
<file path=[Content_Types].xml><?xml version="1.0" encoding="utf-8"?>
<Types xmlns="http://schemas.openxmlformats.org/package/2006/content-types">
  <Default Extension="png" ContentType="image/png"/>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charts/chart19.xml" ContentType="application/vnd.openxmlformats-officedocument.drawingml.chart+xml"/>
  <Override PartName="/ppt/notesSlides/notesSlide19.xml" ContentType="application/vnd.openxmlformats-officedocument.presentationml.notesSlid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21.xml" ContentType="application/vnd.openxmlformats-officedocument.drawingml.chart+xml"/>
  <Override PartName="/ppt/drawings/drawing6.xml" ContentType="application/vnd.openxmlformats-officedocument.drawingml.chartshapes+xml"/>
  <Override PartName="/ppt/notesSlides/notesSlide20.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26" r:id="rId3"/>
  </p:sldMasterIdLst>
  <p:notesMasterIdLst>
    <p:notesMasterId r:id="rId29"/>
  </p:notesMasterIdLst>
  <p:handoutMasterIdLst>
    <p:handoutMasterId r:id="rId30"/>
  </p:handoutMasterIdLst>
  <p:sldIdLst>
    <p:sldId id="2316" r:id="rId4"/>
    <p:sldId id="2321" r:id="rId5"/>
    <p:sldId id="2322" r:id="rId6"/>
    <p:sldId id="2055" r:id="rId7"/>
    <p:sldId id="2308" r:id="rId8"/>
    <p:sldId id="2312" r:id="rId9"/>
    <p:sldId id="2309" r:id="rId10"/>
    <p:sldId id="2259" r:id="rId11"/>
    <p:sldId id="2260" r:id="rId12"/>
    <p:sldId id="2265" r:id="rId13"/>
    <p:sldId id="2304" r:id="rId14"/>
    <p:sldId id="2305" r:id="rId15"/>
    <p:sldId id="2306" r:id="rId16"/>
    <p:sldId id="2307" r:id="rId17"/>
    <p:sldId id="2324" r:id="rId18"/>
    <p:sldId id="2182" r:id="rId19"/>
    <p:sldId id="2302" r:id="rId20"/>
    <p:sldId id="2191" r:id="rId21"/>
    <p:sldId id="2189" r:id="rId22"/>
    <p:sldId id="2319" r:id="rId23"/>
    <p:sldId id="2224" r:id="rId24"/>
    <p:sldId id="2318" r:id="rId25"/>
    <p:sldId id="2314" r:id="rId26"/>
    <p:sldId id="2320" r:id="rId27"/>
    <p:sldId id="2323" r:id="rId28"/>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D100E9-154E-445A-8394-1099869E37C5}">
          <p14:sldIdLst>
            <p14:sldId id="2316"/>
            <p14:sldId id="2321"/>
            <p14:sldId id="2322"/>
            <p14:sldId id="2055"/>
            <p14:sldId id="2308"/>
            <p14:sldId id="2312"/>
            <p14:sldId id="2309"/>
            <p14:sldId id="2259"/>
            <p14:sldId id="2260"/>
            <p14:sldId id="2265"/>
            <p14:sldId id="2304"/>
            <p14:sldId id="2305"/>
            <p14:sldId id="2306"/>
            <p14:sldId id="2307"/>
            <p14:sldId id="2324"/>
            <p14:sldId id="2182"/>
            <p14:sldId id="2302"/>
            <p14:sldId id="2191"/>
            <p14:sldId id="2189"/>
            <p14:sldId id="2319"/>
            <p14:sldId id="2224"/>
            <p14:sldId id="2318"/>
            <p14:sldId id="2314"/>
            <p14:sldId id="2320"/>
            <p14:sldId id="23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unens Stef" initials="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3399"/>
    <a:srgbClr val="0000FF"/>
    <a:srgbClr val="3F3F3F"/>
    <a:srgbClr val="7F7F7F"/>
    <a:srgbClr val="00FFFF"/>
    <a:srgbClr val="E22A2E"/>
    <a:srgbClr val="A60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46" autoAdjust="0"/>
    <p:restoredTop sz="84571" autoAdjust="0"/>
  </p:normalViewPr>
  <p:slideViewPr>
    <p:cSldViewPr>
      <p:cViewPr varScale="1">
        <p:scale>
          <a:sx n="74" d="100"/>
          <a:sy n="74" d="100"/>
        </p:scale>
        <p:origin x="186" y="60"/>
      </p:cViewPr>
      <p:guideLst>
        <p:guide orient="horz" pos="2160"/>
        <p:guide pos="2880"/>
      </p:guideLst>
    </p:cSldViewPr>
  </p:slideViewPr>
  <p:notesTextViewPr>
    <p:cViewPr>
      <p:scale>
        <a:sx n="3" d="2"/>
        <a:sy n="3" d="2"/>
      </p:scale>
      <p:origin x="0" y="0"/>
    </p:cViewPr>
  </p:notesTextViewPr>
  <p:sorterViewPr>
    <p:cViewPr varScale="1">
      <p:scale>
        <a:sx n="1" d="1"/>
        <a:sy n="1" d="1"/>
      </p:scale>
      <p:origin x="0" y="-480"/>
    </p:cViewPr>
  </p:sorterViewPr>
  <p:notesViewPr>
    <p:cSldViewPr>
      <p:cViewPr>
        <p:scale>
          <a:sx n="160" d="100"/>
          <a:sy n="160" d="100"/>
        </p:scale>
        <p:origin x="-228" y="-30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12.xlsm"/></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13.xlsm"/></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Macro-Enabled_Worksheet14.xlsm"/></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Macro-Enabled_Worksheet15.xlsm"/></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oleObject" Target="file:///\\GLOW001.AD.SYS\0005_data\diensten\Bvh_h000\Dcs_07n8\Gce_y64h\1_Data\Interne_Werking\Projects\German%20vs%20US%20Bond%20Yield\German%20&amp;%20US%20yield%20fair%20vs%20actual%20value.xlsx" TargetMode="External"/><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3571428571656"/>
          <c:y val="6.2634989200863939E-2"/>
          <c:w val="0.88169642857142883"/>
          <c:h val="0.79481641468682562"/>
        </c:manualLayout>
      </c:layout>
      <c:lineChart>
        <c:grouping val="standard"/>
        <c:varyColors val="0"/>
        <c:ser>
          <c:idx val="0"/>
          <c:order val="0"/>
          <c:tx>
            <c:strRef>
              <c:f>Sheet1!$B$1</c:f>
              <c:strCache>
                <c:ptCount val="1"/>
                <c:pt idx="0">
                  <c:v>Developed Markets</c:v>
                </c:pt>
              </c:strCache>
            </c:strRef>
          </c:tx>
          <c:marker>
            <c:symbol val="none"/>
          </c:marker>
          <c:cat>
            <c:numRef>
              <c:f>Sheet1!$A$2:$A$35</c:f>
              <c:numCache>
                <c:formatCode>m/d/yyyy</c:formatCode>
                <c:ptCount val="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numCache>
            </c:numRef>
          </c:cat>
          <c:val>
            <c:numRef>
              <c:f>Sheet1!$B$2:$B$35</c:f>
              <c:numCache>
                <c:formatCode>General</c:formatCode>
                <c:ptCount val="34"/>
                <c:pt idx="0">
                  <c:v>51.4</c:v>
                </c:pt>
                <c:pt idx="1">
                  <c:v>51.6</c:v>
                </c:pt>
                <c:pt idx="2">
                  <c:v>51.4</c:v>
                </c:pt>
                <c:pt idx="3">
                  <c:v>51.2</c:v>
                </c:pt>
                <c:pt idx="4">
                  <c:v>52.3</c:v>
                </c:pt>
                <c:pt idx="5">
                  <c:v>53</c:v>
                </c:pt>
                <c:pt idx="6">
                  <c:v>53.8</c:v>
                </c:pt>
                <c:pt idx="7">
                  <c:v>54</c:v>
                </c:pt>
                <c:pt idx="8">
                  <c:v>55.3</c:v>
                </c:pt>
                <c:pt idx="9">
                  <c:v>52.2</c:v>
                </c:pt>
                <c:pt idx="10">
                  <c:v>54.6</c:v>
                </c:pt>
                <c:pt idx="11">
                  <c:v>54.5</c:v>
                </c:pt>
                <c:pt idx="12">
                  <c:v>54.8</c:v>
                </c:pt>
                <c:pt idx="13">
                  <c:v>53.8</c:v>
                </c:pt>
                <c:pt idx="14">
                  <c:v>54.5</c:v>
                </c:pt>
                <c:pt idx="15">
                  <c:v>53.6</c:v>
                </c:pt>
                <c:pt idx="16">
                  <c:v>55.3</c:v>
                </c:pt>
                <c:pt idx="17">
                  <c:v>56.4</c:v>
                </c:pt>
                <c:pt idx="18">
                  <c:v>56.7</c:v>
                </c:pt>
                <c:pt idx="19">
                  <c:v>56</c:v>
                </c:pt>
                <c:pt idx="20">
                  <c:v>55.6</c:v>
                </c:pt>
                <c:pt idx="21">
                  <c:v>54.2</c:v>
                </c:pt>
                <c:pt idx="22">
                  <c:v>53.8</c:v>
                </c:pt>
                <c:pt idx="23">
                  <c:v>52.7</c:v>
                </c:pt>
                <c:pt idx="24">
                  <c:v>53.5</c:v>
                </c:pt>
                <c:pt idx="25">
                  <c:v>54.6</c:v>
                </c:pt>
                <c:pt idx="26">
                  <c:v>55.9</c:v>
                </c:pt>
                <c:pt idx="27">
                  <c:v>55.1</c:v>
                </c:pt>
                <c:pt idx="28">
                  <c:v>54.4</c:v>
                </c:pt>
                <c:pt idx="29">
                  <c:v>54.2</c:v>
                </c:pt>
                <c:pt idx="30">
                  <c:v>54.7</c:v>
                </c:pt>
                <c:pt idx="31">
                  <c:v>54.8</c:v>
                </c:pt>
                <c:pt idx="32">
                  <c:v>54</c:v>
                </c:pt>
                <c:pt idx="33">
                  <c:v>54.4</c:v>
                </c:pt>
              </c:numCache>
            </c:numRef>
          </c:val>
          <c:smooth val="0"/>
        </c:ser>
        <c:ser>
          <c:idx val="3"/>
          <c:order val="1"/>
          <c:tx>
            <c:strRef>
              <c:f>Sheet1!$C$1</c:f>
              <c:strCache>
                <c:ptCount val="1"/>
                <c:pt idx="0">
                  <c:v>Emerging Markets</c:v>
                </c:pt>
              </c:strCache>
            </c:strRef>
          </c:tx>
          <c:spPr>
            <a:ln>
              <a:solidFill>
                <a:schemeClr val="accent2"/>
              </a:solidFill>
            </a:ln>
          </c:spPr>
          <c:marker>
            <c:symbol val="none"/>
          </c:marker>
          <c:cat>
            <c:numRef>
              <c:f>Sheet1!$A$2:$A$35</c:f>
              <c:numCache>
                <c:formatCode>m/d/yyyy</c:formatCode>
                <c:ptCount val="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numCache>
            </c:numRef>
          </c:cat>
          <c:val>
            <c:numRef>
              <c:f>Sheet1!$C$2:$C$35</c:f>
              <c:numCache>
                <c:formatCode>General</c:formatCode>
                <c:ptCount val="34"/>
                <c:pt idx="0">
                  <c:v>54</c:v>
                </c:pt>
                <c:pt idx="1">
                  <c:v>52.6</c:v>
                </c:pt>
                <c:pt idx="2">
                  <c:v>52.8</c:v>
                </c:pt>
                <c:pt idx="3">
                  <c:v>51.5</c:v>
                </c:pt>
                <c:pt idx="4">
                  <c:v>51.5</c:v>
                </c:pt>
                <c:pt idx="5">
                  <c:v>50.7</c:v>
                </c:pt>
                <c:pt idx="6">
                  <c:v>49.7</c:v>
                </c:pt>
                <c:pt idx="7">
                  <c:v>51</c:v>
                </c:pt>
                <c:pt idx="8">
                  <c:v>51</c:v>
                </c:pt>
                <c:pt idx="9">
                  <c:v>51.7</c:v>
                </c:pt>
                <c:pt idx="10">
                  <c:v>52.1</c:v>
                </c:pt>
                <c:pt idx="11">
                  <c:v>51.5</c:v>
                </c:pt>
                <c:pt idx="12">
                  <c:v>51.4</c:v>
                </c:pt>
                <c:pt idx="13">
                  <c:v>51.1</c:v>
                </c:pt>
                <c:pt idx="14">
                  <c:v>50.2</c:v>
                </c:pt>
                <c:pt idx="15">
                  <c:v>50.4</c:v>
                </c:pt>
                <c:pt idx="16">
                  <c:v>50.7</c:v>
                </c:pt>
                <c:pt idx="17">
                  <c:v>52.3</c:v>
                </c:pt>
                <c:pt idx="18">
                  <c:v>51.5</c:v>
                </c:pt>
                <c:pt idx="19">
                  <c:v>52.5</c:v>
                </c:pt>
                <c:pt idx="20">
                  <c:v>52.4</c:v>
                </c:pt>
                <c:pt idx="21">
                  <c:v>51.3</c:v>
                </c:pt>
                <c:pt idx="22">
                  <c:v>51.4</c:v>
                </c:pt>
                <c:pt idx="23">
                  <c:v>51.7</c:v>
                </c:pt>
                <c:pt idx="24">
                  <c:v>51.3</c:v>
                </c:pt>
                <c:pt idx="25">
                  <c:v>51.8</c:v>
                </c:pt>
                <c:pt idx="26">
                  <c:v>51.5</c:v>
                </c:pt>
                <c:pt idx="27">
                  <c:v>51.2</c:v>
                </c:pt>
                <c:pt idx="28">
                  <c:v>50.6</c:v>
                </c:pt>
                <c:pt idx="29">
                  <c:v>49.6</c:v>
                </c:pt>
                <c:pt idx="30">
                  <c:v>50.1</c:v>
                </c:pt>
                <c:pt idx="31">
                  <c:v>49.6</c:v>
                </c:pt>
                <c:pt idx="32">
                  <c:v>49</c:v>
                </c:pt>
                <c:pt idx="33">
                  <c:v>49.7</c:v>
                </c:pt>
              </c:numCache>
            </c:numRef>
          </c:val>
          <c:smooth val="0"/>
        </c:ser>
        <c:ser>
          <c:idx val="1"/>
          <c:order val="2"/>
          <c:tx>
            <c:strRef>
              <c:f>Sheet1!$D$1</c:f>
              <c:strCache>
                <c:ptCount val="1"/>
                <c:pt idx="0">
                  <c:v>Global</c:v>
                </c:pt>
              </c:strCache>
            </c:strRef>
          </c:tx>
          <c:spPr>
            <a:ln>
              <a:solidFill>
                <a:schemeClr val="accent6"/>
              </a:solidFill>
            </a:ln>
          </c:spPr>
          <c:marker>
            <c:symbol val="none"/>
          </c:marker>
          <c:cat>
            <c:numRef>
              <c:f>Sheet1!$A$2:$A$35</c:f>
              <c:numCache>
                <c:formatCode>m/d/yyyy</c:formatCode>
                <c:ptCount val="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numCache>
            </c:numRef>
          </c:cat>
          <c:val>
            <c:numRef>
              <c:f>Sheet1!$D$2:$D$35</c:f>
              <c:numCache>
                <c:formatCode>General</c:formatCode>
                <c:ptCount val="34"/>
                <c:pt idx="0">
                  <c:v>52</c:v>
                </c:pt>
                <c:pt idx="1">
                  <c:v>51.8</c:v>
                </c:pt>
                <c:pt idx="2">
                  <c:v>51.7</c:v>
                </c:pt>
                <c:pt idx="3">
                  <c:v>51.3</c:v>
                </c:pt>
                <c:pt idx="4">
                  <c:v>52.1</c:v>
                </c:pt>
                <c:pt idx="5">
                  <c:v>52.5</c:v>
                </c:pt>
                <c:pt idx="6">
                  <c:v>52.9</c:v>
                </c:pt>
                <c:pt idx="7">
                  <c:v>53.3</c:v>
                </c:pt>
                <c:pt idx="8">
                  <c:v>54.3</c:v>
                </c:pt>
                <c:pt idx="9">
                  <c:v>52</c:v>
                </c:pt>
                <c:pt idx="10">
                  <c:v>53.9</c:v>
                </c:pt>
                <c:pt idx="11">
                  <c:v>53.7</c:v>
                </c:pt>
                <c:pt idx="12">
                  <c:v>53.9</c:v>
                </c:pt>
                <c:pt idx="13">
                  <c:v>53</c:v>
                </c:pt>
                <c:pt idx="14">
                  <c:v>53.5</c:v>
                </c:pt>
                <c:pt idx="15">
                  <c:v>52.8</c:v>
                </c:pt>
                <c:pt idx="16">
                  <c:v>54.2</c:v>
                </c:pt>
                <c:pt idx="17">
                  <c:v>55.4</c:v>
                </c:pt>
                <c:pt idx="18">
                  <c:v>55.6</c:v>
                </c:pt>
                <c:pt idx="19">
                  <c:v>55.2</c:v>
                </c:pt>
                <c:pt idx="20">
                  <c:v>54.8</c:v>
                </c:pt>
                <c:pt idx="21">
                  <c:v>53.5</c:v>
                </c:pt>
                <c:pt idx="22">
                  <c:v>53.2</c:v>
                </c:pt>
                <c:pt idx="23">
                  <c:v>52.4</c:v>
                </c:pt>
                <c:pt idx="24">
                  <c:v>53</c:v>
                </c:pt>
                <c:pt idx="25">
                  <c:v>53.9</c:v>
                </c:pt>
                <c:pt idx="26">
                  <c:v>54.8</c:v>
                </c:pt>
                <c:pt idx="27">
                  <c:v>54.2</c:v>
                </c:pt>
                <c:pt idx="28">
                  <c:v>53.6</c:v>
                </c:pt>
                <c:pt idx="29">
                  <c:v>53.1</c:v>
                </c:pt>
                <c:pt idx="30">
                  <c:v>53.7</c:v>
                </c:pt>
                <c:pt idx="31">
                  <c:v>53.9</c:v>
                </c:pt>
                <c:pt idx="32">
                  <c:v>52.8</c:v>
                </c:pt>
                <c:pt idx="33">
                  <c:v>53.4</c:v>
                </c:pt>
              </c:numCache>
            </c:numRef>
          </c:val>
          <c:smooth val="0"/>
        </c:ser>
        <c:ser>
          <c:idx val="2"/>
          <c:order val="3"/>
          <c:tx>
            <c:strRef>
              <c:f>Sheet1!$E$1</c:f>
              <c:strCache>
                <c:ptCount val="1"/>
                <c:pt idx="0">
                  <c:v>Neutral level</c:v>
                </c:pt>
              </c:strCache>
            </c:strRef>
          </c:tx>
          <c:marker>
            <c:symbol val="none"/>
          </c:marker>
          <c:cat>
            <c:numRef>
              <c:f>Sheet1!$A$2:$A$35</c:f>
              <c:numCache>
                <c:formatCode>m/d/yyyy</c:formatCode>
                <c:ptCount val="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numCache>
            </c:numRef>
          </c:cat>
          <c:val>
            <c:numRef>
              <c:f>Sheet1!$E$2:$E$35</c:f>
              <c:numCache>
                <c:formatCode>General</c:formatCode>
                <c:ptCount val="34"/>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numCache>
            </c:numRef>
          </c:val>
          <c:smooth val="0"/>
        </c:ser>
        <c:dLbls>
          <c:showLegendKey val="0"/>
          <c:showVal val="0"/>
          <c:showCatName val="0"/>
          <c:showSerName val="0"/>
          <c:showPercent val="0"/>
          <c:showBubbleSize val="0"/>
        </c:dLbls>
        <c:smooth val="0"/>
        <c:axId val="480777768"/>
        <c:axId val="480775416"/>
      </c:lineChart>
      <c:dateAx>
        <c:axId val="480777768"/>
        <c:scaling>
          <c:orientation val="minMax"/>
        </c:scaling>
        <c:delete val="0"/>
        <c:axPos val="b"/>
        <c:numFmt formatCode="mmm\-yy" sourceLinked="0"/>
        <c:majorTickMark val="out"/>
        <c:minorTickMark val="none"/>
        <c:tickLblPos val="low"/>
        <c:spPr>
          <a:ln w="3362">
            <a:solidFill>
              <a:schemeClr val="tx1"/>
            </a:solidFill>
            <a:prstDash val="solid"/>
          </a:ln>
        </c:spPr>
        <c:txPr>
          <a:bodyPr rot="-2700000" vert="horz"/>
          <a:lstStyle/>
          <a:p>
            <a:pPr>
              <a:defRPr/>
            </a:pPr>
            <a:endParaRPr lang="nl-BE"/>
          </a:p>
        </c:txPr>
        <c:crossAx val="480775416"/>
        <c:crosses val="autoZero"/>
        <c:auto val="1"/>
        <c:lblOffset val="100"/>
        <c:baseTimeUnit val="months"/>
        <c:majorUnit val="6"/>
        <c:majorTimeUnit val="months"/>
        <c:minorUnit val="12"/>
        <c:minorTimeUnit val="months"/>
      </c:dateAx>
      <c:valAx>
        <c:axId val="480775416"/>
        <c:scaling>
          <c:orientation val="minMax"/>
          <c:max val="60"/>
          <c:min val="45"/>
        </c:scaling>
        <c:delete val="0"/>
        <c:axPos val="l"/>
        <c:numFmt formatCode="General" sourceLinked="1"/>
        <c:majorTickMark val="out"/>
        <c:minorTickMark val="none"/>
        <c:tickLblPos val="nextTo"/>
        <c:spPr>
          <a:ln w="3362">
            <a:solidFill>
              <a:schemeClr val="tx1"/>
            </a:solidFill>
            <a:prstDash val="solid"/>
          </a:ln>
        </c:spPr>
        <c:txPr>
          <a:bodyPr rot="0" vert="horz"/>
          <a:lstStyle/>
          <a:p>
            <a:pPr>
              <a:defRPr/>
            </a:pPr>
            <a:endParaRPr lang="nl-BE"/>
          </a:p>
        </c:txPr>
        <c:crossAx val="480777768"/>
        <c:crosses val="autoZero"/>
        <c:crossBetween val="between"/>
        <c:majorUnit val="5"/>
        <c:minorUnit val="5"/>
      </c:valAx>
    </c:plotArea>
    <c:legend>
      <c:legendPos val="r"/>
      <c:layout>
        <c:manualLayout>
          <c:xMode val="edge"/>
          <c:yMode val="edge"/>
          <c:x val="0.23816800685909159"/>
          <c:y val="6.6264633304249615E-2"/>
          <c:w val="0.58453024722311409"/>
          <c:h val="0.15012166986944442"/>
        </c:manualLayout>
      </c:layout>
      <c:overlay val="0"/>
      <c:spPr>
        <a:noFill/>
        <a:ln w="26898">
          <a:noFill/>
        </a:ln>
      </c:spPr>
    </c:legend>
    <c:plotVisOnly val="1"/>
    <c:dispBlanksAs val="gap"/>
    <c:showDLblsOverMax val="0"/>
  </c:chart>
  <c:spPr>
    <a:noFill/>
    <a:ln>
      <a:noFill/>
    </a:ln>
  </c:spPr>
  <c:txPr>
    <a:bodyPr/>
    <a:lstStyle/>
    <a:p>
      <a:pPr>
        <a:defRPr sz="1200" b="1" i="0" u="none" strike="noStrike" baseline="0">
          <a:solidFill>
            <a:srgbClr val="003366"/>
          </a:solidFill>
          <a:latin typeface="+mn-lt"/>
          <a:ea typeface="Arial"/>
          <a:cs typeface="Arial"/>
        </a:defRPr>
      </a:pPr>
      <a:endParaRPr lang="nl-B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3366"/>
                </a:solidFill>
              </a:defRPr>
            </a:pPr>
            <a:r>
              <a:rPr lang="en-US">
                <a:solidFill>
                  <a:srgbClr val="003366"/>
                </a:solidFill>
              </a:rPr>
              <a:t>Werkloosheidsgraad valt onder NAIRU</a:t>
            </a:r>
          </a:p>
        </c:rich>
      </c:tx>
      <c:layout>
        <c:manualLayout>
          <c:xMode val="edge"/>
          <c:yMode val="edge"/>
          <c:x val="0.22914908063166606"/>
          <c:y val="2.2675755761797606E-2"/>
        </c:manualLayout>
      </c:layout>
      <c:overlay val="0"/>
    </c:title>
    <c:autoTitleDeleted val="0"/>
    <c:plotArea>
      <c:layout/>
      <c:lineChart>
        <c:grouping val="standard"/>
        <c:varyColors val="0"/>
        <c:ser>
          <c:idx val="0"/>
          <c:order val="0"/>
          <c:tx>
            <c:v>Werkloosheidsgraad (links)</c:v>
          </c:tx>
          <c:marker>
            <c:symbol val="none"/>
          </c:marker>
          <c:cat>
            <c:numRef>
              <c:f>Blad1!$A$2:$A$181</c:f>
              <c:numCache>
                <c:formatCode>m/d/yyyy</c:formatCode>
                <c:ptCount val="180"/>
                <c:pt idx="0">
                  <c:v>36845</c:v>
                </c:pt>
                <c:pt idx="1">
                  <c:v>36875</c:v>
                </c:pt>
                <c:pt idx="2">
                  <c:v>36906</c:v>
                </c:pt>
                <c:pt idx="3">
                  <c:v>36937</c:v>
                </c:pt>
                <c:pt idx="4">
                  <c:v>36965</c:v>
                </c:pt>
                <c:pt idx="5">
                  <c:v>36996</c:v>
                </c:pt>
                <c:pt idx="6">
                  <c:v>37026</c:v>
                </c:pt>
                <c:pt idx="7">
                  <c:v>37057</c:v>
                </c:pt>
                <c:pt idx="8">
                  <c:v>37087</c:v>
                </c:pt>
                <c:pt idx="9">
                  <c:v>37118</c:v>
                </c:pt>
                <c:pt idx="10">
                  <c:v>37149</c:v>
                </c:pt>
                <c:pt idx="11">
                  <c:v>37179</c:v>
                </c:pt>
                <c:pt idx="12">
                  <c:v>37210</c:v>
                </c:pt>
                <c:pt idx="13">
                  <c:v>37240</c:v>
                </c:pt>
                <c:pt idx="14">
                  <c:v>37271</c:v>
                </c:pt>
                <c:pt idx="15">
                  <c:v>37302</c:v>
                </c:pt>
                <c:pt idx="16">
                  <c:v>37330</c:v>
                </c:pt>
                <c:pt idx="17">
                  <c:v>37361</c:v>
                </c:pt>
                <c:pt idx="18">
                  <c:v>37391</c:v>
                </c:pt>
                <c:pt idx="19">
                  <c:v>37422</c:v>
                </c:pt>
                <c:pt idx="20">
                  <c:v>37452</c:v>
                </c:pt>
                <c:pt idx="21">
                  <c:v>37483</c:v>
                </c:pt>
                <c:pt idx="22">
                  <c:v>37514</c:v>
                </c:pt>
                <c:pt idx="23">
                  <c:v>37544</c:v>
                </c:pt>
                <c:pt idx="24">
                  <c:v>37575</c:v>
                </c:pt>
                <c:pt idx="25">
                  <c:v>37605</c:v>
                </c:pt>
                <c:pt idx="26">
                  <c:v>37636</c:v>
                </c:pt>
                <c:pt idx="27">
                  <c:v>37667</c:v>
                </c:pt>
                <c:pt idx="28">
                  <c:v>37695</c:v>
                </c:pt>
                <c:pt idx="29">
                  <c:v>37726</c:v>
                </c:pt>
                <c:pt idx="30">
                  <c:v>37756</c:v>
                </c:pt>
                <c:pt idx="31">
                  <c:v>37787</c:v>
                </c:pt>
                <c:pt idx="32">
                  <c:v>37817</c:v>
                </c:pt>
                <c:pt idx="33">
                  <c:v>37848</c:v>
                </c:pt>
                <c:pt idx="34">
                  <c:v>37879</c:v>
                </c:pt>
                <c:pt idx="35">
                  <c:v>37909</c:v>
                </c:pt>
                <c:pt idx="36">
                  <c:v>37940</c:v>
                </c:pt>
                <c:pt idx="37">
                  <c:v>37970</c:v>
                </c:pt>
                <c:pt idx="38">
                  <c:v>38001</c:v>
                </c:pt>
                <c:pt idx="39">
                  <c:v>38032</c:v>
                </c:pt>
                <c:pt idx="40">
                  <c:v>38061</c:v>
                </c:pt>
                <c:pt idx="41">
                  <c:v>38092</c:v>
                </c:pt>
                <c:pt idx="42">
                  <c:v>38122</c:v>
                </c:pt>
                <c:pt idx="43">
                  <c:v>38153</c:v>
                </c:pt>
                <c:pt idx="44">
                  <c:v>38183</c:v>
                </c:pt>
                <c:pt idx="45">
                  <c:v>38214</c:v>
                </c:pt>
                <c:pt idx="46">
                  <c:v>38245</c:v>
                </c:pt>
                <c:pt idx="47">
                  <c:v>38275</c:v>
                </c:pt>
                <c:pt idx="48">
                  <c:v>38306</c:v>
                </c:pt>
                <c:pt idx="49">
                  <c:v>38336</c:v>
                </c:pt>
                <c:pt idx="50">
                  <c:v>38367</c:v>
                </c:pt>
                <c:pt idx="51">
                  <c:v>38398</c:v>
                </c:pt>
                <c:pt idx="52">
                  <c:v>38426</c:v>
                </c:pt>
                <c:pt idx="53">
                  <c:v>38457</c:v>
                </c:pt>
                <c:pt idx="54">
                  <c:v>38487</c:v>
                </c:pt>
                <c:pt idx="55">
                  <c:v>38518</c:v>
                </c:pt>
                <c:pt idx="56">
                  <c:v>38548</c:v>
                </c:pt>
                <c:pt idx="57">
                  <c:v>38579</c:v>
                </c:pt>
                <c:pt idx="58">
                  <c:v>38610</c:v>
                </c:pt>
                <c:pt idx="59">
                  <c:v>38640</c:v>
                </c:pt>
                <c:pt idx="60">
                  <c:v>38671</c:v>
                </c:pt>
                <c:pt idx="61">
                  <c:v>38701</c:v>
                </c:pt>
                <c:pt idx="62">
                  <c:v>38732</c:v>
                </c:pt>
                <c:pt idx="63">
                  <c:v>38763</c:v>
                </c:pt>
                <c:pt idx="64">
                  <c:v>38791</c:v>
                </c:pt>
                <c:pt idx="65">
                  <c:v>38822</c:v>
                </c:pt>
                <c:pt idx="66">
                  <c:v>38852</c:v>
                </c:pt>
                <c:pt idx="67">
                  <c:v>38883</c:v>
                </c:pt>
                <c:pt idx="68">
                  <c:v>38913</c:v>
                </c:pt>
                <c:pt idx="69">
                  <c:v>38944</c:v>
                </c:pt>
                <c:pt idx="70">
                  <c:v>38975</c:v>
                </c:pt>
                <c:pt idx="71">
                  <c:v>39005</c:v>
                </c:pt>
                <c:pt idx="72">
                  <c:v>39036</c:v>
                </c:pt>
                <c:pt idx="73">
                  <c:v>39066</c:v>
                </c:pt>
                <c:pt idx="74">
                  <c:v>39097</c:v>
                </c:pt>
                <c:pt idx="75">
                  <c:v>39128</c:v>
                </c:pt>
                <c:pt idx="76">
                  <c:v>39156</c:v>
                </c:pt>
                <c:pt idx="77">
                  <c:v>39187</c:v>
                </c:pt>
                <c:pt idx="78">
                  <c:v>39217</c:v>
                </c:pt>
                <c:pt idx="79">
                  <c:v>39248</c:v>
                </c:pt>
                <c:pt idx="80">
                  <c:v>39278</c:v>
                </c:pt>
                <c:pt idx="81">
                  <c:v>39309</c:v>
                </c:pt>
                <c:pt idx="82">
                  <c:v>39340</c:v>
                </c:pt>
                <c:pt idx="83">
                  <c:v>39370</c:v>
                </c:pt>
                <c:pt idx="84">
                  <c:v>39401</c:v>
                </c:pt>
                <c:pt idx="85">
                  <c:v>39431</c:v>
                </c:pt>
                <c:pt idx="86">
                  <c:v>39462</c:v>
                </c:pt>
                <c:pt idx="87">
                  <c:v>39493</c:v>
                </c:pt>
                <c:pt idx="88">
                  <c:v>39522</c:v>
                </c:pt>
                <c:pt idx="89">
                  <c:v>39553</c:v>
                </c:pt>
                <c:pt idx="90">
                  <c:v>39583</c:v>
                </c:pt>
                <c:pt idx="91">
                  <c:v>39614</c:v>
                </c:pt>
                <c:pt idx="92">
                  <c:v>39644</c:v>
                </c:pt>
                <c:pt idx="93">
                  <c:v>39675</c:v>
                </c:pt>
                <c:pt idx="94">
                  <c:v>39706</c:v>
                </c:pt>
                <c:pt idx="95">
                  <c:v>39736</c:v>
                </c:pt>
                <c:pt idx="96">
                  <c:v>39767</c:v>
                </c:pt>
                <c:pt idx="97">
                  <c:v>39797</c:v>
                </c:pt>
                <c:pt idx="98">
                  <c:v>39828</c:v>
                </c:pt>
                <c:pt idx="99">
                  <c:v>39859</c:v>
                </c:pt>
                <c:pt idx="100">
                  <c:v>39887</c:v>
                </c:pt>
                <c:pt idx="101">
                  <c:v>39918</c:v>
                </c:pt>
                <c:pt idx="102">
                  <c:v>39948</c:v>
                </c:pt>
                <c:pt idx="103">
                  <c:v>39979</c:v>
                </c:pt>
                <c:pt idx="104">
                  <c:v>40009</c:v>
                </c:pt>
                <c:pt idx="105">
                  <c:v>40040</c:v>
                </c:pt>
                <c:pt idx="106">
                  <c:v>40071</c:v>
                </c:pt>
                <c:pt idx="107">
                  <c:v>40101</c:v>
                </c:pt>
                <c:pt idx="108">
                  <c:v>40132</c:v>
                </c:pt>
                <c:pt idx="109">
                  <c:v>40162</c:v>
                </c:pt>
                <c:pt idx="110">
                  <c:v>40193</c:v>
                </c:pt>
                <c:pt idx="111">
                  <c:v>40224</c:v>
                </c:pt>
                <c:pt idx="112">
                  <c:v>40252</c:v>
                </c:pt>
                <c:pt idx="113">
                  <c:v>40283</c:v>
                </c:pt>
                <c:pt idx="114">
                  <c:v>40313</c:v>
                </c:pt>
                <c:pt idx="115">
                  <c:v>40344</c:v>
                </c:pt>
                <c:pt idx="116">
                  <c:v>40374</c:v>
                </c:pt>
                <c:pt idx="117">
                  <c:v>40405</c:v>
                </c:pt>
                <c:pt idx="118">
                  <c:v>40436</c:v>
                </c:pt>
                <c:pt idx="119">
                  <c:v>40466</c:v>
                </c:pt>
                <c:pt idx="120">
                  <c:v>40497</c:v>
                </c:pt>
                <c:pt idx="121">
                  <c:v>40527</c:v>
                </c:pt>
                <c:pt idx="122">
                  <c:v>40558</c:v>
                </c:pt>
                <c:pt idx="123">
                  <c:v>40589</c:v>
                </c:pt>
                <c:pt idx="124">
                  <c:v>40617</c:v>
                </c:pt>
                <c:pt idx="125">
                  <c:v>40648</c:v>
                </c:pt>
                <c:pt idx="126">
                  <c:v>40678</c:v>
                </c:pt>
                <c:pt idx="127">
                  <c:v>40709</c:v>
                </c:pt>
                <c:pt idx="128">
                  <c:v>40739</c:v>
                </c:pt>
                <c:pt idx="129">
                  <c:v>40770</c:v>
                </c:pt>
                <c:pt idx="130">
                  <c:v>40801</c:v>
                </c:pt>
                <c:pt idx="131">
                  <c:v>40831</c:v>
                </c:pt>
                <c:pt idx="132">
                  <c:v>40862</c:v>
                </c:pt>
                <c:pt idx="133">
                  <c:v>40892</c:v>
                </c:pt>
                <c:pt idx="134">
                  <c:v>40923</c:v>
                </c:pt>
                <c:pt idx="135">
                  <c:v>40954</c:v>
                </c:pt>
                <c:pt idx="136">
                  <c:v>40983</c:v>
                </c:pt>
                <c:pt idx="137">
                  <c:v>41014</c:v>
                </c:pt>
                <c:pt idx="138">
                  <c:v>41044</c:v>
                </c:pt>
                <c:pt idx="139">
                  <c:v>41075</c:v>
                </c:pt>
                <c:pt idx="140">
                  <c:v>41105</c:v>
                </c:pt>
                <c:pt idx="141">
                  <c:v>41136</c:v>
                </c:pt>
                <c:pt idx="142">
                  <c:v>41167</c:v>
                </c:pt>
                <c:pt idx="143">
                  <c:v>41197</c:v>
                </c:pt>
                <c:pt idx="144">
                  <c:v>41228</c:v>
                </c:pt>
                <c:pt idx="145">
                  <c:v>41258</c:v>
                </c:pt>
                <c:pt idx="146">
                  <c:v>41289</c:v>
                </c:pt>
                <c:pt idx="147">
                  <c:v>41320</c:v>
                </c:pt>
                <c:pt idx="148">
                  <c:v>41348</c:v>
                </c:pt>
                <c:pt idx="149">
                  <c:v>41379</c:v>
                </c:pt>
                <c:pt idx="150">
                  <c:v>41409</c:v>
                </c:pt>
                <c:pt idx="151">
                  <c:v>41440</c:v>
                </c:pt>
                <c:pt idx="152">
                  <c:v>41470</c:v>
                </c:pt>
                <c:pt idx="153">
                  <c:v>41501</c:v>
                </c:pt>
                <c:pt idx="154">
                  <c:v>41532</c:v>
                </c:pt>
                <c:pt idx="155">
                  <c:v>41562</c:v>
                </c:pt>
                <c:pt idx="156">
                  <c:v>41593</c:v>
                </c:pt>
                <c:pt idx="157">
                  <c:v>41623</c:v>
                </c:pt>
                <c:pt idx="158">
                  <c:v>41654</c:v>
                </c:pt>
                <c:pt idx="159">
                  <c:v>41685</c:v>
                </c:pt>
                <c:pt idx="160">
                  <c:v>41713</c:v>
                </c:pt>
                <c:pt idx="161">
                  <c:v>41744</c:v>
                </c:pt>
                <c:pt idx="162">
                  <c:v>41774</c:v>
                </c:pt>
                <c:pt idx="163">
                  <c:v>41805</c:v>
                </c:pt>
                <c:pt idx="164">
                  <c:v>41835</c:v>
                </c:pt>
                <c:pt idx="165">
                  <c:v>41866</c:v>
                </c:pt>
                <c:pt idx="166">
                  <c:v>41897</c:v>
                </c:pt>
                <c:pt idx="167">
                  <c:v>41927</c:v>
                </c:pt>
                <c:pt idx="168">
                  <c:v>41958</c:v>
                </c:pt>
                <c:pt idx="169">
                  <c:v>41988</c:v>
                </c:pt>
                <c:pt idx="170">
                  <c:v>42019</c:v>
                </c:pt>
                <c:pt idx="171">
                  <c:v>42050</c:v>
                </c:pt>
                <c:pt idx="172">
                  <c:v>42078</c:v>
                </c:pt>
                <c:pt idx="173">
                  <c:v>42109</c:v>
                </c:pt>
                <c:pt idx="174">
                  <c:v>42139</c:v>
                </c:pt>
                <c:pt idx="175">
                  <c:v>42170</c:v>
                </c:pt>
                <c:pt idx="176">
                  <c:v>42200</c:v>
                </c:pt>
                <c:pt idx="177">
                  <c:v>42231</c:v>
                </c:pt>
                <c:pt idx="178">
                  <c:v>42262</c:v>
                </c:pt>
                <c:pt idx="179">
                  <c:v>42292</c:v>
                </c:pt>
              </c:numCache>
            </c:numRef>
          </c:cat>
          <c:val>
            <c:numRef>
              <c:f>Blad1!$B$2:$B$181</c:f>
              <c:numCache>
                <c:formatCode>General</c:formatCode>
                <c:ptCount val="180"/>
                <c:pt idx="0">
                  <c:v>3.9444048068717561</c:v>
                </c:pt>
                <c:pt idx="1">
                  <c:v>3.9330392047358429</c:v>
                </c:pt>
                <c:pt idx="2">
                  <c:v>4.1884561891515997</c:v>
                </c:pt>
                <c:pt idx="3">
                  <c:v>4.2372704434903028</c:v>
                </c:pt>
                <c:pt idx="4">
                  <c:v>4.2668352741724798</c:v>
                </c:pt>
                <c:pt idx="5">
                  <c:v>4.3679345819780035</c:v>
                </c:pt>
                <c:pt idx="6">
                  <c:v>4.344185657070291</c:v>
                </c:pt>
                <c:pt idx="7">
                  <c:v>4.5229741135765957</c:v>
                </c:pt>
                <c:pt idx="8">
                  <c:v>4.582538599690924</c:v>
                </c:pt>
                <c:pt idx="9">
                  <c:v>4.9147148320817395</c:v>
                </c:pt>
                <c:pt idx="10">
                  <c:v>4.9601011188354667</c:v>
                </c:pt>
                <c:pt idx="11">
                  <c:v>5.339866468636786</c:v>
                </c:pt>
                <c:pt idx="12">
                  <c:v>5.5483915696062116</c:v>
                </c:pt>
                <c:pt idx="13">
                  <c:v>5.7226014344617306</c:v>
                </c:pt>
                <c:pt idx="14">
                  <c:v>5.6865647783268347</c:v>
                </c:pt>
                <c:pt idx="15">
                  <c:v>5.6791079341596786</c:v>
                </c:pt>
                <c:pt idx="16">
                  <c:v>5.7474685252732192</c:v>
                </c:pt>
                <c:pt idx="17">
                  <c:v>5.9416134047331148</c:v>
                </c:pt>
                <c:pt idx="18">
                  <c:v>5.7948916088258429</c:v>
                </c:pt>
                <c:pt idx="19">
                  <c:v>5.7959504999723768</c:v>
                </c:pt>
                <c:pt idx="20">
                  <c:v>5.7940788519574866</c:v>
                </c:pt>
                <c:pt idx="21">
                  <c:v>5.7265411112413709</c:v>
                </c:pt>
                <c:pt idx="22">
                  <c:v>5.6687644278333522</c:v>
                </c:pt>
                <c:pt idx="23">
                  <c:v>5.7165861513687597</c:v>
                </c:pt>
                <c:pt idx="24">
                  <c:v>5.8742010879682294</c:v>
                </c:pt>
                <c:pt idx="25">
                  <c:v>5.9559097238498335</c:v>
                </c:pt>
                <c:pt idx="26">
                  <c:v>5.8381356338694097</c:v>
                </c:pt>
                <c:pt idx="27">
                  <c:v>5.8986995208761117</c:v>
                </c:pt>
                <c:pt idx="28">
                  <c:v>5.8813055566969368</c:v>
                </c:pt>
                <c:pt idx="29">
                  <c:v>6.0365662165298959</c:v>
                </c:pt>
                <c:pt idx="30">
                  <c:v>6.1139931740614335</c:v>
                </c:pt>
                <c:pt idx="31">
                  <c:v>6.3010009792188013</c:v>
                </c:pt>
                <c:pt idx="32">
                  <c:v>6.1514830870054951</c:v>
                </c:pt>
                <c:pt idx="33">
                  <c:v>6.0746355286967804</c:v>
                </c:pt>
                <c:pt idx="34">
                  <c:v>6.0881730703610177</c:v>
                </c:pt>
                <c:pt idx="35">
                  <c:v>5.9516344502303777</c:v>
                </c:pt>
                <c:pt idx="36">
                  <c:v>5.834013605442177</c:v>
                </c:pt>
                <c:pt idx="37">
                  <c:v>5.6682728022408657</c:v>
                </c:pt>
                <c:pt idx="38">
                  <c:v>5.7000040860244345</c:v>
                </c:pt>
                <c:pt idx="39">
                  <c:v>5.5668023093334424</c:v>
                </c:pt>
                <c:pt idx="40">
                  <c:v>5.7783917682926829</c:v>
                </c:pt>
                <c:pt idx="41">
                  <c:v>5.5635001702417437</c:v>
                </c:pt>
                <c:pt idx="42">
                  <c:v>5.5839254751300444</c:v>
                </c:pt>
                <c:pt idx="43">
                  <c:v>5.6191509561915094</c:v>
                </c:pt>
                <c:pt idx="44">
                  <c:v>5.5087614765864092</c:v>
                </c:pt>
                <c:pt idx="45">
                  <c:v>5.4145997668808103</c:v>
                </c:pt>
                <c:pt idx="46">
                  <c:v>5.377336091985212</c:v>
                </c:pt>
                <c:pt idx="47">
                  <c:v>5.4542502012950544</c:v>
                </c:pt>
                <c:pt idx="48">
                  <c:v>5.3535994384525045</c:v>
                </c:pt>
                <c:pt idx="49">
                  <c:v>5.3586745824299769</c:v>
                </c:pt>
                <c:pt idx="50">
                  <c:v>5.2584290915969163</c:v>
                </c:pt>
                <c:pt idx="51">
                  <c:v>5.3786632875899816</c:v>
                </c:pt>
                <c:pt idx="52">
                  <c:v>5.2139280684138525</c:v>
                </c:pt>
                <c:pt idx="53">
                  <c:v>5.1515517773927986</c:v>
                </c:pt>
                <c:pt idx="54">
                  <c:v>5.125920367678094</c:v>
                </c:pt>
                <c:pt idx="55">
                  <c:v>5.041611385840068</c:v>
                </c:pt>
                <c:pt idx="56">
                  <c:v>4.9561004336420575</c:v>
                </c:pt>
                <c:pt idx="57">
                  <c:v>4.9038917338211636</c:v>
                </c:pt>
                <c:pt idx="58">
                  <c:v>5.0368779759126134</c:v>
                </c:pt>
                <c:pt idx="59">
                  <c:v>4.9686335424430501</c:v>
                </c:pt>
                <c:pt idx="60">
                  <c:v>5.0418152134075234</c:v>
                </c:pt>
                <c:pt idx="61">
                  <c:v>4.8516963274011866</c:v>
                </c:pt>
                <c:pt idx="62">
                  <c:v>4.7026242560613527</c:v>
                </c:pt>
                <c:pt idx="63">
                  <c:v>4.768954003226213</c:v>
                </c:pt>
                <c:pt idx="64">
                  <c:v>4.689250926644255</c:v>
                </c:pt>
                <c:pt idx="65">
                  <c:v>4.7189506962440602</c:v>
                </c:pt>
                <c:pt idx="66">
                  <c:v>4.6204052452852666</c:v>
                </c:pt>
                <c:pt idx="67">
                  <c:v>4.625579766639798</c:v>
                </c:pt>
                <c:pt idx="68">
                  <c:v>4.7398217694894207</c:v>
                </c:pt>
                <c:pt idx="69">
                  <c:v>4.6738643254501833</c:v>
                </c:pt>
                <c:pt idx="70">
                  <c:v>4.514644406641084</c:v>
                </c:pt>
                <c:pt idx="71">
                  <c:v>4.4244644536671025</c:v>
                </c:pt>
                <c:pt idx="72">
                  <c:v>4.5090088316732935</c:v>
                </c:pt>
                <c:pt idx="73">
                  <c:v>4.4273629625749678</c:v>
                </c:pt>
                <c:pt idx="74">
                  <c:v>4.6466071148722765</c:v>
                </c:pt>
                <c:pt idx="75">
                  <c:v>4.5279540864017571</c:v>
                </c:pt>
                <c:pt idx="76">
                  <c:v>4.3978804450803981</c:v>
                </c:pt>
                <c:pt idx="77">
                  <c:v>4.493718634171942</c:v>
                </c:pt>
                <c:pt idx="78">
                  <c:v>4.4317809654811029</c:v>
                </c:pt>
                <c:pt idx="79">
                  <c:v>4.5602158898595802</c:v>
                </c:pt>
                <c:pt idx="80">
                  <c:v>4.6709004665020188</c:v>
                </c:pt>
                <c:pt idx="81">
                  <c:v>4.6265441999620291</c:v>
                </c:pt>
                <c:pt idx="82">
                  <c:v>4.6736282216746838</c:v>
                </c:pt>
                <c:pt idx="83">
                  <c:v>4.7244145890862566</c:v>
                </c:pt>
                <c:pt idx="84">
                  <c:v>4.7063412097377055</c:v>
                </c:pt>
                <c:pt idx="85">
                  <c:v>4.9669304434828936</c:v>
                </c:pt>
                <c:pt idx="86">
                  <c:v>4.988219105171261</c:v>
                </c:pt>
                <c:pt idx="87">
                  <c:v>4.8791758052234586</c:v>
                </c:pt>
                <c:pt idx="88">
                  <c:v>5.0822569327130491</c:v>
                </c:pt>
                <c:pt idx="89">
                  <c:v>4.9665407201711655</c:v>
                </c:pt>
                <c:pt idx="90">
                  <c:v>5.4405941556547832</c:v>
                </c:pt>
                <c:pt idx="91">
                  <c:v>5.5568876245034442</c:v>
                </c:pt>
                <c:pt idx="92">
                  <c:v>5.7856268895377063</c:v>
                </c:pt>
                <c:pt idx="93">
                  <c:v>6.1031679826178049</c:v>
                </c:pt>
                <c:pt idx="94">
                  <c:v>6.1422009445558645</c:v>
                </c:pt>
                <c:pt idx="95">
                  <c:v>6.5045584854980758</c:v>
                </c:pt>
                <c:pt idx="96">
                  <c:v>6.8145810565251974</c:v>
                </c:pt>
                <c:pt idx="97">
                  <c:v>7.2975332191005782</c:v>
                </c:pt>
                <c:pt idx="98">
                  <c:v>7.8192075740872831</c:v>
                </c:pt>
                <c:pt idx="99">
                  <c:v>8.3461672857161346</c:v>
                </c:pt>
                <c:pt idx="100">
                  <c:v>8.7106589763386175</c:v>
                </c:pt>
                <c:pt idx="101">
                  <c:v>8.9658207612501535</c:v>
                </c:pt>
                <c:pt idx="102">
                  <c:v>9.3694869690527121</c:v>
                </c:pt>
                <c:pt idx="103">
                  <c:v>9.5058041831484772</c:v>
                </c:pt>
                <c:pt idx="104">
                  <c:v>9.4503631020957659</c:v>
                </c:pt>
                <c:pt idx="105">
                  <c:v>9.6003421750147435</c:v>
                </c:pt>
                <c:pt idx="106">
                  <c:v>9.7570647545619433</c:v>
                </c:pt>
                <c:pt idx="107">
                  <c:v>9.9828330645580809</c:v>
                </c:pt>
                <c:pt idx="108">
                  <c:v>9.8903027073395808</c:v>
                </c:pt>
                <c:pt idx="109">
                  <c:v>9.8608199280260731</c:v>
                </c:pt>
                <c:pt idx="110">
                  <c:v>9.8029762059888981</c:v>
                </c:pt>
                <c:pt idx="111">
                  <c:v>9.8331750100849735</c:v>
                </c:pt>
                <c:pt idx="112">
                  <c:v>9.8743780609792537</c:v>
                </c:pt>
                <c:pt idx="113">
                  <c:v>9.9112674781079022</c:v>
                </c:pt>
                <c:pt idx="114">
                  <c:v>9.6365134887826027</c:v>
                </c:pt>
                <c:pt idx="115">
                  <c:v>9.4221956046245179</c:v>
                </c:pt>
                <c:pt idx="116">
                  <c:v>9.4423225823242731</c:v>
                </c:pt>
                <c:pt idx="117">
                  <c:v>9.5063795542748846</c:v>
                </c:pt>
                <c:pt idx="118">
                  <c:v>9.4684201980841038</c:v>
                </c:pt>
                <c:pt idx="119">
                  <c:v>9.4483678849220549</c:v>
                </c:pt>
                <c:pt idx="120">
                  <c:v>9.7849148418491492</c:v>
                </c:pt>
                <c:pt idx="121">
                  <c:v>9.3381060852587048</c:v>
                </c:pt>
                <c:pt idx="122">
                  <c:v>9.1615899396010807</c:v>
                </c:pt>
                <c:pt idx="123">
                  <c:v>9.0245191774295659</c:v>
                </c:pt>
                <c:pt idx="124">
                  <c:v>8.9504945330786239</c:v>
                </c:pt>
                <c:pt idx="125">
                  <c:v>9.0879491554120051</c:v>
                </c:pt>
                <c:pt idx="126">
                  <c:v>9.0252260704140923</c:v>
                </c:pt>
                <c:pt idx="127">
                  <c:v>9.1020541245516799</c:v>
                </c:pt>
                <c:pt idx="128">
                  <c:v>8.9746600902946323</c:v>
                </c:pt>
                <c:pt idx="129">
                  <c:v>8.9797458145252556</c:v>
                </c:pt>
                <c:pt idx="130">
                  <c:v>9.0398156861472572</c:v>
                </c:pt>
                <c:pt idx="131">
                  <c:v>8.8342482216519951</c:v>
                </c:pt>
                <c:pt idx="132">
                  <c:v>8.637216154300436</c:v>
                </c:pt>
                <c:pt idx="133">
                  <c:v>8.4898123550769355</c:v>
                </c:pt>
                <c:pt idx="134">
                  <c:v>8.2955097283822727</c:v>
                </c:pt>
                <c:pt idx="135">
                  <c:v>8.2900884715553289</c:v>
                </c:pt>
                <c:pt idx="136">
                  <c:v>8.2034051626659767</c:v>
                </c:pt>
                <c:pt idx="137">
                  <c:v>8.1739321685242814</c:v>
                </c:pt>
                <c:pt idx="138">
                  <c:v>8.178232267477517</c:v>
                </c:pt>
                <c:pt idx="139">
                  <c:v>8.1811616630558142</c:v>
                </c:pt>
                <c:pt idx="140">
                  <c:v>8.1696540951544918</c:v>
                </c:pt>
                <c:pt idx="141">
                  <c:v>8.0458358646898382</c:v>
                </c:pt>
                <c:pt idx="142">
                  <c:v>7.8073003998452215</c:v>
                </c:pt>
                <c:pt idx="143">
                  <c:v>7.8081689615476142</c:v>
                </c:pt>
                <c:pt idx="144">
                  <c:v>7.7434725218119187</c:v>
                </c:pt>
                <c:pt idx="145">
                  <c:v>7.8892724666190945</c:v>
                </c:pt>
                <c:pt idx="146">
                  <c:v>8.0198941119845983</c:v>
                </c:pt>
                <c:pt idx="147">
                  <c:v>7.700970423949137</c:v>
                </c:pt>
                <c:pt idx="148">
                  <c:v>7.5168036329389913</c:v>
                </c:pt>
                <c:pt idx="149">
                  <c:v>7.5514314579700255</c:v>
                </c:pt>
                <c:pt idx="150">
                  <c:v>7.5024748974685336</c:v>
                </c:pt>
                <c:pt idx="151">
                  <c:v>7.534620347840602</c:v>
                </c:pt>
                <c:pt idx="152">
                  <c:v>7.2973424488537066</c:v>
                </c:pt>
                <c:pt idx="153">
                  <c:v>7.2275909958914415</c:v>
                </c:pt>
                <c:pt idx="154">
                  <c:v>7.2331370380847071</c:v>
                </c:pt>
                <c:pt idx="155">
                  <c:v>7.2185751705850008</c:v>
                </c:pt>
                <c:pt idx="156">
                  <c:v>6.9631174985834239</c:v>
                </c:pt>
                <c:pt idx="157">
                  <c:v>6.6921643114668461</c:v>
                </c:pt>
                <c:pt idx="158">
                  <c:v>6.611527725968898</c:v>
                </c:pt>
                <c:pt idx="159">
                  <c:v>6.6716766867067472</c:v>
                </c:pt>
                <c:pt idx="160">
                  <c:v>6.6487386349084394</c:v>
                </c:pt>
                <c:pt idx="161">
                  <c:v>6.2385793334191222</c:v>
                </c:pt>
                <c:pt idx="162">
                  <c:v>6.2719673068644024</c:v>
                </c:pt>
                <c:pt idx="163">
                  <c:v>6.071290944123314</c:v>
                </c:pt>
                <c:pt idx="164">
                  <c:v>6.1827130113811135</c:v>
                </c:pt>
                <c:pt idx="165">
                  <c:v>6.1326257226730245</c:v>
                </c:pt>
                <c:pt idx="166">
                  <c:v>5.9270428951843179</c:v>
                </c:pt>
                <c:pt idx="167">
                  <c:v>5.7493775721152307</c:v>
                </c:pt>
                <c:pt idx="168">
                  <c:v>5.7997979565478701</c:v>
                </c:pt>
                <c:pt idx="169">
                  <c:v>5.5646292488903404</c:v>
                </c:pt>
                <c:pt idx="170">
                  <c:v>5.7125588497264284</c:v>
                </c:pt>
                <c:pt idx="171">
                  <c:v>5.5445153564922736</c:v>
                </c:pt>
                <c:pt idx="172">
                  <c:v>5.4650555109428574</c:v>
                </c:pt>
                <c:pt idx="173">
                  <c:v>5.4427269023123159</c:v>
                </c:pt>
                <c:pt idx="174">
                  <c:v>5.5083857775181144</c:v>
                </c:pt>
                <c:pt idx="175">
                  <c:v>5.2847418124391066</c:v>
                </c:pt>
                <c:pt idx="176">
                  <c:v>5.2614158593561031</c:v>
                </c:pt>
                <c:pt idx="177">
                  <c:v>5.1118963486454652</c:v>
                </c:pt>
                <c:pt idx="178">
                  <c:v>5.0505695051526658</c:v>
                </c:pt>
                <c:pt idx="179">
                  <c:v>5.0360445270907102</c:v>
                </c:pt>
              </c:numCache>
            </c:numRef>
          </c:val>
          <c:smooth val="0"/>
        </c:ser>
        <c:ser>
          <c:idx val="2"/>
          <c:order val="2"/>
          <c:tx>
            <c:v>NAIRU lange termijn (links)</c:v>
          </c:tx>
          <c:spPr>
            <a:ln>
              <a:prstDash val="sysDot"/>
            </a:ln>
          </c:spPr>
          <c:marker>
            <c:symbol val="none"/>
          </c:marker>
          <c:cat>
            <c:numRef>
              <c:f>Blad1!$A$2:$A$181</c:f>
              <c:numCache>
                <c:formatCode>m/d/yyyy</c:formatCode>
                <c:ptCount val="180"/>
                <c:pt idx="0">
                  <c:v>36845</c:v>
                </c:pt>
                <c:pt idx="1">
                  <c:v>36875</c:v>
                </c:pt>
                <c:pt idx="2">
                  <c:v>36906</c:v>
                </c:pt>
                <c:pt idx="3">
                  <c:v>36937</c:v>
                </c:pt>
                <c:pt idx="4">
                  <c:v>36965</c:v>
                </c:pt>
                <c:pt idx="5">
                  <c:v>36996</c:v>
                </c:pt>
                <c:pt idx="6">
                  <c:v>37026</c:v>
                </c:pt>
                <c:pt idx="7">
                  <c:v>37057</c:v>
                </c:pt>
                <c:pt idx="8">
                  <c:v>37087</c:v>
                </c:pt>
                <c:pt idx="9">
                  <c:v>37118</c:v>
                </c:pt>
                <c:pt idx="10">
                  <c:v>37149</c:v>
                </c:pt>
                <c:pt idx="11">
                  <c:v>37179</c:v>
                </c:pt>
                <c:pt idx="12">
                  <c:v>37210</c:v>
                </c:pt>
                <c:pt idx="13">
                  <c:v>37240</c:v>
                </c:pt>
                <c:pt idx="14">
                  <c:v>37271</c:v>
                </c:pt>
                <c:pt idx="15">
                  <c:v>37302</c:v>
                </c:pt>
                <c:pt idx="16">
                  <c:v>37330</c:v>
                </c:pt>
                <c:pt idx="17">
                  <c:v>37361</c:v>
                </c:pt>
                <c:pt idx="18">
                  <c:v>37391</c:v>
                </c:pt>
                <c:pt idx="19">
                  <c:v>37422</c:v>
                </c:pt>
                <c:pt idx="20">
                  <c:v>37452</c:v>
                </c:pt>
                <c:pt idx="21">
                  <c:v>37483</c:v>
                </c:pt>
                <c:pt idx="22">
                  <c:v>37514</c:v>
                </c:pt>
                <c:pt idx="23">
                  <c:v>37544</c:v>
                </c:pt>
                <c:pt idx="24">
                  <c:v>37575</c:v>
                </c:pt>
                <c:pt idx="25">
                  <c:v>37605</c:v>
                </c:pt>
                <c:pt idx="26">
                  <c:v>37636</c:v>
                </c:pt>
                <c:pt idx="27">
                  <c:v>37667</c:v>
                </c:pt>
                <c:pt idx="28">
                  <c:v>37695</c:v>
                </c:pt>
                <c:pt idx="29">
                  <c:v>37726</c:v>
                </c:pt>
                <c:pt idx="30">
                  <c:v>37756</c:v>
                </c:pt>
                <c:pt idx="31">
                  <c:v>37787</c:v>
                </c:pt>
                <c:pt idx="32">
                  <c:v>37817</c:v>
                </c:pt>
                <c:pt idx="33">
                  <c:v>37848</c:v>
                </c:pt>
                <c:pt idx="34">
                  <c:v>37879</c:v>
                </c:pt>
                <c:pt idx="35">
                  <c:v>37909</c:v>
                </c:pt>
                <c:pt idx="36">
                  <c:v>37940</c:v>
                </c:pt>
                <c:pt idx="37">
                  <c:v>37970</c:v>
                </c:pt>
                <c:pt idx="38">
                  <c:v>38001</c:v>
                </c:pt>
                <c:pt idx="39">
                  <c:v>38032</c:v>
                </c:pt>
                <c:pt idx="40">
                  <c:v>38061</c:v>
                </c:pt>
                <c:pt idx="41">
                  <c:v>38092</c:v>
                </c:pt>
                <c:pt idx="42">
                  <c:v>38122</c:v>
                </c:pt>
                <c:pt idx="43">
                  <c:v>38153</c:v>
                </c:pt>
                <c:pt idx="44">
                  <c:v>38183</c:v>
                </c:pt>
                <c:pt idx="45">
                  <c:v>38214</c:v>
                </c:pt>
                <c:pt idx="46">
                  <c:v>38245</c:v>
                </c:pt>
                <c:pt idx="47">
                  <c:v>38275</c:v>
                </c:pt>
                <c:pt idx="48">
                  <c:v>38306</c:v>
                </c:pt>
                <c:pt idx="49">
                  <c:v>38336</c:v>
                </c:pt>
                <c:pt idx="50">
                  <c:v>38367</c:v>
                </c:pt>
                <c:pt idx="51">
                  <c:v>38398</c:v>
                </c:pt>
                <c:pt idx="52">
                  <c:v>38426</c:v>
                </c:pt>
                <c:pt idx="53">
                  <c:v>38457</c:v>
                </c:pt>
                <c:pt idx="54">
                  <c:v>38487</c:v>
                </c:pt>
                <c:pt idx="55">
                  <c:v>38518</c:v>
                </c:pt>
                <c:pt idx="56">
                  <c:v>38548</c:v>
                </c:pt>
                <c:pt idx="57">
                  <c:v>38579</c:v>
                </c:pt>
                <c:pt idx="58">
                  <c:v>38610</c:v>
                </c:pt>
                <c:pt idx="59">
                  <c:v>38640</c:v>
                </c:pt>
                <c:pt idx="60">
                  <c:v>38671</c:v>
                </c:pt>
                <c:pt idx="61">
                  <c:v>38701</c:v>
                </c:pt>
                <c:pt idx="62">
                  <c:v>38732</c:v>
                </c:pt>
                <c:pt idx="63">
                  <c:v>38763</c:v>
                </c:pt>
                <c:pt idx="64">
                  <c:v>38791</c:v>
                </c:pt>
                <c:pt idx="65">
                  <c:v>38822</c:v>
                </c:pt>
                <c:pt idx="66">
                  <c:v>38852</c:v>
                </c:pt>
                <c:pt idx="67">
                  <c:v>38883</c:v>
                </c:pt>
                <c:pt idx="68">
                  <c:v>38913</c:v>
                </c:pt>
                <c:pt idx="69">
                  <c:v>38944</c:v>
                </c:pt>
                <c:pt idx="70">
                  <c:v>38975</c:v>
                </c:pt>
                <c:pt idx="71">
                  <c:v>39005</c:v>
                </c:pt>
                <c:pt idx="72">
                  <c:v>39036</c:v>
                </c:pt>
                <c:pt idx="73">
                  <c:v>39066</c:v>
                </c:pt>
                <c:pt idx="74">
                  <c:v>39097</c:v>
                </c:pt>
                <c:pt idx="75">
                  <c:v>39128</c:v>
                </c:pt>
                <c:pt idx="76">
                  <c:v>39156</c:v>
                </c:pt>
                <c:pt idx="77">
                  <c:v>39187</c:v>
                </c:pt>
                <c:pt idx="78">
                  <c:v>39217</c:v>
                </c:pt>
                <c:pt idx="79">
                  <c:v>39248</c:v>
                </c:pt>
                <c:pt idx="80">
                  <c:v>39278</c:v>
                </c:pt>
                <c:pt idx="81">
                  <c:v>39309</c:v>
                </c:pt>
                <c:pt idx="82">
                  <c:v>39340</c:v>
                </c:pt>
                <c:pt idx="83">
                  <c:v>39370</c:v>
                </c:pt>
                <c:pt idx="84">
                  <c:v>39401</c:v>
                </c:pt>
                <c:pt idx="85">
                  <c:v>39431</c:v>
                </c:pt>
                <c:pt idx="86">
                  <c:v>39462</c:v>
                </c:pt>
                <c:pt idx="87">
                  <c:v>39493</c:v>
                </c:pt>
                <c:pt idx="88">
                  <c:v>39522</c:v>
                </c:pt>
                <c:pt idx="89">
                  <c:v>39553</c:v>
                </c:pt>
                <c:pt idx="90">
                  <c:v>39583</c:v>
                </c:pt>
                <c:pt idx="91">
                  <c:v>39614</c:v>
                </c:pt>
                <c:pt idx="92">
                  <c:v>39644</c:v>
                </c:pt>
                <c:pt idx="93">
                  <c:v>39675</c:v>
                </c:pt>
                <c:pt idx="94">
                  <c:v>39706</c:v>
                </c:pt>
                <c:pt idx="95">
                  <c:v>39736</c:v>
                </c:pt>
                <c:pt idx="96">
                  <c:v>39767</c:v>
                </c:pt>
                <c:pt idx="97">
                  <c:v>39797</c:v>
                </c:pt>
                <c:pt idx="98">
                  <c:v>39828</c:v>
                </c:pt>
                <c:pt idx="99">
                  <c:v>39859</c:v>
                </c:pt>
                <c:pt idx="100">
                  <c:v>39887</c:v>
                </c:pt>
                <c:pt idx="101">
                  <c:v>39918</c:v>
                </c:pt>
                <c:pt idx="102">
                  <c:v>39948</c:v>
                </c:pt>
                <c:pt idx="103">
                  <c:v>39979</c:v>
                </c:pt>
                <c:pt idx="104">
                  <c:v>40009</c:v>
                </c:pt>
                <c:pt idx="105">
                  <c:v>40040</c:v>
                </c:pt>
                <c:pt idx="106">
                  <c:v>40071</c:v>
                </c:pt>
                <c:pt idx="107">
                  <c:v>40101</c:v>
                </c:pt>
                <c:pt idx="108">
                  <c:v>40132</c:v>
                </c:pt>
                <c:pt idx="109">
                  <c:v>40162</c:v>
                </c:pt>
                <c:pt idx="110">
                  <c:v>40193</c:v>
                </c:pt>
                <c:pt idx="111">
                  <c:v>40224</c:v>
                </c:pt>
                <c:pt idx="112">
                  <c:v>40252</c:v>
                </c:pt>
                <c:pt idx="113">
                  <c:v>40283</c:v>
                </c:pt>
                <c:pt idx="114">
                  <c:v>40313</c:v>
                </c:pt>
                <c:pt idx="115">
                  <c:v>40344</c:v>
                </c:pt>
                <c:pt idx="116">
                  <c:v>40374</c:v>
                </c:pt>
                <c:pt idx="117">
                  <c:v>40405</c:v>
                </c:pt>
                <c:pt idx="118">
                  <c:v>40436</c:v>
                </c:pt>
                <c:pt idx="119">
                  <c:v>40466</c:v>
                </c:pt>
                <c:pt idx="120">
                  <c:v>40497</c:v>
                </c:pt>
                <c:pt idx="121">
                  <c:v>40527</c:v>
                </c:pt>
                <c:pt idx="122">
                  <c:v>40558</c:v>
                </c:pt>
                <c:pt idx="123">
                  <c:v>40589</c:v>
                </c:pt>
                <c:pt idx="124">
                  <c:v>40617</c:v>
                </c:pt>
                <c:pt idx="125">
                  <c:v>40648</c:v>
                </c:pt>
                <c:pt idx="126">
                  <c:v>40678</c:v>
                </c:pt>
                <c:pt idx="127">
                  <c:v>40709</c:v>
                </c:pt>
                <c:pt idx="128">
                  <c:v>40739</c:v>
                </c:pt>
                <c:pt idx="129">
                  <c:v>40770</c:v>
                </c:pt>
                <c:pt idx="130">
                  <c:v>40801</c:v>
                </c:pt>
                <c:pt idx="131">
                  <c:v>40831</c:v>
                </c:pt>
                <c:pt idx="132">
                  <c:v>40862</c:v>
                </c:pt>
                <c:pt idx="133">
                  <c:v>40892</c:v>
                </c:pt>
                <c:pt idx="134">
                  <c:v>40923</c:v>
                </c:pt>
                <c:pt idx="135">
                  <c:v>40954</c:v>
                </c:pt>
                <c:pt idx="136">
                  <c:v>40983</c:v>
                </c:pt>
                <c:pt idx="137">
                  <c:v>41014</c:v>
                </c:pt>
                <c:pt idx="138">
                  <c:v>41044</c:v>
                </c:pt>
                <c:pt idx="139">
                  <c:v>41075</c:v>
                </c:pt>
                <c:pt idx="140">
                  <c:v>41105</c:v>
                </c:pt>
                <c:pt idx="141">
                  <c:v>41136</c:v>
                </c:pt>
                <c:pt idx="142">
                  <c:v>41167</c:v>
                </c:pt>
                <c:pt idx="143">
                  <c:v>41197</c:v>
                </c:pt>
                <c:pt idx="144">
                  <c:v>41228</c:v>
                </c:pt>
                <c:pt idx="145">
                  <c:v>41258</c:v>
                </c:pt>
                <c:pt idx="146">
                  <c:v>41289</c:v>
                </c:pt>
                <c:pt idx="147">
                  <c:v>41320</c:v>
                </c:pt>
                <c:pt idx="148">
                  <c:v>41348</c:v>
                </c:pt>
                <c:pt idx="149">
                  <c:v>41379</c:v>
                </c:pt>
                <c:pt idx="150">
                  <c:v>41409</c:v>
                </c:pt>
                <c:pt idx="151">
                  <c:v>41440</c:v>
                </c:pt>
                <c:pt idx="152">
                  <c:v>41470</c:v>
                </c:pt>
                <c:pt idx="153">
                  <c:v>41501</c:v>
                </c:pt>
                <c:pt idx="154">
                  <c:v>41532</c:v>
                </c:pt>
                <c:pt idx="155">
                  <c:v>41562</c:v>
                </c:pt>
                <c:pt idx="156">
                  <c:v>41593</c:v>
                </c:pt>
                <c:pt idx="157">
                  <c:v>41623</c:v>
                </c:pt>
                <c:pt idx="158">
                  <c:v>41654</c:v>
                </c:pt>
                <c:pt idx="159">
                  <c:v>41685</c:v>
                </c:pt>
                <c:pt idx="160">
                  <c:v>41713</c:v>
                </c:pt>
                <c:pt idx="161">
                  <c:v>41744</c:v>
                </c:pt>
                <c:pt idx="162">
                  <c:v>41774</c:v>
                </c:pt>
                <c:pt idx="163">
                  <c:v>41805</c:v>
                </c:pt>
                <c:pt idx="164">
                  <c:v>41835</c:v>
                </c:pt>
                <c:pt idx="165">
                  <c:v>41866</c:v>
                </c:pt>
                <c:pt idx="166">
                  <c:v>41897</c:v>
                </c:pt>
                <c:pt idx="167">
                  <c:v>41927</c:v>
                </c:pt>
                <c:pt idx="168">
                  <c:v>41958</c:v>
                </c:pt>
                <c:pt idx="169">
                  <c:v>41988</c:v>
                </c:pt>
                <c:pt idx="170">
                  <c:v>42019</c:v>
                </c:pt>
                <c:pt idx="171">
                  <c:v>42050</c:v>
                </c:pt>
                <c:pt idx="172">
                  <c:v>42078</c:v>
                </c:pt>
                <c:pt idx="173">
                  <c:v>42109</c:v>
                </c:pt>
                <c:pt idx="174">
                  <c:v>42139</c:v>
                </c:pt>
                <c:pt idx="175">
                  <c:v>42170</c:v>
                </c:pt>
                <c:pt idx="176">
                  <c:v>42200</c:v>
                </c:pt>
                <c:pt idx="177">
                  <c:v>42231</c:v>
                </c:pt>
                <c:pt idx="178">
                  <c:v>42262</c:v>
                </c:pt>
                <c:pt idx="179">
                  <c:v>42292</c:v>
                </c:pt>
              </c:numCache>
            </c:numRef>
          </c:cat>
          <c:val>
            <c:numRef>
              <c:f>Blad1!$D$2:$D$181</c:f>
              <c:numCache>
                <c:formatCode>General</c:formatCode>
                <c:ptCount val="18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numCache>
            </c:numRef>
          </c:val>
          <c:smooth val="0"/>
        </c:ser>
        <c:dLbls>
          <c:showLegendKey val="0"/>
          <c:showVal val="0"/>
          <c:showCatName val="0"/>
          <c:showSerName val="0"/>
          <c:showPercent val="0"/>
          <c:showBubbleSize val="0"/>
        </c:dLbls>
        <c:marker val="1"/>
        <c:smooth val="0"/>
        <c:axId val="488323552"/>
        <c:axId val="488319240"/>
      </c:lineChart>
      <c:lineChart>
        <c:grouping val="standard"/>
        <c:varyColors val="0"/>
        <c:ser>
          <c:idx val="1"/>
          <c:order val="1"/>
          <c:tx>
            <c:v>Participatiegraad (rechts)</c:v>
          </c:tx>
          <c:marker>
            <c:symbol val="none"/>
          </c:marker>
          <c:cat>
            <c:numRef>
              <c:f>Blad1!$A$2:$A$181</c:f>
              <c:numCache>
                <c:formatCode>m/d/yyyy</c:formatCode>
                <c:ptCount val="180"/>
                <c:pt idx="0">
                  <c:v>36845</c:v>
                </c:pt>
                <c:pt idx="1">
                  <c:v>36875</c:v>
                </c:pt>
                <c:pt idx="2">
                  <c:v>36906</c:v>
                </c:pt>
                <c:pt idx="3">
                  <c:v>36937</c:v>
                </c:pt>
                <c:pt idx="4">
                  <c:v>36965</c:v>
                </c:pt>
                <c:pt idx="5">
                  <c:v>36996</c:v>
                </c:pt>
                <c:pt idx="6">
                  <c:v>37026</c:v>
                </c:pt>
                <c:pt idx="7">
                  <c:v>37057</c:v>
                </c:pt>
                <c:pt idx="8">
                  <c:v>37087</c:v>
                </c:pt>
                <c:pt idx="9">
                  <c:v>37118</c:v>
                </c:pt>
                <c:pt idx="10">
                  <c:v>37149</c:v>
                </c:pt>
                <c:pt idx="11">
                  <c:v>37179</c:v>
                </c:pt>
                <c:pt idx="12">
                  <c:v>37210</c:v>
                </c:pt>
                <c:pt idx="13">
                  <c:v>37240</c:v>
                </c:pt>
                <c:pt idx="14">
                  <c:v>37271</c:v>
                </c:pt>
                <c:pt idx="15">
                  <c:v>37302</c:v>
                </c:pt>
                <c:pt idx="16">
                  <c:v>37330</c:v>
                </c:pt>
                <c:pt idx="17">
                  <c:v>37361</c:v>
                </c:pt>
                <c:pt idx="18">
                  <c:v>37391</c:v>
                </c:pt>
                <c:pt idx="19">
                  <c:v>37422</c:v>
                </c:pt>
                <c:pt idx="20">
                  <c:v>37452</c:v>
                </c:pt>
                <c:pt idx="21">
                  <c:v>37483</c:v>
                </c:pt>
                <c:pt idx="22">
                  <c:v>37514</c:v>
                </c:pt>
                <c:pt idx="23">
                  <c:v>37544</c:v>
                </c:pt>
                <c:pt idx="24">
                  <c:v>37575</c:v>
                </c:pt>
                <c:pt idx="25">
                  <c:v>37605</c:v>
                </c:pt>
                <c:pt idx="26">
                  <c:v>37636</c:v>
                </c:pt>
                <c:pt idx="27">
                  <c:v>37667</c:v>
                </c:pt>
                <c:pt idx="28">
                  <c:v>37695</c:v>
                </c:pt>
                <c:pt idx="29">
                  <c:v>37726</c:v>
                </c:pt>
                <c:pt idx="30">
                  <c:v>37756</c:v>
                </c:pt>
                <c:pt idx="31">
                  <c:v>37787</c:v>
                </c:pt>
                <c:pt idx="32">
                  <c:v>37817</c:v>
                </c:pt>
                <c:pt idx="33">
                  <c:v>37848</c:v>
                </c:pt>
                <c:pt idx="34">
                  <c:v>37879</c:v>
                </c:pt>
                <c:pt idx="35">
                  <c:v>37909</c:v>
                </c:pt>
                <c:pt idx="36">
                  <c:v>37940</c:v>
                </c:pt>
                <c:pt idx="37">
                  <c:v>37970</c:v>
                </c:pt>
                <c:pt idx="38">
                  <c:v>38001</c:v>
                </c:pt>
                <c:pt idx="39">
                  <c:v>38032</c:v>
                </c:pt>
                <c:pt idx="40">
                  <c:v>38061</c:v>
                </c:pt>
                <c:pt idx="41">
                  <c:v>38092</c:v>
                </c:pt>
                <c:pt idx="42">
                  <c:v>38122</c:v>
                </c:pt>
                <c:pt idx="43">
                  <c:v>38153</c:v>
                </c:pt>
                <c:pt idx="44">
                  <c:v>38183</c:v>
                </c:pt>
                <c:pt idx="45">
                  <c:v>38214</c:v>
                </c:pt>
                <c:pt idx="46">
                  <c:v>38245</c:v>
                </c:pt>
                <c:pt idx="47">
                  <c:v>38275</c:v>
                </c:pt>
                <c:pt idx="48">
                  <c:v>38306</c:v>
                </c:pt>
                <c:pt idx="49">
                  <c:v>38336</c:v>
                </c:pt>
                <c:pt idx="50">
                  <c:v>38367</c:v>
                </c:pt>
                <c:pt idx="51">
                  <c:v>38398</c:v>
                </c:pt>
                <c:pt idx="52">
                  <c:v>38426</c:v>
                </c:pt>
                <c:pt idx="53">
                  <c:v>38457</c:v>
                </c:pt>
                <c:pt idx="54">
                  <c:v>38487</c:v>
                </c:pt>
                <c:pt idx="55">
                  <c:v>38518</c:v>
                </c:pt>
                <c:pt idx="56">
                  <c:v>38548</c:v>
                </c:pt>
                <c:pt idx="57">
                  <c:v>38579</c:v>
                </c:pt>
                <c:pt idx="58">
                  <c:v>38610</c:v>
                </c:pt>
                <c:pt idx="59">
                  <c:v>38640</c:v>
                </c:pt>
                <c:pt idx="60">
                  <c:v>38671</c:v>
                </c:pt>
                <c:pt idx="61">
                  <c:v>38701</c:v>
                </c:pt>
                <c:pt idx="62">
                  <c:v>38732</c:v>
                </c:pt>
                <c:pt idx="63">
                  <c:v>38763</c:v>
                </c:pt>
                <c:pt idx="64">
                  <c:v>38791</c:v>
                </c:pt>
                <c:pt idx="65">
                  <c:v>38822</c:v>
                </c:pt>
                <c:pt idx="66">
                  <c:v>38852</c:v>
                </c:pt>
                <c:pt idx="67">
                  <c:v>38883</c:v>
                </c:pt>
                <c:pt idx="68">
                  <c:v>38913</c:v>
                </c:pt>
                <c:pt idx="69">
                  <c:v>38944</c:v>
                </c:pt>
                <c:pt idx="70">
                  <c:v>38975</c:v>
                </c:pt>
                <c:pt idx="71">
                  <c:v>39005</c:v>
                </c:pt>
                <c:pt idx="72">
                  <c:v>39036</c:v>
                </c:pt>
                <c:pt idx="73">
                  <c:v>39066</c:v>
                </c:pt>
                <c:pt idx="74">
                  <c:v>39097</c:v>
                </c:pt>
                <c:pt idx="75">
                  <c:v>39128</c:v>
                </c:pt>
                <c:pt idx="76">
                  <c:v>39156</c:v>
                </c:pt>
                <c:pt idx="77">
                  <c:v>39187</c:v>
                </c:pt>
                <c:pt idx="78">
                  <c:v>39217</c:v>
                </c:pt>
                <c:pt idx="79">
                  <c:v>39248</c:v>
                </c:pt>
                <c:pt idx="80">
                  <c:v>39278</c:v>
                </c:pt>
                <c:pt idx="81">
                  <c:v>39309</c:v>
                </c:pt>
                <c:pt idx="82">
                  <c:v>39340</c:v>
                </c:pt>
                <c:pt idx="83">
                  <c:v>39370</c:v>
                </c:pt>
                <c:pt idx="84">
                  <c:v>39401</c:v>
                </c:pt>
                <c:pt idx="85">
                  <c:v>39431</c:v>
                </c:pt>
                <c:pt idx="86">
                  <c:v>39462</c:v>
                </c:pt>
                <c:pt idx="87">
                  <c:v>39493</c:v>
                </c:pt>
                <c:pt idx="88">
                  <c:v>39522</c:v>
                </c:pt>
                <c:pt idx="89">
                  <c:v>39553</c:v>
                </c:pt>
                <c:pt idx="90">
                  <c:v>39583</c:v>
                </c:pt>
                <c:pt idx="91">
                  <c:v>39614</c:v>
                </c:pt>
                <c:pt idx="92">
                  <c:v>39644</c:v>
                </c:pt>
                <c:pt idx="93">
                  <c:v>39675</c:v>
                </c:pt>
                <c:pt idx="94">
                  <c:v>39706</c:v>
                </c:pt>
                <c:pt idx="95">
                  <c:v>39736</c:v>
                </c:pt>
                <c:pt idx="96">
                  <c:v>39767</c:v>
                </c:pt>
                <c:pt idx="97">
                  <c:v>39797</c:v>
                </c:pt>
                <c:pt idx="98">
                  <c:v>39828</c:v>
                </c:pt>
                <c:pt idx="99">
                  <c:v>39859</c:v>
                </c:pt>
                <c:pt idx="100">
                  <c:v>39887</c:v>
                </c:pt>
                <c:pt idx="101">
                  <c:v>39918</c:v>
                </c:pt>
                <c:pt idx="102">
                  <c:v>39948</c:v>
                </c:pt>
                <c:pt idx="103">
                  <c:v>39979</c:v>
                </c:pt>
                <c:pt idx="104">
                  <c:v>40009</c:v>
                </c:pt>
                <c:pt idx="105">
                  <c:v>40040</c:v>
                </c:pt>
                <c:pt idx="106">
                  <c:v>40071</c:v>
                </c:pt>
                <c:pt idx="107">
                  <c:v>40101</c:v>
                </c:pt>
                <c:pt idx="108">
                  <c:v>40132</c:v>
                </c:pt>
                <c:pt idx="109">
                  <c:v>40162</c:v>
                </c:pt>
                <c:pt idx="110">
                  <c:v>40193</c:v>
                </c:pt>
                <c:pt idx="111">
                  <c:v>40224</c:v>
                </c:pt>
                <c:pt idx="112">
                  <c:v>40252</c:v>
                </c:pt>
                <c:pt idx="113">
                  <c:v>40283</c:v>
                </c:pt>
                <c:pt idx="114">
                  <c:v>40313</c:v>
                </c:pt>
                <c:pt idx="115">
                  <c:v>40344</c:v>
                </c:pt>
                <c:pt idx="116">
                  <c:v>40374</c:v>
                </c:pt>
                <c:pt idx="117">
                  <c:v>40405</c:v>
                </c:pt>
                <c:pt idx="118">
                  <c:v>40436</c:v>
                </c:pt>
                <c:pt idx="119">
                  <c:v>40466</c:v>
                </c:pt>
                <c:pt idx="120">
                  <c:v>40497</c:v>
                </c:pt>
                <c:pt idx="121">
                  <c:v>40527</c:v>
                </c:pt>
                <c:pt idx="122">
                  <c:v>40558</c:v>
                </c:pt>
                <c:pt idx="123">
                  <c:v>40589</c:v>
                </c:pt>
                <c:pt idx="124">
                  <c:v>40617</c:v>
                </c:pt>
                <c:pt idx="125">
                  <c:v>40648</c:v>
                </c:pt>
                <c:pt idx="126">
                  <c:v>40678</c:v>
                </c:pt>
                <c:pt idx="127">
                  <c:v>40709</c:v>
                </c:pt>
                <c:pt idx="128">
                  <c:v>40739</c:v>
                </c:pt>
                <c:pt idx="129">
                  <c:v>40770</c:v>
                </c:pt>
                <c:pt idx="130">
                  <c:v>40801</c:v>
                </c:pt>
                <c:pt idx="131">
                  <c:v>40831</c:v>
                </c:pt>
                <c:pt idx="132">
                  <c:v>40862</c:v>
                </c:pt>
                <c:pt idx="133">
                  <c:v>40892</c:v>
                </c:pt>
                <c:pt idx="134">
                  <c:v>40923</c:v>
                </c:pt>
                <c:pt idx="135">
                  <c:v>40954</c:v>
                </c:pt>
                <c:pt idx="136">
                  <c:v>40983</c:v>
                </c:pt>
                <c:pt idx="137">
                  <c:v>41014</c:v>
                </c:pt>
                <c:pt idx="138">
                  <c:v>41044</c:v>
                </c:pt>
                <c:pt idx="139">
                  <c:v>41075</c:v>
                </c:pt>
                <c:pt idx="140">
                  <c:v>41105</c:v>
                </c:pt>
                <c:pt idx="141">
                  <c:v>41136</c:v>
                </c:pt>
                <c:pt idx="142">
                  <c:v>41167</c:v>
                </c:pt>
                <c:pt idx="143">
                  <c:v>41197</c:v>
                </c:pt>
                <c:pt idx="144">
                  <c:v>41228</c:v>
                </c:pt>
                <c:pt idx="145">
                  <c:v>41258</c:v>
                </c:pt>
                <c:pt idx="146">
                  <c:v>41289</c:v>
                </c:pt>
                <c:pt idx="147">
                  <c:v>41320</c:v>
                </c:pt>
                <c:pt idx="148">
                  <c:v>41348</c:v>
                </c:pt>
                <c:pt idx="149">
                  <c:v>41379</c:v>
                </c:pt>
                <c:pt idx="150">
                  <c:v>41409</c:v>
                </c:pt>
                <c:pt idx="151">
                  <c:v>41440</c:v>
                </c:pt>
                <c:pt idx="152">
                  <c:v>41470</c:v>
                </c:pt>
                <c:pt idx="153">
                  <c:v>41501</c:v>
                </c:pt>
                <c:pt idx="154">
                  <c:v>41532</c:v>
                </c:pt>
                <c:pt idx="155">
                  <c:v>41562</c:v>
                </c:pt>
                <c:pt idx="156">
                  <c:v>41593</c:v>
                </c:pt>
                <c:pt idx="157">
                  <c:v>41623</c:v>
                </c:pt>
                <c:pt idx="158">
                  <c:v>41654</c:v>
                </c:pt>
                <c:pt idx="159">
                  <c:v>41685</c:v>
                </c:pt>
                <c:pt idx="160">
                  <c:v>41713</c:v>
                </c:pt>
                <c:pt idx="161">
                  <c:v>41744</c:v>
                </c:pt>
                <c:pt idx="162">
                  <c:v>41774</c:v>
                </c:pt>
                <c:pt idx="163">
                  <c:v>41805</c:v>
                </c:pt>
                <c:pt idx="164">
                  <c:v>41835</c:v>
                </c:pt>
                <c:pt idx="165">
                  <c:v>41866</c:v>
                </c:pt>
                <c:pt idx="166">
                  <c:v>41897</c:v>
                </c:pt>
                <c:pt idx="167">
                  <c:v>41927</c:v>
                </c:pt>
                <c:pt idx="168">
                  <c:v>41958</c:v>
                </c:pt>
                <c:pt idx="169">
                  <c:v>41988</c:v>
                </c:pt>
                <c:pt idx="170">
                  <c:v>42019</c:v>
                </c:pt>
                <c:pt idx="171">
                  <c:v>42050</c:v>
                </c:pt>
                <c:pt idx="172">
                  <c:v>42078</c:v>
                </c:pt>
                <c:pt idx="173">
                  <c:v>42109</c:v>
                </c:pt>
                <c:pt idx="174">
                  <c:v>42139</c:v>
                </c:pt>
                <c:pt idx="175">
                  <c:v>42170</c:v>
                </c:pt>
                <c:pt idx="176">
                  <c:v>42200</c:v>
                </c:pt>
                <c:pt idx="177">
                  <c:v>42231</c:v>
                </c:pt>
                <c:pt idx="178">
                  <c:v>42262</c:v>
                </c:pt>
                <c:pt idx="179">
                  <c:v>42292</c:v>
                </c:pt>
              </c:numCache>
            </c:numRef>
          </c:cat>
          <c:val>
            <c:numRef>
              <c:f>Blad1!$C$2:$C$181</c:f>
              <c:numCache>
                <c:formatCode>General</c:formatCode>
                <c:ptCount val="180"/>
                <c:pt idx="0">
                  <c:v>66.900000000000006</c:v>
                </c:pt>
                <c:pt idx="1">
                  <c:v>67</c:v>
                </c:pt>
                <c:pt idx="2">
                  <c:v>67.2</c:v>
                </c:pt>
                <c:pt idx="3">
                  <c:v>67.100000000000009</c:v>
                </c:pt>
                <c:pt idx="4">
                  <c:v>67.2</c:v>
                </c:pt>
                <c:pt idx="5">
                  <c:v>66.900000000000006</c:v>
                </c:pt>
                <c:pt idx="6">
                  <c:v>66.7</c:v>
                </c:pt>
                <c:pt idx="7">
                  <c:v>66.7</c:v>
                </c:pt>
                <c:pt idx="8">
                  <c:v>66.8</c:v>
                </c:pt>
                <c:pt idx="9">
                  <c:v>66.5</c:v>
                </c:pt>
                <c:pt idx="10">
                  <c:v>66.8</c:v>
                </c:pt>
                <c:pt idx="11">
                  <c:v>66.7</c:v>
                </c:pt>
                <c:pt idx="12">
                  <c:v>66.7</c:v>
                </c:pt>
                <c:pt idx="13">
                  <c:v>66.7</c:v>
                </c:pt>
                <c:pt idx="14">
                  <c:v>66.5</c:v>
                </c:pt>
                <c:pt idx="15">
                  <c:v>66.8</c:v>
                </c:pt>
                <c:pt idx="16">
                  <c:v>66.600000000000009</c:v>
                </c:pt>
                <c:pt idx="17">
                  <c:v>66.7</c:v>
                </c:pt>
                <c:pt idx="18">
                  <c:v>66.7</c:v>
                </c:pt>
                <c:pt idx="19">
                  <c:v>66.600000000000009</c:v>
                </c:pt>
                <c:pt idx="20">
                  <c:v>66.5</c:v>
                </c:pt>
                <c:pt idx="21">
                  <c:v>66.600000000000009</c:v>
                </c:pt>
                <c:pt idx="22">
                  <c:v>66.7</c:v>
                </c:pt>
                <c:pt idx="23">
                  <c:v>66.600000000000009</c:v>
                </c:pt>
                <c:pt idx="24">
                  <c:v>66.400000000000006</c:v>
                </c:pt>
                <c:pt idx="25">
                  <c:v>66.3</c:v>
                </c:pt>
                <c:pt idx="26">
                  <c:v>66.400000000000006</c:v>
                </c:pt>
                <c:pt idx="27">
                  <c:v>66.400000000000006</c:v>
                </c:pt>
                <c:pt idx="28">
                  <c:v>66.3</c:v>
                </c:pt>
                <c:pt idx="29">
                  <c:v>66.400000000000006</c:v>
                </c:pt>
                <c:pt idx="30">
                  <c:v>66.400000000000006</c:v>
                </c:pt>
                <c:pt idx="31">
                  <c:v>66.5</c:v>
                </c:pt>
                <c:pt idx="32">
                  <c:v>66.2</c:v>
                </c:pt>
                <c:pt idx="33">
                  <c:v>66.100000000000009</c:v>
                </c:pt>
                <c:pt idx="34">
                  <c:v>66.100000000000009</c:v>
                </c:pt>
                <c:pt idx="35">
                  <c:v>66.100000000000009</c:v>
                </c:pt>
                <c:pt idx="36">
                  <c:v>66.100000000000009</c:v>
                </c:pt>
                <c:pt idx="37">
                  <c:v>65.900000000000006</c:v>
                </c:pt>
                <c:pt idx="38">
                  <c:v>66.100000000000009</c:v>
                </c:pt>
                <c:pt idx="39">
                  <c:v>66</c:v>
                </c:pt>
                <c:pt idx="40">
                  <c:v>66</c:v>
                </c:pt>
                <c:pt idx="41">
                  <c:v>65.900000000000006</c:v>
                </c:pt>
                <c:pt idx="42">
                  <c:v>66</c:v>
                </c:pt>
                <c:pt idx="43">
                  <c:v>66.100000000000009</c:v>
                </c:pt>
                <c:pt idx="44">
                  <c:v>66.100000000000009</c:v>
                </c:pt>
                <c:pt idx="45">
                  <c:v>66</c:v>
                </c:pt>
                <c:pt idx="46">
                  <c:v>65.8</c:v>
                </c:pt>
                <c:pt idx="47">
                  <c:v>65.900000000000006</c:v>
                </c:pt>
                <c:pt idx="48">
                  <c:v>66</c:v>
                </c:pt>
                <c:pt idx="49">
                  <c:v>65.900000000000006</c:v>
                </c:pt>
                <c:pt idx="50">
                  <c:v>65.8</c:v>
                </c:pt>
                <c:pt idx="51">
                  <c:v>65.900000000000006</c:v>
                </c:pt>
                <c:pt idx="52">
                  <c:v>65.900000000000006</c:v>
                </c:pt>
                <c:pt idx="53">
                  <c:v>66.100000000000009</c:v>
                </c:pt>
                <c:pt idx="54">
                  <c:v>66.100000000000009</c:v>
                </c:pt>
                <c:pt idx="55">
                  <c:v>66.100000000000009</c:v>
                </c:pt>
                <c:pt idx="56">
                  <c:v>66.100000000000009</c:v>
                </c:pt>
                <c:pt idx="57">
                  <c:v>66.2</c:v>
                </c:pt>
                <c:pt idx="58">
                  <c:v>66.100000000000009</c:v>
                </c:pt>
                <c:pt idx="59">
                  <c:v>66.100000000000009</c:v>
                </c:pt>
                <c:pt idx="60">
                  <c:v>66</c:v>
                </c:pt>
                <c:pt idx="61">
                  <c:v>66</c:v>
                </c:pt>
                <c:pt idx="62">
                  <c:v>66</c:v>
                </c:pt>
                <c:pt idx="63">
                  <c:v>66.100000000000009</c:v>
                </c:pt>
                <c:pt idx="64">
                  <c:v>66.2</c:v>
                </c:pt>
                <c:pt idx="65">
                  <c:v>66.100000000000009</c:v>
                </c:pt>
                <c:pt idx="66">
                  <c:v>66.100000000000009</c:v>
                </c:pt>
                <c:pt idx="67">
                  <c:v>66.2</c:v>
                </c:pt>
                <c:pt idx="68">
                  <c:v>66.100000000000009</c:v>
                </c:pt>
                <c:pt idx="69">
                  <c:v>66.2</c:v>
                </c:pt>
                <c:pt idx="70">
                  <c:v>66.100000000000009</c:v>
                </c:pt>
                <c:pt idx="71">
                  <c:v>66.2</c:v>
                </c:pt>
                <c:pt idx="72">
                  <c:v>66.3</c:v>
                </c:pt>
                <c:pt idx="73">
                  <c:v>66.400000000000006</c:v>
                </c:pt>
                <c:pt idx="74">
                  <c:v>66.400000000000006</c:v>
                </c:pt>
                <c:pt idx="75">
                  <c:v>66.3</c:v>
                </c:pt>
                <c:pt idx="76">
                  <c:v>66.2</c:v>
                </c:pt>
                <c:pt idx="77">
                  <c:v>65.900000000000006</c:v>
                </c:pt>
                <c:pt idx="78">
                  <c:v>66</c:v>
                </c:pt>
                <c:pt idx="79">
                  <c:v>66</c:v>
                </c:pt>
                <c:pt idx="80">
                  <c:v>66</c:v>
                </c:pt>
                <c:pt idx="81">
                  <c:v>65.8</c:v>
                </c:pt>
                <c:pt idx="82">
                  <c:v>66</c:v>
                </c:pt>
                <c:pt idx="83">
                  <c:v>65.8</c:v>
                </c:pt>
                <c:pt idx="84">
                  <c:v>66</c:v>
                </c:pt>
                <c:pt idx="85">
                  <c:v>66</c:v>
                </c:pt>
                <c:pt idx="86">
                  <c:v>66.2</c:v>
                </c:pt>
                <c:pt idx="87">
                  <c:v>66</c:v>
                </c:pt>
                <c:pt idx="88">
                  <c:v>66.100000000000009</c:v>
                </c:pt>
                <c:pt idx="89">
                  <c:v>65.900000000000006</c:v>
                </c:pt>
                <c:pt idx="90">
                  <c:v>66.100000000000009</c:v>
                </c:pt>
                <c:pt idx="91">
                  <c:v>66.100000000000009</c:v>
                </c:pt>
                <c:pt idx="92">
                  <c:v>66.100000000000009</c:v>
                </c:pt>
                <c:pt idx="93">
                  <c:v>66.100000000000009</c:v>
                </c:pt>
                <c:pt idx="94">
                  <c:v>66</c:v>
                </c:pt>
                <c:pt idx="95">
                  <c:v>66</c:v>
                </c:pt>
                <c:pt idx="96">
                  <c:v>65.900000000000006</c:v>
                </c:pt>
                <c:pt idx="97">
                  <c:v>65.8</c:v>
                </c:pt>
                <c:pt idx="98">
                  <c:v>65.7</c:v>
                </c:pt>
                <c:pt idx="99">
                  <c:v>65.8</c:v>
                </c:pt>
                <c:pt idx="100">
                  <c:v>65.600000000000009</c:v>
                </c:pt>
                <c:pt idx="101">
                  <c:v>65.7</c:v>
                </c:pt>
                <c:pt idx="102">
                  <c:v>65.7</c:v>
                </c:pt>
                <c:pt idx="103">
                  <c:v>65.7</c:v>
                </c:pt>
                <c:pt idx="104">
                  <c:v>65.5</c:v>
                </c:pt>
                <c:pt idx="105">
                  <c:v>65.400000000000006</c:v>
                </c:pt>
                <c:pt idx="106">
                  <c:v>65.100000000000009</c:v>
                </c:pt>
                <c:pt idx="107">
                  <c:v>65</c:v>
                </c:pt>
                <c:pt idx="108">
                  <c:v>65</c:v>
                </c:pt>
                <c:pt idx="109">
                  <c:v>64.600000000000009</c:v>
                </c:pt>
                <c:pt idx="110">
                  <c:v>64.8</c:v>
                </c:pt>
                <c:pt idx="111">
                  <c:v>64.900000000000006</c:v>
                </c:pt>
                <c:pt idx="112">
                  <c:v>64.900000000000006</c:v>
                </c:pt>
                <c:pt idx="113">
                  <c:v>65.2</c:v>
                </c:pt>
                <c:pt idx="114">
                  <c:v>64.900000000000006</c:v>
                </c:pt>
                <c:pt idx="115">
                  <c:v>64.600000000000009</c:v>
                </c:pt>
                <c:pt idx="116">
                  <c:v>64.600000000000009</c:v>
                </c:pt>
                <c:pt idx="117">
                  <c:v>64.7</c:v>
                </c:pt>
                <c:pt idx="118">
                  <c:v>64.600000000000009</c:v>
                </c:pt>
                <c:pt idx="119">
                  <c:v>64.400000000000006</c:v>
                </c:pt>
                <c:pt idx="120">
                  <c:v>64.600000000000009</c:v>
                </c:pt>
                <c:pt idx="121">
                  <c:v>64.3</c:v>
                </c:pt>
                <c:pt idx="122">
                  <c:v>64.2</c:v>
                </c:pt>
                <c:pt idx="123">
                  <c:v>64.2</c:v>
                </c:pt>
                <c:pt idx="124">
                  <c:v>64.2</c:v>
                </c:pt>
                <c:pt idx="125">
                  <c:v>64.2</c:v>
                </c:pt>
                <c:pt idx="126">
                  <c:v>64.100000000000009</c:v>
                </c:pt>
                <c:pt idx="127">
                  <c:v>64</c:v>
                </c:pt>
                <c:pt idx="128">
                  <c:v>64</c:v>
                </c:pt>
                <c:pt idx="129">
                  <c:v>64.100000000000009</c:v>
                </c:pt>
                <c:pt idx="130">
                  <c:v>64.2</c:v>
                </c:pt>
                <c:pt idx="131">
                  <c:v>64.100000000000009</c:v>
                </c:pt>
                <c:pt idx="132">
                  <c:v>64.100000000000009</c:v>
                </c:pt>
                <c:pt idx="133">
                  <c:v>64</c:v>
                </c:pt>
                <c:pt idx="134">
                  <c:v>63.7</c:v>
                </c:pt>
                <c:pt idx="135">
                  <c:v>63.800000000000004</c:v>
                </c:pt>
                <c:pt idx="136">
                  <c:v>63.800000000000004</c:v>
                </c:pt>
                <c:pt idx="137">
                  <c:v>63.7</c:v>
                </c:pt>
                <c:pt idx="138">
                  <c:v>63.800000000000004</c:v>
                </c:pt>
                <c:pt idx="139">
                  <c:v>63.800000000000004</c:v>
                </c:pt>
                <c:pt idx="140">
                  <c:v>63.7</c:v>
                </c:pt>
                <c:pt idx="141">
                  <c:v>63.5</c:v>
                </c:pt>
                <c:pt idx="142">
                  <c:v>63.6</c:v>
                </c:pt>
                <c:pt idx="143">
                  <c:v>63.7</c:v>
                </c:pt>
                <c:pt idx="144">
                  <c:v>63.6</c:v>
                </c:pt>
                <c:pt idx="145">
                  <c:v>63.7</c:v>
                </c:pt>
                <c:pt idx="146">
                  <c:v>63.7</c:v>
                </c:pt>
                <c:pt idx="147">
                  <c:v>63.5</c:v>
                </c:pt>
                <c:pt idx="148">
                  <c:v>63.300000000000004</c:v>
                </c:pt>
                <c:pt idx="149">
                  <c:v>63.400000000000006</c:v>
                </c:pt>
                <c:pt idx="150">
                  <c:v>63.400000000000006</c:v>
                </c:pt>
                <c:pt idx="151">
                  <c:v>63.400000000000006</c:v>
                </c:pt>
                <c:pt idx="152">
                  <c:v>63.300000000000004</c:v>
                </c:pt>
                <c:pt idx="153">
                  <c:v>63.2</c:v>
                </c:pt>
                <c:pt idx="154">
                  <c:v>63.2</c:v>
                </c:pt>
                <c:pt idx="155">
                  <c:v>62.800000000000004</c:v>
                </c:pt>
                <c:pt idx="156">
                  <c:v>63</c:v>
                </c:pt>
                <c:pt idx="157">
                  <c:v>62.800000000000004</c:v>
                </c:pt>
                <c:pt idx="158">
                  <c:v>63</c:v>
                </c:pt>
                <c:pt idx="159">
                  <c:v>63</c:v>
                </c:pt>
                <c:pt idx="160">
                  <c:v>63.2</c:v>
                </c:pt>
                <c:pt idx="161">
                  <c:v>62.800000000000004</c:v>
                </c:pt>
                <c:pt idx="162">
                  <c:v>62.800000000000004</c:v>
                </c:pt>
                <c:pt idx="163">
                  <c:v>62.800000000000004</c:v>
                </c:pt>
                <c:pt idx="164">
                  <c:v>62.900000000000006</c:v>
                </c:pt>
                <c:pt idx="165">
                  <c:v>62.900000000000006</c:v>
                </c:pt>
                <c:pt idx="166">
                  <c:v>62.7</c:v>
                </c:pt>
                <c:pt idx="167">
                  <c:v>62.800000000000004</c:v>
                </c:pt>
                <c:pt idx="168">
                  <c:v>62.900000000000006</c:v>
                </c:pt>
                <c:pt idx="169">
                  <c:v>62.7</c:v>
                </c:pt>
                <c:pt idx="170">
                  <c:v>62.900000000000006</c:v>
                </c:pt>
                <c:pt idx="171">
                  <c:v>62.800000000000004</c:v>
                </c:pt>
                <c:pt idx="172">
                  <c:v>62.7</c:v>
                </c:pt>
                <c:pt idx="173">
                  <c:v>62.800000000000004</c:v>
                </c:pt>
                <c:pt idx="174">
                  <c:v>62.900000000000006</c:v>
                </c:pt>
                <c:pt idx="175">
                  <c:v>62.6</c:v>
                </c:pt>
                <c:pt idx="176">
                  <c:v>62.6</c:v>
                </c:pt>
                <c:pt idx="177">
                  <c:v>62.6</c:v>
                </c:pt>
                <c:pt idx="178">
                  <c:v>62.400000000000006</c:v>
                </c:pt>
                <c:pt idx="179">
                  <c:v>62.400000000000006</c:v>
                </c:pt>
              </c:numCache>
            </c:numRef>
          </c:val>
          <c:smooth val="0"/>
        </c:ser>
        <c:dLbls>
          <c:showLegendKey val="0"/>
          <c:showVal val="0"/>
          <c:showCatName val="0"/>
          <c:showSerName val="0"/>
          <c:showPercent val="0"/>
          <c:showBubbleSize val="0"/>
        </c:dLbls>
        <c:marker val="1"/>
        <c:smooth val="0"/>
        <c:axId val="488321592"/>
        <c:axId val="488323160"/>
      </c:lineChart>
      <c:dateAx>
        <c:axId val="488323552"/>
        <c:scaling>
          <c:orientation val="minMax"/>
          <c:min val="38687"/>
        </c:scaling>
        <c:delete val="0"/>
        <c:axPos val="b"/>
        <c:numFmt formatCode="[$-409]mmm\-yy;@" sourceLinked="0"/>
        <c:majorTickMark val="out"/>
        <c:minorTickMark val="none"/>
        <c:tickLblPos val="nextTo"/>
        <c:txPr>
          <a:bodyPr rot="-2700000"/>
          <a:lstStyle/>
          <a:p>
            <a:pPr>
              <a:defRPr/>
            </a:pPr>
            <a:endParaRPr lang="nl-BE"/>
          </a:p>
        </c:txPr>
        <c:crossAx val="488319240"/>
        <c:crosses val="autoZero"/>
        <c:auto val="1"/>
        <c:lblOffset val="100"/>
        <c:baseTimeUnit val="months"/>
      </c:dateAx>
      <c:valAx>
        <c:axId val="488319240"/>
        <c:scaling>
          <c:orientation val="minMax"/>
          <c:max val="14"/>
          <c:min val="4"/>
        </c:scaling>
        <c:delete val="0"/>
        <c:axPos val="l"/>
        <c:majorGridlines>
          <c:spPr>
            <a:ln>
              <a:noFill/>
            </a:ln>
          </c:spPr>
        </c:majorGridlines>
        <c:numFmt formatCode="General" sourceLinked="1"/>
        <c:majorTickMark val="out"/>
        <c:minorTickMark val="none"/>
        <c:tickLblPos val="nextTo"/>
        <c:crossAx val="488323552"/>
        <c:crosses val="autoZero"/>
        <c:crossBetween val="between"/>
      </c:valAx>
      <c:valAx>
        <c:axId val="488323160"/>
        <c:scaling>
          <c:orientation val="minMax"/>
        </c:scaling>
        <c:delete val="0"/>
        <c:axPos val="r"/>
        <c:numFmt formatCode="General" sourceLinked="1"/>
        <c:majorTickMark val="out"/>
        <c:minorTickMark val="none"/>
        <c:tickLblPos val="nextTo"/>
        <c:crossAx val="488321592"/>
        <c:crosses val="max"/>
        <c:crossBetween val="between"/>
      </c:valAx>
      <c:dateAx>
        <c:axId val="488321592"/>
        <c:scaling>
          <c:orientation val="minMax"/>
        </c:scaling>
        <c:delete val="1"/>
        <c:axPos val="b"/>
        <c:numFmt formatCode="m/d/yyyy" sourceLinked="1"/>
        <c:majorTickMark val="out"/>
        <c:minorTickMark val="none"/>
        <c:tickLblPos val="nextTo"/>
        <c:crossAx val="488323160"/>
        <c:crosses val="autoZero"/>
        <c:auto val="1"/>
        <c:lblOffset val="100"/>
        <c:baseTimeUnit val="months"/>
        <c:majorUnit val="1"/>
        <c:minorUnit val="1"/>
      </c:dateAx>
    </c:plotArea>
    <c:legend>
      <c:legendPos val="b"/>
      <c:overlay val="0"/>
    </c:legend>
    <c:plotVisOnly val="1"/>
    <c:dispBlanksAs val="gap"/>
    <c:showDLblsOverMax val="0"/>
  </c:chart>
  <c:txPr>
    <a:bodyPr/>
    <a:lstStyle/>
    <a:p>
      <a:pPr>
        <a:defRPr sz="1200"/>
      </a:pPr>
      <a:endParaRPr lang="nl-B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Eindelijk looninflatie!</a:t>
            </a:r>
          </a:p>
        </c:rich>
      </c:tx>
      <c:overlay val="0"/>
    </c:title>
    <c:autoTitleDeleted val="0"/>
    <c:plotArea>
      <c:layout>
        <c:manualLayout>
          <c:layoutTarget val="inner"/>
          <c:xMode val="edge"/>
          <c:yMode val="edge"/>
          <c:x val="9.5033956692913396E-2"/>
          <c:y val="0.1004770964344002"/>
          <c:w val="0.83022908464566925"/>
          <c:h val="0.60270936683928222"/>
        </c:manualLayout>
      </c:layout>
      <c:lineChart>
        <c:grouping val="standard"/>
        <c:varyColors val="0"/>
        <c:ser>
          <c:idx val="1"/>
          <c:order val="1"/>
          <c:tx>
            <c:v>Gemiddeld uurloon arbeiders (l.)</c:v>
          </c:tx>
          <c:spPr>
            <a:ln w="19050">
              <a:solidFill>
                <a:srgbClr val="0000FF"/>
              </a:solidFill>
            </a:ln>
          </c:spPr>
          <c:marker>
            <c:symbol val="none"/>
          </c:marker>
          <c:cat>
            <c:numRef>
              <c:f>Sheet1!$A$2:$A$191</c:f>
              <c:numCache>
                <c:formatCode>m/d/yyyy</c:formatCode>
                <c:ptCount val="190"/>
                <c:pt idx="0">
                  <c:v>36556</c:v>
                </c:pt>
                <c:pt idx="1">
                  <c:v>36585</c:v>
                </c:pt>
                <c:pt idx="2">
                  <c:v>36616</c:v>
                </c:pt>
                <c:pt idx="3">
                  <c:v>36644</c:v>
                </c:pt>
                <c:pt idx="4">
                  <c:v>36677</c:v>
                </c:pt>
                <c:pt idx="5">
                  <c:v>36707</c:v>
                </c:pt>
                <c:pt idx="6">
                  <c:v>36738</c:v>
                </c:pt>
                <c:pt idx="7">
                  <c:v>36769</c:v>
                </c:pt>
                <c:pt idx="8">
                  <c:v>36798</c:v>
                </c:pt>
                <c:pt idx="9">
                  <c:v>36830</c:v>
                </c:pt>
                <c:pt idx="10">
                  <c:v>36860</c:v>
                </c:pt>
                <c:pt idx="11">
                  <c:v>36889</c:v>
                </c:pt>
                <c:pt idx="12">
                  <c:v>36922</c:v>
                </c:pt>
                <c:pt idx="13">
                  <c:v>36950</c:v>
                </c:pt>
                <c:pt idx="14">
                  <c:v>36980</c:v>
                </c:pt>
                <c:pt idx="15">
                  <c:v>37011</c:v>
                </c:pt>
                <c:pt idx="16">
                  <c:v>37042</c:v>
                </c:pt>
                <c:pt idx="17">
                  <c:v>37071</c:v>
                </c:pt>
                <c:pt idx="18">
                  <c:v>37103</c:v>
                </c:pt>
                <c:pt idx="19">
                  <c:v>37134</c:v>
                </c:pt>
                <c:pt idx="20">
                  <c:v>37162</c:v>
                </c:pt>
                <c:pt idx="21">
                  <c:v>37195</c:v>
                </c:pt>
                <c:pt idx="22">
                  <c:v>37225</c:v>
                </c:pt>
                <c:pt idx="23">
                  <c:v>37256</c:v>
                </c:pt>
                <c:pt idx="24">
                  <c:v>37287</c:v>
                </c:pt>
                <c:pt idx="25">
                  <c:v>37315</c:v>
                </c:pt>
                <c:pt idx="26">
                  <c:v>37344</c:v>
                </c:pt>
                <c:pt idx="27">
                  <c:v>37376</c:v>
                </c:pt>
                <c:pt idx="28">
                  <c:v>37407</c:v>
                </c:pt>
                <c:pt idx="29">
                  <c:v>37435</c:v>
                </c:pt>
                <c:pt idx="30">
                  <c:v>37468</c:v>
                </c:pt>
                <c:pt idx="31">
                  <c:v>37498</c:v>
                </c:pt>
                <c:pt idx="32">
                  <c:v>37529</c:v>
                </c:pt>
                <c:pt idx="33">
                  <c:v>37560</c:v>
                </c:pt>
                <c:pt idx="34">
                  <c:v>37589</c:v>
                </c:pt>
                <c:pt idx="35">
                  <c:v>37621</c:v>
                </c:pt>
                <c:pt idx="36">
                  <c:v>37652</c:v>
                </c:pt>
                <c:pt idx="37">
                  <c:v>37680</c:v>
                </c:pt>
                <c:pt idx="38">
                  <c:v>37711</c:v>
                </c:pt>
                <c:pt idx="39">
                  <c:v>37741</c:v>
                </c:pt>
                <c:pt idx="40">
                  <c:v>37771</c:v>
                </c:pt>
                <c:pt idx="41">
                  <c:v>37802</c:v>
                </c:pt>
                <c:pt idx="42">
                  <c:v>37833</c:v>
                </c:pt>
                <c:pt idx="43">
                  <c:v>37862</c:v>
                </c:pt>
                <c:pt idx="44">
                  <c:v>37894</c:v>
                </c:pt>
                <c:pt idx="45">
                  <c:v>37925</c:v>
                </c:pt>
                <c:pt idx="46">
                  <c:v>37953</c:v>
                </c:pt>
                <c:pt idx="47">
                  <c:v>37986</c:v>
                </c:pt>
                <c:pt idx="48">
                  <c:v>38016</c:v>
                </c:pt>
                <c:pt idx="49">
                  <c:v>38044</c:v>
                </c:pt>
                <c:pt idx="50">
                  <c:v>38077</c:v>
                </c:pt>
                <c:pt idx="51">
                  <c:v>38107</c:v>
                </c:pt>
                <c:pt idx="52">
                  <c:v>38138</c:v>
                </c:pt>
                <c:pt idx="53">
                  <c:v>38168</c:v>
                </c:pt>
                <c:pt idx="54">
                  <c:v>38198</c:v>
                </c:pt>
                <c:pt idx="55">
                  <c:v>38230</c:v>
                </c:pt>
                <c:pt idx="56">
                  <c:v>38260</c:v>
                </c:pt>
                <c:pt idx="57">
                  <c:v>38289</c:v>
                </c:pt>
                <c:pt idx="58">
                  <c:v>38321</c:v>
                </c:pt>
                <c:pt idx="59">
                  <c:v>38352</c:v>
                </c:pt>
                <c:pt idx="60">
                  <c:v>38383</c:v>
                </c:pt>
                <c:pt idx="61">
                  <c:v>38411</c:v>
                </c:pt>
                <c:pt idx="62">
                  <c:v>38442</c:v>
                </c:pt>
                <c:pt idx="63">
                  <c:v>38471</c:v>
                </c:pt>
                <c:pt idx="64">
                  <c:v>38503</c:v>
                </c:pt>
                <c:pt idx="65">
                  <c:v>38533</c:v>
                </c:pt>
                <c:pt idx="66">
                  <c:v>38562</c:v>
                </c:pt>
                <c:pt idx="67">
                  <c:v>38595</c:v>
                </c:pt>
                <c:pt idx="68">
                  <c:v>38625</c:v>
                </c:pt>
                <c:pt idx="69">
                  <c:v>38656</c:v>
                </c:pt>
                <c:pt idx="70">
                  <c:v>38686</c:v>
                </c:pt>
                <c:pt idx="71">
                  <c:v>38716</c:v>
                </c:pt>
                <c:pt idx="72">
                  <c:v>38748</c:v>
                </c:pt>
                <c:pt idx="73">
                  <c:v>38776</c:v>
                </c:pt>
                <c:pt idx="74">
                  <c:v>38807</c:v>
                </c:pt>
                <c:pt idx="75">
                  <c:v>38835</c:v>
                </c:pt>
                <c:pt idx="76">
                  <c:v>38868</c:v>
                </c:pt>
                <c:pt idx="77">
                  <c:v>38898</c:v>
                </c:pt>
                <c:pt idx="78">
                  <c:v>38929</c:v>
                </c:pt>
                <c:pt idx="79">
                  <c:v>38960</c:v>
                </c:pt>
                <c:pt idx="80">
                  <c:v>38989</c:v>
                </c:pt>
                <c:pt idx="81">
                  <c:v>39021</c:v>
                </c:pt>
                <c:pt idx="82">
                  <c:v>39051</c:v>
                </c:pt>
                <c:pt idx="83">
                  <c:v>39080</c:v>
                </c:pt>
                <c:pt idx="84">
                  <c:v>39113</c:v>
                </c:pt>
                <c:pt idx="85">
                  <c:v>39141</c:v>
                </c:pt>
                <c:pt idx="86">
                  <c:v>39171</c:v>
                </c:pt>
                <c:pt idx="87">
                  <c:v>39202</c:v>
                </c:pt>
                <c:pt idx="88">
                  <c:v>39233</c:v>
                </c:pt>
                <c:pt idx="89">
                  <c:v>39262</c:v>
                </c:pt>
                <c:pt idx="90">
                  <c:v>39294</c:v>
                </c:pt>
                <c:pt idx="91">
                  <c:v>39325</c:v>
                </c:pt>
                <c:pt idx="92">
                  <c:v>39353</c:v>
                </c:pt>
                <c:pt idx="93">
                  <c:v>39386</c:v>
                </c:pt>
                <c:pt idx="94">
                  <c:v>39416</c:v>
                </c:pt>
                <c:pt idx="95">
                  <c:v>39447</c:v>
                </c:pt>
                <c:pt idx="96">
                  <c:v>39478</c:v>
                </c:pt>
                <c:pt idx="97">
                  <c:v>39507</c:v>
                </c:pt>
                <c:pt idx="98">
                  <c:v>39538</c:v>
                </c:pt>
                <c:pt idx="99">
                  <c:v>39568</c:v>
                </c:pt>
                <c:pt idx="100">
                  <c:v>39598</c:v>
                </c:pt>
                <c:pt idx="101">
                  <c:v>39629</c:v>
                </c:pt>
                <c:pt idx="102">
                  <c:v>39660</c:v>
                </c:pt>
                <c:pt idx="103">
                  <c:v>39689</c:v>
                </c:pt>
                <c:pt idx="104">
                  <c:v>39721</c:v>
                </c:pt>
                <c:pt idx="105">
                  <c:v>39752</c:v>
                </c:pt>
                <c:pt idx="106">
                  <c:v>39780</c:v>
                </c:pt>
                <c:pt idx="107">
                  <c:v>39813</c:v>
                </c:pt>
                <c:pt idx="108">
                  <c:v>39843</c:v>
                </c:pt>
                <c:pt idx="109">
                  <c:v>39871</c:v>
                </c:pt>
                <c:pt idx="110">
                  <c:v>39903</c:v>
                </c:pt>
                <c:pt idx="111">
                  <c:v>39933</c:v>
                </c:pt>
                <c:pt idx="112">
                  <c:v>39962</c:v>
                </c:pt>
                <c:pt idx="113">
                  <c:v>39994</c:v>
                </c:pt>
                <c:pt idx="114">
                  <c:v>40025</c:v>
                </c:pt>
                <c:pt idx="115">
                  <c:v>40056</c:v>
                </c:pt>
                <c:pt idx="116">
                  <c:v>40086</c:v>
                </c:pt>
                <c:pt idx="117">
                  <c:v>40116</c:v>
                </c:pt>
                <c:pt idx="118">
                  <c:v>40147</c:v>
                </c:pt>
                <c:pt idx="119">
                  <c:v>40178</c:v>
                </c:pt>
                <c:pt idx="120">
                  <c:v>40207</c:v>
                </c:pt>
                <c:pt idx="121">
                  <c:v>40235</c:v>
                </c:pt>
                <c:pt idx="122">
                  <c:v>40268</c:v>
                </c:pt>
                <c:pt idx="123">
                  <c:v>40298</c:v>
                </c:pt>
                <c:pt idx="124">
                  <c:v>40329</c:v>
                </c:pt>
                <c:pt idx="125">
                  <c:v>40359</c:v>
                </c:pt>
                <c:pt idx="126">
                  <c:v>40389</c:v>
                </c:pt>
                <c:pt idx="127">
                  <c:v>40421</c:v>
                </c:pt>
                <c:pt idx="128">
                  <c:v>40451</c:v>
                </c:pt>
                <c:pt idx="129">
                  <c:v>40480</c:v>
                </c:pt>
                <c:pt idx="130">
                  <c:v>40512</c:v>
                </c:pt>
                <c:pt idx="131">
                  <c:v>40543</c:v>
                </c:pt>
                <c:pt idx="132">
                  <c:v>40574</c:v>
                </c:pt>
                <c:pt idx="133">
                  <c:v>40602</c:v>
                </c:pt>
                <c:pt idx="134">
                  <c:v>40633</c:v>
                </c:pt>
                <c:pt idx="135">
                  <c:v>40662</c:v>
                </c:pt>
                <c:pt idx="136">
                  <c:v>40694</c:v>
                </c:pt>
                <c:pt idx="137">
                  <c:v>40724</c:v>
                </c:pt>
                <c:pt idx="138">
                  <c:v>40753</c:v>
                </c:pt>
                <c:pt idx="139">
                  <c:v>40786</c:v>
                </c:pt>
                <c:pt idx="140">
                  <c:v>40816</c:v>
                </c:pt>
                <c:pt idx="141">
                  <c:v>40847</c:v>
                </c:pt>
                <c:pt idx="142">
                  <c:v>40877</c:v>
                </c:pt>
                <c:pt idx="143">
                  <c:v>40907</c:v>
                </c:pt>
                <c:pt idx="144">
                  <c:v>40939</c:v>
                </c:pt>
                <c:pt idx="145">
                  <c:v>40968</c:v>
                </c:pt>
                <c:pt idx="146">
                  <c:v>40998</c:v>
                </c:pt>
                <c:pt idx="147">
                  <c:v>41029</c:v>
                </c:pt>
                <c:pt idx="148">
                  <c:v>41060</c:v>
                </c:pt>
                <c:pt idx="149">
                  <c:v>41089</c:v>
                </c:pt>
                <c:pt idx="150">
                  <c:v>41121</c:v>
                </c:pt>
                <c:pt idx="151">
                  <c:v>41152</c:v>
                </c:pt>
                <c:pt idx="152">
                  <c:v>41180</c:v>
                </c:pt>
                <c:pt idx="153">
                  <c:v>41213</c:v>
                </c:pt>
                <c:pt idx="154">
                  <c:v>41243</c:v>
                </c:pt>
                <c:pt idx="155">
                  <c:v>41274</c:v>
                </c:pt>
                <c:pt idx="156">
                  <c:v>41305</c:v>
                </c:pt>
                <c:pt idx="157">
                  <c:v>41333</c:v>
                </c:pt>
                <c:pt idx="158">
                  <c:v>41362</c:v>
                </c:pt>
                <c:pt idx="159">
                  <c:v>41394</c:v>
                </c:pt>
                <c:pt idx="160">
                  <c:v>41425</c:v>
                </c:pt>
                <c:pt idx="161">
                  <c:v>41453</c:v>
                </c:pt>
                <c:pt idx="162">
                  <c:v>41486</c:v>
                </c:pt>
                <c:pt idx="163">
                  <c:v>41516</c:v>
                </c:pt>
                <c:pt idx="164">
                  <c:v>41547</c:v>
                </c:pt>
                <c:pt idx="165">
                  <c:v>41578</c:v>
                </c:pt>
                <c:pt idx="166">
                  <c:v>41607</c:v>
                </c:pt>
                <c:pt idx="167">
                  <c:v>41639</c:v>
                </c:pt>
                <c:pt idx="168">
                  <c:v>41670</c:v>
                </c:pt>
                <c:pt idx="169">
                  <c:v>41698</c:v>
                </c:pt>
                <c:pt idx="170">
                  <c:v>41729</c:v>
                </c:pt>
                <c:pt idx="171">
                  <c:v>41759</c:v>
                </c:pt>
                <c:pt idx="172">
                  <c:v>41789</c:v>
                </c:pt>
                <c:pt idx="173">
                  <c:v>41820</c:v>
                </c:pt>
                <c:pt idx="174">
                  <c:v>41851</c:v>
                </c:pt>
                <c:pt idx="175">
                  <c:v>41880</c:v>
                </c:pt>
                <c:pt idx="176">
                  <c:v>41912</c:v>
                </c:pt>
                <c:pt idx="177">
                  <c:v>41943</c:v>
                </c:pt>
                <c:pt idx="178">
                  <c:v>41971</c:v>
                </c:pt>
                <c:pt idx="179">
                  <c:v>42004</c:v>
                </c:pt>
                <c:pt idx="180">
                  <c:v>42034</c:v>
                </c:pt>
                <c:pt idx="181">
                  <c:v>42062</c:v>
                </c:pt>
                <c:pt idx="182">
                  <c:v>42094</c:v>
                </c:pt>
                <c:pt idx="183">
                  <c:v>42124</c:v>
                </c:pt>
                <c:pt idx="184">
                  <c:v>42153</c:v>
                </c:pt>
                <c:pt idx="185">
                  <c:v>42185</c:v>
                </c:pt>
                <c:pt idx="186">
                  <c:v>42216</c:v>
                </c:pt>
                <c:pt idx="187">
                  <c:v>42247</c:v>
                </c:pt>
                <c:pt idx="188">
                  <c:v>42277</c:v>
                </c:pt>
                <c:pt idx="189">
                  <c:v>42307</c:v>
                </c:pt>
              </c:numCache>
            </c:numRef>
          </c:cat>
          <c:val>
            <c:numRef>
              <c:f>Sheet1!$C$2:$C$191</c:f>
              <c:numCache>
                <c:formatCode>General</c:formatCode>
                <c:ptCount val="190"/>
                <c:pt idx="0">
                  <c:v>3.62</c:v>
                </c:pt>
                <c:pt idx="1">
                  <c:v>3.7600000000000002</c:v>
                </c:pt>
                <c:pt idx="2">
                  <c:v>3.83</c:v>
                </c:pt>
                <c:pt idx="3">
                  <c:v>3.89</c:v>
                </c:pt>
                <c:pt idx="4">
                  <c:v>3.8000000000000003</c:v>
                </c:pt>
                <c:pt idx="5">
                  <c:v>3.79</c:v>
                </c:pt>
                <c:pt idx="6">
                  <c:v>3.77</c:v>
                </c:pt>
                <c:pt idx="7">
                  <c:v>3.91</c:v>
                </c:pt>
                <c:pt idx="8">
                  <c:v>3.8200000000000003</c:v>
                </c:pt>
                <c:pt idx="9">
                  <c:v>3.96</c:v>
                </c:pt>
                <c:pt idx="10">
                  <c:v>4.25</c:v>
                </c:pt>
                <c:pt idx="11">
                  <c:v>4.3100000000000005</c:v>
                </c:pt>
                <c:pt idx="12">
                  <c:v>3.93</c:v>
                </c:pt>
                <c:pt idx="13">
                  <c:v>4.13</c:v>
                </c:pt>
                <c:pt idx="14">
                  <c:v>4.1900000000000004</c:v>
                </c:pt>
                <c:pt idx="15">
                  <c:v>3.96</c:v>
                </c:pt>
                <c:pt idx="16">
                  <c:v>4.0200000000000005</c:v>
                </c:pt>
                <c:pt idx="17">
                  <c:v>4.08</c:v>
                </c:pt>
                <c:pt idx="18">
                  <c:v>3.71</c:v>
                </c:pt>
                <c:pt idx="19">
                  <c:v>3.77</c:v>
                </c:pt>
                <c:pt idx="20">
                  <c:v>3.61</c:v>
                </c:pt>
                <c:pt idx="21">
                  <c:v>3.39</c:v>
                </c:pt>
                <c:pt idx="22">
                  <c:v>3.37</c:v>
                </c:pt>
                <c:pt idx="23">
                  <c:v>3.22</c:v>
                </c:pt>
                <c:pt idx="24">
                  <c:v>3.29</c:v>
                </c:pt>
                <c:pt idx="25">
                  <c:v>2.85</c:v>
                </c:pt>
                <c:pt idx="26">
                  <c:v>2.77</c:v>
                </c:pt>
                <c:pt idx="27">
                  <c:v>2.7</c:v>
                </c:pt>
                <c:pt idx="28">
                  <c:v>2.62</c:v>
                </c:pt>
                <c:pt idx="29">
                  <c:v>2.68</c:v>
                </c:pt>
                <c:pt idx="30">
                  <c:v>2.96</c:v>
                </c:pt>
                <c:pt idx="31">
                  <c:v>2.88</c:v>
                </c:pt>
                <c:pt idx="32">
                  <c:v>2.94</c:v>
                </c:pt>
                <c:pt idx="33">
                  <c:v>3.14</c:v>
                </c:pt>
                <c:pt idx="34">
                  <c:v>2.92</c:v>
                </c:pt>
                <c:pt idx="35">
                  <c:v>3.12</c:v>
                </c:pt>
                <c:pt idx="36">
                  <c:v>3.12</c:v>
                </c:pt>
                <c:pt idx="37">
                  <c:v>3.45</c:v>
                </c:pt>
                <c:pt idx="38">
                  <c:v>3.17</c:v>
                </c:pt>
                <c:pt idx="39">
                  <c:v>2.9</c:v>
                </c:pt>
                <c:pt idx="40">
                  <c:v>3.02</c:v>
                </c:pt>
                <c:pt idx="41">
                  <c:v>2.81</c:v>
                </c:pt>
                <c:pt idx="42">
                  <c:v>2.8000000000000003</c:v>
                </c:pt>
                <c:pt idx="43">
                  <c:v>2.66</c:v>
                </c:pt>
                <c:pt idx="44">
                  <c:v>2.3199999999999998</c:v>
                </c:pt>
                <c:pt idx="45">
                  <c:v>2.0499999999999998</c:v>
                </c:pt>
                <c:pt idx="46">
                  <c:v>2.11</c:v>
                </c:pt>
                <c:pt idx="47">
                  <c:v>1.71</c:v>
                </c:pt>
                <c:pt idx="48">
                  <c:v>1.84</c:v>
                </c:pt>
                <c:pt idx="49">
                  <c:v>1.6400000000000001</c:v>
                </c:pt>
                <c:pt idx="50">
                  <c:v>1.77</c:v>
                </c:pt>
                <c:pt idx="51">
                  <c:v>2.1</c:v>
                </c:pt>
                <c:pt idx="52">
                  <c:v>2.02</c:v>
                </c:pt>
                <c:pt idx="53">
                  <c:v>2.02</c:v>
                </c:pt>
                <c:pt idx="54">
                  <c:v>1.95</c:v>
                </c:pt>
                <c:pt idx="55">
                  <c:v>2.08</c:v>
                </c:pt>
                <c:pt idx="56">
                  <c:v>2.33</c:v>
                </c:pt>
                <c:pt idx="57">
                  <c:v>2.46</c:v>
                </c:pt>
                <c:pt idx="58">
                  <c:v>2.39</c:v>
                </c:pt>
                <c:pt idx="59">
                  <c:v>2.59</c:v>
                </c:pt>
                <c:pt idx="60">
                  <c:v>2.65</c:v>
                </c:pt>
                <c:pt idx="61">
                  <c:v>2.5100000000000002</c:v>
                </c:pt>
                <c:pt idx="62">
                  <c:v>2.63</c:v>
                </c:pt>
                <c:pt idx="63">
                  <c:v>2.69</c:v>
                </c:pt>
                <c:pt idx="64">
                  <c:v>2.56</c:v>
                </c:pt>
                <c:pt idx="65">
                  <c:v>2.62</c:v>
                </c:pt>
                <c:pt idx="66">
                  <c:v>2.87</c:v>
                </c:pt>
                <c:pt idx="67">
                  <c:v>2.73</c:v>
                </c:pt>
                <c:pt idx="68">
                  <c:v>2.6</c:v>
                </c:pt>
                <c:pt idx="69">
                  <c:v>3.04</c:v>
                </c:pt>
                <c:pt idx="70">
                  <c:v>2.97</c:v>
                </c:pt>
                <c:pt idx="71">
                  <c:v>3.09</c:v>
                </c:pt>
                <c:pt idx="72">
                  <c:v>3.21</c:v>
                </c:pt>
                <c:pt idx="73">
                  <c:v>3.45</c:v>
                </c:pt>
                <c:pt idx="74">
                  <c:v>3.5700000000000003</c:v>
                </c:pt>
                <c:pt idx="75">
                  <c:v>3.94</c:v>
                </c:pt>
                <c:pt idx="76">
                  <c:v>3.8000000000000003</c:v>
                </c:pt>
                <c:pt idx="77">
                  <c:v>3.98</c:v>
                </c:pt>
                <c:pt idx="78">
                  <c:v>3.9</c:v>
                </c:pt>
                <c:pt idx="79">
                  <c:v>4.08</c:v>
                </c:pt>
                <c:pt idx="80">
                  <c:v>4.2</c:v>
                </c:pt>
                <c:pt idx="81">
                  <c:v>3.99</c:v>
                </c:pt>
                <c:pt idx="82">
                  <c:v>4.1100000000000003</c:v>
                </c:pt>
                <c:pt idx="83">
                  <c:v>4.22</c:v>
                </c:pt>
                <c:pt idx="84">
                  <c:v>4.08</c:v>
                </c:pt>
                <c:pt idx="85">
                  <c:v>4.13</c:v>
                </c:pt>
                <c:pt idx="86">
                  <c:v>4.1100000000000003</c:v>
                </c:pt>
                <c:pt idx="87">
                  <c:v>3.85</c:v>
                </c:pt>
                <c:pt idx="88">
                  <c:v>4.1399999999999997</c:v>
                </c:pt>
                <c:pt idx="89">
                  <c:v>4.13</c:v>
                </c:pt>
                <c:pt idx="90">
                  <c:v>4.05</c:v>
                </c:pt>
                <c:pt idx="91">
                  <c:v>4.04</c:v>
                </c:pt>
                <c:pt idx="92">
                  <c:v>4.1500000000000004</c:v>
                </c:pt>
                <c:pt idx="93">
                  <c:v>3.7800000000000002</c:v>
                </c:pt>
                <c:pt idx="94">
                  <c:v>3.89</c:v>
                </c:pt>
                <c:pt idx="95">
                  <c:v>3.81</c:v>
                </c:pt>
                <c:pt idx="96">
                  <c:v>3.86</c:v>
                </c:pt>
                <c:pt idx="97">
                  <c:v>3.73</c:v>
                </c:pt>
                <c:pt idx="98">
                  <c:v>3.77</c:v>
                </c:pt>
                <c:pt idx="99">
                  <c:v>3.7</c:v>
                </c:pt>
                <c:pt idx="100">
                  <c:v>3.69</c:v>
                </c:pt>
                <c:pt idx="101">
                  <c:v>3.62</c:v>
                </c:pt>
                <c:pt idx="102">
                  <c:v>3.72</c:v>
                </c:pt>
                <c:pt idx="103">
                  <c:v>3.83</c:v>
                </c:pt>
                <c:pt idx="104">
                  <c:v>3.64</c:v>
                </c:pt>
                <c:pt idx="105">
                  <c:v>3.92</c:v>
                </c:pt>
                <c:pt idx="106">
                  <c:v>3.85</c:v>
                </c:pt>
                <c:pt idx="107">
                  <c:v>3.84</c:v>
                </c:pt>
                <c:pt idx="108">
                  <c:v>3.72</c:v>
                </c:pt>
                <c:pt idx="109">
                  <c:v>3.65</c:v>
                </c:pt>
                <c:pt idx="110">
                  <c:v>3.5300000000000002</c:v>
                </c:pt>
                <c:pt idx="111">
                  <c:v>3.29</c:v>
                </c:pt>
                <c:pt idx="112">
                  <c:v>3.06</c:v>
                </c:pt>
                <c:pt idx="113">
                  <c:v>2.94</c:v>
                </c:pt>
                <c:pt idx="114">
                  <c:v>2.71</c:v>
                </c:pt>
                <c:pt idx="115">
                  <c:v>2.64</c:v>
                </c:pt>
                <c:pt idx="116">
                  <c:v>2.75</c:v>
                </c:pt>
                <c:pt idx="117">
                  <c:v>2.63</c:v>
                </c:pt>
                <c:pt idx="118">
                  <c:v>2.67</c:v>
                </c:pt>
                <c:pt idx="119">
                  <c:v>2.5</c:v>
                </c:pt>
                <c:pt idx="120">
                  <c:v>2.61</c:v>
                </c:pt>
                <c:pt idx="121">
                  <c:v>2.4900000000000002</c:v>
                </c:pt>
                <c:pt idx="122">
                  <c:v>2.27</c:v>
                </c:pt>
                <c:pt idx="123">
                  <c:v>2.4300000000000002</c:v>
                </c:pt>
                <c:pt idx="124">
                  <c:v>2.59</c:v>
                </c:pt>
                <c:pt idx="125">
                  <c:v>2.5300000000000002</c:v>
                </c:pt>
                <c:pt idx="126">
                  <c:v>2.4700000000000002</c:v>
                </c:pt>
                <c:pt idx="127">
                  <c:v>2.41</c:v>
                </c:pt>
                <c:pt idx="128">
                  <c:v>2.3000000000000003</c:v>
                </c:pt>
                <c:pt idx="129">
                  <c:v>2.5100000000000002</c:v>
                </c:pt>
                <c:pt idx="130">
                  <c:v>2.23</c:v>
                </c:pt>
                <c:pt idx="131">
                  <c:v>2.0699999999999998</c:v>
                </c:pt>
                <c:pt idx="132">
                  <c:v>2.17</c:v>
                </c:pt>
                <c:pt idx="133">
                  <c:v>2.12</c:v>
                </c:pt>
                <c:pt idx="134">
                  <c:v>2.06</c:v>
                </c:pt>
                <c:pt idx="135">
                  <c:v>2.11</c:v>
                </c:pt>
                <c:pt idx="136">
                  <c:v>2.16</c:v>
                </c:pt>
                <c:pt idx="137">
                  <c:v>2</c:v>
                </c:pt>
                <c:pt idx="138">
                  <c:v>2.31</c:v>
                </c:pt>
                <c:pt idx="139">
                  <c:v>1.99</c:v>
                </c:pt>
                <c:pt idx="140">
                  <c:v>1.93</c:v>
                </c:pt>
                <c:pt idx="141">
                  <c:v>1.77</c:v>
                </c:pt>
                <c:pt idx="142">
                  <c:v>1.77</c:v>
                </c:pt>
                <c:pt idx="143">
                  <c:v>1.77</c:v>
                </c:pt>
                <c:pt idx="144">
                  <c:v>1.4000000000000001</c:v>
                </c:pt>
                <c:pt idx="145">
                  <c:v>1.45</c:v>
                </c:pt>
                <c:pt idx="146">
                  <c:v>1.76</c:v>
                </c:pt>
                <c:pt idx="147">
                  <c:v>1.76</c:v>
                </c:pt>
                <c:pt idx="148">
                  <c:v>1.3900000000000001</c:v>
                </c:pt>
                <c:pt idx="149">
                  <c:v>1.54</c:v>
                </c:pt>
                <c:pt idx="150">
                  <c:v>1.33</c:v>
                </c:pt>
                <c:pt idx="151">
                  <c:v>1.33</c:v>
                </c:pt>
                <c:pt idx="152">
                  <c:v>1.44</c:v>
                </c:pt>
                <c:pt idx="153">
                  <c:v>1.28</c:v>
                </c:pt>
                <c:pt idx="154">
                  <c:v>1.43</c:v>
                </c:pt>
                <c:pt idx="155">
                  <c:v>1.74</c:v>
                </c:pt>
                <c:pt idx="156">
                  <c:v>1.8900000000000001</c:v>
                </c:pt>
                <c:pt idx="157">
                  <c:v>2.04</c:v>
                </c:pt>
                <c:pt idx="158">
                  <c:v>1.8800000000000001</c:v>
                </c:pt>
                <c:pt idx="159">
                  <c:v>1.73</c:v>
                </c:pt>
                <c:pt idx="160">
                  <c:v>1.8800000000000001</c:v>
                </c:pt>
                <c:pt idx="161">
                  <c:v>2.0300000000000002</c:v>
                </c:pt>
                <c:pt idx="162">
                  <c:v>1.92</c:v>
                </c:pt>
                <c:pt idx="163">
                  <c:v>2.1800000000000002</c:v>
                </c:pt>
                <c:pt idx="164">
                  <c:v>2.17</c:v>
                </c:pt>
                <c:pt idx="165">
                  <c:v>2.27</c:v>
                </c:pt>
                <c:pt idx="166">
                  <c:v>2.3199999999999998</c:v>
                </c:pt>
                <c:pt idx="167">
                  <c:v>2.16</c:v>
                </c:pt>
                <c:pt idx="168">
                  <c:v>2.31</c:v>
                </c:pt>
                <c:pt idx="169">
                  <c:v>2.4500000000000002</c:v>
                </c:pt>
                <c:pt idx="170">
                  <c:v>2.4</c:v>
                </c:pt>
                <c:pt idx="171">
                  <c:v>2.4</c:v>
                </c:pt>
                <c:pt idx="172">
                  <c:v>2.44</c:v>
                </c:pt>
                <c:pt idx="173">
                  <c:v>2.34</c:v>
                </c:pt>
                <c:pt idx="174">
                  <c:v>2.4300000000000002</c:v>
                </c:pt>
                <c:pt idx="175">
                  <c:v>2.48</c:v>
                </c:pt>
                <c:pt idx="176">
                  <c:v>2.27</c:v>
                </c:pt>
                <c:pt idx="177">
                  <c:v>2.27</c:v>
                </c:pt>
                <c:pt idx="178">
                  <c:v>2.2600000000000002</c:v>
                </c:pt>
                <c:pt idx="179">
                  <c:v>1.87</c:v>
                </c:pt>
                <c:pt idx="180">
                  <c:v>2.0100000000000002</c:v>
                </c:pt>
                <c:pt idx="181">
                  <c:v>1.6600000000000001</c:v>
                </c:pt>
                <c:pt idx="182">
                  <c:v>1.85</c:v>
                </c:pt>
                <c:pt idx="183">
                  <c:v>1.9000000000000001</c:v>
                </c:pt>
                <c:pt idx="184">
                  <c:v>2.04</c:v>
                </c:pt>
                <c:pt idx="185">
                  <c:v>1.8900000000000001</c:v>
                </c:pt>
                <c:pt idx="186">
                  <c:v>1.8900000000000001</c:v>
                </c:pt>
                <c:pt idx="187">
                  <c:v>1.98</c:v>
                </c:pt>
                <c:pt idx="188">
                  <c:v>1.98</c:v>
                </c:pt>
                <c:pt idx="189">
                  <c:v>2.2200000000000002</c:v>
                </c:pt>
              </c:numCache>
            </c:numRef>
          </c:val>
          <c:smooth val="0"/>
        </c:ser>
        <c:ser>
          <c:idx val="2"/>
          <c:order val="2"/>
          <c:tx>
            <c:v>Gemiddeld uurloon alle WN (links)</c:v>
          </c:tx>
          <c:spPr>
            <a:ln w="19050">
              <a:solidFill>
                <a:srgbClr val="00B0F0"/>
              </a:solidFill>
            </a:ln>
          </c:spPr>
          <c:marker>
            <c:symbol val="none"/>
          </c:marker>
          <c:cat>
            <c:numRef>
              <c:f>Sheet1!$A$2:$A$191</c:f>
              <c:numCache>
                <c:formatCode>m/d/yyyy</c:formatCode>
                <c:ptCount val="190"/>
                <c:pt idx="0">
                  <c:v>36556</c:v>
                </c:pt>
                <c:pt idx="1">
                  <c:v>36585</c:v>
                </c:pt>
                <c:pt idx="2">
                  <c:v>36616</c:v>
                </c:pt>
                <c:pt idx="3">
                  <c:v>36644</c:v>
                </c:pt>
                <c:pt idx="4">
                  <c:v>36677</c:v>
                </c:pt>
                <c:pt idx="5">
                  <c:v>36707</c:v>
                </c:pt>
                <c:pt idx="6">
                  <c:v>36738</c:v>
                </c:pt>
                <c:pt idx="7">
                  <c:v>36769</c:v>
                </c:pt>
                <c:pt idx="8">
                  <c:v>36798</c:v>
                </c:pt>
                <c:pt idx="9">
                  <c:v>36830</c:v>
                </c:pt>
                <c:pt idx="10">
                  <c:v>36860</c:v>
                </c:pt>
                <c:pt idx="11">
                  <c:v>36889</c:v>
                </c:pt>
                <c:pt idx="12">
                  <c:v>36922</c:v>
                </c:pt>
                <c:pt idx="13">
                  <c:v>36950</c:v>
                </c:pt>
                <c:pt idx="14">
                  <c:v>36980</c:v>
                </c:pt>
                <c:pt idx="15">
                  <c:v>37011</c:v>
                </c:pt>
                <c:pt idx="16">
                  <c:v>37042</c:v>
                </c:pt>
                <c:pt idx="17">
                  <c:v>37071</c:v>
                </c:pt>
                <c:pt idx="18">
                  <c:v>37103</c:v>
                </c:pt>
                <c:pt idx="19">
                  <c:v>37134</c:v>
                </c:pt>
                <c:pt idx="20">
                  <c:v>37162</c:v>
                </c:pt>
                <c:pt idx="21">
                  <c:v>37195</c:v>
                </c:pt>
                <c:pt idx="22">
                  <c:v>37225</c:v>
                </c:pt>
                <c:pt idx="23">
                  <c:v>37256</c:v>
                </c:pt>
                <c:pt idx="24">
                  <c:v>37287</c:v>
                </c:pt>
                <c:pt idx="25">
                  <c:v>37315</c:v>
                </c:pt>
                <c:pt idx="26">
                  <c:v>37344</c:v>
                </c:pt>
                <c:pt idx="27">
                  <c:v>37376</c:v>
                </c:pt>
                <c:pt idx="28">
                  <c:v>37407</c:v>
                </c:pt>
                <c:pt idx="29">
                  <c:v>37435</c:v>
                </c:pt>
                <c:pt idx="30">
                  <c:v>37468</c:v>
                </c:pt>
                <c:pt idx="31">
                  <c:v>37498</c:v>
                </c:pt>
                <c:pt idx="32">
                  <c:v>37529</c:v>
                </c:pt>
                <c:pt idx="33">
                  <c:v>37560</c:v>
                </c:pt>
                <c:pt idx="34">
                  <c:v>37589</c:v>
                </c:pt>
                <c:pt idx="35">
                  <c:v>37621</c:v>
                </c:pt>
                <c:pt idx="36">
                  <c:v>37652</c:v>
                </c:pt>
                <c:pt idx="37">
                  <c:v>37680</c:v>
                </c:pt>
                <c:pt idx="38">
                  <c:v>37711</c:v>
                </c:pt>
                <c:pt idx="39">
                  <c:v>37741</c:v>
                </c:pt>
                <c:pt idx="40">
                  <c:v>37771</c:v>
                </c:pt>
                <c:pt idx="41">
                  <c:v>37802</c:v>
                </c:pt>
                <c:pt idx="42">
                  <c:v>37833</c:v>
                </c:pt>
                <c:pt idx="43">
                  <c:v>37862</c:v>
                </c:pt>
                <c:pt idx="44">
                  <c:v>37894</c:v>
                </c:pt>
                <c:pt idx="45">
                  <c:v>37925</c:v>
                </c:pt>
                <c:pt idx="46">
                  <c:v>37953</c:v>
                </c:pt>
                <c:pt idx="47">
                  <c:v>37986</c:v>
                </c:pt>
                <c:pt idx="48">
                  <c:v>38016</c:v>
                </c:pt>
                <c:pt idx="49">
                  <c:v>38044</c:v>
                </c:pt>
                <c:pt idx="50">
                  <c:v>38077</c:v>
                </c:pt>
                <c:pt idx="51">
                  <c:v>38107</c:v>
                </c:pt>
                <c:pt idx="52">
                  <c:v>38138</c:v>
                </c:pt>
                <c:pt idx="53">
                  <c:v>38168</c:v>
                </c:pt>
                <c:pt idx="54">
                  <c:v>38198</c:v>
                </c:pt>
                <c:pt idx="55">
                  <c:v>38230</c:v>
                </c:pt>
                <c:pt idx="56">
                  <c:v>38260</c:v>
                </c:pt>
                <c:pt idx="57">
                  <c:v>38289</c:v>
                </c:pt>
                <c:pt idx="58">
                  <c:v>38321</c:v>
                </c:pt>
                <c:pt idx="59">
                  <c:v>38352</c:v>
                </c:pt>
                <c:pt idx="60">
                  <c:v>38383</c:v>
                </c:pt>
                <c:pt idx="61">
                  <c:v>38411</c:v>
                </c:pt>
                <c:pt idx="62">
                  <c:v>38442</c:v>
                </c:pt>
                <c:pt idx="63">
                  <c:v>38471</c:v>
                </c:pt>
                <c:pt idx="64">
                  <c:v>38503</c:v>
                </c:pt>
                <c:pt idx="65">
                  <c:v>38533</c:v>
                </c:pt>
                <c:pt idx="66">
                  <c:v>38562</c:v>
                </c:pt>
                <c:pt idx="67">
                  <c:v>38595</c:v>
                </c:pt>
                <c:pt idx="68">
                  <c:v>38625</c:v>
                </c:pt>
                <c:pt idx="69">
                  <c:v>38656</c:v>
                </c:pt>
                <c:pt idx="70">
                  <c:v>38686</c:v>
                </c:pt>
                <c:pt idx="71">
                  <c:v>38716</c:v>
                </c:pt>
                <c:pt idx="72">
                  <c:v>38748</c:v>
                </c:pt>
                <c:pt idx="73">
                  <c:v>38776</c:v>
                </c:pt>
                <c:pt idx="74">
                  <c:v>38807</c:v>
                </c:pt>
                <c:pt idx="75">
                  <c:v>38835</c:v>
                </c:pt>
                <c:pt idx="76">
                  <c:v>38868</c:v>
                </c:pt>
                <c:pt idx="77">
                  <c:v>38898</c:v>
                </c:pt>
                <c:pt idx="78">
                  <c:v>38929</c:v>
                </c:pt>
                <c:pt idx="79">
                  <c:v>38960</c:v>
                </c:pt>
                <c:pt idx="80">
                  <c:v>38989</c:v>
                </c:pt>
                <c:pt idx="81">
                  <c:v>39021</c:v>
                </c:pt>
                <c:pt idx="82">
                  <c:v>39051</c:v>
                </c:pt>
                <c:pt idx="83">
                  <c:v>39080</c:v>
                </c:pt>
                <c:pt idx="84">
                  <c:v>39113</c:v>
                </c:pt>
                <c:pt idx="85">
                  <c:v>39141</c:v>
                </c:pt>
                <c:pt idx="86">
                  <c:v>39171</c:v>
                </c:pt>
                <c:pt idx="87">
                  <c:v>39202</c:v>
                </c:pt>
                <c:pt idx="88">
                  <c:v>39233</c:v>
                </c:pt>
                <c:pt idx="89">
                  <c:v>39262</c:v>
                </c:pt>
                <c:pt idx="90">
                  <c:v>39294</c:v>
                </c:pt>
                <c:pt idx="91">
                  <c:v>39325</c:v>
                </c:pt>
                <c:pt idx="92">
                  <c:v>39353</c:v>
                </c:pt>
                <c:pt idx="93">
                  <c:v>39386</c:v>
                </c:pt>
                <c:pt idx="94">
                  <c:v>39416</c:v>
                </c:pt>
                <c:pt idx="95">
                  <c:v>39447</c:v>
                </c:pt>
                <c:pt idx="96">
                  <c:v>39478</c:v>
                </c:pt>
                <c:pt idx="97">
                  <c:v>39507</c:v>
                </c:pt>
                <c:pt idx="98">
                  <c:v>39538</c:v>
                </c:pt>
                <c:pt idx="99">
                  <c:v>39568</c:v>
                </c:pt>
                <c:pt idx="100">
                  <c:v>39598</c:v>
                </c:pt>
                <c:pt idx="101">
                  <c:v>39629</c:v>
                </c:pt>
                <c:pt idx="102">
                  <c:v>39660</c:v>
                </c:pt>
                <c:pt idx="103">
                  <c:v>39689</c:v>
                </c:pt>
                <c:pt idx="104">
                  <c:v>39721</c:v>
                </c:pt>
                <c:pt idx="105">
                  <c:v>39752</c:v>
                </c:pt>
                <c:pt idx="106">
                  <c:v>39780</c:v>
                </c:pt>
                <c:pt idx="107">
                  <c:v>39813</c:v>
                </c:pt>
                <c:pt idx="108">
                  <c:v>39843</c:v>
                </c:pt>
                <c:pt idx="109">
                  <c:v>39871</c:v>
                </c:pt>
                <c:pt idx="110">
                  <c:v>39903</c:v>
                </c:pt>
                <c:pt idx="111">
                  <c:v>39933</c:v>
                </c:pt>
                <c:pt idx="112">
                  <c:v>39962</c:v>
                </c:pt>
                <c:pt idx="113">
                  <c:v>39994</c:v>
                </c:pt>
                <c:pt idx="114">
                  <c:v>40025</c:v>
                </c:pt>
                <c:pt idx="115">
                  <c:v>40056</c:v>
                </c:pt>
                <c:pt idx="116">
                  <c:v>40086</c:v>
                </c:pt>
                <c:pt idx="117">
                  <c:v>40116</c:v>
                </c:pt>
                <c:pt idx="118">
                  <c:v>40147</c:v>
                </c:pt>
                <c:pt idx="119">
                  <c:v>40178</c:v>
                </c:pt>
                <c:pt idx="120">
                  <c:v>40207</c:v>
                </c:pt>
                <c:pt idx="121">
                  <c:v>40235</c:v>
                </c:pt>
                <c:pt idx="122">
                  <c:v>40268</c:v>
                </c:pt>
                <c:pt idx="123">
                  <c:v>40298</c:v>
                </c:pt>
                <c:pt idx="124">
                  <c:v>40329</c:v>
                </c:pt>
                <c:pt idx="125">
                  <c:v>40359</c:v>
                </c:pt>
                <c:pt idx="126">
                  <c:v>40389</c:v>
                </c:pt>
                <c:pt idx="127">
                  <c:v>40421</c:v>
                </c:pt>
                <c:pt idx="128">
                  <c:v>40451</c:v>
                </c:pt>
                <c:pt idx="129">
                  <c:v>40480</c:v>
                </c:pt>
                <c:pt idx="130">
                  <c:v>40512</c:v>
                </c:pt>
                <c:pt idx="131">
                  <c:v>40543</c:v>
                </c:pt>
                <c:pt idx="132">
                  <c:v>40574</c:v>
                </c:pt>
                <c:pt idx="133">
                  <c:v>40602</c:v>
                </c:pt>
                <c:pt idx="134">
                  <c:v>40633</c:v>
                </c:pt>
                <c:pt idx="135">
                  <c:v>40662</c:v>
                </c:pt>
                <c:pt idx="136">
                  <c:v>40694</c:v>
                </c:pt>
                <c:pt idx="137">
                  <c:v>40724</c:v>
                </c:pt>
                <c:pt idx="138">
                  <c:v>40753</c:v>
                </c:pt>
                <c:pt idx="139">
                  <c:v>40786</c:v>
                </c:pt>
                <c:pt idx="140">
                  <c:v>40816</c:v>
                </c:pt>
                <c:pt idx="141">
                  <c:v>40847</c:v>
                </c:pt>
                <c:pt idx="142">
                  <c:v>40877</c:v>
                </c:pt>
                <c:pt idx="143">
                  <c:v>40907</c:v>
                </c:pt>
                <c:pt idx="144">
                  <c:v>40939</c:v>
                </c:pt>
                <c:pt idx="145">
                  <c:v>40968</c:v>
                </c:pt>
                <c:pt idx="146">
                  <c:v>40998</c:v>
                </c:pt>
                <c:pt idx="147">
                  <c:v>41029</c:v>
                </c:pt>
                <c:pt idx="148">
                  <c:v>41060</c:v>
                </c:pt>
                <c:pt idx="149">
                  <c:v>41089</c:v>
                </c:pt>
                <c:pt idx="150">
                  <c:v>41121</c:v>
                </c:pt>
                <c:pt idx="151">
                  <c:v>41152</c:v>
                </c:pt>
                <c:pt idx="152">
                  <c:v>41180</c:v>
                </c:pt>
                <c:pt idx="153">
                  <c:v>41213</c:v>
                </c:pt>
                <c:pt idx="154">
                  <c:v>41243</c:v>
                </c:pt>
                <c:pt idx="155">
                  <c:v>41274</c:v>
                </c:pt>
                <c:pt idx="156">
                  <c:v>41305</c:v>
                </c:pt>
                <c:pt idx="157">
                  <c:v>41333</c:v>
                </c:pt>
                <c:pt idx="158">
                  <c:v>41362</c:v>
                </c:pt>
                <c:pt idx="159">
                  <c:v>41394</c:v>
                </c:pt>
                <c:pt idx="160">
                  <c:v>41425</c:v>
                </c:pt>
                <c:pt idx="161">
                  <c:v>41453</c:v>
                </c:pt>
                <c:pt idx="162">
                  <c:v>41486</c:v>
                </c:pt>
                <c:pt idx="163">
                  <c:v>41516</c:v>
                </c:pt>
                <c:pt idx="164">
                  <c:v>41547</c:v>
                </c:pt>
                <c:pt idx="165">
                  <c:v>41578</c:v>
                </c:pt>
                <c:pt idx="166">
                  <c:v>41607</c:v>
                </c:pt>
                <c:pt idx="167">
                  <c:v>41639</c:v>
                </c:pt>
                <c:pt idx="168">
                  <c:v>41670</c:v>
                </c:pt>
                <c:pt idx="169">
                  <c:v>41698</c:v>
                </c:pt>
                <c:pt idx="170">
                  <c:v>41729</c:v>
                </c:pt>
                <c:pt idx="171">
                  <c:v>41759</c:v>
                </c:pt>
                <c:pt idx="172">
                  <c:v>41789</c:v>
                </c:pt>
                <c:pt idx="173">
                  <c:v>41820</c:v>
                </c:pt>
                <c:pt idx="174">
                  <c:v>41851</c:v>
                </c:pt>
                <c:pt idx="175">
                  <c:v>41880</c:v>
                </c:pt>
                <c:pt idx="176">
                  <c:v>41912</c:v>
                </c:pt>
                <c:pt idx="177">
                  <c:v>41943</c:v>
                </c:pt>
                <c:pt idx="178">
                  <c:v>41971</c:v>
                </c:pt>
                <c:pt idx="179">
                  <c:v>42004</c:v>
                </c:pt>
                <c:pt idx="180">
                  <c:v>42034</c:v>
                </c:pt>
                <c:pt idx="181">
                  <c:v>42062</c:v>
                </c:pt>
                <c:pt idx="182">
                  <c:v>42094</c:v>
                </c:pt>
                <c:pt idx="183">
                  <c:v>42124</c:v>
                </c:pt>
                <c:pt idx="184">
                  <c:v>42153</c:v>
                </c:pt>
                <c:pt idx="185">
                  <c:v>42185</c:v>
                </c:pt>
                <c:pt idx="186">
                  <c:v>42216</c:v>
                </c:pt>
                <c:pt idx="187">
                  <c:v>42247</c:v>
                </c:pt>
                <c:pt idx="188">
                  <c:v>42277</c:v>
                </c:pt>
                <c:pt idx="189">
                  <c:v>42307</c:v>
                </c:pt>
              </c:numCache>
            </c:numRef>
          </c:cat>
          <c:val>
            <c:numRef>
              <c:f>Sheet1!$D$2:$D$191</c:f>
              <c:numCache>
                <c:formatCode>General</c:formatCode>
                <c:ptCount val="19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3.59</c:v>
                </c:pt>
                <c:pt idx="87">
                  <c:v>3.27</c:v>
                </c:pt>
                <c:pt idx="88">
                  <c:v>3.73</c:v>
                </c:pt>
                <c:pt idx="89">
                  <c:v>3.81</c:v>
                </c:pt>
                <c:pt idx="90">
                  <c:v>3.45</c:v>
                </c:pt>
                <c:pt idx="91">
                  <c:v>3.49</c:v>
                </c:pt>
                <c:pt idx="92">
                  <c:v>3.2800000000000002</c:v>
                </c:pt>
                <c:pt idx="93">
                  <c:v>3.2800000000000002</c:v>
                </c:pt>
                <c:pt idx="94">
                  <c:v>3.27</c:v>
                </c:pt>
                <c:pt idx="95">
                  <c:v>3.16</c:v>
                </c:pt>
                <c:pt idx="96">
                  <c:v>3.11</c:v>
                </c:pt>
                <c:pt idx="97">
                  <c:v>3.09</c:v>
                </c:pt>
                <c:pt idx="98">
                  <c:v>3.08</c:v>
                </c:pt>
                <c:pt idx="99">
                  <c:v>2.88</c:v>
                </c:pt>
                <c:pt idx="100">
                  <c:v>3.02</c:v>
                </c:pt>
                <c:pt idx="101">
                  <c:v>2.67</c:v>
                </c:pt>
                <c:pt idx="102">
                  <c:v>3</c:v>
                </c:pt>
                <c:pt idx="103">
                  <c:v>3.33</c:v>
                </c:pt>
                <c:pt idx="104">
                  <c:v>3.23</c:v>
                </c:pt>
                <c:pt idx="105">
                  <c:v>3.3200000000000003</c:v>
                </c:pt>
                <c:pt idx="106">
                  <c:v>3.64</c:v>
                </c:pt>
                <c:pt idx="107">
                  <c:v>3.58</c:v>
                </c:pt>
                <c:pt idx="108">
                  <c:v>3.58</c:v>
                </c:pt>
                <c:pt idx="109">
                  <c:v>3.24</c:v>
                </c:pt>
                <c:pt idx="110">
                  <c:v>3.13</c:v>
                </c:pt>
                <c:pt idx="111">
                  <c:v>3.22</c:v>
                </c:pt>
                <c:pt idx="112">
                  <c:v>2.84</c:v>
                </c:pt>
                <c:pt idx="113">
                  <c:v>2.7800000000000002</c:v>
                </c:pt>
                <c:pt idx="114">
                  <c:v>2.59</c:v>
                </c:pt>
                <c:pt idx="115">
                  <c:v>2.39</c:v>
                </c:pt>
                <c:pt idx="116">
                  <c:v>2.34</c:v>
                </c:pt>
                <c:pt idx="117">
                  <c:v>2.34</c:v>
                </c:pt>
                <c:pt idx="118">
                  <c:v>2.0499999999999998</c:v>
                </c:pt>
                <c:pt idx="119">
                  <c:v>1.82</c:v>
                </c:pt>
                <c:pt idx="120">
                  <c:v>1.95</c:v>
                </c:pt>
                <c:pt idx="121">
                  <c:v>2</c:v>
                </c:pt>
                <c:pt idx="122">
                  <c:v>1.77</c:v>
                </c:pt>
                <c:pt idx="123">
                  <c:v>1.81</c:v>
                </c:pt>
                <c:pt idx="124">
                  <c:v>1.94</c:v>
                </c:pt>
                <c:pt idx="125">
                  <c:v>1.71</c:v>
                </c:pt>
                <c:pt idx="126">
                  <c:v>1.85</c:v>
                </c:pt>
                <c:pt idx="127">
                  <c:v>1.75</c:v>
                </c:pt>
                <c:pt idx="128">
                  <c:v>1.84</c:v>
                </c:pt>
                <c:pt idx="129">
                  <c:v>1.8800000000000001</c:v>
                </c:pt>
                <c:pt idx="130">
                  <c:v>1.6500000000000001</c:v>
                </c:pt>
                <c:pt idx="131">
                  <c:v>1.74</c:v>
                </c:pt>
                <c:pt idx="132">
                  <c:v>1.92</c:v>
                </c:pt>
                <c:pt idx="133">
                  <c:v>1.87</c:v>
                </c:pt>
                <c:pt idx="134">
                  <c:v>1.87</c:v>
                </c:pt>
                <c:pt idx="135">
                  <c:v>1.9100000000000001</c:v>
                </c:pt>
                <c:pt idx="136">
                  <c:v>2</c:v>
                </c:pt>
                <c:pt idx="137">
                  <c:v>2.13</c:v>
                </c:pt>
                <c:pt idx="138">
                  <c:v>2.2600000000000002</c:v>
                </c:pt>
                <c:pt idx="139">
                  <c:v>1.9000000000000001</c:v>
                </c:pt>
                <c:pt idx="140">
                  <c:v>1.94</c:v>
                </c:pt>
                <c:pt idx="141">
                  <c:v>2.11</c:v>
                </c:pt>
                <c:pt idx="142">
                  <c:v>2.02</c:v>
                </c:pt>
                <c:pt idx="143">
                  <c:v>1.98</c:v>
                </c:pt>
                <c:pt idx="144">
                  <c:v>1.75</c:v>
                </c:pt>
                <c:pt idx="145">
                  <c:v>1.8800000000000001</c:v>
                </c:pt>
                <c:pt idx="146">
                  <c:v>2.1</c:v>
                </c:pt>
                <c:pt idx="147">
                  <c:v>2.0100000000000002</c:v>
                </c:pt>
                <c:pt idx="148">
                  <c:v>1.83</c:v>
                </c:pt>
                <c:pt idx="149">
                  <c:v>1.95</c:v>
                </c:pt>
                <c:pt idx="150">
                  <c:v>1.77</c:v>
                </c:pt>
                <c:pt idx="151">
                  <c:v>1.82</c:v>
                </c:pt>
                <c:pt idx="152">
                  <c:v>1.99</c:v>
                </c:pt>
                <c:pt idx="153">
                  <c:v>1.51</c:v>
                </c:pt>
                <c:pt idx="154">
                  <c:v>1.9000000000000001</c:v>
                </c:pt>
                <c:pt idx="155">
                  <c:v>2.2000000000000002</c:v>
                </c:pt>
                <c:pt idx="156">
                  <c:v>2.15</c:v>
                </c:pt>
                <c:pt idx="157">
                  <c:v>2.1</c:v>
                </c:pt>
                <c:pt idx="158">
                  <c:v>1.93</c:v>
                </c:pt>
                <c:pt idx="159">
                  <c:v>2.0100000000000002</c:v>
                </c:pt>
                <c:pt idx="160">
                  <c:v>2.0100000000000002</c:v>
                </c:pt>
                <c:pt idx="161">
                  <c:v>2.13</c:v>
                </c:pt>
                <c:pt idx="162">
                  <c:v>1.9100000000000001</c:v>
                </c:pt>
                <c:pt idx="163">
                  <c:v>2.2600000000000002</c:v>
                </c:pt>
                <c:pt idx="164">
                  <c:v>2.04</c:v>
                </c:pt>
                <c:pt idx="165">
                  <c:v>2.25</c:v>
                </c:pt>
                <c:pt idx="166">
                  <c:v>2.2400000000000002</c:v>
                </c:pt>
                <c:pt idx="167">
                  <c:v>1.9000000000000001</c:v>
                </c:pt>
                <c:pt idx="168">
                  <c:v>1.94</c:v>
                </c:pt>
                <c:pt idx="169">
                  <c:v>2.14</c:v>
                </c:pt>
                <c:pt idx="170">
                  <c:v>2.1800000000000002</c:v>
                </c:pt>
                <c:pt idx="171">
                  <c:v>1.97</c:v>
                </c:pt>
                <c:pt idx="172">
                  <c:v>2.13</c:v>
                </c:pt>
                <c:pt idx="173">
                  <c:v>2.04</c:v>
                </c:pt>
                <c:pt idx="174">
                  <c:v>2.09</c:v>
                </c:pt>
                <c:pt idx="175">
                  <c:v>2.21</c:v>
                </c:pt>
                <c:pt idx="176">
                  <c:v>2.04</c:v>
                </c:pt>
                <c:pt idx="177">
                  <c:v>2.0300000000000002</c:v>
                </c:pt>
                <c:pt idx="178">
                  <c:v>2.11</c:v>
                </c:pt>
                <c:pt idx="179">
                  <c:v>1.82</c:v>
                </c:pt>
                <c:pt idx="180">
                  <c:v>2.23</c:v>
                </c:pt>
                <c:pt idx="181">
                  <c:v>1.98</c:v>
                </c:pt>
                <c:pt idx="182">
                  <c:v>2.1</c:v>
                </c:pt>
                <c:pt idx="183">
                  <c:v>2.2600000000000002</c:v>
                </c:pt>
                <c:pt idx="184">
                  <c:v>2.25</c:v>
                </c:pt>
                <c:pt idx="185">
                  <c:v>2</c:v>
                </c:pt>
                <c:pt idx="186">
                  <c:v>2.21</c:v>
                </c:pt>
                <c:pt idx="187">
                  <c:v>2.2400000000000002</c:v>
                </c:pt>
                <c:pt idx="188">
                  <c:v>2.2800000000000002</c:v>
                </c:pt>
                <c:pt idx="189">
                  <c:v>2.48</c:v>
                </c:pt>
              </c:numCache>
            </c:numRef>
          </c:val>
          <c:smooth val="0"/>
        </c:ser>
        <c:dLbls>
          <c:showLegendKey val="0"/>
          <c:showVal val="0"/>
          <c:showCatName val="0"/>
          <c:showSerName val="0"/>
          <c:showPercent val="0"/>
          <c:showBubbleSize val="0"/>
        </c:dLbls>
        <c:marker val="1"/>
        <c:smooth val="0"/>
        <c:axId val="488318456"/>
        <c:axId val="488318848"/>
      </c:lineChart>
      <c:lineChart>
        <c:grouping val="standard"/>
        <c:varyColors val="0"/>
        <c:ser>
          <c:idx val="0"/>
          <c:order val="0"/>
          <c:tx>
            <c:v>US Fed Funds (rechts)</c:v>
          </c:tx>
          <c:spPr>
            <a:ln>
              <a:solidFill>
                <a:sysClr val="window" lastClr="FFFFFF">
                  <a:lumMod val="75000"/>
                </a:sysClr>
              </a:solidFill>
            </a:ln>
          </c:spPr>
          <c:marker>
            <c:symbol val="none"/>
          </c:marker>
          <c:cat>
            <c:numRef>
              <c:f>Sheet1!$A$2:$A$191</c:f>
              <c:numCache>
                <c:formatCode>m/d/yyyy</c:formatCode>
                <c:ptCount val="190"/>
                <c:pt idx="0">
                  <c:v>36556</c:v>
                </c:pt>
                <c:pt idx="1">
                  <c:v>36585</c:v>
                </c:pt>
                <c:pt idx="2">
                  <c:v>36616</c:v>
                </c:pt>
                <c:pt idx="3">
                  <c:v>36644</c:v>
                </c:pt>
                <c:pt idx="4">
                  <c:v>36677</c:v>
                </c:pt>
                <c:pt idx="5">
                  <c:v>36707</c:v>
                </c:pt>
                <c:pt idx="6">
                  <c:v>36738</c:v>
                </c:pt>
                <c:pt idx="7">
                  <c:v>36769</c:v>
                </c:pt>
                <c:pt idx="8">
                  <c:v>36798</c:v>
                </c:pt>
                <c:pt idx="9">
                  <c:v>36830</c:v>
                </c:pt>
                <c:pt idx="10">
                  <c:v>36860</c:v>
                </c:pt>
                <c:pt idx="11">
                  <c:v>36889</c:v>
                </c:pt>
                <c:pt idx="12">
                  <c:v>36922</c:v>
                </c:pt>
                <c:pt idx="13">
                  <c:v>36950</c:v>
                </c:pt>
                <c:pt idx="14">
                  <c:v>36980</c:v>
                </c:pt>
                <c:pt idx="15">
                  <c:v>37011</c:v>
                </c:pt>
                <c:pt idx="16">
                  <c:v>37042</c:v>
                </c:pt>
                <c:pt idx="17">
                  <c:v>37071</c:v>
                </c:pt>
                <c:pt idx="18">
                  <c:v>37103</c:v>
                </c:pt>
                <c:pt idx="19">
                  <c:v>37134</c:v>
                </c:pt>
                <c:pt idx="20">
                  <c:v>37162</c:v>
                </c:pt>
                <c:pt idx="21">
                  <c:v>37195</c:v>
                </c:pt>
                <c:pt idx="22">
                  <c:v>37225</c:v>
                </c:pt>
                <c:pt idx="23">
                  <c:v>37256</c:v>
                </c:pt>
                <c:pt idx="24">
                  <c:v>37287</c:v>
                </c:pt>
                <c:pt idx="25">
                  <c:v>37315</c:v>
                </c:pt>
                <c:pt idx="26">
                  <c:v>37344</c:v>
                </c:pt>
                <c:pt idx="27">
                  <c:v>37376</c:v>
                </c:pt>
                <c:pt idx="28">
                  <c:v>37407</c:v>
                </c:pt>
                <c:pt idx="29">
                  <c:v>37435</c:v>
                </c:pt>
                <c:pt idx="30">
                  <c:v>37468</c:v>
                </c:pt>
                <c:pt idx="31">
                  <c:v>37498</c:v>
                </c:pt>
                <c:pt idx="32">
                  <c:v>37529</c:v>
                </c:pt>
                <c:pt idx="33">
                  <c:v>37560</c:v>
                </c:pt>
                <c:pt idx="34">
                  <c:v>37589</c:v>
                </c:pt>
                <c:pt idx="35">
                  <c:v>37621</c:v>
                </c:pt>
                <c:pt idx="36">
                  <c:v>37652</c:v>
                </c:pt>
                <c:pt idx="37">
                  <c:v>37680</c:v>
                </c:pt>
                <c:pt idx="38">
                  <c:v>37711</c:v>
                </c:pt>
                <c:pt idx="39">
                  <c:v>37741</c:v>
                </c:pt>
                <c:pt idx="40">
                  <c:v>37771</c:v>
                </c:pt>
                <c:pt idx="41">
                  <c:v>37802</c:v>
                </c:pt>
                <c:pt idx="42">
                  <c:v>37833</c:v>
                </c:pt>
                <c:pt idx="43">
                  <c:v>37862</c:v>
                </c:pt>
                <c:pt idx="44">
                  <c:v>37894</c:v>
                </c:pt>
                <c:pt idx="45">
                  <c:v>37925</c:v>
                </c:pt>
                <c:pt idx="46">
                  <c:v>37953</c:v>
                </c:pt>
                <c:pt idx="47">
                  <c:v>37986</c:v>
                </c:pt>
                <c:pt idx="48">
                  <c:v>38016</c:v>
                </c:pt>
                <c:pt idx="49">
                  <c:v>38044</c:v>
                </c:pt>
                <c:pt idx="50">
                  <c:v>38077</c:v>
                </c:pt>
                <c:pt idx="51">
                  <c:v>38107</c:v>
                </c:pt>
                <c:pt idx="52">
                  <c:v>38138</c:v>
                </c:pt>
                <c:pt idx="53">
                  <c:v>38168</c:v>
                </c:pt>
                <c:pt idx="54">
                  <c:v>38198</c:v>
                </c:pt>
                <c:pt idx="55">
                  <c:v>38230</c:v>
                </c:pt>
                <c:pt idx="56">
                  <c:v>38260</c:v>
                </c:pt>
                <c:pt idx="57">
                  <c:v>38289</c:v>
                </c:pt>
                <c:pt idx="58">
                  <c:v>38321</c:v>
                </c:pt>
                <c:pt idx="59">
                  <c:v>38352</c:v>
                </c:pt>
                <c:pt idx="60">
                  <c:v>38383</c:v>
                </c:pt>
                <c:pt idx="61">
                  <c:v>38411</c:v>
                </c:pt>
                <c:pt idx="62">
                  <c:v>38442</c:v>
                </c:pt>
                <c:pt idx="63">
                  <c:v>38471</c:v>
                </c:pt>
                <c:pt idx="64">
                  <c:v>38503</c:v>
                </c:pt>
                <c:pt idx="65">
                  <c:v>38533</c:v>
                </c:pt>
                <c:pt idx="66">
                  <c:v>38562</c:v>
                </c:pt>
                <c:pt idx="67">
                  <c:v>38595</c:v>
                </c:pt>
                <c:pt idx="68">
                  <c:v>38625</c:v>
                </c:pt>
                <c:pt idx="69">
                  <c:v>38656</c:v>
                </c:pt>
                <c:pt idx="70">
                  <c:v>38686</c:v>
                </c:pt>
                <c:pt idx="71">
                  <c:v>38716</c:v>
                </c:pt>
                <c:pt idx="72">
                  <c:v>38748</c:v>
                </c:pt>
                <c:pt idx="73">
                  <c:v>38776</c:v>
                </c:pt>
                <c:pt idx="74">
                  <c:v>38807</c:v>
                </c:pt>
                <c:pt idx="75">
                  <c:v>38835</c:v>
                </c:pt>
                <c:pt idx="76">
                  <c:v>38868</c:v>
                </c:pt>
                <c:pt idx="77">
                  <c:v>38898</c:v>
                </c:pt>
                <c:pt idx="78">
                  <c:v>38929</c:v>
                </c:pt>
                <c:pt idx="79">
                  <c:v>38960</c:v>
                </c:pt>
                <c:pt idx="80">
                  <c:v>38989</c:v>
                </c:pt>
                <c:pt idx="81">
                  <c:v>39021</c:v>
                </c:pt>
                <c:pt idx="82">
                  <c:v>39051</c:v>
                </c:pt>
                <c:pt idx="83">
                  <c:v>39080</c:v>
                </c:pt>
                <c:pt idx="84">
                  <c:v>39113</c:v>
                </c:pt>
                <c:pt idx="85">
                  <c:v>39141</c:v>
                </c:pt>
                <c:pt idx="86">
                  <c:v>39171</c:v>
                </c:pt>
                <c:pt idx="87">
                  <c:v>39202</c:v>
                </c:pt>
                <c:pt idx="88">
                  <c:v>39233</c:v>
                </c:pt>
                <c:pt idx="89">
                  <c:v>39262</c:v>
                </c:pt>
                <c:pt idx="90">
                  <c:v>39294</c:v>
                </c:pt>
                <c:pt idx="91">
                  <c:v>39325</c:v>
                </c:pt>
                <c:pt idx="92">
                  <c:v>39353</c:v>
                </c:pt>
                <c:pt idx="93">
                  <c:v>39386</c:v>
                </c:pt>
                <c:pt idx="94">
                  <c:v>39416</c:v>
                </c:pt>
                <c:pt idx="95">
                  <c:v>39447</c:v>
                </c:pt>
                <c:pt idx="96">
                  <c:v>39478</c:v>
                </c:pt>
                <c:pt idx="97">
                  <c:v>39507</c:v>
                </c:pt>
                <c:pt idx="98">
                  <c:v>39538</c:v>
                </c:pt>
                <c:pt idx="99">
                  <c:v>39568</c:v>
                </c:pt>
                <c:pt idx="100">
                  <c:v>39598</c:v>
                </c:pt>
                <c:pt idx="101">
                  <c:v>39629</c:v>
                </c:pt>
                <c:pt idx="102">
                  <c:v>39660</c:v>
                </c:pt>
                <c:pt idx="103">
                  <c:v>39689</c:v>
                </c:pt>
                <c:pt idx="104">
                  <c:v>39721</c:v>
                </c:pt>
                <c:pt idx="105">
                  <c:v>39752</c:v>
                </c:pt>
                <c:pt idx="106">
                  <c:v>39780</c:v>
                </c:pt>
                <c:pt idx="107">
                  <c:v>39813</c:v>
                </c:pt>
                <c:pt idx="108">
                  <c:v>39843</c:v>
                </c:pt>
                <c:pt idx="109">
                  <c:v>39871</c:v>
                </c:pt>
                <c:pt idx="110">
                  <c:v>39903</c:v>
                </c:pt>
                <c:pt idx="111">
                  <c:v>39933</c:v>
                </c:pt>
                <c:pt idx="112">
                  <c:v>39962</c:v>
                </c:pt>
                <c:pt idx="113">
                  <c:v>39994</c:v>
                </c:pt>
                <c:pt idx="114">
                  <c:v>40025</c:v>
                </c:pt>
                <c:pt idx="115">
                  <c:v>40056</c:v>
                </c:pt>
                <c:pt idx="116">
                  <c:v>40086</c:v>
                </c:pt>
                <c:pt idx="117">
                  <c:v>40116</c:v>
                </c:pt>
                <c:pt idx="118">
                  <c:v>40147</c:v>
                </c:pt>
                <c:pt idx="119">
                  <c:v>40178</c:v>
                </c:pt>
                <c:pt idx="120">
                  <c:v>40207</c:v>
                </c:pt>
                <c:pt idx="121">
                  <c:v>40235</c:v>
                </c:pt>
                <c:pt idx="122">
                  <c:v>40268</c:v>
                </c:pt>
                <c:pt idx="123">
                  <c:v>40298</c:v>
                </c:pt>
                <c:pt idx="124">
                  <c:v>40329</c:v>
                </c:pt>
                <c:pt idx="125">
                  <c:v>40359</c:v>
                </c:pt>
                <c:pt idx="126">
                  <c:v>40389</c:v>
                </c:pt>
                <c:pt idx="127">
                  <c:v>40421</c:v>
                </c:pt>
                <c:pt idx="128">
                  <c:v>40451</c:v>
                </c:pt>
                <c:pt idx="129">
                  <c:v>40480</c:v>
                </c:pt>
                <c:pt idx="130">
                  <c:v>40512</c:v>
                </c:pt>
                <c:pt idx="131">
                  <c:v>40543</c:v>
                </c:pt>
                <c:pt idx="132">
                  <c:v>40574</c:v>
                </c:pt>
                <c:pt idx="133">
                  <c:v>40602</c:v>
                </c:pt>
                <c:pt idx="134">
                  <c:v>40633</c:v>
                </c:pt>
                <c:pt idx="135">
                  <c:v>40662</c:v>
                </c:pt>
                <c:pt idx="136">
                  <c:v>40694</c:v>
                </c:pt>
                <c:pt idx="137">
                  <c:v>40724</c:v>
                </c:pt>
                <c:pt idx="138">
                  <c:v>40753</c:v>
                </c:pt>
                <c:pt idx="139">
                  <c:v>40786</c:v>
                </c:pt>
                <c:pt idx="140">
                  <c:v>40816</c:v>
                </c:pt>
                <c:pt idx="141">
                  <c:v>40847</c:v>
                </c:pt>
                <c:pt idx="142">
                  <c:v>40877</c:v>
                </c:pt>
                <c:pt idx="143">
                  <c:v>40907</c:v>
                </c:pt>
                <c:pt idx="144">
                  <c:v>40939</c:v>
                </c:pt>
                <c:pt idx="145">
                  <c:v>40968</c:v>
                </c:pt>
                <c:pt idx="146">
                  <c:v>40998</c:v>
                </c:pt>
                <c:pt idx="147">
                  <c:v>41029</c:v>
                </c:pt>
                <c:pt idx="148">
                  <c:v>41060</c:v>
                </c:pt>
                <c:pt idx="149">
                  <c:v>41089</c:v>
                </c:pt>
                <c:pt idx="150">
                  <c:v>41121</c:v>
                </c:pt>
                <c:pt idx="151">
                  <c:v>41152</c:v>
                </c:pt>
                <c:pt idx="152">
                  <c:v>41180</c:v>
                </c:pt>
                <c:pt idx="153">
                  <c:v>41213</c:v>
                </c:pt>
                <c:pt idx="154">
                  <c:v>41243</c:v>
                </c:pt>
                <c:pt idx="155">
                  <c:v>41274</c:v>
                </c:pt>
                <c:pt idx="156">
                  <c:v>41305</c:v>
                </c:pt>
                <c:pt idx="157">
                  <c:v>41333</c:v>
                </c:pt>
                <c:pt idx="158">
                  <c:v>41362</c:v>
                </c:pt>
                <c:pt idx="159">
                  <c:v>41394</c:v>
                </c:pt>
                <c:pt idx="160">
                  <c:v>41425</c:v>
                </c:pt>
                <c:pt idx="161">
                  <c:v>41453</c:v>
                </c:pt>
                <c:pt idx="162">
                  <c:v>41486</c:v>
                </c:pt>
                <c:pt idx="163">
                  <c:v>41516</c:v>
                </c:pt>
                <c:pt idx="164">
                  <c:v>41547</c:v>
                </c:pt>
                <c:pt idx="165">
                  <c:v>41578</c:v>
                </c:pt>
                <c:pt idx="166">
                  <c:v>41607</c:v>
                </c:pt>
                <c:pt idx="167">
                  <c:v>41639</c:v>
                </c:pt>
                <c:pt idx="168">
                  <c:v>41670</c:v>
                </c:pt>
                <c:pt idx="169">
                  <c:v>41698</c:v>
                </c:pt>
                <c:pt idx="170">
                  <c:v>41729</c:v>
                </c:pt>
                <c:pt idx="171">
                  <c:v>41759</c:v>
                </c:pt>
                <c:pt idx="172">
                  <c:v>41789</c:v>
                </c:pt>
                <c:pt idx="173">
                  <c:v>41820</c:v>
                </c:pt>
                <c:pt idx="174">
                  <c:v>41851</c:v>
                </c:pt>
                <c:pt idx="175">
                  <c:v>41880</c:v>
                </c:pt>
                <c:pt idx="176">
                  <c:v>41912</c:v>
                </c:pt>
                <c:pt idx="177">
                  <c:v>41943</c:v>
                </c:pt>
                <c:pt idx="178">
                  <c:v>41971</c:v>
                </c:pt>
                <c:pt idx="179">
                  <c:v>42004</c:v>
                </c:pt>
                <c:pt idx="180">
                  <c:v>42034</c:v>
                </c:pt>
                <c:pt idx="181">
                  <c:v>42062</c:v>
                </c:pt>
                <c:pt idx="182">
                  <c:v>42094</c:v>
                </c:pt>
                <c:pt idx="183">
                  <c:v>42124</c:v>
                </c:pt>
                <c:pt idx="184">
                  <c:v>42153</c:v>
                </c:pt>
                <c:pt idx="185">
                  <c:v>42185</c:v>
                </c:pt>
                <c:pt idx="186">
                  <c:v>42216</c:v>
                </c:pt>
                <c:pt idx="187">
                  <c:v>42247</c:v>
                </c:pt>
                <c:pt idx="188">
                  <c:v>42277</c:v>
                </c:pt>
                <c:pt idx="189">
                  <c:v>42307</c:v>
                </c:pt>
              </c:numCache>
            </c:numRef>
          </c:cat>
          <c:val>
            <c:numRef>
              <c:f>Sheet1!$B$2:$B$191</c:f>
              <c:numCache>
                <c:formatCode>General</c:formatCode>
                <c:ptCount val="190"/>
                <c:pt idx="0">
                  <c:v>5.5</c:v>
                </c:pt>
                <c:pt idx="1">
                  <c:v>5.75</c:v>
                </c:pt>
                <c:pt idx="2">
                  <c:v>6</c:v>
                </c:pt>
                <c:pt idx="3">
                  <c:v>6</c:v>
                </c:pt>
                <c:pt idx="4">
                  <c:v>6.5</c:v>
                </c:pt>
                <c:pt idx="5">
                  <c:v>6.5</c:v>
                </c:pt>
                <c:pt idx="6">
                  <c:v>6.5</c:v>
                </c:pt>
                <c:pt idx="7">
                  <c:v>6.5</c:v>
                </c:pt>
                <c:pt idx="8">
                  <c:v>6.5</c:v>
                </c:pt>
                <c:pt idx="9">
                  <c:v>6.5</c:v>
                </c:pt>
                <c:pt idx="10">
                  <c:v>6.5</c:v>
                </c:pt>
                <c:pt idx="11">
                  <c:v>6.5</c:v>
                </c:pt>
                <c:pt idx="12">
                  <c:v>5.5</c:v>
                </c:pt>
                <c:pt idx="13">
                  <c:v>5.5</c:v>
                </c:pt>
                <c:pt idx="14">
                  <c:v>5</c:v>
                </c:pt>
                <c:pt idx="15">
                  <c:v>4.5</c:v>
                </c:pt>
                <c:pt idx="16">
                  <c:v>4</c:v>
                </c:pt>
                <c:pt idx="17">
                  <c:v>3.75</c:v>
                </c:pt>
                <c:pt idx="18">
                  <c:v>3.75</c:v>
                </c:pt>
                <c:pt idx="19">
                  <c:v>3.5</c:v>
                </c:pt>
                <c:pt idx="20">
                  <c:v>3</c:v>
                </c:pt>
                <c:pt idx="21">
                  <c:v>2.5</c:v>
                </c:pt>
                <c:pt idx="22">
                  <c:v>2</c:v>
                </c:pt>
                <c:pt idx="23">
                  <c:v>1.75</c:v>
                </c:pt>
                <c:pt idx="24">
                  <c:v>1.75</c:v>
                </c:pt>
                <c:pt idx="25">
                  <c:v>1.75</c:v>
                </c:pt>
                <c:pt idx="26">
                  <c:v>1.75</c:v>
                </c:pt>
                <c:pt idx="27">
                  <c:v>1.75</c:v>
                </c:pt>
                <c:pt idx="28">
                  <c:v>1.75</c:v>
                </c:pt>
                <c:pt idx="29">
                  <c:v>1.75</c:v>
                </c:pt>
                <c:pt idx="30">
                  <c:v>1.75</c:v>
                </c:pt>
                <c:pt idx="31">
                  <c:v>1.75</c:v>
                </c:pt>
                <c:pt idx="32">
                  <c:v>1.75</c:v>
                </c:pt>
                <c:pt idx="33">
                  <c:v>1.75</c:v>
                </c:pt>
                <c:pt idx="34">
                  <c:v>1.25</c:v>
                </c:pt>
                <c:pt idx="35">
                  <c:v>1.25</c:v>
                </c:pt>
                <c:pt idx="36">
                  <c:v>1.25</c:v>
                </c:pt>
                <c:pt idx="37">
                  <c:v>1.25</c:v>
                </c:pt>
                <c:pt idx="38">
                  <c:v>1.25</c:v>
                </c:pt>
                <c:pt idx="39">
                  <c:v>1.25</c:v>
                </c:pt>
                <c:pt idx="40">
                  <c:v>1.25</c:v>
                </c:pt>
                <c:pt idx="41">
                  <c:v>1</c:v>
                </c:pt>
                <c:pt idx="42">
                  <c:v>1</c:v>
                </c:pt>
                <c:pt idx="43">
                  <c:v>1</c:v>
                </c:pt>
                <c:pt idx="44">
                  <c:v>1</c:v>
                </c:pt>
                <c:pt idx="45">
                  <c:v>1</c:v>
                </c:pt>
                <c:pt idx="46">
                  <c:v>1</c:v>
                </c:pt>
                <c:pt idx="47">
                  <c:v>1</c:v>
                </c:pt>
                <c:pt idx="48">
                  <c:v>1</c:v>
                </c:pt>
                <c:pt idx="49">
                  <c:v>1</c:v>
                </c:pt>
                <c:pt idx="50">
                  <c:v>1</c:v>
                </c:pt>
                <c:pt idx="51">
                  <c:v>1</c:v>
                </c:pt>
                <c:pt idx="52">
                  <c:v>1</c:v>
                </c:pt>
                <c:pt idx="53">
                  <c:v>1.25</c:v>
                </c:pt>
                <c:pt idx="54">
                  <c:v>1.25</c:v>
                </c:pt>
                <c:pt idx="55">
                  <c:v>1.5</c:v>
                </c:pt>
                <c:pt idx="56">
                  <c:v>1.75</c:v>
                </c:pt>
                <c:pt idx="57">
                  <c:v>1.75</c:v>
                </c:pt>
                <c:pt idx="58">
                  <c:v>2</c:v>
                </c:pt>
                <c:pt idx="59">
                  <c:v>2.25</c:v>
                </c:pt>
                <c:pt idx="60">
                  <c:v>2.25</c:v>
                </c:pt>
                <c:pt idx="61">
                  <c:v>2.5</c:v>
                </c:pt>
                <c:pt idx="62">
                  <c:v>2.75</c:v>
                </c:pt>
                <c:pt idx="63">
                  <c:v>2.75</c:v>
                </c:pt>
                <c:pt idx="64">
                  <c:v>3</c:v>
                </c:pt>
                <c:pt idx="65">
                  <c:v>3.25</c:v>
                </c:pt>
                <c:pt idx="66">
                  <c:v>3.25</c:v>
                </c:pt>
                <c:pt idx="67">
                  <c:v>3.5</c:v>
                </c:pt>
                <c:pt idx="68">
                  <c:v>3.75</c:v>
                </c:pt>
                <c:pt idx="69">
                  <c:v>3.75</c:v>
                </c:pt>
                <c:pt idx="70">
                  <c:v>4</c:v>
                </c:pt>
                <c:pt idx="71">
                  <c:v>4.25</c:v>
                </c:pt>
                <c:pt idx="72">
                  <c:v>4.25</c:v>
                </c:pt>
                <c:pt idx="73">
                  <c:v>4.5</c:v>
                </c:pt>
                <c:pt idx="74">
                  <c:v>4.75</c:v>
                </c:pt>
                <c:pt idx="75">
                  <c:v>4.75</c:v>
                </c:pt>
                <c:pt idx="76">
                  <c:v>5</c:v>
                </c:pt>
                <c:pt idx="77">
                  <c:v>5.25</c:v>
                </c:pt>
                <c:pt idx="78">
                  <c:v>5.25</c:v>
                </c:pt>
                <c:pt idx="79">
                  <c:v>5.25</c:v>
                </c:pt>
                <c:pt idx="80">
                  <c:v>5.25</c:v>
                </c:pt>
                <c:pt idx="81">
                  <c:v>5.25</c:v>
                </c:pt>
                <c:pt idx="82">
                  <c:v>5.25</c:v>
                </c:pt>
                <c:pt idx="83">
                  <c:v>5.25</c:v>
                </c:pt>
                <c:pt idx="84">
                  <c:v>5.25</c:v>
                </c:pt>
                <c:pt idx="85">
                  <c:v>5.25</c:v>
                </c:pt>
                <c:pt idx="86">
                  <c:v>5.25</c:v>
                </c:pt>
                <c:pt idx="87">
                  <c:v>5.25</c:v>
                </c:pt>
                <c:pt idx="88">
                  <c:v>5.25</c:v>
                </c:pt>
                <c:pt idx="89">
                  <c:v>5.25</c:v>
                </c:pt>
                <c:pt idx="90">
                  <c:v>5.25</c:v>
                </c:pt>
                <c:pt idx="91">
                  <c:v>5.25</c:v>
                </c:pt>
                <c:pt idx="92">
                  <c:v>4.75</c:v>
                </c:pt>
                <c:pt idx="93">
                  <c:v>4.5</c:v>
                </c:pt>
                <c:pt idx="94">
                  <c:v>4.5</c:v>
                </c:pt>
                <c:pt idx="95">
                  <c:v>4.25</c:v>
                </c:pt>
                <c:pt idx="96">
                  <c:v>3</c:v>
                </c:pt>
                <c:pt idx="97">
                  <c:v>3</c:v>
                </c:pt>
                <c:pt idx="98">
                  <c:v>2.25</c:v>
                </c:pt>
                <c:pt idx="99">
                  <c:v>2</c:v>
                </c:pt>
                <c:pt idx="100">
                  <c:v>2</c:v>
                </c:pt>
                <c:pt idx="101">
                  <c:v>2</c:v>
                </c:pt>
                <c:pt idx="102">
                  <c:v>2</c:v>
                </c:pt>
                <c:pt idx="103">
                  <c:v>2</c:v>
                </c:pt>
                <c:pt idx="104">
                  <c:v>2</c:v>
                </c:pt>
                <c:pt idx="105">
                  <c:v>1</c:v>
                </c:pt>
                <c:pt idx="106">
                  <c:v>1</c:v>
                </c:pt>
                <c:pt idx="107">
                  <c:v>0.25</c:v>
                </c:pt>
                <c:pt idx="108">
                  <c:v>0.25</c:v>
                </c:pt>
                <c:pt idx="109">
                  <c:v>0.25</c:v>
                </c:pt>
                <c:pt idx="110">
                  <c:v>0.25</c:v>
                </c:pt>
                <c:pt idx="111">
                  <c:v>0.25</c:v>
                </c:pt>
                <c:pt idx="112">
                  <c:v>0.25</c:v>
                </c:pt>
                <c:pt idx="113">
                  <c:v>0.25</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0.25</c:v>
                </c:pt>
                <c:pt idx="155">
                  <c:v>0.25</c:v>
                </c:pt>
                <c:pt idx="156">
                  <c:v>0.25</c:v>
                </c:pt>
                <c:pt idx="157">
                  <c:v>0.25</c:v>
                </c:pt>
                <c:pt idx="158">
                  <c:v>0.25</c:v>
                </c:pt>
                <c:pt idx="159">
                  <c:v>0.25</c:v>
                </c:pt>
                <c:pt idx="160">
                  <c:v>0.25</c:v>
                </c:pt>
                <c:pt idx="161">
                  <c:v>0.25</c:v>
                </c:pt>
                <c:pt idx="162">
                  <c:v>0.25</c:v>
                </c:pt>
                <c:pt idx="163">
                  <c:v>0.25</c:v>
                </c:pt>
                <c:pt idx="164">
                  <c:v>0.25</c:v>
                </c:pt>
                <c:pt idx="165">
                  <c:v>0.25</c:v>
                </c:pt>
                <c:pt idx="166">
                  <c:v>0.25</c:v>
                </c:pt>
                <c:pt idx="167">
                  <c:v>0.25</c:v>
                </c:pt>
                <c:pt idx="168">
                  <c:v>0.25</c:v>
                </c:pt>
                <c:pt idx="169">
                  <c:v>0.25</c:v>
                </c:pt>
                <c:pt idx="170">
                  <c:v>0.25</c:v>
                </c:pt>
                <c:pt idx="171">
                  <c:v>0.25</c:v>
                </c:pt>
                <c:pt idx="172">
                  <c:v>0.25</c:v>
                </c:pt>
                <c:pt idx="173">
                  <c:v>0.25</c:v>
                </c:pt>
                <c:pt idx="174">
                  <c:v>0.25</c:v>
                </c:pt>
                <c:pt idx="175">
                  <c:v>0.25</c:v>
                </c:pt>
                <c:pt idx="176">
                  <c:v>0.25</c:v>
                </c:pt>
                <c:pt idx="177">
                  <c:v>0.25</c:v>
                </c:pt>
                <c:pt idx="178">
                  <c:v>0.25</c:v>
                </c:pt>
                <c:pt idx="179">
                  <c:v>0.25</c:v>
                </c:pt>
                <c:pt idx="180">
                  <c:v>0.25</c:v>
                </c:pt>
                <c:pt idx="181">
                  <c:v>0.25</c:v>
                </c:pt>
                <c:pt idx="182">
                  <c:v>0.25</c:v>
                </c:pt>
                <c:pt idx="183">
                  <c:v>0.25</c:v>
                </c:pt>
                <c:pt idx="184">
                  <c:v>0.25</c:v>
                </c:pt>
                <c:pt idx="185">
                  <c:v>0.25</c:v>
                </c:pt>
                <c:pt idx="186">
                  <c:v>0.25</c:v>
                </c:pt>
                <c:pt idx="187">
                  <c:v>0.25</c:v>
                </c:pt>
                <c:pt idx="188">
                  <c:v>0.25</c:v>
                </c:pt>
                <c:pt idx="189">
                  <c:v>0.25</c:v>
                </c:pt>
              </c:numCache>
            </c:numRef>
          </c:val>
          <c:smooth val="0"/>
        </c:ser>
        <c:dLbls>
          <c:showLegendKey val="0"/>
          <c:showVal val="0"/>
          <c:showCatName val="0"/>
          <c:showSerName val="0"/>
          <c:showPercent val="0"/>
          <c:showBubbleSize val="0"/>
        </c:dLbls>
        <c:marker val="1"/>
        <c:smooth val="0"/>
        <c:axId val="488322768"/>
        <c:axId val="488316496"/>
      </c:lineChart>
      <c:dateAx>
        <c:axId val="488318456"/>
        <c:scaling>
          <c:orientation val="minMax"/>
        </c:scaling>
        <c:delete val="0"/>
        <c:axPos val="b"/>
        <c:numFmt formatCode="[$-409]mmm\-yy;@" sourceLinked="0"/>
        <c:majorTickMark val="out"/>
        <c:minorTickMark val="none"/>
        <c:tickLblPos val="low"/>
        <c:txPr>
          <a:bodyPr rot="-2700000"/>
          <a:lstStyle/>
          <a:p>
            <a:pPr>
              <a:defRPr/>
            </a:pPr>
            <a:endParaRPr lang="nl-BE"/>
          </a:p>
        </c:txPr>
        <c:crossAx val="488318848"/>
        <c:crosses val="autoZero"/>
        <c:auto val="1"/>
        <c:lblOffset val="100"/>
        <c:baseTimeUnit val="months"/>
      </c:dateAx>
      <c:valAx>
        <c:axId val="488318848"/>
        <c:scaling>
          <c:orientation val="minMax"/>
          <c:max val="5"/>
          <c:min val="1"/>
        </c:scaling>
        <c:delete val="0"/>
        <c:axPos val="l"/>
        <c:majorGridlines>
          <c:spPr>
            <a:ln>
              <a:noFill/>
            </a:ln>
          </c:spPr>
        </c:majorGridlines>
        <c:numFmt formatCode="General" sourceLinked="1"/>
        <c:majorTickMark val="out"/>
        <c:minorTickMark val="none"/>
        <c:tickLblPos val="nextTo"/>
        <c:crossAx val="488318456"/>
        <c:crosses val="autoZero"/>
        <c:crossBetween val="between"/>
      </c:valAx>
      <c:valAx>
        <c:axId val="488316496"/>
        <c:scaling>
          <c:orientation val="minMax"/>
          <c:max val="12"/>
        </c:scaling>
        <c:delete val="0"/>
        <c:axPos val="r"/>
        <c:numFmt formatCode="General" sourceLinked="1"/>
        <c:majorTickMark val="out"/>
        <c:minorTickMark val="none"/>
        <c:tickLblPos val="nextTo"/>
        <c:crossAx val="488322768"/>
        <c:crosses val="max"/>
        <c:crossBetween val="between"/>
      </c:valAx>
      <c:dateAx>
        <c:axId val="488322768"/>
        <c:scaling>
          <c:orientation val="minMax"/>
        </c:scaling>
        <c:delete val="1"/>
        <c:axPos val="b"/>
        <c:numFmt formatCode="m/d/yyyy" sourceLinked="1"/>
        <c:majorTickMark val="out"/>
        <c:minorTickMark val="none"/>
        <c:tickLblPos val="nextTo"/>
        <c:crossAx val="488316496"/>
        <c:crosses val="autoZero"/>
        <c:auto val="1"/>
        <c:lblOffset val="100"/>
        <c:baseTimeUnit val="months"/>
      </c:dateAx>
    </c:plotArea>
    <c:legend>
      <c:legendPos val="b"/>
      <c:overlay val="0"/>
    </c:legend>
    <c:plotVisOnly val="1"/>
    <c:dispBlanksAs val="gap"/>
    <c:showDLblsOverMax val="0"/>
  </c:chart>
  <c:txPr>
    <a:bodyPr/>
    <a:lstStyle/>
    <a:p>
      <a:pPr>
        <a:defRPr sz="1200">
          <a:solidFill>
            <a:srgbClr val="003366"/>
          </a:solidFill>
        </a:defRPr>
      </a:pPr>
      <a:endParaRPr lang="nl-B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75453837427407"/>
          <c:y val="6.807346226521141E-2"/>
          <c:w val="0.84369629323888717"/>
          <c:h val="0.73771230669585741"/>
        </c:manualLayout>
      </c:layout>
      <c:lineChart>
        <c:grouping val="standard"/>
        <c:varyColors val="0"/>
        <c:ser>
          <c:idx val="0"/>
          <c:order val="0"/>
          <c:tx>
            <c:strRef>
              <c:f>Sheet1!$B$1</c:f>
              <c:strCache>
                <c:ptCount val="1"/>
                <c:pt idx="0">
                  <c:v>In USD</c:v>
                </c:pt>
              </c:strCache>
            </c:strRef>
          </c:tx>
          <c:spPr>
            <a:ln>
              <a:solidFill>
                <a:schemeClr val="tx2"/>
              </a:solidFill>
            </a:ln>
          </c:spPr>
          <c:marker>
            <c:symbol val="none"/>
          </c:marker>
          <c:cat>
            <c:numRef>
              <c:f>Sheet1!$A$2:$A$740</c:f>
              <c:numCache>
                <c:formatCode>m/d/yyyy</c:formatCode>
                <c:ptCount val="739"/>
                <c:pt idx="0">
                  <c:v>41277</c:v>
                </c:pt>
                <c:pt idx="1">
                  <c:v>41278</c:v>
                </c:pt>
                <c:pt idx="2">
                  <c:v>41281</c:v>
                </c:pt>
                <c:pt idx="3">
                  <c:v>41282</c:v>
                </c:pt>
                <c:pt idx="4">
                  <c:v>41283</c:v>
                </c:pt>
                <c:pt idx="5">
                  <c:v>41284</c:v>
                </c:pt>
                <c:pt idx="6">
                  <c:v>41285</c:v>
                </c:pt>
                <c:pt idx="7">
                  <c:v>41288</c:v>
                </c:pt>
                <c:pt idx="8">
                  <c:v>41289</c:v>
                </c:pt>
                <c:pt idx="9">
                  <c:v>41290</c:v>
                </c:pt>
                <c:pt idx="10">
                  <c:v>41291</c:v>
                </c:pt>
                <c:pt idx="11">
                  <c:v>41292</c:v>
                </c:pt>
                <c:pt idx="12">
                  <c:v>41295</c:v>
                </c:pt>
                <c:pt idx="13">
                  <c:v>41296</c:v>
                </c:pt>
                <c:pt idx="14">
                  <c:v>41297</c:v>
                </c:pt>
                <c:pt idx="15">
                  <c:v>41298</c:v>
                </c:pt>
                <c:pt idx="16">
                  <c:v>41299</c:v>
                </c:pt>
                <c:pt idx="17">
                  <c:v>41302</c:v>
                </c:pt>
                <c:pt idx="18">
                  <c:v>41303</c:v>
                </c:pt>
                <c:pt idx="19">
                  <c:v>41304</c:v>
                </c:pt>
                <c:pt idx="20">
                  <c:v>41305</c:v>
                </c:pt>
                <c:pt idx="21">
                  <c:v>41306</c:v>
                </c:pt>
                <c:pt idx="22">
                  <c:v>41309</c:v>
                </c:pt>
                <c:pt idx="23">
                  <c:v>41310</c:v>
                </c:pt>
                <c:pt idx="24">
                  <c:v>41311</c:v>
                </c:pt>
                <c:pt idx="25">
                  <c:v>41312</c:v>
                </c:pt>
                <c:pt idx="26">
                  <c:v>41313</c:v>
                </c:pt>
                <c:pt idx="27">
                  <c:v>41316</c:v>
                </c:pt>
                <c:pt idx="28">
                  <c:v>41317</c:v>
                </c:pt>
                <c:pt idx="29">
                  <c:v>41318</c:v>
                </c:pt>
                <c:pt idx="30">
                  <c:v>41319</c:v>
                </c:pt>
                <c:pt idx="31">
                  <c:v>41320</c:v>
                </c:pt>
                <c:pt idx="32">
                  <c:v>41323</c:v>
                </c:pt>
                <c:pt idx="33">
                  <c:v>41324</c:v>
                </c:pt>
                <c:pt idx="34">
                  <c:v>41325</c:v>
                </c:pt>
                <c:pt idx="35">
                  <c:v>41326</c:v>
                </c:pt>
                <c:pt idx="36">
                  <c:v>41327</c:v>
                </c:pt>
                <c:pt idx="37">
                  <c:v>41330</c:v>
                </c:pt>
                <c:pt idx="38">
                  <c:v>41331</c:v>
                </c:pt>
                <c:pt idx="39">
                  <c:v>41332</c:v>
                </c:pt>
                <c:pt idx="40">
                  <c:v>41333</c:v>
                </c:pt>
                <c:pt idx="41">
                  <c:v>41334</c:v>
                </c:pt>
                <c:pt idx="42">
                  <c:v>41337</c:v>
                </c:pt>
                <c:pt idx="43">
                  <c:v>41338</c:v>
                </c:pt>
                <c:pt idx="44">
                  <c:v>41339</c:v>
                </c:pt>
                <c:pt idx="45">
                  <c:v>41340</c:v>
                </c:pt>
                <c:pt idx="46">
                  <c:v>41341</c:v>
                </c:pt>
                <c:pt idx="47">
                  <c:v>41344</c:v>
                </c:pt>
                <c:pt idx="48">
                  <c:v>41345</c:v>
                </c:pt>
                <c:pt idx="49">
                  <c:v>41346</c:v>
                </c:pt>
                <c:pt idx="50">
                  <c:v>41347</c:v>
                </c:pt>
                <c:pt idx="51">
                  <c:v>41348</c:v>
                </c:pt>
                <c:pt idx="52">
                  <c:v>41351</c:v>
                </c:pt>
                <c:pt idx="53">
                  <c:v>41352</c:v>
                </c:pt>
                <c:pt idx="54">
                  <c:v>41353</c:v>
                </c:pt>
                <c:pt idx="55">
                  <c:v>41354</c:v>
                </c:pt>
                <c:pt idx="56">
                  <c:v>41355</c:v>
                </c:pt>
                <c:pt idx="57">
                  <c:v>41358</c:v>
                </c:pt>
                <c:pt idx="58">
                  <c:v>41359</c:v>
                </c:pt>
                <c:pt idx="59">
                  <c:v>41360</c:v>
                </c:pt>
                <c:pt idx="60">
                  <c:v>41361</c:v>
                </c:pt>
                <c:pt idx="61">
                  <c:v>41362</c:v>
                </c:pt>
                <c:pt idx="62">
                  <c:v>41365</c:v>
                </c:pt>
                <c:pt idx="63">
                  <c:v>41366</c:v>
                </c:pt>
                <c:pt idx="64">
                  <c:v>41367</c:v>
                </c:pt>
                <c:pt idx="65">
                  <c:v>41368</c:v>
                </c:pt>
                <c:pt idx="66">
                  <c:v>41369</c:v>
                </c:pt>
                <c:pt idx="67">
                  <c:v>41372</c:v>
                </c:pt>
                <c:pt idx="68">
                  <c:v>41373</c:v>
                </c:pt>
                <c:pt idx="69">
                  <c:v>41374</c:v>
                </c:pt>
                <c:pt idx="70">
                  <c:v>41375</c:v>
                </c:pt>
                <c:pt idx="71">
                  <c:v>41376</c:v>
                </c:pt>
                <c:pt idx="72">
                  <c:v>41379</c:v>
                </c:pt>
                <c:pt idx="73">
                  <c:v>41380</c:v>
                </c:pt>
                <c:pt idx="74">
                  <c:v>41381</c:v>
                </c:pt>
                <c:pt idx="75">
                  <c:v>41382</c:v>
                </c:pt>
                <c:pt idx="76">
                  <c:v>41383</c:v>
                </c:pt>
                <c:pt idx="77">
                  <c:v>41386</c:v>
                </c:pt>
                <c:pt idx="78">
                  <c:v>41387</c:v>
                </c:pt>
                <c:pt idx="79">
                  <c:v>41388</c:v>
                </c:pt>
                <c:pt idx="80">
                  <c:v>41389</c:v>
                </c:pt>
                <c:pt idx="81">
                  <c:v>41390</c:v>
                </c:pt>
                <c:pt idx="82">
                  <c:v>41393</c:v>
                </c:pt>
                <c:pt idx="83">
                  <c:v>41394</c:v>
                </c:pt>
                <c:pt idx="84">
                  <c:v>41395</c:v>
                </c:pt>
                <c:pt idx="85">
                  <c:v>41396</c:v>
                </c:pt>
                <c:pt idx="86">
                  <c:v>41397</c:v>
                </c:pt>
                <c:pt idx="87">
                  <c:v>41400</c:v>
                </c:pt>
                <c:pt idx="88">
                  <c:v>41401</c:v>
                </c:pt>
                <c:pt idx="89">
                  <c:v>41402</c:v>
                </c:pt>
                <c:pt idx="90">
                  <c:v>41403</c:v>
                </c:pt>
                <c:pt idx="91">
                  <c:v>41404</c:v>
                </c:pt>
                <c:pt idx="92">
                  <c:v>41407</c:v>
                </c:pt>
                <c:pt idx="93">
                  <c:v>41408</c:v>
                </c:pt>
                <c:pt idx="94">
                  <c:v>41409</c:v>
                </c:pt>
                <c:pt idx="95">
                  <c:v>41410</c:v>
                </c:pt>
                <c:pt idx="96">
                  <c:v>41411</c:v>
                </c:pt>
                <c:pt idx="97">
                  <c:v>41414</c:v>
                </c:pt>
                <c:pt idx="98">
                  <c:v>41415</c:v>
                </c:pt>
                <c:pt idx="99">
                  <c:v>41416</c:v>
                </c:pt>
                <c:pt idx="100">
                  <c:v>41417</c:v>
                </c:pt>
                <c:pt idx="101">
                  <c:v>41418</c:v>
                </c:pt>
                <c:pt idx="102">
                  <c:v>41421</c:v>
                </c:pt>
                <c:pt idx="103">
                  <c:v>41422</c:v>
                </c:pt>
                <c:pt idx="104">
                  <c:v>41423</c:v>
                </c:pt>
                <c:pt idx="105">
                  <c:v>41424</c:v>
                </c:pt>
                <c:pt idx="106">
                  <c:v>41425</c:v>
                </c:pt>
                <c:pt idx="107">
                  <c:v>41428</c:v>
                </c:pt>
                <c:pt idx="108">
                  <c:v>41429</c:v>
                </c:pt>
                <c:pt idx="109">
                  <c:v>41430</c:v>
                </c:pt>
                <c:pt idx="110">
                  <c:v>41431</c:v>
                </c:pt>
                <c:pt idx="111">
                  <c:v>41432</c:v>
                </c:pt>
                <c:pt idx="112">
                  <c:v>41435</c:v>
                </c:pt>
                <c:pt idx="113">
                  <c:v>41436</c:v>
                </c:pt>
                <c:pt idx="114">
                  <c:v>41437</c:v>
                </c:pt>
                <c:pt idx="115">
                  <c:v>41438</c:v>
                </c:pt>
                <c:pt idx="116">
                  <c:v>41439</c:v>
                </c:pt>
                <c:pt idx="117">
                  <c:v>41442</c:v>
                </c:pt>
                <c:pt idx="118">
                  <c:v>41443</c:v>
                </c:pt>
                <c:pt idx="119">
                  <c:v>41444</c:v>
                </c:pt>
                <c:pt idx="120">
                  <c:v>41445</c:v>
                </c:pt>
                <c:pt idx="121">
                  <c:v>41446</c:v>
                </c:pt>
                <c:pt idx="122">
                  <c:v>41449</c:v>
                </c:pt>
                <c:pt idx="123">
                  <c:v>41450</c:v>
                </c:pt>
                <c:pt idx="124">
                  <c:v>41451</c:v>
                </c:pt>
                <c:pt idx="125">
                  <c:v>41452</c:v>
                </c:pt>
                <c:pt idx="126">
                  <c:v>41453</c:v>
                </c:pt>
                <c:pt idx="127">
                  <c:v>41456</c:v>
                </c:pt>
                <c:pt idx="128">
                  <c:v>41457</c:v>
                </c:pt>
                <c:pt idx="129">
                  <c:v>41458</c:v>
                </c:pt>
                <c:pt idx="130">
                  <c:v>41459</c:v>
                </c:pt>
                <c:pt idx="131">
                  <c:v>41460</c:v>
                </c:pt>
                <c:pt idx="132">
                  <c:v>41463</c:v>
                </c:pt>
                <c:pt idx="133">
                  <c:v>41464</c:v>
                </c:pt>
                <c:pt idx="134">
                  <c:v>41465</c:v>
                </c:pt>
                <c:pt idx="135">
                  <c:v>41466</c:v>
                </c:pt>
                <c:pt idx="136">
                  <c:v>41467</c:v>
                </c:pt>
                <c:pt idx="137">
                  <c:v>41470</c:v>
                </c:pt>
                <c:pt idx="138">
                  <c:v>41471</c:v>
                </c:pt>
                <c:pt idx="139">
                  <c:v>41472</c:v>
                </c:pt>
                <c:pt idx="140">
                  <c:v>41473</c:v>
                </c:pt>
                <c:pt idx="141">
                  <c:v>41474</c:v>
                </c:pt>
                <c:pt idx="142">
                  <c:v>41477</c:v>
                </c:pt>
                <c:pt idx="143">
                  <c:v>41478</c:v>
                </c:pt>
                <c:pt idx="144">
                  <c:v>41479</c:v>
                </c:pt>
                <c:pt idx="145">
                  <c:v>41480</c:v>
                </c:pt>
                <c:pt idx="146">
                  <c:v>41481</c:v>
                </c:pt>
                <c:pt idx="147">
                  <c:v>41484</c:v>
                </c:pt>
                <c:pt idx="148">
                  <c:v>41485</c:v>
                </c:pt>
                <c:pt idx="149">
                  <c:v>41486</c:v>
                </c:pt>
                <c:pt idx="150">
                  <c:v>41487</c:v>
                </c:pt>
                <c:pt idx="151">
                  <c:v>41488</c:v>
                </c:pt>
                <c:pt idx="152">
                  <c:v>41491</c:v>
                </c:pt>
                <c:pt idx="153">
                  <c:v>41492</c:v>
                </c:pt>
                <c:pt idx="154">
                  <c:v>41493</c:v>
                </c:pt>
                <c:pt idx="155">
                  <c:v>41494</c:v>
                </c:pt>
                <c:pt idx="156">
                  <c:v>41495</c:v>
                </c:pt>
                <c:pt idx="157">
                  <c:v>41498</c:v>
                </c:pt>
                <c:pt idx="158">
                  <c:v>41499</c:v>
                </c:pt>
                <c:pt idx="159">
                  <c:v>41500</c:v>
                </c:pt>
                <c:pt idx="160">
                  <c:v>41501</c:v>
                </c:pt>
                <c:pt idx="161">
                  <c:v>41502</c:v>
                </c:pt>
                <c:pt idx="162">
                  <c:v>41505</c:v>
                </c:pt>
                <c:pt idx="163">
                  <c:v>41506</c:v>
                </c:pt>
                <c:pt idx="164">
                  <c:v>41507</c:v>
                </c:pt>
                <c:pt idx="165">
                  <c:v>41508</c:v>
                </c:pt>
                <c:pt idx="166">
                  <c:v>41509</c:v>
                </c:pt>
                <c:pt idx="167">
                  <c:v>41512</c:v>
                </c:pt>
                <c:pt idx="168">
                  <c:v>41513</c:v>
                </c:pt>
                <c:pt idx="169">
                  <c:v>41514</c:v>
                </c:pt>
                <c:pt idx="170">
                  <c:v>41515</c:v>
                </c:pt>
                <c:pt idx="171">
                  <c:v>41516</c:v>
                </c:pt>
                <c:pt idx="172">
                  <c:v>41519</c:v>
                </c:pt>
                <c:pt idx="173">
                  <c:v>41520</c:v>
                </c:pt>
                <c:pt idx="174">
                  <c:v>41521</c:v>
                </c:pt>
                <c:pt idx="175">
                  <c:v>41522</c:v>
                </c:pt>
                <c:pt idx="176">
                  <c:v>41523</c:v>
                </c:pt>
                <c:pt idx="177">
                  <c:v>41526</c:v>
                </c:pt>
                <c:pt idx="178">
                  <c:v>41527</c:v>
                </c:pt>
                <c:pt idx="179">
                  <c:v>41528</c:v>
                </c:pt>
                <c:pt idx="180">
                  <c:v>41529</c:v>
                </c:pt>
                <c:pt idx="181">
                  <c:v>41530</c:v>
                </c:pt>
                <c:pt idx="182">
                  <c:v>41533</c:v>
                </c:pt>
                <c:pt idx="183">
                  <c:v>41534</c:v>
                </c:pt>
                <c:pt idx="184">
                  <c:v>41535</c:v>
                </c:pt>
                <c:pt idx="185">
                  <c:v>41536</c:v>
                </c:pt>
                <c:pt idx="186">
                  <c:v>41537</c:v>
                </c:pt>
                <c:pt idx="187">
                  <c:v>41540</c:v>
                </c:pt>
                <c:pt idx="188">
                  <c:v>41541</c:v>
                </c:pt>
                <c:pt idx="189">
                  <c:v>41542</c:v>
                </c:pt>
                <c:pt idx="190">
                  <c:v>41543</c:v>
                </c:pt>
                <c:pt idx="191">
                  <c:v>41544</c:v>
                </c:pt>
                <c:pt idx="192">
                  <c:v>41547</c:v>
                </c:pt>
                <c:pt idx="193">
                  <c:v>41548</c:v>
                </c:pt>
                <c:pt idx="194">
                  <c:v>41549</c:v>
                </c:pt>
                <c:pt idx="195">
                  <c:v>41550</c:v>
                </c:pt>
                <c:pt idx="196">
                  <c:v>41551</c:v>
                </c:pt>
                <c:pt idx="197">
                  <c:v>41554</c:v>
                </c:pt>
                <c:pt idx="198">
                  <c:v>41555</c:v>
                </c:pt>
                <c:pt idx="199">
                  <c:v>41556</c:v>
                </c:pt>
                <c:pt idx="200">
                  <c:v>41557</c:v>
                </c:pt>
                <c:pt idx="201">
                  <c:v>41558</c:v>
                </c:pt>
                <c:pt idx="202">
                  <c:v>41561</c:v>
                </c:pt>
                <c:pt idx="203">
                  <c:v>41562</c:v>
                </c:pt>
                <c:pt idx="204">
                  <c:v>41563</c:v>
                </c:pt>
                <c:pt idx="205">
                  <c:v>41564</c:v>
                </c:pt>
                <c:pt idx="206">
                  <c:v>41565</c:v>
                </c:pt>
                <c:pt idx="207">
                  <c:v>41568</c:v>
                </c:pt>
                <c:pt idx="208">
                  <c:v>41569</c:v>
                </c:pt>
                <c:pt idx="209">
                  <c:v>41570</c:v>
                </c:pt>
                <c:pt idx="210">
                  <c:v>41571</c:v>
                </c:pt>
                <c:pt idx="211">
                  <c:v>41572</c:v>
                </c:pt>
                <c:pt idx="212">
                  <c:v>41575</c:v>
                </c:pt>
                <c:pt idx="213">
                  <c:v>41576</c:v>
                </c:pt>
                <c:pt idx="214">
                  <c:v>41577</c:v>
                </c:pt>
                <c:pt idx="215">
                  <c:v>41578</c:v>
                </c:pt>
                <c:pt idx="216">
                  <c:v>41579</c:v>
                </c:pt>
                <c:pt idx="217">
                  <c:v>41582</c:v>
                </c:pt>
                <c:pt idx="218">
                  <c:v>41583</c:v>
                </c:pt>
                <c:pt idx="219">
                  <c:v>41584</c:v>
                </c:pt>
                <c:pt idx="220">
                  <c:v>41585</c:v>
                </c:pt>
                <c:pt idx="221">
                  <c:v>41586</c:v>
                </c:pt>
                <c:pt idx="222">
                  <c:v>41589</c:v>
                </c:pt>
                <c:pt idx="223">
                  <c:v>41590</c:v>
                </c:pt>
                <c:pt idx="224">
                  <c:v>41591</c:v>
                </c:pt>
                <c:pt idx="225">
                  <c:v>41592</c:v>
                </c:pt>
                <c:pt idx="226">
                  <c:v>41593</c:v>
                </c:pt>
                <c:pt idx="227">
                  <c:v>41596</c:v>
                </c:pt>
                <c:pt idx="228">
                  <c:v>41597</c:v>
                </c:pt>
                <c:pt idx="229">
                  <c:v>41598</c:v>
                </c:pt>
                <c:pt idx="230">
                  <c:v>41599</c:v>
                </c:pt>
                <c:pt idx="231">
                  <c:v>41600</c:v>
                </c:pt>
                <c:pt idx="232">
                  <c:v>41603</c:v>
                </c:pt>
                <c:pt idx="233">
                  <c:v>41604</c:v>
                </c:pt>
                <c:pt idx="234">
                  <c:v>41605</c:v>
                </c:pt>
                <c:pt idx="235">
                  <c:v>41606</c:v>
                </c:pt>
                <c:pt idx="236">
                  <c:v>41607</c:v>
                </c:pt>
                <c:pt idx="237">
                  <c:v>41610</c:v>
                </c:pt>
                <c:pt idx="238">
                  <c:v>41611</c:v>
                </c:pt>
                <c:pt idx="239">
                  <c:v>41612</c:v>
                </c:pt>
                <c:pt idx="240">
                  <c:v>41613</c:v>
                </c:pt>
                <c:pt idx="241">
                  <c:v>41614</c:v>
                </c:pt>
                <c:pt idx="242">
                  <c:v>41617</c:v>
                </c:pt>
                <c:pt idx="243">
                  <c:v>41618</c:v>
                </c:pt>
                <c:pt idx="244">
                  <c:v>41619</c:v>
                </c:pt>
                <c:pt idx="245">
                  <c:v>41620</c:v>
                </c:pt>
                <c:pt idx="246">
                  <c:v>41621</c:v>
                </c:pt>
                <c:pt idx="247">
                  <c:v>41624</c:v>
                </c:pt>
                <c:pt idx="248">
                  <c:v>41625</c:v>
                </c:pt>
                <c:pt idx="249">
                  <c:v>41626</c:v>
                </c:pt>
                <c:pt idx="250">
                  <c:v>41627</c:v>
                </c:pt>
                <c:pt idx="251">
                  <c:v>41628</c:v>
                </c:pt>
                <c:pt idx="252">
                  <c:v>41631</c:v>
                </c:pt>
                <c:pt idx="253">
                  <c:v>41632</c:v>
                </c:pt>
                <c:pt idx="254">
                  <c:v>41633</c:v>
                </c:pt>
                <c:pt idx="255">
                  <c:v>41634</c:v>
                </c:pt>
                <c:pt idx="256">
                  <c:v>41635</c:v>
                </c:pt>
                <c:pt idx="257">
                  <c:v>41638</c:v>
                </c:pt>
                <c:pt idx="258">
                  <c:v>41639</c:v>
                </c:pt>
                <c:pt idx="259">
                  <c:v>41640</c:v>
                </c:pt>
                <c:pt idx="260">
                  <c:v>41641</c:v>
                </c:pt>
                <c:pt idx="261">
                  <c:v>41642</c:v>
                </c:pt>
                <c:pt idx="262">
                  <c:v>41645</c:v>
                </c:pt>
                <c:pt idx="263">
                  <c:v>41646</c:v>
                </c:pt>
                <c:pt idx="264">
                  <c:v>41647</c:v>
                </c:pt>
                <c:pt idx="265">
                  <c:v>41648</c:v>
                </c:pt>
                <c:pt idx="266">
                  <c:v>41649</c:v>
                </c:pt>
                <c:pt idx="267">
                  <c:v>41652</c:v>
                </c:pt>
                <c:pt idx="268">
                  <c:v>41653</c:v>
                </c:pt>
                <c:pt idx="269">
                  <c:v>41654</c:v>
                </c:pt>
                <c:pt idx="270">
                  <c:v>41655</c:v>
                </c:pt>
                <c:pt idx="271">
                  <c:v>41656</c:v>
                </c:pt>
                <c:pt idx="272">
                  <c:v>41659</c:v>
                </c:pt>
                <c:pt idx="273">
                  <c:v>41660</c:v>
                </c:pt>
                <c:pt idx="274">
                  <c:v>41661</c:v>
                </c:pt>
                <c:pt idx="275">
                  <c:v>41662</c:v>
                </c:pt>
                <c:pt idx="276">
                  <c:v>41663</c:v>
                </c:pt>
                <c:pt idx="277">
                  <c:v>41666</c:v>
                </c:pt>
                <c:pt idx="278">
                  <c:v>41667</c:v>
                </c:pt>
                <c:pt idx="279">
                  <c:v>41668</c:v>
                </c:pt>
                <c:pt idx="280">
                  <c:v>41669</c:v>
                </c:pt>
                <c:pt idx="281">
                  <c:v>41670</c:v>
                </c:pt>
                <c:pt idx="282">
                  <c:v>41673</c:v>
                </c:pt>
                <c:pt idx="283">
                  <c:v>41674</c:v>
                </c:pt>
                <c:pt idx="284">
                  <c:v>41675</c:v>
                </c:pt>
                <c:pt idx="285">
                  <c:v>41676</c:v>
                </c:pt>
                <c:pt idx="286">
                  <c:v>41677</c:v>
                </c:pt>
                <c:pt idx="287">
                  <c:v>41680</c:v>
                </c:pt>
                <c:pt idx="288">
                  <c:v>41681</c:v>
                </c:pt>
                <c:pt idx="289">
                  <c:v>41682</c:v>
                </c:pt>
                <c:pt idx="290">
                  <c:v>41683</c:v>
                </c:pt>
                <c:pt idx="291">
                  <c:v>41684</c:v>
                </c:pt>
                <c:pt idx="292">
                  <c:v>41687</c:v>
                </c:pt>
                <c:pt idx="293">
                  <c:v>41688</c:v>
                </c:pt>
                <c:pt idx="294">
                  <c:v>41689</c:v>
                </c:pt>
                <c:pt idx="295">
                  <c:v>41690</c:v>
                </c:pt>
                <c:pt idx="296">
                  <c:v>41691</c:v>
                </c:pt>
                <c:pt idx="297">
                  <c:v>41694</c:v>
                </c:pt>
                <c:pt idx="298">
                  <c:v>41695</c:v>
                </c:pt>
                <c:pt idx="299">
                  <c:v>41696</c:v>
                </c:pt>
                <c:pt idx="300">
                  <c:v>41697</c:v>
                </c:pt>
                <c:pt idx="301">
                  <c:v>41698</c:v>
                </c:pt>
                <c:pt idx="302">
                  <c:v>41701</c:v>
                </c:pt>
                <c:pt idx="303">
                  <c:v>41702</c:v>
                </c:pt>
                <c:pt idx="304">
                  <c:v>41703</c:v>
                </c:pt>
                <c:pt idx="305">
                  <c:v>41704</c:v>
                </c:pt>
                <c:pt idx="306">
                  <c:v>41705</c:v>
                </c:pt>
                <c:pt idx="307">
                  <c:v>41708</c:v>
                </c:pt>
                <c:pt idx="308">
                  <c:v>41709</c:v>
                </c:pt>
                <c:pt idx="309">
                  <c:v>41710</c:v>
                </c:pt>
                <c:pt idx="310">
                  <c:v>41711</c:v>
                </c:pt>
                <c:pt idx="311">
                  <c:v>41712</c:v>
                </c:pt>
                <c:pt idx="312">
                  <c:v>41715</c:v>
                </c:pt>
                <c:pt idx="313">
                  <c:v>41716</c:v>
                </c:pt>
                <c:pt idx="314">
                  <c:v>41717</c:v>
                </c:pt>
                <c:pt idx="315">
                  <c:v>41718</c:v>
                </c:pt>
                <c:pt idx="316">
                  <c:v>41719</c:v>
                </c:pt>
                <c:pt idx="317">
                  <c:v>41722</c:v>
                </c:pt>
                <c:pt idx="318">
                  <c:v>41723</c:v>
                </c:pt>
                <c:pt idx="319">
                  <c:v>41724</c:v>
                </c:pt>
                <c:pt idx="320">
                  <c:v>41725</c:v>
                </c:pt>
                <c:pt idx="321">
                  <c:v>41726</c:v>
                </c:pt>
                <c:pt idx="322">
                  <c:v>41729</c:v>
                </c:pt>
                <c:pt idx="323">
                  <c:v>41730</c:v>
                </c:pt>
                <c:pt idx="324">
                  <c:v>41731</c:v>
                </c:pt>
                <c:pt idx="325">
                  <c:v>41732</c:v>
                </c:pt>
                <c:pt idx="326">
                  <c:v>41733</c:v>
                </c:pt>
                <c:pt idx="327">
                  <c:v>41736</c:v>
                </c:pt>
                <c:pt idx="328">
                  <c:v>41737</c:v>
                </c:pt>
                <c:pt idx="329">
                  <c:v>41738</c:v>
                </c:pt>
                <c:pt idx="330">
                  <c:v>41739</c:v>
                </c:pt>
                <c:pt idx="331">
                  <c:v>41740</c:v>
                </c:pt>
                <c:pt idx="332">
                  <c:v>41743</c:v>
                </c:pt>
                <c:pt idx="333">
                  <c:v>41744</c:v>
                </c:pt>
                <c:pt idx="334">
                  <c:v>41745</c:v>
                </c:pt>
                <c:pt idx="335">
                  <c:v>41746</c:v>
                </c:pt>
                <c:pt idx="336">
                  <c:v>41747</c:v>
                </c:pt>
                <c:pt idx="337">
                  <c:v>41750</c:v>
                </c:pt>
                <c:pt idx="338">
                  <c:v>41751</c:v>
                </c:pt>
                <c:pt idx="339">
                  <c:v>41752</c:v>
                </c:pt>
                <c:pt idx="340">
                  <c:v>41753</c:v>
                </c:pt>
                <c:pt idx="341">
                  <c:v>41754</c:v>
                </c:pt>
                <c:pt idx="342">
                  <c:v>41757</c:v>
                </c:pt>
                <c:pt idx="343">
                  <c:v>41758</c:v>
                </c:pt>
                <c:pt idx="344">
                  <c:v>41759</c:v>
                </c:pt>
                <c:pt idx="345">
                  <c:v>41760</c:v>
                </c:pt>
                <c:pt idx="346">
                  <c:v>41761</c:v>
                </c:pt>
                <c:pt idx="347">
                  <c:v>41764</c:v>
                </c:pt>
                <c:pt idx="348">
                  <c:v>41765</c:v>
                </c:pt>
                <c:pt idx="349">
                  <c:v>41766</c:v>
                </c:pt>
                <c:pt idx="350">
                  <c:v>41767</c:v>
                </c:pt>
                <c:pt idx="351">
                  <c:v>41768</c:v>
                </c:pt>
                <c:pt idx="352">
                  <c:v>41771</c:v>
                </c:pt>
                <c:pt idx="353">
                  <c:v>41772</c:v>
                </c:pt>
                <c:pt idx="354">
                  <c:v>41773</c:v>
                </c:pt>
                <c:pt idx="355">
                  <c:v>41774</c:v>
                </c:pt>
                <c:pt idx="356">
                  <c:v>41775</c:v>
                </c:pt>
                <c:pt idx="357">
                  <c:v>41778</c:v>
                </c:pt>
                <c:pt idx="358">
                  <c:v>41779</c:v>
                </c:pt>
                <c:pt idx="359">
                  <c:v>41780</c:v>
                </c:pt>
                <c:pt idx="360">
                  <c:v>41781</c:v>
                </c:pt>
                <c:pt idx="361">
                  <c:v>41782</c:v>
                </c:pt>
                <c:pt idx="362">
                  <c:v>41785</c:v>
                </c:pt>
                <c:pt idx="363">
                  <c:v>41786</c:v>
                </c:pt>
                <c:pt idx="364">
                  <c:v>41787</c:v>
                </c:pt>
                <c:pt idx="365">
                  <c:v>41788</c:v>
                </c:pt>
                <c:pt idx="366">
                  <c:v>41789</c:v>
                </c:pt>
                <c:pt idx="367">
                  <c:v>41792</c:v>
                </c:pt>
                <c:pt idx="368">
                  <c:v>41793</c:v>
                </c:pt>
                <c:pt idx="369">
                  <c:v>41794</c:v>
                </c:pt>
                <c:pt idx="370">
                  <c:v>41795</c:v>
                </c:pt>
                <c:pt idx="371">
                  <c:v>41796</c:v>
                </c:pt>
                <c:pt idx="372">
                  <c:v>41799</c:v>
                </c:pt>
                <c:pt idx="373">
                  <c:v>41800</c:v>
                </c:pt>
                <c:pt idx="374">
                  <c:v>41801</c:v>
                </c:pt>
                <c:pt idx="375">
                  <c:v>41802</c:v>
                </c:pt>
                <c:pt idx="376">
                  <c:v>41803</c:v>
                </c:pt>
                <c:pt idx="377">
                  <c:v>41806</c:v>
                </c:pt>
                <c:pt idx="378">
                  <c:v>41807</c:v>
                </c:pt>
                <c:pt idx="379">
                  <c:v>41808</c:v>
                </c:pt>
                <c:pt idx="380">
                  <c:v>41809</c:v>
                </c:pt>
                <c:pt idx="381">
                  <c:v>41810</c:v>
                </c:pt>
                <c:pt idx="382">
                  <c:v>41813</c:v>
                </c:pt>
                <c:pt idx="383">
                  <c:v>41814</c:v>
                </c:pt>
                <c:pt idx="384">
                  <c:v>41815</c:v>
                </c:pt>
                <c:pt idx="385">
                  <c:v>41816</c:v>
                </c:pt>
                <c:pt idx="386">
                  <c:v>41817</c:v>
                </c:pt>
                <c:pt idx="387">
                  <c:v>41820</c:v>
                </c:pt>
                <c:pt idx="388">
                  <c:v>41821</c:v>
                </c:pt>
                <c:pt idx="389">
                  <c:v>41822</c:v>
                </c:pt>
                <c:pt idx="390">
                  <c:v>41823</c:v>
                </c:pt>
                <c:pt idx="391">
                  <c:v>41824</c:v>
                </c:pt>
                <c:pt idx="392">
                  <c:v>41827</c:v>
                </c:pt>
                <c:pt idx="393">
                  <c:v>41828</c:v>
                </c:pt>
                <c:pt idx="394">
                  <c:v>41829</c:v>
                </c:pt>
                <c:pt idx="395">
                  <c:v>41830</c:v>
                </c:pt>
                <c:pt idx="396">
                  <c:v>41831</c:v>
                </c:pt>
                <c:pt idx="397">
                  <c:v>41834</c:v>
                </c:pt>
                <c:pt idx="398">
                  <c:v>41835</c:v>
                </c:pt>
                <c:pt idx="399">
                  <c:v>41836</c:v>
                </c:pt>
                <c:pt idx="400">
                  <c:v>41837</c:v>
                </c:pt>
                <c:pt idx="401">
                  <c:v>41838</c:v>
                </c:pt>
                <c:pt idx="402">
                  <c:v>41841</c:v>
                </c:pt>
                <c:pt idx="403">
                  <c:v>41842</c:v>
                </c:pt>
                <c:pt idx="404">
                  <c:v>41843</c:v>
                </c:pt>
                <c:pt idx="405">
                  <c:v>41844</c:v>
                </c:pt>
                <c:pt idx="406">
                  <c:v>41845</c:v>
                </c:pt>
                <c:pt idx="407">
                  <c:v>41848</c:v>
                </c:pt>
                <c:pt idx="408">
                  <c:v>41849</c:v>
                </c:pt>
                <c:pt idx="409">
                  <c:v>41850</c:v>
                </c:pt>
                <c:pt idx="410">
                  <c:v>41851</c:v>
                </c:pt>
                <c:pt idx="411">
                  <c:v>41852</c:v>
                </c:pt>
                <c:pt idx="412">
                  <c:v>41855</c:v>
                </c:pt>
                <c:pt idx="413">
                  <c:v>41856</c:v>
                </c:pt>
                <c:pt idx="414">
                  <c:v>41857</c:v>
                </c:pt>
                <c:pt idx="415">
                  <c:v>41858</c:v>
                </c:pt>
                <c:pt idx="416">
                  <c:v>41859</c:v>
                </c:pt>
                <c:pt idx="417">
                  <c:v>41862</c:v>
                </c:pt>
                <c:pt idx="418">
                  <c:v>41863</c:v>
                </c:pt>
                <c:pt idx="419">
                  <c:v>41864</c:v>
                </c:pt>
                <c:pt idx="420">
                  <c:v>41865</c:v>
                </c:pt>
                <c:pt idx="421">
                  <c:v>41866</c:v>
                </c:pt>
                <c:pt idx="422">
                  <c:v>41869</c:v>
                </c:pt>
                <c:pt idx="423">
                  <c:v>41870</c:v>
                </c:pt>
                <c:pt idx="424">
                  <c:v>41871</c:v>
                </c:pt>
                <c:pt idx="425">
                  <c:v>41872</c:v>
                </c:pt>
                <c:pt idx="426">
                  <c:v>41873</c:v>
                </c:pt>
                <c:pt idx="427">
                  <c:v>41876</c:v>
                </c:pt>
                <c:pt idx="428">
                  <c:v>41877</c:v>
                </c:pt>
                <c:pt idx="429">
                  <c:v>41878</c:v>
                </c:pt>
                <c:pt idx="430">
                  <c:v>41879</c:v>
                </c:pt>
                <c:pt idx="431">
                  <c:v>41880</c:v>
                </c:pt>
                <c:pt idx="432">
                  <c:v>41883</c:v>
                </c:pt>
                <c:pt idx="433">
                  <c:v>41884</c:v>
                </c:pt>
                <c:pt idx="434">
                  <c:v>41885</c:v>
                </c:pt>
                <c:pt idx="435">
                  <c:v>41886</c:v>
                </c:pt>
                <c:pt idx="436">
                  <c:v>41887</c:v>
                </c:pt>
                <c:pt idx="437">
                  <c:v>41890</c:v>
                </c:pt>
                <c:pt idx="438">
                  <c:v>41891</c:v>
                </c:pt>
                <c:pt idx="439">
                  <c:v>41892</c:v>
                </c:pt>
                <c:pt idx="440">
                  <c:v>41893</c:v>
                </c:pt>
                <c:pt idx="441">
                  <c:v>41894</c:v>
                </c:pt>
                <c:pt idx="442">
                  <c:v>41897</c:v>
                </c:pt>
                <c:pt idx="443">
                  <c:v>41898</c:v>
                </c:pt>
                <c:pt idx="444">
                  <c:v>41899</c:v>
                </c:pt>
                <c:pt idx="445">
                  <c:v>41900</c:v>
                </c:pt>
                <c:pt idx="446">
                  <c:v>41901</c:v>
                </c:pt>
                <c:pt idx="447">
                  <c:v>41904</c:v>
                </c:pt>
                <c:pt idx="448">
                  <c:v>41905</c:v>
                </c:pt>
                <c:pt idx="449">
                  <c:v>41906</c:v>
                </c:pt>
                <c:pt idx="450">
                  <c:v>41907</c:v>
                </c:pt>
                <c:pt idx="451">
                  <c:v>41908</c:v>
                </c:pt>
                <c:pt idx="452">
                  <c:v>41911</c:v>
                </c:pt>
                <c:pt idx="453">
                  <c:v>41912</c:v>
                </c:pt>
                <c:pt idx="454">
                  <c:v>41913</c:v>
                </c:pt>
                <c:pt idx="455">
                  <c:v>41914</c:v>
                </c:pt>
                <c:pt idx="456">
                  <c:v>41915</c:v>
                </c:pt>
                <c:pt idx="457">
                  <c:v>41918</c:v>
                </c:pt>
                <c:pt idx="458">
                  <c:v>41919</c:v>
                </c:pt>
                <c:pt idx="459">
                  <c:v>41920</c:v>
                </c:pt>
                <c:pt idx="460">
                  <c:v>41921</c:v>
                </c:pt>
                <c:pt idx="461">
                  <c:v>41922</c:v>
                </c:pt>
                <c:pt idx="462">
                  <c:v>41925</c:v>
                </c:pt>
                <c:pt idx="463">
                  <c:v>41926</c:v>
                </c:pt>
                <c:pt idx="464">
                  <c:v>41927</c:v>
                </c:pt>
                <c:pt idx="465">
                  <c:v>41928</c:v>
                </c:pt>
                <c:pt idx="466">
                  <c:v>41929</c:v>
                </c:pt>
                <c:pt idx="467">
                  <c:v>41932</c:v>
                </c:pt>
                <c:pt idx="468">
                  <c:v>41933</c:v>
                </c:pt>
                <c:pt idx="469">
                  <c:v>41934</c:v>
                </c:pt>
                <c:pt idx="470">
                  <c:v>41935</c:v>
                </c:pt>
                <c:pt idx="471">
                  <c:v>41936</c:v>
                </c:pt>
                <c:pt idx="472">
                  <c:v>41939</c:v>
                </c:pt>
                <c:pt idx="473">
                  <c:v>41940</c:v>
                </c:pt>
                <c:pt idx="474">
                  <c:v>41941</c:v>
                </c:pt>
                <c:pt idx="475">
                  <c:v>41942</c:v>
                </c:pt>
                <c:pt idx="476">
                  <c:v>41943</c:v>
                </c:pt>
                <c:pt idx="477">
                  <c:v>41946</c:v>
                </c:pt>
                <c:pt idx="478">
                  <c:v>41947</c:v>
                </c:pt>
                <c:pt idx="479">
                  <c:v>41948</c:v>
                </c:pt>
                <c:pt idx="480">
                  <c:v>41949</c:v>
                </c:pt>
                <c:pt idx="481">
                  <c:v>41950</c:v>
                </c:pt>
                <c:pt idx="482">
                  <c:v>41953</c:v>
                </c:pt>
                <c:pt idx="483">
                  <c:v>41954</c:v>
                </c:pt>
                <c:pt idx="484">
                  <c:v>41955</c:v>
                </c:pt>
                <c:pt idx="485">
                  <c:v>41956</c:v>
                </c:pt>
                <c:pt idx="486">
                  <c:v>41957</c:v>
                </c:pt>
                <c:pt idx="487">
                  <c:v>41960</c:v>
                </c:pt>
                <c:pt idx="488">
                  <c:v>41961</c:v>
                </c:pt>
                <c:pt idx="489">
                  <c:v>41962</c:v>
                </c:pt>
                <c:pt idx="490">
                  <c:v>41963</c:v>
                </c:pt>
                <c:pt idx="491">
                  <c:v>41964</c:v>
                </c:pt>
                <c:pt idx="492">
                  <c:v>41967</c:v>
                </c:pt>
                <c:pt idx="493">
                  <c:v>41968</c:v>
                </c:pt>
                <c:pt idx="494">
                  <c:v>41969</c:v>
                </c:pt>
                <c:pt idx="495">
                  <c:v>41970</c:v>
                </c:pt>
                <c:pt idx="496">
                  <c:v>41971</c:v>
                </c:pt>
                <c:pt idx="497">
                  <c:v>41974</c:v>
                </c:pt>
                <c:pt idx="498">
                  <c:v>41975</c:v>
                </c:pt>
                <c:pt idx="499">
                  <c:v>41976</c:v>
                </c:pt>
                <c:pt idx="500">
                  <c:v>41977</c:v>
                </c:pt>
                <c:pt idx="501">
                  <c:v>41978</c:v>
                </c:pt>
                <c:pt idx="502">
                  <c:v>41981</c:v>
                </c:pt>
                <c:pt idx="503">
                  <c:v>41982</c:v>
                </c:pt>
                <c:pt idx="504">
                  <c:v>41983</c:v>
                </c:pt>
                <c:pt idx="505">
                  <c:v>41984</c:v>
                </c:pt>
                <c:pt idx="506">
                  <c:v>41985</c:v>
                </c:pt>
                <c:pt idx="507">
                  <c:v>41988</c:v>
                </c:pt>
                <c:pt idx="508">
                  <c:v>41989</c:v>
                </c:pt>
                <c:pt idx="509">
                  <c:v>41990</c:v>
                </c:pt>
                <c:pt idx="510">
                  <c:v>41991</c:v>
                </c:pt>
                <c:pt idx="511">
                  <c:v>41992</c:v>
                </c:pt>
                <c:pt idx="512">
                  <c:v>41995</c:v>
                </c:pt>
                <c:pt idx="513">
                  <c:v>41996</c:v>
                </c:pt>
                <c:pt idx="514">
                  <c:v>41997</c:v>
                </c:pt>
                <c:pt idx="515">
                  <c:v>41998</c:v>
                </c:pt>
                <c:pt idx="516">
                  <c:v>41999</c:v>
                </c:pt>
                <c:pt idx="517">
                  <c:v>42002</c:v>
                </c:pt>
                <c:pt idx="518">
                  <c:v>42003</c:v>
                </c:pt>
                <c:pt idx="519">
                  <c:v>42004</c:v>
                </c:pt>
                <c:pt idx="520">
                  <c:v>42005</c:v>
                </c:pt>
                <c:pt idx="521">
                  <c:v>42006</c:v>
                </c:pt>
                <c:pt idx="522">
                  <c:v>42009</c:v>
                </c:pt>
                <c:pt idx="523">
                  <c:v>42010</c:v>
                </c:pt>
                <c:pt idx="524">
                  <c:v>42011</c:v>
                </c:pt>
                <c:pt idx="525">
                  <c:v>42012</c:v>
                </c:pt>
                <c:pt idx="526">
                  <c:v>42013</c:v>
                </c:pt>
                <c:pt idx="527">
                  <c:v>42016</c:v>
                </c:pt>
                <c:pt idx="528">
                  <c:v>42017</c:v>
                </c:pt>
                <c:pt idx="529">
                  <c:v>42018</c:v>
                </c:pt>
                <c:pt idx="530">
                  <c:v>42019</c:v>
                </c:pt>
                <c:pt idx="531">
                  <c:v>42020</c:v>
                </c:pt>
                <c:pt idx="532">
                  <c:v>42023</c:v>
                </c:pt>
                <c:pt idx="533">
                  <c:v>42024</c:v>
                </c:pt>
                <c:pt idx="534">
                  <c:v>42025</c:v>
                </c:pt>
                <c:pt idx="535">
                  <c:v>42026</c:v>
                </c:pt>
                <c:pt idx="536">
                  <c:v>42027</c:v>
                </c:pt>
                <c:pt idx="537">
                  <c:v>42030</c:v>
                </c:pt>
                <c:pt idx="538">
                  <c:v>42031</c:v>
                </c:pt>
                <c:pt idx="539">
                  <c:v>42032</c:v>
                </c:pt>
                <c:pt idx="540">
                  <c:v>42033</c:v>
                </c:pt>
                <c:pt idx="541">
                  <c:v>42034</c:v>
                </c:pt>
                <c:pt idx="542">
                  <c:v>42037</c:v>
                </c:pt>
                <c:pt idx="543">
                  <c:v>42038</c:v>
                </c:pt>
                <c:pt idx="544">
                  <c:v>42039</c:v>
                </c:pt>
                <c:pt idx="545">
                  <c:v>42040</c:v>
                </c:pt>
                <c:pt idx="546">
                  <c:v>42041</c:v>
                </c:pt>
                <c:pt idx="547">
                  <c:v>42044</c:v>
                </c:pt>
                <c:pt idx="548">
                  <c:v>42045</c:v>
                </c:pt>
                <c:pt idx="549">
                  <c:v>42046</c:v>
                </c:pt>
                <c:pt idx="550">
                  <c:v>42047</c:v>
                </c:pt>
                <c:pt idx="551">
                  <c:v>42048</c:v>
                </c:pt>
                <c:pt idx="552">
                  <c:v>42051</c:v>
                </c:pt>
                <c:pt idx="553">
                  <c:v>42052</c:v>
                </c:pt>
                <c:pt idx="554">
                  <c:v>42053</c:v>
                </c:pt>
                <c:pt idx="555">
                  <c:v>42054</c:v>
                </c:pt>
                <c:pt idx="556">
                  <c:v>42055</c:v>
                </c:pt>
                <c:pt idx="557">
                  <c:v>42058</c:v>
                </c:pt>
                <c:pt idx="558">
                  <c:v>42059</c:v>
                </c:pt>
                <c:pt idx="559">
                  <c:v>42060</c:v>
                </c:pt>
                <c:pt idx="560">
                  <c:v>42061</c:v>
                </c:pt>
                <c:pt idx="561">
                  <c:v>42062</c:v>
                </c:pt>
                <c:pt idx="562">
                  <c:v>42065</c:v>
                </c:pt>
                <c:pt idx="563">
                  <c:v>42066</c:v>
                </c:pt>
                <c:pt idx="564">
                  <c:v>42067</c:v>
                </c:pt>
                <c:pt idx="565">
                  <c:v>42068</c:v>
                </c:pt>
                <c:pt idx="566">
                  <c:v>42069</c:v>
                </c:pt>
                <c:pt idx="567">
                  <c:v>42072</c:v>
                </c:pt>
                <c:pt idx="568">
                  <c:v>42073</c:v>
                </c:pt>
                <c:pt idx="569">
                  <c:v>42074</c:v>
                </c:pt>
                <c:pt idx="570">
                  <c:v>42075</c:v>
                </c:pt>
                <c:pt idx="571">
                  <c:v>42076</c:v>
                </c:pt>
                <c:pt idx="572">
                  <c:v>42079</c:v>
                </c:pt>
                <c:pt idx="573">
                  <c:v>42080</c:v>
                </c:pt>
                <c:pt idx="574">
                  <c:v>42081</c:v>
                </c:pt>
                <c:pt idx="575">
                  <c:v>42082</c:v>
                </c:pt>
                <c:pt idx="576">
                  <c:v>42083</c:v>
                </c:pt>
                <c:pt idx="577">
                  <c:v>42086</c:v>
                </c:pt>
                <c:pt idx="578">
                  <c:v>42087</c:v>
                </c:pt>
                <c:pt idx="579">
                  <c:v>42088</c:v>
                </c:pt>
                <c:pt idx="580">
                  <c:v>42089</c:v>
                </c:pt>
                <c:pt idx="581">
                  <c:v>42090</c:v>
                </c:pt>
                <c:pt idx="582">
                  <c:v>42093</c:v>
                </c:pt>
                <c:pt idx="583">
                  <c:v>42094</c:v>
                </c:pt>
                <c:pt idx="584">
                  <c:v>42095</c:v>
                </c:pt>
                <c:pt idx="585">
                  <c:v>42096</c:v>
                </c:pt>
                <c:pt idx="586">
                  <c:v>42097</c:v>
                </c:pt>
                <c:pt idx="587">
                  <c:v>42100</c:v>
                </c:pt>
                <c:pt idx="588">
                  <c:v>42101</c:v>
                </c:pt>
                <c:pt idx="589">
                  <c:v>42102</c:v>
                </c:pt>
                <c:pt idx="590">
                  <c:v>42103</c:v>
                </c:pt>
                <c:pt idx="591">
                  <c:v>42104</c:v>
                </c:pt>
                <c:pt idx="592">
                  <c:v>42107</c:v>
                </c:pt>
                <c:pt idx="593">
                  <c:v>42108</c:v>
                </c:pt>
                <c:pt idx="594">
                  <c:v>42109</c:v>
                </c:pt>
                <c:pt idx="595">
                  <c:v>42110</c:v>
                </c:pt>
                <c:pt idx="596">
                  <c:v>42111</c:v>
                </c:pt>
                <c:pt idx="597">
                  <c:v>42114</c:v>
                </c:pt>
                <c:pt idx="598">
                  <c:v>42115</c:v>
                </c:pt>
                <c:pt idx="599">
                  <c:v>42116</c:v>
                </c:pt>
                <c:pt idx="600">
                  <c:v>42117</c:v>
                </c:pt>
                <c:pt idx="601">
                  <c:v>42118</c:v>
                </c:pt>
                <c:pt idx="602">
                  <c:v>42121</c:v>
                </c:pt>
                <c:pt idx="603">
                  <c:v>42122</c:v>
                </c:pt>
                <c:pt idx="604">
                  <c:v>42123</c:v>
                </c:pt>
                <c:pt idx="605">
                  <c:v>42124</c:v>
                </c:pt>
                <c:pt idx="606">
                  <c:v>42125</c:v>
                </c:pt>
                <c:pt idx="607">
                  <c:v>42128</c:v>
                </c:pt>
                <c:pt idx="608">
                  <c:v>42129</c:v>
                </c:pt>
                <c:pt idx="609">
                  <c:v>42130</c:v>
                </c:pt>
                <c:pt idx="610">
                  <c:v>42131</c:v>
                </c:pt>
                <c:pt idx="611">
                  <c:v>42132</c:v>
                </c:pt>
                <c:pt idx="612">
                  <c:v>42135</c:v>
                </c:pt>
                <c:pt idx="613">
                  <c:v>42136</c:v>
                </c:pt>
                <c:pt idx="614">
                  <c:v>42137</c:v>
                </c:pt>
                <c:pt idx="615">
                  <c:v>42138</c:v>
                </c:pt>
                <c:pt idx="616">
                  <c:v>42139</c:v>
                </c:pt>
                <c:pt idx="617">
                  <c:v>42142</c:v>
                </c:pt>
                <c:pt idx="618">
                  <c:v>42143</c:v>
                </c:pt>
                <c:pt idx="619">
                  <c:v>42144</c:v>
                </c:pt>
                <c:pt idx="620">
                  <c:v>42145</c:v>
                </c:pt>
                <c:pt idx="621">
                  <c:v>42146</c:v>
                </c:pt>
                <c:pt idx="622">
                  <c:v>42149</c:v>
                </c:pt>
                <c:pt idx="623">
                  <c:v>42150</c:v>
                </c:pt>
                <c:pt idx="624">
                  <c:v>42151</c:v>
                </c:pt>
                <c:pt idx="625">
                  <c:v>42152</c:v>
                </c:pt>
                <c:pt idx="626">
                  <c:v>42153</c:v>
                </c:pt>
                <c:pt idx="627">
                  <c:v>42156</c:v>
                </c:pt>
                <c:pt idx="628">
                  <c:v>42157</c:v>
                </c:pt>
                <c:pt idx="629">
                  <c:v>42158</c:v>
                </c:pt>
                <c:pt idx="630">
                  <c:v>42159</c:v>
                </c:pt>
                <c:pt idx="631">
                  <c:v>42160</c:v>
                </c:pt>
                <c:pt idx="632">
                  <c:v>42163</c:v>
                </c:pt>
                <c:pt idx="633">
                  <c:v>42164</c:v>
                </c:pt>
                <c:pt idx="634">
                  <c:v>42165</c:v>
                </c:pt>
                <c:pt idx="635">
                  <c:v>42166</c:v>
                </c:pt>
                <c:pt idx="636">
                  <c:v>42167</c:v>
                </c:pt>
                <c:pt idx="637">
                  <c:v>42170</c:v>
                </c:pt>
                <c:pt idx="638">
                  <c:v>42171</c:v>
                </c:pt>
                <c:pt idx="639">
                  <c:v>42172</c:v>
                </c:pt>
                <c:pt idx="640">
                  <c:v>42173</c:v>
                </c:pt>
                <c:pt idx="641">
                  <c:v>42174</c:v>
                </c:pt>
                <c:pt idx="642">
                  <c:v>42177</c:v>
                </c:pt>
                <c:pt idx="643">
                  <c:v>42178</c:v>
                </c:pt>
                <c:pt idx="644">
                  <c:v>42179</c:v>
                </c:pt>
                <c:pt idx="645">
                  <c:v>42180</c:v>
                </c:pt>
                <c:pt idx="646">
                  <c:v>42181</c:v>
                </c:pt>
                <c:pt idx="647">
                  <c:v>42184</c:v>
                </c:pt>
                <c:pt idx="648">
                  <c:v>42185</c:v>
                </c:pt>
                <c:pt idx="649">
                  <c:v>42186</c:v>
                </c:pt>
                <c:pt idx="650">
                  <c:v>42187</c:v>
                </c:pt>
                <c:pt idx="651">
                  <c:v>42188</c:v>
                </c:pt>
                <c:pt idx="652">
                  <c:v>42191</c:v>
                </c:pt>
                <c:pt idx="653">
                  <c:v>42192</c:v>
                </c:pt>
                <c:pt idx="654">
                  <c:v>42193</c:v>
                </c:pt>
                <c:pt idx="655">
                  <c:v>42194</c:v>
                </c:pt>
                <c:pt idx="656">
                  <c:v>42195</c:v>
                </c:pt>
                <c:pt idx="657">
                  <c:v>42198</c:v>
                </c:pt>
                <c:pt idx="658">
                  <c:v>42199</c:v>
                </c:pt>
                <c:pt idx="659">
                  <c:v>42200</c:v>
                </c:pt>
                <c:pt idx="660">
                  <c:v>42201</c:v>
                </c:pt>
                <c:pt idx="661">
                  <c:v>42202</c:v>
                </c:pt>
                <c:pt idx="662">
                  <c:v>42205</c:v>
                </c:pt>
                <c:pt idx="663">
                  <c:v>42206</c:v>
                </c:pt>
                <c:pt idx="664">
                  <c:v>42207</c:v>
                </c:pt>
                <c:pt idx="665">
                  <c:v>42208</c:v>
                </c:pt>
                <c:pt idx="666">
                  <c:v>42209</c:v>
                </c:pt>
                <c:pt idx="667">
                  <c:v>42212</c:v>
                </c:pt>
                <c:pt idx="668">
                  <c:v>42213</c:v>
                </c:pt>
                <c:pt idx="669">
                  <c:v>42214</c:v>
                </c:pt>
                <c:pt idx="670">
                  <c:v>42215</c:v>
                </c:pt>
                <c:pt idx="671">
                  <c:v>42216</c:v>
                </c:pt>
                <c:pt idx="672">
                  <c:v>42219</c:v>
                </c:pt>
                <c:pt idx="673">
                  <c:v>42220</c:v>
                </c:pt>
                <c:pt idx="674">
                  <c:v>42221</c:v>
                </c:pt>
                <c:pt idx="675">
                  <c:v>42222</c:v>
                </c:pt>
                <c:pt idx="676">
                  <c:v>42223</c:v>
                </c:pt>
                <c:pt idx="677">
                  <c:v>42226</c:v>
                </c:pt>
                <c:pt idx="678">
                  <c:v>42227</c:v>
                </c:pt>
                <c:pt idx="679">
                  <c:v>42228</c:v>
                </c:pt>
                <c:pt idx="680">
                  <c:v>42229</c:v>
                </c:pt>
                <c:pt idx="681">
                  <c:v>42230</c:v>
                </c:pt>
                <c:pt idx="682">
                  <c:v>42233</c:v>
                </c:pt>
                <c:pt idx="683">
                  <c:v>42234</c:v>
                </c:pt>
                <c:pt idx="684">
                  <c:v>42235</c:v>
                </c:pt>
                <c:pt idx="685">
                  <c:v>42236</c:v>
                </c:pt>
                <c:pt idx="686">
                  <c:v>42237</c:v>
                </c:pt>
                <c:pt idx="687">
                  <c:v>42240</c:v>
                </c:pt>
                <c:pt idx="688">
                  <c:v>42241</c:v>
                </c:pt>
                <c:pt idx="689">
                  <c:v>42242</c:v>
                </c:pt>
                <c:pt idx="690">
                  <c:v>42243</c:v>
                </c:pt>
                <c:pt idx="691">
                  <c:v>42244</c:v>
                </c:pt>
                <c:pt idx="692">
                  <c:v>42247</c:v>
                </c:pt>
                <c:pt idx="693">
                  <c:v>42248</c:v>
                </c:pt>
                <c:pt idx="694">
                  <c:v>42249</c:v>
                </c:pt>
                <c:pt idx="695">
                  <c:v>42250</c:v>
                </c:pt>
                <c:pt idx="696">
                  <c:v>42251</c:v>
                </c:pt>
                <c:pt idx="697">
                  <c:v>42254</c:v>
                </c:pt>
                <c:pt idx="698">
                  <c:v>42255</c:v>
                </c:pt>
                <c:pt idx="699">
                  <c:v>42256</c:v>
                </c:pt>
                <c:pt idx="700">
                  <c:v>42257</c:v>
                </c:pt>
                <c:pt idx="701">
                  <c:v>42258</c:v>
                </c:pt>
                <c:pt idx="702">
                  <c:v>42261</c:v>
                </c:pt>
                <c:pt idx="703">
                  <c:v>42262</c:v>
                </c:pt>
                <c:pt idx="704">
                  <c:v>42263</c:v>
                </c:pt>
                <c:pt idx="705">
                  <c:v>42264</c:v>
                </c:pt>
                <c:pt idx="706">
                  <c:v>42265</c:v>
                </c:pt>
                <c:pt idx="707">
                  <c:v>42268</c:v>
                </c:pt>
                <c:pt idx="708">
                  <c:v>42269</c:v>
                </c:pt>
                <c:pt idx="709">
                  <c:v>42270</c:v>
                </c:pt>
                <c:pt idx="710">
                  <c:v>42271</c:v>
                </c:pt>
                <c:pt idx="711">
                  <c:v>42272</c:v>
                </c:pt>
                <c:pt idx="712">
                  <c:v>42275</c:v>
                </c:pt>
                <c:pt idx="713">
                  <c:v>42276</c:v>
                </c:pt>
                <c:pt idx="714">
                  <c:v>42277</c:v>
                </c:pt>
                <c:pt idx="715">
                  <c:v>42278</c:v>
                </c:pt>
                <c:pt idx="716">
                  <c:v>42279</c:v>
                </c:pt>
                <c:pt idx="717">
                  <c:v>42282</c:v>
                </c:pt>
                <c:pt idx="718">
                  <c:v>42283</c:v>
                </c:pt>
                <c:pt idx="719">
                  <c:v>42284</c:v>
                </c:pt>
                <c:pt idx="720">
                  <c:v>42285</c:v>
                </c:pt>
                <c:pt idx="721">
                  <c:v>42286</c:v>
                </c:pt>
                <c:pt idx="722">
                  <c:v>42289</c:v>
                </c:pt>
                <c:pt idx="723">
                  <c:v>42290</c:v>
                </c:pt>
                <c:pt idx="724">
                  <c:v>42291</c:v>
                </c:pt>
                <c:pt idx="725">
                  <c:v>42292</c:v>
                </c:pt>
                <c:pt idx="726">
                  <c:v>42293</c:v>
                </c:pt>
                <c:pt idx="727">
                  <c:v>42296</c:v>
                </c:pt>
                <c:pt idx="728">
                  <c:v>42297</c:v>
                </c:pt>
                <c:pt idx="729">
                  <c:v>42298</c:v>
                </c:pt>
                <c:pt idx="730">
                  <c:v>42299</c:v>
                </c:pt>
                <c:pt idx="731">
                  <c:v>42300</c:v>
                </c:pt>
                <c:pt idx="732">
                  <c:v>42303</c:v>
                </c:pt>
                <c:pt idx="733">
                  <c:v>42304</c:v>
                </c:pt>
                <c:pt idx="734">
                  <c:v>42305</c:v>
                </c:pt>
                <c:pt idx="735">
                  <c:v>42306</c:v>
                </c:pt>
                <c:pt idx="736">
                  <c:v>42307</c:v>
                </c:pt>
                <c:pt idx="737">
                  <c:v>42310</c:v>
                </c:pt>
                <c:pt idx="738">
                  <c:v>42311</c:v>
                </c:pt>
              </c:numCache>
            </c:numRef>
          </c:cat>
          <c:val>
            <c:numRef>
              <c:f>Sheet1!$B$2:$B$740</c:f>
              <c:numCache>
                <c:formatCode>General</c:formatCode>
                <c:ptCount val="739"/>
                <c:pt idx="0">
                  <c:v>113.16</c:v>
                </c:pt>
                <c:pt idx="1">
                  <c:v>111.32000000000001</c:v>
                </c:pt>
                <c:pt idx="2">
                  <c:v>111.37</c:v>
                </c:pt>
                <c:pt idx="3">
                  <c:v>111.82000000000001</c:v>
                </c:pt>
                <c:pt idx="4">
                  <c:v>111.76</c:v>
                </c:pt>
                <c:pt idx="5">
                  <c:v>112.41</c:v>
                </c:pt>
                <c:pt idx="6">
                  <c:v>110.16</c:v>
                </c:pt>
                <c:pt idx="7">
                  <c:v>111.12</c:v>
                </c:pt>
                <c:pt idx="8">
                  <c:v>111.37</c:v>
                </c:pt>
                <c:pt idx="9">
                  <c:v>110.64</c:v>
                </c:pt>
                <c:pt idx="10">
                  <c:v>111.05</c:v>
                </c:pt>
                <c:pt idx="11">
                  <c:v>111.59</c:v>
                </c:pt>
                <c:pt idx="12">
                  <c:v>112.38</c:v>
                </c:pt>
                <c:pt idx="13">
                  <c:v>112.76</c:v>
                </c:pt>
                <c:pt idx="14">
                  <c:v>113.37</c:v>
                </c:pt>
                <c:pt idx="15">
                  <c:v>114.3</c:v>
                </c:pt>
                <c:pt idx="16">
                  <c:v>113.77</c:v>
                </c:pt>
                <c:pt idx="17">
                  <c:v>113.91</c:v>
                </c:pt>
                <c:pt idx="18">
                  <c:v>115.01</c:v>
                </c:pt>
                <c:pt idx="19">
                  <c:v>115.4</c:v>
                </c:pt>
                <c:pt idx="20">
                  <c:v>115.9</c:v>
                </c:pt>
                <c:pt idx="21">
                  <c:v>116.9</c:v>
                </c:pt>
                <c:pt idx="22">
                  <c:v>116.15</c:v>
                </c:pt>
                <c:pt idx="23">
                  <c:v>116.86</c:v>
                </c:pt>
                <c:pt idx="24">
                  <c:v>116.69</c:v>
                </c:pt>
                <c:pt idx="25">
                  <c:v>117.19</c:v>
                </c:pt>
                <c:pt idx="26">
                  <c:v>119.15</c:v>
                </c:pt>
                <c:pt idx="27">
                  <c:v>118.47</c:v>
                </c:pt>
                <c:pt idx="28">
                  <c:v>118.05</c:v>
                </c:pt>
                <c:pt idx="29">
                  <c:v>118.53</c:v>
                </c:pt>
                <c:pt idx="30">
                  <c:v>118.53</c:v>
                </c:pt>
                <c:pt idx="31">
                  <c:v>117.5</c:v>
                </c:pt>
                <c:pt idx="32">
                  <c:v>117.9</c:v>
                </c:pt>
                <c:pt idx="33">
                  <c:v>117.45</c:v>
                </c:pt>
                <c:pt idx="34">
                  <c:v>116.58</c:v>
                </c:pt>
                <c:pt idx="35">
                  <c:v>114.79</c:v>
                </c:pt>
                <c:pt idx="36">
                  <c:v>114.29</c:v>
                </c:pt>
                <c:pt idx="37">
                  <c:v>115.31</c:v>
                </c:pt>
                <c:pt idx="38">
                  <c:v>113.67</c:v>
                </c:pt>
                <c:pt idx="39">
                  <c:v>112.95</c:v>
                </c:pt>
                <c:pt idx="40">
                  <c:v>112.8</c:v>
                </c:pt>
                <c:pt idx="41">
                  <c:v>110.89</c:v>
                </c:pt>
                <c:pt idx="42">
                  <c:v>110.16</c:v>
                </c:pt>
                <c:pt idx="43">
                  <c:v>110.85000000000001</c:v>
                </c:pt>
                <c:pt idx="44">
                  <c:v>110.89</c:v>
                </c:pt>
                <c:pt idx="45">
                  <c:v>111.2</c:v>
                </c:pt>
                <c:pt idx="46">
                  <c:v>109.94</c:v>
                </c:pt>
                <c:pt idx="47">
                  <c:v>109.99000000000001</c:v>
                </c:pt>
                <c:pt idx="48">
                  <c:v>109.91</c:v>
                </c:pt>
                <c:pt idx="49">
                  <c:v>108.75</c:v>
                </c:pt>
                <c:pt idx="50">
                  <c:v>109.25</c:v>
                </c:pt>
                <c:pt idx="51">
                  <c:v>110.38</c:v>
                </c:pt>
                <c:pt idx="52">
                  <c:v>109.59</c:v>
                </c:pt>
                <c:pt idx="53">
                  <c:v>108.73</c:v>
                </c:pt>
                <c:pt idx="54">
                  <c:v>108.41</c:v>
                </c:pt>
                <c:pt idx="55">
                  <c:v>108.29</c:v>
                </c:pt>
                <c:pt idx="56">
                  <c:v>107.98</c:v>
                </c:pt>
                <c:pt idx="57">
                  <c:v>108.3</c:v>
                </c:pt>
                <c:pt idx="58">
                  <c:v>108.79</c:v>
                </c:pt>
                <c:pt idx="59">
                  <c:v>109.86</c:v>
                </c:pt>
                <c:pt idx="60">
                  <c:v>109.57000000000001</c:v>
                </c:pt>
                <c:pt idx="61">
                  <c:v>109.57000000000001</c:v>
                </c:pt>
                <c:pt idx="62">
                  <c:v>110.87</c:v>
                </c:pt>
                <c:pt idx="63">
                  <c:v>111.14</c:v>
                </c:pt>
                <c:pt idx="64">
                  <c:v>108.73</c:v>
                </c:pt>
                <c:pt idx="65">
                  <c:v>105.92</c:v>
                </c:pt>
                <c:pt idx="66">
                  <c:v>104.82000000000001</c:v>
                </c:pt>
                <c:pt idx="67">
                  <c:v>104.13</c:v>
                </c:pt>
                <c:pt idx="68">
                  <c:v>104.87</c:v>
                </c:pt>
                <c:pt idx="69">
                  <c:v>105.73</c:v>
                </c:pt>
                <c:pt idx="70">
                  <c:v>104.79</c:v>
                </c:pt>
                <c:pt idx="71">
                  <c:v>101.7</c:v>
                </c:pt>
                <c:pt idx="72">
                  <c:v>100.14</c:v>
                </c:pt>
                <c:pt idx="73">
                  <c:v>98.710000000000008</c:v>
                </c:pt>
                <c:pt idx="74">
                  <c:v>97.570000000000007</c:v>
                </c:pt>
                <c:pt idx="75">
                  <c:v>98.320000000000007</c:v>
                </c:pt>
                <c:pt idx="76">
                  <c:v>98.850000000000009</c:v>
                </c:pt>
                <c:pt idx="77">
                  <c:v>99.41</c:v>
                </c:pt>
                <c:pt idx="78">
                  <c:v>99.42</c:v>
                </c:pt>
                <c:pt idx="79">
                  <c:v>100.8</c:v>
                </c:pt>
                <c:pt idx="80">
                  <c:v>101.98</c:v>
                </c:pt>
                <c:pt idx="81">
                  <c:v>102.60000000000001</c:v>
                </c:pt>
                <c:pt idx="82">
                  <c:v>102.98</c:v>
                </c:pt>
                <c:pt idx="83">
                  <c:v>101.64</c:v>
                </c:pt>
                <c:pt idx="84">
                  <c:v>98.54</c:v>
                </c:pt>
                <c:pt idx="85">
                  <c:v>100.35000000000001</c:v>
                </c:pt>
                <c:pt idx="86">
                  <c:v>104.63</c:v>
                </c:pt>
                <c:pt idx="87">
                  <c:v>104.95</c:v>
                </c:pt>
                <c:pt idx="88">
                  <c:v>105.21000000000001</c:v>
                </c:pt>
                <c:pt idx="89">
                  <c:v>104.06</c:v>
                </c:pt>
                <c:pt idx="90">
                  <c:v>104.13</c:v>
                </c:pt>
                <c:pt idx="91">
                  <c:v>102.11</c:v>
                </c:pt>
                <c:pt idx="92">
                  <c:v>102.81</c:v>
                </c:pt>
                <c:pt idx="93">
                  <c:v>102.87</c:v>
                </c:pt>
                <c:pt idx="94">
                  <c:v>101.69</c:v>
                </c:pt>
                <c:pt idx="95">
                  <c:v>104.32000000000001</c:v>
                </c:pt>
                <c:pt idx="96">
                  <c:v>104.18</c:v>
                </c:pt>
                <c:pt idx="97">
                  <c:v>105.08</c:v>
                </c:pt>
                <c:pt idx="98">
                  <c:v>103.88</c:v>
                </c:pt>
                <c:pt idx="99">
                  <c:v>103.46000000000001</c:v>
                </c:pt>
                <c:pt idx="100">
                  <c:v>101.4</c:v>
                </c:pt>
                <c:pt idx="101">
                  <c:v>102</c:v>
                </c:pt>
                <c:pt idx="102">
                  <c:v>102</c:v>
                </c:pt>
                <c:pt idx="103">
                  <c:v>104.38</c:v>
                </c:pt>
                <c:pt idx="104">
                  <c:v>103.03</c:v>
                </c:pt>
                <c:pt idx="105">
                  <c:v>102.33</c:v>
                </c:pt>
                <c:pt idx="106">
                  <c:v>101.14</c:v>
                </c:pt>
                <c:pt idx="107">
                  <c:v>102.01</c:v>
                </c:pt>
                <c:pt idx="108">
                  <c:v>102.34</c:v>
                </c:pt>
                <c:pt idx="109">
                  <c:v>103.98</c:v>
                </c:pt>
                <c:pt idx="110">
                  <c:v>103.67</c:v>
                </c:pt>
                <c:pt idx="111">
                  <c:v>104.3</c:v>
                </c:pt>
                <c:pt idx="112">
                  <c:v>104.06</c:v>
                </c:pt>
                <c:pt idx="113">
                  <c:v>102.23</c:v>
                </c:pt>
                <c:pt idx="114">
                  <c:v>103.87</c:v>
                </c:pt>
                <c:pt idx="115">
                  <c:v>103.95</c:v>
                </c:pt>
                <c:pt idx="116">
                  <c:v>106.18</c:v>
                </c:pt>
                <c:pt idx="117">
                  <c:v>106.13</c:v>
                </c:pt>
                <c:pt idx="118">
                  <c:v>105.81</c:v>
                </c:pt>
                <c:pt idx="119">
                  <c:v>106.21000000000001</c:v>
                </c:pt>
                <c:pt idx="120">
                  <c:v>103.09</c:v>
                </c:pt>
                <c:pt idx="121">
                  <c:v>100.71000000000001</c:v>
                </c:pt>
                <c:pt idx="122">
                  <c:v>100.11</c:v>
                </c:pt>
                <c:pt idx="123">
                  <c:v>101.93</c:v>
                </c:pt>
                <c:pt idx="124">
                  <c:v>100.92</c:v>
                </c:pt>
                <c:pt idx="125">
                  <c:v>103.06</c:v>
                </c:pt>
                <c:pt idx="126">
                  <c:v>102.61</c:v>
                </c:pt>
                <c:pt idx="127">
                  <c:v>103.18</c:v>
                </c:pt>
                <c:pt idx="128">
                  <c:v>103.77</c:v>
                </c:pt>
                <c:pt idx="129">
                  <c:v>105.88</c:v>
                </c:pt>
                <c:pt idx="130">
                  <c:v>105.3</c:v>
                </c:pt>
                <c:pt idx="131">
                  <c:v>107.12</c:v>
                </c:pt>
                <c:pt idx="132">
                  <c:v>107.69</c:v>
                </c:pt>
                <c:pt idx="133">
                  <c:v>107.68</c:v>
                </c:pt>
                <c:pt idx="134">
                  <c:v>108.29</c:v>
                </c:pt>
                <c:pt idx="135">
                  <c:v>108.03</c:v>
                </c:pt>
                <c:pt idx="136">
                  <c:v>108.60000000000001</c:v>
                </c:pt>
                <c:pt idx="137">
                  <c:v>108.93</c:v>
                </c:pt>
                <c:pt idx="138">
                  <c:v>109.10000000000001</c:v>
                </c:pt>
                <c:pt idx="139">
                  <c:v>109.47</c:v>
                </c:pt>
                <c:pt idx="140">
                  <c:v>109.51</c:v>
                </c:pt>
                <c:pt idx="141">
                  <c:v>109.33</c:v>
                </c:pt>
                <c:pt idx="142">
                  <c:v>108.81</c:v>
                </c:pt>
                <c:pt idx="143">
                  <c:v>109.38</c:v>
                </c:pt>
                <c:pt idx="144">
                  <c:v>108.37</c:v>
                </c:pt>
                <c:pt idx="145">
                  <c:v>108.29</c:v>
                </c:pt>
                <c:pt idx="146">
                  <c:v>107.92</c:v>
                </c:pt>
                <c:pt idx="147">
                  <c:v>108.45</c:v>
                </c:pt>
                <c:pt idx="148">
                  <c:v>107.8</c:v>
                </c:pt>
                <c:pt idx="149">
                  <c:v>108.03</c:v>
                </c:pt>
                <c:pt idx="150">
                  <c:v>110.05</c:v>
                </c:pt>
                <c:pt idx="151">
                  <c:v>108.98</c:v>
                </c:pt>
                <c:pt idx="152">
                  <c:v>108.98</c:v>
                </c:pt>
                <c:pt idx="153">
                  <c:v>107.96000000000001</c:v>
                </c:pt>
                <c:pt idx="154">
                  <c:v>107.68</c:v>
                </c:pt>
                <c:pt idx="155">
                  <c:v>106.63</c:v>
                </c:pt>
                <c:pt idx="156">
                  <c:v>107.47</c:v>
                </c:pt>
                <c:pt idx="157">
                  <c:v>108.26</c:v>
                </c:pt>
                <c:pt idx="158">
                  <c:v>109.69</c:v>
                </c:pt>
                <c:pt idx="159">
                  <c:v>109.72</c:v>
                </c:pt>
                <c:pt idx="160">
                  <c:v>111.05</c:v>
                </c:pt>
                <c:pt idx="161">
                  <c:v>111.58</c:v>
                </c:pt>
                <c:pt idx="162">
                  <c:v>111.8</c:v>
                </c:pt>
                <c:pt idx="163">
                  <c:v>111.21000000000001</c:v>
                </c:pt>
                <c:pt idx="164">
                  <c:v>111.23</c:v>
                </c:pt>
                <c:pt idx="165">
                  <c:v>111</c:v>
                </c:pt>
                <c:pt idx="166">
                  <c:v>112.15</c:v>
                </c:pt>
                <c:pt idx="167">
                  <c:v>112.27</c:v>
                </c:pt>
                <c:pt idx="168">
                  <c:v>115.37</c:v>
                </c:pt>
                <c:pt idx="169">
                  <c:v>116.68</c:v>
                </c:pt>
                <c:pt idx="170">
                  <c:v>117.32000000000001</c:v>
                </c:pt>
                <c:pt idx="171">
                  <c:v>116.2</c:v>
                </c:pt>
                <c:pt idx="172">
                  <c:v>115.24000000000001</c:v>
                </c:pt>
                <c:pt idx="173">
                  <c:v>115.26</c:v>
                </c:pt>
                <c:pt idx="174">
                  <c:v>115.44</c:v>
                </c:pt>
                <c:pt idx="175">
                  <c:v>115.45</c:v>
                </c:pt>
                <c:pt idx="176">
                  <c:v>116.56</c:v>
                </c:pt>
                <c:pt idx="177">
                  <c:v>114.79</c:v>
                </c:pt>
                <c:pt idx="178">
                  <c:v>111.32000000000001</c:v>
                </c:pt>
                <c:pt idx="179">
                  <c:v>111.89</c:v>
                </c:pt>
                <c:pt idx="180">
                  <c:v>112.56</c:v>
                </c:pt>
                <c:pt idx="181">
                  <c:v>112.27</c:v>
                </c:pt>
                <c:pt idx="182">
                  <c:v>111.2</c:v>
                </c:pt>
                <c:pt idx="183">
                  <c:v>109.52</c:v>
                </c:pt>
                <c:pt idx="184">
                  <c:v>110</c:v>
                </c:pt>
                <c:pt idx="185">
                  <c:v>111.09</c:v>
                </c:pt>
                <c:pt idx="186">
                  <c:v>110.26</c:v>
                </c:pt>
                <c:pt idx="187">
                  <c:v>109.13</c:v>
                </c:pt>
                <c:pt idx="188">
                  <c:v>109.02</c:v>
                </c:pt>
                <c:pt idx="189">
                  <c:v>110.69</c:v>
                </c:pt>
                <c:pt idx="190">
                  <c:v>110.14</c:v>
                </c:pt>
                <c:pt idx="191">
                  <c:v>110.5</c:v>
                </c:pt>
                <c:pt idx="192">
                  <c:v>108.89</c:v>
                </c:pt>
                <c:pt idx="193">
                  <c:v>108.13</c:v>
                </c:pt>
                <c:pt idx="194">
                  <c:v>110.03</c:v>
                </c:pt>
                <c:pt idx="195">
                  <c:v>110.18</c:v>
                </c:pt>
                <c:pt idx="196">
                  <c:v>109.13</c:v>
                </c:pt>
                <c:pt idx="197">
                  <c:v>109.63</c:v>
                </c:pt>
                <c:pt idx="198">
                  <c:v>110.47</c:v>
                </c:pt>
                <c:pt idx="199">
                  <c:v>108.78</c:v>
                </c:pt>
                <c:pt idx="200">
                  <c:v>111.47</c:v>
                </c:pt>
                <c:pt idx="201">
                  <c:v>110.68</c:v>
                </c:pt>
                <c:pt idx="202">
                  <c:v>110.19</c:v>
                </c:pt>
                <c:pt idx="203">
                  <c:v>110.56</c:v>
                </c:pt>
                <c:pt idx="204">
                  <c:v>111.10000000000001</c:v>
                </c:pt>
                <c:pt idx="205">
                  <c:v>109.73</c:v>
                </c:pt>
                <c:pt idx="206">
                  <c:v>110.10000000000001</c:v>
                </c:pt>
                <c:pt idx="207">
                  <c:v>110.14</c:v>
                </c:pt>
                <c:pt idx="208">
                  <c:v>110.18</c:v>
                </c:pt>
                <c:pt idx="209">
                  <c:v>108.9</c:v>
                </c:pt>
                <c:pt idx="210">
                  <c:v>107.83</c:v>
                </c:pt>
                <c:pt idx="211">
                  <c:v>106.96000000000001</c:v>
                </c:pt>
                <c:pt idx="212">
                  <c:v>109.04</c:v>
                </c:pt>
                <c:pt idx="213">
                  <c:v>109.15</c:v>
                </c:pt>
                <c:pt idx="214">
                  <c:v>109.78</c:v>
                </c:pt>
                <c:pt idx="215">
                  <c:v>109.07000000000001</c:v>
                </c:pt>
                <c:pt idx="216">
                  <c:v>106.83</c:v>
                </c:pt>
                <c:pt idx="217">
                  <c:v>105.85000000000001</c:v>
                </c:pt>
                <c:pt idx="218">
                  <c:v>105.76</c:v>
                </c:pt>
                <c:pt idx="219">
                  <c:v>106.12</c:v>
                </c:pt>
                <c:pt idx="220">
                  <c:v>103.79</c:v>
                </c:pt>
                <c:pt idx="221">
                  <c:v>104.46000000000001</c:v>
                </c:pt>
                <c:pt idx="222">
                  <c:v>105.96000000000001</c:v>
                </c:pt>
                <c:pt idx="223">
                  <c:v>106.58</c:v>
                </c:pt>
                <c:pt idx="224">
                  <c:v>107.19</c:v>
                </c:pt>
                <c:pt idx="225">
                  <c:v>108.73</c:v>
                </c:pt>
                <c:pt idx="226">
                  <c:v>108.56</c:v>
                </c:pt>
                <c:pt idx="227">
                  <c:v>108.97</c:v>
                </c:pt>
                <c:pt idx="228">
                  <c:v>108.53</c:v>
                </c:pt>
                <c:pt idx="229">
                  <c:v>108.21000000000001</c:v>
                </c:pt>
                <c:pt idx="230">
                  <c:v>109.43</c:v>
                </c:pt>
                <c:pt idx="231">
                  <c:v>110.81</c:v>
                </c:pt>
                <c:pt idx="232">
                  <c:v>110.3</c:v>
                </c:pt>
                <c:pt idx="233">
                  <c:v>111.58</c:v>
                </c:pt>
                <c:pt idx="234">
                  <c:v>111.11</c:v>
                </c:pt>
                <c:pt idx="235">
                  <c:v>111.15</c:v>
                </c:pt>
                <c:pt idx="236">
                  <c:v>111.24000000000001</c:v>
                </c:pt>
                <c:pt idx="237">
                  <c:v>111.25</c:v>
                </c:pt>
                <c:pt idx="238">
                  <c:v>112.84</c:v>
                </c:pt>
                <c:pt idx="239">
                  <c:v>112.83</c:v>
                </c:pt>
                <c:pt idx="240">
                  <c:v>111.79</c:v>
                </c:pt>
                <c:pt idx="241">
                  <c:v>111.44</c:v>
                </c:pt>
                <c:pt idx="242">
                  <c:v>110.05</c:v>
                </c:pt>
                <c:pt idx="243">
                  <c:v>108.9</c:v>
                </c:pt>
                <c:pt idx="244">
                  <c:v>109.57000000000001</c:v>
                </c:pt>
                <c:pt idx="245">
                  <c:v>109.03</c:v>
                </c:pt>
                <c:pt idx="246">
                  <c:v>108.31</c:v>
                </c:pt>
                <c:pt idx="247">
                  <c:v>110.4</c:v>
                </c:pt>
                <c:pt idx="248">
                  <c:v>109.06</c:v>
                </c:pt>
                <c:pt idx="249">
                  <c:v>109.92</c:v>
                </c:pt>
                <c:pt idx="250">
                  <c:v>111.02</c:v>
                </c:pt>
                <c:pt idx="251">
                  <c:v>111.94</c:v>
                </c:pt>
                <c:pt idx="252">
                  <c:v>112.22</c:v>
                </c:pt>
                <c:pt idx="253">
                  <c:v>112.27</c:v>
                </c:pt>
                <c:pt idx="254">
                  <c:v>112.27</c:v>
                </c:pt>
                <c:pt idx="255">
                  <c:v>112.53</c:v>
                </c:pt>
                <c:pt idx="256">
                  <c:v>112.95</c:v>
                </c:pt>
                <c:pt idx="257">
                  <c:v>111.57000000000001</c:v>
                </c:pt>
                <c:pt idx="258">
                  <c:v>111.39</c:v>
                </c:pt>
                <c:pt idx="259">
                  <c:v>111.39</c:v>
                </c:pt>
                <c:pt idx="260">
                  <c:v>109.07000000000001</c:v>
                </c:pt>
                <c:pt idx="261">
                  <c:v>107.07000000000001</c:v>
                </c:pt>
                <c:pt idx="262">
                  <c:v>107.07000000000001</c:v>
                </c:pt>
                <c:pt idx="263">
                  <c:v>107.27</c:v>
                </c:pt>
                <c:pt idx="264">
                  <c:v>107.42</c:v>
                </c:pt>
                <c:pt idx="265">
                  <c:v>107.31</c:v>
                </c:pt>
                <c:pt idx="266">
                  <c:v>106.29</c:v>
                </c:pt>
                <c:pt idx="267">
                  <c:v>107.29</c:v>
                </c:pt>
                <c:pt idx="268">
                  <c:v>106.42</c:v>
                </c:pt>
                <c:pt idx="269">
                  <c:v>107.46000000000001</c:v>
                </c:pt>
                <c:pt idx="270">
                  <c:v>107.06</c:v>
                </c:pt>
                <c:pt idx="271">
                  <c:v>107.72</c:v>
                </c:pt>
                <c:pt idx="272">
                  <c:v>107.06</c:v>
                </c:pt>
                <c:pt idx="273">
                  <c:v>108.21000000000001</c:v>
                </c:pt>
                <c:pt idx="274">
                  <c:v>108.75</c:v>
                </c:pt>
                <c:pt idx="275">
                  <c:v>108.88</c:v>
                </c:pt>
                <c:pt idx="276">
                  <c:v>108.29</c:v>
                </c:pt>
                <c:pt idx="277">
                  <c:v>107.86</c:v>
                </c:pt>
                <c:pt idx="278">
                  <c:v>108.48</c:v>
                </c:pt>
                <c:pt idx="279">
                  <c:v>108.83</c:v>
                </c:pt>
                <c:pt idx="280">
                  <c:v>109.15</c:v>
                </c:pt>
                <c:pt idx="281">
                  <c:v>107.97</c:v>
                </c:pt>
                <c:pt idx="282">
                  <c:v>105.60000000000001</c:v>
                </c:pt>
                <c:pt idx="283">
                  <c:v>106.08</c:v>
                </c:pt>
                <c:pt idx="284">
                  <c:v>105.8</c:v>
                </c:pt>
                <c:pt idx="285">
                  <c:v>106.99000000000001</c:v>
                </c:pt>
                <c:pt idx="286">
                  <c:v>108.19</c:v>
                </c:pt>
                <c:pt idx="287">
                  <c:v>109.28</c:v>
                </c:pt>
                <c:pt idx="288">
                  <c:v>109.08</c:v>
                </c:pt>
                <c:pt idx="289">
                  <c:v>108.96000000000001</c:v>
                </c:pt>
                <c:pt idx="290">
                  <c:v>108.56</c:v>
                </c:pt>
                <c:pt idx="291">
                  <c:v>108.54</c:v>
                </c:pt>
                <c:pt idx="292">
                  <c:v>108.99000000000001</c:v>
                </c:pt>
                <c:pt idx="293">
                  <c:v>110.11</c:v>
                </c:pt>
                <c:pt idx="294">
                  <c:v>110.9</c:v>
                </c:pt>
                <c:pt idx="295">
                  <c:v>110.4</c:v>
                </c:pt>
                <c:pt idx="296">
                  <c:v>110.02</c:v>
                </c:pt>
                <c:pt idx="297">
                  <c:v>110.79</c:v>
                </c:pt>
                <c:pt idx="298">
                  <c:v>110.12</c:v>
                </c:pt>
                <c:pt idx="299">
                  <c:v>110.02</c:v>
                </c:pt>
                <c:pt idx="300">
                  <c:v>109.04</c:v>
                </c:pt>
                <c:pt idx="301">
                  <c:v>109.29</c:v>
                </c:pt>
                <c:pt idx="302">
                  <c:v>111.57000000000001</c:v>
                </c:pt>
                <c:pt idx="303">
                  <c:v>109.24000000000001</c:v>
                </c:pt>
                <c:pt idx="304">
                  <c:v>108.32000000000001</c:v>
                </c:pt>
                <c:pt idx="305">
                  <c:v>107.71000000000001</c:v>
                </c:pt>
                <c:pt idx="306">
                  <c:v>108.9</c:v>
                </c:pt>
                <c:pt idx="307">
                  <c:v>108.17</c:v>
                </c:pt>
                <c:pt idx="308">
                  <c:v>108.31</c:v>
                </c:pt>
                <c:pt idx="309">
                  <c:v>107.93</c:v>
                </c:pt>
                <c:pt idx="310">
                  <c:v>107.21000000000001</c:v>
                </c:pt>
                <c:pt idx="311">
                  <c:v>108.47</c:v>
                </c:pt>
                <c:pt idx="312">
                  <c:v>107.15</c:v>
                </c:pt>
                <c:pt idx="313">
                  <c:v>107.15</c:v>
                </c:pt>
                <c:pt idx="314">
                  <c:v>106.3</c:v>
                </c:pt>
                <c:pt idx="315">
                  <c:v>106.14</c:v>
                </c:pt>
                <c:pt idx="316">
                  <c:v>107.67</c:v>
                </c:pt>
                <c:pt idx="317">
                  <c:v>107.23</c:v>
                </c:pt>
                <c:pt idx="318">
                  <c:v>107.68</c:v>
                </c:pt>
                <c:pt idx="319">
                  <c:v>106.99000000000001</c:v>
                </c:pt>
                <c:pt idx="320">
                  <c:v>107.74000000000001</c:v>
                </c:pt>
                <c:pt idx="321">
                  <c:v>108.04</c:v>
                </c:pt>
                <c:pt idx="322">
                  <c:v>107.31</c:v>
                </c:pt>
                <c:pt idx="323">
                  <c:v>107</c:v>
                </c:pt>
                <c:pt idx="324">
                  <c:v>104.22</c:v>
                </c:pt>
                <c:pt idx="325">
                  <c:v>105.15</c:v>
                </c:pt>
                <c:pt idx="326">
                  <c:v>106.55</c:v>
                </c:pt>
                <c:pt idx="327">
                  <c:v>105.5</c:v>
                </c:pt>
                <c:pt idx="328">
                  <c:v>106.24000000000001</c:v>
                </c:pt>
                <c:pt idx="329">
                  <c:v>107.73</c:v>
                </c:pt>
                <c:pt idx="330">
                  <c:v>107.35000000000001</c:v>
                </c:pt>
                <c:pt idx="331">
                  <c:v>107.58</c:v>
                </c:pt>
                <c:pt idx="332">
                  <c:v>108.02</c:v>
                </c:pt>
                <c:pt idx="333">
                  <c:v>109.27</c:v>
                </c:pt>
                <c:pt idx="334">
                  <c:v>109.91</c:v>
                </c:pt>
                <c:pt idx="335">
                  <c:v>109.21000000000001</c:v>
                </c:pt>
                <c:pt idx="336">
                  <c:v>109.21000000000001</c:v>
                </c:pt>
                <c:pt idx="337">
                  <c:v>109.96000000000001</c:v>
                </c:pt>
                <c:pt idx="338">
                  <c:v>108.94</c:v>
                </c:pt>
                <c:pt idx="339">
                  <c:v>108.92</c:v>
                </c:pt>
                <c:pt idx="340">
                  <c:v>110.10000000000001</c:v>
                </c:pt>
                <c:pt idx="341">
                  <c:v>109.42</c:v>
                </c:pt>
                <c:pt idx="342">
                  <c:v>108.69</c:v>
                </c:pt>
                <c:pt idx="343">
                  <c:v>109.33</c:v>
                </c:pt>
                <c:pt idx="344">
                  <c:v>107.78</c:v>
                </c:pt>
                <c:pt idx="345">
                  <c:v>107.53</c:v>
                </c:pt>
                <c:pt idx="346">
                  <c:v>108.88</c:v>
                </c:pt>
                <c:pt idx="347">
                  <c:v>107.5</c:v>
                </c:pt>
                <c:pt idx="348">
                  <c:v>107.7</c:v>
                </c:pt>
                <c:pt idx="349">
                  <c:v>107.69</c:v>
                </c:pt>
                <c:pt idx="350">
                  <c:v>107.7</c:v>
                </c:pt>
                <c:pt idx="351">
                  <c:v>108.13</c:v>
                </c:pt>
                <c:pt idx="352">
                  <c:v>108.38</c:v>
                </c:pt>
                <c:pt idx="353">
                  <c:v>108.89</c:v>
                </c:pt>
                <c:pt idx="354">
                  <c:v>110.11</c:v>
                </c:pt>
                <c:pt idx="355">
                  <c:v>110.19</c:v>
                </c:pt>
                <c:pt idx="356">
                  <c:v>111.13</c:v>
                </c:pt>
                <c:pt idx="357">
                  <c:v>110.92</c:v>
                </c:pt>
                <c:pt idx="358">
                  <c:v>110.67</c:v>
                </c:pt>
                <c:pt idx="359">
                  <c:v>111.66</c:v>
                </c:pt>
                <c:pt idx="360">
                  <c:v>111.84</c:v>
                </c:pt>
                <c:pt idx="361">
                  <c:v>111.61</c:v>
                </c:pt>
                <c:pt idx="362">
                  <c:v>111.61</c:v>
                </c:pt>
                <c:pt idx="363">
                  <c:v>111.31</c:v>
                </c:pt>
                <c:pt idx="364">
                  <c:v>110.86</c:v>
                </c:pt>
                <c:pt idx="365">
                  <c:v>111.47</c:v>
                </c:pt>
                <c:pt idx="366">
                  <c:v>110.53</c:v>
                </c:pt>
                <c:pt idx="367">
                  <c:v>110.23</c:v>
                </c:pt>
                <c:pt idx="368">
                  <c:v>108.87</c:v>
                </c:pt>
                <c:pt idx="369">
                  <c:v>109.34</c:v>
                </c:pt>
                <c:pt idx="370">
                  <c:v>108.59</c:v>
                </c:pt>
                <c:pt idx="371">
                  <c:v>108.84</c:v>
                </c:pt>
                <c:pt idx="372">
                  <c:v>110.26</c:v>
                </c:pt>
                <c:pt idx="373">
                  <c:v>109.61</c:v>
                </c:pt>
                <c:pt idx="374">
                  <c:v>110.03</c:v>
                </c:pt>
                <c:pt idx="375">
                  <c:v>112.24000000000001</c:v>
                </c:pt>
                <c:pt idx="376">
                  <c:v>112.99000000000001</c:v>
                </c:pt>
                <c:pt idx="377">
                  <c:v>113.52</c:v>
                </c:pt>
                <c:pt idx="378">
                  <c:v>114.19</c:v>
                </c:pt>
                <c:pt idx="379">
                  <c:v>114.33</c:v>
                </c:pt>
                <c:pt idx="380">
                  <c:v>115.5</c:v>
                </c:pt>
                <c:pt idx="381">
                  <c:v>115.11</c:v>
                </c:pt>
                <c:pt idx="382">
                  <c:v>114.38</c:v>
                </c:pt>
                <c:pt idx="383">
                  <c:v>115.11</c:v>
                </c:pt>
                <c:pt idx="384">
                  <c:v>113.99000000000001</c:v>
                </c:pt>
                <c:pt idx="385">
                  <c:v>113.62</c:v>
                </c:pt>
                <c:pt idx="386">
                  <c:v>113.52</c:v>
                </c:pt>
                <c:pt idx="387">
                  <c:v>112.79</c:v>
                </c:pt>
                <c:pt idx="388">
                  <c:v>112.45</c:v>
                </c:pt>
                <c:pt idx="389">
                  <c:v>111.78</c:v>
                </c:pt>
                <c:pt idx="390">
                  <c:v>110.73</c:v>
                </c:pt>
                <c:pt idx="391">
                  <c:v>110.43</c:v>
                </c:pt>
                <c:pt idx="392">
                  <c:v>110.10000000000001</c:v>
                </c:pt>
                <c:pt idx="393">
                  <c:v>109.11</c:v>
                </c:pt>
                <c:pt idx="394">
                  <c:v>108.29</c:v>
                </c:pt>
                <c:pt idx="395">
                  <c:v>107.7</c:v>
                </c:pt>
                <c:pt idx="396">
                  <c:v>106.77</c:v>
                </c:pt>
                <c:pt idx="397">
                  <c:v>106.53</c:v>
                </c:pt>
                <c:pt idx="398">
                  <c:v>104.7</c:v>
                </c:pt>
                <c:pt idx="399">
                  <c:v>106.3</c:v>
                </c:pt>
                <c:pt idx="400">
                  <c:v>106.35000000000001</c:v>
                </c:pt>
                <c:pt idx="401">
                  <c:v>106.72</c:v>
                </c:pt>
                <c:pt idx="402">
                  <c:v>105.84</c:v>
                </c:pt>
                <c:pt idx="403">
                  <c:v>106.3</c:v>
                </c:pt>
                <c:pt idx="404">
                  <c:v>106.65</c:v>
                </c:pt>
                <c:pt idx="405">
                  <c:v>105.93</c:v>
                </c:pt>
                <c:pt idx="406">
                  <c:v>106.44</c:v>
                </c:pt>
                <c:pt idx="407">
                  <c:v>105.93</c:v>
                </c:pt>
                <c:pt idx="408">
                  <c:v>106.12</c:v>
                </c:pt>
                <c:pt idx="409">
                  <c:v>105.84</c:v>
                </c:pt>
                <c:pt idx="410">
                  <c:v>104.63</c:v>
                </c:pt>
                <c:pt idx="411">
                  <c:v>103.31</c:v>
                </c:pt>
                <c:pt idx="412">
                  <c:v>104.78</c:v>
                </c:pt>
                <c:pt idx="413">
                  <c:v>103.81</c:v>
                </c:pt>
                <c:pt idx="414">
                  <c:v>104.51</c:v>
                </c:pt>
                <c:pt idx="415">
                  <c:v>104.31</c:v>
                </c:pt>
                <c:pt idx="416">
                  <c:v>104.57000000000001</c:v>
                </c:pt>
                <c:pt idx="417">
                  <c:v>104.92</c:v>
                </c:pt>
                <c:pt idx="418">
                  <c:v>103.15</c:v>
                </c:pt>
                <c:pt idx="419">
                  <c:v>102.94</c:v>
                </c:pt>
                <c:pt idx="420">
                  <c:v>101.78</c:v>
                </c:pt>
                <c:pt idx="421">
                  <c:v>101.96000000000001</c:v>
                </c:pt>
                <c:pt idx="422">
                  <c:v>100.14</c:v>
                </c:pt>
                <c:pt idx="423">
                  <c:v>100.29</c:v>
                </c:pt>
                <c:pt idx="424">
                  <c:v>100.72</c:v>
                </c:pt>
                <c:pt idx="425">
                  <c:v>100.99000000000001</c:v>
                </c:pt>
                <c:pt idx="426">
                  <c:v>101.03</c:v>
                </c:pt>
                <c:pt idx="427">
                  <c:v>101.45</c:v>
                </c:pt>
                <c:pt idx="428">
                  <c:v>101.60000000000001</c:v>
                </c:pt>
                <c:pt idx="429">
                  <c:v>101.34</c:v>
                </c:pt>
                <c:pt idx="430">
                  <c:v>101.3</c:v>
                </c:pt>
                <c:pt idx="431">
                  <c:v>101.54</c:v>
                </c:pt>
                <c:pt idx="432">
                  <c:v>101.48</c:v>
                </c:pt>
                <c:pt idx="433">
                  <c:v>100.2</c:v>
                </c:pt>
                <c:pt idx="434">
                  <c:v>101.78</c:v>
                </c:pt>
                <c:pt idx="435">
                  <c:v>101.91</c:v>
                </c:pt>
                <c:pt idx="436">
                  <c:v>100.51</c:v>
                </c:pt>
                <c:pt idx="437">
                  <c:v>99.59</c:v>
                </c:pt>
                <c:pt idx="438">
                  <c:v>99.5</c:v>
                </c:pt>
                <c:pt idx="439">
                  <c:v>97.65</c:v>
                </c:pt>
                <c:pt idx="440">
                  <c:v>97.33</c:v>
                </c:pt>
                <c:pt idx="441">
                  <c:v>96.97</c:v>
                </c:pt>
                <c:pt idx="442">
                  <c:v>96.850000000000009</c:v>
                </c:pt>
                <c:pt idx="443">
                  <c:v>97.89</c:v>
                </c:pt>
                <c:pt idx="444">
                  <c:v>98.070000000000007</c:v>
                </c:pt>
                <c:pt idx="445">
                  <c:v>97.12</c:v>
                </c:pt>
                <c:pt idx="446">
                  <c:v>96.990000000000009</c:v>
                </c:pt>
                <c:pt idx="447">
                  <c:v>95.94</c:v>
                </c:pt>
                <c:pt idx="448">
                  <c:v>95.76</c:v>
                </c:pt>
                <c:pt idx="449">
                  <c:v>95.08</c:v>
                </c:pt>
                <c:pt idx="450">
                  <c:v>95.89</c:v>
                </c:pt>
                <c:pt idx="451">
                  <c:v>95.710000000000008</c:v>
                </c:pt>
                <c:pt idx="452">
                  <c:v>95.820000000000007</c:v>
                </c:pt>
                <c:pt idx="453">
                  <c:v>94.72</c:v>
                </c:pt>
                <c:pt idx="454">
                  <c:v>94.68</c:v>
                </c:pt>
                <c:pt idx="455">
                  <c:v>91.23</c:v>
                </c:pt>
                <c:pt idx="456">
                  <c:v>91.3</c:v>
                </c:pt>
                <c:pt idx="457">
                  <c:v>91.28</c:v>
                </c:pt>
                <c:pt idx="458">
                  <c:v>91.34</c:v>
                </c:pt>
                <c:pt idx="459">
                  <c:v>90.77</c:v>
                </c:pt>
                <c:pt idx="460">
                  <c:v>90.92</c:v>
                </c:pt>
                <c:pt idx="461">
                  <c:v>89.23</c:v>
                </c:pt>
                <c:pt idx="462">
                  <c:v>88.18</c:v>
                </c:pt>
                <c:pt idx="463">
                  <c:v>86.69</c:v>
                </c:pt>
                <c:pt idx="464">
                  <c:v>84.5</c:v>
                </c:pt>
                <c:pt idx="465">
                  <c:v>83.56</c:v>
                </c:pt>
                <c:pt idx="466">
                  <c:v>85.42</c:v>
                </c:pt>
                <c:pt idx="467">
                  <c:v>84.41</c:v>
                </c:pt>
                <c:pt idx="468">
                  <c:v>84.97</c:v>
                </c:pt>
                <c:pt idx="469">
                  <c:v>86.12</c:v>
                </c:pt>
                <c:pt idx="470">
                  <c:v>85.960000000000008</c:v>
                </c:pt>
                <c:pt idx="471">
                  <c:v>85.710000000000008</c:v>
                </c:pt>
                <c:pt idx="472">
                  <c:v>85.3</c:v>
                </c:pt>
                <c:pt idx="473">
                  <c:v>85.64</c:v>
                </c:pt>
                <c:pt idx="474">
                  <c:v>86.99</c:v>
                </c:pt>
                <c:pt idx="475">
                  <c:v>85.8</c:v>
                </c:pt>
                <c:pt idx="476">
                  <c:v>84.45</c:v>
                </c:pt>
                <c:pt idx="477">
                  <c:v>84.69</c:v>
                </c:pt>
                <c:pt idx="478">
                  <c:v>82.28</c:v>
                </c:pt>
                <c:pt idx="479">
                  <c:v>82.95</c:v>
                </c:pt>
                <c:pt idx="480">
                  <c:v>82.3</c:v>
                </c:pt>
                <c:pt idx="481">
                  <c:v>83.41</c:v>
                </c:pt>
                <c:pt idx="482">
                  <c:v>83.12</c:v>
                </c:pt>
                <c:pt idx="483">
                  <c:v>81.03</c:v>
                </c:pt>
                <c:pt idx="484">
                  <c:v>81.11</c:v>
                </c:pt>
                <c:pt idx="485">
                  <c:v>78.37</c:v>
                </c:pt>
                <c:pt idx="486">
                  <c:v>77.489999999999995</c:v>
                </c:pt>
                <c:pt idx="487">
                  <c:v>77.62</c:v>
                </c:pt>
                <c:pt idx="488">
                  <c:v>77.88</c:v>
                </c:pt>
                <c:pt idx="489">
                  <c:v>77.930000000000007</c:v>
                </c:pt>
                <c:pt idx="490">
                  <c:v>77.680000000000007</c:v>
                </c:pt>
                <c:pt idx="491">
                  <c:v>79.260000000000005</c:v>
                </c:pt>
                <c:pt idx="492">
                  <c:v>79.650000000000006</c:v>
                </c:pt>
                <c:pt idx="493">
                  <c:v>77.760000000000005</c:v>
                </c:pt>
                <c:pt idx="494">
                  <c:v>77.44</c:v>
                </c:pt>
                <c:pt idx="495">
                  <c:v>70.67</c:v>
                </c:pt>
                <c:pt idx="496">
                  <c:v>71.95</c:v>
                </c:pt>
                <c:pt idx="497">
                  <c:v>70.84</c:v>
                </c:pt>
                <c:pt idx="498">
                  <c:v>70.95</c:v>
                </c:pt>
                <c:pt idx="499">
                  <c:v>70.08</c:v>
                </c:pt>
                <c:pt idx="500">
                  <c:v>69.14</c:v>
                </c:pt>
                <c:pt idx="501">
                  <c:v>68.62</c:v>
                </c:pt>
                <c:pt idx="502">
                  <c:v>66.47</c:v>
                </c:pt>
                <c:pt idx="503">
                  <c:v>66.77</c:v>
                </c:pt>
                <c:pt idx="504">
                  <c:v>64.08</c:v>
                </c:pt>
                <c:pt idx="505">
                  <c:v>64.3</c:v>
                </c:pt>
                <c:pt idx="506">
                  <c:v>62.08</c:v>
                </c:pt>
                <c:pt idx="507">
                  <c:v>61.15</c:v>
                </c:pt>
                <c:pt idx="508">
                  <c:v>60.6</c:v>
                </c:pt>
                <c:pt idx="509">
                  <c:v>60.370000000000005</c:v>
                </c:pt>
                <c:pt idx="510">
                  <c:v>59.82</c:v>
                </c:pt>
                <c:pt idx="511">
                  <c:v>60.06</c:v>
                </c:pt>
                <c:pt idx="512">
                  <c:v>59.92</c:v>
                </c:pt>
                <c:pt idx="513">
                  <c:v>60.300000000000004</c:v>
                </c:pt>
                <c:pt idx="514">
                  <c:v>59.84</c:v>
                </c:pt>
                <c:pt idx="515">
                  <c:v>59.84</c:v>
                </c:pt>
                <c:pt idx="516">
                  <c:v>59.88</c:v>
                </c:pt>
                <c:pt idx="517">
                  <c:v>58.94</c:v>
                </c:pt>
                <c:pt idx="518">
                  <c:v>56.9</c:v>
                </c:pt>
                <c:pt idx="519">
                  <c:v>55.84</c:v>
                </c:pt>
                <c:pt idx="520">
                  <c:v>55.84</c:v>
                </c:pt>
                <c:pt idx="521">
                  <c:v>56.01</c:v>
                </c:pt>
                <c:pt idx="522">
                  <c:v>52.57</c:v>
                </c:pt>
                <c:pt idx="523">
                  <c:v>51.230000000000004</c:v>
                </c:pt>
                <c:pt idx="524">
                  <c:v>50.29</c:v>
                </c:pt>
                <c:pt idx="525">
                  <c:v>50.67</c:v>
                </c:pt>
                <c:pt idx="526">
                  <c:v>48.84</c:v>
                </c:pt>
                <c:pt idx="527">
                  <c:v>47.53</c:v>
                </c:pt>
                <c:pt idx="528">
                  <c:v>45.74</c:v>
                </c:pt>
                <c:pt idx="529">
                  <c:v>46.12</c:v>
                </c:pt>
                <c:pt idx="530">
                  <c:v>48.06</c:v>
                </c:pt>
                <c:pt idx="531">
                  <c:v>48.160000000000004</c:v>
                </c:pt>
                <c:pt idx="532">
                  <c:v>47.83</c:v>
                </c:pt>
                <c:pt idx="533">
                  <c:v>47.65</c:v>
                </c:pt>
                <c:pt idx="534">
                  <c:v>47.51</c:v>
                </c:pt>
                <c:pt idx="535">
                  <c:v>47.29</c:v>
                </c:pt>
                <c:pt idx="536">
                  <c:v>47.730000000000004</c:v>
                </c:pt>
                <c:pt idx="537">
                  <c:v>46.93</c:v>
                </c:pt>
                <c:pt idx="538">
                  <c:v>47.4</c:v>
                </c:pt>
                <c:pt idx="539">
                  <c:v>47.94</c:v>
                </c:pt>
                <c:pt idx="540">
                  <c:v>47.15</c:v>
                </c:pt>
                <c:pt idx="541">
                  <c:v>48.04</c:v>
                </c:pt>
                <c:pt idx="542">
                  <c:v>53.14</c:v>
                </c:pt>
                <c:pt idx="543">
                  <c:v>55.49</c:v>
                </c:pt>
                <c:pt idx="544">
                  <c:v>55.410000000000004</c:v>
                </c:pt>
                <c:pt idx="545">
                  <c:v>56.68</c:v>
                </c:pt>
                <c:pt idx="546">
                  <c:v>57.38</c:v>
                </c:pt>
                <c:pt idx="547">
                  <c:v>58.02</c:v>
                </c:pt>
                <c:pt idx="548">
                  <c:v>56.660000000000004</c:v>
                </c:pt>
                <c:pt idx="549">
                  <c:v>55</c:v>
                </c:pt>
                <c:pt idx="550">
                  <c:v>57.18</c:v>
                </c:pt>
                <c:pt idx="551">
                  <c:v>60.67</c:v>
                </c:pt>
                <c:pt idx="552">
                  <c:v>61.2</c:v>
                </c:pt>
                <c:pt idx="553">
                  <c:v>60.39</c:v>
                </c:pt>
                <c:pt idx="554">
                  <c:v>60.660000000000004</c:v>
                </c:pt>
                <c:pt idx="555">
                  <c:v>58.620000000000005</c:v>
                </c:pt>
                <c:pt idx="556">
                  <c:v>60.22</c:v>
                </c:pt>
                <c:pt idx="557">
                  <c:v>58.910000000000004</c:v>
                </c:pt>
                <c:pt idx="558">
                  <c:v>59.25</c:v>
                </c:pt>
                <c:pt idx="559">
                  <c:v>58.71</c:v>
                </c:pt>
                <c:pt idx="560">
                  <c:v>60.43</c:v>
                </c:pt>
                <c:pt idx="561">
                  <c:v>61.06</c:v>
                </c:pt>
                <c:pt idx="562">
                  <c:v>60.83</c:v>
                </c:pt>
                <c:pt idx="563">
                  <c:v>61.370000000000005</c:v>
                </c:pt>
                <c:pt idx="564">
                  <c:v>59.550000000000004</c:v>
                </c:pt>
                <c:pt idx="565">
                  <c:v>60.75</c:v>
                </c:pt>
                <c:pt idx="566">
                  <c:v>60.01</c:v>
                </c:pt>
                <c:pt idx="567">
                  <c:v>59.15</c:v>
                </c:pt>
                <c:pt idx="568">
                  <c:v>56.4</c:v>
                </c:pt>
                <c:pt idx="569">
                  <c:v>56.97</c:v>
                </c:pt>
                <c:pt idx="570">
                  <c:v>57.04</c:v>
                </c:pt>
                <c:pt idx="571">
                  <c:v>55.24</c:v>
                </c:pt>
                <c:pt idx="572">
                  <c:v>52.85</c:v>
                </c:pt>
                <c:pt idx="573">
                  <c:v>52.43</c:v>
                </c:pt>
                <c:pt idx="574">
                  <c:v>53.4</c:v>
                </c:pt>
                <c:pt idx="575">
                  <c:v>53.71</c:v>
                </c:pt>
                <c:pt idx="576">
                  <c:v>54.620000000000005</c:v>
                </c:pt>
                <c:pt idx="577">
                  <c:v>54.870000000000005</c:v>
                </c:pt>
                <c:pt idx="578">
                  <c:v>54.63</c:v>
                </c:pt>
                <c:pt idx="579">
                  <c:v>55.17</c:v>
                </c:pt>
                <c:pt idx="580">
                  <c:v>57.980000000000004</c:v>
                </c:pt>
                <c:pt idx="581">
                  <c:v>57.160000000000004</c:v>
                </c:pt>
                <c:pt idx="582">
                  <c:v>54.85</c:v>
                </c:pt>
                <c:pt idx="583">
                  <c:v>54.56</c:v>
                </c:pt>
                <c:pt idx="584">
                  <c:v>56.04</c:v>
                </c:pt>
                <c:pt idx="585">
                  <c:v>54.7</c:v>
                </c:pt>
                <c:pt idx="586">
                  <c:v>54.7</c:v>
                </c:pt>
                <c:pt idx="587">
                  <c:v>57.19</c:v>
                </c:pt>
                <c:pt idx="588">
                  <c:v>57.89</c:v>
                </c:pt>
                <c:pt idx="589">
                  <c:v>56.6</c:v>
                </c:pt>
                <c:pt idx="590">
                  <c:v>56.2</c:v>
                </c:pt>
                <c:pt idx="591">
                  <c:v>57.09</c:v>
                </c:pt>
                <c:pt idx="592">
                  <c:v>57.550000000000004</c:v>
                </c:pt>
                <c:pt idx="593">
                  <c:v>58.17</c:v>
                </c:pt>
                <c:pt idx="594">
                  <c:v>59.81</c:v>
                </c:pt>
                <c:pt idx="595">
                  <c:v>61.19</c:v>
                </c:pt>
                <c:pt idx="596">
                  <c:v>62.53</c:v>
                </c:pt>
                <c:pt idx="597">
                  <c:v>62.04</c:v>
                </c:pt>
                <c:pt idx="598">
                  <c:v>61.22</c:v>
                </c:pt>
                <c:pt idx="599">
                  <c:v>61.26</c:v>
                </c:pt>
                <c:pt idx="600">
                  <c:v>63.35</c:v>
                </c:pt>
                <c:pt idx="601">
                  <c:v>63.480000000000004</c:v>
                </c:pt>
                <c:pt idx="602">
                  <c:v>63.29</c:v>
                </c:pt>
                <c:pt idx="603">
                  <c:v>63.25</c:v>
                </c:pt>
                <c:pt idx="604">
                  <c:v>64.06</c:v>
                </c:pt>
                <c:pt idx="605">
                  <c:v>64.570000000000007</c:v>
                </c:pt>
                <c:pt idx="606">
                  <c:v>65.39</c:v>
                </c:pt>
                <c:pt idx="607">
                  <c:v>65.78</c:v>
                </c:pt>
                <c:pt idx="608">
                  <c:v>67.34</c:v>
                </c:pt>
                <c:pt idx="609">
                  <c:v>68.22</c:v>
                </c:pt>
                <c:pt idx="610">
                  <c:v>65.8</c:v>
                </c:pt>
                <c:pt idx="611">
                  <c:v>64.72</c:v>
                </c:pt>
                <c:pt idx="612">
                  <c:v>63.93</c:v>
                </c:pt>
                <c:pt idx="613">
                  <c:v>66.05</c:v>
                </c:pt>
                <c:pt idx="614">
                  <c:v>67.42</c:v>
                </c:pt>
                <c:pt idx="615">
                  <c:v>66.72</c:v>
                </c:pt>
                <c:pt idx="616">
                  <c:v>65.78</c:v>
                </c:pt>
                <c:pt idx="617">
                  <c:v>65.739999999999995</c:v>
                </c:pt>
                <c:pt idx="618">
                  <c:v>64.09</c:v>
                </c:pt>
                <c:pt idx="619">
                  <c:v>64.180000000000007</c:v>
                </c:pt>
                <c:pt idx="620">
                  <c:v>66.19</c:v>
                </c:pt>
                <c:pt idx="621">
                  <c:v>65.06</c:v>
                </c:pt>
                <c:pt idx="622">
                  <c:v>65.06</c:v>
                </c:pt>
                <c:pt idx="623">
                  <c:v>63.24</c:v>
                </c:pt>
                <c:pt idx="624">
                  <c:v>62.57</c:v>
                </c:pt>
                <c:pt idx="625">
                  <c:v>61.53</c:v>
                </c:pt>
                <c:pt idx="626">
                  <c:v>64.260000000000005</c:v>
                </c:pt>
                <c:pt idx="627">
                  <c:v>63.92</c:v>
                </c:pt>
                <c:pt idx="628">
                  <c:v>64.900000000000006</c:v>
                </c:pt>
                <c:pt idx="629">
                  <c:v>63.82</c:v>
                </c:pt>
                <c:pt idx="630">
                  <c:v>61.63</c:v>
                </c:pt>
                <c:pt idx="631">
                  <c:v>61.47</c:v>
                </c:pt>
                <c:pt idx="632">
                  <c:v>62.38</c:v>
                </c:pt>
                <c:pt idx="633">
                  <c:v>64.2</c:v>
                </c:pt>
                <c:pt idx="634">
                  <c:v>65.06</c:v>
                </c:pt>
                <c:pt idx="635">
                  <c:v>64.349999999999994</c:v>
                </c:pt>
                <c:pt idx="636">
                  <c:v>64.03</c:v>
                </c:pt>
                <c:pt idx="637">
                  <c:v>62.480000000000004</c:v>
                </c:pt>
                <c:pt idx="638">
                  <c:v>62.42</c:v>
                </c:pt>
                <c:pt idx="639">
                  <c:v>62.51</c:v>
                </c:pt>
                <c:pt idx="640">
                  <c:v>62.92</c:v>
                </c:pt>
                <c:pt idx="641">
                  <c:v>61.18</c:v>
                </c:pt>
                <c:pt idx="642">
                  <c:v>61.11</c:v>
                </c:pt>
                <c:pt idx="643">
                  <c:v>62.63</c:v>
                </c:pt>
                <c:pt idx="644">
                  <c:v>62.54</c:v>
                </c:pt>
                <c:pt idx="645">
                  <c:v>61.29</c:v>
                </c:pt>
                <c:pt idx="646">
                  <c:v>61.38</c:v>
                </c:pt>
                <c:pt idx="647">
                  <c:v>60.22</c:v>
                </c:pt>
                <c:pt idx="648">
                  <c:v>61.2</c:v>
                </c:pt>
                <c:pt idx="649">
                  <c:v>62.28</c:v>
                </c:pt>
                <c:pt idx="650">
                  <c:v>62.410000000000004</c:v>
                </c:pt>
                <c:pt idx="651">
                  <c:v>59.74</c:v>
                </c:pt>
                <c:pt idx="652">
                  <c:v>57.71</c:v>
                </c:pt>
                <c:pt idx="653">
                  <c:v>55.120000000000005</c:v>
                </c:pt>
                <c:pt idx="654">
                  <c:v>56.09</c:v>
                </c:pt>
                <c:pt idx="655">
                  <c:v>58.15</c:v>
                </c:pt>
                <c:pt idx="656">
                  <c:v>57.75</c:v>
                </c:pt>
                <c:pt idx="657">
                  <c:v>57.910000000000004</c:v>
                </c:pt>
                <c:pt idx="658">
                  <c:v>57.4</c:v>
                </c:pt>
                <c:pt idx="659">
                  <c:v>57.61</c:v>
                </c:pt>
                <c:pt idx="660">
                  <c:v>57.83</c:v>
                </c:pt>
                <c:pt idx="661">
                  <c:v>56.74</c:v>
                </c:pt>
                <c:pt idx="662">
                  <c:v>56.88</c:v>
                </c:pt>
                <c:pt idx="663">
                  <c:v>56.81</c:v>
                </c:pt>
                <c:pt idx="664">
                  <c:v>56.81</c:v>
                </c:pt>
                <c:pt idx="665">
                  <c:v>56.33</c:v>
                </c:pt>
                <c:pt idx="666">
                  <c:v>54.61</c:v>
                </c:pt>
                <c:pt idx="667">
                  <c:v>53.93</c:v>
                </c:pt>
                <c:pt idx="668">
                  <c:v>54.04</c:v>
                </c:pt>
                <c:pt idx="669">
                  <c:v>54.370000000000005</c:v>
                </c:pt>
                <c:pt idx="670">
                  <c:v>53.77</c:v>
                </c:pt>
                <c:pt idx="671">
                  <c:v>52.79</c:v>
                </c:pt>
                <c:pt idx="672">
                  <c:v>49.83</c:v>
                </c:pt>
                <c:pt idx="673">
                  <c:v>49.82</c:v>
                </c:pt>
                <c:pt idx="674">
                  <c:v>49.92</c:v>
                </c:pt>
                <c:pt idx="675">
                  <c:v>48.660000000000004</c:v>
                </c:pt>
                <c:pt idx="676">
                  <c:v>48.49</c:v>
                </c:pt>
                <c:pt idx="677">
                  <c:v>49.29</c:v>
                </c:pt>
                <c:pt idx="678">
                  <c:v>48.56</c:v>
                </c:pt>
                <c:pt idx="679">
                  <c:v>49.21</c:v>
                </c:pt>
                <c:pt idx="680">
                  <c:v>49.04</c:v>
                </c:pt>
                <c:pt idx="681">
                  <c:v>48.730000000000004</c:v>
                </c:pt>
                <c:pt idx="682">
                  <c:v>48.47</c:v>
                </c:pt>
                <c:pt idx="683">
                  <c:v>47.94</c:v>
                </c:pt>
                <c:pt idx="684">
                  <c:v>46.83</c:v>
                </c:pt>
                <c:pt idx="685">
                  <c:v>46.57</c:v>
                </c:pt>
                <c:pt idx="686">
                  <c:v>44.730000000000004</c:v>
                </c:pt>
                <c:pt idx="687">
                  <c:v>42.550000000000004</c:v>
                </c:pt>
                <c:pt idx="688">
                  <c:v>42.96</c:v>
                </c:pt>
                <c:pt idx="689">
                  <c:v>42.71</c:v>
                </c:pt>
                <c:pt idx="690">
                  <c:v>45.21</c:v>
                </c:pt>
                <c:pt idx="691">
                  <c:v>48.93</c:v>
                </c:pt>
                <c:pt idx="692">
                  <c:v>49.76</c:v>
                </c:pt>
                <c:pt idx="693">
                  <c:v>49.84</c:v>
                </c:pt>
                <c:pt idx="694">
                  <c:v>48.13</c:v>
                </c:pt>
                <c:pt idx="695">
                  <c:v>51.43</c:v>
                </c:pt>
                <c:pt idx="696">
                  <c:v>49.65</c:v>
                </c:pt>
                <c:pt idx="697">
                  <c:v>47.5</c:v>
                </c:pt>
                <c:pt idx="698">
                  <c:v>49.14</c:v>
                </c:pt>
                <c:pt idx="699">
                  <c:v>48.33</c:v>
                </c:pt>
                <c:pt idx="700">
                  <c:v>48.02</c:v>
                </c:pt>
                <c:pt idx="701">
                  <c:v>47.6</c:v>
                </c:pt>
                <c:pt idx="702">
                  <c:v>46.550000000000004</c:v>
                </c:pt>
                <c:pt idx="703">
                  <c:v>46.36</c:v>
                </c:pt>
                <c:pt idx="704">
                  <c:v>49.14</c:v>
                </c:pt>
                <c:pt idx="705">
                  <c:v>48.160000000000004</c:v>
                </c:pt>
                <c:pt idx="706">
                  <c:v>47.19</c:v>
                </c:pt>
                <c:pt idx="707">
                  <c:v>47.61</c:v>
                </c:pt>
                <c:pt idx="708">
                  <c:v>47.11</c:v>
                </c:pt>
                <c:pt idx="709">
                  <c:v>48.54</c:v>
                </c:pt>
                <c:pt idx="710">
                  <c:v>47.22</c:v>
                </c:pt>
                <c:pt idx="711">
                  <c:v>47.57</c:v>
                </c:pt>
                <c:pt idx="712">
                  <c:v>46.52</c:v>
                </c:pt>
                <c:pt idx="713">
                  <c:v>47.54</c:v>
                </c:pt>
                <c:pt idx="714">
                  <c:v>47.52</c:v>
                </c:pt>
                <c:pt idx="715">
                  <c:v>48.13</c:v>
                </c:pt>
                <c:pt idx="716">
                  <c:v>46.64</c:v>
                </c:pt>
                <c:pt idx="717">
                  <c:v>49.46</c:v>
                </c:pt>
                <c:pt idx="718">
                  <c:v>51.44</c:v>
                </c:pt>
                <c:pt idx="719">
                  <c:v>51.730000000000004</c:v>
                </c:pt>
                <c:pt idx="720">
                  <c:v>52.35</c:v>
                </c:pt>
                <c:pt idx="721">
                  <c:v>52.43</c:v>
                </c:pt>
                <c:pt idx="722">
                  <c:v>51.42</c:v>
                </c:pt>
                <c:pt idx="723">
                  <c:v>49.61</c:v>
                </c:pt>
                <c:pt idx="724">
                  <c:v>48.53</c:v>
                </c:pt>
                <c:pt idx="725">
                  <c:v>48.31</c:v>
                </c:pt>
                <c:pt idx="726">
                  <c:v>49.32</c:v>
                </c:pt>
                <c:pt idx="727">
                  <c:v>48.28</c:v>
                </c:pt>
                <c:pt idx="728">
                  <c:v>47.9</c:v>
                </c:pt>
                <c:pt idx="729">
                  <c:v>47.56</c:v>
                </c:pt>
                <c:pt idx="730">
                  <c:v>47.29</c:v>
                </c:pt>
                <c:pt idx="731">
                  <c:v>47.02</c:v>
                </c:pt>
                <c:pt idx="732">
                  <c:v>47.19</c:v>
                </c:pt>
                <c:pt idx="733">
                  <c:v>46.050000000000004</c:v>
                </c:pt>
                <c:pt idx="734">
                  <c:v>48.31</c:v>
                </c:pt>
                <c:pt idx="735">
                  <c:v>48.52</c:v>
                </c:pt>
                <c:pt idx="736">
                  <c:v>48.45</c:v>
                </c:pt>
                <c:pt idx="737">
                  <c:v>48.33</c:v>
                </c:pt>
                <c:pt idx="738">
                  <c:v>49.300000000000004</c:v>
                </c:pt>
              </c:numCache>
            </c:numRef>
          </c:val>
          <c:smooth val="0"/>
        </c:ser>
        <c:ser>
          <c:idx val="1"/>
          <c:order val="1"/>
          <c:tx>
            <c:strRef>
              <c:f>Sheet1!$C$1</c:f>
              <c:strCache>
                <c:ptCount val="1"/>
                <c:pt idx="0">
                  <c:v>In EUR</c:v>
                </c:pt>
              </c:strCache>
            </c:strRef>
          </c:tx>
          <c:marker>
            <c:symbol val="none"/>
          </c:marker>
          <c:cat>
            <c:numRef>
              <c:f>Sheet1!$A$2:$A$740</c:f>
              <c:numCache>
                <c:formatCode>m/d/yyyy</c:formatCode>
                <c:ptCount val="739"/>
                <c:pt idx="0">
                  <c:v>41277</c:v>
                </c:pt>
                <c:pt idx="1">
                  <c:v>41278</c:v>
                </c:pt>
                <c:pt idx="2">
                  <c:v>41281</c:v>
                </c:pt>
                <c:pt idx="3">
                  <c:v>41282</c:v>
                </c:pt>
                <c:pt idx="4">
                  <c:v>41283</c:v>
                </c:pt>
                <c:pt idx="5">
                  <c:v>41284</c:v>
                </c:pt>
                <c:pt idx="6">
                  <c:v>41285</c:v>
                </c:pt>
                <c:pt idx="7">
                  <c:v>41288</c:v>
                </c:pt>
                <c:pt idx="8">
                  <c:v>41289</c:v>
                </c:pt>
                <c:pt idx="9">
                  <c:v>41290</c:v>
                </c:pt>
                <c:pt idx="10">
                  <c:v>41291</c:v>
                </c:pt>
                <c:pt idx="11">
                  <c:v>41292</c:v>
                </c:pt>
                <c:pt idx="12">
                  <c:v>41295</c:v>
                </c:pt>
                <c:pt idx="13">
                  <c:v>41296</c:v>
                </c:pt>
                <c:pt idx="14">
                  <c:v>41297</c:v>
                </c:pt>
                <c:pt idx="15">
                  <c:v>41298</c:v>
                </c:pt>
                <c:pt idx="16">
                  <c:v>41299</c:v>
                </c:pt>
                <c:pt idx="17">
                  <c:v>41302</c:v>
                </c:pt>
                <c:pt idx="18">
                  <c:v>41303</c:v>
                </c:pt>
                <c:pt idx="19">
                  <c:v>41304</c:v>
                </c:pt>
                <c:pt idx="20">
                  <c:v>41305</c:v>
                </c:pt>
                <c:pt idx="21">
                  <c:v>41306</c:v>
                </c:pt>
                <c:pt idx="22">
                  <c:v>41309</c:v>
                </c:pt>
                <c:pt idx="23">
                  <c:v>41310</c:v>
                </c:pt>
                <c:pt idx="24">
                  <c:v>41311</c:v>
                </c:pt>
                <c:pt idx="25">
                  <c:v>41312</c:v>
                </c:pt>
                <c:pt idx="26">
                  <c:v>41313</c:v>
                </c:pt>
                <c:pt idx="27">
                  <c:v>41316</c:v>
                </c:pt>
                <c:pt idx="28">
                  <c:v>41317</c:v>
                </c:pt>
                <c:pt idx="29">
                  <c:v>41318</c:v>
                </c:pt>
                <c:pt idx="30">
                  <c:v>41319</c:v>
                </c:pt>
                <c:pt idx="31">
                  <c:v>41320</c:v>
                </c:pt>
                <c:pt idx="32">
                  <c:v>41323</c:v>
                </c:pt>
                <c:pt idx="33">
                  <c:v>41324</c:v>
                </c:pt>
                <c:pt idx="34">
                  <c:v>41325</c:v>
                </c:pt>
                <c:pt idx="35">
                  <c:v>41326</c:v>
                </c:pt>
                <c:pt idx="36">
                  <c:v>41327</c:v>
                </c:pt>
                <c:pt idx="37">
                  <c:v>41330</c:v>
                </c:pt>
                <c:pt idx="38">
                  <c:v>41331</c:v>
                </c:pt>
                <c:pt idx="39">
                  <c:v>41332</c:v>
                </c:pt>
                <c:pt idx="40">
                  <c:v>41333</c:v>
                </c:pt>
                <c:pt idx="41">
                  <c:v>41334</c:v>
                </c:pt>
                <c:pt idx="42">
                  <c:v>41337</c:v>
                </c:pt>
                <c:pt idx="43">
                  <c:v>41338</c:v>
                </c:pt>
                <c:pt idx="44">
                  <c:v>41339</c:v>
                </c:pt>
                <c:pt idx="45">
                  <c:v>41340</c:v>
                </c:pt>
                <c:pt idx="46">
                  <c:v>41341</c:v>
                </c:pt>
                <c:pt idx="47">
                  <c:v>41344</c:v>
                </c:pt>
                <c:pt idx="48">
                  <c:v>41345</c:v>
                </c:pt>
                <c:pt idx="49">
                  <c:v>41346</c:v>
                </c:pt>
                <c:pt idx="50">
                  <c:v>41347</c:v>
                </c:pt>
                <c:pt idx="51">
                  <c:v>41348</c:v>
                </c:pt>
                <c:pt idx="52">
                  <c:v>41351</c:v>
                </c:pt>
                <c:pt idx="53">
                  <c:v>41352</c:v>
                </c:pt>
                <c:pt idx="54">
                  <c:v>41353</c:v>
                </c:pt>
                <c:pt idx="55">
                  <c:v>41354</c:v>
                </c:pt>
                <c:pt idx="56">
                  <c:v>41355</c:v>
                </c:pt>
                <c:pt idx="57">
                  <c:v>41358</c:v>
                </c:pt>
                <c:pt idx="58">
                  <c:v>41359</c:v>
                </c:pt>
                <c:pt idx="59">
                  <c:v>41360</c:v>
                </c:pt>
                <c:pt idx="60">
                  <c:v>41361</c:v>
                </c:pt>
                <c:pt idx="61">
                  <c:v>41362</c:v>
                </c:pt>
                <c:pt idx="62">
                  <c:v>41365</c:v>
                </c:pt>
                <c:pt idx="63">
                  <c:v>41366</c:v>
                </c:pt>
                <c:pt idx="64">
                  <c:v>41367</c:v>
                </c:pt>
                <c:pt idx="65">
                  <c:v>41368</c:v>
                </c:pt>
                <c:pt idx="66">
                  <c:v>41369</c:v>
                </c:pt>
                <c:pt idx="67">
                  <c:v>41372</c:v>
                </c:pt>
                <c:pt idx="68">
                  <c:v>41373</c:v>
                </c:pt>
                <c:pt idx="69">
                  <c:v>41374</c:v>
                </c:pt>
                <c:pt idx="70">
                  <c:v>41375</c:v>
                </c:pt>
                <c:pt idx="71">
                  <c:v>41376</c:v>
                </c:pt>
                <c:pt idx="72">
                  <c:v>41379</c:v>
                </c:pt>
                <c:pt idx="73">
                  <c:v>41380</c:v>
                </c:pt>
                <c:pt idx="74">
                  <c:v>41381</c:v>
                </c:pt>
                <c:pt idx="75">
                  <c:v>41382</c:v>
                </c:pt>
                <c:pt idx="76">
                  <c:v>41383</c:v>
                </c:pt>
                <c:pt idx="77">
                  <c:v>41386</c:v>
                </c:pt>
                <c:pt idx="78">
                  <c:v>41387</c:v>
                </c:pt>
                <c:pt idx="79">
                  <c:v>41388</c:v>
                </c:pt>
                <c:pt idx="80">
                  <c:v>41389</c:v>
                </c:pt>
                <c:pt idx="81">
                  <c:v>41390</c:v>
                </c:pt>
                <c:pt idx="82">
                  <c:v>41393</c:v>
                </c:pt>
                <c:pt idx="83">
                  <c:v>41394</c:v>
                </c:pt>
                <c:pt idx="84">
                  <c:v>41395</c:v>
                </c:pt>
                <c:pt idx="85">
                  <c:v>41396</c:v>
                </c:pt>
                <c:pt idx="86">
                  <c:v>41397</c:v>
                </c:pt>
                <c:pt idx="87">
                  <c:v>41400</c:v>
                </c:pt>
                <c:pt idx="88">
                  <c:v>41401</c:v>
                </c:pt>
                <c:pt idx="89">
                  <c:v>41402</c:v>
                </c:pt>
                <c:pt idx="90">
                  <c:v>41403</c:v>
                </c:pt>
                <c:pt idx="91">
                  <c:v>41404</c:v>
                </c:pt>
                <c:pt idx="92">
                  <c:v>41407</c:v>
                </c:pt>
                <c:pt idx="93">
                  <c:v>41408</c:v>
                </c:pt>
                <c:pt idx="94">
                  <c:v>41409</c:v>
                </c:pt>
                <c:pt idx="95">
                  <c:v>41410</c:v>
                </c:pt>
                <c:pt idx="96">
                  <c:v>41411</c:v>
                </c:pt>
                <c:pt idx="97">
                  <c:v>41414</c:v>
                </c:pt>
                <c:pt idx="98">
                  <c:v>41415</c:v>
                </c:pt>
                <c:pt idx="99">
                  <c:v>41416</c:v>
                </c:pt>
                <c:pt idx="100">
                  <c:v>41417</c:v>
                </c:pt>
                <c:pt idx="101">
                  <c:v>41418</c:v>
                </c:pt>
                <c:pt idx="102">
                  <c:v>41421</c:v>
                </c:pt>
                <c:pt idx="103">
                  <c:v>41422</c:v>
                </c:pt>
                <c:pt idx="104">
                  <c:v>41423</c:v>
                </c:pt>
                <c:pt idx="105">
                  <c:v>41424</c:v>
                </c:pt>
                <c:pt idx="106">
                  <c:v>41425</c:v>
                </c:pt>
                <c:pt idx="107">
                  <c:v>41428</c:v>
                </c:pt>
                <c:pt idx="108">
                  <c:v>41429</c:v>
                </c:pt>
                <c:pt idx="109">
                  <c:v>41430</c:v>
                </c:pt>
                <c:pt idx="110">
                  <c:v>41431</c:v>
                </c:pt>
                <c:pt idx="111">
                  <c:v>41432</c:v>
                </c:pt>
                <c:pt idx="112">
                  <c:v>41435</c:v>
                </c:pt>
                <c:pt idx="113">
                  <c:v>41436</c:v>
                </c:pt>
                <c:pt idx="114">
                  <c:v>41437</c:v>
                </c:pt>
                <c:pt idx="115">
                  <c:v>41438</c:v>
                </c:pt>
                <c:pt idx="116">
                  <c:v>41439</c:v>
                </c:pt>
                <c:pt idx="117">
                  <c:v>41442</c:v>
                </c:pt>
                <c:pt idx="118">
                  <c:v>41443</c:v>
                </c:pt>
                <c:pt idx="119">
                  <c:v>41444</c:v>
                </c:pt>
                <c:pt idx="120">
                  <c:v>41445</c:v>
                </c:pt>
                <c:pt idx="121">
                  <c:v>41446</c:v>
                </c:pt>
                <c:pt idx="122">
                  <c:v>41449</c:v>
                </c:pt>
                <c:pt idx="123">
                  <c:v>41450</c:v>
                </c:pt>
                <c:pt idx="124">
                  <c:v>41451</c:v>
                </c:pt>
                <c:pt idx="125">
                  <c:v>41452</c:v>
                </c:pt>
                <c:pt idx="126">
                  <c:v>41453</c:v>
                </c:pt>
                <c:pt idx="127">
                  <c:v>41456</c:v>
                </c:pt>
                <c:pt idx="128">
                  <c:v>41457</c:v>
                </c:pt>
                <c:pt idx="129">
                  <c:v>41458</c:v>
                </c:pt>
                <c:pt idx="130">
                  <c:v>41459</c:v>
                </c:pt>
                <c:pt idx="131">
                  <c:v>41460</c:v>
                </c:pt>
                <c:pt idx="132">
                  <c:v>41463</c:v>
                </c:pt>
                <c:pt idx="133">
                  <c:v>41464</c:v>
                </c:pt>
                <c:pt idx="134">
                  <c:v>41465</c:v>
                </c:pt>
                <c:pt idx="135">
                  <c:v>41466</c:v>
                </c:pt>
                <c:pt idx="136">
                  <c:v>41467</c:v>
                </c:pt>
                <c:pt idx="137">
                  <c:v>41470</c:v>
                </c:pt>
                <c:pt idx="138">
                  <c:v>41471</c:v>
                </c:pt>
                <c:pt idx="139">
                  <c:v>41472</c:v>
                </c:pt>
                <c:pt idx="140">
                  <c:v>41473</c:v>
                </c:pt>
                <c:pt idx="141">
                  <c:v>41474</c:v>
                </c:pt>
                <c:pt idx="142">
                  <c:v>41477</c:v>
                </c:pt>
                <c:pt idx="143">
                  <c:v>41478</c:v>
                </c:pt>
                <c:pt idx="144">
                  <c:v>41479</c:v>
                </c:pt>
                <c:pt idx="145">
                  <c:v>41480</c:v>
                </c:pt>
                <c:pt idx="146">
                  <c:v>41481</c:v>
                </c:pt>
                <c:pt idx="147">
                  <c:v>41484</c:v>
                </c:pt>
                <c:pt idx="148">
                  <c:v>41485</c:v>
                </c:pt>
                <c:pt idx="149">
                  <c:v>41486</c:v>
                </c:pt>
                <c:pt idx="150">
                  <c:v>41487</c:v>
                </c:pt>
                <c:pt idx="151">
                  <c:v>41488</c:v>
                </c:pt>
                <c:pt idx="152">
                  <c:v>41491</c:v>
                </c:pt>
                <c:pt idx="153">
                  <c:v>41492</c:v>
                </c:pt>
                <c:pt idx="154">
                  <c:v>41493</c:v>
                </c:pt>
                <c:pt idx="155">
                  <c:v>41494</c:v>
                </c:pt>
                <c:pt idx="156">
                  <c:v>41495</c:v>
                </c:pt>
                <c:pt idx="157">
                  <c:v>41498</c:v>
                </c:pt>
                <c:pt idx="158">
                  <c:v>41499</c:v>
                </c:pt>
                <c:pt idx="159">
                  <c:v>41500</c:v>
                </c:pt>
                <c:pt idx="160">
                  <c:v>41501</c:v>
                </c:pt>
                <c:pt idx="161">
                  <c:v>41502</c:v>
                </c:pt>
                <c:pt idx="162">
                  <c:v>41505</c:v>
                </c:pt>
                <c:pt idx="163">
                  <c:v>41506</c:v>
                </c:pt>
                <c:pt idx="164">
                  <c:v>41507</c:v>
                </c:pt>
                <c:pt idx="165">
                  <c:v>41508</c:v>
                </c:pt>
                <c:pt idx="166">
                  <c:v>41509</c:v>
                </c:pt>
                <c:pt idx="167">
                  <c:v>41512</c:v>
                </c:pt>
                <c:pt idx="168">
                  <c:v>41513</c:v>
                </c:pt>
                <c:pt idx="169">
                  <c:v>41514</c:v>
                </c:pt>
                <c:pt idx="170">
                  <c:v>41515</c:v>
                </c:pt>
                <c:pt idx="171">
                  <c:v>41516</c:v>
                </c:pt>
                <c:pt idx="172">
                  <c:v>41519</c:v>
                </c:pt>
                <c:pt idx="173">
                  <c:v>41520</c:v>
                </c:pt>
                <c:pt idx="174">
                  <c:v>41521</c:v>
                </c:pt>
                <c:pt idx="175">
                  <c:v>41522</c:v>
                </c:pt>
                <c:pt idx="176">
                  <c:v>41523</c:v>
                </c:pt>
                <c:pt idx="177">
                  <c:v>41526</c:v>
                </c:pt>
                <c:pt idx="178">
                  <c:v>41527</c:v>
                </c:pt>
                <c:pt idx="179">
                  <c:v>41528</c:v>
                </c:pt>
                <c:pt idx="180">
                  <c:v>41529</c:v>
                </c:pt>
                <c:pt idx="181">
                  <c:v>41530</c:v>
                </c:pt>
                <c:pt idx="182">
                  <c:v>41533</c:v>
                </c:pt>
                <c:pt idx="183">
                  <c:v>41534</c:v>
                </c:pt>
                <c:pt idx="184">
                  <c:v>41535</c:v>
                </c:pt>
                <c:pt idx="185">
                  <c:v>41536</c:v>
                </c:pt>
                <c:pt idx="186">
                  <c:v>41537</c:v>
                </c:pt>
                <c:pt idx="187">
                  <c:v>41540</c:v>
                </c:pt>
                <c:pt idx="188">
                  <c:v>41541</c:v>
                </c:pt>
                <c:pt idx="189">
                  <c:v>41542</c:v>
                </c:pt>
                <c:pt idx="190">
                  <c:v>41543</c:v>
                </c:pt>
                <c:pt idx="191">
                  <c:v>41544</c:v>
                </c:pt>
                <c:pt idx="192">
                  <c:v>41547</c:v>
                </c:pt>
                <c:pt idx="193">
                  <c:v>41548</c:v>
                </c:pt>
                <c:pt idx="194">
                  <c:v>41549</c:v>
                </c:pt>
                <c:pt idx="195">
                  <c:v>41550</c:v>
                </c:pt>
                <c:pt idx="196">
                  <c:v>41551</c:v>
                </c:pt>
                <c:pt idx="197">
                  <c:v>41554</c:v>
                </c:pt>
                <c:pt idx="198">
                  <c:v>41555</c:v>
                </c:pt>
                <c:pt idx="199">
                  <c:v>41556</c:v>
                </c:pt>
                <c:pt idx="200">
                  <c:v>41557</c:v>
                </c:pt>
                <c:pt idx="201">
                  <c:v>41558</c:v>
                </c:pt>
                <c:pt idx="202">
                  <c:v>41561</c:v>
                </c:pt>
                <c:pt idx="203">
                  <c:v>41562</c:v>
                </c:pt>
                <c:pt idx="204">
                  <c:v>41563</c:v>
                </c:pt>
                <c:pt idx="205">
                  <c:v>41564</c:v>
                </c:pt>
                <c:pt idx="206">
                  <c:v>41565</c:v>
                </c:pt>
                <c:pt idx="207">
                  <c:v>41568</c:v>
                </c:pt>
                <c:pt idx="208">
                  <c:v>41569</c:v>
                </c:pt>
                <c:pt idx="209">
                  <c:v>41570</c:v>
                </c:pt>
                <c:pt idx="210">
                  <c:v>41571</c:v>
                </c:pt>
                <c:pt idx="211">
                  <c:v>41572</c:v>
                </c:pt>
                <c:pt idx="212">
                  <c:v>41575</c:v>
                </c:pt>
                <c:pt idx="213">
                  <c:v>41576</c:v>
                </c:pt>
                <c:pt idx="214">
                  <c:v>41577</c:v>
                </c:pt>
                <c:pt idx="215">
                  <c:v>41578</c:v>
                </c:pt>
                <c:pt idx="216">
                  <c:v>41579</c:v>
                </c:pt>
                <c:pt idx="217">
                  <c:v>41582</c:v>
                </c:pt>
                <c:pt idx="218">
                  <c:v>41583</c:v>
                </c:pt>
                <c:pt idx="219">
                  <c:v>41584</c:v>
                </c:pt>
                <c:pt idx="220">
                  <c:v>41585</c:v>
                </c:pt>
                <c:pt idx="221">
                  <c:v>41586</c:v>
                </c:pt>
                <c:pt idx="222">
                  <c:v>41589</c:v>
                </c:pt>
                <c:pt idx="223">
                  <c:v>41590</c:v>
                </c:pt>
                <c:pt idx="224">
                  <c:v>41591</c:v>
                </c:pt>
                <c:pt idx="225">
                  <c:v>41592</c:v>
                </c:pt>
                <c:pt idx="226">
                  <c:v>41593</c:v>
                </c:pt>
                <c:pt idx="227">
                  <c:v>41596</c:v>
                </c:pt>
                <c:pt idx="228">
                  <c:v>41597</c:v>
                </c:pt>
                <c:pt idx="229">
                  <c:v>41598</c:v>
                </c:pt>
                <c:pt idx="230">
                  <c:v>41599</c:v>
                </c:pt>
                <c:pt idx="231">
                  <c:v>41600</c:v>
                </c:pt>
                <c:pt idx="232">
                  <c:v>41603</c:v>
                </c:pt>
                <c:pt idx="233">
                  <c:v>41604</c:v>
                </c:pt>
                <c:pt idx="234">
                  <c:v>41605</c:v>
                </c:pt>
                <c:pt idx="235">
                  <c:v>41606</c:v>
                </c:pt>
                <c:pt idx="236">
                  <c:v>41607</c:v>
                </c:pt>
                <c:pt idx="237">
                  <c:v>41610</c:v>
                </c:pt>
                <c:pt idx="238">
                  <c:v>41611</c:v>
                </c:pt>
                <c:pt idx="239">
                  <c:v>41612</c:v>
                </c:pt>
                <c:pt idx="240">
                  <c:v>41613</c:v>
                </c:pt>
                <c:pt idx="241">
                  <c:v>41614</c:v>
                </c:pt>
                <c:pt idx="242">
                  <c:v>41617</c:v>
                </c:pt>
                <c:pt idx="243">
                  <c:v>41618</c:v>
                </c:pt>
                <c:pt idx="244">
                  <c:v>41619</c:v>
                </c:pt>
                <c:pt idx="245">
                  <c:v>41620</c:v>
                </c:pt>
                <c:pt idx="246">
                  <c:v>41621</c:v>
                </c:pt>
                <c:pt idx="247">
                  <c:v>41624</c:v>
                </c:pt>
                <c:pt idx="248">
                  <c:v>41625</c:v>
                </c:pt>
                <c:pt idx="249">
                  <c:v>41626</c:v>
                </c:pt>
                <c:pt idx="250">
                  <c:v>41627</c:v>
                </c:pt>
                <c:pt idx="251">
                  <c:v>41628</c:v>
                </c:pt>
                <c:pt idx="252">
                  <c:v>41631</c:v>
                </c:pt>
                <c:pt idx="253">
                  <c:v>41632</c:v>
                </c:pt>
                <c:pt idx="254">
                  <c:v>41633</c:v>
                </c:pt>
                <c:pt idx="255">
                  <c:v>41634</c:v>
                </c:pt>
                <c:pt idx="256">
                  <c:v>41635</c:v>
                </c:pt>
                <c:pt idx="257">
                  <c:v>41638</c:v>
                </c:pt>
                <c:pt idx="258">
                  <c:v>41639</c:v>
                </c:pt>
                <c:pt idx="259">
                  <c:v>41640</c:v>
                </c:pt>
                <c:pt idx="260">
                  <c:v>41641</c:v>
                </c:pt>
                <c:pt idx="261">
                  <c:v>41642</c:v>
                </c:pt>
                <c:pt idx="262">
                  <c:v>41645</c:v>
                </c:pt>
                <c:pt idx="263">
                  <c:v>41646</c:v>
                </c:pt>
                <c:pt idx="264">
                  <c:v>41647</c:v>
                </c:pt>
                <c:pt idx="265">
                  <c:v>41648</c:v>
                </c:pt>
                <c:pt idx="266">
                  <c:v>41649</c:v>
                </c:pt>
                <c:pt idx="267">
                  <c:v>41652</c:v>
                </c:pt>
                <c:pt idx="268">
                  <c:v>41653</c:v>
                </c:pt>
                <c:pt idx="269">
                  <c:v>41654</c:v>
                </c:pt>
                <c:pt idx="270">
                  <c:v>41655</c:v>
                </c:pt>
                <c:pt idx="271">
                  <c:v>41656</c:v>
                </c:pt>
                <c:pt idx="272">
                  <c:v>41659</c:v>
                </c:pt>
                <c:pt idx="273">
                  <c:v>41660</c:v>
                </c:pt>
                <c:pt idx="274">
                  <c:v>41661</c:v>
                </c:pt>
                <c:pt idx="275">
                  <c:v>41662</c:v>
                </c:pt>
                <c:pt idx="276">
                  <c:v>41663</c:v>
                </c:pt>
                <c:pt idx="277">
                  <c:v>41666</c:v>
                </c:pt>
                <c:pt idx="278">
                  <c:v>41667</c:v>
                </c:pt>
                <c:pt idx="279">
                  <c:v>41668</c:v>
                </c:pt>
                <c:pt idx="280">
                  <c:v>41669</c:v>
                </c:pt>
                <c:pt idx="281">
                  <c:v>41670</c:v>
                </c:pt>
                <c:pt idx="282">
                  <c:v>41673</c:v>
                </c:pt>
                <c:pt idx="283">
                  <c:v>41674</c:v>
                </c:pt>
                <c:pt idx="284">
                  <c:v>41675</c:v>
                </c:pt>
                <c:pt idx="285">
                  <c:v>41676</c:v>
                </c:pt>
                <c:pt idx="286">
                  <c:v>41677</c:v>
                </c:pt>
                <c:pt idx="287">
                  <c:v>41680</c:v>
                </c:pt>
                <c:pt idx="288">
                  <c:v>41681</c:v>
                </c:pt>
                <c:pt idx="289">
                  <c:v>41682</c:v>
                </c:pt>
                <c:pt idx="290">
                  <c:v>41683</c:v>
                </c:pt>
                <c:pt idx="291">
                  <c:v>41684</c:v>
                </c:pt>
                <c:pt idx="292">
                  <c:v>41687</c:v>
                </c:pt>
                <c:pt idx="293">
                  <c:v>41688</c:v>
                </c:pt>
                <c:pt idx="294">
                  <c:v>41689</c:v>
                </c:pt>
                <c:pt idx="295">
                  <c:v>41690</c:v>
                </c:pt>
                <c:pt idx="296">
                  <c:v>41691</c:v>
                </c:pt>
                <c:pt idx="297">
                  <c:v>41694</c:v>
                </c:pt>
                <c:pt idx="298">
                  <c:v>41695</c:v>
                </c:pt>
                <c:pt idx="299">
                  <c:v>41696</c:v>
                </c:pt>
                <c:pt idx="300">
                  <c:v>41697</c:v>
                </c:pt>
                <c:pt idx="301">
                  <c:v>41698</c:v>
                </c:pt>
                <c:pt idx="302">
                  <c:v>41701</c:v>
                </c:pt>
                <c:pt idx="303">
                  <c:v>41702</c:v>
                </c:pt>
                <c:pt idx="304">
                  <c:v>41703</c:v>
                </c:pt>
                <c:pt idx="305">
                  <c:v>41704</c:v>
                </c:pt>
                <c:pt idx="306">
                  <c:v>41705</c:v>
                </c:pt>
                <c:pt idx="307">
                  <c:v>41708</c:v>
                </c:pt>
                <c:pt idx="308">
                  <c:v>41709</c:v>
                </c:pt>
                <c:pt idx="309">
                  <c:v>41710</c:v>
                </c:pt>
                <c:pt idx="310">
                  <c:v>41711</c:v>
                </c:pt>
                <c:pt idx="311">
                  <c:v>41712</c:v>
                </c:pt>
                <c:pt idx="312">
                  <c:v>41715</c:v>
                </c:pt>
                <c:pt idx="313">
                  <c:v>41716</c:v>
                </c:pt>
                <c:pt idx="314">
                  <c:v>41717</c:v>
                </c:pt>
                <c:pt idx="315">
                  <c:v>41718</c:v>
                </c:pt>
                <c:pt idx="316">
                  <c:v>41719</c:v>
                </c:pt>
                <c:pt idx="317">
                  <c:v>41722</c:v>
                </c:pt>
                <c:pt idx="318">
                  <c:v>41723</c:v>
                </c:pt>
                <c:pt idx="319">
                  <c:v>41724</c:v>
                </c:pt>
                <c:pt idx="320">
                  <c:v>41725</c:v>
                </c:pt>
                <c:pt idx="321">
                  <c:v>41726</c:v>
                </c:pt>
                <c:pt idx="322">
                  <c:v>41729</c:v>
                </c:pt>
                <c:pt idx="323">
                  <c:v>41730</c:v>
                </c:pt>
                <c:pt idx="324">
                  <c:v>41731</c:v>
                </c:pt>
                <c:pt idx="325">
                  <c:v>41732</c:v>
                </c:pt>
                <c:pt idx="326">
                  <c:v>41733</c:v>
                </c:pt>
                <c:pt idx="327">
                  <c:v>41736</c:v>
                </c:pt>
                <c:pt idx="328">
                  <c:v>41737</c:v>
                </c:pt>
                <c:pt idx="329">
                  <c:v>41738</c:v>
                </c:pt>
                <c:pt idx="330">
                  <c:v>41739</c:v>
                </c:pt>
                <c:pt idx="331">
                  <c:v>41740</c:v>
                </c:pt>
                <c:pt idx="332">
                  <c:v>41743</c:v>
                </c:pt>
                <c:pt idx="333">
                  <c:v>41744</c:v>
                </c:pt>
                <c:pt idx="334">
                  <c:v>41745</c:v>
                </c:pt>
                <c:pt idx="335">
                  <c:v>41746</c:v>
                </c:pt>
                <c:pt idx="336">
                  <c:v>41747</c:v>
                </c:pt>
                <c:pt idx="337">
                  <c:v>41750</c:v>
                </c:pt>
                <c:pt idx="338">
                  <c:v>41751</c:v>
                </c:pt>
                <c:pt idx="339">
                  <c:v>41752</c:v>
                </c:pt>
                <c:pt idx="340">
                  <c:v>41753</c:v>
                </c:pt>
                <c:pt idx="341">
                  <c:v>41754</c:v>
                </c:pt>
                <c:pt idx="342">
                  <c:v>41757</c:v>
                </c:pt>
                <c:pt idx="343">
                  <c:v>41758</c:v>
                </c:pt>
                <c:pt idx="344">
                  <c:v>41759</c:v>
                </c:pt>
                <c:pt idx="345">
                  <c:v>41760</c:v>
                </c:pt>
                <c:pt idx="346">
                  <c:v>41761</c:v>
                </c:pt>
                <c:pt idx="347">
                  <c:v>41764</c:v>
                </c:pt>
                <c:pt idx="348">
                  <c:v>41765</c:v>
                </c:pt>
                <c:pt idx="349">
                  <c:v>41766</c:v>
                </c:pt>
                <c:pt idx="350">
                  <c:v>41767</c:v>
                </c:pt>
                <c:pt idx="351">
                  <c:v>41768</c:v>
                </c:pt>
                <c:pt idx="352">
                  <c:v>41771</c:v>
                </c:pt>
                <c:pt idx="353">
                  <c:v>41772</c:v>
                </c:pt>
                <c:pt idx="354">
                  <c:v>41773</c:v>
                </c:pt>
                <c:pt idx="355">
                  <c:v>41774</c:v>
                </c:pt>
                <c:pt idx="356">
                  <c:v>41775</c:v>
                </c:pt>
                <c:pt idx="357">
                  <c:v>41778</c:v>
                </c:pt>
                <c:pt idx="358">
                  <c:v>41779</c:v>
                </c:pt>
                <c:pt idx="359">
                  <c:v>41780</c:v>
                </c:pt>
                <c:pt idx="360">
                  <c:v>41781</c:v>
                </c:pt>
                <c:pt idx="361">
                  <c:v>41782</c:v>
                </c:pt>
                <c:pt idx="362">
                  <c:v>41785</c:v>
                </c:pt>
                <c:pt idx="363">
                  <c:v>41786</c:v>
                </c:pt>
                <c:pt idx="364">
                  <c:v>41787</c:v>
                </c:pt>
                <c:pt idx="365">
                  <c:v>41788</c:v>
                </c:pt>
                <c:pt idx="366">
                  <c:v>41789</c:v>
                </c:pt>
                <c:pt idx="367">
                  <c:v>41792</c:v>
                </c:pt>
                <c:pt idx="368">
                  <c:v>41793</c:v>
                </c:pt>
                <c:pt idx="369">
                  <c:v>41794</c:v>
                </c:pt>
                <c:pt idx="370">
                  <c:v>41795</c:v>
                </c:pt>
                <c:pt idx="371">
                  <c:v>41796</c:v>
                </c:pt>
                <c:pt idx="372">
                  <c:v>41799</c:v>
                </c:pt>
                <c:pt idx="373">
                  <c:v>41800</c:v>
                </c:pt>
                <c:pt idx="374">
                  <c:v>41801</c:v>
                </c:pt>
                <c:pt idx="375">
                  <c:v>41802</c:v>
                </c:pt>
                <c:pt idx="376">
                  <c:v>41803</c:v>
                </c:pt>
                <c:pt idx="377">
                  <c:v>41806</c:v>
                </c:pt>
                <c:pt idx="378">
                  <c:v>41807</c:v>
                </c:pt>
                <c:pt idx="379">
                  <c:v>41808</c:v>
                </c:pt>
                <c:pt idx="380">
                  <c:v>41809</c:v>
                </c:pt>
                <c:pt idx="381">
                  <c:v>41810</c:v>
                </c:pt>
                <c:pt idx="382">
                  <c:v>41813</c:v>
                </c:pt>
                <c:pt idx="383">
                  <c:v>41814</c:v>
                </c:pt>
                <c:pt idx="384">
                  <c:v>41815</c:v>
                </c:pt>
                <c:pt idx="385">
                  <c:v>41816</c:v>
                </c:pt>
                <c:pt idx="386">
                  <c:v>41817</c:v>
                </c:pt>
                <c:pt idx="387">
                  <c:v>41820</c:v>
                </c:pt>
                <c:pt idx="388">
                  <c:v>41821</c:v>
                </c:pt>
                <c:pt idx="389">
                  <c:v>41822</c:v>
                </c:pt>
                <c:pt idx="390">
                  <c:v>41823</c:v>
                </c:pt>
                <c:pt idx="391">
                  <c:v>41824</c:v>
                </c:pt>
                <c:pt idx="392">
                  <c:v>41827</c:v>
                </c:pt>
                <c:pt idx="393">
                  <c:v>41828</c:v>
                </c:pt>
                <c:pt idx="394">
                  <c:v>41829</c:v>
                </c:pt>
                <c:pt idx="395">
                  <c:v>41830</c:v>
                </c:pt>
                <c:pt idx="396">
                  <c:v>41831</c:v>
                </c:pt>
                <c:pt idx="397">
                  <c:v>41834</c:v>
                </c:pt>
                <c:pt idx="398">
                  <c:v>41835</c:v>
                </c:pt>
                <c:pt idx="399">
                  <c:v>41836</c:v>
                </c:pt>
                <c:pt idx="400">
                  <c:v>41837</c:v>
                </c:pt>
                <c:pt idx="401">
                  <c:v>41838</c:v>
                </c:pt>
                <c:pt idx="402">
                  <c:v>41841</c:v>
                </c:pt>
                <c:pt idx="403">
                  <c:v>41842</c:v>
                </c:pt>
                <c:pt idx="404">
                  <c:v>41843</c:v>
                </c:pt>
                <c:pt idx="405">
                  <c:v>41844</c:v>
                </c:pt>
                <c:pt idx="406">
                  <c:v>41845</c:v>
                </c:pt>
                <c:pt idx="407">
                  <c:v>41848</c:v>
                </c:pt>
                <c:pt idx="408">
                  <c:v>41849</c:v>
                </c:pt>
                <c:pt idx="409">
                  <c:v>41850</c:v>
                </c:pt>
                <c:pt idx="410">
                  <c:v>41851</c:v>
                </c:pt>
                <c:pt idx="411">
                  <c:v>41852</c:v>
                </c:pt>
                <c:pt idx="412">
                  <c:v>41855</c:v>
                </c:pt>
                <c:pt idx="413">
                  <c:v>41856</c:v>
                </c:pt>
                <c:pt idx="414">
                  <c:v>41857</c:v>
                </c:pt>
                <c:pt idx="415">
                  <c:v>41858</c:v>
                </c:pt>
                <c:pt idx="416">
                  <c:v>41859</c:v>
                </c:pt>
                <c:pt idx="417">
                  <c:v>41862</c:v>
                </c:pt>
                <c:pt idx="418">
                  <c:v>41863</c:v>
                </c:pt>
                <c:pt idx="419">
                  <c:v>41864</c:v>
                </c:pt>
                <c:pt idx="420">
                  <c:v>41865</c:v>
                </c:pt>
                <c:pt idx="421">
                  <c:v>41866</c:v>
                </c:pt>
                <c:pt idx="422">
                  <c:v>41869</c:v>
                </c:pt>
                <c:pt idx="423">
                  <c:v>41870</c:v>
                </c:pt>
                <c:pt idx="424">
                  <c:v>41871</c:v>
                </c:pt>
                <c:pt idx="425">
                  <c:v>41872</c:v>
                </c:pt>
                <c:pt idx="426">
                  <c:v>41873</c:v>
                </c:pt>
                <c:pt idx="427">
                  <c:v>41876</c:v>
                </c:pt>
                <c:pt idx="428">
                  <c:v>41877</c:v>
                </c:pt>
                <c:pt idx="429">
                  <c:v>41878</c:v>
                </c:pt>
                <c:pt idx="430">
                  <c:v>41879</c:v>
                </c:pt>
                <c:pt idx="431">
                  <c:v>41880</c:v>
                </c:pt>
                <c:pt idx="432">
                  <c:v>41883</c:v>
                </c:pt>
                <c:pt idx="433">
                  <c:v>41884</c:v>
                </c:pt>
                <c:pt idx="434">
                  <c:v>41885</c:v>
                </c:pt>
                <c:pt idx="435">
                  <c:v>41886</c:v>
                </c:pt>
                <c:pt idx="436">
                  <c:v>41887</c:v>
                </c:pt>
                <c:pt idx="437">
                  <c:v>41890</c:v>
                </c:pt>
                <c:pt idx="438">
                  <c:v>41891</c:v>
                </c:pt>
                <c:pt idx="439">
                  <c:v>41892</c:v>
                </c:pt>
                <c:pt idx="440">
                  <c:v>41893</c:v>
                </c:pt>
                <c:pt idx="441">
                  <c:v>41894</c:v>
                </c:pt>
                <c:pt idx="442">
                  <c:v>41897</c:v>
                </c:pt>
                <c:pt idx="443">
                  <c:v>41898</c:v>
                </c:pt>
                <c:pt idx="444">
                  <c:v>41899</c:v>
                </c:pt>
                <c:pt idx="445">
                  <c:v>41900</c:v>
                </c:pt>
                <c:pt idx="446">
                  <c:v>41901</c:v>
                </c:pt>
                <c:pt idx="447">
                  <c:v>41904</c:v>
                </c:pt>
                <c:pt idx="448">
                  <c:v>41905</c:v>
                </c:pt>
                <c:pt idx="449">
                  <c:v>41906</c:v>
                </c:pt>
                <c:pt idx="450">
                  <c:v>41907</c:v>
                </c:pt>
                <c:pt idx="451">
                  <c:v>41908</c:v>
                </c:pt>
                <c:pt idx="452">
                  <c:v>41911</c:v>
                </c:pt>
                <c:pt idx="453">
                  <c:v>41912</c:v>
                </c:pt>
                <c:pt idx="454">
                  <c:v>41913</c:v>
                </c:pt>
                <c:pt idx="455">
                  <c:v>41914</c:v>
                </c:pt>
                <c:pt idx="456">
                  <c:v>41915</c:v>
                </c:pt>
                <c:pt idx="457">
                  <c:v>41918</c:v>
                </c:pt>
                <c:pt idx="458">
                  <c:v>41919</c:v>
                </c:pt>
                <c:pt idx="459">
                  <c:v>41920</c:v>
                </c:pt>
                <c:pt idx="460">
                  <c:v>41921</c:v>
                </c:pt>
                <c:pt idx="461">
                  <c:v>41922</c:v>
                </c:pt>
                <c:pt idx="462">
                  <c:v>41925</c:v>
                </c:pt>
                <c:pt idx="463">
                  <c:v>41926</c:v>
                </c:pt>
                <c:pt idx="464">
                  <c:v>41927</c:v>
                </c:pt>
                <c:pt idx="465">
                  <c:v>41928</c:v>
                </c:pt>
                <c:pt idx="466">
                  <c:v>41929</c:v>
                </c:pt>
                <c:pt idx="467">
                  <c:v>41932</c:v>
                </c:pt>
                <c:pt idx="468">
                  <c:v>41933</c:v>
                </c:pt>
                <c:pt idx="469">
                  <c:v>41934</c:v>
                </c:pt>
                <c:pt idx="470">
                  <c:v>41935</c:v>
                </c:pt>
                <c:pt idx="471">
                  <c:v>41936</c:v>
                </c:pt>
                <c:pt idx="472">
                  <c:v>41939</c:v>
                </c:pt>
                <c:pt idx="473">
                  <c:v>41940</c:v>
                </c:pt>
                <c:pt idx="474">
                  <c:v>41941</c:v>
                </c:pt>
                <c:pt idx="475">
                  <c:v>41942</c:v>
                </c:pt>
                <c:pt idx="476">
                  <c:v>41943</c:v>
                </c:pt>
                <c:pt idx="477">
                  <c:v>41946</c:v>
                </c:pt>
                <c:pt idx="478">
                  <c:v>41947</c:v>
                </c:pt>
                <c:pt idx="479">
                  <c:v>41948</c:v>
                </c:pt>
                <c:pt idx="480">
                  <c:v>41949</c:v>
                </c:pt>
                <c:pt idx="481">
                  <c:v>41950</c:v>
                </c:pt>
                <c:pt idx="482">
                  <c:v>41953</c:v>
                </c:pt>
                <c:pt idx="483">
                  <c:v>41954</c:v>
                </c:pt>
                <c:pt idx="484">
                  <c:v>41955</c:v>
                </c:pt>
                <c:pt idx="485">
                  <c:v>41956</c:v>
                </c:pt>
                <c:pt idx="486">
                  <c:v>41957</c:v>
                </c:pt>
                <c:pt idx="487">
                  <c:v>41960</c:v>
                </c:pt>
                <c:pt idx="488">
                  <c:v>41961</c:v>
                </c:pt>
                <c:pt idx="489">
                  <c:v>41962</c:v>
                </c:pt>
                <c:pt idx="490">
                  <c:v>41963</c:v>
                </c:pt>
                <c:pt idx="491">
                  <c:v>41964</c:v>
                </c:pt>
                <c:pt idx="492">
                  <c:v>41967</c:v>
                </c:pt>
                <c:pt idx="493">
                  <c:v>41968</c:v>
                </c:pt>
                <c:pt idx="494">
                  <c:v>41969</c:v>
                </c:pt>
                <c:pt idx="495">
                  <c:v>41970</c:v>
                </c:pt>
                <c:pt idx="496">
                  <c:v>41971</c:v>
                </c:pt>
                <c:pt idx="497">
                  <c:v>41974</c:v>
                </c:pt>
                <c:pt idx="498">
                  <c:v>41975</c:v>
                </c:pt>
                <c:pt idx="499">
                  <c:v>41976</c:v>
                </c:pt>
                <c:pt idx="500">
                  <c:v>41977</c:v>
                </c:pt>
                <c:pt idx="501">
                  <c:v>41978</c:v>
                </c:pt>
                <c:pt idx="502">
                  <c:v>41981</c:v>
                </c:pt>
                <c:pt idx="503">
                  <c:v>41982</c:v>
                </c:pt>
                <c:pt idx="504">
                  <c:v>41983</c:v>
                </c:pt>
                <c:pt idx="505">
                  <c:v>41984</c:v>
                </c:pt>
                <c:pt idx="506">
                  <c:v>41985</c:v>
                </c:pt>
                <c:pt idx="507">
                  <c:v>41988</c:v>
                </c:pt>
                <c:pt idx="508">
                  <c:v>41989</c:v>
                </c:pt>
                <c:pt idx="509">
                  <c:v>41990</c:v>
                </c:pt>
                <c:pt idx="510">
                  <c:v>41991</c:v>
                </c:pt>
                <c:pt idx="511">
                  <c:v>41992</c:v>
                </c:pt>
                <c:pt idx="512">
                  <c:v>41995</c:v>
                </c:pt>
                <c:pt idx="513">
                  <c:v>41996</c:v>
                </c:pt>
                <c:pt idx="514">
                  <c:v>41997</c:v>
                </c:pt>
                <c:pt idx="515">
                  <c:v>41998</c:v>
                </c:pt>
                <c:pt idx="516">
                  <c:v>41999</c:v>
                </c:pt>
                <c:pt idx="517">
                  <c:v>42002</c:v>
                </c:pt>
                <c:pt idx="518">
                  <c:v>42003</c:v>
                </c:pt>
                <c:pt idx="519">
                  <c:v>42004</c:v>
                </c:pt>
                <c:pt idx="520">
                  <c:v>42005</c:v>
                </c:pt>
                <c:pt idx="521">
                  <c:v>42006</c:v>
                </c:pt>
                <c:pt idx="522">
                  <c:v>42009</c:v>
                </c:pt>
                <c:pt idx="523">
                  <c:v>42010</c:v>
                </c:pt>
                <c:pt idx="524">
                  <c:v>42011</c:v>
                </c:pt>
                <c:pt idx="525">
                  <c:v>42012</c:v>
                </c:pt>
                <c:pt idx="526">
                  <c:v>42013</c:v>
                </c:pt>
                <c:pt idx="527">
                  <c:v>42016</c:v>
                </c:pt>
                <c:pt idx="528">
                  <c:v>42017</c:v>
                </c:pt>
                <c:pt idx="529">
                  <c:v>42018</c:v>
                </c:pt>
                <c:pt idx="530">
                  <c:v>42019</c:v>
                </c:pt>
                <c:pt idx="531">
                  <c:v>42020</c:v>
                </c:pt>
                <c:pt idx="532">
                  <c:v>42023</c:v>
                </c:pt>
                <c:pt idx="533">
                  <c:v>42024</c:v>
                </c:pt>
                <c:pt idx="534">
                  <c:v>42025</c:v>
                </c:pt>
                <c:pt idx="535">
                  <c:v>42026</c:v>
                </c:pt>
                <c:pt idx="536">
                  <c:v>42027</c:v>
                </c:pt>
                <c:pt idx="537">
                  <c:v>42030</c:v>
                </c:pt>
                <c:pt idx="538">
                  <c:v>42031</c:v>
                </c:pt>
                <c:pt idx="539">
                  <c:v>42032</c:v>
                </c:pt>
                <c:pt idx="540">
                  <c:v>42033</c:v>
                </c:pt>
                <c:pt idx="541">
                  <c:v>42034</c:v>
                </c:pt>
                <c:pt idx="542">
                  <c:v>42037</c:v>
                </c:pt>
                <c:pt idx="543">
                  <c:v>42038</c:v>
                </c:pt>
                <c:pt idx="544">
                  <c:v>42039</c:v>
                </c:pt>
                <c:pt idx="545">
                  <c:v>42040</c:v>
                </c:pt>
                <c:pt idx="546">
                  <c:v>42041</c:v>
                </c:pt>
                <c:pt idx="547">
                  <c:v>42044</c:v>
                </c:pt>
                <c:pt idx="548">
                  <c:v>42045</c:v>
                </c:pt>
                <c:pt idx="549">
                  <c:v>42046</c:v>
                </c:pt>
                <c:pt idx="550">
                  <c:v>42047</c:v>
                </c:pt>
                <c:pt idx="551">
                  <c:v>42048</c:v>
                </c:pt>
                <c:pt idx="552">
                  <c:v>42051</c:v>
                </c:pt>
                <c:pt idx="553">
                  <c:v>42052</c:v>
                </c:pt>
                <c:pt idx="554">
                  <c:v>42053</c:v>
                </c:pt>
                <c:pt idx="555">
                  <c:v>42054</c:v>
                </c:pt>
                <c:pt idx="556">
                  <c:v>42055</c:v>
                </c:pt>
                <c:pt idx="557">
                  <c:v>42058</c:v>
                </c:pt>
                <c:pt idx="558">
                  <c:v>42059</c:v>
                </c:pt>
                <c:pt idx="559">
                  <c:v>42060</c:v>
                </c:pt>
                <c:pt idx="560">
                  <c:v>42061</c:v>
                </c:pt>
                <c:pt idx="561">
                  <c:v>42062</c:v>
                </c:pt>
                <c:pt idx="562">
                  <c:v>42065</c:v>
                </c:pt>
                <c:pt idx="563">
                  <c:v>42066</c:v>
                </c:pt>
                <c:pt idx="564">
                  <c:v>42067</c:v>
                </c:pt>
                <c:pt idx="565">
                  <c:v>42068</c:v>
                </c:pt>
                <c:pt idx="566">
                  <c:v>42069</c:v>
                </c:pt>
                <c:pt idx="567">
                  <c:v>42072</c:v>
                </c:pt>
                <c:pt idx="568">
                  <c:v>42073</c:v>
                </c:pt>
                <c:pt idx="569">
                  <c:v>42074</c:v>
                </c:pt>
                <c:pt idx="570">
                  <c:v>42075</c:v>
                </c:pt>
                <c:pt idx="571">
                  <c:v>42076</c:v>
                </c:pt>
                <c:pt idx="572">
                  <c:v>42079</c:v>
                </c:pt>
                <c:pt idx="573">
                  <c:v>42080</c:v>
                </c:pt>
                <c:pt idx="574">
                  <c:v>42081</c:v>
                </c:pt>
                <c:pt idx="575">
                  <c:v>42082</c:v>
                </c:pt>
                <c:pt idx="576">
                  <c:v>42083</c:v>
                </c:pt>
                <c:pt idx="577">
                  <c:v>42086</c:v>
                </c:pt>
                <c:pt idx="578">
                  <c:v>42087</c:v>
                </c:pt>
                <c:pt idx="579">
                  <c:v>42088</c:v>
                </c:pt>
                <c:pt idx="580">
                  <c:v>42089</c:v>
                </c:pt>
                <c:pt idx="581">
                  <c:v>42090</c:v>
                </c:pt>
                <c:pt idx="582">
                  <c:v>42093</c:v>
                </c:pt>
                <c:pt idx="583">
                  <c:v>42094</c:v>
                </c:pt>
                <c:pt idx="584">
                  <c:v>42095</c:v>
                </c:pt>
                <c:pt idx="585">
                  <c:v>42096</c:v>
                </c:pt>
                <c:pt idx="586">
                  <c:v>42097</c:v>
                </c:pt>
                <c:pt idx="587">
                  <c:v>42100</c:v>
                </c:pt>
                <c:pt idx="588">
                  <c:v>42101</c:v>
                </c:pt>
                <c:pt idx="589">
                  <c:v>42102</c:v>
                </c:pt>
                <c:pt idx="590">
                  <c:v>42103</c:v>
                </c:pt>
                <c:pt idx="591">
                  <c:v>42104</c:v>
                </c:pt>
                <c:pt idx="592">
                  <c:v>42107</c:v>
                </c:pt>
                <c:pt idx="593">
                  <c:v>42108</c:v>
                </c:pt>
                <c:pt idx="594">
                  <c:v>42109</c:v>
                </c:pt>
                <c:pt idx="595">
                  <c:v>42110</c:v>
                </c:pt>
                <c:pt idx="596">
                  <c:v>42111</c:v>
                </c:pt>
                <c:pt idx="597">
                  <c:v>42114</c:v>
                </c:pt>
                <c:pt idx="598">
                  <c:v>42115</c:v>
                </c:pt>
                <c:pt idx="599">
                  <c:v>42116</c:v>
                </c:pt>
                <c:pt idx="600">
                  <c:v>42117</c:v>
                </c:pt>
                <c:pt idx="601">
                  <c:v>42118</c:v>
                </c:pt>
                <c:pt idx="602">
                  <c:v>42121</c:v>
                </c:pt>
                <c:pt idx="603">
                  <c:v>42122</c:v>
                </c:pt>
                <c:pt idx="604">
                  <c:v>42123</c:v>
                </c:pt>
                <c:pt idx="605">
                  <c:v>42124</c:v>
                </c:pt>
                <c:pt idx="606">
                  <c:v>42125</c:v>
                </c:pt>
                <c:pt idx="607">
                  <c:v>42128</c:v>
                </c:pt>
                <c:pt idx="608">
                  <c:v>42129</c:v>
                </c:pt>
                <c:pt idx="609">
                  <c:v>42130</c:v>
                </c:pt>
                <c:pt idx="610">
                  <c:v>42131</c:v>
                </c:pt>
                <c:pt idx="611">
                  <c:v>42132</c:v>
                </c:pt>
                <c:pt idx="612">
                  <c:v>42135</c:v>
                </c:pt>
                <c:pt idx="613">
                  <c:v>42136</c:v>
                </c:pt>
                <c:pt idx="614">
                  <c:v>42137</c:v>
                </c:pt>
                <c:pt idx="615">
                  <c:v>42138</c:v>
                </c:pt>
                <c:pt idx="616">
                  <c:v>42139</c:v>
                </c:pt>
                <c:pt idx="617">
                  <c:v>42142</c:v>
                </c:pt>
                <c:pt idx="618">
                  <c:v>42143</c:v>
                </c:pt>
                <c:pt idx="619">
                  <c:v>42144</c:v>
                </c:pt>
                <c:pt idx="620">
                  <c:v>42145</c:v>
                </c:pt>
                <c:pt idx="621">
                  <c:v>42146</c:v>
                </c:pt>
                <c:pt idx="622">
                  <c:v>42149</c:v>
                </c:pt>
                <c:pt idx="623">
                  <c:v>42150</c:v>
                </c:pt>
                <c:pt idx="624">
                  <c:v>42151</c:v>
                </c:pt>
                <c:pt idx="625">
                  <c:v>42152</c:v>
                </c:pt>
                <c:pt idx="626">
                  <c:v>42153</c:v>
                </c:pt>
                <c:pt idx="627">
                  <c:v>42156</c:v>
                </c:pt>
                <c:pt idx="628">
                  <c:v>42157</c:v>
                </c:pt>
                <c:pt idx="629">
                  <c:v>42158</c:v>
                </c:pt>
                <c:pt idx="630">
                  <c:v>42159</c:v>
                </c:pt>
                <c:pt idx="631">
                  <c:v>42160</c:v>
                </c:pt>
                <c:pt idx="632">
                  <c:v>42163</c:v>
                </c:pt>
                <c:pt idx="633">
                  <c:v>42164</c:v>
                </c:pt>
                <c:pt idx="634">
                  <c:v>42165</c:v>
                </c:pt>
                <c:pt idx="635">
                  <c:v>42166</c:v>
                </c:pt>
                <c:pt idx="636">
                  <c:v>42167</c:v>
                </c:pt>
                <c:pt idx="637">
                  <c:v>42170</c:v>
                </c:pt>
                <c:pt idx="638">
                  <c:v>42171</c:v>
                </c:pt>
                <c:pt idx="639">
                  <c:v>42172</c:v>
                </c:pt>
                <c:pt idx="640">
                  <c:v>42173</c:v>
                </c:pt>
                <c:pt idx="641">
                  <c:v>42174</c:v>
                </c:pt>
                <c:pt idx="642">
                  <c:v>42177</c:v>
                </c:pt>
                <c:pt idx="643">
                  <c:v>42178</c:v>
                </c:pt>
                <c:pt idx="644">
                  <c:v>42179</c:v>
                </c:pt>
                <c:pt idx="645">
                  <c:v>42180</c:v>
                </c:pt>
                <c:pt idx="646">
                  <c:v>42181</c:v>
                </c:pt>
                <c:pt idx="647">
                  <c:v>42184</c:v>
                </c:pt>
                <c:pt idx="648">
                  <c:v>42185</c:v>
                </c:pt>
                <c:pt idx="649">
                  <c:v>42186</c:v>
                </c:pt>
                <c:pt idx="650">
                  <c:v>42187</c:v>
                </c:pt>
                <c:pt idx="651">
                  <c:v>42188</c:v>
                </c:pt>
                <c:pt idx="652">
                  <c:v>42191</c:v>
                </c:pt>
                <c:pt idx="653">
                  <c:v>42192</c:v>
                </c:pt>
                <c:pt idx="654">
                  <c:v>42193</c:v>
                </c:pt>
                <c:pt idx="655">
                  <c:v>42194</c:v>
                </c:pt>
                <c:pt idx="656">
                  <c:v>42195</c:v>
                </c:pt>
                <c:pt idx="657">
                  <c:v>42198</c:v>
                </c:pt>
                <c:pt idx="658">
                  <c:v>42199</c:v>
                </c:pt>
                <c:pt idx="659">
                  <c:v>42200</c:v>
                </c:pt>
                <c:pt idx="660">
                  <c:v>42201</c:v>
                </c:pt>
                <c:pt idx="661">
                  <c:v>42202</c:v>
                </c:pt>
                <c:pt idx="662">
                  <c:v>42205</c:v>
                </c:pt>
                <c:pt idx="663">
                  <c:v>42206</c:v>
                </c:pt>
                <c:pt idx="664">
                  <c:v>42207</c:v>
                </c:pt>
                <c:pt idx="665">
                  <c:v>42208</c:v>
                </c:pt>
                <c:pt idx="666">
                  <c:v>42209</c:v>
                </c:pt>
                <c:pt idx="667">
                  <c:v>42212</c:v>
                </c:pt>
                <c:pt idx="668">
                  <c:v>42213</c:v>
                </c:pt>
                <c:pt idx="669">
                  <c:v>42214</c:v>
                </c:pt>
                <c:pt idx="670">
                  <c:v>42215</c:v>
                </c:pt>
                <c:pt idx="671">
                  <c:v>42216</c:v>
                </c:pt>
                <c:pt idx="672">
                  <c:v>42219</c:v>
                </c:pt>
                <c:pt idx="673">
                  <c:v>42220</c:v>
                </c:pt>
                <c:pt idx="674">
                  <c:v>42221</c:v>
                </c:pt>
                <c:pt idx="675">
                  <c:v>42222</c:v>
                </c:pt>
                <c:pt idx="676">
                  <c:v>42223</c:v>
                </c:pt>
                <c:pt idx="677">
                  <c:v>42226</c:v>
                </c:pt>
                <c:pt idx="678">
                  <c:v>42227</c:v>
                </c:pt>
                <c:pt idx="679">
                  <c:v>42228</c:v>
                </c:pt>
                <c:pt idx="680">
                  <c:v>42229</c:v>
                </c:pt>
                <c:pt idx="681">
                  <c:v>42230</c:v>
                </c:pt>
                <c:pt idx="682">
                  <c:v>42233</c:v>
                </c:pt>
                <c:pt idx="683">
                  <c:v>42234</c:v>
                </c:pt>
                <c:pt idx="684">
                  <c:v>42235</c:v>
                </c:pt>
                <c:pt idx="685">
                  <c:v>42236</c:v>
                </c:pt>
                <c:pt idx="686">
                  <c:v>42237</c:v>
                </c:pt>
                <c:pt idx="687">
                  <c:v>42240</c:v>
                </c:pt>
                <c:pt idx="688">
                  <c:v>42241</c:v>
                </c:pt>
                <c:pt idx="689">
                  <c:v>42242</c:v>
                </c:pt>
                <c:pt idx="690">
                  <c:v>42243</c:v>
                </c:pt>
                <c:pt idx="691">
                  <c:v>42244</c:v>
                </c:pt>
                <c:pt idx="692">
                  <c:v>42247</c:v>
                </c:pt>
                <c:pt idx="693">
                  <c:v>42248</c:v>
                </c:pt>
                <c:pt idx="694">
                  <c:v>42249</c:v>
                </c:pt>
                <c:pt idx="695">
                  <c:v>42250</c:v>
                </c:pt>
                <c:pt idx="696">
                  <c:v>42251</c:v>
                </c:pt>
                <c:pt idx="697">
                  <c:v>42254</c:v>
                </c:pt>
                <c:pt idx="698">
                  <c:v>42255</c:v>
                </c:pt>
                <c:pt idx="699">
                  <c:v>42256</c:v>
                </c:pt>
                <c:pt idx="700">
                  <c:v>42257</c:v>
                </c:pt>
                <c:pt idx="701">
                  <c:v>42258</c:v>
                </c:pt>
                <c:pt idx="702">
                  <c:v>42261</c:v>
                </c:pt>
                <c:pt idx="703">
                  <c:v>42262</c:v>
                </c:pt>
                <c:pt idx="704">
                  <c:v>42263</c:v>
                </c:pt>
                <c:pt idx="705">
                  <c:v>42264</c:v>
                </c:pt>
                <c:pt idx="706">
                  <c:v>42265</c:v>
                </c:pt>
                <c:pt idx="707">
                  <c:v>42268</c:v>
                </c:pt>
                <c:pt idx="708">
                  <c:v>42269</c:v>
                </c:pt>
                <c:pt idx="709">
                  <c:v>42270</c:v>
                </c:pt>
                <c:pt idx="710">
                  <c:v>42271</c:v>
                </c:pt>
                <c:pt idx="711">
                  <c:v>42272</c:v>
                </c:pt>
                <c:pt idx="712">
                  <c:v>42275</c:v>
                </c:pt>
                <c:pt idx="713">
                  <c:v>42276</c:v>
                </c:pt>
                <c:pt idx="714">
                  <c:v>42277</c:v>
                </c:pt>
                <c:pt idx="715">
                  <c:v>42278</c:v>
                </c:pt>
                <c:pt idx="716">
                  <c:v>42279</c:v>
                </c:pt>
                <c:pt idx="717">
                  <c:v>42282</c:v>
                </c:pt>
                <c:pt idx="718">
                  <c:v>42283</c:v>
                </c:pt>
                <c:pt idx="719">
                  <c:v>42284</c:v>
                </c:pt>
                <c:pt idx="720">
                  <c:v>42285</c:v>
                </c:pt>
                <c:pt idx="721">
                  <c:v>42286</c:v>
                </c:pt>
                <c:pt idx="722">
                  <c:v>42289</c:v>
                </c:pt>
                <c:pt idx="723">
                  <c:v>42290</c:v>
                </c:pt>
                <c:pt idx="724">
                  <c:v>42291</c:v>
                </c:pt>
                <c:pt idx="725">
                  <c:v>42292</c:v>
                </c:pt>
                <c:pt idx="726">
                  <c:v>42293</c:v>
                </c:pt>
                <c:pt idx="727">
                  <c:v>42296</c:v>
                </c:pt>
                <c:pt idx="728">
                  <c:v>42297</c:v>
                </c:pt>
                <c:pt idx="729">
                  <c:v>42298</c:v>
                </c:pt>
                <c:pt idx="730">
                  <c:v>42299</c:v>
                </c:pt>
                <c:pt idx="731">
                  <c:v>42300</c:v>
                </c:pt>
                <c:pt idx="732">
                  <c:v>42303</c:v>
                </c:pt>
                <c:pt idx="733">
                  <c:v>42304</c:v>
                </c:pt>
                <c:pt idx="734">
                  <c:v>42305</c:v>
                </c:pt>
                <c:pt idx="735">
                  <c:v>42306</c:v>
                </c:pt>
                <c:pt idx="736">
                  <c:v>42307</c:v>
                </c:pt>
                <c:pt idx="737">
                  <c:v>42310</c:v>
                </c:pt>
                <c:pt idx="738">
                  <c:v>42311</c:v>
                </c:pt>
              </c:numCache>
            </c:numRef>
          </c:cat>
          <c:val>
            <c:numRef>
              <c:f>Sheet1!$C$2:$C$740</c:f>
              <c:numCache>
                <c:formatCode>General</c:formatCode>
                <c:ptCount val="739"/>
                <c:pt idx="0">
                  <c:v>86.41</c:v>
                </c:pt>
                <c:pt idx="1">
                  <c:v>85.34</c:v>
                </c:pt>
                <c:pt idx="2">
                  <c:v>85.02</c:v>
                </c:pt>
                <c:pt idx="3">
                  <c:v>85.58</c:v>
                </c:pt>
                <c:pt idx="4">
                  <c:v>85.69</c:v>
                </c:pt>
                <c:pt idx="5">
                  <c:v>85.070000000000007</c:v>
                </c:pt>
                <c:pt idx="6">
                  <c:v>82.55</c:v>
                </c:pt>
                <c:pt idx="7">
                  <c:v>83.14</c:v>
                </c:pt>
                <c:pt idx="8">
                  <c:v>83.43</c:v>
                </c:pt>
                <c:pt idx="9">
                  <c:v>83.210000000000008</c:v>
                </c:pt>
                <c:pt idx="10">
                  <c:v>83.13</c:v>
                </c:pt>
                <c:pt idx="11">
                  <c:v>83.960000000000008</c:v>
                </c:pt>
                <c:pt idx="12">
                  <c:v>84.4</c:v>
                </c:pt>
                <c:pt idx="13">
                  <c:v>84.87</c:v>
                </c:pt>
                <c:pt idx="14">
                  <c:v>85.36</c:v>
                </c:pt>
                <c:pt idx="15">
                  <c:v>85.460000000000008</c:v>
                </c:pt>
                <c:pt idx="16">
                  <c:v>84.43</c:v>
                </c:pt>
                <c:pt idx="17">
                  <c:v>84.62</c:v>
                </c:pt>
                <c:pt idx="18">
                  <c:v>85.33</c:v>
                </c:pt>
                <c:pt idx="19">
                  <c:v>85.04</c:v>
                </c:pt>
                <c:pt idx="20">
                  <c:v>85.38</c:v>
                </c:pt>
                <c:pt idx="21">
                  <c:v>85.350000000000009</c:v>
                </c:pt>
                <c:pt idx="22">
                  <c:v>85.66</c:v>
                </c:pt>
                <c:pt idx="23">
                  <c:v>86.38</c:v>
                </c:pt>
                <c:pt idx="24">
                  <c:v>86.2</c:v>
                </c:pt>
                <c:pt idx="25">
                  <c:v>87.52</c:v>
                </c:pt>
                <c:pt idx="26">
                  <c:v>89.05</c:v>
                </c:pt>
                <c:pt idx="27">
                  <c:v>88.55</c:v>
                </c:pt>
                <c:pt idx="28">
                  <c:v>87.67</c:v>
                </c:pt>
                <c:pt idx="29">
                  <c:v>88.210000000000008</c:v>
                </c:pt>
                <c:pt idx="30">
                  <c:v>88.84</c:v>
                </c:pt>
                <c:pt idx="31">
                  <c:v>88.01</c:v>
                </c:pt>
                <c:pt idx="32">
                  <c:v>88.31</c:v>
                </c:pt>
                <c:pt idx="33">
                  <c:v>87.93</c:v>
                </c:pt>
                <c:pt idx="34">
                  <c:v>87.2</c:v>
                </c:pt>
                <c:pt idx="35">
                  <c:v>86.81</c:v>
                </c:pt>
                <c:pt idx="36">
                  <c:v>86.84</c:v>
                </c:pt>
                <c:pt idx="37">
                  <c:v>87.26</c:v>
                </c:pt>
                <c:pt idx="38">
                  <c:v>86.95</c:v>
                </c:pt>
                <c:pt idx="39">
                  <c:v>86.17</c:v>
                </c:pt>
                <c:pt idx="40">
                  <c:v>86.28</c:v>
                </c:pt>
                <c:pt idx="41">
                  <c:v>85.4</c:v>
                </c:pt>
                <c:pt idx="42">
                  <c:v>84.68</c:v>
                </c:pt>
                <c:pt idx="43">
                  <c:v>85.09</c:v>
                </c:pt>
                <c:pt idx="44">
                  <c:v>85.3</c:v>
                </c:pt>
                <c:pt idx="45">
                  <c:v>85</c:v>
                </c:pt>
                <c:pt idx="46">
                  <c:v>84.69</c:v>
                </c:pt>
                <c:pt idx="47">
                  <c:v>84.51</c:v>
                </c:pt>
                <c:pt idx="48">
                  <c:v>84.41</c:v>
                </c:pt>
                <c:pt idx="49">
                  <c:v>83.98</c:v>
                </c:pt>
                <c:pt idx="50">
                  <c:v>84.16</c:v>
                </c:pt>
                <c:pt idx="51">
                  <c:v>84.48</c:v>
                </c:pt>
                <c:pt idx="52">
                  <c:v>84.570000000000007</c:v>
                </c:pt>
                <c:pt idx="53">
                  <c:v>84.38</c:v>
                </c:pt>
                <c:pt idx="54">
                  <c:v>83.72</c:v>
                </c:pt>
                <c:pt idx="55">
                  <c:v>83.78</c:v>
                </c:pt>
                <c:pt idx="56">
                  <c:v>83.08</c:v>
                </c:pt>
                <c:pt idx="57">
                  <c:v>84.070000000000007</c:v>
                </c:pt>
                <c:pt idx="58">
                  <c:v>84.600000000000009</c:v>
                </c:pt>
                <c:pt idx="59">
                  <c:v>85.960000000000008</c:v>
                </c:pt>
                <c:pt idx="60">
                  <c:v>85.33</c:v>
                </c:pt>
                <c:pt idx="61">
                  <c:v>85.33</c:v>
                </c:pt>
                <c:pt idx="62">
                  <c:v>86.3</c:v>
                </c:pt>
                <c:pt idx="63">
                  <c:v>86.570000000000007</c:v>
                </c:pt>
                <c:pt idx="64">
                  <c:v>84.63</c:v>
                </c:pt>
                <c:pt idx="65">
                  <c:v>82.4</c:v>
                </c:pt>
                <c:pt idx="66">
                  <c:v>80.5</c:v>
                </c:pt>
                <c:pt idx="67">
                  <c:v>80</c:v>
                </c:pt>
                <c:pt idx="68">
                  <c:v>80.320000000000007</c:v>
                </c:pt>
                <c:pt idx="69">
                  <c:v>80.81</c:v>
                </c:pt>
                <c:pt idx="70">
                  <c:v>79.83</c:v>
                </c:pt>
                <c:pt idx="71">
                  <c:v>77.650000000000006</c:v>
                </c:pt>
                <c:pt idx="72">
                  <c:v>76.53</c:v>
                </c:pt>
                <c:pt idx="73">
                  <c:v>75.180000000000007</c:v>
                </c:pt>
                <c:pt idx="74">
                  <c:v>74.81</c:v>
                </c:pt>
                <c:pt idx="75">
                  <c:v>75.16</c:v>
                </c:pt>
                <c:pt idx="76">
                  <c:v>75.570000000000007</c:v>
                </c:pt>
                <c:pt idx="77">
                  <c:v>76.290000000000006</c:v>
                </c:pt>
                <c:pt idx="78">
                  <c:v>76.39</c:v>
                </c:pt>
                <c:pt idx="79">
                  <c:v>77.56</c:v>
                </c:pt>
                <c:pt idx="80">
                  <c:v>78.41</c:v>
                </c:pt>
                <c:pt idx="81">
                  <c:v>78.760000000000005</c:v>
                </c:pt>
                <c:pt idx="82">
                  <c:v>78.61</c:v>
                </c:pt>
                <c:pt idx="83">
                  <c:v>77.100000000000009</c:v>
                </c:pt>
                <c:pt idx="84">
                  <c:v>74.69</c:v>
                </c:pt>
                <c:pt idx="85">
                  <c:v>76.760000000000005</c:v>
                </c:pt>
                <c:pt idx="86">
                  <c:v>79.77</c:v>
                </c:pt>
                <c:pt idx="87">
                  <c:v>80.38</c:v>
                </c:pt>
                <c:pt idx="88">
                  <c:v>80.41</c:v>
                </c:pt>
                <c:pt idx="89">
                  <c:v>78.989999999999995</c:v>
                </c:pt>
                <c:pt idx="90">
                  <c:v>79.52</c:v>
                </c:pt>
                <c:pt idx="91">
                  <c:v>78.710000000000008</c:v>
                </c:pt>
                <c:pt idx="92">
                  <c:v>79.19</c:v>
                </c:pt>
                <c:pt idx="93">
                  <c:v>79.260000000000005</c:v>
                </c:pt>
                <c:pt idx="94">
                  <c:v>79.06</c:v>
                </c:pt>
                <c:pt idx="95">
                  <c:v>80.760000000000005</c:v>
                </c:pt>
                <c:pt idx="96">
                  <c:v>81.239999999999995</c:v>
                </c:pt>
                <c:pt idx="97">
                  <c:v>81.73</c:v>
                </c:pt>
                <c:pt idx="98">
                  <c:v>80.7</c:v>
                </c:pt>
                <c:pt idx="99">
                  <c:v>80.350000000000009</c:v>
                </c:pt>
                <c:pt idx="100">
                  <c:v>78.600000000000009</c:v>
                </c:pt>
                <c:pt idx="101">
                  <c:v>78.88</c:v>
                </c:pt>
                <c:pt idx="102">
                  <c:v>78.83</c:v>
                </c:pt>
                <c:pt idx="103">
                  <c:v>81.19</c:v>
                </c:pt>
                <c:pt idx="104">
                  <c:v>79.45</c:v>
                </c:pt>
                <c:pt idx="105">
                  <c:v>78.39</c:v>
                </c:pt>
                <c:pt idx="106">
                  <c:v>78.040000000000006</c:v>
                </c:pt>
                <c:pt idx="107">
                  <c:v>78.290000000000006</c:v>
                </c:pt>
                <c:pt idx="108">
                  <c:v>78.290000000000006</c:v>
                </c:pt>
                <c:pt idx="109">
                  <c:v>79.460000000000008</c:v>
                </c:pt>
                <c:pt idx="110">
                  <c:v>78.570000000000007</c:v>
                </c:pt>
                <c:pt idx="111">
                  <c:v>78.89</c:v>
                </c:pt>
                <c:pt idx="112">
                  <c:v>78.87</c:v>
                </c:pt>
                <c:pt idx="113">
                  <c:v>77.010000000000005</c:v>
                </c:pt>
                <c:pt idx="114">
                  <c:v>77.88</c:v>
                </c:pt>
                <c:pt idx="115">
                  <c:v>78.16</c:v>
                </c:pt>
                <c:pt idx="116">
                  <c:v>79.600000000000009</c:v>
                </c:pt>
                <c:pt idx="117">
                  <c:v>79.510000000000005</c:v>
                </c:pt>
                <c:pt idx="118">
                  <c:v>79</c:v>
                </c:pt>
                <c:pt idx="119">
                  <c:v>79.239999999999995</c:v>
                </c:pt>
                <c:pt idx="120">
                  <c:v>78.25</c:v>
                </c:pt>
                <c:pt idx="121">
                  <c:v>76.66</c:v>
                </c:pt>
                <c:pt idx="122">
                  <c:v>76.45</c:v>
                </c:pt>
                <c:pt idx="123">
                  <c:v>77.960000000000008</c:v>
                </c:pt>
                <c:pt idx="124">
                  <c:v>77.62</c:v>
                </c:pt>
                <c:pt idx="125">
                  <c:v>79.260000000000005</c:v>
                </c:pt>
                <c:pt idx="126">
                  <c:v>78.94</c:v>
                </c:pt>
                <c:pt idx="127">
                  <c:v>79.150000000000006</c:v>
                </c:pt>
                <c:pt idx="128">
                  <c:v>79.61</c:v>
                </c:pt>
                <c:pt idx="129">
                  <c:v>81.62</c:v>
                </c:pt>
                <c:pt idx="130">
                  <c:v>81.540000000000006</c:v>
                </c:pt>
                <c:pt idx="131">
                  <c:v>83.47</c:v>
                </c:pt>
                <c:pt idx="132">
                  <c:v>83.710000000000008</c:v>
                </c:pt>
                <c:pt idx="133">
                  <c:v>84.210000000000008</c:v>
                </c:pt>
                <c:pt idx="134">
                  <c:v>84.22</c:v>
                </c:pt>
                <c:pt idx="135">
                  <c:v>82.84</c:v>
                </c:pt>
                <c:pt idx="136">
                  <c:v>83.2</c:v>
                </c:pt>
                <c:pt idx="137">
                  <c:v>83.48</c:v>
                </c:pt>
                <c:pt idx="138">
                  <c:v>83.04</c:v>
                </c:pt>
                <c:pt idx="139">
                  <c:v>83.61</c:v>
                </c:pt>
                <c:pt idx="140">
                  <c:v>83.65</c:v>
                </c:pt>
                <c:pt idx="141">
                  <c:v>83.210000000000008</c:v>
                </c:pt>
                <c:pt idx="142">
                  <c:v>82.47</c:v>
                </c:pt>
                <c:pt idx="143">
                  <c:v>82.75</c:v>
                </c:pt>
                <c:pt idx="144">
                  <c:v>81.87</c:v>
                </c:pt>
                <c:pt idx="145">
                  <c:v>81.820000000000007</c:v>
                </c:pt>
                <c:pt idx="146">
                  <c:v>81.36</c:v>
                </c:pt>
                <c:pt idx="147">
                  <c:v>81.83</c:v>
                </c:pt>
                <c:pt idx="148">
                  <c:v>81.350000000000009</c:v>
                </c:pt>
                <c:pt idx="149">
                  <c:v>81.36</c:v>
                </c:pt>
                <c:pt idx="150">
                  <c:v>83.16</c:v>
                </c:pt>
                <c:pt idx="151">
                  <c:v>82.05</c:v>
                </c:pt>
                <c:pt idx="152">
                  <c:v>82.31</c:v>
                </c:pt>
                <c:pt idx="153">
                  <c:v>81.12</c:v>
                </c:pt>
                <c:pt idx="154">
                  <c:v>80.850000000000009</c:v>
                </c:pt>
                <c:pt idx="155">
                  <c:v>79.66</c:v>
                </c:pt>
                <c:pt idx="156">
                  <c:v>80.5</c:v>
                </c:pt>
                <c:pt idx="157">
                  <c:v>81.44</c:v>
                </c:pt>
                <c:pt idx="158">
                  <c:v>82.87</c:v>
                </c:pt>
                <c:pt idx="159">
                  <c:v>82.710000000000008</c:v>
                </c:pt>
                <c:pt idx="160">
                  <c:v>83.8</c:v>
                </c:pt>
                <c:pt idx="161">
                  <c:v>83.69</c:v>
                </c:pt>
                <c:pt idx="162">
                  <c:v>83.74</c:v>
                </c:pt>
                <c:pt idx="163">
                  <c:v>82.83</c:v>
                </c:pt>
                <c:pt idx="164">
                  <c:v>83.15</c:v>
                </c:pt>
                <c:pt idx="165">
                  <c:v>83.18</c:v>
                </c:pt>
                <c:pt idx="166">
                  <c:v>83.67</c:v>
                </c:pt>
                <c:pt idx="167">
                  <c:v>83.94</c:v>
                </c:pt>
                <c:pt idx="168">
                  <c:v>86.14</c:v>
                </c:pt>
                <c:pt idx="169">
                  <c:v>87.460000000000008</c:v>
                </c:pt>
                <c:pt idx="170">
                  <c:v>88.72</c:v>
                </c:pt>
                <c:pt idx="171">
                  <c:v>88.13</c:v>
                </c:pt>
                <c:pt idx="172">
                  <c:v>87.38</c:v>
                </c:pt>
                <c:pt idx="173">
                  <c:v>87.61</c:v>
                </c:pt>
                <c:pt idx="174">
                  <c:v>87.47</c:v>
                </c:pt>
                <c:pt idx="175">
                  <c:v>88.01</c:v>
                </c:pt>
                <c:pt idx="176">
                  <c:v>88.58</c:v>
                </c:pt>
                <c:pt idx="177">
                  <c:v>86.62</c:v>
                </c:pt>
                <c:pt idx="178">
                  <c:v>83.91</c:v>
                </c:pt>
                <c:pt idx="179">
                  <c:v>84.12</c:v>
                </c:pt>
                <c:pt idx="180">
                  <c:v>84.58</c:v>
                </c:pt>
                <c:pt idx="181">
                  <c:v>84.67</c:v>
                </c:pt>
                <c:pt idx="182">
                  <c:v>83.28</c:v>
                </c:pt>
                <c:pt idx="183">
                  <c:v>82.05</c:v>
                </c:pt>
                <c:pt idx="184">
                  <c:v>82.41</c:v>
                </c:pt>
                <c:pt idx="185">
                  <c:v>82.03</c:v>
                </c:pt>
                <c:pt idx="186">
                  <c:v>81.62</c:v>
                </c:pt>
                <c:pt idx="187">
                  <c:v>80.88</c:v>
                </c:pt>
                <c:pt idx="188">
                  <c:v>80.8</c:v>
                </c:pt>
                <c:pt idx="189">
                  <c:v>81.95</c:v>
                </c:pt>
                <c:pt idx="190">
                  <c:v>81.7</c:v>
                </c:pt>
                <c:pt idx="191">
                  <c:v>81.600000000000009</c:v>
                </c:pt>
                <c:pt idx="192">
                  <c:v>80.44</c:v>
                </c:pt>
                <c:pt idx="193">
                  <c:v>79.95</c:v>
                </c:pt>
                <c:pt idx="194">
                  <c:v>80.960000000000008</c:v>
                </c:pt>
                <c:pt idx="195">
                  <c:v>80.87</c:v>
                </c:pt>
                <c:pt idx="196">
                  <c:v>80.27</c:v>
                </c:pt>
                <c:pt idx="197">
                  <c:v>80.78</c:v>
                </c:pt>
                <c:pt idx="198">
                  <c:v>81.25</c:v>
                </c:pt>
                <c:pt idx="199">
                  <c:v>80.48</c:v>
                </c:pt>
                <c:pt idx="200">
                  <c:v>82.43</c:v>
                </c:pt>
                <c:pt idx="201">
                  <c:v>81.61</c:v>
                </c:pt>
                <c:pt idx="202">
                  <c:v>81.100000000000009</c:v>
                </c:pt>
                <c:pt idx="203">
                  <c:v>81.87</c:v>
                </c:pt>
                <c:pt idx="204">
                  <c:v>82.350000000000009</c:v>
                </c:pt>
                <c:pt idx="205">
                  <c:v>80.31</c:v>
                </c:pt>
                <c:pt idx="206">
                  <c:v>80.39</c:v>
                </c:pt>
                <c:pt idx="207">
                  <c:v>80.540000000000006</c:v>
                </c:pt>
                <c:pt idx="208">
                  <c:v>80</c:v>
                </c:pt>
                <c:pt idx="209">
                  <c:v>79.010000000000005</c:v>
                </c:pt>
                <c:pt idx="210">
                  <c:v>78.12</c:v>
                </c:pt>
                <c:pt idx="211">
                  <c:v>77.540000000000006</c:v>
                </c:pt>
                <c:pt idx="212">
                  <c:v>79.100000000000009</c:v>
                </c:pt>
                <c:pt idx="213">
                  <c:v>79.27</c:v>
                </c:pt>
                <c:pt idx="214">
                  <c:v>79.72</c:v>
                </c:pt>
                <c:pt idx="215">
                  <c:v>80.23</c:v>
                </c:pt>
                <c:pt idx="216">
                  <c:v>79.2</c:v>
                </c:pt>
                <c:pt idx="217">
                  <c:v>78.350000000000009</c:v>
                </c:pt>
                <c:pt idx="218">
                  <c:v>78.489999999999995</c:v>
                </c:pt>
                <c:pt idx="219">
                  <c:v>78.45</c:v>
                </c:pt>
                <c:pt idx="220">
                  <c:v>77.56</c:v>
                </c:pt>
                <c:pt idx="221">
                  <c:v>78.25</c:v>
                </c:pt>
                <c:pt idx="222">
                  <c:v>79.03</c:v>
                </c:pt>
                <c:pt idx="223">
                  <c:v>79.320000000000007</c:v>
                </c:pt>
                <c:pt idx="224">
                  <c:v>79.960000000000008</c:v>
                </c:pt>
                <c:pt idx="225">
                  <c:v>80.790000000000006</c:v>
                </c:pt>
                <c:pt idx="226">
                  <c:v>80.570000000000007</c:v>
                </c:pt>
                <c:pt idx="227">
                  <c:v>80.570000000000007</c:v>
                </c:pt>
                <c:pt idx="228">
                  <c:v>80.239999999999995</c:v>
                </c:pt>
                <c:pt idx="229">
                  <c:v>80.38</c:v>
                </c:pt>
                <c:pt idx="230">
                  <c:v>81.290000000000006</c:v>
                </c:pt>
                <c:pt idx="231">
                  <c:v>81.93</c:v>
                </c:pt>
                <c:pt idx="232">
                  <c:v>81.67</c:v>
                </c:pt>
                <c:pt idx="233">
                  <c:v>82.28</c:v>
                </c:pt>
                <c:pt idx="234">
                  <c:v>81.850000000000009</c:v>
                </c:pt>
                <c:pt idx="235">
                  <c:v>81.73</c:v>
                </c:pt>
                <c:pt idx="236">
                  <c:v>81.7</c:v>
                </c:pt>
                <c:pt idx="237">
                  <c:v>82.06</c:v>
                </c:pt>
                <c:pt idx="238">
                  <c:v>83.05</c:v>
                </c:pt>
                <c:pt idx="239">
                  <c:v>83.23</c:v>
                </c:pt>
                <c:pt idx="240">
                  <c:v>81.86</c:v>
                </c:pt>
                <c:pt idx="241">
                  <c:v>81.44</c:v>
                </c:pt>
                <c:pt idx="242">
                  <c:v>80.210000000000008</c:v>
                </c:pt>
                <c:pt idx="243">
                  <c:v>79.08</c:v>
                </c:pt>
                <c:pt idx="244">
                  <c:v>79.45</c:v>
                </c:pt>
                <c:pt idx="245">
                  <c:v>79.27</c:v>
                </c:pt>
                <c:pt idx="246">
                  <c:v>78.88</c:v>
                </c:pt>
                <c:pt idx="247">
                  <c:v>80.27</c:v>
                </c:pt>
                <c:pt idx="248">
                  <c:v>79.430000000000007</c:v>
                </c:pt>
                <c:pt idx="249">
                  <c:v>79.87</c:v>
                </c:pt>
                <c:pt idx="250">
                  <c:v>81.22</c:v>
                </c:pt>
                <c:pt idx="251">
                  <c:v>81.88</c:v>
                </c:pt>
                <c:pt idx="252">
                  <c:v>81.87</c:v>
                </c:pt>
                <c:pt idx="253">
                  <c:v>82.15</c:v>
                </c:pt>
                <c:pt idx="254">
                  <c:v>82.15</c:v>
                </c:pt>
                <c:pt idx="255">
                  <c:v>82.18</c:v>
                </c:pt>
                <c:pt idx="256">
                  <c:v>81.98</c:v>
                </c:pt>
                <c:pt idx="257">
                  <c:v>80.77</c:v>
                </c:pt>
                <c:pt idx="258">
                  <c:v>80.83</c:v>
                </c:pt>
                <c:pt idx="259">
                  <c:v>80.83</c:v>
                </c:pt>
                <c:pt idx="260">
                  <c:v>79.86</c:v>
                </c:pt>
                <c:pt idx="261">
                  <c:v>78.650000000000006</c:v>
                </c:pt>
                <c:pt idx="262">
                  <c:v>78.48</c:v>
                </c:pt>
                <c:pt idx="263">
                  <c:v>78.84</c:v>
                </c:pt>
                <c:pt idx="264">
                  <c:v>78.98</c:v>
                </c:pt>
                <c:pt idx="265">
                  <c:v>78.989999999999995</c:v>
                </c:pt>
                <c:pt idx="266">
                  <c:v>77.739999999999995</c:v>
                </c:pt>
                <c:pt idx="267">
                  <c:v>78.58</c:v>
                </c:pt>
                <c:pt idx="268">
                  <c:v>77.75</c:v>
                </c:pt>
                <c:pt idx="269">
                  <c:v>79.05</c:v>
                </c:pt>
                <c:pt idx="270">
                  <c:v>78.710000000000008</c:v>
                </c:pt>
                <c:pt idx="271">
                  <c:v>79.45</c:v>
                </c:pt>
                <c:pt idx="272">
                  <c:v>78.94</c:v>
                </c:pt>
                <c:pt idx="273">
                  <c:v>79.89</c:v>
                </c:pt>
                <c:pt idx="274">
                  <c:v>80.17</c:v>
                </c:pt>
                <c:pt idx="275">
                  <c:v>79.59</c:v>
                </c:pt>
                <c:pt idx="276">
                  <c:v>79.13</c:v>
                </c:pt>
                <c:pt idx="277">
                  <c:v>78.88</c:v>
                </c:pt>
                <c:pt idx="278">
                  <c:v>79.39</c:v>
                </c:pt>
                <c:pt idx="279">
                  <c:v>79.760000000000005</c:v>
                </c:pt>
                <c:pt idx="280">
                  <c:v>80.47</c:v>
                </c:pt>
                <c:pt idx="281">
                  <c:v>80.06</c:v>
                </c:pt>
                <c:pt idx="282">
                  <c:v>78.12</c:v>
                </c:pt>
                <c:pt idx="283">
                  <c:v>78.52</c:v>
                </c:pt>
                <c:pt idx="284">
                  <c:v>78.180000000000007</c:v>
                </c:pt>
                <c:pt idx="285">
                  <c:v>78.67</c:v>
                </c:pt>
                <c:pt idx="286">
                  <c:v>79.44</c:v>
                </c:pt>
                <c:pt idx="287">
                  <c:v>80.070000000000007</c:v>
                </c:pt>
                <c:pt idx="288">
                  <c:v>79.760000000000005</c:v>
                </c:pt>
                <c:pt idx="289">
                  <c:v>80.19</c:v>
                </c:pt>
                <c:pt idx="290">
                  <c:v>79.44</c:v>
                </c:pt>
                <c:pt idx="291">
                  <c:v>79.31</c:v>
                </c:pt>
                <c:pt idx="292">
                  <c:v>79.540000000000006</c:v>
                </c:pt>
                <c:pt idx="293">
                  <c:v>80.070000000000007</c:v>
                </c:pt>
                <c:pt idx="294">
                  <c:v>80.63</c:v>
                </c:pt>
                <c:pt idx="295">
                  <c:v>80.510000000000005</c:v>
                </c:pt>
                <c:pt idx="296">
                  <c:v>80.040000000000006</c:v>
                </c:pt>
                <c:pt idx="297">
                  <c:v>80.710000000000008</c:v>
                </c:pt>
                <c:pt idx="298">
                  <c:v>80.19</c:v>
                </c:pt>
                <c:pt idx="299">
                  <c:v>80.5</c:v>
                </c:pt>
                <c:pt idx="300">
                  <c:v>79.7</c:v>
                </c:pt>
                <c:pt idx="301">
                  <c:v>79.13</c:v>
                </c:pt>
                <c:pt idx="302">
                  <c:v>81</c:v>
                </c:pt>
                <c:pt idx="303">
                  <c:v>79.489999999999995</c:v>
                </c:pt>
                <c:pt idx="304">
                  <c:v>78.84</c:v>
                </c:pt>
                <c:pt idx="305">
                  <c:v>77.820000000000007</c:v>
                </c:pt>
                <c:pt idx="306">
                  <c:v>78.56</c:v>
                </c:pt>
                <c:pt idx="307">
                  <c:v>77.94</c:v>
                </c:pt>
                <c:pt idx="308">
                  <c:v>78.11</c:v>
                </c:pt>
                <c:pt idx="309">
                  <c:v>77.62</c:v>
                </c:pt>
                <c:pt idx="310">
                  <c:v>76.98</c:v>
                </c:pt>
                <c:pt idx="311">
                  <c:v>77.900000000000006</c:v>
                </c:pt>
                <c:pt idx="312">
                  <c:v>76.94</c:v>
                </c:pt>
                <c:pt idx="313">
                  <c:v>77.010000000000005</c:v>
                </c:pt>
                <c:pt idx="314">
                  <c:v>76.42</c:v>
                </c:pt>
                <c:pt idx="315">
                  <c:v>77</c:v>
                </c:pt>
                <c:pt idx="316">
                  <c:v>78.12</c:v>
                </c:pt>
                <c:pt idx="317">
                  <c:v>77.8</c:v>
                </c:pt>
                <c:pt idx="318">
                  <c:v>78.16</c:v>
                </c:pt>
                <c:pt idx="319">
                  <c:v>77.61</c:v>
                </c:pt>
                <c:pt idx="320">
                  <c:v>78.42</c:v>
                </c:pt>
                <c:pt idx="321">
                  <c:v>78.56</c:v>
                </c:pt>
                <c:pt idx="322">
                  <c:v>77.86</c:v>
                </c:pt>
                <c:pt idx="323">
                  <c:v>77.570000000000007</c:v>
                </c:pt>
                <c:pt idx="324">
                  <c:v>75.7</c:v>
                </c:pt>
                <c:pt idx="325">
                  <c:v>76.66</c:v>
                </c:pt>
                <c:pt idx="326">
                  <c:v>77.81</c:v>
                </c:pt>
                <c:pt idx="327">
                  <c:v>76.77</c:v>
                </c:pt>
                <c:pt idx="328">
                  <c:v>77.010000000000005</c:v>
                </c:pt>
                <c:pt idx="329">
                  <c:v>77.930000000000007</c:v>
                </c:pt>
                <c:pt idx="330">
                  <c:v>77.34</c:v>
                </c:pt>
                <c:pt idx="331">
                  <c:v>77.47</c:v>
                </c:pt>
                <c:pt idx="332">
                  <c:v>78.180000000000007</c:v>
                </c:pt>
                <c:pt idx="333">
                  <c:v>79.040000000000006</c:v>
                </c:pt>
                <c:pt idx="334">
                  <c:v>79.61</c:v>
                </c:pt>
                <c:pt idx="335">
                  <c:v>78.930000000000007</c:v>
                </c:pt>
                <c:pt idx="336">
                  <c:v>78.930000000000007</c:v>
                </c:pt>
                <c:pt idx="337">
                  <c:v>79.66</c:v>
                </c:pt>
                <c:pt idx="338">
                  <c:v>78.960000000000008</c:v>
                </c:pt>
                <c:pt idx="339">
                  <c:v>78.760000000000005</c:v>
                </c:pt>
                <c:pt idx="340">
                  <c:v>79.67</c:v>
                </c:pt>
                <c:pt idx="341">
                  <c:v>79.070000000000007</c:v>
                </c:pt>
                <c:pt idx="342">
                  <c:v>78.510000000000005</c:v>
                </c:pt>
                <c:pt idx="343">
                  <c:v>79.12</c:v>
                </c:pt>
                <c:pt idx="344">
                  <c:v>77.73</c:v>
                </c:pt>
                <c:pt idx="345">
                  <c:v>77.55</c:v>
                </c:pt>
                <c:pt idx="346">
                  <c:v>78.52</c:v>
                </c:pt>
                <c:pt idx="347">
                  <c:v>77.460000000000008</c:v>
                </c:pt>
                <c:pt idx="348">
                  <c:v>77.3</c:v>
                </c:pt>
                <c:pt idx="349">
                  <c:v>77.350000000000009</c:v>
                </c:pt>
                <c:pt idx="350">
                  <c:v>77.69</c:v>
                </c:pt>
                <c:pt idx="351">
                  <c:v>78.600000000000009</c:v>
                </c:pt>
                <c:pt idx="352">
                  <c:v>78.790000000000006</c:v>
                </c:pt>
                <c:pt idx="353">
                  <c:v>79.44</c:v>
                </c:pt>
                <c:pt idx="354">
                  <c:v>80.31</c:v>
                </c:pt>
                <c:pt idx="355">
                  <c:v>80.33</c:v>
                </c:pt>
                <c:pt idx="356">
                  <c:v>81.09</c:v>
                </c:pt>
                <c:pt idx="357">
                  <c:v>80.850000000000009</c:v>
                </c:pt>
                <c:pt idx="358">
                  <c:v>80.8</c:v>
                </c:pt>
                <c:pt idx="359">
                  <c:v>81.72</c:v>
                </c:pt>
                <c:pt idx="360">
                  <c:v>81.89</c:v>
                </c:pt>
                <c:pt idx="361">
                  <c:v>81.88</c:v>
                </c:pt>
                <c:pt idx="362">
                  <c:v>81.75</c:v>
                </c:pt>
                <c:pt idx="363">
                  <c:v>81.760000000000005</c:v>
                </c:pt>
                <c:pt idx="364">
                  <c:v>81.53</c:v>
                </c:pt>
                <c:pt idx="365">
                  <c:v>81.87</c:v>
                </c:pt>
                <c:pt idx="366">
                  <c:v>81</c:v>
                </c:pt>
                <c:pt idx="367">
                  <c:v>81</c:v>
                </c:pt>
                <c:pt idx="368">
                  <c:v>79.930000000000007</c:v>
                </c:pt>
                <c:pt idx="369">
                  <c:v>80.27</c:v>
                </c:pt>
                <c:pt idx="370">
                  <c:v>79.760000000000005</c:v>
                </c:pt>
                <c:pt idx="371">
                  <c:v>79.8</c:v>
                </c:pt>
                <c:pt idx="372">
                  <c:v>81.11</c:v>
                </c:pt>
                <c:pt idx="373">
                  <c:v>80.92</c:v>
                </c:pt>
                <c:pt idx="374">
                  <c:v>81.31</c:v>
                </c:pt>
                <c:pt idx="375">
                  <c:v>82.820000000000007</c:v>
                </c:pt>
                <c:pt idx="376">
                  <c:v>83.52</c:v>
                </c:pt>
                <c:pt idx="377">
                  <c:v>83.65</c:v>
                </c:pt>
                <c:pt idx="378">
                  <c:v>84.31</c:v>
                </c:pt>
                <c:pt idx="379">
                  <c:v>84.24</c:v>
                </c:pt>
                <c:pt idx="380">
                  <c:v>84.73</c:v>
                </c:pt>
                <c:pt idx="381">
                  <c:v>84.79</c:v>
                </c:pt>
                <c:pt idx="382">
                  <c:v>84.15</c:v>
                </c:pt>
                <c:pt idx="383">
                  <c:v>84.67</c:v>
                </c:pt>
                <c:pt idx="384">
                  <c:v>83.61</c:v>
                </c:pt>
                <c:pt idx="385">
                  <c:v>83.61</c:v>
                </c:pt>
                <c:pt idx="386">
                  <c:v>83.23</c:v>
                </c:pt>
                <c:pt idx="387">
                  <c:v>82.38</c:v>
                </c:pt>
                <c:pt idx="388">
                  <c:v>82.210000000000008</c:v>
                </c:pt>
                <c:pt idx="389">
                  <c:v>81.86</c:v>
                </c:pt>
                <c:pt idx="390">
                  <c:v>81.36</c:v>
                </c:pt>
                <c:pt idx="391">
                  <c:v>81.260000000000005</c:v>
                </c:pt>
                <c:pt idx="392">
                  <c:v>80.98</c:v>
                </c:pt>
                <c:pt idx="393">
                  <c:v>80.14</c:v>
                </c:pt>
                <c:pt idx="394">
                  <c:v>79.39</c:v>
                </c:pt>
                <c:pt idx="395">
                  <c:v>79.180000000000007</c:v>
                </c:pt>
                <c:pt idx="396">
                  <c:v>78.510000000000005</c:v>
                </c:pt>
                <c:pt idx="397">
                  <c:v>78.17</c:v>
                </c:pt>
                <c:pt idx="398">
                  <c:v>77.16</c:v>
                </c:pt>
                <c:pt idx="399">
                  <c:v>78.540000000000006</c:v>
                </c:pt>
                <c:pt idx="400">
                  <c:v>78.67</c:v>
                </c:pt>
                <c:pt idx="401">
                  <c:v>78.989999999999995</c:v>
                </c:pt>
                <c:pt idx="402">
                  <c:v>78.28</c:v>
                </c:pt>
                <c:pt idx="403">
                  <c:v>78.930000000000007</c:v>
                </c:pt>
                <c:pt idx="404">
                  <c:v>79.22</c:v>
                </c:pt>
                <c:pt idx="405">
                  <c:v>78.650000000000006</c:v>
                </c:pt>
                <c:pt idx="406">
                  <c:v>79.239999999999995</c:v>
                </c:pt>
                <c:pt idx="407">
                  <c:v>78.820000000000007</c:v>
                </c:pt>
                <c:pt idx="408">
                  <c:v>79.13</c:v>
                </c:pt>
                <c:pt idx="409">
                  <c:v>79.11</c:v>
                </c:pt>
                <c:pt idx="410">
                  <c:v>78.2</c:v>
                </c:pt>
                <c:pt idx="411">
                  <c:v>76.930000000000007</c:v>
                </c:pt>
                <c:pt idx="412">
                  <c:v>78.08</c:v>
                </c:pt>
                <c:pt idx="413">
                  <c:v>77.650000000000006</c:v>
                </c:pt>
                <c:pt idx="414">
                  <c:v>78.25</c:v>
                </c:pt>
                <c:pt idx="415">
                  <c:v>78.13</c:v>
                </c:pt>
                <c:pt idx="416">
                  <c:v>77.95</c:v>
                </c:pt>
                <c:pt idx="417">
                  <c:v>78.37</c:v>
                </c:pt>
                <c:pt idx="418">
                  <c:v>77.22</c:v>
                </c:pt>
                <c:pt idx="419">
                  <c:v>76.930000000000007</c:v>
                </c:pt>
                <c:pt idx="420">
                  <c:v>76.070000000000007</c:v>
                </c:pt>
                <c:pt idx="421">
                  <c:v>76.19</c:v>
                </c:pt>
                <c:pt idx="422">
                  <c:v>74.94</c:v>
                </c:pt>
                <c:pt idx="423">
                  <c:v>75.3</c:v>
                </c:pt>
                <c:pt idx="424">
                  <c:v>75.8</c:v>
                </c:pt>
                <c:pt idx="425">
                  <c:v>76.02</c:v>
                </c:pt>
                <c:pt idx="426">
                  <c:v>76.36</c:v>
                </c:pt>
                <c:pt idx="427">
                  <c:v>76.87</c:v>
                </c:pt>
                <c:pt idx="428">
                  <c:v>76.95</c:v>
                </c:pt>
                <c:pt idx="429">
                  <c:v>76.760000000000005</c:v>
                </c:pt>
                <c:pt idx="430">
                  <c:v>76.89</c:v>
                </c:pt>
                <c:pt idx="431">
                  <c:v>77.09</c:v>
                </c:pt>
                <c:pt idx="432">
                  <c:v>77.25</c:v>
                </c:pt>
                <c:pt idx="433">
                  <c:v>76.350000000000009</c:v>
                </c:pt>
                <c:pt idx="434">
                  <c:v>77.47</c:v>
                </c:pt>
                <c:pt idx="435">
                  <c:v>78.600000000000009</c:v>
                </c:pt>
                <c:pt idx="436">
                  <c:v>77.56</c:v>
                </c:pt>
                <c:pt idx="437">
                  <c:v>76.91</c:v>
                </c:pt>
                <c:pt idx="438">
                  <c:v>77.05</c:v>
                </c:pt>
                <c:pt idx="439">
                  <c:v>75.600000000000009</c:v>
                </c:pt>
                <c:pt idx="440">
                  <c:v>75.210000000000008</c:v>
                </c:pt>
                <c:pt idx="441">
                  <c:v>74.95</c:v>
                </c:pt>
                <c:pt idx="442">
                  <c:v>74.850000000000009</c:v>
                </c:pt>
                <c:pt idx="443">
                  <c:v>75.64</c:v>
                </c:pt>
                <c:pt idx="444">
                  <c:v>75.67</c:v>
                </c:pt>
                <c:pt idx="445">
                  <c:v>75.16</c:v>
                </c:pt>
                <c:pt idx="446">
                  <c:v>75.540000000000006</c:v>
                </c:pt>
                <c:pt idx="447">
                  <c:v>74.820000000000007</c:v>
                </c:pt>
                <c:pt idx="448">
                  <c:v>74.44</c:v>
                </c:pt>
                <c:pt idx="449">
                  <c:v>74.290000000000006</c:v>
                </c:pt>
                <c:pt idx="450">
                  <c:v>75.22</c:v>
                </c:pt>
                <c:pt idx="451">
                  <c:v>75.39</c:v>
                </c:pt>
                <c:pt idx="452">
                  <c:v>75.53</c:v>
                </c:pt>
                <c:pt idx="453">
                  <c:v>74.98</c:v>
                </c:pt>
                <c:pt idx="454">
                  <c:v>75.17</c:v>
                </c:pt>
                <c:pt idx="455">
                  <c:v>72.100000000000009</c:v>
                </c:pt>
                <c:pt idx="456">
                  <c:v>72.97</c:v>
                </c:pt>
                <c:pt idx="457">
                  <c:v>72.62</c:v>
                </c:pt>
                <c:pt idx="458">
                  <c:v>72.320000000000007</c:v>
                </c:pt>
                <c:pt idx="459">
                  <c:v>71.55</c:v>
                </c:pt>
                <c:pt idx="460">
                  <c:v>71.52</c:v>
                </c:pt>
                <c:pt idx="461">
                  <c:v>70.67</c:v>
                </c:pt>
                <c:pt idx="462">
                  <c:v>69.540000000000006</c:v>
                </c:pt>
                <c:pt idx="463">
                  <c:v>68.430000000000007</c:v>
                </c:pt>
                <c:pt idx="464">
                  <c:v>66.23</c:v>
                </c:pt>
                <c:pt idx="465">
                  <c:v>65.38</c:v>
                </c:pt>
                <c:pt idx="466">
                  <c:v>66.91</c:v>
                </c:pt>
                <c:pt idx="467">
                  <c:v>66.05</c:v>
                </c:pt>
                <c:pt idx="468">
                  <c:v>66.75</c:v>
                </c:pt>
                <c:pt idx="469">
                  <c:v>67.989999999999995</c:v>
                </c:pt>
                <c:pt idx="470">
                  <c:v>67.960000000000008</c:v>
                </c:pt>
                <c:pt idx="471">
                  <c:v>67.66</c:v>
                </c:pt>
                <c:pt idx="472">
                  <c:v>67.11</c:v>
                </c:pt>
                <c:pt idx="473">
                  <c:v>67.19</c:v>
                </c:pt>
                <c:pt idx="474">
                  <c:v>68.17</c:v>
                </c:pt>
                <c:pt idx="475">
                  <c:v>67.98</c:v>
                </c:pt>
                <c:pt idx="476">
                  <c:v>67.400000000000006</c:v>
                </c:pt>
                <c:pt idx="477">
                  <c:v>67.84</c:v>
                </c:pt>
                <c:pt idx="478">
                  <c:v>65.45</c:v>
                </c:pt>
                <c:pt idx="479">
                  <c:v>66.42</c:v>
                </c:pt>
                <c:pt idx="480">
                  <c:v>66.180000000000007</c:v>
                </c:pt>
                <c:pt idx="481">
                  <c:v>67.19</c:v>
                </c:pt>
                <c:pt idx="482">
                  <c:v>66.8</c:v>
                </c:pt>
                <c:pt idx="483">
                  <c:v>65.210000000000008</c:v>
                </c:pt>
                <c:pt idx="484">
                  <c:v>65.010000000000005</c:v>
                </c:pt>
                <c:pt idx="485">
                  <c:v>62.83</c:v>
                </c:pt>
                <c:pt idx="486">
                  <c:v>62.09</c:v>
                </c:pt>
                <c:pt idx="487">
                  <c:v>62.31</c:v>
                </c:pt>
                <c:pt idx="488">
                  <c:v>62.15</c:v>
                </c:pt>
                <c:pt idx="489">
                  <c:v>62.14</c:v>
                </c:pt>
                <c:pt idx="490">
                  <c:v>61.940000000000005</c:v>
                </c:pt>
                <c:pt idx="491">
                  <c:v>63.85</c:v>
                </c:pt>
                <c:pt idx="492">
                  <c:v>64.05</c:v>
                </c:pt>
                <c:pt idx="493">
                  <c:v>62.28</c:v>
                </c:pt>
                <c:pt idx="494">
                  <c:v>61.81</c:v>
                </c:pt>
                <c:pt idx="495">
                  <c:v>56.620000000000005</c:v>
                </c:pt>
                <c:pt idx="496">
                  <c:v>57.71</c:v>
                </c:pt>
                <c:pt idx="497">
                  <c:v>56.78</c:v>
                </c:pt>
                <c:pt idx="498">
                  <c:v>57.21</c:v>
                </c:pt>
                <c:pt idx="499">
                  <c:v>56.88</c:v>
                </c:pt>
                <c:pt idx="500">
                  <c:v>55.59</c:v>
                </c:pt>
                <c:pt idx="501">
                  <c:v>55.800000000000004</c:v>
                </c:pt>
                <c:pt idx="502">
                  <c:v>54.08</c:v>
                </c:pt>
                <c:pt idx="503">
                  <c:v>53.74</c:v>
                </c:pt>
                <c:pt idx="504">
                  <c:v>51.61</c:v>
                </c:pt>
                <c:pt idx="505">
                  <c:v>51.93</c:v>
                </c:pt>
                <c:pt idx="506">
                  <c:v>49.82</c:v>
                </c:pt>
                <c:pt idx="507">
                  <c:v>49.230000000000004</c:v>
                </c:pt>
                <c:pt idx="508">
                  <c:v>48.44</c:v>
                </c:pt>
                <c:pt idx="509">
                  <c:v>48.71</c:v>
                </c:pt>
                <c:pt idx="510">
                  <c:v>48.72</c:v>
                </c:pt>
                <c:pt idx="511">
                  <c:v>48.980000000000004</c:v>
                </c:pt>
                <c:pt idx="512">
                  <c:v>48.89</c:v>
                </c:pt>
                <c:pt idx="513">
                  <c:v>49.52</c:v>
                </c:pt>
                <c:pt idx="514">
                  <c:v>49.09</c:v>
                </c:pt>
                <c:pt idx="515">
                  <c:v>49.09</c:v>
                </c:pt>
                <c:pt idx="516">
                  <c:v>49.2</c:v>
                </c:pt>
                <c:pt idx="517">
                  <c:v>48.39</c:v>
                </c:pt>
                <c:pt idx="518">
                  <c:v>46.78</c:v>
                </c:pt>
                <c:pt idx="519">
                  <c:v>46.15</c:v>
                </c:pt>
                <c:pt idx="520">
                  <c:v>46.15</c:v>
                </c:pt>
                <c:pt idx="521">
                  <c:v>46.56</c:v>
                </c:pt>
                <c:pt idx="522">
                  <c:v>44.04</c:v>
                </c:pt>
                <c:pt idx="523">
                  <c:v>42.980000000000004</c:v>
                </c:pt>
                <c:pt idx="524">
                  <c:v>42.61</c:v>
                </c:pt>
                <c:pt idx="525">
                  <c:v>42.97</c:v>
                </c:pt>
                <c:pt idx="526">
                  <c:v>41.27</c:v>
                </c:pt>
                <c:pt idx="527">
                  <c:v>40.22</c:v>
                </c:pt>
                <c:pt idx="528">
                  <c:v>38.82</c:v>
                </c:pt>
                <c:pt idx="529">
                  <c:v>39.130000000000003</c:v>
                </c:pt>
                <c:pt idx="530">
                  <c:v>41.480000000000004</c:v>
                </c:pt>
                <c:pt idx="531">
                  <c:v>41.89</c:v>
                </c:pt>
                <c:pt idx="532">
                  <c:v>41.12</c:v>
                </c:pt>
                <c:pt idx="533">
                  <c:v>41.18</c:v>
                </c:pt>
                <c:pt idx="534">
                  <c:v>41</c:v>
                </c:pt>
                <c:pt idx="535">
                  <c:v>41.42</c:v>
                </c:pt>
                <c:pt idx="536">
                  <c:v>42.43</c:v>
                </c:pt>
                <c:pt idx="537">
                  <c:v>41.69</c:v>
                </c:pt>
                <c:pt idx="538">
                  <c:v>41.58</c:v>
                </c:pt>
                <c:pt idx="539">
                  <c:v>42.27</c:v>
                </c:pt>
                <c:pt idx="540">
                  <c:v>41.59</c:v>
                </c:pt>
                <c:pt idx="541">
                  <c:v>42.57</c:v>
                </c:pt>
                <c:pt idx="542">
                  <c:v>46.85</c:v>
                </c:pt>
                <c:pt idx="543">
                  <c:v>48.47</c:v>
                </c:pt>
                <c:pt idx="544">
                  <c:v>48.5</c:v>
                </c:pt>
                <c:pt idx="545">
                  <c:v>49.59</c:v>
                </c:pt>
                <c:pt idx="546">
                  <c:v>50.58</c:v>
                </c:pt>
                <c:pt idx="547">
                  <c:v>51.18</c:v>
                </c:pt>
                <c:pt idx="548">
                  <c:v>50.04</c:v>
                </c:pt>
                <c:pt idx="549">
                  <c:v>48.65</c:v>
                </c:pt>
                <c:pt idx="550">
                  <c:v>50.28</c:v>
                </c:pt>
                <c:pt idx="551">
                  <c:v>53.21</c:v>
                </c:pt>
                <c:pt idx="552">
                  <c:v>53.660000000000004</c:v>
                </c:pt>
                <c:pt idx="553">
                  <c:v>52.980000000000004</c:v>
                </c:pt>
                <c:pt idx="554">
                  <c:v>53.39</c:v>
                </c:pt>
                <c:pt idx="555">
                  <c:v>51.47</c:v>
                </c:pt>
                <c:pt idx="556">
                  <c:v>52.97</c:v>
                </c:pt>
                <c:pt idx="557">
                  <c:v>51.88</c:v>
                </c:pt>
                <c:pt idx="558">
                  <c:v>52.26</c:v>
                </c:pt>
                <c:pt idx="559">
                  <c:v>51.69</c:v>
                </c:pt>
                <c:pt idx="560">
                  <c:v>53.89</c:v>
                </c:pt>
                <c:pt idx="561">
                  <c:v>54.44</c:v>
                </c:pt>
                <c:pt idx="562">
                  <c:v>54.34</c:v>
                </c:pt>
                <c:pt idx="563">
                  <c:v>54.870000000000005</c:v>
                </c:pt>
                <c:pt idx="564">
                  <c:v>53.800000000000004</c:v>
                </c:pt>
                <c:pt idx="565">
                  <c:v>55.08</c:v>
                </c:pt>
                <c:pt idx="566">
                  <c:v>55.25</c:v>
                </c:pt>
                <c:pt idx="567">
                  <c:v>54.54</c:v>
                </c:pt>
                <c:pt idx="568">
                  <c:v>52.67</c:v>
                </c:pt>
                <c:pt idx="569">
                  <c:v>53.870000000000005</c:v>
                </c:pt>
                <c:pt idx="570">
                  <c:v>53.730000000000004</c:v>
                </c:pt>
                <c:pt idx="571">
                  <c:v>52.5</c:v>
                </c:pt>
                <c:pt idx="572">
                  <c:v>49.96</c:v>
                </c:pt>
                <c:pt idx="573">
                  <c:v>49.44</c:v>
                </c:pt>
                <c:pt idx="574">
                  <c:v>50.17</c:v>
                </c:pt>
                <c:pt idx="575">
                  <c:v>50.56</c:v>
                </c:pt>
                <c:pt idx="576">
                  <c:v>50.6</c:v>
                </c:pt>
                <c:pt idx="577">
                  <c:v>50.21</c:v>
                </c:pt>
                <c:pt idx="578">
                  <c:v>50.09</c:v>
                </c:pt>
                <c:pt idx="579">
                  <c:v>50.21</c:v>
                </c:pt>
                <c:pt idx="580">
                  <c:v>53.1</c:v>
                </c:pt>
                <c:pt idx="581">
                  <c:v>52.49</c:v>
                </c:pt>
                <c:pt idx="582">
                  <c:v>50.65</c:v>
                </c:pt>
                <c:pt idx="583">
                  <c:v>50.800000000000004</c:v>
                </c:pt>
                <c:pt idx="584">
                  <c:v>52.09</c:v>
                </c:pt>
                <c:pt idx="585">
                  <c:v>50.26</c:v>
                </c:pt>
                <c:pt idx="586">
                  <c:v>50.26</c:v>
                </c:pt>
                <c:pt idx="587">
                  <c:v>51.83</c:v>
                </c:pt>
                <c:pt idx="588">
                  <c:v>53.300000000000004</c:v>
                </c:pt>
                <c:pt idx="589">
                  <c:v>52.45</c:v>
                </c:pt>
                <c:pt idx="590">
                  <c:v>52.63</c:v>
                </c:pt>
                <c:pt idx="591">
                  <c:v>53.72</c:v>
                </c:pt>
                <c:pt idx="592">
                  <c:v>54.43</c:v>
                </c:pt>
                <c:pt idx="593">
                  <c:v>54.39</c:v>
                </c:pt>
                <c:pt idx="594">
                  <c:v>56.370000000000005</c:v>
                </c:pt>
                <c:pt idx="595">
                  <c:v>57.19</c:v>
                </c:pt>
                <c:pt idx="596">
                  <c:v>58.04</c:v>
                </c:pt>
                <c:pt idx="597">
                  <c:v>57.69</c:v>
                </c:pt>
                <c:pt idx="598">
                  <c:v>56.99</c:v>
                </c:pt>
                <c:pt idx="599">
                  <c:v>57.120000000000005</c:v>
                </c:pt>
                <c:pt idx="600">
                  <c:v>58.65</c:v>
                </c:pt>
                <c:pt idx="601">
                  <c:v>58.42</c:v>
                </c:pt>
                <c:pt idx="602">
                  <c:v>58.15</c:v>
                </c:pt>
                <c:pt idx="603">
                  <c:v>57.6</c:v>
                </c:pt>
                <c:pt idx="604">
                  <c:v>57.45</c:v>
                </c:pt>
                <c:pt idx="605">
                  <c:v>57.620000000000005</c:v>
                </c:pt>
                <c:pt idx="606">
                  <c:v>58.27</c:v>
                </c:pt>
                <c:pt idx="607">
                  <c:v>58.94</c:v>
                </c:pt>
                <c:pt idx="608">
                  <c:v>60.19</c:v>
                </c:pt>
                <c:pt idx="609">
                  <c:v>60.08</c:v>
                </c:pt>
                <c:pt idx="610">
                  <c:v>58.43</c:v>
                </c:pt>
                <c:pt idx="611">
                  <c:v>57.69</c:v>
                </c:pt>
                <c:pt idx="612">
                  <c:v>57.33</c:v>
                </c:pt>
                <c:pt idx="613">
                  <c:v>58.730000000000004</c:v>
                </c:pt>
                <c:pt idx="614">
                  <c:v>59.39</c:v>
                </c:pt>
                <c:pt idx="615">
                  <c:v>58.63</c:v>
                </c:pt>
                <c:pt idx="616">
                  <c:v>57.5</c:v>
                </c:pt>
                <c:pt idx="617">
                  <c:v>57.85</c:v>
                </c:pt>
                <c:pt idx="618">
                  <c:v>57.6</c:v>
                </c:pt>
                <c:pt idx="619">
                  <c:v>57.81</c:v>
                </c:pt>
                <c:pt idx="620">
                  <c:v>59.52</c:v>
                </c:pt>
                <c:pt idx="621">
                  <c:v>59.02</c:v>
                </c:pt>
                <c:pt idx="622">
                  <c:v>59.02</c:v>
                </c:pt>
                <c:pt idx="623">
                  <c:v>58.03</c:v>
                </c:pt>
                <c:pt idx="624">
                  <c:v>57.53</c:v>
                </c:pt>
                <c:pt idx="625">
                  <c:v>56.35</c:v>
                </c:pt>
                <c:pt idx="626">
                  <c:v>58.61</c:v>
                </c:pt>
                <c:pt idx="627">
                  <c:v>58.660000000000004</c:v>
                </c:pt>
                <c:pt idx="628">
                  <c:v>58.32</c:v>
                </c:pt>
                <c:pt idx="629">
                  <c:v>56.65</c:v>
                </c:pt>
                <c:pt idx="630">
                  <c:v>54.63</c:v>
                </c:pt>
                <c:pt idx="631">
                  <c:v>55.33</c:v>
                </c:pt>
                <c:pt idx="632">
                  <c:v>55.67</c:v>
                </c:pt>
                <c:pt idx="633">
                  <c:v>57.1</c:v>
                </c:pt>
                <c:pt idx="634">
                  <c:v>57.56</c:v>
                </c:pt>
                <c:pt idx="635">
                  <c:v>57.28</c:v>
                </c:pt>
                <c:pt idx="636">
                  <c:v>56.82</c:v>
                </c:pt>
                <c:pt idx="637">
                  <c:v>55.52</c:v>
                </c:pt>
                <c:pt idx="638">
                  <c:v>55.56</c:v>
                </c:pt>
                <c:pt idx="639">
                  <c:v>55.65</c:v>
                </c:pt>
                <c:pt idx="640">
                  <c:v>55.18</c:v>
                </c:pt>
                <c:pt idx="641">
                  <c:v>54</c:v>
                </c:pt>
                <c:pt idx="642">
                  <c:v>53.620000000000005</c:v>
                </c:pt>
                <c:pt idx="643">
                  <c:v>56</c:v>
                </c:pt>
                <c:pt idx="644">
                  <c:v>55.92</c:v>
                </c:pt>
                <c:pt idx="645">
                  <c:v>54.76</c:v>
                </c:pt>
                <c:pt idx="646">
                  <c:v>55.1</c:v>
                </c:pt>
                <c:pt idx="647">
                  <c:v>54.01</c:v>
                </c:pt>
                <c:pt idx="648">
                  <c:v>54.93</c:v>
                </c:pt>
                <c:pt idx="649">
                  <c:v>56.1</c:v>
                </c:pt>
                <c:pt idx="650">
                  <c:v>56.2</c:v>
                </c:pt>
                <c:pt idx="651">
                  <c:v>53.82</c:v>
                </c:pt>
                <c:pt idx="652">
                  <c:v>52.11</c:v>
                </c:pt>
                <c:pt idx="653">
                  <c:v>50.4</c:v>
                </c:pt>
                <c:pt idx="654">
                  <c:v>50.69</c:v>
                </c:pt>
                <c:pt idx="655">
                  <c:v>52.65</c:v>
                </c:pt>
                <c:pt idx="656">
                  <c:v>51.69</c:v>
                </c:pt>
                <c:pt idx="657">
                  <c:v>52.59</c:v>
                </c:pt>
                <c:pt idx="658">
                  <c:v>52.18</c:v>
                </c:pt>
                <c:pt idx="659">
                  <c:v>52.58</c:v>
                </c:pt>
                <c:pt idx="660">
                  <c:v>53.04</c:v>
                </c:pt>
                <c:pt idx="661">
                  <c:v>52.28</c:v>
                </c:pt>
                <c:pt idx="662">
                  <c:v>52.36</c:v>
                </c:pt>
                <c:pt idx="663">
                  <c:v>51.96</c:v>
                </c:pt>
                <c:pt idx="664">
                  <c:v>52.160000000000004</c:v>
                </c:pt>
                <c:pt idx="665">
                  <c:v>51.31</c:v>
                </c:pt>
                <c:pt idx="666">
                  <c:v>49.800000000000004</c:v>
                </c:pt>
                <c:pt idx="667">
                  <c:v>48.58</c:v>
                </c:pt>
                <c:pt idx="668">
                  <c:v>48.96</c:v>
                </c:pt>
                <c:pt idx="669">
                  <c:v>49.28</c:v>
                </c:pt>
                <c:pt idx="670">
                  <c:v>49.22</c:v>
                </c:pt>
                <c:pt idx="671">
                  <c:v>47.78</c:v>
                </c:pt>
                <c:pt idx="672">
                  <c:v>45.410000000000004</c:v>
                </c:pt>
                <c:pt idx="673">
                  <c:v>45.45</c:v>
                </c:pt>
                <c:pt idx="674">
                  <c:v>45.94</c:v>
                </c:pt>
                <c:pt idx="675">
                  <c:v>44.59</c:v>
                </c:pt>
                <c:pt idx="676">
                  <c:v>44.33</c:v>
                </c:pt>
                <c:pt idx="677">
                  <c:v>44.89</c:v>
                </c:pt>
                <c:pt idx="678">
                  <c:v>43.96</c:v>
                </c:pt>
                <c:pt idx="679">
                  <c:v>43.980000000000004</c:v>
                </c:pt>
                <c:pt idx="680">
                  <c:v>44.07</c:v>
                </c:pt>
                <c:pt idx="681">
                  <c:v>43.86</c:v>
                </c:pt>
                <c:pt idx="682">
                  <c:v>43.77</c:v>
                </c:pt>
                <c:pt idx="683">
                  <c:v>43.45</c:v>
                </c:pt>
                <c:pt idx="684">
                  <c:v>42.36</c:v>
                </c:pt>
                <c:pt idx="685">
                  <c:v>41.59</c:v>
                </c:pt>
                <c:pt idx="686">
                  <c:v>39.53</c:v>
                </c:pt>
                <c:pt idx="687">
                  <c:v>36.76</c:v>
                </c:pt>
                <c:pt idx="688">
                  <c:v>37.65</c:v>
                </c:pt>
                <c:pt idx="689">
                  <c:v>37.450000000000003</c:v>
                </c:pt>
                <c:pt idx="690">
                  <c:v>40.31</c:v>
                </c:pt>
                <c:pt idx="691">
                  <c:v>43.6</c:v>
                </c:pt>
                <c:pt idx="692">
                  <c:v>44.410000000000004</c:v>
                </c:pt>
                <c:pt idx="693">
                  <c:v>44.27</c:v>
                </c:pt>
                <c:pt idx="694">
                  <c:v>42.86</c:v>
                </c:pt>
                <c:pt idx="695">
                  <c:v>46.35</c:v>
                </c:pt>
                <c:pt idx="696">
                  <c:v>44.67</c:v>
                </c:pt>
                <c:pt idx="697">
                  <c:v>42.56</c:v>
                </c:pt>
                <c:pt idx="698">
                  <c:v>43.93</c:v>
                </c:pt>
                <c:pt idx="699">
                  <c:v>43.28</c:v>
                </c:pt>
                <c:pt idx="700">
                  <c:v>42.79</c:v>
                </c:pt>
                <c:pt idx="701">
                  <c:v>42.17</c:v>
                </c:pt>
                <c:pt idx="702">
                  <c:v>41.22</c:v>
                </c:pt>
                <c:pt idx="703">
                  <c:v>41.12</c:v>
                </c:pt>
                <c:pt idx="704">
                  <c:v>43.51</c:v>
                </c:pt>
                <c:pt idx="705">
                  <c:v>42.56</c:v>
                </c:pt>
                <c:pt idx="706">
                  <c:v>41.480000000000004</c:v>
                </c:pt>
                <c:pt idx="707">
                  <c:v>42.53</c:v>
                </c:pt>
                <c:pt idx="708">
                  <c:v>42.31</c:v>
                </c:pt>
                <c:pt idx="709">
                  <c:v>43.550000000000004</c:v>
                </c:pt>
                <c:pt idx="710">
                  <c:v>41.83</c:v>
                </c:pt>
                <c:pt idx="711">
                  <c:v>42.57</c:v>
                </c:pt>
                <c:pt idx="712">
                  <c:v>41.5</c:v>
                </c:pt>
                <c:pt idx="713">
                  <c:v>42.38</c:v>
                </c:pt>
                <c:pt idx="714">
                  <c:v>42.57</c:v>
                </c:pt>
                <c:pt idx="715">
                  <c:v>42.96</c:v>
                </c:pt>
                <c:pt idx="716">
                  <c:v>41.36</c:v>
                </c:pt>
                <c:pt idx="717">
                  <c:v>44.12</c:v>
                </c:pt>
                <c:pt idx="718">
                  <c:v>45.67</c:v>
                </c:pt>
                <c:pt idx="719">
                  <c:v>46.04</c:v>
                </c:pt>
                <c:pt idx="720">
                  <c:v>46.42</c:v>
                </c:pt>
                <c:pt idx="721">
                  <c:v>46.18</c:v>
                </c:pt>
                <c:pt idx="722">
                  <c:v>45.22</c:v>
                </c:pt>
                <c:pt idx="723">
                  <c:v>43.62</c:v>
                </c:pt>
                <c:pt idx="724">
                  <c:v>42.44</c:v>
                </c:pt>
                <c:pt idx="725">
                  <c:v>42.43</c:v>
                </c:pt>
                <c:pt idx="726">
                  <c:v>43.35</c:v>
                </c:pt>
                <c:pt idx="727">
                  <c:v>42.69</c:v>
                </c:pt>
                <c:pt idx="728">
                  <c:v>42.230000000000004</c:v>
                </c:pt>
                <c:pt idx="729">
                  <c:v>41.89</c:v>
                </c:pt>
                <c:pt idx="730">
                  <c:v>42.37</c:v>
                </c:pt>
                <c:pt idx="731">
                  <c:v>42.62</c:v>
                </c:pt>
                <c:pt idx="732">
                  <c:v>42.71</c:v>
                </c:pt>
                <c:pt idx="733">
                  <c:v>41.67</c:v>
                </c:pt>
                <c:pt idx="734">
                  <c:v>43.660000000000004</c:v>
                </c:pt>
                <c:pt idx="735">
                  <c:v>44.27</c:v>
                </c:pt>
                <c:pt idx="736">
                  <c:v>43.86</c:v>
                </c:pt>
                <c:pt idx="737">
                  <c:v>43.800000000000004</c:v>
                </c:pt>
                <c:pt idx="738">
                  <c:v>45.01</c:v>
                </c:pt>
              </c:numCache>
            </c:numRef>
          </c:val>
          <c:smooth val="0"/>
        </c:ser>
        <c:dLbls>
          <c:showLegendKey val="0"/>
          <c:showVal val="0"/>
          <c:showCatName val="0"/>
          <c:showSerName val="0"/>
          <c:showPercent val="0"/>
          <c:showBubbleSize val="0"/>
        </c:dLbls>
        <c:smooth val="0"/>
        <c:axId val="488320416"/>
        <c:axId val="488321984"/>
      </c:lineChart>
      <c:dateAx>
        <c:axId val="488320416"/>
        <c:scaling>
          <c:orientation val="minMax"/>
        </c:scaling>
        <c:delete val="0"/>
        <c:axPos val="b"/>
        <c:numFmt formatCode="mmm\-yy" sourceLinked="0"/>
        <c:majorTickMark val="out"/>
        <c:minorTickMark val="none"/>
        <c:tickLblPos val="low"/>
        <c:spPr>
          <a:ln w="3362">
            <a:solidFill>
              <a:schemeClr val="tx1"/>
            </a:solidFill>
            <a:prstDash val="solid"/>
          </a:ln>
        </c:spPr>
        <c:txPr>
          <a:bodyPr rot="-2700000" vert="horz"/>
          <a:lstStyle/>
          <a:p>
            <a:pPr>
              <a:defRPr/>
            </a:pPr>
            <a:endParaRPr lang="nl-BE"/>
          </a:p>
        </c:txPr>
        <c:crossAx val="488321984"/>
        <c:crosses val="autoZero"/>
        <c:auto val="1"/>
        <c:lblOffset val="100"/>
        <c:baseTimeUnit val="days"/>
        <c:majorUnit val="3"/>
        <c:majorTimeUnit val="months"/>
        <c:minorUnit val="3"/>
        <c:minorTimeUnit val="months"/>
      </c:dateAx>
      <c:valAx>
        <c:axId val="488321984"/>
        <c:scaling>
          <c:orientation val="minMax"/>
          <c:max val="130"/>
          <c:min val="30"/>
        </c:scaling>
        <c:delete val="0"/>
        <c:axPos val="l"/>
        <c:numFmt formatCode="General" sourceLinked="1"/>
        <c:majorTickMark val="out"/>
        <c:minorTickMark val="none"/>
        <c:tickLblPos val="nextTo"/>
        <c:spPr>
          <a:ln w="3362">
            <a:solidFill>
              <a:schemeClr val="tx1"/>
            </a:solidFill>
            <a:prstDash val="solid"/>
          </a:ln>
        </c:spPr>
        <c:txPr>
          <a:bodyPr rot="0" vert="horz"/>
          <a:lstStyle/>
          <a:p>
            <a:pPr>
              <a:defRPr/>
            </a:pPr>
            <a:endParaRPr lang="nl-BE"/>
          </a:p>
        </c:txPr>
        <c:crossAx val="488320416"/>
        <c:crosses val="autoZero"/>
        <c:crossBetween val="between"/>
        <c:majorUnit val="10"/>
        <c:minorUnit val="10"/>
      </c:valAx>
      <c:spPr>
        <a:noFill/>
        <a:ln w="26898">
          <a:noFill/>
        </a:ln>
      </c:spPr>
    </c:plotArea>
    <c:legend>
      <c:legendPos val="b"/>
      <c:layout>
        <c:manualLayout>
          <c:xMode val="edge"/>
          <c:yMode val="edge"/>
          <c:x val="0.14183377207490883"/>
          <c:y val="0.6243329033225028"/>
          <c:w val="0.26130344836535657"/>
          <c:h val="0.12039675190159353"/>
        </c:manualLayout>
      </c:layout>
      <c:overlay val="0"/>
    </c:legend>
    <c:plotVisOnly val="1"/>
    <c:dispBlanksAs val="zero"/>
    <c:showDLblsOverMax val="0"/>
  </c:chart>
  <c:spPr>
    <a:noFill/>
    <a:ln>
      <a:noFill/>
    </a:ln>
  </c:spPr>
  <c:txPr>
    <a:bodyPr/>
    <a:lstStyle/>
    <a:p>
      <a:pPr>
        <a:defRPr lang="en-US" sz="1200" kern="1200" dirty="0" smtClean="0">
          <a:solidFill>
            <a:srgbClr val="003366"/>
          </a:solidFill>
          <a:latin typeface="+mn-lt"/>
          <a:ea typeface="ヒラギノ角ゴ Pro W3" pitchFamily="48" charset="-128"/>
          <a:cs typeface="+mn-cs"/>
        </a:defRPr>
      </a:pPr>
      <a:endParaRPr lang="nl-B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9356075445808"/>
          <c:y val="0.10004596506654942"/>
          <c:w val="0.83549342470719623"/>
          <c:h val="0.70560533994164443"/>
        </c:manualLayout>
      </c:layout>
      <c:lineChart>
        <c:grouping val="standard"/>
        <c:varyColors val="0"/>
        <c:ser>
          <c:idx val="1"/>
          <c:order val="0"/>
          <c:tx>
            <c:v>Industriële metalen</c:v>
          </c:tx>
          <c:spPr>
            <a:ln w="28575">
              <a:solidFill>
                <a:schemeClr val="tx2"/>
              </a:solidFill>
              <a:prstDash val="solid"/>
            </a:ln>
          </c:spPr>
          <c:marker>
            <c:symbol val="none"/>
          </c:marker>
          <c:cat>
            <c:numRef>
              <c:f>Sheet1!$A$1568:$A$3034</c:f>
              <c:numCache>
                <c:formatCode>m/d/yyyy</c:formatCode>
                <c:ptCount val="1467"/>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0</c:v>
                </c:pt>
                <c:pt idx="272">
                  <c:v>0</c:v>
                </c:pt>
                <c:pt idx="273">
                  <c:v>40641</c:v>
                </c:pt>
                <c:pt idx="274">
                  <c:v>40644</c:v>
                </c:pt>
                <c:pt idx="275">
                  <c:v>40645</c:v>
                </c:pt>
                <c:pt idx="276">
                  <c:v>40646</c:v>
                </c:pt>
                <c:pt idx="277">
                  <c:v>40647</c:v>
                </c:pt>
                <c:pt idx="278">
                  <c:v>40648</c:v>
                </c:pt>
                <c:pt idx="279">
                  <c:v>40651</c:v>
                </c:pt>
                <c:pt idx="280">
                  <c:v>40652</c:v>
                </c:pt>
                <c:pt idx="281">
                  <c:v>40653</c:v>
                </c:pt>
                <c:pt idx="282">
                  <c:v>40654</c:v>
                </c:pt>
                <c:pt idx="283">
                  <c:v>40655</c:v>
                </c:pt>
                <c:pt idx="284">
                  <c:v>40658</c:v>
                </c:pt>
                <c:pt idx="285">
                  <c:v>40659</c:v>
                </c:pt>
                <c:pt idx="286">
                  <c:v>40660</c:v>
                </c:pt>
                <c:pt idx="287">
                  <c:v>40661</c:v>
                </c:pt>
                <c:pt idx="288">
                  <c:v>40662</c:v>
                </c:pt>
                <c:pt idx="289">
                  <c:v>40665</c:v>
                </c:pt>
                <c:pt idx="290">
                  <c:v>40666</c:v>
                </c:pt>
                <c:pt idx="291">
                  <c:v>40667</c:v>
                </c:pt>
                <c:pt idx="292">
                  <c:v>40668</c:v>
                </c:pt>
                <c:pt idx="293">
                  <c:v>40669</c:v>
                </c:pt>
                <c:pt idx="294">
                  <c:v>40672</c:v>
                </c:pt>
                <c:pt idx="295">
                  <c:v>40673</c:v>
                </c:pt>
                <c:pt idx="296">
                  <c:v>40674</c:v>
                </c:pt>
                <c:pt idx="297">
                  <c:v>40675</c:v>
                </c:pt>
                <c:pt idx="298">
                  <c:v>40676</c:v>
                </c:pt>
                <c:pt idx="299">
                  <c:v>40679</c:v>
                </c:pt>
                <c:pt idx="300">
                  <c:v>40680</c:v>
                </c:pt>
                <c:pt idx="301">
                  <c:v>40681</c:v>
                </c:pt>
                <c:pt idx="302">
                  <c:v>40682</c:v>
                </c:pt>
                <c:pt idx="303">
                  <c:v>40683</c:v>
                </c:pt>
                <c:pt idx="304">
                  <c:v>40686</c:v>
                </c:pt>
                <c:pt idx="305">
                  <c:v>40687</c:v>
                </c:pt>
                <c:pt idx="306">
                  <c:v>40688</c:v>
                </c:pt>
                <c:pt idx="307">
                  <c:v>40689</c:v>
                </c:pt>
                <c:pt idx="308">
                  <c:v>40690</c:v>
                </c:pt>
                <c:pt idx="309">
                  <c:v>40693</c:v>
                </c:pt>
                <c:pt idx="310">
                  <c:v>40694</c:v>
                </c:pt>
                <c:pt idx="311">
                  <c:v>40695</c:v>
                </c:pt>
                <c:pt idx="312">
                  <c:v>40696</c:v>
                </c:pt>
                <c:pt idx="313">
                  <c:v>40697</c:v>
                </c:pt>
                <c:pt idx="314">
                  <c:v>40700</c:v>
                </c:pt>
                <c:pt idx="315">
                  <c:v>40701</c:v>
                </c:pt>
                <c:pt idx="316">
                  <c:v>40702</c:v>
                </c:pt>
                <c:pt idx="317">
                  <c:v>40703</c:v>
                </c:pt>
                <c:pt idx="318">
                  <c:v>40704</c:v>
                </c:pt>
                <c:pt idx="319">
                  <c:v>40707</c:v>
                </c:pt>
                <c:pt idx="320">
                  <c:v>40708</c:v>
                </c:pt>
                <c:pt idx="321">
                  <c:v>40709</c:v>
                </c:pt>
                <c:pt idx="322">
                  <c:v>40710</c:v>
                </c:pt>
                <c:pt idx="323">
                  <c:v>40711</c:v>
                </c:pt>
                <c:pt idx="324">
                  <c:v>40714</c:v>
                </c:pt>
                <c:pt idx="325">
                  <c:v>40715</c:v>
                </c:pt>
                <c:pt idx="326">
                  <c:v>40716</c:v>
                </c:pt>
                <c:pt idx="327">
                  <c:v>40717</c:v>
                </c:pt>
                <c:pt idx="328">
                  <c:v>40718</c:v>
                </c:pt>
                <c:pt idx="329">
                  <c:v>40721</c:v>
                </c:pt>
                <c:pt idx="330">
                  <c:v>40722</c:v>
                </c:pt>
                <c:pt idx="331">
                  <c:v>40723</c:v>
                </c:pt>
                <c:pt idx="332">
                  <c:v>40724</c:v>
                </c:pt>
                <c:pt idx="333">
                  <c:v>40725</c:v>
                </c:pt>
                <c:pt idx="334">
                  <c:v>40728</c:v>
                </c:pt>
                <c:pt idx="335">
                  <c:v>40729</c:v>
                </c:pt>
                <c:pt idx="336">
                  <c:v>40730</c:v>
                </c:pt>
                <c:pt idx="337">
                  <c:v>40731</c:v>
                </c:pt>
                <c:pt idx="338">
                  <c:v>40732</c:v>
                </c:pt>
                <c:pt idx="339">
                  <c:v>40735</c:v>
                </c:pt>
                <c:pt idx="340">
                  <c:v>40736</c:v>
                </c:pt>
                <c:pt idx="341">
                  <c:v>40737</c:v>
                </c:pt>
                <c:pt idx="342">
                  <c:v>40738</c:v>
                </c:pt>
                <c:pt idx="343">
                  <c:v>40739</c:v>
                </c:pt>
                <c:pt idx="344">
                  <c:v>40742</c:v>
                </c:pt>
                <c:pt idx="345">
                  <c:v>40743</c:v>
                </c:pt>
                <c:pt idx="346">
                  <c:v>40744</c:v>
                </c:pt>
                <c:pt idx="347">
                  <c:v>40745</c:v>
                </c:pt>
                <c:pt idx="348">
                  <c:v>40746</c:v>
                </c:pt>
                <c:pt idx="349">
                  <c:v>40749</c:v>
                </c:pt>
                <c:pt idx="350">
                  <c:v>40750</c:v>
                </c:pt>
                <c:pt idx="351">
                  <c:v>40751</c:v>
                </c:pt>
                <c:pt idx="352">
                  <c:v>40752</c:v>
                </c:pt>
                <c:pt idx="353">
                  <c:v>40753</c:v>
                </c:pt>
                <c:pt idx="354">
                  <c:v>40756</c:v>
                </c:pt>
                <c:pt idx="355">
                  <c:v>40757</c:v>
                </c:pt>
                <c:pt idx="356">
                  <c:v>40758</c:v>
                </c:pt>
                <c:pt idx="357">
                  <c:v>40759</c:v>
                </c:pt>
                <c:pt idx="358">
                  <c:v>40760</c:v>
                </c:pt>
                <c:pt idx="359">
                  <c:v>40763</c:v>
                </c:pt>
                <c:pt idx="360">
                  <c:v>40764</c:v>
                </c:pt>
                <c:pt idx="361">
                  <c:v>40765</c:v>
                </c:pt>
                <c:pt idx="362">
                  <c:v>40766</c:v>
                </c:pt>
                <c:pt idx="363">
                  <c:v>40767</c:v>
                </c:pt>
                <c:pt idx="364">
                  <c:v>40770</c:v>
                </c:pt>
                <c:pt idx="365">
                  <c:v>40771</c:v>
                </c:pt>
                <c:pt idx="366">
                  <c:v>40772</c:v>
                </c:pt>
                <c:pt idx="367">
                  <c:v>40773</c:v>
                </c:pt>
                <c:pt idx="368">
                  <c:v>40774</c:v>
                </c:pt>
                <c:pt idx="369">
                  <c:v>40777</c:v>
                </c:pt>
                <c:pt idx="370">
                  <c:v>40778</c:v>
                </c:pt>
                <c:pt idx="371">
                  <c:v>40779</c:v>
                </c:pt>
                <c:pt idx="372">
                  <c:v>40780</c:v>
                </c:pt>
                <c:pt idx="373">
                  <c:v>40781</c:v>
                </c:pt>
                <c:pt idx="374">
                  <c:v>40784</c:v>
                </c:pt>
                <c:pt idx="375">
                  <c:v>40785</c:v>
                </c:pt>
                <c:pt idx="376">
                  <c:v>40786</c:v>
                </c:pt>
                <c:pt idx="377">
                  <c:v>40787</c:v>
                </c:pt>
                <c:pt idx="378">
                  <c:v>40788</c:v>
                </c:pt>
                <c:pt idx="379">
                  <c:v>40791</c:v>
                </c:pt>
                <c:pt idx="380">
                  <c:v>40792</c:v>
                </c:pt>
                <c:pt idx="381">
                  <c:v>40793</c:v>
                </c:pt>
                <c:pt idx="382">
                  <c:v>40794</c:v>
                </c:pt>
                <c:pt idx="383">
                  <c:v>40795</c:v>
                </c:pt>
                <c:pt idx="384">
                  <c:v>40798</c:v>
                </c:pt>
                <c:pt idx="385">
                  <c:v>40799</c:v>
                </c:pt>
                <c:pt idx="386">
                  <c:v>40800</c:v>
                </c:pt>
                <c:pt idx="387">
                  <c:v>40801</c:v>
                </c:pt>
                <c:pt idx="388">
                  <c:v>40802</c:v>
                </c:pt>
                <c:pt idx="389">
                  <c:v>40805</c:v>
                </c:pt>
                <c:pt idx="390">
                  <c:v>40806</c:v>
                </c:pt>
                <c:pt idx="391">
                  <c:v>40807</c:v>
                </c:pt>
                <c:pt idx="392">
                  <c:v>40808</c:v>
                </c:pt>
                <c:pt idx="393">
                  <c:v>40809</c:v>
                </c:pt>
                <c:pt idx="394">
                  <c:v>40812</c:v>
                </c:pt>
                <c:pt idx="395">
                  <c:v>40813</c:v>
                </c:pt>
                <c:pt idx="396">
                  <c:v>40814</c:v>
                </c:pt>
                <c:pt idx="397">
                  <c:v>40815</c:v>
                </c:pt>
                <c:pt idx="398">
                  <c:v>40816</c:v>
                </c:pt>
                <c:pt idx="399">
                  <c:v>40819</c:v>
                </c:pt>
                <c:pt idx="400">
                  <c:v>40820</c:v>
                </c:pt>
                <c:pt idx="401">
                  <c:v>40821</c:v>
                </c:pt>
                <c:pt idx="402">
                  <c:v>40822</c:v>
                </c:pt>
                <c:pt idx="403">
                  <c:v>40823</c:v>
                </c:pt>
                <c:pt idx="404">
                  <c:v>40826</c:v>
                </c:pt>
                <c:pt idx="405">
                  <c:v>40827</c:v>
                </c:pt>
                <c:pt idx="406">
                  <c:v>40828</c:v>
                </c:pt>
                <c:pt idx="407">
                  <c:v>40829</c:v>
                </c:pt>
                <c:pt idx="408">
                  <c:v>40830</c:v>
                </c:pt>
                <c:pt idx="409">
                  <c:v>40833</c:v>
                </c:pt>
                <c:pt idx="410">
                  <c:v>40834</c:v>
                </c:pt>
                <c:pt idx="411">
                  <c:v>40835</c:v>
                </c:pt>
                <c:pt idx="412">
                  <c:v>40836</c:v>
                </c:pt>
                <c:pt idx="413">
                  <c:v>40837</c:v>
                </c:pt>
                <c:pt idx="414">
                  <c:v>40840</c:v>
                </c:pt>
                <c:pt idx="415">
                  <c:v>40841</c:v>
                </c:pt>
                <c:pt idx="416">
                  <c:v>40842</c:v>
                </c:pt>
                <c:pt idx="417">
                  <c:v>40843</c:v>
                </c:pt>
                <c:pt idx="418">
                  <c:v>40844</c:v>
                </c:pt>
                <c:pt idx="419">
                  <c:v>40847</c:v>
                </c:pt>
                <c:pt idx="420">
                  <c:v>40848</c:v>
                </c:pt>
                <c:pt idx="421">
                  <c:v>40849</c:v>
                </c:pt>
                <c:pt idx="422">
                  <c:v>40850</c:v>
                </c:pt>
                <c:pt idx="423">
                  <c:v>40851</c:v>
                </c:pt>
                <c:pt idx="424">
                  <c:v>40854</c:v>
                </c:pt>
                <c:pt idx="425">
                  <c:v>40855</c:v>
                </c:pt>
                <c:pt idx="426">
                  <c:v>40856</c:v>
                </c:pt>
                <c:pt idx="427">
                  <c:v>40857</c:v>
                </c:pt>
                <c:pt idx="428">
                  <c:v>40858</c:v>
                </c:pt>
                <c:pt idx="429">
                  <c:v>40861</c:v>
                </c:pt>
                <c:pt idx="430">
                  <c:v>40862</c:v>
                </c:pt>
                <c:pt idx="431">
                  <c:v>40863</c:v>
                </c:pt>
                <c:pt idx="432">
                  <c:v>40864</c:v>
                </c:pt>
                <c:pt idx="433">
                  <c:v>40865</c:v>
                </c:pt>
                <c:pt idx="434">
                  <c:v>40868</c:v>
                </c:pt>
                <c:pt idx="435">
                  <c:v>40869</c:v>
                </c:pt>
                <c:pt idx="436">
                  <c:v>40870</c:v>
                </c:pt>
                <c:pt idx="437">
                  <c:v>40871</c:v>
                </c:pt>
                <c:pt idx="438">
                  <c:v>40872</c:v>
                </c:pt>
                <c:pt idx="439">
                  <c:v>40875</c:v>
                </c:pt>
                <c:pt idx="440">
                  <c:v>40876</c:v>
                </c:pt>
                <c:pt idx="441">
                  <c:v>40877</c:v>
                </c:pt>
                <c:pt idx="442">
                  <c:v>40878</c:v>
                </c:pt>
                <c:pt idx="443">
                  <c:v>40879</c:v>
                </c:pt>
                <c:pt idx="444">
                  <c:v>40882</c:v>
                </c:pt>
                <c:pt idx="445">
                  <c:v>40883</c:v>
                </c:pt>
                <c:pt idx="446">
                  <c:v>40884</c:v>
                </c:pt>
                <c:pt idx="447">
                  <c:v>40885</c:v>
                </c:pt>
                <c:pt idx="448">
                  <c:v>40886</c:v>
                </c:pt>
                <c:pt idx="449">
                  <c:v>40889</c:v>
                </c:pt>
                <c:pt idx="450">
                  <c:v>40890</c:v>
                </c:pt>
                <c:pt idx="451">
                  <c:v>40891</c:v>
                </c:pt>
                <c:pt idx="452">
                  <c:v>40892</c:v>
                </c:pt>
                <c:pt idx="453">
                  <c:v>40893</c:v>
                </c:pt>
                <c:pt idx="454">
                  <c:v>40896</c:v>
                </c:pt>
                <c:pt idx="455">
                  <c:v>40897</c:v>
                </c:pt>
                <c:pt idx="456">
                  <c:v>40898</c:v>
                </c:pt>
                <c:pt idx="457">
                  <c:v>40899</c:v>
                </c:pt>
                <c:pt idx="458">
                  <c:v>40900</c:v>
                </c:pt>
                <c:pt idx="459">
                  <c:v>40903</c:v>
                </c:pt>
                <c:pt idx="460">
                  <c:v>40904</c:v>
                </c:pt>
                <c:pt idx="461">
                  <c:v>40905</c:v>
                </c:pt>
                <c:pt idx="462">
                  <c:v>40906</c:v>
                </c:pt>
                <c:pt idx="463">
                  <c:v>40907</c:v>
                </c:pt>
                <c:pt idx="464">
                  <c:v>40910</c:v>
                </c:pt>
                <c:pt idx="465">
                  <c:v>40911</c:v>
                </c:pt>
                <c:pt idx="466">
                  <c:v>40912</c:v>
                </c:pt>
                <c:pt idx="467">
                  <c:v>40913</c:v>
                </c:pt>
                <c:pt idx="468">
                  <c:v>40914</c:v>
                </c:pt>
                <c:pt idx="469">
                  <c:v>40917</c:v>
                </c:pt>
                <c:pt idx="470">
                  <c:v>40918</c:v>
                </c:pt>
                <c:pt idx="471">
                  <c:v>40919</c:v>
                </c:pt>
                <c:pt idx="472">
                  <c:v>40920</c:v>
                </c:pt>
                <c:pt idx="473">
                  <c:v>40921</c:v>
                </c:pt>
                <c:pt idx="474">
                  <c:v>40924</c:v>
                </c:pt>
                <c:pt idx="475">
                  <c:v>40925</c:v>
                </c:pt>
                <c:pt idx="476">
                  <c:v>40926</c:v>
                </c:pt>
                <c:pt idx="477">
                  <c:v>40927</c:v>
                </c:pt>
                <c:pt idx="478">
                  <c:v>40928</c:v>
                </c:pt>
                <c:pt idx="479">
                  <c:v>40931</c:v>
                </c:pt>
                <c:pt idx="480">
                  <c:v>40932</c:v>
                </c:pt>
                <c:pt idx="481">
                  <c:v>40933</c:v>
                </c:pt>
                <c:pt idx="482">
                  <c:v>40934</c:v>
                </c:pt>
                <c:pt idx="483">
                  <c:v>40935</c:v>
                </c:pt>
                <c:pt idx="484">
                  <c:v>40938</c:v>
                </c:pt>
                <c:pt idx="485">
                  <c:v>40939</c:v>
                </c:pt>
                <c:pt idx="486">
                  <c:v>40940</c:v>
                </c:pt>
                <c:pt idx="487">
                  <c:v>40941</c:v>
                </c:pt>
                <c:pt idx="488">
                  <c:v>40942</c:v>
                </c:pt>
                <c:pt idx="489">
                  <c:v>40945</c:v>
                </c:pt>
                <c:pt idx="490">
                  <c:v>40946</c:v>
                </c:pt>
                <c:pt idx="491">
                  <c:v>40947</c:v>
                </c:pt>
                <c:pt idx="492">
                  <c:v>40948</c:v>
                </c:pt>
                <c:pt idx="493">
                  <c:v>40949</c:v>
                </c:pt>
                <c:pt idx="494">
                  <c:v>40952</c:v>
                </c:pt>
                <c:pt idx="495">
                  <c:v>40953</c:v>
                </c:pt>
                <c:pt idx="496">
                  <c:v>40954</c:v>
                </c:pt>
                <c:pt idx="497">
                  <c:v>40955</c:v>
                </c:pt>
                <c:pt idx="498">
                  <c:v>40956</c:v>
                </c:pt>
                <c:pt idx="499">
                  <c:v>40959</c:v>
                </c:pt>
                <c:pt idx="500">
                  <c:v>40960</c:v>
                </c:pt>
                <c:pt idx="501">
                  <c:v>40961</c:v>
                </c:pt>
                <c:pt idx="502">
                  <c:v>40962</c:v>
                </c:pt>
                <c:pt idx="503">
                  <c:v>40963</c:v>
                </c:pt>
                <c:pt idx="504">
                  <c:v>40966</c:v>
                </c:pt>
                <c:pt idx="505">
                  <c:v>40967</c:v>
                </c:pt>
                <c:pt idx="506">
                  <c:v>40968</c:v>
                </c:pt>
                <c:pt idx="507">
                  <c:v>40969</c:v>
                </c:pt>
                <c:pt idx="508">
                  <c:v>40970</c:v>
                </c:pt>
                <c:pt idx="509">
                  <c:v>40973</c:v>
                </c:pt>
                <c:pt idx="510">
                  <c:v>40974</c:v>
                </c:pt>
                <c:pt idx="511">
                  <c:v>40975</c:v>
                </c:pt>
                <c:pt idx="512">
                  <c:v>40976</c:v>
                </c:pt>
                <c:pt idx="513">
                  <c:v>40977</c:v>
                </c:pt>
                <c:pt idx="514">
                  <c:v>40980</c:v>
                </c:pt>
                <c:pt idx="515">
                  <c:v>40981</c:v>
                </c:pt>
                <c:pt idx="516">
                  <c:v>40982</c:v>
                </c:pt>
                <c:pt idx="517">
                  <c:v>40983</c:v>
                </c:pt>
                <c:pt idx="518">
                  <c:v>40984</c:v>
                </c:pt>
                <c:pt idx="519">
                  <c:v>40987</c:v>
                </c:pt>
                <c:pt idx="520">
                  <c:v>40988</c:v>
                </c:pt>
                <c:pt idx="521">
                  <c:v>40989</c:v>
                </c:pt>
                <c:pt idx="522">
                  <c:v>40990</c:v>
                </c:pt>
                <c:pt idx="523">
                  <c:v>40991</c:v>
                </c:pt>
                <c:pt idx="524">
                  <c:v>40994</c:v>
                </c:pt>
                <c:pt idx="525">
                  <c:v>40995</c:v>
                </c:pt>
                <c:pt idx="526">
                  <c:v>40996</c:v>
                </c:pt>
                <c:pt idx="527">
                  <c:v>40997</c:v>
                </c:pt>
                <c:pt idx="528">
                  <c:v>40998</c:v>
                </c:pt>
                <c:pt idx="529">
                  <c:v>41001</c:v>
                </c:pt>
                <c:pt idx="530">
                  <c:v>41002</c:v>
                </c:pt>
                <c:pt idx="531">
                  <c:v>41003</c:v>
                </c:pt>
                <c:pt idx="532">
                  <c:v>41004</c:v>
                </c:pt>
                <c:pt idx="533">
                  <c:v>41005</c:v>
                </c:pt>
                <c:pt idx="534">
                  <c:v>41008</c:v>
                </c:pt>
                <c:pt idx="535">
                  <c:v>41009</c:v>
                </c:pt>
                <c:pt idx="536">
                  <c:v>41010</c:v>
                </c:pt>
                <c:pt idx="537">
                  <c:v>41011</c:v>
                </c:pt>
                <c:pt idx="538">
                  <c:v>41012</c:v>
                </c:pt>
                <c:pt idx="539">
                  <c:v>41015</c:v>
                </c:pt>
                <c:pt idx="540">
                  <c:v>41016</c:v>
                </c:pt>
                <c:pt idx="541">
                  <c:v>41017</c:v>
                </c:pt>
                <c:pt idx="542">
                  <c:v>41018</c:v>
                </c:pt>
                <c:pt idx="543">
                  <c:v>41019</c:v>
                </c:pt>
                <c:pt idx="544">
                  <c:v>41022</c:v>
                </c:pt>
                <c:pt idx="545">
                  <c:v>41023</c:v>
                </c:pt>
                <c:pt idx="546">
                  <c:v>41024</c:v>
                </c:pt>
                <c:pt idx="547">
                  <c:v>41025</c:v>
                </c:pt>
                <c:pt idx="548">
                  <c:v>41026</c:v>
                </c:pt>
                <c:pt idx="549">
                  <c:v>41029</c:v>
                </c:pt>
                <c:pt idx="550">
                  <c:v>41030</c:v>
                </c:pt>
                <c:pt idx="551">
                  <c:v>41031</c:v>
                </c:pt>
                <c:pt idx="552">
                  <c:v>41032</c:v>
                </c:pt>
                <c:pt idx="553">
                  <c:v>41033</c:v>
                </c:pt>
                <c:pt idx="554">
                  <c:v>41036</c:v>
                </c:pt>
                <c:pt idx="555">
                  <c:v>41037</c:v>
                </c:pt>
                <c:pt idx="556">
                  <c:v>41038</c:v>
                </c:pt>
                <c:pt idx="557">
                  <c:v>41039</c:v>
                </c:pt>
                <c:pt idx="558">
                  <c:v>41040</c:v>
                </c:pt>
                <c:pt idx="559">
                  <c:v>41043</c:v>
                </c:pt>
                <c:pt idx="560">
                  <c:v>41044</c:v>
                </c:pt>
                <c:pt idx="561">
                  <c:v>41045</c:v>
                </c:pt>
                <c:pt idx="562">
                  <c:v>41046</c:v>
                </c:pt>
                <c:pt idx="563">
                  <c:v>41047</c:v>
                </c:pt>
                <c:pt idx="564">
                  <c:v>41050</c:v>
                </c:pt>
                <c:pt idx="565">
                  <c:v>41051</c:v>
                </c:pt>
                <c:pt idx="566">
                  <c:v>41052</c:v>
                </c:pt>
                <c:pt idx="567">
                  <c:v>41053</c:v>
                </c:pt>
                <c:pt idx="568">
                  <c:v>41054</c:v>
                </c:pt>
                <c:pt idx="569">
                  <c:v>41057</c:v>
                </c:pt>
                <c:pt idx="570">
                  <c:v>41058</c:v>
                </c:pt>
                <c:pt idx="571">
                  <c:v>41059</c:v>
                </c:pt>
                <c:pt idx="572">
                  <c:v>41060</c:v>
                </c:pt>
                <c:pt idx="573">
                  <c:v>41061</c:v>
                </c:pt>
                <c:pt idx="574">
                  <c:v>41064</c:v>
                </c:pt>
                <c:pt idx="575">
                  <c:v>41065</c:v>
                </c:pt>
                <c:pt idx="576">
                  <c:v>41066</c:v>
                </c:pt>
                <c:pt idx="577">
                  <c:v>41067</c:v>
                </c:pt>
                <c:pt idx="578">
                  <c:v>41068</c:v>
                </c:pt>
                <c:pt idx="579">
                  <c:v>41071</c:v>
                </c:pt>
                <c:pt idx="580">
                  <c:v>41072</c:v>
                </c:pt>
                <c:pt idx="581">
                  <c:v>41073</c:v>
                </c:pt>
                <c:pt idx="582">
                  <c:v>41074</c:v>
                </c:pt>
                <c:pt idx="583">
                  <c:v>41075</c:v>
                </c:pt>
                <c:pt idx="584">
                  <c:v>41078</c:v>
                </c:pt>
                <c:pt idx="585">
                  <c:v>41079</c:v>
                </c:pt>
                <c:pt idx="586">
                  <c:v>41080</c:v>
                </c:pt>
                <c:pt idx="587">
                  <c:v>41081</c:v>
                </c:pt>
                <c:pt idx="588">
                  <c:v>41082</c:v>
                </c:pt>
                <c:pt idx="589">
                  <c:v>41085</c:v>
                </c:pt>
                <c:pt idx="590">
                  <c:v>41086</c:v>
                </c:pt>
                <c:pt idx="591">
                  <c:v>41087</c:v>
                </c:pt>
                <c:pt idx="592">
                  <c:v>41088</c:v>
                </c:pt>
                <c:pt idx="593">
                  <c:v>41089</c:v>
                </c:pt>
                <c:pt idx="594">
                  <c:v>41092</c:v>
                </c:pt>
                <c:pt idx="595">
                  <c:v>41093</c:v>
                </c:pt>
                <c:pt idx="596">
                  <c:v>41094</c:v>
                </c:pt>
                <c:pt idx="597">
                  <c:v>41095</c:v>
                </c:pt>
                <c:pt idx="598">
                  <c:v>41096</c:v>
                </c:pt>
                <c:pt idx="599">
                  <c:v>41099</c:v>
                </c:pt>
                <c:pt idx="600">
                  <c:v>41100</c:v>
                </c:pt>
                <c:pt idx="601">
                  <c:v>41101</c:v>
                </c:pt>
                <c:pt idx="602">
                  <c:v>41102</c:v>
                </c:pt>
                <c:pt idx="603">
                  <c:v>41103</c:v>
                </c:pt>
                <c:pt idx="604">
                  <c:v>41106</c:v>
                </c:pt>
                <c:pt idx="605">
                  <c:v>41107</c:v>
                </c:pt>
                <c:pt idx="606">
                  <c:v>41108</c:v>
                </c:pt>
                <c:pt idx="607">
                  <c:v>41109</c:v>
                </c:pt>
                <c:pt idx="608">
                  <c:v>41110</c:v>
                </c:pt>
                <c:pt idx="609">
                  <c:v>41113</c:v>
                </c:pt>
                <c:pt idx="610">
                  <c:v>41114</c:v>
                </c:pt>
                <c:pt idx="611">
                  <c:v>41115</c:v>
                </c:pt>
                <c:pt idx="612">
                  <c:v>41116</c:v>
                </c:pt>
                <c:pt idx="613">
                  <c:v>41117</c:v>
                </c:pt>
                <c:pt idx="614">
                  <c:v>41120</c:v>
                </c:pt>
                <c:pt idx="615">
                  <c:v>41121</c:v>
                </c:pt>
                <c:pt idx="616">
                  <c:v>41122</c:v>
                </c:pt>
                <c:pt idx="617">
                  <c:v>41123</c:v>
                </c:pt>
                <c:pt idx="618">
                  <c:v>41124</c:v>
                </c:pt>
                <c:pt idx="619">
                  <c:v>41127</c:v>
                </c:pt>
                <c:pt idx="620">
                  <c:v>41128</c:v>
                </c:pt>
                <c:pt idx="621">
                  <c:v>41129</c:v>
                </c:pt>
                <c:pt idx="622">
                  <c:v>41130</c:v>
                </c:pt>
                <c:pt idx="623">
                  <c:v>41131</c:v>
                </c:pt>
                <c:pt idx="624">
                  <c:v>41134</c:v>
                </c:pt>
                <c:pt idx="625">
                  <c:v>41135</c:v>
                </c:pt>
                <c:pt idx="626">
                  <c:v>41136</c:v>
                </c:pt>
                <c:pt idx="627">
                  <c:v>41137</c:v>
                </c:pt>
                <c:pt idx="628">
                  <c:v>41138</c:v>
                </c:pt>
                <c:pt idx="629">
                  <c:v>41141</c:v>
                </c:pt>
                <c:pt idx="630">
                  <c:v>41142</c:v>
                </c:pt>
                <c:pt idx="631">
                  <c:v>41143</c:v>
                </c:pt>
                <c:pt idx="632">
                  <c:v>41144</c:v>
                </c:pt>
                <c:pt idx="633">
                  <c:v>41145</c:v>
                </c:pt>
                <c:pt idx="634">
                  <c:v>41148</c:v>
                </c:pt>
                <c:pt idx="635">
                  <c:v>41149</c:v>
                </c:pt>
                <c:pt idx="636">
                  <c:v>41150</c:v>
                </c:pt>
                <c:pt idx="637">
                  <c:v>41151</c:v>
                </c:pt>
                <c:pt idx="638">
                  <c:v>41152</c:v>
                </c:pt>
                <c:pt idx="639">
                  <c:v>41155</c:v>
                </c:pt>
                <c:pt idx="640">
                  <c:v>41156</c:v>
                </c:pt>
                <c:pt idx="641">
                  <c:v>41157</c:v>
                </c:pt>
                <c:pt idx="642">
                  <c:v>41158</c:v>
                </c:pt>
                <c:pt idx="643">
                  <c:v>41159</c:v>
                </c:pt>
                <c:pt idx="644">
                  <c:v>41162</c:v>
                </c:pt>
                <c:pt idx="645">
                  <c:v>41163</c:v>
                </c:pt>
                <c:pt idx="646">
                  <c:v>41164</c:v>
                </c:pt>
                <c:pt idx="647">
                  <c:v>41165</c:v>
                </c:pt>
                <c:pt idx="648">
                  <c:v>41166</c:v>
                </c:pt>
                <c:pt idx="649">
                  <c:v>41169</c:v>
                </c:pt>
                <c:pt idx="650">
                  <c:v>41170</c:v>
                </c:pt>
                <c:pt idx="651">
                  <c:v>41171</c:v>
                </c:pt>
                <c:pt idx="652">
                  <c:v>41172</c:v>
                </c:pt>
                <c:pt idx="653">
                  <c:v>41173</c:v>
                </c:pt>
                <c:pt idx="654">
                  <c:v>41176</c:v>
                </c:pt>
                <c:pt idx="655">
                  <c:v>41177</c:v>
                </c:pt>
                <c:pt idx="656">
                  <c:v>41178</c:v>
                </c:pt>
                <c:pt idx="657">
                  <c:v>41179</c:v>
                </c:pt>
                <c:pt idx="658">
                  <c:v>41180</c:v>
                </c:pt>
                <c:pt idx="659">
                  <c:v>41183</c:v>
                </c:pt>
                <c:pt idx="660">
                  <c:v>41184</c:v>
                </c:pt>
                <c:pt idx="661">
                  <c:v>41185</c:v>
                </c:pt>
                <c:pt idx="662">
                  <c:v>41186</c:v>
                </c:pt>
                <c:pt idx="663">
                  <c:v>41187</c:v>
                </c:pt>
                <c:pt idx="664">
                  <c:v>41190</c:v>
                </c:pt>
                <c:pt idx="665">
                  <c:v>41191</c:v>
                </c:pt>
                <c:pt idx="666">
                  <c:v>41192</c:v>
                </c:pt>
                <c:pt idx="667">
                  <c:v>41193</c:v>
                </c:pt>
                <c:pt idx="668">
                  <c:v>41194</c:v>
                </c:pt>
                <c:pt idx="669">
                  <c:v>41197</c:v>
                </c:pt>
                <c:pt idx="670">
                  <c:v>41198</c:v>
                </c:pt>
                <c:pt idx="671">
                  <c:v>41199</c:v>
                </c:pt>
                <c:pt idx="672">
                  <c:v>41200</c:v>
                </c:pt>
                <c:pt idx="673">
                  <c:v>41201</c:v>
                </c:pt>
                <c:pt idx="674">
                  <c:v>41204</c:v>
                </c:pt>
                <c:pt idx="675">
                  <c:v>41205</c:v>
                </c:pt>
                <c:pt idx="676">
                  <c:v>41206</c:v>
                </c:pt>
                <c:pt idx="677">
                  <c:v>41207</c:v>
                </c:pt>
                <c:pt idx="678">
                  <c:v>41208</c:v>
                </c:pt>
                <c:pt idx="679">
                  <c:v>41211</c:v>
                </c:pt>
                <c:pt idx="680">
                  <c:v>41212</c:v>
                </c:pt>
                <c:pt idx="681">
                  <c:v>41213</c:v>
                </c:pt>
                <c:pt idx="682">
                  <c:v>41214</c:v>
                </c:pt>
                <c:pt idx="683">
                  <c:v>41215</c:v>
                </c:pt>
                <c:pt idx="684">
                  <c:v>41218</c:v>
                </c:pt>
                <c:pt idx="685">
                  <c:v>41219</c:v>
                </c:pt>
                <c:pt idx="686">
                  <c:v>41220</c:v>
                </c:pt>
                <c:pt idx="687">
                  <c:v>41221</c:v>
                </c:pt>
                <c:pt idx="688">
                  <c:v>41222</c:v>
                </c:pt>
                <c:pt idx="689">
                  <c:v>41225</c:v>
                </c:pt>
                <c:pt idx="690">
                  <c:v>41226</c:v>
                </c:pt>
                <c:pt idx="691">
                  <c:v>41227</c:v>
                </c:pt>
                <c:pt idx="692">
                  <c:v>41228</c:v>
                </c:pt>
                <c:pt idx="693">
                  <c:v>41229</c:v>
                </c:pt>
                <c:pt idx="694">
                  <c:v>41232</c:v>
                </c:pt>
                <c:pt idx="695">
                  <c:v>41233</c:v>
                </c:pt>
                <c:pt idx="696">
                  <c:v>41234</c:v>
                </c:pt>
                <c:pt idx="697">
                  <c:v>41235</c:v>
                </c:pt>
                <c:pt idx="698">
                  <c:v>41236</c:v>
                </c:pt>
                <c:pt idx="699">
                  <c:v>41239</c:v>
                </c:pt>
                <c:pt idx="700">
                  <c:v>41240</c:v>
                </c:pt>
                <c:pt idx="701">
                  <c:v>41241</c:v>
                </c:pt>
                <c:pt idx="702">
                  <c:v>41242</c:v>
                </c:pt>
                <c:pt idx="703">
                  <c:v>41243</c:v>
                </c:pt>
                <c:pt idx="704">
                  <c:v>41246</c:v>
                </c:pt>
                <c:pt idx="705">
                  <c:v>41247</c:v>
                </c:pt>
                <c:pt idx="706">
                  <c:v>41248</c:v>
                </c:pt>
                <c:pt idx="707">
                  <c:v>41249</c:v>
                </c:pt>
                <c:pt idx="708">
                  <c:v>41250</c:v>
                </c:pt>
                <c:pt idx="709">
                  <c:v>41253</c:v>
                </c:pt>
                <c:pt idx="710">
                  <c:v>41254</c:v>
                </c:pt>
                <c:pt idx="711">
                  <c:v>41255</c:v>
                </c:pt>
                <c:pt idx="712">
                  <c:v>41256</c:v>
                </c:pt>
                <c:pt idx="713">
                  <c:v>41257</c:v>
                </c:pt>
                <c:pt idx="714">
                  <c:v>41260</c:v>
                </c:pt>
                <c:pt idx="715">
                  <c:v>41261</c:v>
                </c:pt>
                <c:pt idx="716">
                  <c:v>41262</c:v>
                </c:pt>
                <c:pt idx="717">
                  <c:v>41263</c:v>
                </c:pt>
                <c:pt idx="718">
                  <c:v>41264</c:v>
                </c:pt>
                <c:pt idx="719">
                  <c:v>41267</c:v>
                </c:pt>
                <c:pt idx="720">
                  <c:v>41268</c:v>
                </c:pt>
                <c:pt idx="721">
                  <c:v>41269</c:v>
                </c:pt>
                <c:pt idx="722">
                  <c:v>41270</c:v>
                </c:pt>
                <c:pt idx="723">
                  <c:v>41271</c:v>
                </c:pt>
                <c:pt idx="724">
                  <c:v>41274</c:v>
                </c:pt>
                <c:pt idx="725">
                  <c:v>41275</c:v>
                </c:pt>
                <c:pt idx="726">
                  <c:v>41276</c:v>
                </c:pt>
                <c:pt idx="727">
                  <c:v>41277</c:v>
                </c:pt>
                <c:pt idx="728">
                  <c:v>41278</c:v>
                </c:pt>
                <c:pt idx="729">
                  <c:v>41281</c:v>
                </c:pt>
                <c:pt idx="730">
                  <c:v>41282</c:v>
                </c:pt>
                <c:pt idx="731">
                  <c:v>41283</c:v>
                </c:pt>
                <c:pt idx="732">
                  <c:v>41284</c:v>
                </c:pt>
                <c:pt idx="733">
                  <c:v>41285</c:v>
                </c:pt>
                <c:pt idx="734">
                  <c:v>41288</c:v>
                </c:pt>
                <c:pt idx="735">
                  <c:v>41289</c:v>
                </c:pt>
                <c:pt idx="736">
                  <c:v>41290</c:v>
                </c:pt>
                <c:pt idx="737">
                  <c:v>41291</c:v>
                </c:pt>
                <c:pt idx="738">
                  <c:v>41292</c:v>
                </c:pt>
                <c:pt idx="739">
                  <c:v>41295</c:v>
                </c:pt>
                <c:pt idx="740">
                  <c:v>41296</c:v>
                </c:pt>
                <c:pt idx="741">
                  <c:v>41297</c:v>
                </c:pt>
                <c:pt idx="742">
                  <c:v>41298</c:v>
                </c:pt>
                <c:pt idx="743">
                  <c:v>41299</c:v>
                </c:pt>
                <c:pt idx="744">
                  <c:v>41302</c:v>
                </c:pt>
                <c:pt idx="745">
                  <c:v>41303</c:v>
                </c:pt>
                <c:pt idx="746">
                  <c:v>41304</c:v>
                </c:pt>
                <c:pt idx="747">
                  <c:v>41305</c:v>
                </c:pt>
                <c:pt idx="748">
                  <c:v>41306</c:v>
                </c:pt>
                <c:pt idx="749">
                  <c:v>41309</c:v>
                </c:pt>
                <c:pt idx="750">
                  <c:v>41310</c:v>
                </c:pt>
                <c:pt idx="751">
                  <c:v>41311</c:v>
                </c:pt>
                <c:pt idx="752">
                  <c:v>41312</c:v>
                </c:pt>
                <c:pt idx="753">
                  <c:v>41313</c:v>
                </c:pt>
                <c:pt idx="754">
                  <c:v>41316</c:v>
                </c:pt>
                <c:pt idx="755">
                  <c:v>41317</c:v>
                </c:pt>
                <c:pt idx="756">
                  <c:v>41318</c:v>
                </c:pt>
                <c:pt idx="757">
                  <c:v>41319</c:v>
                </c:pt>
                <c:pt idx="758">
                  <c:v>41320</c:v>
                </c:pt>
                <c:pt idx="759">
                  <c:v>41323</c:v>
                </c:pt>
                <c:pt idx="760">
                  <c:v>41324</c:v>
                </c:pt>
                <c:pt idx="761">
                  <c:v>41325</c:v>
                </c:pt>
                <c:pt idx="762">
                  <c:v>41326</c:v>
                </c:pt>
                <c:pt idx="763">
                  <c:v>41327</c:v>
                </c:pt>
                <c:pt idx="764">
                  <c:v>41330</c:v>
                </c:pt>
                <c:pt idx="765">
                  <c:v>41331</c:v>
                </c:pt>
                <c:pt idx="766">
                  <c:v>41332</c:v>
                </c:pt>
                <c:pt idx="767">
                  <c:v>41333</c:v>
                </c:pt>
                <c:pt idx="768">
                  <c:v>41334</c:v>
                </c:pt>
                <c:pt idx="769">
                  <c:v>41337</c:v>
                </c:pt>
                <c:pt idx="770">
                  <c:v>41338</c:v>
                </c:pt>
                <c:pt idx="771">
                  <c:v>41339</c:v>
                </c:pt>
                <c:pt idx="772">
                  <c:v>41340</c:v>
                </c:pt>
                <c:pt idx="773">
                  <c:v>41341</c:v>
                </c:pt>
                <c:pt idx="774">
                  <c:v>41344</c:v>
                </c:pt>
                <c:pt idx="775">
                  <c:v>41345</c:v>
                </c:pt>
                <c:pt idx="776">
                  <c:v>41346</c:v>
                </c:pt>
                <c:pt idx="777">
                  <c:v>41347</c:v>
                </c:pt>
                <c:pt idx="778">
                  <c:v>41348</c:v>
                </c:pt>
                <c:pt idx="779">
                  <c:v>41351</c:v>
                </c:pt>
                <c:pt idx="780">
                  <c:v>41352</c:v>
                </c:pt>
                <c:pt idx="781">
                  <c:v>41353</c:v>
                </c:pt>
                <c:pt idx="782">
                  <c:v>41354</c:v>
                </c:pt>
                <c:pt idx="783">
                  <c:v>41355</c:v>
                </c:pt>
                <c:pt idx="784">
                  <c:v>41358</c:v>
                </c:pt>
                <c:pt idx="785">
                  <c:v>41359</c:v>
                </c:pt>
                <c:pt idx="786">
                  <c:v>41360</c:v>
                </c:pt>
                <c:pt idx="787">
                  <c:v>41361</c:v>
                </c:pt>
                <c:pt idx="788">
                  <c:v>41362</c:v>
                </c:pt>
                <c:pt idx="789">
                  <c:v>41365</c:v>
                </c:pt>
                <c:pt idx="790">
                  <c:v>41366</c:v>
                </c:pt>
                <c:pt idx="791">
                  <c:v>41367</c:v>
                </c:pt>
                <c:pt idx="792">
                  <c:v>41368</c:v>
                </c:pt>
                <c:pt idx="793">
                  <c:v>41369</c:v>
                </c:pt>
                <c:pt idx="794">
                  <c:v>41372</c:v>
                </c:pt>
                <c:pt idx="795">
                  <c:v>41373</c:v>
                </c:pt>
                <c:pt idx="796">
                  <c:v>41374</c:v>
                </c:pt>
                <c:pt idx="797">
                  <c:v>41375</c:v>
                </c:pt>
                <c:pt idx="798">
                  <c:v>41376</c:v>
                </c:pt>
                <c:pt idx="799">
                  <c:v>41379</c:v>
                </c:pt>
                <c:pt idx="800">
                  <c:v>41380</c:v>
                </c:pt>
                <c:pt idx="801">
                  <c:v>41381</c:v>
                </c:pt>
                <c:pt idx="802">
                  <c:v>41382</c:v>
                </c:pt>
                <c:pt idx="803">
                  <c:v>41383</c:v>
                </c:pt>
                <c:pt idx="804">
                  <c:v>41386</c:v>
                </c:pt>
                <c:pt idx="805">
                  <c:v>41387</c:v>
                </c:pt>
                <c:pt idx="806">
                  <c:v>41388</c:v>
                </c:pt>
                <c:pt idx="807">
                  <c:v>41389</c:v>
                </c:pt>
                <c:pt idx="808">
                  <c:v>41390</c:v>
                </c:pt>
                <c:pt idx="809">
                  <c:v>41393</c:v>
                </c:pt>
                <c:pt idx="810">
                  <c:v>41394</c:v>
                </c:pt>
                <c:pt idx="811">
                  <c:v>41395</c:v>
                </c:pt>
                <c:pt idx="812">
                  <c:v>41396</c:v>
                </c:pt>
                <c:pt idx="813">
                  <c:v>41397</c:v>
                </c:pt>
                <c:pt idx="814">
                  <c:v>41400</c:v>
                </c:pt>
                <c:pt idx="815">
                  <c:v>41401</c:v>
                </c:pt>
                <c:pt idx="816">
                  <c:v>41402</c:v>
                </c:pt>
                <c:pt idx="817">
                  <c:v>41403</c:v>
                </c:pt>
                <c:pt idx="818">
                  <c:v>41404</c:v>
                </c:pt>
                <c:pt idx="819">
                  <c:v>41407</c:v>
                </c:pt>
                <c:pt idx="820">
                  <c:v>41408</c:v>
                </c:pt>
                <c:pt idx="821">
                  <c:v>41409</c:v>
                </c:pt>
                <c:pt idx="822">
                  <c:v>41410</c:v>
                </c:pt>
                <c:pt idx="823">
                  <c:v>41411</c:v>
                </c:pt>
                <c:pt idx="824">
                  <c:v>41414</c:v>
                </c:pt>
                <c:pt idx="825">
                  <c:v>41415</c:v>
                </c:pt>
                <c:pt idx="826">
                  <c:v>41416</c:v>
                </c:pt>
                <c:pt idx="827">
                  <c:v>41417</c:v>
                </c:pt>
                <c:pt idx="828">
                  <c:v>41418</c:v>
                </c:pt>
                <c:pt idx="829">
                  <c:v>41421</c:v>
                </c:pt>
                <c:pt idx="830">
                  <c:v>41422</c:v>
                </c:pt>
                <c:pt idx="831">
                  <c:v>41423</c:v>
                </c:pt>
                <c:pt idx="832">
                  <c:v>41424</c:v>
                </c:pt>
                <c:pt idx="833">
                  <c:v>41425</c:v>
                </c:pt>
                <c:pt idx="834">
                  <c:v>41428</c:v>
                </c:pt>
                <c:pt idx="835">
                  <c:v>41429</c:v>
                </c:pt>
                <c:pt idx="836">
                  <c:v>41430</c:v>
                </c:pt>
                <c:pt idx="837">
                  <c:v>41431</c:v>
                </c:pt>
                <c:pt idx="838">
                  <c:v>41432</c:v>
                </c:pt>
                <c:pt idx="839">
                  <c:v>41435</c:v>
                </c:pt>
                <c:pt idx="840">
                  <c:v>41436</c:v>
                </c:pt>
                <c:pt idx="841">
                  <c:v>41437</c:v>
                </c:pt>
                <c:pt idx="842">
                  <c:v>41438</c:v>
                </c:pt>
                <c:pt idx="843">
                  <c:v>41439</c:v>
                </c:pt>
                <c:pt idx="844">
                  <c:v>41442</c:v>
                </c:pt>
                <c:pt idx="845">
                  <c:v>41443</c:v>
                </c:pt>
                <c:pt idx="846">
                  <c:v>41444</c:v>
                </c:pt>
                <c:pt idx="847">
                  <c:v>41445</c:v>
                </c:pt>
                <c:pt idx="848">
                  <c:v>41446</c:v>
                </c:pt>
                <c:pt idx="849">
                  <c:v>41449</c:v>
                </c:pt>
                <c:pt idx="850">
                  <c:v>41450</c:v>
                </c:pt>
                <c:pt idx="851">
                  <c:v>41451</c:v>
                </c:pt>
                <c:pt idx="852">
                  <c:v>41452</c:v>
                </c:pt>
                <c:pt idx="853">
                  <c:v>41453</c:v>
                </c:pt>
                <c:pt idx="854">
                  <c:v>41456</c:v>
                </c:pt>
                <c:pt idx="855">
                  <c:v>41457</c:v>
                </c:pt>
                <c:pt idx="856">
                  <c:v>41458</c:v>
                </c:pt>
                <c:pt idx="857">
                  <c:v>41459</c:v>
                </c:pt>
                <c:pt idx="858">
                  <c:v>41460</c:v>
                </c:pt>
                <c:pt idx="859">
                  <c:v>41463</c:v>
                </c:pt>
                <c:pt idx="860">
                  <c:v>41464</c:v>
                </c:pt>
                <c:pt idx="861">
                  <c:v>41465</c:v>
                </c:pt>
                <c:pt idx="862">
                  <c:v>41466</c:v>
                </c:pt>
                <c:pt idx="863">
                  <c:v>41467</c:v>
                </c:pt>
                <c:pt idx="864">
                  <c:v>41470</c:v>
                </c:pt>
                <c:pt idx="865">
                  <c:v>41471</c:v>
                </c:pt>
                <c:pt idx="866">
                  <c:v>41472</c:v>
                </c:pt>
                <c:pt idx="867">
                  <c:v>41473</c:v>
                </c:pt>
                <c:pt idx="868">
                  <c:v>41474</c:v>
                </c:pt>
                <c:pt idx="869">
                  <c:v>41477</c:v>
                </c:pt>
                <c:pt idx="870">
                  <c:v>41478</c:v>
                </c:pt>
                <c:pt idx="871">
                  <c:v>41479</c:v>
                </c:pt>
                <c:pt idx="872">
                  <c:v>41480</c:v>
                </c:pt>
                <c:pt idx="873">
                  <c:v>41481</c:v>
                </c:pt>
                <c:pt idx="874">
                  <c:v>41484</c:v>
                </c:pt>
                <c:pt idx="875">
                  <c:v>41485</c:v>
                </c:pt>
                <c:pt idx="876">
                  <c:v>41486</c:v>
                </c:pt>
                <c:pt idx="877">
                  <c:v>41487</c:v>
                </c:pt>
                <c:pt idx="878">
                  <c:v>41488</c:v>
                </c:pt>
                <c:pt idx="879">
                  <c:v>41491</c:v>
                </c:pt>
                <c:pt idx="880">
                  <c:v>41492</c:v>
                </c:pt>
                <c:pt idx="881">
                  <c:v>41493</c:v>
                </c:pt>
                <c:pt idx="882">
                  <c:v>41494</c:v>
                </c:pt>
                <c:pt idx="883">
                  <c:v>41495</c:v>
                </c:pt>
                <c:pt idx="884">
                  <c:v>41498</c:v>
                </c:pt>
                <c:pt idx="885">
                  <c:v>41499</c:v>
                </c:pt>
                <c:pt idx="886">
                  <c:v>41500</c:v>
                </c:pt>
                <c:pt idx="887">
                  <c:v>41501</c:v>
                </c:pt>
                <c:pt idx="888">
                  <c:v>41502</c:v>
                </c:pt>
                <c:pt idx="889">
                  <c:v>41505</c:v>
                </c:pt>
                <c:pt idx="890">
                  <c:v>41506</c:v>
                </c:pt>
                <c:pt idx="891">
                  <c:v>41507</c:v>
                </c:pt>
                <c:pt idx="892">
                  <c:v>41508</c:v>
                </c:pt>
                <c:pt idx="893">
                  <c:v>41509</c:v>
                </c:pt>
                <c:pt idx="894">
                  <c:v>41512</c:v>
                </c:pt>
                <c:pt idx="895">
                  <c:v>41513</c:v>
                </c:pt>
                <c:pt idx="896">
                  <c:v>41514</c:v>
                </c:pt>
                <c:pt idx="897">
                  <c:v>41515</c:v>
                </c:pt>
                <c:pt idx="898">
                  <c:v>41516</c:v>
                </c:pt>
                <c:pt idx="899">
                  <c:v>41519</c:v>
                </c:pt>
                <c:pt idx="900">
                  <c:v>41520</c:v>
                </c:pt>
                <c:pt idx="901">
                  <c:v>41521</c:v>
                </c:pt>
                <c:pt idx="902">
                  <c:v>41522</c:v>
                </c:pt>
                <c:pt idx="903">
                  <c:v>41523</c:v>
                </c:pt>
                <c:pt idx="904">
                  <c:v>41526</c:v>
                </c:pt>
                <c:pt idx="905">
                  <c:v>41527</c:v>
                </c:pt>
                <c:pt idx="906">
                  <c:v>41528</c:v>
                </c:pt>
                <c:pt idx="907">
                  <c:v>41529</c:v>
                </c:pt>
                <c:pt idx="908">
                  <c:v>41530</c:v>
                </c:pt>
                <c:pt idx="909">
                  <c:v>41533</c:v>
                </c:pt>
                <c:pt idx="910">
                  <c:v>41534</c:v>
                </c:pt>
                <c:pt idx="911">
                  <c:v>41535</c:v>
                </c:pt>
                <c:pt idx="912">
                  <c:v>41536</c:v>
                </c:pt>
                <c:pt idx="913">
                  <c:v>41537</c:v>
                </c:pt>
                <c:pt idx="914">
                  <c:v>41540</c:v>
                </c:pt>
                <c:pt idx="915">
                  <c:v>41541</c:v>
                </c:pt>
                <c:pt idx="916">
                  <c:v>41542</c:v>
                </c:pt>
                <c:pt idx="917">
                  <c:v>41543</c:v>
                </c:pt>
                <c:pt idx="918">
                  <c:v>41544</c:v>
                </c:pt>
                <c:pt idx="919">
                  <c:v>41547</c:v>
                </c:pt>
                <c:pt idx="920">
                  <c:v>41548</c:v>
                </c:pt>
                <c:pt idx="921">
                  <c:v>41549</c:v>
                </c:pt>
                <c:pt idx="922">
                  <c:v>41550</c:v>
                </c:pt>
                <c:pt idx="923">
                  <c:v>41551</c:v>
                </c:pt>
                <c:pt idx="924">
                  <c:v>41554</c:v>
                </c:pt>
                <c:pt idx="925">
                  <c:v>41555</c:v>
                </c:pt>
                <c:pt idx="926">
                  <c:v>41556</c:v>
                </c:pt>
                <c:pt idx="927">
                  <c:v>41557</c:v>
                </c:pt>
                <c:pt idx="928">
                  <c:v>41558</c:v>
                </c:pt>
                <c:pt idx="929">
                  <c:v>41561</c:v>
                </c:pt>
                <c:pt idx="930">
                  <c:v>41562</c:v>
                </c:pt>
                <c:pt idx="931">
                  <c:v>41563</c:v>
                </c:pt>
                <c:pt idx="932">
                  <c:v>41564</c:v>
                </c:pt>
                <c:pt idx="933">
                  <c:v>41565</c:v>
                </c:pt>
                <c:pt idx="934">
                  <c:v>41568</c:v>
                </c:pt>
                <c:pt idx="935">
                  <c:v>41569</c:v>
                </c:pt>
                <c:pt idx="936">
                  <c:v>41570</c:v>
                </c:pt>
                <c:pt idx="937">
                  <c:v>41571</c:v>
                </c:pt>
                <c:pt idx="938">
                  <c:v>41572</c:v>
                </c:pt>
                <c:pt idx="939">
                  <c:v>41575</c:v>
                </c:pt>
                <c:pt idx="940">
                  <c:v>41576</c:v>
                </c:pt>
                <c:pt idx="941">
                  <c:v>41577</c:v>
                </c:pt>
                <c:pt idx="942">
                  <c:v>41578</c:v>
                </c:pt>
                <c:pt idx="943">
                  <c:v>41579</c:v>
                </c:pt>
                <c:pt idx="944">
                  <c:v>41582</c:v>
                </c:pt>
                <c:pt idx="945">
                  <c:v>41583</c:v>
                </c:pt>
                <c:pt idx="946">
                  <c:v>41584</c:v>
                </c:pt>
                <c:pt idx="947">
                  <c:v>41585</c:v>
                </c:pt>
                <c:pt idx="948">
                  <c:v>41586</c:v>
                </c:pt>
                <c:pt idx="949">
                  <c:v>41589</c:v>
                </c:pt>
                <c:pt idx="950">
                  <c:v>41590</c:v>
                </c:pt>
                <c:pt idx="951">
                  <c:v>41591</c:v>
                </c:pt>
                <c:pt idx="952">
                  <c:v>41592</c:v>
                </c:pt>
                <c:pt idx="953">
                  <c:v>41593</c:v>
                </c:pt>
                <c:pt idx="954">
                  <c:v>41596</c:v>
                </c:pt>
                <c:pt idx="955">
                  <c:v>41597</c:v>
                </c:pt>
                <c:pt idx="956">
                  <c:v>41598</c:v>
                </c:pt>
                <c:pt idx="957">
                  <c:v>41599</c:v>
                </c:pt>
                <c:pt idx="958">
                  <c:v>41600</c:v>
                </c:pt>
                <c:pt idx="959">
                  <c:v>41603</c:v>
                </c:pt>
                <c:pt idx="960">
                  <c:v>41604</c:v>
                </c:pt>
                <c:pt idx="961">
                  <c:v>41605</c:v>
                </c:pt>
                <c:pt idx="962">
                  <c:v>41606</c:v>
                </c:pt>
                <c:pt idx="963">
                  <c:v>41607</c:v>
                </c:pt>
                <c:pt idx="964">
                  <c:v>41610</c:v>
                </c:pt>
                <c:pt idx="965">
                  <c:v>41611</c:v>
                </c:pt>
                <c:pt idx="966">
                  <c:v>41612</c:v>
                </c:pt>
                <c:pt idx="967">
                  <c:v>41613</c:v>
                </c:pt>
                <c:pt idx="968">
                  <c:v>41614</c:v>
                </c:pt>
                <c:pt idx="969">
                  <c:v>41617</c:v>
                </c:pt>
                <c:pt idx="970">
                  <c:v>41618</c:v>
                </c:pt>
                <c:pt idx="971">
                  <c:v>41619</c:v>
                </c:pt>
                <c:pt idx="972">
                  <c:v>41620</c:v>
                </c:pt>
                <c:pt idx="973">
                  <c:v>41621</c:v>
                </c:pt>
                <c:pt idx="974">
                  <c:v>41624</c:v>
                </c:pt>
                <c:pt idx="975">
                  <c:v>41625</c:v>
                </c:pt>
                <c:pt idx="976">
                  <c:v>41626</c:v>
                </c:pt>
                <c:pt idx="977">
                  <c:v>41627</c:v>
                </c:pt>
                <c:pt idx="978">
                  <c:v>41628</c:v>
                </c:pt>
                <c:pt idx="979">
                  <c:v>41631</c:v>
                </c:pt>
                <c:pt idx="980">
                  <c:v>41632</c:v>
                </c:pt>
                <c:pt idx="981">
                  <c:v>41633</c:v>
                </c:pt>
                <c:pt idx="982">
                  <c:v>41634</c:v>
                </c:pt>
                <c:pt idx="983">
                  <c:v>41635</c:v>
                </c:pt>
                <c:pt idx="984">
                  <c:v>41638</c:v>
                </c:pt>
                <c:pt idx="985">
                  <c:v>41639</c:v>
                </c:pt>
                <c:pt idx="986">
                  <c:v>41640</c:v>
                </c:pt>
                <c:pt idx="987">
                  <c:v>41641</c:v>
                </c:pt>
                <c:pt idx="988">
                  <c:v>41642</c:v>
                </c:pt>
                <c:pt idx="989">
                  <c:v>41645</c:v>
                </c:pt>
                <c:pt idx="990">
                  <c:v>41646</c:v>
                </c:pt>
                <c:pt idx="991">
                  <c:v>41647</c:v>
                </c:pt>
                <c:pt idx="992">
                  <c:v>41648</c:v>
                </c:pt>
                <c:pt idx="993">
                  <c:v>41649</c:v>
                </c:pt>
                <c:pt idx="994">
                  <c:v>41652</c:v>
                </c:pt>
                <c:pt idx="995">
                  <c:v>41653</c:v>
                </c:pt>
                <c:pt idx="996">
                  <c:v>41654</c:v>
                </c:pt>
                <c:pt idx="997">
                  <c:v>41655</c:v>
                </c:pt>
                <c:pt idx="998">
                  <c:v>41656</c:v>
                </c:pt>
                <c:pt idx="999">
                  <c:v>41659</c:v>
                </c:pt>
                <c:pt idx="1000">
                  <c:v>41660</c:v>
                </c:pt>
                <c:pt idx="1001">
                  <c:v>41661</c:v>
                </c:pt>
                <c:pt idx="1002">
                  <c:v>41662</c:v>
                </c:pt>
                <c:pt idx="1003">
                  <c:v>41663</c:v>
                </c:pt>
                <c:pt idx="1004">
                  <c:v>41666</c:v>
                </c:pt>
                <c:pt idx="1005">
                  <c:v>41667</c:v>
                </c:pt>
                <c:pt idx="1006">
                  <c:v>41668</c:v>
                </c:pt>
                <c:pt idx="1007">
                  <c:v>41669</c:v>
                </c:pt>
                <c:pt idx="1008">
                  <c:v>41670</c:v>
                </c:pt>
                <c:pt idx="1009">
                  <c:v>41673</c:v>
                </c:pt>
                <c:pt idx="1010">
                  <c:v>41674</c:v>
                </c:pt>
                <c:pt idx="1011">
                  <c:v>41675</c:v>
                </c:pt>
                <c:pt idx="1012">
                  <c:v>41676</c:v>
                </c:pt>
                <c:pt idx="1013">
                  <c:v>41677</c:v>
                </c:pt>
                <c:pt idx="1014">
                  <c:v>41680</c:v>
                </c:pt>
                <c:pt idx="1015">
                  <c:v>41681</c:v>
                </c:pt>
                <c:pt idx="1016">
                  <c:v>41682</c:v>
                </c:pt>
                <c:pt idx="1017">
                  <c:v>41683</c:v>
                </c:pt>
                <c:pt idx="1018">
                  <c:v>41684</c:v>
                </c:pt>
                <c:pt idx="1019">
                  <c:v>41687</c:v>
                </c:pt>
                <c:pt idx="1020">
                  <c:v>41688</c:v>
                </c:pt>
                <c:pt idx="1021">
                  <c:v>41689</c:v>
                </c:pt>
                <c:pt idx="1022">
                  <c:v>41690</c:v>
                </c:pt>
                <c:pt idx="1023">
                  <c:v>41691</c:v>
                </c:pt>
                <c:pt idx="1024">
                  <c:v>41694</c:v>
                </c:pt>
                <c:pt idx="1025">
                  <c:v>41695</c:v>
                </c:pt>
                <c:pt idx="1026">
                  <c:v>41696</c:v>
                </c:pt>
                <c:pt idx="1027">
                  <c:v>41697</c:v>
                </c:pt>
                <c:pt idx="1028">
                  <c:v>41698</c:v>
                </c:pt>
                <c:pt idx="1029">
                  <c:v>41701</c:v>
                </c:pt>
                <c:pt idx="1030">
                  <c:v>41702</c:v>
                </c:pt>
                <c:pt idx="1031">
                  <c:v>41703</c:v>
                </c:pt>
                <c:pt idx="1032">
                  <c:v>41704</c:v>
                </c:pt>
                <c:pt idx="1033">
                  <c:v>41705</c:v>
                </c:pt>
                <c:pt idx="1034">
                  <c:v>41708</c:v>
                </c:pt>
                <c:pt idx="1035">
                  <c:v>41709</c:v>
                </c:pt>
                <c:pt idx="1036">
                  <c:v>41710</c:v>
                </c:pt>
                <c:pt idx="1037">
                  <c:v>41711</c:v>
                </c:pt>
                <c:pt idx="1038">
                  <c:v>41712</c:v>
                </c:pt>
                <c:pt idx="1039">
                  <c:v>41715</c:v>
                </c:pt>
                <c:pt idx="1040">
                  <c:v>41716</c:v>
                </c:pt>
                <c:pt idx="1041">
                  <c:v>41717</c:v>
                </c:pt>
                <c:pt idx="1042">
                  <c:v>41718</c:v>
                </c:pt>
                <c:pt idx="1043">
                  <c:v>41719</c:v>
                </c:pt>
                <c:pt idx="1044">
                  <c:v>41722</c:v>
                </c:pt>
                <c:pt idx="1045">
                  <c:v>41723</c:v>
                </c:pt>
                <c:pt idx="1046">
                  <c:v>41724</c:v>
                </c:pt>
                <c:pt idx="1047">
                  <c:v>41725</c:v>
                </c:pt>
                <c:pt idx="1048">
                  <c:v>41726</c:v>
                </c:pt>
                <c:pt idx="1049">
                  <c:v>41729</c:v>
                </c:pt>
                <c:pt idx="1050">
                  <c:v>41730</c:v>
                </c:pt>
                <c:pt idx="1051">
                  <c:v>41731</c:v>
                </c:pt>
                <c:pt idx="1052">
                  <c:v>41732</c:v>
                </c:pt>
                <c:pt idx="1053">
                  <c:v>41733</c:v>
                </c:pt>
                <c:pt idx="1054">
                  <c:v>41736</c:v>
                </c:pt>
                <c:pt idx="1055">
                  <c:v>41737</c:v>
                </c:pt>
                <c:pt idx="1056">
                  <c:v>41738</c:v>
                </c:pt>
                <c:pt idx="1057">
                  <c:v>41739</c:v>
                </c:pt>
                <c:pt idx="1058">
                  <c:v>41740</c:v>
                </c:pt>
                <c:pt idx="1059">
                  <c:v>41743</c:v>
                </c:pt>
                <c:pt idx="1060">
                  <c:v>41744</c:v>
                </c:pt>
                <c:pt idx="1061">
                  <c:v>41745</c:v>
                </c:pt>
                <c:pt idx="1062">
                  <c:v>41746</c:v>
                </c:pt>
                <c:pt idx="1063">
                  <c:v>41747</c:v>
                </c:pt>
                <c:pt idx="1064">
                  <c:v>41750</c:v>
                </c:pt>
                <c:pt idx="1065">
                  <c:v>41751</c:v>
                </c:pt>
                <c:pt idx="1066">
                  <c:v>41752</c:v>
                </c:pt>
                <c:pt idx="1067">
                  <c:v>41753</c:v>
                </c:pt>
                <c:pt idx="1068">
                  <c:v>41754</c:v>
                </c:pt>
                <c:pt idx="1069">
                  <c:v>41757</c:v>
                </c:pt>
                <c:pt idx="1070">
                  <c:v>41758</c:v>
                </c:pt>
                <c:pt idx="1071">
                  <c:v>41759</c:v>
                </c:pt>
                <c:pt idx="1072">
                  <c:v>41760</c:v>
                </c:pt>
                <c:pt idx="1073">
                  <c:v>41761</c:v>
                </c:pt>
                <c:pt idx="1074">
                  <c:v>41764</c:v>
                </c:pt>
                <c:pt idx="1075">
                  <c:v>41765</c:v>
                </c:pt>
                <c:pt idx="1076">
                  <c:v>41766</c:v>
                </c:pt>
                <c:pt idx="1077">
                  <c:v>41767</c:v>
                </c:pt>
                <c:pt idx="1078">
                  <c:v>41768</c:v>
                </c:pt>
                <c:pt idx="1079">
                  <c:v>41771</c:v>
                </c:pt>
                <c:pt idx="1080">
                  <c:v>41772</c:v>
                </c:pt>
                <c:pt idx="1081">
                  <c:v>41773</c:v>
                </c:pt>
                <c:pt idx="1082">
                  <c:v>41774</c:v>
                </c:pt>
                <c:pt idx="1083">
                  <c:v>41775</c:v>
                </c:pt>
                <c:pt idx="1084">
                  <c:v>41778</c:v>
                </c:pt>
                <c:pt idx="1085">
                  <c:v>41779</c:v>
                </c:pt>
                <c:pt idx="1086">
                  <c:v>41780</c:v>
                </c:pt>
                <c:pt idx="1087">
                  <c:v>41781</c:v>
                </c:pt>
                <c:pt idx="1088">
                  <c:v>41782</c:v>
                </c:pt>
                <c:pt idx="1089">
                  <c:v>41785</c:v>
                </c:pt>
                <c:pt idx="1090">
                  <c:v>41786</c:v>
                </c:pt>
                <c:pt idx="1091">
                  <c:v>41787</c:v>
                </c:pt>
                <c:pt idx="1092">
                  <c:v>41788</c:v>
                </c:pt>
                <c:pt idx="1093">
                  <c:v>41789</c:v>
                </c:pt>
                <c:pt idx="1094">
                  <c:v>41792</c:v>
                </c:pt>
                <c:pt idx="1095">
                  <c:v>41793</c:v>
                </c:pt>
                <c:pt idx="1096">
                  <c:v>41794</c:v>
                </c:pt>
                <c:pt idx="1097">
                  <c:v>41795</c:v>
                </c:pt>
                <c:pt idx="1098">
                  <c:v>41796</c:v>
                </c:pt>
                <c:pt idx="1099">
                  <c:v>41799</c:v>
                </c:pt>
                <c:pt idx="1100">
                  <c:v>41800</c:v>
                </c:pt>
                <c:pt idx="1101">
                  <c:v>41801</c:v>
                </c:pt>
                <c:pt idx="1102">
                  <c:v>41802</c:v>
                </c:pt>
                <c:pt idx="1103">
                  <c:v>41803</c:v>
                </c:pt>
                <c:pt idx="1104">
                  <c:v>41806</c:v>
                </c:pt>
                <c:pt idx="1105">
                  <c:v>41807</c:v>
                </c:pt>
                <c:pt idx="1106">
                  <c:v>41808</c:v>
                </c:pt>
                <c:pt idx="1107">
                  <c:v>41809</c:v>
                </c:pt>
                <c:pt idx="1108">
                  <c:v>41810</c:v>
                </c:pt>
                <c:pt idx="1109">
                  <c:v>41813</c:v>
                </c:pt>
                <c:pt idx="1110">
                  <c:v>41814</c:v>
                </c:pt>
                <c:pt idx="1111">
                  <c:v>41815</c:v>
                </c:pt>
                <c:pt idx="1112">
                  <c:v>41816</c:v>
                </c:pt>
                <c:pt idx="1113">
                  <c:v>41817</c:v>
                </c:pt>
                <c:pt idx="1114">
                  <c:v>41820</c:v>
                </c:pt>
                <c:pt idx="1115">
                  <c:v>41821</c:v>
                </c:pt>
                <c:pt idx="1116">
                  <c:v>41822</c:v>
                </c:pt>
                <c:pt idx="1117">
                  <c:v>41823</c:v>
                </c:pt>
                <c:pt idx="1118">
                  <c:v>41824</c:v>
                </c:pt>
                <c:pt idx="1119">
                  <c:v>41827</c:v>
                </c:pt>
                <c:pt idx="1120">
                  <c:v>41828</c:v>
                </c:pt>
                <c:pt idx="1121">
                  <c:v>41829</c:v>
                </c:pt>
                <c:pt idx="1122">
                  <c:v>41830</c:v>
                </c:pt>
                <c:pt idx="1123">
                  <c:v>41831</c:v>
                </c:pt>
                <c:pt idx="1124">
                  <c:v>41834</c:v>
                </c:pt>
                <c:pt idx="1125">
                  <c:v>41835</c:v>
                </c:pt>
                <c:pt idx="1126">
                  <c:v>41836</c:v>
                </c:pt>
                <c:pt idx="1127">
                  <c:v>41837</c:v>
                </c:pt>
                <c:pt idx="1128">
                  <c:v>41838</c:v>
                </c:pt>
                <c:pt idx="1129">
                  <c:v>41841</c:v>
                </c:pt>
                <c:pt idx="1130">
                  <c:v>41842</c:v>
                </c:pt>
                <c:pt idx="1131">
                  <c:v>41843</c:v>
                </c:pt>
                <c:pt idx="1132">
                  <c:v>41844</c:v>
                </c:pt>
                <c:pt idx="1133">
                  <c:v>41845</c:v>
                </c:pt>
                <c:pt idx="1134">
                  <c:v>41848</c:v>
                </c:pt>
                <c:pt idx="1135">
                  <c:v>41849</c:v>
                </c:pt>
                <c:pt idx="1136">
                  <c:v>41850</c:v>
                </c:pt>
                <c:pt idx="1137">
                  <c:v>41851</c:v>
                </c:pt>
                <c:pt idx="1138">
                  <c:v>41852</c:v>
                </c:pt>
                <c:pt idx="1139">
                  <c:v>41855</c:v>
                </c:pt>
                <c:pt idx="1140">
                  <c:v>41856</c:v>
                </c:pt>
                <c:pt idx="1141">
                  <c:v>41857</c:v>
                </c:pt>
                <c:pt idx="1142">
                  <c:v>41858</c:v>
                </c:pt>
                <c:pt idx="1143">
                  <c:v>41859</c:v>
                </c:pt>
                <c:pt idx="1144">
                  <c:v>41862</c:v>
                </c:pt>
                <c:pt idx="1145">
                  <c:v>41863</c:v>
                </c:pt>
                <c:pt idx="1146">
                  <c:v>41864</c:v>
                </c:pt>
                <c:pt idx="1147">
                  <c:v>41865</c:v>
                </c:pt>
                <c:pt idx="1148">
                  <c:v>41866</c:v>
                </c:pt>
                <c:pt idx="1149">
                  <c:v>41869</c:v>
                </c:pt>
                <c:pt idx="1150">
                  <c:v>41870</c:v>
                </c:pt>
                <c:pt idx="1151">
                  <c:v>41871</c:v>
                </c:pt>
                <c:pt idx="1152">
                  <c:v>41872</c:v>
                </c:pt>
                <c:pt idx="1153">
                  <c:v>41873</c:v>
                </c:pt>
                <c:pt idx="1154">
                  <c:v>41876</c:v>
                </c:pt>
                <c:pt idx="1155">
                  <c:v>41877</c:v>
                </c:pt>
                <c:pt idx="1156">
                  <c:v>41878</c:v>
                </c:pt>
                <c:pt idx="1157">
                  <c:v>41879</c:v>
                </c:pt>
                <c:pt idx="1158">
                  <c:v>41880</c:v>
                </c:pt>
                <c:pt idx="1159">
                  <c:v>41883</c:v>
                </c:pt>
                <c:pt idx="1160">
                  <c:v>41884</c:v>
                </c:pt>
                <c:pt idx="1161">
                  <c:v>41885</c:v>
                </c:pt>
                <c:pt idx="1162">
                  <c:v>41886</c:v>
                </c:pt>
                <c:pt idx="1163">
                  <c:v>41887</c:v>
                </c:pt>
                <c:pt idx="1164">
                  <c:v>41890</c:v>
                </c:pt>
                <c:pt idx="1165">
                  <c:v>41891</c:v>
                </c:pt>
                <c:pt idx="1166">
                  <c:v>41892</c:v>
                </c:pt>
                <c:pt idx="1167">
                  <c:v>41893</c:v>
                </c:pt>
                <c:pt idx="1168">
                  <c:v>41894</c:v>
                </c:pt>
                <c:pt idx="1169">
                  <c:v>41897</c:v>
                </c:pt>
                <c:pt idx="1170">
                  <c:v>41898</c:v>
                </c:pt>
                <c:pt idx="1171">
                  <c:v>41899</c:v>
                </c:pt>
                <c:pt idx="1172">
                  <c:v>41900</c:v>
                </c:pt>
                <c:pt idx="1173">
                  <c:v>41901</c:v>
                </c:pt>
                <c:pt idx="1174">
                  <c:v>41904</c:v>
                </c:pt>
                <c:pt idx="1175">
                  <c:v>41905</c:v>
                </c:pt>
                <c:pt idx="1176">
                  <c:v>41906</c:v>
                </c:pt>
                <c:pt idx="1177">
                  <c:v>41907</c:v>
                </c:pt>
                <c:pt idx="1178">
                  <c:v>41908</c:v>
                </c:pt>
                <c:pt idx="1179">
                  <c:v>41911</c:v>
                </c:pt>
                <c:pt idx="1180">
                  <c:v>41912</c:v>
                </c:pt>
                <c:pt idx="1181">
                  <c:v>41913</c:v>
                </c:pt>
                <c:pt idx="1182">
                  <c:v>41914</c:v>
                </c:pt>
                <c:pt idx="1183">
                  <c:v>41915</c:v>
                </c:pt>
                <c:pt idx="1184">
                  <c:v>41918</c:v>
                </c:pt>
                <c:pt idx="1185">
                  <c:v>41919</c:v>
                </c:pt>
                <c:pt idx="1186">
                  <c:v>41920</c:v>
                </c:pt>
                <c:pt idx="1187">
                  <c:v>41921</c:v>
                </c:pt>
                <c:pt idx="1188">
                  <c:v>41922</c:v>
                </c:pt>
                <c:pt idx="1189">
                  <c:v>41925</c:v>
                </c:pt>
                <c:pt idx="1190">
                  <c:v>41926</c:v>
                </c:pt>
                <c:pt idx="1191">
                  <c:v>41927</c:v>
                </c:pt>
                <c:pt idx="1192">
                  <c:v>41928</c:v>
                </c:pt>
                <c:pt idx="1193">
                  <c:v>41929</c:v>
                </c:pt>
                <c:pt idx="1194">
                  <c:v>41932</c:v>
                </c:pt>
                <c:pt idx="1195">
                  <c:v>41933</c:v>
                </c:pt>
                <c:pt idx="1196">
                  <c:v>41934</c:v>
                </c:pt>
                <c:pt idx="1197">
                  <c:v>41935</c:v>
                </c:pt>
                <c:pt idx="1198">
                  <c:v>41936</c:v>
                </c:pt>
                <c:pt idx="1199">
                  <c:v>41939</c:v>
                </c:pt>
                <c:pt idx="1200">
                  <c:v>41940</c:v>
                </c:pt>
                <c:pt idx="1201">
                  <c:v>41941</c:v>
                </c:pt>
                <c:pt idx="1202">
                  <c:v>41942</c:v>
                </c:pt>
                <c:pt idx="1203">
                  <c:v>41943</c:v>
                </c:pt>
                <c:pt idx="1204">
                  <c:v>41946</c:v>
                </c:pt>
                <c:pt idx="1205">
                  <c:v>41947</c:v>
                </c:pt>
                <c:pt idx="1206">
                  <c:v>41948</c:v>
                </c:pt>
                <c:pt idx="1207">
                  <c:v>41949</c:v>
                </c:pt>
                <c:pt idx="1208">
                  <c:v>41950</c:v>
                </c:pt>
                <c:pt idx="1209">
                  <c:v>41953</c:v>
                </c:pt>
                <c:pt idx="1210">
                  <c:v>41954</c:v>
                </c:pt>
                <c:pt idx="1211">
                  <c:v>41955</c:v>
                </c:pt>
                <c:pt idx="1212">
                  <c:v>41956</c:v>
                </c:pt>
                <c:pt idx="1213">
                  <c:v>41957</c:v>
                </c:pt>
                <c:pt idx="1214">
                  <c:v>41960</c:v>
                </c:pt>
                <c:pt idx="1215">
                  <c:v>41961</c:v>
                </c:pt>
                <c:pt idx="1216">
                  <c:v>41962</c:v>
                </c:pt>
                <c:pt idx="1217">
                  <c:v>41963</c:v>
                </c:pt>
                <c:pt idx="1218">
                  <c:v>41964</c:v>
                </c:pt>
                <c:pt idx="1219">
                  <c:v>41967</c:v>
                </c:pt>
                <c:pt idx="1220">
                  <c:v>41968</c:v>
                </c:pt>
                <c:pt idx="1221">
                  <c:v>41969</c:v>
                </c:pt>
                <c:pt idx="1222">
                  <c:v>41970</c:v>
                </c:pt>
                <c:pt idx="1223">
                  <c:v>41971</c:v>
                </c:pt>
                <c:pt idx="1224">
                  <c:v>41974</c:v>
                </c:pt>
                <c:pt idx="1225">
                  <c:v>41975</c:v>
                </c:pt>
                <c:pt idx="1226">
                  <c:v>41976</c:v>
                </c:pt>
                <c:pt idx="1227">
                  <c:v>41977</c:v>
                </c:pt>
                <c:pt idx="1228">
                  <c:v>41978</c:v>
                </c:pt>
                <c:pt idx="1229">
                  <c:v>41981</c:v>
                </c:pt>
                <c:pt idx="1230">
                  <c:v>41982</c:v>
                </c:pt>
                <c:pt idx="1231">
                  <c:v>41983</c:v>
                </c:pt>
                <c:pt idx="1232">
                  <c:v>41984</c:v>
                </c:pt>
                <c:pt idx="1233">
                  <c:v>41985</c:v>
                </c:pt>
                <c:pt idx="1234">
                  <c:v>41988</c:v>
                </c:pt>
                <c:pt idx="1235">
                  <c:v>41989</c:v>
                </c:pt>
                <c:pt idx="1236">
                  <c:v>41990</c:v>
                </c:pt>
                <c:pt idx="1237">
                  <c:v>41991</c:v>
                </c:pt>
                <c:pt idx="1238">
                  <c:v>41992</c:v>
                </c:pt>
                <c:pt idx="1239">
                  <c:v>41995</c:v>
                </c:pt>
                <c:pt idx="1240">
                  <c:v>41996</c:v>
                </c:pt>
                <c:pt idx="1241">
                  <c:v>41997</c:v>
                </c:pt>
                <c:pt idx="1242">
                  <c:v>41998</c:v>
                </c:pt>
                <c:pt idx="1243">
                  <c:v>41999</c:v>
                </c:pt>
                <c:pt idx="1244">
                  <c:v>42002</c:v>
                </c:pt>
                <c:pt idx="1245">
                  <c:v>42003</c:v>
                </c:pt>
                <c:pt idx="1246">
                  <c:v>42004</c:v>
                </c:pt>
                <c:pt idx="1247">
                  <c:v>42005</c:v>
                </c:pt>
                <c:pt idx="1248">
                  <c:v>42006</c:v>
                </c:pt>
                <c:pt idx="1249">
                  <c:v>42009</c:v>
                </c:pt>
                <c:pt idx="1250">
                  <c:v>42010</c:v>
                </c:pt>
                <c:pt idx="1251">
                  <c:v>42011</c:v>
                </c:pt>
                <c:pt idx="1252">
                  <c:v>42012</c:v>
                </c:pt>
                <c:pt idx="1253">
                  <c:v>42013</c:v>
                </c:pt>
                <c:pt idx="1254">
                  <c:v>42016</c:v>
                </c:pt>
                <c:pt idx="1255">
                  <c:v>42017</c:v>
                </c:pt>
                <c:pt idx="1256">
                  <c:v>42018</c:v>
                </c:pt>
                <c:pt idx="1257">
                  <c:v>42019</c:v>
                </c:pt>
                <c:pt idx="1258">
                  <c:v>42020</c:v>
                </c:pt>
                <c:pt idx="1259">
                  <c:v>42023</c:v>
                </c:pt>
                <c:pt idx="1260">
                  <c:v>42024</c:v>
                </c:pt>
                <c:pt idx="1261">
                  <c:v>42025</c:v>
                </c:pt>
                <c:pt idx="1262">
                  <c:v>42026</c:v>
                </c:pt>
                <c:pt idx="1263">
                  <c:v>42027</c:v>
                </c:pt>
                <c:pt idx="1264">
                  <c:v>42030</c:v>
                </c:pt>
                <c:pt idx="1265">
                  <c:v>42031</c:v>
                </c:pt>
                <c:pt idx="1266">
                  <c:v>42032</c:v>
                </c:pt>
                <c:pt idx="1267">
                  <c:v>42033</c:v>
                </c:pt>
                <c:pt idx="1268">
                  <c:v>42034</c:v>
                </c:pt>
                <c:pt idx="1269">
                  <c:v>42037</c:v>
                </c:pt>
                <c:pt idx="1270">
                  <c:v>42038</c:v>
                </c:pt>
                <c:pt idx="1271">
                  <c:v>42039</c:v>
                </c:pt>
                <c:pt idx="1272">
                  <c:v>42040</c:v>
                </c:pt>
                <c:pt idx="1273">
                  <c:v>42041</c:v>
                </c:pt>
                <c:pt idx="1274">
                  <c:v>42044</c:v>
                </c:pt>
                <c:pt idx="1275">
                  <c:v>42045</c:v>
                </c:pt>
                <c:pt idx="1276">
                  <c:v>42046</c:v>
                </c:pt>
                <c:pt idx="1277">
                  <c:v>42047</c:v>
                </c:pt>
                <c:pt idx="1278">
                  <c:v>42048</c:v>
                </c:pt>
                <c:pt idx="1279">
                  <c:v>42051</c:v>
                </c:pt>
                <c:pt idx="1280">
                  <c:v>42052</c:v>
                </c:pt>
                <c:pt idx="1281">
                  <c:v>42053</c:v>
                </c:pt>
                <c:pt idx="1282">
                  <c:v>42054</c:v>
                </c:pt>
                <c:pt idx="1283">
                  <c:v>42055</c:v>
                </c:pt>
                <c:pt idx="1284">
                  <c:v>42058</c:v>
                </c:pt>
                <c:pt idx="1285">
                  <c:v>42059</c:v>
                </c:pt>
                <c:pt idx="1286">
                  <c:v>42060</c:v>
                </c:pt>
                <c:pt idx="1287">
                  <c:v>42061</c:v>
                </c:pt>
                <c:pt idx="1288">
                  <c:v>42062</c:v>
                </c:pt>
                <c:pt idx="1289">
                  <c:v>42065</c:v>
                </c:pt>
                <c:pt idx="1290">
                  <c:v>42066</c:v>
                </c:pt>
                <c:pt idx="1291">
                  <c:v>42067</c:v>
                </c:pt>
                <c:pt idx="1292">
                  <c:v>42068</c:v>
                </c:pt>
                <c:pt idx="1293">
                  <c:v>42069</c:v>
                </c:pt>
                <c:pt idx="1294">
                  <c:v>42072</c:v>
                </c:pt>
                <c:pt idx="1295">
                  <c:v>42073</c:v>
                </c:pt>
                <c:pt idx="1296">
                  <c:v>42074</c:v>
                </c:pt>
                <c:pt idx="1297">
                  <c:v>42075</c:v>
                </c:pt>
                <c:pt idx="1298">
                  <c:v>42076</c:v>
                </c:pt>
                <c:pt idx="1299">
                  <c:v>42079</c:v>
                </c:pt>
                <c:pt idx="1300">
                  <c:v>42080</c:v>
                </c:pt>
                <c:pt idx="1301">
                  <c:v>42081</c:v>
                </c:pt>
                <c:pt idx="1302">
                  <c:v>42082</c:v>
                </c:pt>
                <c:pt idx="1303">
                  <c:v>42083</c:v>
                </c:pt>
                <c:pt idx="1304">
                  <c:v>42086</c:v>
                </c:pt>
                <c:pt idx="1305">
                  <c:v>42087</c:v>
                </c:pt>
                <c:pt idx="1306">
                  <c:v>42088</c:v>
                </c:pt>
                <c:pt idx="1307">
                  <c:v>42089</c:v>
                </c:pt>
                <c:pt idx="1308">
                  <c:v>42090</c:v>
                </c:pt>
                <c:pt idx="1309">
                  <c:v>42093</c:v>
                </c:pt>
                <c:pt idx="1310">
                  <c:v>42094</c:v>
                </c:pt>
                <c:pt idx="1311">
                  <c:v>42095</c:v>
                </c:pt>
                <c:pt idx="1312">
                  <c:v>42096</c:v>
                </c:pt>
                <c:pt idx="1313">
                  <c:v>42097</c:v>
                </c:pt>
                <c:pt idx="1314">
                  <c:v>42100</c:v>
                </c:pt>
                <c:pt idx="1315">
                  <c:v>42101</c:v>
                </c:pt>
                <c:pt idx="1316">
                  <c:v>42102</c:v>
                </c:pt>
                <c:pt idx="1317">
                  <c:v>42103</c:v>
                </c:pt>
                <c:pt idx="1318">
                  <c:v>42104</c:v>
                </c:pt>
                <c:pt idx="1319">
                  <c:v>42107</c:v>
                </c:pt>
                <c:pt idx="1320">
                  <c:v>42108</c:v>
                </c:pt>
                <c:pt idx="1321">
                  <c:v>42109</c:v>
                </c:pt>
                <c:pt idx="1322">
                  <c:v>42110</c:v>
                </c:pt>
                <c:pt idx="1323">
                  <c:v>42111</c:v>
                </c:pt>
                <c:pt idx="1324">
                  <c:v>42114</c:v>
                </c:pt>
                <c:pt idx="1325">
                  <c:v>42115</c:v>
                </c:pt>
                <c:pt idx="1326">
                  <c:v>42116</c:v>
                </c:pt>
                <c:pt idx="1327">
                  <c:v>42117</c:v>
                </c:pt>
                <c:pt idx="1328">
                  <c:v>42118</c:v>
                </c:pt>
                <c:pt idx="1329">
                  <c:v>42121</c:v>
                </c:pt>
                <c:pt idx="1330">
                  <c:v>42122</c:v>
                </c:pt>
                <c:pt idx="1331">
                  <c:v>42123</c:v>
                </c:pt>
                <c:pt idx="1332">
                  <c:v>42124</c:v>
                </c:pt>
                <c:pt idx="1333">
                  <c:v>42125</c:v>
                </c:pt>
                <c:pt idx="1334">
                  <c:v>42128</c:v>
                </c:pt>
                <c:pt idx="1335">
                  <c:v>42129</c:v>
                </c:pt>
                <c:pt idx="1336">
                  <c:v>42130</c:v>
                </c:pt>
                <c:pt idx="1337">
                  <c:v>42131</c:v>
                </c:pt>
                <c:pt idx="1338">
                  <c:v>42132</c:v>
                </c:pt>
                <c:pt idx="1339">
                  <c:v>42135</c:v>
                </c:pt>
                <c:pt idx="1340">
                  <c:v>42136</c:v>
                </c:pt>
                <c:pt idx="1341">
                  <c:v>42137</c:v>
                </c:pt>
                <c:pt idx="1342">
                  <c:v>42138</c:v>
                </c:pt>
                <c:pt idx="1343">
                  <c:v>42139</c:v>
                </c:pt>
                <c:pt idx="1344">
                  <c:v>42142</c:v>
                </c:pt>
                <c:pt idx="1345">
                  <c:v>42143</c:v>
                </c:pt>
                <c:pt idx="1346">
                  <c:v>42144</c:v>
                </c:pt>
                <c:pt idx="1347">
                  <c:v>42145</c:v>
                </c:pt>
                <c:pt idx="1348">
                  <c:v>42146</c:v>
                </c:pt>
                <c:pt idx="1349">
                  <c:v>42149</c:v>
                </c:pt>
                <c:pt idx="1350">
                  <c:v>42150</c:v>
                </c:pt>
                <c:pt idx="1351">
                  <c:v>42151</c:v>
                </c:pt>
                <c:pt idx="1352">
                  <c:v>42152</c:v>
                </c:pt>
                <c:pt idx="1353">
                  <c:v>42153</c:v>
                </c:pt>
                <c:pt idx="1354">
                  <c:v>42156</c:v>
                </c:pt>
                <c:pt idx="1355">
                  <c:v>42157</c:v>
                </c:pt>
                <c:pt idx="1356">
                  <c:v>42158</c:v>
                </c:pt>
                <c:pt idx="1357">
                  <c:v>42159</c:v>
                </c:pt>
                <c:pt idx="1358">
                  <c:v>42160</c:v>
                </c:pt>
                <c:pt idx="1359">
                  <c:v>42163</c:v>
                </c:pt>
                <c:pt idx="1360">
                  <c:v>42164</c:v>
                </c:pt>
                <c:pt idx="1361">
                  <c:v>42165</c:v>
                </c:pt>
                <c:pt idx="1362">
                  <c:v>42166</c:v>
                </c:pt>
                <c:pt idx="1363">
                  <c:v>42167</c:v>
                </c:pt>
                <c:pt idx="1364">
                  <c:v>42170</c:v>
                </c:pt>
                <c:pt idx="1365">
                  <c:v>42171</c:v>
                </c:pt>
                <c:pt idx="1366">
                  <c:v>42172</c:v>
                </c:pt>
                <c:pt idx="1367">
                  <c:v>42173</c:v>
                </c:pt>
                <c:pt idx="1368">
                  <c:v>42174</c:v>
                </c:pt>
                <c:pt idx="1369">
                  <c:v>42177</c:v>
                </c:pt>
                <c:pt idx="1370">
                  <c:v>42178</c:v>
                </c:pt>
                <c:pt idx="1371">
                  <c:v>42179</c:v>
                </c:pt>
                <c:pt idx="1372">
                  <c:v>42180</c:v>
                </c:pt>
                <c:pt idx="1373">
                  <c:v>42181</c:v>
                </c:pt>
                <c:pt idx="1374">
                  <c:v>42184</c:v>
                </c:pt>
                <c:pt idx="1375">
                  <c:v>42185</c:v>
                </c:pt>
                <c:pt idx="1376">
                  <c:v>42186</c:v>
                </c:pt>
                <c:pt idx="1377">
                  <c:v>42187</c:v>
                </c:pt>
                <c:pt idx="1378">
                  <c:v>42188</c:v>
                </c:pt>
                <c:pt idx="1379">
                  <c:v>42191</c:v>
                </c:pt>
                <c:pt idx="1380">
                  <c:v>42192</c:v>
                </c:pt>
                <c:pt idx="1381">
                  <c:v>42193</c:v>
                </c:pt>
                <c:pt idx="1382">
                  <c:v>42194</c:v>
                </c:pt>
                <c:pt idx="1383">
                  <c:v>42195</c:v>
                </c:pt>
                <c:pt idx="1384">
                  <c:v>42198</c:v>
                </c:pt>
                <c:pt idx="1385">
                  <c:v>42199</c:v>
                </c:pt>
                <c:pt idx="1386">
                  <c:v>42200</c:v>
                </c:pt>
                <c:pt idx="1387">
                  <c:v>42201</c:v>
                </c:pt>
                <c:pt idx="1388">
                  <c:v>42202</c:v>
                </c:pt>
                <c:pt idx="1389">
                  <c:v>42205</c:v>
                </c:pt>
                <c:pt idx="1390">
                  <c:v>42206</c:v>
                </c:pt>
                <c:pt idx="1391">
                  <c:v>42207</c:v>
                </c:pt>
                <c:pt idx="1392">
                  <c:v>42208</c:v>
                </c:pt>
                <c:pt idx="1393">
                  <c:v>42209</c:v>
                </c:pt>
                <c:pt idx="1394">
                  <c:v>42212</c:v>
                </c:pt>
                <c:pt idx="1395">
                  <c:v>42213</c:v>
                </c:pt>
                <c:pt idx="1396">
                  <c:v>42214</c:v>
                </c:pt>
                <c:pt idx="1397">
                  <c:v>42215</c:v>
                </c:pt>
                <c:pt idx="1398">
                  <c:v>42216</c:v>
                </c:pt>
                <c:pt idx="1399">
                  <c:v>42219</c:v>
                </c:pt>
                <c:pt idx="1400">
                  <c:v>42220</c:v>
                </c:pt>
                <c:pt idx="1401">
                  <c:v>42221</c:v>
                </c:pt>
                <c:pt idx="1402">
                  <c:v>42222</c:v>
                </c:pt>
                <c:pt idx="1403">
                  <c:v>42223</c:v>
                </c:pt>
                <c:pt idx="1404">
                  <c:v>42226</c:v>
                </c:pt>
                <c:pt idx="1405">
                  <c:v>42227</c:v>
                </c:pt>
                <c:pt idx="1406">
                  <c:v>42228</c:v>
                </c:pt>
                <c:pt idx="1407">
                  <c:v>42229</c:v>
                </c:pt>
                <c:pt idx="1408">
                  <c:v>42230</c:v>
                </c:pt>
                <c:pt idx="1409">
                  <c:v>42233</c:v>
                </c:pt>
                <c:pt idx="1410">
                  <c:v>42234</c:v>
                </c:pt>
                <c:pt idx="1411">
                  <c:v>42235</c:v>
                </c:pt>
                <c:pt idx="1412">
                  <c:v>42236</c:v>
                </c:pt>
                <c:pt idx="1413">
                  <c:v>42237</c:v>
                </c:pt>
                <c:pt idx="1414">
                  <c:v>42240</c:v>
                </c:pt>
                <c:pt idx="1415">
                  <c:v>42241</c:v>
                </c:pt>
                <c:pt idx="1416">
                  <c:v>42242</c:v>
                </c:pt>
                <c:pt idx="1417">
                  <c:v>42243</c:v>
                </c:pt>
                <c:pt idx="1418">
                  <c:v>42244</c:v>
                </c:pt>
                <c:pt idx="1419">
                  <c:v>42247</c:v>
                </c:pt>
                <c:pt idx="1420">
                  <c:v>42248</c:v>
                </c:pt>
                <c:pt idx="1421">
                  <c:v>42249</c:v>
                </c:pt>
                <c:pt idx="1422">
                  <c:v>42250</c:v>
                </c:pt>
                <c:pt idx="1423">
                  <c:v>42251</c:v>
                </c:pt>
                <c:pt idx="1424">
                  <c:v>42254</c:v>
                </c:pt>
                <c:pt idx="1425">
                  <c:v>42255</c:v>
                </c:pt>
                <c:pt idx="1426">
                  <c:v>42256</c:v>
                </c:pt>
                <c:pt idx="1427">
                  <c:v>42257</c:v>
                </c:pt>
                <c:pt idx="1428">
                  <c:v>42258</c:v>
                </c:pt>
                <c:pt idx="1429">
                  <c:v>42261</c:v>
                </c:pt>
                <c:pt idx="1430">
                  <c:v>42262</c:v>
                </c:pt>
                <c:pt idx="1431">
                  <c:v>42263</c:v>
                </c:pt>
                <c:pt idx="1432">
                  <c:v>42264</c:v>
                </c:pt>
                <c:pt idx="1433">
                  <c:v>42265</c:v>
                </c:pt>
                <c:pt idx="1434">
                  <c:v>42268</c:v>
                </c:pt>
                <c:pt idx="1435">
                  <c:v>42269</c:v>
                </c:pt>
                <c:pt idx="1436">
                  <c:v>42270</c:v>
                </c:pt>
                <c:pt idx="1437">
                  <c:v>42271</c:v>
                </c:pt>
                <c:pt idx="1438">
                  <c:v>42272</c:v>
                </c:pt>
                <c:pt idx="1439">
                  <c:v>42275</c:v>
                </c:pt>
                <c:pt idx="1440">
                  <c:v>42276</c:v>
                </c:pt>
                <c:pt idx="1441">
                  <c:v>42277</c:v>
                </c:pt>
                <c:pt idx="1442">
                  <c:v>42278</c:v>
                </c:pt>
                <c:pt idx="1443">
                  <c:v>42279</c:v>
                </c:pt>
                <c:pt idx="1444">
                  <c:v>42282</c:v>
                </c:pt>
                <c:pt idx="1445">
                  <c:v>42283</c:v>
                </c:pt>
                <c:pt idx="1446">
                  <c:v>42284</c:v>
                </c:pt>
                <c:pt idx="1447">
                  <c:v>42285</c:v>
                </c:pt>
                <c:pt idx="1448">
                  <c:v>42286</c:v>
                </c:pt>
                <c:pt idx="1449">
                  <c:v>42289</c:v>
                </c:pt>
                <c:pt idx="1450">
                  <c:v>42290</c:v>
                </c:pt>
                <c:pt idx="1451">
                  <c:v>42291</c:v>
                </c:pt>
                <c:pt idx="1452">
                  <c:v>42292</c:v>
                </c:pt>
                <c:pt idx="1453">
                  <c:v>42293</c:v>
                </c:pt>
                <c:pt idx="1454">
                  <c:v>42296</c:v>
                </c:pt>
                <c:pt idx="1455">
                  <c:v>42297</c:v>
                </c:pt>
                <c:pt idx="1456">
                  <c:v>42298</c:v>
                </c:pt>
                <c:pt idx="1457">
                  <c:v>42299</c:v>
                </c:pt>
                <c:pt idx="1458">
                  <c:v>42300</c:v>
                </c:pt>
                <c:pt idx="1459">
                  <c:v>42303</c:v>
                </c:pt>
                <c:pt idx="1460">
                  <c:v>42304</c:v>
                </c:pt>
                <c:pt idx="1461">
                  <c:v>42305</c:v>
                </c:pt>
                <c:pt idx="1462">
                  <c:v>42306</c:v>
                </c:pt>
                <c:pt idx="1463">
                  <c:v>42307</c:v>
                </c:pt>
                <c:pt idx="1464">
                  <c:v>42310</c:v>
                </c:pt>
                <c:pt idx="1465">
                  <c:v>42311</c:v>
                </c:pt>
                <c:pt idx="1466">
                  <c:v>42312</c:v>
                </c:pt>
              </c:numCache>
            </c:numRef>
          </c:cat>
          <c:val>
            <c:numRef>
              <c:f>Sheet1!$F$1568:$F$3034</c:f>
              <c:numCache>
                <c:formatCode>General</c:formatCode>
                <c:ptCount val="1467"/>
                <c:pt idx="0">
                  <c:v>100</c:v>
                </c:pt>
                <c:pt idx="1">
                  <c:v>101.2334083100576</c:v>
                </c:pt>
                <c:pt idx="2">
                  <c:v>101.51642484613292</c:v>
                </c:pt>
                <c:pt idx="3">
                  <c:v>102.36053093407816</c:v>
                </c:pt>
                <c:pt idx="4">
                  <c:v>102.19245124453123</c:v>
                </c:pt>
                <c:pt idx="5">
                  <c:v>104.32310848555258</c:v>
                </c:pt>
                <c:pt idx="6">
                  <c:v>105.47494871097709</c:v>
                </c:pt>
                <c:pt idx="7">
                  <c:v>104.07593247151297</c:v>
                </c:pt>
                <c:pt idx="8">
                  <c:v>104.2983908841486</c:v>
                </c:pt>
                <c:pt idx="9">
                  <c:v>104.89408507798403</c:v>
                </c:pt>
                <c:pt idx="10">
                  <c:v>104.13649059495268</c:v>
                </c:pt>
                <c:pt idx="11">
                  <c:v>104.13649059495268</c:v>
                </c:pt>
                <c:pt idx="12">
                  <c:v>104.16862347677782</c:v>
                </c:pt>
                <c:pt idx="13">
                  <c:v>104.08458363200437</c:v>
                </c:pt>
                <c:pt idx="14">
                  <c:v>103.59270336406556</c:v>
                </c:pt>
                <c:pt idx="15">
                  <c:v>102.56321526559063</c:v>
                </c:pt>
                <c:pt idx="16">
                  <c:v>102.97599920903676</c:v>
                </c:pt>
                <c:pt idx="17">
                  <c:v>102.47546778060659</c:v>
                </c:pt>
                <c:pt idx="18">
                  <c:v>101.51395308599254</c:v>
                </c:pt>
                <c:pt idx="19">
                  <c:v>96.773117136713054</c:v>
                </c:pt>
                <c:pt idx="20">
                  <c:v>95.552067627357445</c:v>
                </c:pt>
                <c:pt idx="21">
                  <c:v>94.400227401932923</c:v>
                </c:pt>
                <c:pt idx="22">
                  <c:v>94.856267147835965</c:v>
                </c:pt>
                <c:pt idx="23">
                  <c:v>94.890871789801523</c:v>
                </c:pt>
                <c:pt idx="24">
                  <c:v>94.337197518352824</c:v>
                </c:pt>
                <c:pt idx="25">
                  <c:v>91.499616877178241</c:v>
                </c:pt>
                <c:pt idx="26">
                  <c:v>91.174580418716161</c:v>
                </c:pt>
                <c:pt idx="27">
                  <c:v>92.714486986182862</c:v>
                </c:pt>
                <c:pt idx="28">
                  <c:v>94.15675902810392</c:v>
                </c:pt>
                <c:pt idx="29">
                  <c:v>95.089848481103388</c:v>
                </c:pt>
                <c:pt idx="30">
                  <c:v>94.805596064957868</c:v>
                </c:pt>
                <c:pt idx="31">
                  <c:v>94.805596064957868</c:v>
                </c:pt>
                <c:pt idx="32">
                  <c:v>96.967150307734144</c:v>
                </c:pt>
                <c:pt idx="33">
                  <c:v>97.748226512099279</c:v>
                </c:pt>
                <c:pt idx="34">
                  <c:v>97.996638406209073</c:v>
                </c:pt>
                <c:pt idx="35">
                  <c:v>98.467508712954498</c:v>
                </c:pt>
                <c:pt idx="36">
                  <c:v>98.544133277306784</c:v>
                </c:pt>
                <c:pt idx="37">
                  <c:v>94.805596064957868</c:v>
                </c:pt>
                <c:pt idx="38">
                  <c:v>96.69278493215019</c:v>
                </c:pt>
                <c:pt idx="39">
                  <c:v>97.038831351805626</c:v>
                </c:pt>
                <c:pt idx="40">
                  <c:v>97.367575450478299</c:v>
                </c:pt>
                <c:pt idx="41">
                  <c:v>98.268532021652618</c:v>
                </c:pt>
                <c:pt idx="42">
                  <c:v>98.60716316088687</c:v>
                </c:pt>
                <c:pt idx="43">
                  <c:v>99.225103195985866</c:v>
                </c:pt>
                <c:pt idx="44">
                  <c:v>99.765182786662393</c:v>
                </c:pt>
                <c:pt idx="45">
                  <c:v>99.85910967199743</c:v>
                </c:pt>
                <c:pt idx="46">
                  <c:v>104.20075635860296</c:v>
                </c:pt>
                <c:pt idx="47">
                  <c:v>103.84853053859653</c:v>
                </c:pt>
                <c:pt idx="48">
                  <c:v>104.19210519811159</c:v>
                </c:pt>
                <c:pt idx="49">
                  <c:v>103.56427812245099</c:v>
                </c:pt>
                <c:pt idx="50">
                  <c:v>103.8732481400005</c:v>
                </c:pt>
                <c:pt idx="51">
                  <c:v>102.74488963590973</c:v>
                </c:pt>
                <c:pt idx="52">
                  <c:v>103.32575326890279</c:v>
                </c:pt>
                <c:pt idx="53">
                  <c:v>104.09076303235534</c:v>
                </c:pt>
                <c:pt idx="54">
                  <c:v>103.83246409768397</c:v>
                </c:pt>
                <c:pt idx="55">
                  <c:v>103.61124156511852</c:v>
                </c:pt>
                <c:pt idx="56">
                  <c:v>102.96364040833477</c:v>
                </c:pt>
                <c:pt idx="57">
                  <c:v>103.04026497268705</c:v>
                </c:pt>
                <c:pt idx="58">
                  <c:v>102.06639147737104</c:v>
                </c:pt>
                <c:pt idx="59">
                  <c:v>102.82275008033221</c:v>
                </c:pt>
                <c:pt idx="60">
                  <c:v>103.38260375213189</c:v>
                </c:pt>
                <c:pt idx="61">
                  <c:v>104.37625132857109</c:v>
                </c:pt>
                <c:pt idx="62">
                  <c:v>104.15997231628644</c:v>
                </c:pt>
                <c:pt idx="63">
                  <c:v>104.59253034085575</c:v>
                </c:pt>
                <c:pt idx="64">
                  <c:v>105.52191215364462</c:v>
                </c:pt>
                <c:pt idx="65">
                  <c:v>105.52191215364462</c:v>
                </c:pt>
                <c:pt idx="66">
                  <c:v>105.80987221000073</c:v>
                </c:pt>
                <c:pt idx="67">
                  <c:v>105.54662975504856</c:v>
                </c:pt>
                <c:pt idx="68">
                  <c:v>105.5392144746274</c:v>
                </c:pt>
                <c:pt idx="69">
                  <c:v>105.03497540598661</c:v>
                </c:pt>
                <c:pt idx="70">
                  <c:v>105.07205180809255</c:v>
                </c:pt>
                <c:pt idx="71">
                  <c:v>105.2858590602368</c:v>
                </c:pt>
                <c:pt idx="72">
                  <c:v>105.7196529648763</c:v>
                </c:pt>
                <c:pt idx="73">
                  <c:v>105.61954667919025</c:v>
                </c:pt>
                <c:pt idx="74">
                  <c:v>105.82470277084313</c:v>
                </c:pt>
                <c:pt idx="75">
                  <c:v>106.62555305633141</c:v>
                </c:pt>
                <c:pt idx="76">
                  <c:v>104.65679610450603</c:v>
                </c:pt>
                <c:pt idx="77">
                  <c:v>105.77155992782461</c:v>
                </c:pt>
                <c:pt idx="78">
                  <c:v>105.70853004424453</c:v>
                </c:pt>
                <c:pt idx="79">
                  <c:v>105.29698198086859</c:v>
                </c:pt>
                <c:pt idx="80">
                  <c:v>105.29203846058779</c:v>
                </c:pt>
                <c:pt idx="81">
                  <c:v>105.8963838149146</c:v>
                </c:pt>
                <c:pt idx="82">
                  <c:v>104.46523469362532</c:v>
                </c:pt>
                <c:pt idx="83">
                  <c:v>103.66562028820725</c:v>
                </c:pt>
                <c:pt idx="84">
                  <c:v>103.2577798650419</c:v>
                </c:pt>
                <c:pt idx="85">
                  <c:v>102.40502261660529</c:v>
                </c:pt>
                <c:pt idx="86">
                  <c:v>102.04043799589688</c:v>
                </c:pt>
                <c:pt idx="87">
                  <c:v>100.61176063474801</c:v>
                </c:pt>
                <c:pt idx="88">
                  <c:v>98.20179449786194</c:v>
                </c:pt>
                <c:pt idx="89">
                  <c:v>97.540598660306017</c:v>
                </c:pt>
                <c:pt idx="90">
                  <c:v>97.669130187606584</c:v>
                </c:pt>
                <c:pt idx="91">
                  <c:v>95.882047606100301</c:v>
                </c:pt>
                <c:pt idx="92">
                  <c:v>95.84126356378377</c:v>
                </c:pt>
                <c:pt idx="93">
                  <c:v>95.151642484613291</c:v>
                </c:pt>
                <c:pt idx="94">
                  <c:v>95.832612403292387</c:v>
                </c:pt>
                <c:pt idx="95">
                  <c:v>95.181303606298044</c:v>
                </c:pt>
                <c:pt idx="96">
                  <c:v>93.828014929431262</c:v>
                </c:pt>
                <c:pt idx="97">
                  <c:v>93.128506809699189</c:v>
                </c:pt>
                <c:pt idx="98">
                  <c:v>92.01003534617</c:v>
                </c:pt>
                <c:pt idx="99">
                  <c:v>91.226487381664484</c:v>
                </c:pt>
                <c:pt idx="100">
                  <c:v>92.021158266801791</c:v>
                </c:pt>
                <c:pt idx="101">
                  <c:v>93.385569864300365</c:v>
                </c:pt>
                <c:pt idx="102">
                  <c:v>92.752799268358999</c:v>
                </c:pt>
                <c:pt idx="103">
                  <c:v>92.904812516993346</c:v>
                </c:pt>
                <c:pt idx="104">
                  <c:v>91.495909236967648</c:v>
                </c:pt>
                <c:pt idx="105">
                  <c:v>91.561410880688143</c:v>
                </c:pt>
                <c:pt idx="106">
                  <c:v>91.561410880688143</c:v>
                </c:pt>
                <c:pt idx="107">
                  <c:v>90.822354598709737</c:v>
                </c:pt>
                <c:pt idx="108">
                  <c:v>90.132733519539272</c:v>
                </c:pt>
                <c:pt idx="109">
                  <c:v>89.26761747040068</c:v>
                </c:pt>
                <c:pt idx="110">
                  <c:v>87.614009936475753</c:v>
                </c:pt>
                <c:pt idx="111">
                  <c:v>85.473465654892848</c:v>
                </c:pt>
                <c:pt idx="112">
                  <c:v>84.56015028301654</c:v>
                </c:pt>
                <c:pt idx="113">
                  <c:v>85.956694762340263</c:v>
                </c:pt>
                <c:pt idx="114">
                  <c:v>87.290209358083899</c:v>
                </c:pt>
                <c:pt idx="115">
                  <c:v>87.345823961242814</c:v>
                </c:pt>
                <c:pt idx="116">
                  <c:v>88.358009738734964</c:v>
                </c:pt>
                <c:pt idx="117">
                  <c:v>88.873371728007527</c:v>
                </c:pt>
                <c:pt idx="118">
                  <c:v>89.680401413846795</c:v>
                </c:pt>
                <c:pt idx="119">
                  <c:v>88.765850161900289</c:v>
                </c:pt>
                <c:pt idx="120">
                  <c:v>88.280149294312494</c:v>
                </c:pt>
                <c:pt idx="121">
                  <c:v>88.966062733272366</c:v>
                </c:pt>
                <c:pt idx="122">
                  <c:v>89.931285068096983</c:v>
                </c:pt>
                <c:pt idx="123">
                  <c:v>89.009318535729292</c:v>
                </c:pt>
                <c:pt idx="124">
                  <c:v>89.953530909360552</c:v>
                </c:pt>
                <c:pt idx="125">
                  <c:v>90.224188644733914</c:v>
                </c:pt>
                <c:pt idx="126">
                  <c:v>90.933583805027567</c:v>
                </c:pt>
                <c:pt idx="127">
                  <c:v>90.006673752379058</c:v>
                </c:pt>
                <c:pt idx="128">
                  <c:v>88.899325209481688</c:v>
                </c:pt>
                <c:pt idx="129">
                  <c:v>88.178807128556244</c:v>
                </c:pt>
                <c:pt idx="130">
                  <c:v>88.655856835652671</c:v>
                </c:pt>
                <c:pt idx="131">
                  <c:v>88.655856835652671</c:v>
                </c:pt>
                <c:pt idx="132">
                  <c:v>89.58523864844156</c:v>
                </c:pt>
                <c:pt idx="133">
                  <c:v>88.055219121536439</c:v>
                </c:pt>
                <c:pt idx="134">
                  <c:v>88.277677534172085</c:v>
                </c:pt>
                <c:pt idx="135">
                  <c:v>88.611365153125547</c:v>
                </c:pt>
                <c:pt idx="136">
                  <c:v>88.261611093259503</c:v>
                </c:pt>
                <c:pt idx="137">
                  <c:v>88.177571248486046</c:v>
                </c:pt>
                <c:pt idx="138">
                  <c:v>88.570581110809016</c:v>
                </c:pt>
                <c:pt idx="139">
                  <c:v>88.634846874459313</c:v>
                </c:pt>
                <c:pt idx="140">
                  <c:v>87.686926860617447</c:v>
                </c:pt>
                <c:pt idx="141">
                  <c:v>87.76355142496972</c:v>
                </c:pt>
                <c:pt idx="142">
                  <c:v>88.292508095014455</c:v>
                </c:pt>
                <c:pt idx="143">
                  <c:v>89.729836616654708</c:v>
                </c:pt>
                <c:pt idx="144">
                  <c:v>90.531922782213215</c:v>
                </c:pt>
                <c:pt idx="145">
                  <c:v>90.868082161307072</c:v>
                </c:pt>
                <c:pt idx="146">
                  <c:v>91.573769681390132</c:v>
                </c:pt>
                <c:pt idx="147">
                  <c:v>91.898806139852198</c:v>
                </c:pt>
                <c:pt idx="148">
                  <c:v>94.978619274785586</c:v>
                </c:pt>
                <c:pt idx="149">
                  <c:v>95.304891613317849</c:v>
                </c:pt>
                <c:pt idx="150">
                  <c:v>95.998220332698907</c:v>
                </c:pt>
                <c:pt idx="151">
                  <c:v>96.870751662258698</c:v>
                </c:pt>
                <c:pt idx="152">
                  <c:v>97.19949576093137</c:v>
                </c:pt>
                <c:pt idx="153">
                  <c:v>97.732160071186698</c:v>
                </c:pt>
                <c:pt idx="154">
                  <c:v>100.07786044442246</c:v>
                </c:pt>
                <c:pt idx="155">
                  <c:v>100.42267098400772</c:v>
                </c:pt>
                <c:pt idx="156">
                  <c:v>101.34216575623502</c:v>
                </c:pt>
                <c:pt idx="157">
                  <c:v>99.645302419853181</c:v>
                </c:pt>
                <c:pt idx="158">
                  <c:v>98.681315965098747</c:v>
                </c:pt>
                <c:pt idx="159">
                  <c:v>98.617050201448464</c:v>
                </c:pt>
                <c:pt idx="160">
                  <c:v>99.039721185456159</c:v>
                </c:pt>
                <c:pt idx="161">
                  <c:v>99.387003485181808</c:v>
                </c:pt>
                <c:pt idx="162">
                  <c:v>101.12835850409077</c:v>
                </c:pt>
                <c:pt idx="163">
                  <c:v>100.97140173517562</c:v>
                </c:pt>
                <c:pt idx="164">
                  <c:v>100.80208616555851</c:v>
                </c:pt>
                <c:pt idx="165">
                  <c:v>100.03954816224633</c:v>
                </c:pt>
                <c:pt idx="166">
                  <c:v>99.150950391773989</c:v>
                </c:pt>
                <c:pt idx="167">
                  <c:v>98.225276219195692</c:v>
                </c:pt>
                <c:pt idx="168">
                  <c:v>97.510937538621249</c:v>
                </c:pt>
                <c:pt idx="169">
                  <c:v>99.197913834441508</c:v>
                </c:pt>
                <c:pt idx="170">
                  <c:v>100.27930889586474</c:v>
                </c:pt>
                <c:pt idx="171">
                  <c:v>100.56974071236127</c:v>
                </c:pt>
                <c:pt idx="172">
                  <c:v>100.48322910744743</c:v>
                </c:pt>
                <c:pt idx="173">
                  <c:v>102.30491633091926</c:v>
                </c:pt>
                <c:pt idx="174">
                  <c:v>103.0736337345824</c:v>
                </c:pt>
                <c:pt idx="175">
                  <c:v>102.85735472229776</c:v>
                </c:pt>
                <c:pt idx="176">
                  <c:v>102.85735472229776</c:v>
                </c:pt>
                <c:pt idx="177">
                  <c:v>103.3900190325531</c:v>
                </c:pt>
                <c:pt idx="178">
                  <c:v>104.01043082779246</c:v>
                </c:pt>
                <c:pt idx="179">
                  <c:v>103.89549398126405</c:v>
                </c:pt>
                <c:pt idx="180">
                  <c:v>103.79415181550782</c:v>
                </c:pt>
                <c:pt idx="181">
                  <c:v>104.63702202338285</c:v>
                </c:pt>
                <c:pt idx="182">
                  <c:v>104.57399213980277</c:v>
                </c:pt>
                <c:pt idx="183">
                  <c:v>105.0980052895667</c:v>
                </c:pt>
                <c:pt idx="184">
                  <c:v>105.7839187285266</c:v>
                </c:pt>
                <c:pt idx="185">
                  <c:v>106.62678893640161</c:v>
                </c:pt>
                <c:pt idx="186">
                  <c:v>106.07929406530391</c:v>
                </c:pt>
                <c:pt idx="187">
                  <c:v>105.7196529648763</c:v>
                </c:pt>
                <c:pt idx="188">
                  <c:v>106.05581234397015</c:v>
                </c:pt>
                <c:pt idx="189">
                  <c:v>107.3757322589416</c:v>
                </c:pt>
                <c:pt idx="190">
                  <c:v>108.02456929579553</c:v>
                </c:pt>
                <c:pt idx="191">
                  <c:v>107.60931359220902</c:v>
                </c:pt>
                <c:pt idx="192">
                  <c:v>107.22248313023705</c:v>
                </c:pt>
                <c:pt idx="193">
                  <c:v>108.36196455495958</c:v>
                </c:pt>
                <c:pt idx="194">
                  <c:v>108.36320043502978</c:v>
                </c:pt>
                <c:pt idx="195">
                  <c:v>109.03799095335789</c:v>
                </c:pt>
                <c:pt idx="196">
                  <c:v>109.05900091455125</c:v>
                </c:pt>
                <c:pt idx="197">
                  <c:v>110.09590429344738</c:v>
                </c:pt>
                <c:pt idx="198">
                  <c:v>109.712781471686</c:v>
                </c:pt>
                <c:pt idx="199">
                  <c:v>109.35561213139877</c:v>
                </c:pt>
                <c:pt idx="200">
                  <c:v>108.94900758830363</c:v>
                </c:pt>
                <c:pt idx="201">
                  <c:v>109.8932199619349</c:v>
                </c:pt>
                <c:pt idx="202">
                  <c:v>110.16264181723805</c:v>
                </c:pt>
                <c:pt idx="203">
                  <c:v>111.18595051536199</c:v>
                </c:pt>
                <c:pt idx="204">
                  <c:v>111.82860815186496</c:v>
                </c:pt>
                <c:pt idx="205">
                  <c:v>111.37874780631287</c:v>
                </c:pt>
                <c:pt idx="206">
                  <c:v>110.99562498455151</c:v>
                </c:pt>
                <c:pt idx="207">
                  <c:v>110.59767160194775</c:v>
                </c:pt>
                <c:pt idx="208">
                  <c:v>110.76698717156488</c:v>
                </c:pt>
                <c:pt idx="209">
                  <c:v>111.10067479051833</c:v>
                </c:pt>
                <c:pt idx="210">
                  <c:v>111.41211656820822</c:v>
                </c:pt>
                <c:pt idx="211">
                  <c:v>112.38475418345404</c:v>
                </c:pt>
                <c:pt idx="212">
                  <c:v>112.76664112514523</c:v>
                </c:pt>
                <c:pt idx="213">
                  <c:v>112.04117952393899</c:v>
                </c:pt>
                <c:pt idx="214">
                  <c:v>111.77793706898684</c:v>
                </c:pt>
                <c:pt idx="215">
                  <c:v>110.35791086832933</c:v>
                </c:pt>
                <c:pt idx="216">
                  <c:v>110.34555206762737</c:v>
                </c:pt>
                <c:pt idx="217">
                  <c:v>110.9931532244111</c:v>
                </c:pt>
                <c:pt idx="218">
                  <c:v>110.64834268482588</c:v>
                </c:pt>
                <c:pt idx="219">
                  <c:v>113.29806955533034</c:v>
                </c:pt>
                <c:pt idx="220">
                  <c:v>113.8801690683936</c:v>
                </c:pt>
                <c:pt idx="221">
                  <c:v>114.21509256741726</c:v>
                </c:pt>
                <c:pt idx="222">
                  <c:v>115.04066045430952</c:v>
                </c:pt>
                <c:pt idx="223">
                  <c:v>114.70326519514546</c:v>
                </c:pt>
                <c:pt idx="224">
                  <c:v>115.13829497985515</c:v>
                </c:pt>
                <c:pt idx="225">
                  <c:v>114.17801616531132</c:v>
                </c:pt>
                <c:pt idx="226">
                  <c:v>112.60226907580888</c:v>
                </c:pt>
                <c:pt idx="227">
                  <c:v>109.91917344340905</c:v>
                </c:pt>
                <c:pt idx="228">
                  <c:v>108.74632325679117</c:v>
                </c:pt>
                <c:pt idx="229">
                  <c:v>108.61655584942038</c:v>
                </c:pt>
                <c:pt idx="230">
                  <c:v>109.08495439602541</c:v>
                </c:pt>
                <c:pt idx="231">
                  <c:v>111.76310650814445</c:v>
                </c:pt>
                <c:pt idx="232">
                  <c:v>109.8858046815137</c:v>
                </c:pt>
                <c:pt idx="233">
                  <c:v>110.7583360110735</c:v>
                </c:pt>
                <c:pt idx="234">
                  <c:v>110.7583360110735</c:v>
                </c:pt>
                <c:pt idx="235">
                  <c:v>110.49509355612133</c:v>
                </c:pt>
                <c:pt idx="236">
                  <c:v>110.79912005339001</c:v>
                </c:pt>
                <c:pt idx="237">
                  <c:v>110.97461502335815</c:v>
                </c:pt>
                <c:pt idx="238">
                  <c:v>113.00022245841264</c:v>
                </c:pt>
                <c:pt idx="239">
                  <c:v>113.49828212670243</c:v>
                </c:pt>
                <c:pt idx="240">
                  <c:v>116.80920483476282</c:v>
                </c:pt>
                <c:pt idx="241">
                  <c:v>117.24423461947254</c:v>
                </c:pt>
                <c:pt idx="242">
                  <c:v>119.13389524680527</c:v>
                </c:pt>
                <c:pt idx="243">
                  <c:v>118.8607657512915</c:v>
                </c:pt>
                <c:pt idx="244">
                  <c:v>118.57898509528636</c:v>
                </c:pt>
                <c:pt idx="245">
                  <c:v>120.5267320859184</c:v>
                </c:pt>
                <c:pt idx="246">
                  <c:v>120.70346293595668</c:v>
                </c:pt>
                <c:pt idx="247">
                  <c:v>121.24230664656301</c:v>
                </c:pt>
                <c:pt idx="248">
                  <c:v>120.10035346170007</c:v>
                </c:pt>
                <c:pt idx="249">
                  <c:v>119.6022937934103</c:v>
                </c:pt>
                <c:pt idx="250">
                  <c:v>120.26719727117681</c:v>
                </c:pt>
                <c:pt idx="251">
                  <c:v>120.87525026571421</c:v>
                </c:pt>
                <c:pt idx="252">
                  <c:v>121.52532318263836</c:v>
                </c:pt>
                <c:pt idx="253">
                  <c:v>122.16056553872012</c:v>
                </c:pt>
                <c:pt idx="254">
                  <c:v>121.65509059000914</c:v>
                </c:pt>
                <c:pt idx="255">
                  <c:v>121.65509059000914</c:v>
                </c:pt>
                <c:pt idx="256">
                  <c:v>121.79721679808191</c:v>
                </c:pt>
                <c:pt idx="257">
                  <c:v>122.07528981387645</c:v>
                </c:pt>
                <c:pt idx="258">
                  <c:v>123.12949551375536</c:v>
                </c:pt>
                <c:pt idx="259">
                  <c:v>123.76103022962653</c:v>
                </c:pt>
                <c:pt idx="260">
                  <c:v>124.35425266332156</c:v>
                </c:pt>
                <c:pt idx="261">
                  <c:v>124.51491707244729</c:v>
                </c:pt>
                <c:pt idx="262">
                  <c:v>124.52727587314926</c:v>
                </c:pt>
                <c:pt idx="263">
                  <c:v>123.23701707986257</c:v>
                </c:pt>
                <c:pt idx="264">
                  <c:v>123.62508342190475</c:v>
                </c:pt>
                <c:pt idx="265">
                  <c:v>125.93617915317499</c:v>
                </c:pt>
                <c:pt idx="266">
                  <c:v>125.66675729787183</c:v>
                </c:pt>
                <c:pt idx="267">
                  <c:v>126.31559433472577</c:v>
                </c:pt>
                <c:pt idx="268">
                  <c:v>127.15970042267099</c:v>
                </c:pt>
                <c:pt idx="269">
                  <c:v>127.46867044022051</c:v>
                </c:pt>
                <c:pt idx="270">
                  <c:v>127.53046444373039</c:v>
                </c:pt>
                <c:pt idx="271">
                  <c:v>0</c:v>
                </c:pt>
                <c:pt idx="272">
                  <c:v>0</c:v>
                </c:pt>
                <c:pt idx="273">
                  <c:v>138.50507946708854</c:v>
                </c:pt>
                <c:pt idx="274">
                  <c:v>138.62866747410831</c:v>
                </c:pt>
                <c:pt idx="275">
                  <c:v>137.62760461724795</c:v>
                </c:pt>
                <c:pt idx="276">
                  <c:v>136.57710655757967</c:v>
                </c:pt>
                <c:pt idx="277">
                  <c:v>135.46481449440148</c:v>
                </c:pt>
                <c:pt idx="278">
                  <c:v>135.92209012037472</c:v>
                </c:pt>
                <c:pt idx="279">
                  <c:v>135.53896729861336</c:v>
                </c:pt>
                <c:pt idx="280">
                  <c:v>134.73564525298465</c:v>
                </c:pt>
                <c:pt idx="281">
                  <c:v>135.8355785154609</c:v>
                </c:pt>
                <c:pt idx="282">
                  <c:v>136.0580369280965</c:v>
                </c:pt>
                <c:pt idx="283">
                  <c:v>136.0580369280965</c:v>
                </c:pt>
                <c:pt idx="284">
                  <c:v>135.4895320958054</c:v>
                </c:pt>
                <c:pt idx="285">
                  <c:v>134.57498084385892</c:v>
                </c:pt>
                <c:pt idx="286">
                  <c:v>133.80502756012558</c:v>
                </c:pt>
                <c:pt idx="287">
                  <c:v>133.66042959191239</c:v>
                </c:pt>
                <c:pt idx="288">
                  <c:v>132.99305435400549</c:v>
                </c:pt>
                <c:pt idx="289">
                  <c:v>133.16854932397359</c:v>
                </c:pt>
                <c:pt idx="290">
                  <c:v>133.06720715821737</c:v>
                </c:pt>
                <c:pt idx="291">
                  <c:v>128.96408532516003</c:v>
                </c:pt>
                <c:pt idx="292">
                  <c:v>128.00009887040562</c:v>
                </c:pt>
                <c:pt idx="293">
                  <c:v>126.17099636651258</c:v>
                </c:pt>
                <c:pt idx="294">
                  <c:v>127.49338804162443</c:v>
                </c:pt>
                <c:pt idx="295">
                  <c:v>128.30906888795514</c:v>
                </c:pt>
                <c:pt idx="296">
                  <c:v>126.87544800652543</c:v>
                </c:pt>
                <c:pt idx="297">
                  <c:v>126.6653483945918</c:v>
                </c:pt>
                <c:pt idx="298">
                  <c:v>127.69112885285611</c:v>
                </c:pt>
                <c:pt idx="299">
                  <c:v>125.99797315668488</c:v>
                </c:pt>
                <c:pt idx="300">
                  <c:v>126.23279037002249</c:v>
                </c:pt>
                <c:pt idx="301">
                  <c:v>126.92488320933337</c:v>
                </c:pt>
                <c:pt idx="302">
                  <c:v>126.75185999950564</c:v>
                </c:pt>
                <c:pt idx="303">
                  <c:v>126.92488320933337</c:v>
                </c:pt>
                <c:pt idx="304">
                  <c:v>124.73737548508295</c:v>
                </c:pt>
                <c:pt idx="305">
                  <c:v>124.95983389771857</c:v>
                </c:pt>
                <c:pt idx="306">
                  <c:v>127.57989964653828</c:v>
                </c:pt>
                <c:pt idx="307">
                  <c:v>127.3327236324987</c:v>
                </c:pt>
                <c:pt idx="308">
                  <c:v>127.50574684232643</c:v>
                </c:pt>
                <c:pt idx="309">
                  <c:v>127.50574684232643</c:v>
                </c:pt>
                <c:pt idx="310">
                  <c:v>129.606742961663</c:v>
                </c:pt>
                <c:pt idx="311">
                  <c:v>128.8652149195442</c:v>
                </c:pt>
                <c:pt idx="312">
                  <c:v>128.29671008725313</c:v>
                </c:pt>
                <c:pt idx="313">
                  <c:v>127.34508243320069</c:v>
                </c:pt>
                <c:pt idx="314">
                  <c:v>127.32036483179674</c:v>
                </c:pt>
                <c:pt idx="315">
                  <c:v>127.11026521986307</c:v>
                </c:pt>
                <c:pt idx="316">
                  <c:v>126.6529895938898</c:v>
                </c:pt>
                <c:pt idx="317">
                  <c:v>126.82601280371753</c:v>
                </c:pt>
                <c:pt idx="318">
                  <c:v>126.71478359739969</c:v>
                </c:pt>
                <c:pt idx="319">
                  <c:v>125.23172751316214</c:v>
                </c:pt>
                <c:pt idx="320">
                  <c:v>126.48738166448328</c:v>
                </c:pt>
                <c:pt idx="321">
                  <c:v>126.71478359739969</c:v>
                </c:pt>
                <c:pt idx="322">
                  <c:v>125.30588031737399</c:v>
                </c:pt>
                <c:pt idx="323">
                  <c:v>126.78893640161159</c:v>
                </c:pt>
                <c:pt idx="324">
                  <c:v>124.45312306893739</c:v>
                </c:pt>
                <c:pt idx="325">
                  <c:v>125.65192673702946</c:v>
                </c:pt>
                <c:pt idx="326">
                  <c:v>125.52833873000966</c:v>
                </c:pt>
                <c:pt idx="327">
                  <c:v>125.46654472649973</c:v>
                </c:pt>
                <c:pt idx="328">
                  <c:v>125.63956793632747</c:v>
                </c:pt>
                <c:pt idx="329">
                  <c:v>125.67664433843339</c:v>
                </c:pt>
                <c:pt idx="330">
                  <c:v>126.07212596089677</c:v>
                </c:pt>
                <c:pt idx="331">
                  <c:v>127.14734162196899</c:v>
                </c:pt>
                <c:pt idx="332">
                  <c:v>128.58096250339867</c:v>
                </c:pt>
                <c:pt idx="333">
                  <c:v>128.80342091603433</c:v>
                </c:pt>
                <c:pt idx="334">
                  <c:v>128.80342091603433</c:v>
                </c:pt>
                <c:pt idx="335">
                  <c:v>129.75504857008679</c:v>
                </c:pt>
                <c:pt idx="336">
                  <c:v>130.00222458412637</c:v>
                </c:pt>
                <c:pt idx="337">
                  <c:v>131.28753985713226</c:v>
                </c:pt>
                <c:pt idx="338">
                  <c:v>131.21338705292038</c:v>
                </c:pt>
                <c:pt idx="339">
                  <c:v>129.17418493709371</c:v>
                </c:pt>
                <c:pt idx="340">
                  <c:v>129.26069654200759</c:v>
                </c:pt>
                <c:pt idx="341">
                  <c:v>130.10109498974219</c:v>
                </c:pt>
                <c:pt idx="342">
                  <c:v>130.73139382554317</c:v>
                </c:pt>
                <c:pt idx="343">
                  <c:v>130.53365301431151</c:v>
                </c:pt>
                <c:pt idx="344">
                  <c:v>131.1392342487085</c:v>
                </c:pt>
                <c:pt idx="345">
                  <c:v>132.44926712311837</c:v>
                </c:pt>
                <c:pt idx="346">
                  <c:v>132.4369083224164</c:v>
                </c:pt>
                <c:pt idx="347">
                  <c:v>131.96727389574113</c:v>
                </c:pt>
                <c:pt idx="348">
                  <c:v>132.73351953926391</c:v>
                </c:pt>
                <c:pt idx="349">
                  <c:v>132.4245495217144</c:v>
                </c:pt>
                <c:pt idx="350">
                  <c:v>133.87052920384605</c:v>
                </c:pt>
                <c:pt idx="351">
                  <c:v>133.94468200805792</c:v>
                </c:pt>
                <c:pt idx="352">
                  <c:v>133.94468200805792</c:v>
                </c:pt>
                <c:pt idx="353">
                  <c:v>133.20315396593912</c:v>
                </c:pt>
                <c:pt idx="354">
                  <c:v>133.42561237857478</c:v>
                </c:pt>
                <c:pt idx="355">
                  <c:v>131.90547989223126</c:v>
                </c:pt>
                <c:pt idx="356">
                  <c:v>129.97750698272242</c:v>
                </c:pt>
                <c:pt idx="357">
                  <c:v>128.27199248584918</c:v>
                </c:pt>
                <c:pt idx="358">
                  <c:v>125.66428553773143</c:v>
                </c:pt>
                <c:pt idx="359">
                  <c:v>123.73631262822255</c:v>
                </c:pt>
                <c:pt idx="360">
                  <c:v>121.39926341547816</c:v>
                </c:pt>
                <c:pt idx="361">
                  <c:v>121.57970190572706</c:v>
                </c:pt>
                <c:pt idx="362">
                  <c:v>120.0892305410683</c:v>
                </c:pt>
                <c:pt idx="363">
                  <c:v>121.379489334355</c:v>
                </c:pt>
                <c:pt idx="364">
                  <c:v>121.55251254418272</c:v>
                </c:pt>
                <c:pt idx="365">
                  <c:v>120.49830684430383</c:v>
                </c:pt>
                <c:pt idx="366">
                  <c:v>121.05074523568233</c:v>
                </c:pt>
                <c:pt idx="367">
                  <c:v>120.51560916528661</c:v>
                </c:pt>
                <c:pt idx="368">
                  <c:v>119.93968905257435</c:v>
                </c:pt>
                <c:pt idx="369">
                  <c:v>119.73576884099168</c:v>
                </c:pt>
                <c:pt idx="370">
                  <c:v>120.22270558864967</c:v>
                </c:pt>
                <c:pt idx="371">
                  <c:v>119.95328373334652</c:v>
                </c:pt>
                <c:pt idx="372">
                  <c:v>120.62931013174483</c:v>
                </c:pt>
                <c:pt idx="373">
                  <c:v>121.71812047358925</c:v>
                </c:pt>
                <c:pt idx="374">
                  <c:v>121.65014706972836</c:v>
                </c:pt>
                <c:pt idx="375">
                  <c:v>122.20629310131746</c:v>
                </c:pt>
                <c:pt idx="376">
                  <c:v>123.06893739031565</c:v>
                </c:pt>
                <c:pt idx="377">
                  <c:v>122.31505054749488</c:v>
                </c:pt>
                <c:pt idx="378">
                  <c:v>121.94675828657589</c:v>
                </c:pt>
                <c:pt idx="379">
                  <c:v>121.94675828657589</c:v>
                </c:pt>
                <c:pt idx="380">
                  <c:v>120.91109078774996</c:v>
                </c:pt>
                <c:pt idx="381">
                  <c:v>121.97024000790964</c:v>
                </c:pt>
                <c:pt idx="382">
                  <c:v>122.38796747163656</c:v>
                </c:pt>
                <c:pt idx="383">
                  <c:v>121.09523691820947</c:v>
                </c:pt>
                <c:pt idx="384">
                  <c:v>119.40702474231901</c:v>
                </c:pt>
                <c:pt idx="385">
                  <c:v>120.38213411770522</c:v>
                </c:pt>
                <c:pt idx="386">
                  <c:v>119.56150975109377</c:v>
                </c:pt>
                <c:pt idx="387">
                  <c:v>119.99653953580345</c:v>
                </c:pt>
                <c:pt idx="388">
                  <c:v>120.14360926415702</c:v>
                </c:pt>
                <c:pt idx="389">
                  <c:v>118.35776256272092</c:v>
                </c:pt>
                <c:pt idx="390">
                  <c:v>117.50624119435449</c:v>
                </c:pt>
                <c:pt idx="391">
                  <c:v>116.73258027041055</c:v>
                </c:pt>
                <c:pt idx="392">
                  <c:v>111.59749857873793</c:v>
                </c:pt>
                <c:pt idx="393">
                  <c:v>109.05529327434064</c:v>
                </c:pt>
                <c:pt idx="394">
                  <c:v>109.5224559408755</c:v>
                </c:pt>
                <c:pt idx="395">
                  <c:v>112.14622932990584</c:v>
                </c:pt>
                <c:pt idx="396">
                  <c:v>107.90839656919692</c:v>
                </c:pt>
                <c:pt idx="397">
                  <c:v>107.3164100155721</c:v>
                </c:pt>
                <c:pt idx="398">
                  <c:v>106.82452974763331</c:v>
                </c:pt>
                <c:pt idx="399">
                  <c:v>105.40203178683541</c:v>
                </c:pt>
                <c:pt idx="400">
                  <c:v>105.31057666164077</c:v>
                </c:pt>
                <c:pt idx="401">
                  <c:v>106.1349086684628</c:v>
                </c:pt>
                <c:pt idx="402">
                  <c:v>107.54999134883951</c:v>
                </c:pt>
                <c:pt idx="403">
                  <c:v>108.29646291123909</c:v>
                </c:pt>
                <c:pt idx="404">
                  <c:v>109.86850236053094</c:v>
                </c:pt>
                <c:pt idx="405">
                  <c:v>108.3607286748894</c:v>
                </c:pt>
                <c:pt idx="406">
                  <c:v>109.73008379266875</c:v>
                </c:pt>
                <c:pt idx="407">
                  <c:v>108.77969201868652</c:v>
                </c:pt>
                <c:pt idx="408">
                  <c:v>109.20730652297502</c:v>
                </c:pt>
                <c:pt idx="409">
                  <c:v>108.77227673826533</c:v>
                </c:pt>
                <c:pt idx="410">
                  <c:v>106.68611117977112</c:v>
                </c:pt>
                <c:pt idx="411">
                  <c:v>107.11248980398942</c:v>
                </c:pt>
                <c:pt idx="412">
                  <c:v>104.47264997404653</c:v>
                </c:pt>
                <c:pt idx="413">
                  <c:v>106.58724077415529</c:v>
                </c:pt>
                <c:pt idx="414">
                  <c:v>108.50409076303235</c:v>
                </c:pt>
                <c:pt idx="415">
                  <c:v>108.73643621622959</c:v>
                </c:pt>
                <c:pt idx="416">
                  <c:v>108.85260894282818</c:v>
                </c:pt>
                <c:pt idx="417">
                  <c:v>110.50745235682329</c:v>
                </c:pt>
                <c:pt idx="418">
                  <c:v>110.67306028622983</c:v>
                </c:pt>
                <c:pt idx="419">
                  <c:v>110.5667746001928</c:v>
                </c:pt>
                <c:pt idx="420">
                  <c:v>108.99226339076056</c:v>
                </c:pt>
                <c:pt idx="421">
                  <c:v>109.97849568677856</c:v>
                </c:pt>
                <c:pt idx="422">
                  <c:v>110.4394789529624</c:v>
                </c:pt>
                <c:pt idx="423">
                  <c:v>110.73485428973973</c:v>
                </c:pt>
                <c:pt idx="424">
                  <c:v>108.57330004696344</c:v>
                </c:pt>
                <c:pt idx="425">
                  <c:v>109.26786464641471</c:v>
                </c:pt>
                <c:pt idx="426">
                  <c:v>108.20006426576366</c:v>
                </c:pt>
                <c:pt idx="427">
                  <c:v>106.58600489408509</c:v>
                </c:pt>
                <c:pt idx="428">
                  <c:v>106.91474899275775</c:v>
                </c:pt>
                <c:pt idx="429">
                  <c:v>107.02844995921596</c:v>
                </c:pt>
                <c:pt idx="430">
                  <c:v>107.36337345823961</c:v>
                </c:pt>
                <c:pt idx="431">
                  <c:v>107.1211409644808</c:v>
                </c:pt>
                <c:pt idx="432">
                  <c:v>106.44511456608249</c:v>
                </c:pt>
                <c:pt idx="433">
                  <c:v>106.88632375114319</c:v>
                </c:pt>
                <c:pt idx="434">
                  <c:v>105.63932076031341</c:v>
                </c:pt>
                <c:pt idx="435">
                  <c:v>105.69122772326173</c:v>
                </c:pt>
                <c:pt idx="436">
                  <c:v>105.09306176928592</c:v>
                </c:pt>
                <c:pt idx="437">
                  <c:v>105.09306176928592</c:v>
                </c:pt>
                <c:pt idx="438">
                  <c:v>104.55916157896037</c:v>
                </c:pt>
                <c:pt idx="439">
                  <c:v>105.80122104950935</c:v>
                </c:pt>
                <c:pt idx="440">
                  <c:v>105.88526089428282</c:v>
                </c:pt>
                <c:pt idx="441">
                  <c:v>106.59218429443607</c:v>
                </c:pt>
                <c:pt idx="442">
                  <c:v>107.62167239291101</c:v>
                </c:pt>
                <c:pt idx="443">
                  <c:v>107.78851620238771</c:v>
                </c:pt>
                <c:pt idx="444">
                  <c:v>107.54381194848852</c:v>
                </c:pt>
                <c:pt idx="445">
                  <c:v>107.20765256939467</c:v>
                </c:pt>
                <c:pt idx="446">
                  <c:v>107.62661591319178</c:v>
                </c:pt>
                <c:pt idx="447">
                  <c:v>107.47583854462763</c:v>
                </c:pt>
                <c:pt idx="448">
                  <c:v>107.2422572113602</c:v>
                </c:pt>
                <c:pt idx="449">
                  <c:v>105.93098845688014</c:v>
                </c:pt>
                <c:pt idx="450">
                  <c:v>105.25372617841164</c:v>
                </c:pt>
                <c:pt idx="451">
                  <c:v>102.73994611562895</c:v>
                </c:pt>
                <c:pt idx="452">
                  <c:v>102.52613886348469</c:v>
                </c:pt>
                <c:pt idx="453">
                  <c:v>103.23059050349754</c:v>
                </c:pt>
                <c:pt idx="454">
                  <c:v>102.93397928665003</c:v>
                </c:pt>
                <c:pt idx="455">
                  <c:v>103.06374669402084</c:v>
                </c:pt>
                <c:pt idx="456">
                  <c:v>103.84729465852634</c:v>
                </c:pt>
                <c:pt idx="457">
                  <c:v>103.8176335368416</c:v>
                </c:pt>
                <c:pt idx="458">
                  <c:v>104.48995229502928</c:v>
                </c:pt>
                <c:pt idx="459">
                  <c:v>104.48995229502928</c:v>
                </c:pt>
                <c:pt idx="460">
                  <c:v>104.12042415404011</c:v>
                </c:pt>
                <c:pt idx="461">
                  <c:v>103.49136119830931</c:v>
                </c:pt>
                <c:pt idx="462">
                  <c:v>103.15149417900487</c:v>
                </c:pt>
                <c:pt idx="463">
                  <c:v>103.73359369206811</c:v>
                </c:pt>
                <c:pt idx="464">
                  <c:v>103.73359369206811</c:v>
                </c:pt>
                <c:pt idx="465">
                  <c:v>104.69881602689274</c:v>
                </c:pt>
                <c:pt idx="466">
                  <c:v>104.69881602689274</c:v>
                </c:pt>
                <c:pt idx="467">
                  <c:v>106.13120102825222</c:v>
                </c:pt>
                <c:pt idx="468">
                  <c:v>106.11760634748005</c:v>
                </c:pt>
                <c:pt idx="469">
                  <c:v>106.53286205106656</c:v>
                </c:pt>
                <c:pt idx="470">
                  <c:v>107.06181872111131</c:v>
                </c:pt>
                <c:pt idx="471">
                  <c:v>108.14939318288555</c:v>
                </c:pt>
                <c:pt idx="472">
                  <c:v>109.5854858244556</c:v>
                </c:pt>
                <c:pt idx="473">
                  <c:v>109.87344588081172</c:v>
                </c:pt>
                <c:pt idx="474">
                  <c:v>109.87344588081172</c:v>
                </c:pt>
                <c:pt idx="475">
                  <c:v>110.97214326321773</c:v>
                </c:pt>
                <c:pt idx="476">
                  <c:v>111.6827743035816</c:v>
                </c:pt>
                <c:pt idx="477">
                  <c:v>112.3538571816991</c:v>
                </c:pt>
                <c:pt idx="478">
                  <c:v>112.04983068443038</c:v>
                </c:pt>
                <c:pt idx="479">
                  <c:v>112.31801665966334</c:v>
                </c:pt>
                <c:pt idx="480">
                  <c:v>112.52193687124603</c:v>
                </c:pt>
                <c:pt idx="481">
                  <c:v>113.19054798922312</c:v>
                </c:pt>
                <c:pt idx="482">
                  <c:v>116.67325802704107</c:v>
                </c:pt>
                <c:pt idx="483">
                  <c:v>120.36359591665224</c:v>
                </c:pt>
                <c:pt idx="484">
                  <c:v>119.68509775811356</c:v>
                </c:pt>
                <c:pt idx="485">
                  <c:v>118.89784215339745</c:v>
                </c:pt>
                <c:pt idx="486">
                  <c:v>119.40826062238921</c:v>
                </c:pt>
                <c:pt idx="487">
                  <c:v>118.58516449563734</c:v>
                </c:pt>
                <c:pt idx="488">
                  <c:v>119.2920878957906</c:v>
                </c:pt>
                <c:pt idx="489">
                  <c:v>117.95857330004698</c:v>
                </c:pt>
                <c:pt idx="490">
                  <c:v>118.2490051165435</c:v>
                </c:pt>
                <c:pt idx="491">
                  <c:v>119.38848654126603</c:v>
                </c:pt>
                <c:pt idx="492">
                  <c:v>119.85070568752008</c:v>
                </c:pt>
                <c:pt idx="493">
                  <c:v>119.20186865066613</c:v>
                </c:pt>
                <c:pt idx="494">
                  <c:v>118.69515782188496</c:v>
                </c:pt>
                <c:pt idx="495">
                  <c:v>118.07968954692637</c:v>
                </c:pt>
                <c:pt idx="496">
                  <c:v>117.04031440788987</c:v>
                </c:pt>
                <c:pt idx="497">
                  <c:v>116.48293249623056</c:v>
                </c:pt>
                <c:pt idx="498">
                  <c:v>115.39659391452655</c:v>
                </c:pt>
                <c:pt idx="499">
                  <c:v>115.39659391452655</c:v>
                </c:pt>
                <c:pt idx="500">
                  <c:v>115.88600242232494</c:v>
                </c:pt>
                <c:pt idx="501">
                  <c:v>115.55849420372246</c:v>
                </c:pt>
                <c:pt idx="502">
                  <c:v>115.52883308203772</c:v>
                </c:pt>
                <c:pt idx="503">
                  <c:v>116.13812195664532</c:v>
                </c:pt>
                <c:pt idx="504">
                  <c:v>115.98363694787059</c:v>
                </c:pt>
                <c:pt idx="505">
                  <c:v>116.18137775910226</c:v>
                </c:pt>
                <c:pt idx="506">
                  <c:v>117.33692562473739</c:v>
                </c:pt>
                <c:pt idx="507">
                  <c:v>117.3295103443162</c:v>
                </c:pt>
                <c:pt idx="508">
                  <c:v>116.48664013644117</c:v>
                </c:pt>
                <c:pt idx="509">
                  <c:v>115.62275996737277</c:v>
                </c:pt>
                <c:pt idx="510">
                  <c:v>114.33002941394568</c:v>
                </c:pt>
                <c:pt idx="511">
                  <c:v>113.66141829596856</c:v>
                </c:pt>
                <c:pt idx="512">
                  <c:v>114.68472699409249</c:v>
                </c:pt>
                <c:pt idx="513">
                  <c:v>115.1753713819611</c:v>
                </c:pt>
                <c:pt idx="514">
                  <c:v>115.44973675754504</c:v>
                </c:pt>
                <c:pt idx="515">
                  <c:v>116.36428800949157</c:v>
                </c:pt>
                <c:pt idx="516">
                  <c:v>117.00323800578391</c:v>
                </c:pt>
                <c:pt idx="517">
                  <c:v>116.91919816101046</c:v>
                </c:pt>
                <c:pt idx="518">
                  <c:v>117.05143732852163</c:v>
                </c:pt>
                <c:pt idx="519">
                  <c:v>117.15030773413748</c:v>
                </c:pt>
                <c:pt idx="520">
                  <c:v>116.1554242776281</c:v>
                </c:pt>
                <c:pt idx="521">
                  <c:v>115.93543762513285</c:v>
                </c:pt>
                <c:pt idx="522">
                  <c:v>113.42536520256074</c:v>
                </c:pt>
                <c:pt idx="523">
                  <c:v>113.48592332600045</c:v>
                </c:pt>
                <c:pt idx="524">
                  <c:v>113.90241490965718</c:v>
                </c:pt>
                <c:pt idx="525">
                  <c:v>113.92960427120154</c:v>
                </c:pt>
                <c:pt idx="526">
                  <c:v>113.52670736831698</c:v>
                </c:pt>
                <c:pt idx="527">
                  <c:v>113.48097980571966</c:v>
                </c:pt>
                <c:pt idx="528">
                  <c:v>114.15329856390734</c:v>
                </c:pt>
                <c:pt idx="529">
                  <c:v>114.57226190770449</c:v>
                </c:pt>
                <c:pt idx="530">
                  <c:v>114.60315890945945</c:v>
                </c:pt>
                <c:pt idx="531">
                  <c:v>113.40682700150776</c:v>
                </c:pt>
                <c:pt idx="532">
                  <c:v>113.31660775638332</c:v>
                </c:pt>
                <c:pt idx="533">
                  <c:v>113.31660775638332</c:v>
                </c:pt>
                <c:pt idx="534">
                  <c:v>112.74563116395184</c:v>
                </c:pt>
                <c:pt idx="535">
                  <c:v>112.79012284647898</c:v>
                </c:pt>
                <c:pt idx="536">
                  <c:v>112.67147835973998</c:v>
                </c:pt>
                <c:pt idx="537">
                  <c:v>112.97426897693848</c:v>
                </c:pt>
                <c:pt idx="538">
                  <c:v>112.73945176360087</c:v>
                </c:pt>
                <c:pt idx="539">
                  <c:v>111.24527275873149</c:v>
                </c:pt>
                <c:pt idx="540">
                  <c:v>110.67306028622983</c:v>
                </c:pt>
                <c:pt idx="541">
                  <c:v>110.46543243443656</c:v>
                </c:pt>
                <c:pt idx="542">
                  <c:v>110.34802382776776</c:v>
                </c:pt>
                <c:pt idx="543">
                  <c:v>110.95978446251577</c:v>
                </c:pt>
                <c:pt idx="544">
                  <c:v>110.47408359492795</c:v>
                </c:pt>
                <c:pt idx="545">
                  <c:v>110.88315989816348</c:v>
                </c:pt>
                <c:pt idx="546">
                  <c:v>111.43436240947177</c:v>
                </c:pt>
                <c:pt idx="547">
                  <c:v>112.63193019749365</c:v>
                </c:pt>
                <c:pt idx="548">
                  <c:v>113.17942506859133</c:v>
                </c:pt>
                <c:pt idx="549">
                  <c:v>113.63299305435402</c:v>
                </c:pt>
                <c:pt idx="550">
                  <c:v>113.85050794670886</c:v>
                </c:pt>
                <c:pt idx="551">
                  <c:v>113.14852806683639</c:v>
                </c:pt>
                <c:pt idx="552">
                  <c:v>112.37610302296265</c:v>
                </c:pt>
                <c:pt idx="553">
                  <c:v>111.67288726302</c:v>
                </c:pt>
                <c:pt idx="554">
                  <c:v>111.94230911832315</c:v>
                </c:pt>
                <c:pt idx="555">
                  <c:v>111.02405022616605</c:v>
                </c:pt>
                <c:pt idx="556">
                  <c:v>110.34060854734658</c:v>
                </c:pt>
                <c:pt idx="557">
                  <c:v>109.77828311540647</c:v>
                </c:pt>
                <c:pt idx="558">
                  <c:v>109.16652248065847</c:v>
                </c:pt>
                <c:pt idx="559">
                  <c:v>108.42005091825888</c:v>
                </c:pt>
                <c:pt idx="560">
                  <c:v>107.99367229404059</c:v>
                </c:pt>
                <c:pt idx="561">
                  <c:v>107.38314753936278</c:v>
                </c:pt>
                <c:pt idx="562">
                  <c:v>106.84059618854587</c:v>
                </c:pt>
                <c:pt idx="563">
                  <c:v>106.50814444966261</c:v>
                </c:pt>
                <c:pt idx="564">
                  <c:v>107.09024396272586</c:v>
                </c:pt>
                <c:pt idx="565">
                  <c:v>106.89126727142397</c:v>
                </c:pt>
                <c:pt idx="566">
                  <c:v>106.11389870726946</c:v>
                </c:pt>
                <c:pt idx="567">
                  <c:v>105.81728749042195</c:v>
                </c:pt>
                <c:pt idx="568">
                  <c:v>106.03356650270659</c:v>
                </c:pt>
                <c:pt idx="569">
                  <c:v>106.03356650270659</c:v>
                </c:pt>
                <c:pt idx="570">
                  <c:v>106.67128061892875</c:v>
                </c:pt>
                <c:pt idx="571">
                  <c:v>105.99896186074105</c:v>
                </c:pt>
                <c:pt idx="572">
                  <c:v>105.59359319771609</c:v>
                </c:pt>
                <c:pt idx="573">
                  <c:v>105.02261660528463</c:v>
                </c:pt>
                <c:pt idx="574">
                  <c:v>104.50725461601206</c:v>
                </c:pt>
                <c:pt idx="575">
                  <c:v>104.40838421039622</c:v>
                </c:pt>
                <c:pt idx="576">
                  <c:v>105.50955335294263</c:v>
                </c:pt>
                <c:pt idx="577">
                  <c:v>105.61707491904986</c:v>
                </c:pt>
                <c:pt idx="578">
                  <c:v>104.95093556121316</c:v>
                </c:pt>
                <c:pt idx="579">
                  <c:v>105.37237066515065</c:v>
                </c:pt>
                <c:pt idx="580">
                  <c:v>105.2092344958845</c:v>
                </c:pt>
                <c:pt idx="581">
                  <c:v>105.15609165286601</c:v>
                </c:pt>
                <c:pt idx="582">
                  <c:v>105.21788565637591</c:v>
                </c:pt>
                <c:pt idx="583">
                  <c:v>105.52561979385521</c:v>
                </c:pt>
                <c:pt idx="584">
                  <c:v>105.70235064389351</c:v>
                </c:pt>
                <c:pt idx="585">
                  <c:v>105.87166621351062</c:v>
                </c:pt>
                <c:pt idx="586">
                  <c:v>105.411918827397</c:v>
                </c:pt>
                <c:pt idx="587">
                  <c:v>104.58387918036433</c:v>
                </c:pt>
                <c:pt idx="588">
                  <c:v>103.33069678918359</c:v>
                </c:pt>
                <c:pt idx="589">
                  <c:v>103.36035791086833</c:v>
                </c:pt>
                <c:pt idx="590">
                  <c:v>103.12430481746053</c:v>
                </c:pt>
                <c:pt idx="591">
                  <c:v>100.12235212694959</c:v>
                </c:pt>
                <c:pt idx="592">
                  <c:v>99.981461798947038</c:v>
                </c:pt>
                <c:pt idx="593">
                  <c:v>101.31621227476086</c:v>
                </c:pt>
                <c:pt idx="594">
                  <c:v>101.7846108213659</c:v>
                </c:pt>
                <c:pt idx="595">
                  <c:v>102.73500259534816</c:v>
                </c:pt>
                <c:pt idx="596">
                  <c:v>102.73500259534816</c:v>
                </c:pt>
                <c:pt idx="597">
                  <c:v>102.81039127963024</c:v>
                </c:pt>
                <c:pt idx="598">
                  <c:v>101.85505598536717</c:v>
                </c:pt>
                <c:pt idx="599">
                  <c:v>101.31497639469065</c:v>
                </c:pt>
                <c:pt idx="600">
                  <c:v>98.321674864671138</c:v>
                </c:pt>
                <c:pt idx="601">
                  <c:v>98.671428924537167</c:v>
                </c:pt>
                <c:pt idx="602">
                  <c:v>98.046073609016986</c:v>
                </c:pt>
                <c:pt idx="603">
                  <c:v>98.750525249029835</c:v>
                </c:pt>
                <c:pt idx="604">
                  <c:v>99.001408903280037</c:v>
                </c:pt>
                <c:pt idx="605">
                  <c:v>98.866697975628455</c:v>
                </c:pt>
                <c:pt idx="606">
                  <c:v>99.078033467632309</c:v>
                </c:pt>
                <c:pt idx="607">
                  <c:v>99.677435301678315</c:v>
                </c:pt>
                <c:pt idx="608">
                  <c:v>99.226339076056064</c:v>
                </c:pt>
                <c:pt idx="609">
                  <c:v>97.986751365647478</c:v>
                </c:pt>
                <c:pt idx="610">
                  <c:v>96.533356403094643</c:v>
                </c:pt>
                <c:pt idx="611">
                  <c:v>96.690313172009795</c:v>
                </c:pt>
                <c:pt idx="612">
                  <c:v>96.770645376572659</c:v>
                </c:pt>
                <c:pt idx="613">
                  <c:v>97.530711619744409</c:v>
                </c:pt>
                <c:pt idx="614">
                  <c:v>97.587562102973536</c:v>
                </c:pt>
                <c:pt idx="615">
                  <c:v>97.842153397434316</c:v>
                </c:pt>
                <c:pt idx="616">
                  <c:v>97.371283090688891</c:v>
                </c:pt>
                <c:pt idx="617">
                  <c:v>96.258991027510689</c:v>
                </c:pt>
                <c:pt idx="618">
                  <c:v>96.728625454185931</c:v>
                </c:pt>
                <c:pt idx="619">
                  <c:v>96.852213461205736</c:v>
                </c:pt>
                <c:pt idx="620">
                  <c:v>102.61265046839854</c:v>
                </c:pt>
                <c:pt idx="621">
                  <c:v>102.65467039078528</c:v>
                </c:pt>
                <c:pt idx="622">
                  <c:v>102.68185975232964</c:v>
                </c:pt>
                <c:pt idx="623">
                  <c:v>102.2060459253034</c:v>
                </c:pt>
                <c:pt idx="624">
                  <c:v>101.64742813357392</c:v>
                </c:pt>
                <c:pt idx="625">
                  <c:v>101.85505598536717</c:v>
                </c:pt>
                <c:pt idx="626">
                  <c:v>101.74011913883878</c:v>
                </c:pt>
                <c:pt idx="627">
                  <c:v>101.62641817238057</c:v>
                </c:pt>
                <c:pt idx="628">
                  <c:v>102.20233828509282</c:v>
                </c:pt>
                <c:pt idx="629">
                  <c:v>101.93291642978966</c:v>
                </c:pt>
                <c:pt idx="630">
                  <c:v>102.55827174530985</c:v>
                </c:pt>
                <c:pt idx="631">
                  <c:v>103.15396593914525</c:v>
                </c:pt>
                <c:pt idx="632">
                  <c:v>104.54803865832861</c:v>
                </c:pt>
                <c:pt idx="633">
                  <c:v>105.24136737770968</c:v>
                </c:pt>
                <c:pt idx="634">
                  <c:v>105.29451022072817</c:v>
                </c:pt>
                <c:pt idx="635">
                  <c:v>105.54910151518897</c:v>
                </c:pt>
                <c:pt idx="636">
                  <c:v>105.72954000543788</c:v>
                </c:pt>
                <c:pt idx="637">
                  <c:v>104.58140742022395</c:v>
                </c:pt>
                <c:pt idx="638">
                  <c:v>104.92992560001977</c:v>
                </c:pt>
                <c:pt idx="639">
                  <c:v>104.92992560001977</c:v>
                </c:pt>
                <c:pt idx="640">
                  <c:v>104.79274291222779</c:v>
                </c:pt>
                <c:pt idx="641">
                  <c:v>105.51449687322344</c:v>
                </c:pt>
                <c:pt idx="642">
                  <c:v>105.33158662283412</c:v>
                </c:pt>
                <c:pt idx="643">
                  <c:v>106.89621079170477</c:v>
                </c:pt>
                <c:pt idx="644">
                  <c:v>106.98766591689943</c:v>
                </c:pt>
                <c:pt idx="645">
                  <c:v>107.4993202659614</c:v>
                </c:pt>
                <c:pt idx="646">
                  <c:v>108.46083496057544</c:v>
                </c:pt>
                <c:pt idx="647">
                  <c:v>108.11973206120078</c:v>
                </c:pt>
                <c:pt idx="648">
                  <c:v>109.83884123884617</c:v>
                </c:pt>
                <c:pt idx="649">
                  <c:v>110.66317324566826</c:v>
                </c:pt>
                <c:pt idx="650">
                  <c:v>110.22319994067774</c:v>
                </c:pt>
                <c:pt idx="651">
                  <c:v>110.47284771485775</c:v>
                </c:pt>
                <c:pt idx="652">
                  <c:v>110.68912672714239</c:v>
                </c:pt>
                <c:pt idx="653">
                  <c:v>110.03905381021826</c:v>
                </c:pt>
                <c:pt idx="654">
                  <c:v>109.97973156684876</c:v>
                </c:pt>
                <c:pt idx="655">
                  <c:v>110.95607682230518</c:v>
                </c:pt>
                <c:pt idx="656">
                  <c:v>111.29841560175002</c:v>
                </c:pt>
                <c:pt idx="657">
                  <c:v>111.26751859999506</c:v>
                </c:pt>
                <c:pt idx="658">
                  <c:v>111.69884074449416</c:v>
                </c:pt>
                <c:pt idx="659">
                  <c:v>112.29206317818918</c:v>
                </c:pt>
                <c:pt idx="660">
                  <c:v>112.09185060681712</c:v>
                </c:pt>
                <c:pt idx="661">
                  <c:v>112.67642188002075</c:v>
                </c:pt>
                <c:pt idx="662">
                  <c:v>112.39340534394545</c:v>
                </c:pt>
                <c:pt idx="663">
                  <c:v>112.57260795412414</c:v>
                </c:pt>
                <c:pt idx="664">
                  <c:v>111.58513977803595</c:v>
                </c:pt>
                <c:pt idx="665">
                  <c:v>108.13703438218356</c:v>
                </c:pt>
                <c:pt idx="666">
                  <c:v>107.74773216007118</c:v>
                </c:pt>
                <c:pt idx="667">
                  <c:v>107.87997132758238</c:v>
                </c:pt>
                <c:pt idx="668">
                  <c:v>107.27068245297477</c:v>
                </c:pt>
                <c:pt idx="669">
                  <c:v>106.10153990656748</c:v>
                </c:pt>
                <c:pt idx="670">
                  <c:v>106.16086214993696</c:v>
                </c:pt>
                <c:pt idx="671">
                  <c:v>106.28197839681637</c:v>
                </c:pt>
                <c:pt idx="672">
                  <c:v>106.55634377240033</c:v>
                </c:pt>
                <c:pt idx="673">
                  <c:v>106.33512123983489</c:v>
                </c:pt>
                <c:pt idx="674">
                  <c:v>105.15856341300641</c:v>
                </c:pt>
                <c:pt idx="675">
                  <c:v>104.1117729935487</c:v>
                </c:pt>
                <c:pt idx="676">
                  <c:v>102.68185975232964</c:v>
                </c:pt>
                <c:pt idx="677">
                  <c:v>103.0130756111427</c:v>
                </c:pt>
                <c:pt idx="678">
                  <c:v>102.5051289022913</c:v>
                </c:pt>
                <c:pt idx="679">
                  <c:v>102.5051289022913</c:v>
                </c:pt>
                <c:pt idx="680">
                  <c:v>102.5051289022913</c:v>
                </c:pt>
                <c:pt idx="681">
                  <c:v>102.1504313221445</c:v>
                </c:pt>
                <c:pt idx="682">
                  <c:v>102.66702919148727</c:v>
                </c:pt>
                <c:pt idx="683">
                  <c:v>102.09728847912598</c:v>
                </c:pt>
                <c:pt idx="684">
                  <c:v>102.49277010158934</c:v>
                </c:pt>
                <c:pt idx="685">
                  <c:v>102.86971352299975</c:v>
                </c:pt>
                <c:pt idx="686">
                  <c:v>106.023679462145</c:v>
                </c:pt>
                <c:pt idx="687">
                  <c:v>105.93716785723115</c:v>
                </c:pt>
                <c:pt idx="688">
                  <c:v>105.84447685196629</c:v>
                </c:pt>
                <c:pt idx="689">
                  <c:v>105.88402501421261</c:v>
                </c:pt>
                <c:pt idx="690">
                  <c:v>106.03851002298737</c:v>
                </c:pt>
                <c:pt idx="691">
                  <c:v>106.31163951850114</c:v>
                </c:pt>
                <c:pt idx="692">
                  <c:v>106.50320092938182</c:v>
                </c:pt>
                <c:pt idx="693">
                  <c:v>106.34500828039648</c:v>
                </c:pt>
                <c:pt idx="694">
                  <c:v>106.71824406159627</c:v>
                </c:pt>
                <c:pt idx="695">
                  <c:v>106.96047655535507</c:v>
                </c:pt>
                <c:pt idx="696">
                  <c:v>106.7083570210347</c:v>
                </c:pt>
                <c:pt idx="697">
                  <c:v>106.7083570210347</c:v>
                </c:pt>
                <c:pt idx="698">
                  <c:v>106.70712114096447</c:v>
                </c:pt>
                <c:pt idx="699">
                  <c:v>107.0185629186544</c:v>
                </c:pt>
                <c:pt idx="700">
                  <c:v>108.13950614232395</c:v>
                </c:pt>
                <c:pt idx="701">
                  <c:v>108.15557258323652</c:v>
                </c:pt>
                <c:pt idx="702">
                  <c:v>108.97372518970758</c:v>
                </c:pt>
                <c:pt idx="703">
                  <c:v>109.73379143287936</c:v>
                </c:pt>
                <c:pt idx="704">
                  <c:v>110.07365845218379</c:v>
                </c:pt>
                <c:pt idx="705">
                  <c:v>109.92658872383025</c:v>
                </c:pt>
                <c:pt idx="706">
                  <c:v>111.37009664582149</c:v>
                </c:pt>
                <c:pt idx="707">
                  <c:v>111.16741231430902</c:v>
                </c:pt>
                <c:pt idx="708">
                  <c:v>110.94248214153299</c:v>
                </c:pt>
                <c:pt idx="709">
                  <c:v>111.79153174975902</c:v>
                </c:pt>
                <c:pt idx="710">
                  <c:v>112.85068096991868</c:v>
                </c:pt>
                <c:pt idx="711">
                  <c:v>113.28323899448797</c:v>
                </c:pt>
                <c:pt idx="712">
                  <c:v>112.70608300170552</c:v>
                </c:pt>
                <c:pt idx="713">
                  <c:v>112.93842845490273</c:v>
                </c:pt>
                <c:pt idx="714">
                  <c:v>113.152235707047</c:v>
                </c:pt>
                <c:pt idx="715">
                  <c:v>113.78500630298838</c:v>
                </c:pt>
                <c:pt idx="716">
                  <c:v>113.68984353758312</c:v>
                </c:pt>
                <c:pt idx="717">
                  <c:v>112.67271423981018</c:v>
                </c:pt>
                <c:pt idx="718">
                  <c:v>112.89517265244582</c:v>
                </c:pt>
                <c:pt idx="719">
                  <c:v>112.60968435623009</c:v>
                </c:pt>
                <c:pt idx="720">
                  <c:v>112.60968435623009</c:v>
                </c:pt>
                <c:pt idx="721">
                  <c:v>112.91989025384979</c:v>
                </c:pt>
                <c:pt idx="722">
                  <c:v>113.49704624663224</c:v>
                </c:pt>
                <c:pt idx="723">
                  <c:v>113.31042835603233</c:v>
                </c:pt>
                <c:pt idx="724">
                  <c:v>113.61074721309043</c:v>
                </c:pt>
                <c:pt idx="725">
                  <c:v>113.61074721309043</c:v>
                </c:pt>
                <c:pt idx="726">
                  <c:v>114.83179672244606</c:v>
                </c:pt>
                <c:pt idx="727">
                  <c:v>115.12964381936376</c:v>
                </c:pt>
                <c:pt idx="728">
                  <c:v>114.86392960427121</c:v>
                </c:pt>
                <c:pt idx="729">
                  <c:v>113.894999629236</c:v>
                </c:pt>
                <c:pt idx="730">
                  <c:v>113.6960229379341</c:v>
                </c:pt>
                <c:pt idx="731">
                  <c:v>113.94937835232469</c:v>
                </c:pt>
                <c:pt idx="732">
                  <c:v>114.88864720567516</c:v>
                </c:pt>
                <c:pt idx="733">
                  <c:v>114.58338482833625</c:v>
                </c:pt>
                <c:pt idx="734">
                  <c:v>114.60810242974023</c:v>
                </c:pt>
                <c:pt idx="735">
                  <c:v>114.34115233457747</c:v>
                </c:pt>
                <c:pt idx="736">
                  <c:v>113.67872061695135</c:v>
                </c:pt>
                <c:pt idx="737">
                  <c:v>114.21262080727685</c:v>
                </c:pt>
                <c:pt idx="738">
                  <c:v>114.59821538917862</c:v>
                </c:pt>
                <c:pt idx="739">
                  <c:v>114.59821538917862</c:v>
                </c:pt>
                <c:pt idx="740">
                  <c:v>115.24705242603257</c:v>
                </c:pt>
                <c:pt idx="741">
                  <c:v>114.96156412981684</c:v>
                </c:pt>
                <c:pt idx="742">
                  <c:v>116.40630793187829</c:v>
                </c:pt>
                <c:pt idx="743">
                  <c:v>115.0480757347307</c:v>
                </c:pt>
                <c:pt idx="744">
                  <c:v>115.03448105395853</c:v>
                </c:pt>
                <c:pt idx="745">
                  <c:v>115.14447438020616</c:v>
                </c:pt>
                <c:pt idx="746">
                  <c:v>115.96139110660701</c:v>
                </c:pt>
                <c:pt idx="747">
                  <c:v>116.49776305707293</c:v>
                </c:pt>
                <c:pt idx="748">
                  <c:v>116.7721284326569</c:v>
                </c:pt>
                <c:pt idx="749">
                  <c:v>116.68190918753245</c:v>
                </c:pt>
                <c:pt idx="750">
                  <c:v>116.82032775539462</c:v>
                </c:pt>
                <c:pt idx="751">
                  <c:v>116.63000222458413</c:v>
                </c:pt>
                <c:pt idx="752">
                  <c:v>116.53113181896828</c:v>
                </c:pt>
                <c:pt idx="753">
                  <c:v>116.06149739229306</c:v>
                </c:pt>
                <c:pt idx="754">
                  <c:v>116.12205551573275</c:v>
                </c:pt>
                <c:pt idx="755">
                  <c:v>116.48787601651136</c:v>
                </c:pt>
                <c:pt idx="756">
                  <c:v>116.26170996366514</c:v>
                </c:pt>
                <c:pt idx="757">
                  <c:v>116.34698568850878</c:v>
                </c:pt>
                <c:pt idx="758">
                  <c:v>116.25800232345453</c:v>
                </c:pt>
                <c:pt idx="759">
                  <c:v>116.25800232345453</c:v>
                </c:pt>
                <c:pt idx="760">
                  <c:v>114.34733173492843</c:v>
                </c:pt>
                <c:pt idx="761">
                  <c:v>114.08779692018686</c:v>
                </c:pt>
                <c:pt idx="762">
                  <c:v>113.12381046543246</c:v>
                </c:pt>
                <c:pt idx="763">
                  <c:v>112.64181723805522</c:v>
                </c:pt>
                <c:pt idx="764">
                  <c:v>112.7814716859876</c:v>
                </c:pt>
                <c:pt idx="765">
                  <c:v>112.72091356254789</c:v>
                </c:pt>
                <c:pt idx="766">
                  <c:v>112.91989025384979</c:v>
                </c:pt>
                <c:pt idx="767">
                  <c:v>112.84944508984849</c:v>
                </c:pt>
                <c:pt idx="768">
                  <c:v>111.93489383790198</c:v>
                </c:pt>
                <c:pt idx="769">
                  <c:v>111.49739229305189</c:v>
                </c:pt>
                <c:pt idx="770">
                  <c:v>111.71119954519612</c:v>
                </c:pt>
                <c:pt idx="771">
                  <c:v>111.42323948884001</c:v>
                </c:pt>
                <c:pt idx="772">
                  <c:v>111.53694045529822</c:v>
                </c:pt>
                <c:pt idx="773">
                  <c:v>113.62681365400303</c:v>
                </c:pt>
                <c:pt idx="774">
                  <c:v>113.75040166102282</c:v>
                </c:pt>
                <c:pt idx="775">
                  <c:v>113.49951800677263</c:v>
                </c:pt>
                <c:pt idx="776">
                  <c:v>114.02971055688755</c:v>
                </c:pt>
                <c:pt idx="777">
                  <c:v>114.22127196776826</c:v>
                </c:pt>
                <c:pt idx="778">
                  <c:v>113.90859431000817</c:v>
                </c:pt>
                <c:pt idx="779">
                  <c:v>112.46755814815729</c:v>
                </c:pt>
                <c:pt idx="780">
                  <c:v>111.84096695256693</c:v>
                </c:pt>
                <c:pt idx="781">
                  <c:v>111.86692043404108</c:v>
                </c:pt>
                <c:pt idx="782">
                  <c:v>111.53817633536842</c:v>
                </c:pt>
                <c:pt idx="783">
                  <c:v>111.89287391551524</c:v>
                </c:pt>
                <c:pt idx="784">
                  <c:v>112.05724596485157</c:v>
                </c:pt>
                <c:pt idx="785">
                  <c:v>111.98556492078009</c:v>
                </c:pt>
                <c:pt idx="786">
                  <c:v>111.30953852238179</c:v>
                </c:pt>
                <c:pt idx="787">
                  <c:v>110.99191734434091</c:v>
                </c:pt>
                <c:pt idx="788">
                  <c:v>110.99191734434091</c:v>
                </c:pt>
                <c:pt idx="789">
                  <c:v>110.99686086462171</c:v>
                </c:pt>
                <c:pt idx="790">
                  <c:v>110.85473465654894</c:v>
                </c:pt>
                <c:pt idx="791">
                  <c:v>110.03658205007787</c:v>
                </c:pt>
                <c:pt idx="792">
                  <c:v>110.00939268853351</c:v>
                </c:pt>
                <c:pt idx="793">
                  <c:v>108.77104085819514</c:v>
                </c:pt>
                <c:pt idx="794">
                  <c:v>109.34325333069678</c:v>
                </c:pt>
                <c:pt idx="795">
                  <c:v>109.79064191610846</c:v>
                </c:pt>
                <c:pt idx="796">
                  <c:v>107.04451640012853</c:v>
                </c:pt>
                <c:pt idx="797">
                  <c:v>109.71896087203699</c:v>
                </c:pt>
                <c:pt idx="798">
                  <c:v>108.82541958128384</c:v>
                </c:pt>
                <c:pt idx="799">
                  <c:v>106.67375237906913</c:v>
                </c:pt>
                <c:pt idx="800">
                  <c:v>106.62926069654202</c:v>
                </c:pt>
                <c:pt idx="801">
                  <c:v>105.79874928936897</c:v>
                </c:pt>
                <c:pt idx="802">
                  <c:v>105.21788565637591</c:v>
                </c:pt>
                <c:pt idx="803">
                  <c:v>105.61707491904986</c:v>
                </c:pt>
                <c:pt idx="804">
                  <c:v>105.36495538472947</c:v>
                </c:pt>
                <c:pt idx="805">
                  <c:v>104.77914823145562</c:v>
                </c:pt>
                <c:pt idx="806">
                  <c:v>105.36124774451888</c:v>
                </c:pt>
                <c:pt idx="807">
                  <c:v>106.20782559260449</c:v>
                </c:pt>
                <c:pt idx="808">
                  <c:v>106.0768223051635</c:v>
                </c:pt>
                <c:pt idx="809">
                  <c:v>106.3771411622216</c:v>
                </c:pt>
                <c:pt idx="810">
                  <c:v>105.88402501421261</c:v>
                </c:pt>
                <c:pt idx="811">
                  <c:v>104.02649726870506</c:v>
                </c:pt>
                <c:pt idx="812">
                  <c:v>103.85594581901773</c:v>
                </c:pt>
                <c:pt idx="813">
                  <c:v>105.42922114837975</c:v>
                </c:pt>
                <c:pt idx="814">
                  <c:v>104.18716167783077</c:v>
                </c:pt>
                <c:pt idx="815">
                  <c:v>104.544331018118</c:v>
                </c:pt>
                <c:pt idx="816">
                  <c:v>105.25249029834146</c:v>
                </c:pt>
                <c:pt idx="817">
                  <c:v>105.57258323652272</c:v>
                </c:pt>
                <c:pt idx="818">
                  <c:v>105.60224435820749</c:v>
                </c:pt>
                <c:pt idx="819">
                  <c:v>105.63437724003263</c:v>
                </c:pt>
                <c:pt idx="820">
                  <c:v>104.92868971994957</c:v>
                </c:pt>
                <c:pt idx="821">
                  <c:v>104.63949378352326</c:v>
                </c:pt>
                <c:pt idx="822">
                  <c:v>104.6098326618385</c:v>
                </c:pt>
                <c:pt idx="823">
                  <c:v>104.96205848184492</c:v>
                </c:pt>
                <c:pt idx="824">
                  <c:v>105.57752675680352</c:v>
                </c:pt>
                <c:pt idx="825">
                  <c:v>105.65415132115578</c:v>
                </c:pt>
                <c:pt idx="826">
                  <c:v>106.36601824158984</c:v>
                </c:pt>
                <c:pt idx="827">
                  <c:v>105.4131547074672</c:v>
                </c:pt>
                <c:pt idx="828">
                  <c:v>105.37113478508047</c:v>
                </c:pt>
                <c:pt idx="829">
                  <c:v>105.37113478508047</c:v>
                </c:pt>
                <c:pt idx="830">
                  <c:v>105.53674271448699</c:v>
                </c:pt>
                <c:pt idx="831">
                  <c:v>105.24631089799045</c:v>
                </c:pt>
                <c:pt idx="832">
                  <c:v>105.4687693106261</c:v>
                </c:pt>
                <c:pt idx="833">
                  <c:v>105.60224435820749</c:v>
                </c:pt>
                <c:pt idx="834">
                  <c:v>106.12502162790123</c:v>
                </c:pt>
                <c:pt idx="835">
                  <c:v>106.62060953605064</c:v>
                </c:pt>
                <c:pt idx="836">
                  <c:v>107.02227055886497</c:v>
                </c:pt>
                <c:pt idx="837">
                  <c:v>106.6465630175248</c:v>
                </c:pt>
                <c:pt idx="838">
                  <c:v>106.17322095063895</c:v>
                </c:pt>
                <c:pt idx="839">
                  <c:v>105.48236399139827</c:v>
                </c:pt>
                <c:pt idx="840">
                  <c:v>104.38119484885186</c:v>
                </c:pt>
                <c:pt idx="841">
                  <c:v>104.28356032330623</c:v>
                </c:pt>
                <c:pt idx="842">
                  <c:v>103.84605877845614</c:v>
                </c:pt>
                <c:pt idx="843">
                  <c:v>103.78055713473564</c:v>
                </c:pt>
                <c:pt idx="844">
                  <c:v>103.85470993894752</c:v>
                </c:pt>
                <c:pt idx="845">
                  <c:v>103.38136787206169</c:v>
                </c:pt>
                <c:pt idx="846">
                  <c:v>102.93768692686061</c:v>
                </c:pt>
                <c:pt idx="847">
                  <c:v>101.98235163259758</c:v>
                </c:pt>
                <c:pt idx="848">
                  <c:v>101.87853770670094</c:v>
                </c:pt>
                <c:pt idx="849">
                  <c:v>105.17339397384877</c:v>
                </c:pt>
                <c:pt idx="850">
                  <c:v>101.63136169266136</c:v>
                </c:pt>
                <c:pt idx="851">
                  <c:v>101.76607262031294</c:v>
                </c:pt>
                <c:pt idx="852">
                  <c:v>101.74506265911955</c:v>
                </c:pt>
                <c:pt idx="853">
                  <c:v>101.98729515287836</c:v>
                </c:pt>
                <c:pt idx="854">
                  <c:v>102.8301653607534</c:v>
                </c:pt>
                <c:pt idx="855">
                  <c:v>103.27261042588427</c:v>
                </c:pt>
                <c:pt idx="856">
                  <c:v>103.55191932174901</c:v>
                </c:pt>
                <c:pt idx="857">
                  <c:v>103.55191932174901</c:v>
                </c:pt>
                <c:pt idx="858">
                  <c:v>102.60894282818795</c:v>
                </c:pt>
                <c:pt idx="859">
                  <c:v>103.0180191314235</c:v>
                </c:pt>
                <c:pt idx="860">
                  <c:v>103.15643769928566</c:v>
                </c:pt>
                <c:pt idx="861">
                  <c:v>103.21699582272537</c:v>
                </c:pt>
                <c:pt idx="862">
                  <c:v>104.37377956843068</c:v>
                </c:pt>
                <c:pt idx="863">
                  <c:v>104.38490248906247</c:v>
                </c:pt>
                <c:pt idx="864">
                  <c:v>103.92886274315943</c:v>
                </c:pt>
                <c:pt idx="865">
                  <c:v>104.21435103937515</c:v>
                </c:pt>
                <c:pt idx="866">
                  <c:v>103.77561361445487</c:v>
                </c:pt>
                <c:pt idx="867">
                  <c:v>103.65696912771585</c:v>
                </c:pt>
                <c:pt idx="868">
                  <c:v>103.71752725115554</c:v>
                </c:pt>
                <c:pt idx="869">
                  <c:v>104.09941419284674</c:v>
                </c:pt>
                <c:pt idx="870">
                  <c:v>104.04997899003881</c:v>
                </c:pt>
                <c:pt idx="871">
                  <c:v>103.91650394245744</c:v>
                </c:pt>
                <c:pt idx="872">
                  <c:v>104.09817831277654</c:v>
                </c:pt>
                <c:pt idx="873">
                  <c:v>103.29979978742863</c:v>
                </c:pt>
                <c:pt idx="874">
                  <c:v>103.40484959339547</c:v>
                </c:pt>
                <c:pt idx="875">
                  <c:v>103.02543441184469</c:v>
                </c:pt>
                <c:pt idx="876">
                  <c:v>103.61000568504832</c:v>
                </c:pt>
                <c:pt idx="877">
                  <c:v>104.50849049608226</c:v>
                </c:pt>
                <c:pt idx="878">
                  <c:v>105.25990557876264</c:v>
                </c:pt>
                <c:pt idx="879">
                  <c:v>105.70729416417433</c:v>
                </c:pt>
                <c:pt idx="880">
                  <c:v>105.62449019947104</c:v>
                </c:pt>
                <c:pt idx="881">
                  <c:v>105.68628420298094</c:v>
                </c:pt>
                <c:pt idx="882">
                  <c:v>106.55140025211954</c:v>
                </c:pt>
                <c:pt idx="883">
                  <c:v>107.6735793558593</c:v>
                </c:pt>
                <c:pt idx="884">
                  <c:v>108.29275527102851</c:v>
                </c:pt>
                <c:pt idx="885">
                  <c:v>107.90221716884594</c:v>
                </c:pt>
                <c:pt idx="886">
                  <c:v>108.2284895073782</c:v>
                </c:pt>
                <c:pt idx="887">
                  <c:v>108.19141310527228</c:v>
                </c:pt>
                <c:pt idx="888">
                  <c:v>108.4262303186099</c:v>
                </c:pt>
                <c:pt idx="889">
                  <c:v>108.70183157426405</c:v>
                </c:pt>
                <c:pt idx="890">
                  <c:v>108.83407074177522</c:v>
                </c:pt>
                <c:pt idx="891">
                  <c:v>109.97108040635737</c:v>
                </c:pt>
                <c:pt idx="892">
                  <c:v>110.0786019724646</c:v>
                </c:pt>
                <c:pt idx="893">
                  <c:v>110.23308698123935</c:v>
                </c:pt>
                <c:pt idx="894">
                  <c:v>109.93771164446203</c:v>
                </c:pt>
                <c:pt idx="895">
                  <c:v>109.81165187730181</c:v>
                </c:pt>
                <c:pt idx="896">
                  <c:v>109.68435623007144</c:v>
                </c:pt>
                <c:pt idx="897">
                  <c:v>108.67711397286008</c:v>
                </c:pt>
                <c:pt idx="898">
                  <c:v>108.54981832562969</c:v>
                </c:pt>
                <c:pt idx="899">
                  <c:v>108.54981832562969</c:v>
                </c:pt>
                <c:pt idx="900">
                  <c:v>108.53128012457671</c:v>
                </c:pt>
                <c:pt idx="901">
                  <c:v>108.44353263959266</c:v>
                </c:pt>
                <c:pt idx="902">
                  <c:v>108.80564550016068</c:v>
                </c:pt>
                <c:pt idx="903">
                  <c:v>109.29505400795907</c:v>
                </c:pt>
                <c:pt idx="904">
                  <c:v>109.58424994438541</c:v>
                </c:pt>
                <c:pt idx="905">
                  <c:v>109.07506735546384</c:v>
                </c:pt>
                <c:pt idx="906">
                  <c:v>108.86496774353016</c:v>
                </c:pt>
                <c:pt idx="907">
                  <c:v>108.16545962379811</c:v>
                </c:pt>
                <c:pt idx="908">
                  <c:v>108.12096794127098</c:v>
                </c:pt>
                <c:pt idx="909">
                  <c:v>108.65239637145612</c:v>
                </c:pt>
                <c:pt idx="910">
                  <c:v>108.62767877005217</c:v>
                </c:pt>
                <c:pt idx="911">
                  <c:v>108.97496106977781</c:v>
                </c:pt>
                <c:pt idx="912">
                  <c:v>109.80794423709123</c:v>
                </c:pt>
                <c:pt idx="913">
                  <c:v>110.10702721407917</c:v>
                </c:pt>
                <c:pt idx="914">
                  <c:v>109.51627654052452</c:v>
                </c:pt>
                <c:pt idx="915">
                  <c:v>109.03181155300689</c:v>
                </c:pt>
                <c:pt idx="916">
                  <c:v>108.73767209629979</c:v>
                </c:pt>
                <c:pt idx="917">
                  <c:v>109.14674839953531</c:v>
                </c:pt>
                <c:pt idx="918">
                  <c:v>109.3358380502756</c:v>
                </c:pt>
                <c:pt idx="919">
                  <c:v>109.49155893912055</c:v>
                </c:pt>
                <c:pt idx="920">
                  <c:v>108.96507402921623</c:v>
                </c:pt>
                <c:pt idx="921">
                  <c:v>108.27174530983514</c:v>
                </c:pt>
                <c:pt idx="922">
                  <c:v>108.0455792569889</c:v>
                </c:pt>
                <c:pt idx="923">
                  <c:v>108.88968534493412</c:v>
                </c:pt>
                <c:pt idx="924">
                  <c:v>109.00585807153274</c:v>
                </c:pt>
                <c:pt idx="925">
                  <c:v>109.02563215265593</c:v>
                </c:pt>
                <c:pt idx="926">
                  <c:v>108.63385817040314</c:v>
                </c:pt>
                <c:pt idx="927">
                  <c:v>108.69688805398323</c:v>
                </c:pt>
                <c:pt idx="928">
                  <c:v>108.82789134142423</c:v>
                </c:pt>
                <c:pt idx="929">
                  <c:v>109.32100748943323</c:v>
                </c:pt>
                <c:pt idx="930">
                  <c:v>109.12697431841214</c:v>
                </c:pt>
                <c:pt idx="931">
                  <c:v>108.99967867118177</c:v>
                </c:pt>
                <c:pt idx="932">
                  <c:v>108.59060236794622</c:v>
                </c:pt>
                <c:pt idx="933">
                  <c:v>109.00462219146254</c:v>
                </c:pt>
                <c:pt idx="934">
                  <c:v>109.35808389153917</c:v>
                </c:pt>
                <c:pt idx="935">
                  <c:v>110.02793088958647</c:v>
                </c:pt>
                <c:pt idx="936">
                  <c:v>109.67446918950986</c:v>
                </c:pt>
                <c:pt idx="937">
                  <c:v>109.39145265343451</c:v>
                </c:pt>
                <c:pt idx="938">
                  <c:v>109.73997083323034</c:v>
                </c:pt>
                <c:pt idx="939">
                  <c:v>109.59042934473639</c:v>
                </c:pt>
                <c:pt idx="940">
                  <c:v>109.88704056158389</c:v>
                </c:pt>
                <c:pt idx="941">
                  <c:v>110.42094075190944</c:v>
                </c:pt>
                <c:pt idx="942">
                  <c:v>109.99579800776134</c:v>
                </c:pt>
                <c:pt idx="943">
                  <c:v>108.76856909805473</c:v>
                </c:pt>
                <c:pt idx="944">
                  <c:v>109.25303408557234</c:v>
                </c:pt>
                <c:pt idx="945">
                  <c:v>109.05776503448106</c:v>
                </c:pt>
                <c:pt idx="946">
                  <c:v>109.06888795511283</c:v>
                </c:pt>
                <c:pt idx="947">
                  <c:v>108.96013050893541</c:v>
                </c:pt>
                <c:pt idx="948">
                  <c:v>111.32807672343476</c:v>
                </c:pt>
                <c:pt idx="949">
                  <c:v>110.81271473416218</c:v>
                </c:pt>
                <c:pt idx="950">
                  <c:v>110.54576463899943</c:v>
                </c:pt>
                <c:pt idx="951">
                  <c:v>110.54576463899943</c:v>
                </c:pt>
                <c:pt idx="952">
                  <c:v>110.02793088958647</c:v>
                </c:pt>
                <c:pt idx="953">
                  <c:v>110.16882121758907</c:v>
                </c:pt>
                <c:pt idx="954">
                  <c:v>110.09466841337718</c:v>
                </c:pt>
                <c:pt idx="955">
                  <c:v>110.05264849099044</c:v>
                </c:pt>
                <c:pt idx="956">
                  <c:v>109.95748572558519</c:v>
                </c:pt>
                <c:pt idx="957">
                  <c:v>110.32824974664459</c:v>
                </c:pt>
                <c:pt idx="958">
                  <c:v>110.40363843092666</c:v>
                </c:pt>
                <c:pt idx="959">
                  <c:v>110.77563833205626</c:v>
                </c:pt>
                <c:pt idx="960">
                  <c:v>110.73732604988011</c:v>
                </c:pt>
                <c:pt idx="961">
                  <c:v>110.49385767605114</c:v>
                </c:pt>
                <c:pt idx="962">
                  <c:v>110.49385767605114</c:v>
                </c:pt>
                <c:pt idx="963">
                  <c:v>110.51363175717428</c:v>
                </c:pt>
                <c:pt idx="964">
                  <c:v>110.23061522109896</c:v>
                </c:pt>
                <c:pt idx="965">
                  <c:v>109.950070445164</c:v>
                </c:pt>
                <c:pt idx="966">
                  <c:v>110.59272808166696</c:v>
                </c:pt>
                <c:pt idx="967">
                  <c:v>111.0079837852535</c:v>
                </c:pt>
                <c:pt idx="968">
                  <c:v>112.51204983068443</c:v>
                </c:pt>
                <c:pt idx="969">
                  <c:v>112.85438861012926</c:v>
                </c:pt>
                <c:pt idx="970">
                  <c:v>113.31660775638332</c:v>
                </c:pt>
                <c:pt idx="971">
                  <c:v>113.19301974936353</c:v>
                </c:pt>
                <c:pt idx="972">
                  <c:v>113.37716587982302</c:v>
                </c:pt>
                <c:pt idx="973">
                  <c:v>113.49828212670243</c:v>
                </c:pt>
                <c:pt idx="974">
                  <c:v>113.91477371035914</c:v>
                </c:pt>
                <c:pt idx="975">
                  <c:v>114.132288602714</c:v>
                </c:pt>
                <c:pt idx="976">
                  <c:v>114.0049929554836</c:v>
                </c:pt>
                <c:pt idx="977">
                  <c:v>114.04330523765974</c:v>
                </c:pt>
                <c:pt idx="978">
                  <c:v>113.94196307190352</c:v>
                </c:pt>
                <c:pt idx="979">
                  <c:v>114.38811577724499</c:v>
                </c:pt>
                <c:pt idx="980">
                  <c:v>115.44355735719407</c:v>
                </c:pt>
                <c:pt idx="981">
                  <c:v>115.44355735719407</c:v>
                </c:pt>
                <c:pt idx="982">
                  <c:v>115.44355735719407</c:v>
                </c:pt>
                <c:pt idx="983">
                  <c:v>115.75252737474355</c:v>
                </c:pt>
                <c:pt idx="984">
                  <c:v>115.35210223199941</c:v>
                </c:pt>
                <c:pt idx="985">
                  <c:v>115.78095261635812</c:v>
                </c:pt>
                <c:pt idx="986">
                  <c:v>115.78095261635812</c:v>
                </c:pt>
                <c:pt idx="987">
                  <c:v>115.21244778406702</c:v>
                </c:pt>
                <c:pt idx="988">
                  <c:v>114.05442815829151</c:v>
                </c:pt>
                <c:pt idx="989">
                  <c:v>113.5847937316163</c:v>
                </c:pt>
                <c:pt idx="990">
                  <c:v>113.69231529772352</c:v>
                </c:pt>
                <c:pt idx="991">
                  <c:v>114.17060088489015</c:v>
                </c:pt>
                <c:pt idx="992">
                  <c:v>113.64535185505599</c:v>
                </c:pt>
                <c:pt idx="993">
                  <c:v>113.48221568578984</c:v>
                </c:pt>
                <c:pt idx="994">
                  <c:v>113.74669402081223</c:v>
                </c:pt>
                <c:pt idx="995">
                  <c:v>114.16318560446894</c:v>
                </c:pt>
                <c:pt idx="996">
                  <c:v>115.88971006253554</c:v>
                </c:pt>
                <c:pt idx="997">
                  <c:v>115.6746669303211</c:v>
                </c:pt>
                <c:pt idx="998">
                  <c:v>115.86993598141237</c:v>
                </c:pt>
                <c:pt idx="999">
                  <c:v>115.86993598141237</c:v>
                </c:pt>
                <c:pt idx="1000">
                  <c:v>115.53006896210793</c:v>
                </c:pt>
                <c:pt idx="1001">
                  <c:v>115.53377660231851</c:v>
                </c:pt>
                <c:pt idx="1002">
                  <c:v>115.18896606273327</c:v>
                </c:pt>
                <c:pt idx="1003">
                  <c:v>114.72551103640902</c:v>
                </c:pt>
                <c:pt idx="1004">
                  <c:v>114.22127196776826</c:v>
                </c:pt>
                <c:pt idx="1005">
                  <c:v>114.14341152334578</c:v>
                </c:pt>
                <c:pt idx="1006">
                  <c:v>113.97286007365845</c:v>
                </c:pt>
                <c:pt idx="1007">
                  <c:v>113.81343154460291</c:v>
                </c:pt>
                <c:pt idx="1008">
                  <c:v>113.01752477939542</c:v>
                </c:pt>
                <c:pt idx="1009">
                  <c:v>113.12133870529205</c:v>
                </c:pt>
                <c:pt idx="1010">
                  <c:v>113.38210940010383</c:v>
                </c:pt>
                <c:pt idx="1011">
                  <c:v>113.2696443137158</c:v>
                </c:pt>
                <c:pt idx="1012">
                  <c:v>113.56996317077392</c:v>
                </c:pt>
                <c:pt idx="1013">
                  <c:v>113.8801690683936</c:v>
                </c:pt>
                <c:pt idx="1014">
                  <c:v>112.82101984823395</c:v>
                </c:pt>
                <c:pt idx="1015">
                  <c:v>112.79506636675978</c:v>
                </c:pt>
                <c:pt idx="1016">
                  <c:v>112.99898657834244</c:v>
                </c:pt>
                <c:pt idx="1017">
                  <c:v>113.23503967175026</c:v>
                </c:pt>
                <c:pt idx="1018">
                  <c:v>113.73062757989965</c:v>
                </c:pt>
                <c:pt idx="1019">
                  <c:v>113.73062757989965</c:v>
                </c:pt>
                <c:pt idx="1020">
                  <c:v>114.27812245099737</c:v>
                </c:pt>
                <c:pt idx="1021">
                  <c:v>114.59697950910844</c:v>
                </c:pt>
                <c:pt idx="1022">
                  <c:v>114.38440813703438</c:v>
                </c:pt>
                <c:pt idx="1023">
                  <c:v>114.15947796425836</c:v>
                </c:pt>
                <c:pt idx="1024">
                  <c:v>114.56237486714289</c:v>
                </c:pt>
                <c:pt idx="1025">
                  <c:v>114.30284005240132</c:v>
                </c:pt>
                <c:pt idx="1026">
                  <c:v>114.39429517759596</c:v>
                </c:pt>
                <c:pt idx="1027">
                  <c:v>114.31643473317349</c:v>
                </c:pt>
                <c:pt idx="1028">
                  <c:v>114.27070717057617</c:v>
                </c:pt>
                <c:pt idx="1029">
                  <c:v>114.06307931878293</c:v>
                </c:pt>
                <c:pt idx="1030">
                  <c:v>114.34238821464766</c:v>
                </c:pt>
                <c:pt idx="1031">
                  <c:v>114.60686654967003</c:v>
                </c:pt>
                <c:pt idx="1032">
                  <c:v>115.10863385817041</c:v>
                </c:pt>
                <c:pt idx="1033">
                  <c:v>113.74422226067182</c:v>
                </c:pt>
                <c:pt idx="1034">
                  <c:v>112.32172429987395</c:v>
                </c:pt>
                <c:pt idx="1035">
                  <c:v>111.35773784511952</c:v>
                </c:pt>
                <c:pt idx="1036">
                  <c:v>111.28111328076724</c:v>
                </c:pt>
                <c:pt idx="1037">
                  <c:v>110.30106038510024</c:v>
                </c:pt>
                <c:pt idx="1038">
                  <c:v>110.55812343970142</c:v>
                </c:pt>
                <c:pt idx="1039">
                  <c:v>110.26892750327508</c:v>
                </c:pt>
                <c:pt idx="1040">
                  <c:v>110.20960525990557</c:v>
                </c:pt>
                <c:pt idx="1041">
                  <c:v>110.38262846973331</c:v>
                </c:pt>
                <c:pt idx="1042">
                  <c:v>109.9463628049534</c:v>
                </c:pt>
                <c:pt idx="1043">
                  <c:v>109.9463628049534</c:v>
                </c:pt>
                <c:pt idx="1044">
                  <c:v>109.84872827940777</c:v>
                </c:pt>
                <c:pt idx="1045">
                  <c:v>110.36903378896112</c:v>
                </c:pt>
                <c:pt idx="1046">
                  <c:v>110.3875719900141</c:v>
                </c:pt>
                <c:pt idx="1047">
                  <c:v>110.59396396173715</c:v>
                </c:pt>
                <c:pt idx="1048">
                  <c:v>110.49632943619152</c:v>
                </c:pt>
                <c:pt idx="1049">
                  <c:v>110.56801048026298</c:v>
                </c:pt>
                <c:pt idx="1050">
                  <c:v>110.52969819808686</c:v>
                </c:pt>
                <c:pt idx="1051">
                  <c:v>110.62733272363249</c:v>
                </c:pt>
                <c:pt idx="1052">
                  <c:v>110.71878784882716</c:v>
                </c:pt>
                <c:pt idx="1053">
                  <c:v>110.51857527745508</c:v>
                </c:pt>
                <c:pt idx="1054">
                  <c:v>111.51222285389426</c:v>
                </c:pt>
                <c:pt idx="1055">
                  <c:v>111.62468794028229</c:v>
                </c:pt>
                <c:pt idx="1056">
                  <c:v>111.41088068813802</c:v>
                </c:pt>
                <c:pt idx="1057">
                  <c:v>111.68771782386237</c:v>
                </c:pt>
                <c:pt idx="1058">
                  <c:v>111.98927256099067</c:v>
                </c:pt>
                <c:pt idx="1059">
                  <c:v>111.84467459277752</c:v>
                </c:pt>
                <c:pt idx="1060">
                  <c:v>111.44301356996318</c:v>
                </c:pt>
                <c:pt idx="1061">
                  <c:v>111.81748523123316</c:v>
                </c:pt>
                <c:pt idx="1062">
                  <c:v>112.01275428232445</c:v>
                </c:pt>
                <c:pt idx="1063">
                  <c:v>112.01275428232445</c:v>
                </c:pt>
                <c:pt idx="1064">
                  <c:v>112.06713300541315</c:v>
                </c:pt>
                <c:pt idx="1065">
                  <c:v>112.37610302296265</c:v>
                </c:pt>
                <c:pt idx="1066">
                  <c:v>112.57878735447512</c:v>
                </c:pt>
                <c:pt idx="1067">
                  <c:v>113.11886694515164</c:v>
                </c:pt>
                <c:pt idx="1068">
                  <c:v>113.04595002100997</c:v>
                </c:pt>
                <c:pt idx="1069">
                  <c:v>113.31042835603233</c:v>
                </c:pt>
                <c:pt idx="1070">
                  <c:v>112.83337864893592</c:v>
                </c:pt>
                <c:pt idx="1071">
                  <c:v>112.05724596485157</c:v>
                </c:pt>
                <c:pt idx="1072">
                  <c:v>111.99792372148207</c:v>
                </c:pt>
                <c:pt idx="1073">
                  <c:v>111.9744420001483</c:v>
                </c:pt>
                <c:pt idx="1074">
                  <c:v>111.76805002842525</c:v>
                </c:pt>
                <c:pt idx="1075">
                  <c:v>112.06095360506217</c:v>
                </c:pt>
                <c:pt idx="1076">
                  <c:v>112.29577081839979</c:v>
                </c:pt>
                <c:pt idx="1077">
                  <c:v>111.68401018365179</c:v>
                </c:pt>
                <c:pt idx="1078">
                  <c:v>111.49986405319228</c:v>
                </c:pt>
                <c:pt idx="1079">
                  <c:v>112.07207652569396</c:v>
                </c:pt>
                <c:pt idx="1080">
                  <c:v>112.24015621524089</c:v>
                </c:pt>
                <c:pt idx="1081">
                  <c:v>112.73080060310947</c:v>
                </c:pt>
                <c:pt idx="1082">
                  <c:v>112.72338532268829</c:v>
                </c:pt>
                <c:pt idx="1083">
                  <c:v>112.6541760387572</c:v>
                </c:pt>
                <c:pt idx="1084">
                  <c:v>112.7122624020565</c:v>
                </c:pt>
                <c:pt idx="1085">
                  <c:v>112.55654151321156</c:v>
                </c:pt>
                <c:pt idx="1086">
                  <c:v>112.14499344983562</c:v>
                </c:pt>
                <c:pt idx="1087">
                  <c:v>111.98927256099067</c:v>
                </c:pt>
                <c:pt idx="1088">
                  <c:v>112.49351162963146</c:v>
                </c:pt>
                <c:pt idx="1089">
                  <c:v>112.49351162963146</c:v>
                </c:pt>
                <c:pt idx="1090">
                  <c:v>112.66529895938899</c:v>
                </c:pt>
                <c:pt idx="1091">
                  <c:v>112.64305311812544</c:v>
                </c:pt>
                <c:pt idx="1092">
                  <c:v>112.44160466668316</c:v>
                </c:pt>
                <c:pt idx="1093">
                  <c:v>112.01893368267544</c:v>
                </c:pt>
                <c:pt idx="1094">
                  <c:v>112.55530563314136</c:v>
                </c:pt>
                <c:pt idx="1095">
                  <c:v>112.23644857503028</c:v>
                </c:pt>
                <c:pt idx="1096">
                  <c:v>111.83725931235632</c:v>
                </c:pt>
                <c:pt idx="1097">
                  <c:v>111.81748523123316</c:v>
                </c:pt>
                <c:pt idx="1098">
                  <c:v>111.39110660701486</c:v>
                </c:pt>
                <c:pt idx="1099">
                  <c:v>110.65575796524705</c:v>
                </c:pt>
                <c:pt idx="1100">
                  <c:v>111.19830931606398</c:v>
                </c:pt>
                <c:pt idx="1101">
                  <c:v>110.64587092468547</c:v>
                </c:pt>
                <c:pt idx="1102">
                  <c:v>109.89939936228588</c:v>
                </c:pt>
                <c:pt idx="1103">
                  <c:v>109.8326618384952</c:v>
                </c:pt>
                <c:pt idx="1104">
                  <c:v>109.68064858986084</c:v>
                </c:pt>
                <c:pt idx="1105">
                  <c:v>109.82771831821441</c:v>
                </c:pt>
                <c:pt idx="1106">
                  <c:v>110.05388437106063</c:v>
                </c:pt>
                <c:pt idx="1107">
                  <c:v>110.39251551029487</c:v>
                </c:pt>
                <c:pt idx="1108">
                  <c:v>110.77811009219667</c:v>
                </c:pt>
                <c:pt idx="1109">
                  <c:v>111.29717972167983</c:v>
                </c:pt>
                <c:pt idx="1110">
                  <c:v>111.33302024371557</c:v>
                </c:pt>
                <c:pt idx="1111">
                  <c:v>111.47761821192871</c:v>
                </c:pt>
                <c:pt idx="1112">
                  <c:v>111.19460167585338</c:v>
                </c:pt>
                <c:pt idx="1113">
                  <c:v>111.1216847517117</c:v>
                </c:pt>
                <c:pt idx="1114">
                  <c:v>110.9325951009714</c:v>
                </c:pt>
                <c:pt idx="1115">
                  <c:v>112.68012952023136</c:v>
                </c:pt>
                <c:pt idx="1116">
                  <c:v>113.18684034901254</c:v>
                </c:pt>
                <c:pt idx="1117">
                  <c:v>113.49457448649183</c:v>
                </c:pt>
                <c:pt idx="1118">
                  <c:v>113.49457448649183</c:v>
                </c:pt>
                <c:pt idx="1119">
                  <c:v>113.44266752354351</c:v>
                </c:pt>
                <c:pt idx="1120">
                  <c:v>113.46614924487727</c:v>
                </c:pt>
                <c:pt idx="1121">
                  <c:v>113.46491336480709</c:v>
                </c:pt>
                <c:pt idx="1122">
                  <c:v>113.71579701905728</c:v>
                </c:pt>
                <c:pt idx="1123">
                  <c:v>113.07437526262451</c:v>
                </c:pt>
                <c:pt idx="1124">
                  <c:v>113.42289344242036</c:v>
                </c:pt>
                <c:pt idx="1125">
                  <c:v>113.75534518130361</c:v>
                </c:pt>
                <c:pt idx="1126">
                  <c:v>113.30054131547074</c:v>
                </c:pt>
                <c:pt idx="1127">
                  <c:v>113.36604295919123</c:v>
                </c:pt>
                <c:pt idx="1128">
                  <c:v>112.99898657834244</c:v>
                </c:pt>
                <c:pt idx="1129">
                  <c:v>113.1423486664854</c:v>
                </c:pt>
                <c:pt idx="1130">
                  <c:v>113.38458116024421</c:v>
                </c:pt>
                <c:pt idx="1131">
                  <c:v>113.96915243344787</c:v>
                </c:pt>
                <c:pt idx="1132">
                  <c:v>114.53889314580914</c:v>
                </c:pt>
                <c:pt idx="1133">
                  <c:v>114.69955755493488</c:v>
                </c:pt>
                <c:pt idx="1134">
                  <c:v>115.05919865536249</c:v>
                </c:pt>
                <c:pt idx="1135">
                  <c:v>115.47198259880862</c:v>
                </c:pt>
                <c:pt idx="1136">
                  <c:v>115.3644610327014</c:v>
                </c:pt>
                <c:pt idx="1137">
                  <c:v>115.39412215438614</c:v>
                </c:pt>
                <c:pt idx="1138">
                  <c:v>115.17042786168031</c:v>
                </c:pt>
                <c:pt idx="1139">
                  <c:v>114.84662728328843</c:v>
                </c:pt>
                <c:pt idx="1140">
                  <c:v>114.64270707170576</c:v>
                </c:pt>
                <c:pt idx="1141">
                  <c:v>114.6216971105124</c:v>
                </c:pt>
                <c:pt idx="1142">
                  <c:v>114.1335244827842</c:v>
                </c:pt>
                <c:pt idx="1143">
                  <c:v>114.02600291667697</c:v>
                </c:pt>
                <c:pt idx="1144">
                  <c:v>113.91230195021875</c:v>
                </c:pt>
                <c:pt idx="1145">
                  <c:v>113.97038831351807</c:v>
                </c:pt>
                <c:pt idx="1146">
                  <c:v>113.85421558691944</c:v>
                </c:pt>
                <c:pt idx="1147">
                  <c:v>113.33391007736608</c:v>
                </c:pt>
                <c:pt idx="1148">
                  <c:v>113.36109943891044</c:v>
                </c:pt>
                <c:pt idx="1149">
                  <c:v>113.09909286402848</c:v>
                </c:pt>
                <c:pt idx="1150">
                  <c:v>112.96685369651729</c:v>
                </c:pt>
                <c:pt idx="1151">
                  <c:v>114.11127864152064</c:v>
                </c:pt>
                <c:pt idx="1152">
                  <c:v>114.15577032404775</c:v>
                </c:pt>
                <c:pt idx="1153">
                  <c:v>114.6229329905826</c:v>
                </c:pt>
                <c:pt idx="1154">
                  <c:v>114.84662728328843</c:v>
                </c:pt>
                <c:pt idx="1155">
                  <c:v>114.34362409471785</c:v>
                </c:pt>
                <c:pt idx="1156">
                  <c:v>114.0680228390637</c:v>
                </c:pt>
                <c:pt idx="1157">
                  <c:v>113.45996984452628</c:v>
                </c:pt>
                <c:pt idx="1158">
                  <c:v>113.96050127295648</c:v>
                </c:pt>
                <c:pt idx="1159">
                  <c:v>113.96050127295648</c:v>
                </c:pt>
                <c:pt idx="1160">
                  <c:v>113.33638183750649</c:v>
                </c:pt>
                <c:pt idx="1161">
                  <c:v>113.1435845465556</c:v>
                </c:pt>
                <c:pt idx="1162">
                  <c:v>113.44143164347331</c:v>
                </c:pt>
                <c:pt idx="1163">
                  <c:v>113.78006278270756</c:v>
                </c:pt>
                <c:pt idx="1164">
                  <c:v>113.62928541414344</c:v>
                </c:pt>
                <c:pt idx="1165">
                  <c:v>112.99280717799145</c:v>
                </c:pt>
                <c:pt idx="1166">
                  <c:v>112.50834219047383</c:v>
                </c:pt>
                <c:pt idx="1167">
                  <c:v>111.59626269866774</c:v>
                </c:pt>
                <c:pt idx="1168">
                  <c:v>111.65187730182664</c:v>
                </c:pt>
                <c:pt idx="1169">
                  <c:v>111.43683416961218</c:v>
                </c:pt>
                <c:pt idx="1170">
                  <c:v>111.74827594730208</c:v>
                </c:pt>
                <c:pt idx="1171">
                  <c:v>111.61603677979089</c:v>
                </c:pt>
                <c:pt idx="1172">
                  <c:v>111.4899770126307</c:v>
                </c:pt>
                <c:pt idx="1173">
                  <c:v>111.44795709024396</c:v>
                </c:pt>
                <c:pt idx="1174">
                  <c:v>111.01663494574487</c:v>
                </c:pt>
                <c:pt idx="1175">
                  <c:v>110.67553204637022</c:v>
                </c:pt>
                <c:pt idx="1176">
                  <c:v>111.19707343599376</c:v>
                </c:pt>
                <c:pt idx="1177">
                  <c:v>110.19230293892281</c:v>
                </c:pt>
                <c:pt idx="1178">
                  <c:v>109.83636947870579</c:v>
                </c:pt>
                <c:pt idx="1179">
                  <c:v>110.16017005709766</c:v>
                </c:pt>
                <c:pt idx="1180">
                  <c:v>109.38527325308354</c:v>
                </c:pt>
                <c:pt idx="1181">
                  <c:v>109.81041599723163</c:v>
                </c:pt>
                <c:pt idx="1182">
                  <c:v>109.48414365869937</c:v>
                </c:pt>
                <c:pt idx="1183">
                  <c:v>109.39886793385571</c:v>
                </c:pt>
                <c:pt idx="1184">
                  <c:v>109.69177151049263</c:v>
                </c:pt>
                <c:pt idx="1185">
                  <c:v>109.87221000074152</c:v>
                </c:pt>
                <c:pt idx="1186">
                  <c:v>108.67217045257928</c:v>
                </c:pt>
                <c:pt idx="1187">
                  <c:v>108.98731987047978</c:v>
                </c:pt>
                <c:pt idx="1188">
                  <c:v>108.86991126381096</c:v>
                </c:pt>
                <c:pt idx="1189">
                  <c:v>108.75373853721236</c:v>
                </c:pt>
                <c:pt idx="1190">
                  <c:v>109.32842276985441</c:v>
                </c:pt>
                <c:pt idx="1191">
                  <c:v>108.22354598709742</c:v>
                </c:pt>
                <c:pt idx="1192">
                  <c:v>107.65256939466595</c:v>
                </c:pt>
                <c:pt idx="1193">
                  <c:v>107.69335343698248</c:v>
                </c:pt>
                <c:pt idx="1194">
                  <c:v>106.96665595570607</c:v>
                </c:pt>
                <c:pt idx="1195">
                  <c:v>107.29045653409793</c:v>
                </c:pt>
                <c:pt idx="1196">
                  <c:v>106.46118100699509</c:v>
                </c:pt>
                <c:pt idx="1197">
                  <c:v>107.18417084806092</c:v>
                </c:pt>
                <c:pt idx="1198">
                  <c:v>106.90239019205576</c:v>
                </c:pt>
                <c:pt idx="1199">
                  <c:v>107.55493486912032</c:v>
                </c:pt>
                <c:pt idx="1200">
                  <c:v>107.83424376498505</c:v>
                </c:pt>
                <c:pt idx="1201">
                  <c:v>107.41280866104755</c:v>
                </c:pt>
                <c:pt idx="1202">
                  <c:v>107.95783177200484</c:v>
                </c:pt>
                <c:pt idx="1203">
                  <c:v>108.12714734162196</c:v>
                </c:pt>
                <c:pt idx="1204">
                  <c:v>108.4249944385397</c:v>
                </c:pt>
                <c:pt idx="1205">
                  <c:v>107.78480856217713</c:v>
                </c:pt>
                <c:pt idx="1206">
                  <c:v>107.27439009318536</c:v>
                </c:pt>
                <c:pt idx="1207">
                  <c:v>107.05316756061993</c:v>
                </c:pt>
                <c:pt idx="1208">
                  <c:v>107.38561929950316</c:v>
                </c:pt>
                <c:pt idx="1209">
                  <c:v>105.27597201967522</c:v>
                </c:pt>
                <c:pt idx="1210">
                  <c:v>105.66403836171739</c:v>
                </c:pt>
                <c:pt idx="1211">
                  <c:v>105.49225103195987</c:v>
                </c:pt>
                <c:pt idx="1212">
                  <c:v>105.56393207603134</c:v>
                </c:pt>
                <c:pt idx="1213">
                  <c:v>105.66774600192797</c:v>
                </c:pt>
                <c:pt idx="1214">
                  <c:v>105.17586573398918</c:v>
                </c:pt>
                <c:pt idx="1215">
                  <c:v>104.76802531082386</c:v>
                </c:pt>
                <c:pt idx="1216">
                  <c:v>105.11901525076009</c:v>
                </c:pt>
                <c:pt idx="1217">
                  <c:v>105.01890896507402</c:v>
                </c:pt>
                <c:pt idx="1218">
                  <c:v>105.52809155399561</c:v>
                </c:pt>
                <c:pt idx="1219">
                  <c:v>106.17940035098994</c:v>
                </c:pt>
                <c:pt idx="1220">
                  <c:v>105.61583903897966</c:v>
                </c:pt>
                <c:pt idx="1221">
                  <c:v>105.5960649578565</c:v>
                </c:pt>
                <c:pt idx="1222">
                  <c:v>105.5960649578565</c:v>
                </c:pt>
                <c:pt idx="1223">
                  <c:v>104.74207182934967</c:v>
                </c:pt>
                <c:pt idx="1224">
                  <c:v>105.07575944830315</c:v>
                </c:pt>
                <c:pt idx="1225">
                  <c:v>104.37748720864128</c:v>
                </c:pt>
                <c:pt idx="1226">
                  <c:v>104.538151617767</c:v>
                </c:pt>
                <c:pt idx="1227">
                  <c:v>104.67904194576958</c:v>
                </c:pt>
                <c:pt idx="1228">
                  <c:v>104.78532763180661</c:v>
                </c:pt>
                <c:pt idx="1229">
                  <c:v>104.84835751538671</c:v>
                </c:pt>
                <c:pt idx="1230">
                  <c:v>105.12643053118124</c:v>
                </c:pt>
                <c:pt idx="1231">
                  <c:v>104.7272412685073</c:v>
                </c:pt>
                <c:pt idx="1232">
                  <c:v>104.86071631608868</c:v>
                </c:pt>
                <c:pt idx="1233">
                  <c:v>104.77667647131521</c:v>
                </c:pt>
                <c:pt idx="1234">
                  <c:v>104.48377289467831</c:v>
                </c:pt>
                <c:pt idx="1235">
                  <c:v>104.34041080653533</c:v>
                </c:pt>
                <c:pt idx="1236">
                  <c:v>102.61635810860913</c:v>
                </c:pt>
                <c:pt idx="1237">
                  <c:v>101.966285191685</c:v>
                </c:pt>
                <c:pt idx="1238">
                  <c:v>102.46187309983441</c:v>
                </c:pt>
                <c:pt idx="1239">
                  <c:v>102.44086313864102</c:v>
                </c:pt>
                <c:pt idx="1240">
                  <c:v>101.98358751266778</c:v>
                </c:pt>
                <c:pt idx="1241">
                  <c:v>101.85505598536717</c:v>
                </c:pt>
                <c:pt idx="1242">
                  <c:v>101.85505598536717</c:v>
                </c:pt>
                <c:pt idx="1243">
                  <c:v>101.57698296957263</c:v>
                </c:pt>
                <c:pt idx="1244">
                  <c:v>102.00212571372074</c:v>
                </c:pt>
                <c:pt idx="1245">
                  <c:v>101.89460414761351</c:v>
                </c:pt>
                <c:pt idx="1246">
                  <c:v>101.63630521294213</c:v>
                </c:pt>
                <c:pt idx="1247">
                  <c:v>101.63630521294213</c:v>
                </c:pt>
                <c:pt idx="1248">
                  <c:v>101.79573374199768</c:v>
                </c:pt>
                <c:pt idx="1249">
                  <c:v>101.74506265911955</c:v>
                </c:pt>
                <c:pt idx="1250">
                  <c:v>101.73270385841758</c:v>
                </c:pt>
                <c:pt idx="1251">
                  <c:v>101.87606594656056</c:v>
                </c:pt>
                <c:pt idx="1252">
                  <c:v>101.80932842276987</c:v>
                </c:pt>
                <c:pt idx="1253">
                  <c:v>102.10964727982797</c:v>
                </c:pt>
                <c:pt idx="1254">
                  <c:v>101.6659663346269</c:v>
                </c:pt>
                <c:pt idx="1255">
                  <c:v>100.92814593271868</c:v>
                </c:pt>
                <c:pt idx="1256">
                  <c:v>98.853103294856268</c:v>
                </c:pt>
                <c:pt idx="1257">
                  <c:v>98.854339174926466</c:v>
                </c:pt>
                <c:pt idx="1258">
                  <c:v>99.142299231282607</c:v>
                </c:pt>
                <c:pt idx="1259">
                  <c:v>99.142299231282607</c:v>
                </c:pt>
                <c:pt idx="1260">
                  <c:v>99.094099908544891</c:v>
                </c:pt>
                <c:pt idx="1261">
                  <c:v>99.26959487851299</c:v>
                </c:pt>
                <c:pt idx="1262">
                  <c:v>99.38576760511161</c:v>
                </c:pt>
                <c:pt idx="1263">
                  <c:v>99.364757643918239</c:v>
                </c:pt>
                <c:pt idx="1264">
                  <c:v>99.27453839879378</c:v>
                </c:pt>
                <c:pt idx="1265">
                  <c:v>98.787601651135788</c:v>
                </c:pt>
                <c:pt idx="1266">
                  <c:v>98.664013644115983</c:v>
                </c:pt>
                <c:pt idx="1267">
                  <c:v>97.619694984798684</c:v>
                </c:pt>
                <c:pt idx="1268">
                  <c:v>97.882937439750847</c:v>
                </c:pt>
                <c:pt idx="1269">
                  <c:v>97.83350223694292</c:v>
                </c:pt>
                <c:pt idx="1270">
                  <c:v>98.712212966853699</c:v>
                </c:pt>
                <c:pt idx="1271">
                  <c:v>98.841980374224477</c:v>
                </c:pt>
                <c:pt idx="1272">
                  <c:v>98.74310996860865</c:v>
                </c:pt>
                <c:pt idx="1273">
                  <c:v>98.334033665373113</c:v>
                </c:pt>
                <c:pt idx="1274">
                  <c:v>98.290777862916187</c:v>
                </c:pt>
                <c:pt idx="1275">
                  <c:v>91.222779741453891</c:v>
                </c:pt>
                <c:pt idx="1276">
                  <c:v>90.826062238920329</c:v>
                </c:pt>
                <c:pt idx="1277">
                  <c:v>91.170872778505583</c:v>
                </c:pt>
                <c:pt idx="1278">
                  <c:v>91.707244728971489</c:v>
                </c:pt>
                <c:pt idx="1279">
                  <c:v>91.707244728971489</c:v>
                </c:pt>
                <c:pt idx="1280">
                  <c:v>91.4637763551425</c:v>
                </c:pt>
                <c:pt idx="1281">
                  <c:v>91.466248115282895</c:v>
                </c:pt>
                <c:pt idx="1282">
                  <c:v>91.44894579430013</c:v>
                </c:pt>
                <c:pt idx="1283">
                  <c:v>91.042341251204988</c:v>
                </c:pt>
                <c:pt idx="1284">
                  <c:v>90.903922683342813</c:v>
                </c:pt>
                <c:pt idx="1285">
                  <c:v>91.422992312825968</c:v>
                </c:pt>
                <c:pt idx="1286">
                  <c:v>90.776627036112416</c:v>
                </c:pt>
                <c:pt idx="1287">
                  <c:v>90.854487480534885</c:v>
                </c:pt>
                <c:pt idx="1288">
                  <c:v>90.85695924067528</c:v>
                </c:pt>
                <c:pt idx="1289">
                  <c:v>90.498554020317869</c:v>
                </c:pt>
                <c:pt idx="1290">
                  <c:v>90.211829844031939</c:v>
                </c:pt>
                <c:pt idx="1291">
                  <c:v>90.200706923400148</c:v>
                </c:pt>
                <c:pt idx="1292">
                  <c:v>90.169809921645211</c:v>
                </c:pt>
                <c:pt idx="1293">
                  <c:v>89.954766789430764</c:v>
                </c:pt>
                <c:pt idx="1294">
                  <c:v>89.758261858269279</c:v>
                </c:pt>
                <c:pt idx="1295">
                  <c:v>89.260202189979481</c:v>
                </c:pt>
                <c:pt idx="1296">
                  <c:v>89.037743777343863</c:v>
                </c:pt>
                <c:pt idx="1297">
                  <c:v>89.169982944855036</c:v>
                </c:pt>
                <c:pt idx="1298">
                  <c:v>89.114368341696121</c:v>
                </c:pt>
                <c:pt idx="1299">
                  <c:v>89.048866697975626</c:v>
                </c:pt>
                <c:pt idx="1300">
                  <c:v>88.842474726252561</c:v>
                </c:pt>
                <c:pt idx="1301">
                  <c:v>88.07128556244902</c:v>
                </c:pt>
                <c:pt idx="1302">
                  <c:v>88.459351904491186</c:v>
                </c:pt>
                <c:pt idx="1303">
                  <c:v>89.386261957139681</c:v>
                </c:pt>
                <c:pt idx="1304">
                  <c:v>90.164866401364421</c:v>
                </c:pt>
                <c:pt idx="1305">
                  <c:v>90.697530711619748</c:v>
                </c:pt>
                <c:pt idx="1306">
                  <c:v>90.541809822774795</c:v>
                </c:pt>
                <c:pt idx="1307">
                  <c:v>90.588773265442327</c:v>
                </c:pt>
                <c:pt idx="1308">
                  <c:v>90.329238450700743</c:v>
                </c:pt>
                <c:pt idx="1309">
                  <c:v>90.171045801715394</c:v>
                </c:pt>
                <c:pt idx="1310">
                  <c:v>89.518501124650868</c:v>
                </c:pt>
                <c:pt idx="1311">
                  <c:v>89.174926465135826</c:v>
                </c:pt>
                <c:pt idx="1312">
                  <c:v>89.324467953629778</c:v>
                </c:pt>
                <c:pt idx="1313">
                  <c:v>89.324467953629778</c:v>
                </c:pt>
                <c:pt idx="1314">
                  <c:v>89.417158958894632</c:v>
                </c:pt>
                <c:pt idx="1315">
                  <c:v>89.860839904095712</c:v>
                </c:pt>
                <c:pt idx="1316">
                  <c:v>89.932520948167195</c:v>
                </c:pt>
                <c:pt idx="1317">
                  <c:v>89.969597350273133</c:v>
                </c:pt>
                <c:pt idx="1318">
                  <c:v>90.000494352028085</c:v>
                </c:pt>
                <c:pt idx="1319">
                  <c:v>90.079590676520752</c:v>
                </c:pt>
                <c:pt idx="1320">
                  <c:v>89.769384778901056</c:v>
                </c:pt>
                <c:pt idx="1321">
                  <c:v>89.236720468645743</c:v>
                </c:pt>
                <c:pt idx="1322">
                  <c:v>89.511085844229683</c:v>
                </c:pt>
                <c:pt idx="1323">
                  <c:v>88.649677435301683</c:v>
                </c:pt>
                <c:pt idx="1324">
                  <c:v>88.679338556986437</c:v>
                </c:pt>
                <c:pt idx="1325">
                  <c:v>88.8165212447784</c:v>
                </c:pt>
                <c:pt idx="1326">
                  <c:v>88.822700645129402</c:v>
                </c:pt>
                <c:pt idx="1327">
                  <c:v>89.20953110710137</c:v>
                </c:pt>
                <c:pt idx="1328">
                  <c:v>89.635909731319671</c:v>
                </c:pt>
                <c:pt idx="1329">
                  <c:v>90.289690288454409</c:v>
                </c:pt>
                <c:pt idx="1330">
                  <c:v>90.947178485799739</c:v>
                </c:pt>
                <c:pt idx="1331">
                  <c:v>90.662926069654205</c:v>
                </c:pt>
                <c:pt idx="1332">
                  <c:v>91.45388931458092</c:v>
                </c:pt>
                <c:pt idx="1333">
                  <c:v>92.447536891020093</c:v>
                </c:pt>
                <c:pt idx="1334">
                  <c:v>92.399337568282363</c:v>
                </c:pt>
                <c:pt idx="1335">
                  <c:v>92.312825963368525</c:v>
                </c:pt>
                <c:pt idx="1336">
                  <c:v>92.800998591096715</c:v>
                </c:pt>
                <c:pt idx="1337">
                  <c:v>92.86155671453642</c:v>
                </c:pt>
                <c:pt idx="1338">
                  <c:v>93.020985243591952</c:v>
                </c:pt>
                <c:pt idx="1339">
                  <c:v>92.608201300145836</c:v>
                </c:pt>
                <c:pt idx="1340">
                  <c:v>92.734261067306036</c:v>
                </c:pt>
                <c:pt idx="1341">
                  <c:v>92.831895592851666</c:v>
                </c:pt>
                <c:pt idx="1342">
                  <c:v>92.83683911313247</c:v>
                </c:pt>
                <c:pt idx="1343">
                  <c:v>92.538992016214749</c:v>
                </c:pt>
                <c:pt idx="1344">
                  <c:v>92.386978767580388</c:v>
                </c:pt>
                <c:pt idx="1345">
                  <c:v>91.750500531428429</c:v>
                </c:pt>
                <c:pt idx="1346">
                  <c:v>91.049756531626187</c:v>
                </c:pt>
                <c:pt idx="1347">
                  <c:v>90.763032355340229</c:v>
                </c:pt>
                <c:pt idx="1348">
                  <c:v>90.334181970981547</c:v>
                </c:pt>
                <c:pt idx="1349">
                  <c:v>90.334181970981547</c:v>
                </c:pt>
                <c:pt idx="1350">
                  <c:v>90.136441159749864</c:v>
                </c:pt>
                <c:pt idx="1351">
                  <c:v>89.598833329213733</c:v>
                </c:pt>
                <c:pt idx="1352">
                  <c:v>89.504906443878696</c:v>
                </c:pt>
                <c:pt idx="1353">
                  <c:v>89.609956249845524</c:v>
                </c:pt>
                <c:pt idx="1354">
                  <c:v>89.428281879526423</c:v>
                </c:pt>
                <c:pt idx="1355">
                  <c:v>89.058753738537206</c:v>
                </c:pt>
                <c:pt idx="1356">
                  <c:v>88.931458091306823</c:v>
                </c:pt>
                <c:pt idx="1357">
                  <c:v>88.847418246533366</c:v>
                </c:pt>
                <c:pt idx="1358">
                  <c:v>88.523617668141483</c:v>
                </c:pt>
                <c:pt idx="1359">
                  <c:v>90.033863113923431</c:v>
                </c:pt>
                <c:pt idx="1360">
                  <c:v>90.153743480732643</c:v>
                </c:pt>
                <c:pt idx="1361">
                  <c:v>90.646859628741637</c:v>
                </c:pt>
                <c:pt idx="1362">
                  <c:v>89.834886422621551</c:v>
                </c:pt>
                <c:pt idx="1363">
                  <c:v>89.532095805423054</c:v>
                </c:pt>
                <c:pt idx="1364">
                  <c:v>88.222062931013184</c:v>
                </c:pt>
                <c:pt idx="1365">
                  <c:v>88.089823763501983</c:v>
                </c:pt>
                <c:pt idx="1366">
                  <c:v>88.083644363151009</c:v>
                </c:pt>
                <c:pt idx="1367">
                  <c:v>88.560694070247422</c:v>
                </c:pt>
                <c:pt idx="1368">
                  <c:v>88.55204290975604</c:v>
                </c:pt>
                <c:pt idx="1369">
                  <c:v>88.151617767011885</c:v>
                </c:pt>
                <c:pt idx="1370">
                  <c:v>88.382727340138914</c:v>
                </c:pt>
                <c:pt idx="1371">
                  <c:v>88.512494747509706</c:v>
                </c:pt>
                <c:pt idx="1372">
                  <c:v>88.130607805818528</c:v>
                </c:pt>
                <c:pt idx="1373">
                  <c:v>87.963763996341797</c:v>
                </c:pt>
                <c:pt idx="1374">
                  <c:v>87.391551523840121</c:v>
                </c:pt>
                <c:pt idx="1375">
                  <c:v>86.694515164248457</c:v>
                </c:pt>
                <c:pt idx="1376">
                  <c:v>86.47947203203401</c:v>
                </c:pt>
                <c:pt idx="1377">
                  <c:v>87.051684504535686</c:v>
                </c:pt>
                <c:pt idx="1378">
                  <c:v>87.051684504535686</c:v>
                </c:pt>
                <c:pt idx="1379">
                  <c:v>86.219937217292426</c:v>
                </c:pt>
                <c:pt idx="1380">
                  <c:v>85.118768074746029</c:v>
                </c:pt>
                <c:pt idx="1381">
                  <c:v>85.452455693699491</c:v>
                </c:pt>
                <c:pt idx="1382">
                  <c:v>85.765133351459582</c:v>
                </c:pt>
                <c:pt idx="1383">
                  <c:v>85.41167165138296</c:v>
                </c:pt>
                <c:pt idx="1384">
                  <c:v>85.275724843661166</c:v>
                </c:pt>
                <c:pt idx="1385">
                  <c:v>85.852880836443617</c:v>
                </c:pt>
                <c:pt idx="1386">
                  <c:v>85.814568554267495</c:v>
                </c:pt>
                <c:pt idx="1387">
                  <c:v>86.559804236596875</c:v>
                </c:pt>
                <c:pt idx="1388">
                  <c:v>86.028375806411745</c:v>
                </c:pt>
                <c:pt idx="1389">
                  <c:v>86.664854042563704</c:v>
                </c:pt>
                <c:pt idx="1390">
                  <c:v>86.380601626418184</c:v>
                </c:pt>
                <c:pt idx="1391">
                  <c:v>85.488296215735232</c:v>
                </c:pt>
                <c:pt idx="1392">
                  <c:v>84.893837901969988</c:v>
                </c:pt>
                <c:pt idx="1393">
                  <c:v>84.857997379934261</c:v>
                </c:pt>
                <c:pt idx="1394">
                  <c:v>84.809798057196531</c:v>
                </c:pt>
                <c:pt idx="1395">
                  <c:v>85.856588476654224</c:v>
                </c:pt>
                <c:pt idx="1396">
                  <c:v>86.16679437427392</c:v>
                </c:pt>
                <c:pt idx="1397">
                  <c:v>85.992535284376018</c:v>
                </c:pt>
                <c:pt idx="1398">
                  <c:v>85.840522035741657</c:v>
                </c:pt>
                <c:pt idx="1399">
                  <c:v>85.15460859678177</c:v>
                </c:pt>
                <c:pt idx="1400">
                  <c:v>85.196628519168499</c:v>
                </c:pt>
                <c:pt idx="1401">
                  <c:v>84.48723335887486</c:v>
                </c:pt>
                <c:pt idx="1402">
                  <c:v>84.405665274241798</c:v>
                </c:pt>
                <c:pt idx="1403">
                  <c:v>82.569147489927587</c:v>
                </c:pt>
                <c:pt idx="1404">
                  <c:v>82.787898262352627</c:v>
                </c:pt>
                <c:pt idx="1405">
                  <c:v>82.556788689225598</c:v>
                </c:pt>
                <c:pt idx="1406">
                  <c:v>82.192204068517199</c:v>
                </c:pt>
                <c:pt idx="1407">
                  <c:v>81.980868576513345</c:v>
                </c:pt>
                <c:pt idx="1408">
                  <c:v>82.513532886768672</c:v>
                </c:pt>
                <c:pt idx="1409">
                  <c:v>82.454210643399165</c:v>
                </c:pt>
                <c:pt idx="1410">
                  <c:v>82.177373507674815</c:v>
                </c:pt>
                <c:pt idx="1411">
                  <c:v>81.496403588995719</c:v>
                </c:pt>
                <c:pt idx="1412">
                  <c:v>81.912895172652441</c:v>
                </c:pt>
                <c:pt idx="1413">
                  <c:v>81.519885310329485</c:v>
                </c:pt>
                <c:pt idx="1414">
                  <c:v>80.910596435721885</c:v>
                </c:pt>
                <c:pt idx="1415">
                  <c:v>80.050423906864083</c:v>
                </c:pt>
                <c:pt idx="1416">
                  <c:v>79.193959018216859</c:v>
                </c:pt>
                <c:pt idx="1417">
                  <c:v>79.463380873520038</c:v>
                </c:pt>
                <c:pt idx="1418">
                  <c:v>80.102330869812391</c:v>
                </c:pt>
                <c:pt idx="1419">
                  <c:v>80.044244506513081</c:v>
                </c:pt>
                <c:pt idx="1420">
                  <c:v>80.644882220629313</c:v>
                </c:pt>
                <c:pt idx="1421">
                  <c:v>81.408656104011669</c:v>
                </c:pt>
                <c:pt idx="1422">
                  <c:v>82.197147588797989</c:v>
                </c:pt>
                <c:pt idx="1423">
                  <c:v>80.571965296487633</c:v>
                </c:pt>
                <c:pt idx="1424">
                  <c:v>80.571965296487633</c:v>
                </c:pt>
                <c:pt idx="1425">
                  <c:v>81.547074671873844</c:v>
                </c:pt>
                <c:pt idx="1426">
                  <c:v>81.634822156857894</c:v>
                </c:pt>
                <c:pt idx="1427">
                  <c:v>81.896828731739873</c:v>
                </c:pt>
                <c:pt idx="1428">
                  <c:v>81.979632696443133</c:v>
                </c:pt>
                <c:pt idx="1429">
                  <c:v>81.553254072224831</c:v>
                </c:pt>
                <c:pt idx="1430">
                  <c:v>81.110809007093962</c:v>
                </c:pt>
                <c:pt idx="1431">
                  <c:v>81.328323899448804</c:v>
                </c:pt>
                <c:pt idx="1432">
                  <c:v>81.079912005339011</c:v>
                </c:pt>
                <c:pt idx="1433">
                  <c:v>80.224682996761999</c:v>
                </c:pt>
                <c:pt idx="1434">
                  <c:v>80.054131547074675</c:v>
                </c:pt>
                <c:pt idx="1435">
                  <c:v>78.133573917987007</c:v>
                </c:pt>
                <c:pt idx="1436">
                  <c:v>78.421533974343134</c:v>
                </c:pt>
                <c:pt idx="1437">
                  <c:v>78.593321304100655</c:v>
                </c:pt>
                <c:pt idx="1438">
                  <c:v>78.440072175396097</c:v>
                </c:pt>
                <c:pt idx="1439">
                  <c:v>77.699780013347507</c:v>
                </c:pt>
                <c:pt idx="1440">
                  <c:v>78.512989099537776</c:v>
                </c:pt>
                <c:pt idx="1441">
                  <c:v>79.217440739550639</c:v>
                </c:pt>
                <c:pt idx="1442">
                  <c:v>79.333613466149245</c:v>
                </c:pt>
                <c:pt idx="1443">
                  <c:v>79.181600217514898</c:v>
                </c:pt>
                <c:pt idx="1444">
                  <c:v>79.401586870010149</c:v>
                </c:pt>
                <c:pt idx="1445">
                  <c:v>78.836789677929659</c:v>
                </c:pt>
                <c:pt idx="1446">
                  <c:v>79.636404083347756</c:v>
                </c:pt>
                <c:pt idx="1447">
                  <c:v>75.032750821860247</c:v>
                </c:pt>
                <c:pt idx="1448">
                  <c:v>77.034876535580992</c:v>
                </c:pt>
                <c:pt idx="1449">
                  <c:v>77.090491138739893</c:v>
                </c:pt>
                <c:pt idx="1450">
                  <c:v>76.47255110364091</c:v>
                </c:pt>
                <c:pt idx="1451">
                  <c:v>76.545468027782576</c:v>
                </c:pt>
                <c:pt idx="1452">
                  <c:v>76.973082532071089</c:v>
                </c:pt>
                <c:pt idx="1453">
                  <c:v>76.514571026027639</c:v>
                </c:pt>
                <c:pt idx="1454">
                  <c:v>76.201893368267548</c:v>
                </c:pt>
                <c:pt idx="1455">
                  <c:v>75.904046271349827</c:v>
                </c:pt>
                <c:pt idx="1456">
                  <c:v>75.868205749314086</c:v>
                </c:pt>
                <c:pt idx="1457">
                  <c:v>75.806411745804198</c:v>
                </c:pt>
                <c:pt idx="1458">
                  <c:v>75.817534666435975</c:v>
                </c:pt>
                <c:pt idx="1459">
                  <c:v>75.284870356180633</c:v>
                </c:pt>
                <c:pt idx="1460">
                  <c:v>75.189707590775384</c:v>
                </c:pt>
                <c:pt idx="1461">
                  <c:v>74.907926934770259</c:v>
                </c:pt>
                <c:pt idx="1462">
                  <c:v>74.250438737424915</c:v>
                </c:pt>
                <c:pt idx="1463">
                  <c:v>74.209654695108398</c:v>
                </c:pt>
                <c:pt idx="1464">
                  <c:v>73.877202956225133</c:v>
                </c:pt>
                <c:pt idx="1465">
                  <c:v>73.929109919173456</c:v>
                </c:pt>
                <c:pt idx="1466">
                  <c:v>73.892033517067503</c:v>
                </c:pt>
              </c:numCache>
            </c:numRef>
          </c:val>
          <c:smooth val="0"/>
        </c:ser>
        <c:ser>
          <c:idx val="2"/>
          <c:order val="1"/>
          <c:tx>
            <c:v>Olie</c:v>
          </c:tx>
          <c:spPr>
            <a:ln w="28575">
              <a:solidFill>
                <a:schemeClr val="accent2"/>
              </a:solidFill>
              <a:prstDash val="solid"/>
            </a:ln>
          </c:spPr>
          <c:marker>
            <c:symbol val="none"/>
          </c:marker>
          <c:cat>
            <c:numRef>
              <c:f>Sheet1!$A$1568:$A$3034</c:f>
              <c:numCache>
                <c:formatCode>m/d/yyyy</c:formatCode>
                <c:ptCount val="1467"/>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0</c:v>
                </c:pt>
                <c:pt idx="272">
                  <c:v>0</c:v>
                </c:pt>
                <c:pt idx="273">
                  <c:v>40641</c:v>
                </c:pt>
                <c:pt idx="274">
                  <c:v>40644</c:v>
                </c:pt>
                <c:pt idx="275">
                  <c:v>40645</c:v>
                </c:pt>
                <c:pt idx="276">
                  <c:v>40646</c:v>
                </c:pt>
                <c:pt idx="277">
                  <c:v>40647</c:v>
                </c:pt>
                <c:pt idx="278">
                  <c:v>40648</c:v>
                </c:pt>
                <c:pt idx="279">
                  <c:v>40651</c:v>
                </c:pt>
                <c:pt idx="280">
                  <c:v>40652</c:v>
                </c:pt>
                <c:pt idx="281">
                  <c:v>40653</c:v>
                </c:pt>
                <c:pt idx="282">
                  <c:v>40654</c:v>
                </c:pt>
                <c:pt idx="283">
                  <c:v>40655</c:v>
                </c:pt>
                <c:pt idx="284">
                  <c:v>40658</c:v>
                </c:pt>
                <c:pt idx="285">
                  <c:v>40659</c:v>
                </c:pt>
                <c:pt idx="286">
                  <c:v>40660</c:v>
                </c:pt>
                <c:pt idx="287">
                  <c:v>40661</c:v>
                </c:pt>
                <c:pt idx="288">
                  <c:v>40662</c:v>
                </c:pt>
                <c:pt idx="289">
                  <c:v>40665</c:v>
                </c:pt>
                <c:pt idx="290">
                  <c:v>40666</c:v>
                </c:pt>
                <c:pt idx="291">
                  <c:v>40667</c:v>
                </c:pt>
                <c:pt idx="292">
                  <c:v>40668</c:v>
                </c:pt>
                <c:pt idx="293">
                  <c:v>40669</c:v>
                </c:pt>
                <c:pt idx="294">
                  <c:v>40672</c:v>
                </c:pt>
                <c:pt idx="295">
                  <c:v>40673</c:v>
                </c:pt>
                <c:pt idx="296">
                  <c:v>40674</c:v>
                </c:pt>
                <c:pt idx="297">
                  <c:v>40675</c:v>
                </c:pt>
                <c:pt idx="298">
                  <c:v>40676</c:v>
                </c:pt>
                <c:pt idx="299">
                  <c:v>40679</c:v>
                </c:pt>
                <c:pt idx="300">
                  <c:v>40680</c:v>
                </c:pt>
                <c:pt idx="301">
                  <c:v>40681</c:v>
                </c:pt>
                <c:pt idx="302">
                  <c:v>40682</c:v>
                </c:pt>
                <c:pt idx="303">
                  <c:v>40683</c:v>
                </c:pt>
                <c:pt idx="304">
                  <c:v>40686</c:v>
                </c:pt>
                <c:pt idx="305">
                  <c:v>40687</c:v>
                </c:pt>
                <c:pt idx="306">
                  <c:v>40688</c:v>
                </c:pt>
                <c:pt idx="307">
                  <c:v>40689</c:v>
                </c:pt>
                <c:pt idx="308">
                  <c:v>40690</c:v>
                </c:pt>
                <c:pt idx="309">
                  <c:v>40693</c:v>
                </c:pt>
                <c:pt idx="310">
                  <c:v>40694</c:v>
                </c:pt>
                <c:pt idx="311">
                  <c:v>40695</c:v>
                </c:pt>
                <c:pt idx="312">
                  <c:v>40696</c:v>
                </c:pt>
                <c:pt idx="313">
                  <c:v>40697</c:v>
                </c:pt>
                <c:pt idx="314">
                  <c:v>40700</c:v>
                </c:pt>
                <c:pt idx="315">
                  <c:v>40701</c:v>
                </c:pt>
                <c:pt idx="316">
                  <c:v>40702</c:v>
                </c:pt>
                <c:pt idx="317">
                  <c:v>40703</c:v>
                </c:pt>
                <c:pt idx="318">
                  <c:v>40704</c:v>
                </c:pt>
                <c:pt idx="319">
                  <c:v>40707</c:v>
                </c:pt>
                <c:pt idx="320">
                  <c:v>40708</c:v>
                </c:pt>
                <c:pt idx="321">
                  <c:v>40709</c:v>
                </c:pt>
                <c:pt idx="322">
                  <c:v>40710</c:v>
                </c:pt>
                <c:pt idx="323">
                  <c:v>40711</c:v>
                </c:pt>
                <c:pt idx="324">
                  <c:v>40714</c:v>
                </c:pt>
                <c:pt idx="325">
                  <c:v>40715</c:v>
                </c:pt>
                <c:pt idx="326">
                  <c:v>40716</c:v>
                </c:pt>
                <c:pt idx="327">
                  <c:v>40717</c:v>
                </c:pt>
                <c:pt idx="328">
                  <c:v>40718</c:v>
                </c:pt>
                <c:pt idx="329">
                  <c:v>40721</c:v>
                </c:pt>
                <c:pt idx="330">
                  <c:v>40722</c:v>
                </c:pt>
                <c:pt idx="331">
                  <c:v>40723</c:v>
                </c:pt>
                <c:pt idx="332">
                  <c:v>40724</c:v>
                </c:pt>
                <c:pt idx="333">
                  <c:v>40725</c:v>
                </c:pt>
                <c:pt idx="334">
                  <c:v>40728</c:v>
                </c:pt>
                <c:pt idx="335">
                  <c:v>40729</c:v>
                </c:pt>
                <c:pt idx="336">
                  <c:v>40730</c:v>
                </c:pt>
                <c:pt idx="337">
                  <c:v>40731</c:v>
                </c:pt>
                <c:pt idx="338">
                  <c:v>40732</c:v>
                </c:pt>
                <c:pt idx="339">
                  <c:v>40735</c:v>
                </c:pt>
                <c:pt idx="340">
                  <c:v>40736</c:v>
                </c:pt>
                <c:pt idx="341">
                  <c:v>40737</c:v>
                </c:pt>
                <c:pt idx="342">
                  <c:v>40738</c:v>
                </c:pt>
                <c:pt idx="343">
                  <c:v>40739</c:v>
                </c:pt>
                <c:pt idx="344">
                  <c:v>40742</c:v>
                </c:pt>
                <c:pt idx="345">
                  <c:v>40743</c:v>
                </c:pt>
                <c:pt idx="346">
                  <c:v>40744</c:v>
                </c:pt>
                <c:pt idx="347">
                  <c:v>40745</c:v>
                </c:pt>
                <c:pt idx="348">
                  <c:v>40746</c:v>
                </c:pt>
                <c:pt idx="349">
                  <c:v>40749</c:v>
                </c:pt>
                <c:pt idx="350">
                  <c:v>40750</c:v>
                </c:pt>
                <c:pt idx="351">
                  <c:v>40751</c:v>
                </c:pt>
                <c:pt idx="352">
                  <c:v>40752</c:v>
                </c:pt>
                <c:pt idx="353">
                  <c:v>40753</c:v>
                </c:pt>
                <c:pt idx="354">
                  <c:v>40756</c:v>
                </c:pt>
                <c:pt idx="355">
                  <c:v>40757</c:v>
                </c:pt>
                <c:pt idx="356">
                  <c:v>40758</c:v>
                </c:pt>
                <c:pt idx="357">
                  <c:v>40759</c:v>
                </c:pt>
                <c:pt idx="358">
                  <c:v>40760</c:v>
                </c:pt>
                <c:pt idx="359">
                  <c:v>40763</c:v>
                </c:pt>
                <c:pt idx="360">
                  <c:v>40764</c:v>
                </c:pt>
                <c:pt idx="361">
                  <c:v>40765</c:v>
                </c:pt>
                <c:pt idx="362">
                  <c:v>40766</c:v>
                </c:pt>
                <c:pt idx="363">
                  <c:v>40767</c:v>
                </c:pt>
                <c:pt idx="364">
                  <c:v>40770</c:v>
                </c:pt>
                <c:pt idx="365">
                  <c:v>40771</c:v>
                </c:pt>
                <c:pt idx="366">
                  <c:v>40772</c:v>
                </c:pt>
                <c:pt idx="367">
                  <c:v>40773</c:v>
                </c:pt>
                <c:pt idx="368">
                  <c:v>40774</c:v>
                </c:pt>
                <c:pt idx="369">
                  <c:v>40777</c:v>
                </c:pt>
                <c:pt idx="370">
                  <c:v>40778</c:v>
                </c:pt>
                <c:pt idx="371">
                  <c:v>40779</c:v>
                </c:pt>
                <c:pt idx="372">
                  <c:v>40780</c:v>
                </c:pt>
                <c:pt idx="373">
                  <c:v>40781</c:v>
                </c:pt>
                <c:pt idx="374">
                  <c:v>40784</c:v>
                </c:pt>
                <c:pt idx="375">
                  <c:v>40785</c:v>
                </c:pt>
                <c:pt idx="376">
                  <c:v>40786</c:v>
                </c:pt>
                <c:pt idx="377">
                  <c:v>40787</c:v>
                </c:pt>
                <c:pt idx="378">
                  <c:v>40788</c:v>
                </c:pt>
                <c:pt idx="379">
                  <c:v>40791</c:v>
                </c:pt>
                <c:pt idx="380">
                  <c:v>40792</c:v>
                </c:pt>
                <c:pt idx="381">
                  <c:v>40793</c:v>
                </c:pt>
                <c:pt idx="382">
                  <c:v>40794</c:v>
                </c:pt>
                <c:pt idx="383">
                  <c:v>40795</c:v>
                </c:pt>
                <c:pt idx="384">
                  <c:v>40798</c:v>
                </c:pt>
                <c:pt idx="385">
                  <c:v>40799</c:v>
                </c:pt>
                <c:pt idx="386">
                  <c:v>40800</c:v>
                </c:pt>
                <c:pt idx="387">
                  <c:v>40801</c:v>
                </c:pt>
                <c:pt idx="388">
                  <c:v>40802</c:v>
                </c:pt>
                <c:pt idx="389">
                  <c:v>40805</c:v>
                </c:pt>
                <c:pt idx="390">
                  <c:v>40806</c:v>
                </c:pt>
                <c:pt idx="391">
                  <c:v>40807</c:v>
                </c:pt>
                <c:pt idx="392">
                  <c:v>40808</c:v>
                </c:pt>
                <c:pt idx="393">
                  <c:v>40809</c:v>
                </c:pt>
                <c:pt idx="394">
                  <c:v>40812</c:v>
                </c:pt>
                <c:pt idx="395">
                  <c:v>40813</c:v>
                </c:pt>
                <c:pt idx="396">
                  <c:v>40814</c:v>
                </c:pt>
                <c:pt idx="397">
                  <c:v>40815</c:v>
                </c:pt>
                <c:pt idx="398">
                  <c:v>40816</c:v>
                </c:pt>
                <c:pt idx="399">
                  <c:v>40819</c:v>
                </c:pt>
                <c:pt idx="400">
                  <c:v>40820</c:v>
                </c:pt>
                <c:pt idx="401">
                  <c:v>40821</c:v>
                </c:pt>
                <c:pt idx="402">
                  <c:v>40822</c:v>
                </c:pt>
                <c:pt idx="403">
                  <c:v>40823</c:v>
                </c:pt>
                <c:pt idx="404">
                  <c:v>40826</c:v>
                </c:pt>
                <c:pt idx="405">
                  <c:v>40827</c:v>
                </c:pt>
                <c:pt idx="406">
                  <c:v>40828</c:v>
                </c:pt>
                <c:pt idx="407">
                  <c:v>40829</c:v>
                </c:pt>
                <c:pt idx="408">
                  <c:v>40830</c:v>
                </c:pt>
                <c:pt idx="409">
                  <c:v>40833</c:v>
                </c:pt>
                <c:pt idx="410">
                  <c:v>40834</c:v>
                </c:pt>
                <c:pt idx="411">
                  <c:v>40835</c:v>
                </c:pt>
                <c:pt idx="412">
                  <c:v>40836</c:v>
                </c:pt>
                <c:pt idx="413">
                  <c:v>40837</c:v>
                </c:pt>
                <c:pt idx="414">
                  <c:v>40840</c:v>
                </c:pt>
                <c:pt idx="415">
                  <c:v>40841</c:v>
                </c:pt>
                <c:pt idx="416">
                  <c:v>40842</c:v>
                </c:pt>
                <c:pt idx="417">
                  <c:v>40843</c:v>
                </c:pt>
                <c:pt idx="418">
                  <c:v>40844</c:v>
                </c:pt>
                <c:pt idx="419">
                  <c:v>40847</c:v>
                </c:pt>
                <c:pt idx="420">
                  <c:v>40848</c:v>
                </c:pt>
                <c:pt idx="421">
                  <c:v>40849</c:v>
                </c:pt>
                <c:pt idx="422">
                  <c:v>40850</c:v>
                </c:pt>
                <c:pt idx="423">
                  <c:v>40851</c:v>
                </c:pt>
                <c:pt idx="424">
                  <c:v>40854</c:v>
                </c:pt>
                <c:pt idx="425">
                  <c:v>40855</c:v>
                </c:pt>
                <c:pt idx="426">
                  <c:v>40856</c:v>
                </c:pt>
                <c:pt idx="427">
                  <c:v>40857</c:v>
                </c:pt>
                <c:pt idx="428">
                  <c:v>40858</c:v>
                </c:pt>
                <c:pt idx="429">
                  <c:v>40861</c:v>
                </c:pt>
                <c:pt idx="430">
                  <c:v>40862</c:v>
                </c:pt>
                <c:pt idx="431">
                  <c:v>40863</c:v>
                </c:pt>
                <c:pt idx="432">
                  <c:v>40864</c:v>
                </c:pt>
                <c:pt idx="433">
                  <c:v>40865</c:v>
                </c:pt>
                <c:pt idx="434">
                  <c:v>40868</c:v>
                </c:pt>
                <c:pt idx="435">
                  <c:v>40869</c:v>
                </c:pt>
                <c:pt idx="436">
                  <c:v>40870</c:v>
                </c:pt>
                <c:pt idx="437">
                  <c:v>40871</c:v>
                </c:pt>
                <c:pt idx="438">
                  <c:v>40872</c:v>
                </c:pt>
                <c:pt idx="439">
                  <c:v>40875</c:v>
                </c:pt>
                <c:pt idx="440">
                  <c:v>40876</c:v>
                </c:pt>
                <c:pt idx="441">
                  <c:v>40877</c:v>
                </c:pt>
                <c:pt idx="442">
                  <c:v>40878</c:v>
                </c:pt>
                <c:pt idx="443">
                  <c:v>40879</c:v>
                </c:pt>
                <c:pt idx="444">
                  <c:v>40882</c:v>
                </c:pt>
                <c:pt idx="445">
                  <c:v>40883</c:v>
                </c:pt>
                <c:pt idx="446">
                  <c:v>40884</c:v>
                </c:pt>
                <c:pt idx="447">
                  <c:v>40885</c:v>
                </c:pt>
                <c:pt idx="448">
                  <c:v>40886</c:v>
                </c:pt>
                <c:pt idx="449">
                  <c:v>40889</c:v>
                </c:pt>
                <c:pt idx="450">
                  <c:v>40890</c:v>
                </c:pt>
                <c:pt idx="451">
                  <c:v>40891</c:v>
                </c:pt>
                <c:pt idx="452">
                  <c:v>40892</c:v>
                </c:pt>
                <c:pt idx="453">
                  <c:v>40893</c:v>
                </c:pt>
                <c:pt idx="454">
                  <c:v>40896</c:v>
                </c:pt>
                <c:pt idx="455">
                  <c:v>40897</c:v>
                </c:pt>
                <c:pt idx="456">
                  <c:v>40898</c:v>
                </c:pt>
                <c:pt idx="457">
                  <c:v>40899</c:v>
                </c:pt>
                <c:pt idx="458">
                  <c:v>40900</c:v>
                </c:pt>
                <c:pt idx="459">
                  <c:v>40903</c:v>
                </c:pt>
                <c:pt idx="460">
                  <c:v>40904</c:v>
                </c:pt>
                <c:pt idx="461">
                  <c:v>40905</c:v>
                </c:pt>
                <c:pt idx="462">
                  <c:v>40906</c:v>
                </c:pt>
                <c:pt idx="463">
                  <c:v>40907</c:v>
                </c:pt>
                <c:pt idx="464">
                  <c:v>40910</c:v>
                </c:pt>
                <c:pt idx="465">
                  <c:v>40911</c:v>
                </c:pt>
                <c:pt idx="466">
                  <c:v>40912</c:v>
                </c:pt>
                <c:pt idx="467">
                  <c:v>40913</c:v>
                </c:pt>
                <c:pt idx="468">
                  <c:v>40914</c:v>
                </c:pt>
                <c:pt idx="469">
                  <c:v>40917</c:v>
                </c:pt>
                <c:pt idx="470">
                  <c:v>40918</c:v>
                </c:pt>
                <c:pt idx="471">
                  <c:v>40919</c:v>
                </c:pt>
                <c:pt idx="472">
                  <c:v>40920</c:v>
                </c:pt>
                <c:pt idx="473">
                  <c:v>40921</c:v>
                </c:pt>
                <c:pt idx="474">
                  <c:v>40924</c:v>
                </c:pt>
                <c:pt idx="475">
                  <c:v>40925</c:v>
                </c:pt>
                <c:pt idx="476">
                  <c:v>40926</c:v>
                </c:pt>
                <c:pt idx="477">
                  <c:v>40927</c:v>
                </c:pt>
                <c:pt idx="478">
                  <c:v>40928</c:v>
                </c:pt>
                <c:pt idx="479">
                  <c:v>40931</c:v>
                </c:pt>
                <c:pt idx="480">
                  <c:v>40932</c:v>
                </c:pt>
                <c:pt idx="481">
                  <c:v>40933</c:v>
                </c:pt>
                <c:pt idx="482">
                  <c:v>40934</c:v>
                </c:pt>
                <c:pt idx="483">
                  <c:v>40935</c:v>
                </c:pt>
                <c:pt idx="484">
                  <c:v>40938</c:v>
                </c:pt>
                <c:pt idx="485">
                  <c:v>40939</c:v>
                </c:pt>
                <c:pt idx="486">
                  <c:v>40940</c:v>
                </c:pt>
                <c:pt idx="487">
                  <c:v>40941</c:v>
                </c:pt>
                <c:pt idx="488">
                  <c:v>40942</c:v>
                </c:pt>
                <c:pt idx="489">
                  <c:v>40945</c:v>
                </c:pt>
                <c:pt idx="490">
                  <c:v>40946</c:v>
                </c:pt>
                <c:pt idx="491">
                  <c:v>40947</c:v>
                </c:pt>
                <c:pt idx="492">
                  <c:v>40948</c:v>
                </c:pt>
                <c:pt idx="493">
                  <c:v>40949</c:v>
                </c:pt>
                <c:pt idx="494">
                  <c:v>40952</c:v>
                </c:pt>
                <c:pt idx="495">
                  <c:v>40953</c:v>
                </c:pt>
                <c:pt idx="496">
                  <c:v>40954</c:v>
                </c:pt>
                <c:pt idx="497">
                  <c:v>40955</c:v>
                </c:pt>
                <c:pt idx="498">
                  <c:v>40956</c:v>
                </c:pt>
                <c:pt idx="499">
                  <c:v>40959</c:v>
                </c:pt>
                <c:pt idx="500">
                  <c:v>40960</c:v>
                </c:pt>
                <c:pt idx="501">
                  <c:v>40961</c:v>
                </c:pt>
                <c:pt idx="502">
                  <c:v>40962</c:v>
                </c:pt>
                <c:pt idx="503">
                  <c:v>40963</c:v>
                </c:pt>
                <c:pt idx="504">
                  <c:v>40966</c:v>
                </c:pt>
                <c:pt idx="505">
                  <c:v>40967</c:v>
                </c:pt>
                <c:pt idx="506">
                  <c:v>40968</c:v>
                </c:pt>
                <c:pt idx="507">
                  <c:v>40969</c:v>
                </c:pt>
                <c:pt idx="508">
                  <c:v>40970</c:v>
                </c:pt>
                <c:pt idx="509">
                  <c:v>40973</c:v>
                </c:pt>
                <c:pt idx="510">
                  <c:v>40974</c:v>
                </c:pt>
                <c:pt idx="511">
                  <c:v>40975</c:v>
                </c:pt>
                <c:pt idx="512">
                  <c:v>40976</c:v>
                </c:pt>
                <c:pt idx="513">
                  <c:v>40977</c:v>
                </c:pt>
                <c:pt idx="514">
                  <c:v>40980</c:v>
                </c:pt>
                <c:pt idx="515">
                  <c:v>40981</c:v>
                </c:pt>
                <c:pt idx="516">
                  <c:v>40982</c:v>
                </c:pt>
                <c:pt idx="517">
                  <c:v>40983</c:v>
                </c:pt>
                <c:pt idx="518">
                  <c:v>40984</c:v>
                </c:pt>
                <c:pt idx="519">
                  <c:v>40987</c:v>
                </c:pt>
                <c:pt idx="520">
                  <c:v>40988</c:v>
                </c:pt>
                <c:pt idx="521">
                  <c:v>40989</c:v>
                </c:pt>
                <c:pt idx="522">
                  <c:v>40990</c:v>
                </c:pt>
                <c:pt idx="523">
                  <c:v>40991</c:v>
                </c:pt>
                <c:pt idx="524">
                  <c:v>40994</c:v>
                </c:pt>
                <c:pt idx="525">
                  <c:v>40995</c:v>
                </c:pt>
                <c:pt idx="526">
                  <c:v>40996</c:v>
                </c:pt>
                <c:pt idx="527">
                  <c:v>40997</c:v>
                </c:pt>
                <c:pt idx="528">
                  <c:v>40998</c:v>
                </c:pt>
                <c:pt idx="529">
                  <c:v>41001</c:v>
                </c:pt>
                <c:pt idx="530">
                  <c:v>41002</c:v>
                </c:pt>
                <c:pt idx="531">
                  <c:v>41003</c:v>
                </c:pt>
                <c:pt idx="532">
                  <c:v>41004</c:v>
                </c:pt>
                <c:pt idx="533">
                  <c:v>41005</c:v>
                </c:pt>
                <c:pt idx="534">
                  <c:v>41008</c:v>
                </c:pt>
                <c:pt idx="535">
                  <c:v>41009</c:v>
                </c:pt>
                <c:pt idx="536">
                  <c:v>41010</c:v>
                </c:pt>
                <c:pt idx="537">
                  <c:v>41011</c:v>
                </c:pt>
                <c:pt idx="538">
                  <c:v>41012</c:v>
                </c:pt>
                <c:pt idx="539">
                  <c:v>41015</c:v>
                </c:pt>
                <c:pt idx="540">
                  <c:v>41016</c:v>
                </c:pt>
                <c:pt idx="541">
                  <c:v>41017</c:v>
                </c:pt>
                <c:pt idx="542">
                  <c:v>41018</c:v>
                </c:pt>
                <c:pt idx="543">
                  <c:v>41019</c:v>
                </c:pt>
                <c:pt idx="544">
                  <c:v>41022</c:v>
                </c:pt>
                <c:pt idx="545">
                  <c:v>41023</c:v>
                </c:pt>
                <c:pt idx="546">
                  <c:v>41024</c:v>
                </c:pt>
                <c:pt idx="547">
                  <c:v>41025</c:v>
                </c:pt>
                <c:pt idx="548">
                  <c:v>41026</c:v>
                </c:pt>
                <c:pt idx="549">
                  <c:v>41029</c:v>
                </c:pt>
                <c:pt idx="550">
                  <c:v>41030</c:v>
                </c:pt>
                <c:pt idx="551">
                  <c:v>41031</c:v>
                </c:pt>
                <c:pt idx="552">
                  <c:v>41032</c:v>
                </c:pt>
                <c:pt idx="553">
                  <c:v>41033</c:v>
                </c:pt>
                <c:pt idx="554">
                  <c:v>41036</c:v>
                </c:pt>
                <c:pt idx="555">
                  <c:v>41037</c:v>
                </c:pt>
                <c:pt idx="556">
                  <c:v>41038</c:v>
                </c:pt>
                <c:pt idx="557">
                  <c:v>41039</c:v>
                </c:pt>
                <c:pt idx="558">
                  <c:v>41040</c:v>
                </c:pt>
                <c:pt idx="559">
                  <c:v>41043</c:v>
                </c:pt>
                <c:pt idx="560">
                  <c:v>41044</c:v>
                </c:pt>
                <c:pt idx="561">
                  <c:v>41045</c:v>
                </c:pt>
                <c:pt idx="562">
                  <c:v>41046</c:v>
                </c:pt>
                <c:pt idx="563">
                  <c:v>41047</c:v>
                </c:pt>
                <c:pt idx="564">
                  <c:v>41050</c:v>
                </c:pt>
                <c:pt idx="565">
                  <c:v>41051</c:v>
                </c:pt>
                <c:pt idx="566">
                  <c:v>41052</c:v>
                </c:pt>
                <c:pt idx="567">
                  <c:v>41053</c:v>
                </c:pt>
                <c:pt idx="568">
                  <c:v>41054</c:v>
                </c:pt>
                <c:pt idx="569">
                  <c:v>41057</c:v>
                </c:pt>
                <c:pt idx="570">
                  <c:v>41058</c:v>
                </c:pt>
                <c:pt idx="571">
                  <c:v>41059</c:v>
                </c:pt>
                <c:pt idx="572">
                  <c:v>41060</c:v>
                </c:pt>
                <c:pt idx="573">
                  <c:v>41061</c:v>
                </c:pt>
                <c:pt idx="574">
                  <c:v>41064</c:v>
                </c:pt>
                <c:pt idx="575">
                  <c:v>41065</c:v>
                </c:pt>
                <c:pt idx="576">
                  <c:v>41066</c:v>
                </c:pt>
                <c:pt idx="577">
                  <c:v>41067</c:v>
                </c:pt>
                <c:pt idx="578">
                  <c:v>41068</c:v>
                </c:pt>
                <c:pt idx="579">
                  <c:v>41071</c:v>
                </c:pt>
                <c:pt idx="580">
                  <c:v>41072</c:v>
                </c:pt>
                <c:pt idx="581">
                  <c:v>41073</c:v>
                </c:pt>
                <c:pt idx="582">
                  <c:v>41074</c:v>
                </c:pt>
                <c:pt idx="583">
                  <c:v>41075</c:v>
                </c:pt>
                <c:pt idx="584">
                  <c:v>41078</c:v>
                </c:pt>
                <c:pt idx="585">
                  <c:v>41079</c:v>
                </c:pt>
                <c:pt idx="586">
                  <c:v>41080</c:v>
                </c:pt>
                <c:pt idx="587">
                  <c:v>41081</c:v>
                </c:pt>
                <c:pt idx="588">
                  <c:v>41082</c:v>
                </c:pt>
                <c:pt idx="589">
                  <c:v>41085</c:v>
                </c:pt>
                <c:pt idx="590">
                  <c:v>41086</c:v>
                </c:pt>
                <c:pt idx="591">
                  <c:v>41087</c:v>
                </c:pt>
                <c:pt idx="592">
                  <c:v>41088</c:v>
                </c:pt>
                <c:pt idx="593">
                  <c:v>41089</c:v>
                </c:pt>
                <c:pt idx="594">
                  <c:v>41092</c:v>
                </c:pt>
                <c:pt idx="595">
                  <c:v>41093</c:v>
                </c:pt>
                <c:pt idx="596">
                  <c:v>41094</c:v>
                </c:pt>
                <c:pt idx="597">
                  <c:v>41095</c:v>
                </c:pt>
                <c:pt idx="598">
                  <c:v>41096</c:v>
                </c:pt>
                <c:pt idx="599">
                  <c:v>41099</c:v>
                </c:pt>
                <c:pt idx="600">
                  <c:v>41100</c:v>
                </c:pt>
                <c:pt idx="601">
                  <c:v>41101</c:v>
                </c:pt>
                <c:pt idx="602">
                  <c:v>41102</c:v>
                </c:pt>
                <c:pt idx="603">
                  <c:v>41103</c:v>
                </c:pt>
                <c:pt idx="604">
                  <c:v>41106</c:v>
                </c:pt>
                <c:pt idx="605">
                  <c:v>41107</c:v>
                </c:pt>
                <c:pt idx="606">
                  <c:v>41108</c:v>
                </c:pt>
                <c:pt idx="607">
                  <c:v>41109</c:v>
                </c:pt>
                <c:pt idx="608">
                  <c:v>41110</c:v>
                </c:pt>
                <c:pt idx="609">
                  <c:v>41113</c:v>
                </c:pt>
                <c:pt idx="610">
                  <c:v>41114</c:v>
                </c:pt>
                <c:pt idx="611">
                  <c:v>41115</c:v>
                </c:pt>
                <c:pt idx="612">
                  <c:v>41116</c:v>
                </c:pt>
                <c:pt idx="613">
                  <c:v>41117</c:v>
                </c:pt>
                <c:pt idx="614">
                  <c:v>41120</c:v>
                </c:pt>
                <c:pt idx="615">
                  <c:v>41121</c:v>
                </c:pt>
                <c:pt idx="616">
                  <c:v>41122</c:v>
                </c:pt>
                <c:pt idx="617">
                  <c:v>41123</c:v>
                </c:pt>
                <c:pt idx="618">
                  <c:v>41124</c:v>
                </c:pt>
                <c:pt idx="619">
                  <c:v>41127</c:v>
                </c:pt>
                <c:pt idx="620">
                  <c:v>41128</c:v>
                </c:pt>
                <c:pt idx="621">
                  <c:v>41129</c:v>
                </c:pt>
                <c:pt idx="622">
                  <c:v>41130</c:v>
                </c:pt>
                <c:pt idx="623">
                  <c:v>41131</c:v>
                </c:pt>
                <c:pt idx="624">
                  <c:v>41134</c:v>
                </c:pt>
                <c:pt idx="625">
                  <c:v>41135</c:v>
                </c:pt>
                <c:pt idx="626">
                  <c:v>41136</c:v>
                </c:pt>
                <c:pt idx="627">
                  <c:v>41137</c:v>
                </c:pt>
                <c:pt idx="628">
                  <c:v>41138</c:v>
                </c:pt>
                <c:pt idx="629">
                  <c:v>41141</c:v>
                </c:pt>
                <c:pt idx="630">
                  <c:v>41142</c:v>
                </c:pt>
                <c:pt idx="631">
                  <c:v>41143</c:v>
                </c:pt>
                <c:pt idx="632">
                  <c:v>41144</c:v>
                </c:pt>
                <c:pt idx="633">
                  <c:v>41145</c:v>
                </c:pt>
                <c:pt idx="634">
                  <c:v>41148</c:v>
                </c:pt>
                <c:pt idx="635">
                  <c:v>41149</c:v>
                </c:pt>
                <c:pt idx="636">
                  <c:v>41150</c:v>
                </c:pt>
                <c:pt idx="637">
                  <c:v>41151</c:v>
                </c:pt>
                <c:pt idx="638">
                  <c:v>41152</c:v>
                </c:pt>
                <c:pt idx="639">
                  <c:v>41155</c:v>
                </c:pt>
                <c:pt idx="640">
                  <c:v>41156</c:v>
                </c:pt>
                <c:pt idx="641">
                  <c:v>41157</c:v>
                </c:pt>
                <c:pt idx="642">
                  <c:v>41158</c:v>
                </c:pt>
                <c:pt idx="643">
                  <c:v>41159</c:v>
                </c:pt>
                <c:pt idx="644">
                  <c:v>41162</c:v>
                </c:pt>
                <c:pt idx="645">
                  <c:v>41163</c:v>
                </c:pt>
                <c:pt idx="646">
                  <c:v>41164</c:v>
                </c:pt>
                <c:pt idx="647">
                  <c:v>41165</c:v>
                </c:pt>
                <c:pt idx="648">
                  <c:v>41166</c:v>
                </c:pt>
                <c:pt idx="649">
                  <c:v>41169</c:v>
                </c:pt>
                <c:pt idx="650">
                  <c:v>41170</c:v>
                </c:pt>
                <c:pt idx="651">
                  <c:v>41171</c:v>
                </c:pt>
                <c:pt idx="652">
                  <c:v>41172</c:v>
                </c:pt>
                <c:pt idx="653">
                  <c:v>41173</c:v>
                </c:pt>
                <c:pt idx="654">
                  <c:v>41176</c:v>
                </c:pt>
                <c:pt idx="655">
                  <c:v>41177</c:v>
                </c:pt>
                <c:pt idx="656">
                  <c:v>41178</c:v>
                </c:pt>
                <c:pt idx="657">
                  <c:v>41179</c:v>
                </c:pt>
                <c:pt idx="658">
                  <c:v>41180</c:v>
                </c:pt>
                <c:pt idx="659">
                  <c:v>41183</c:v>
                </c:pt>
                <c:pt idx="660">
                  <c:v>41184</c:v>
                </c:pt>
                <c:pt idx="661">
                  <c:v>41185</c:v>
                </c:pt>
                <c:pt idx="662">
                  <c:v>41186</c:v>
                </c:pt>
                <c:pt idx="663">
                  <c:v>41187</c:v>
                </c:pt>
                <c:pt idx="664">
                  <c:v>41190</c:v>
                </c:pt>
                <c:pt idx="665">
                  <c:v>41191</c:v>
                </c:pt>
                <c:pt idx="666">
                  <c:v>41192</c:v>
                </c:pt>
                <c:pt idx="667">
                  <c:v>41193</c:v>
                </c:pt>
                <c:pt idx="668">
                  <c:v>41194</c:v>
                </c:pt>
                <c:pt idx="669">
                  <c:v>41197</c:v>
                </c:pt>
                <c:pt idx="670">
                  <c:v>41198</c:v>
                </c:pt>
                <c:pt idx="671">
                  <c:v>41199</c:v>
                </c:pt>
                <c:pt idx="672">
                  <c:v>41200</c:v>
                </c:pt>
                <c:pt idx="673">
                  <c:v>41201</c:v>
                </c:pt>
                <c:pt idx="674">
                  <c:v>41204</c:v>
                </c:pt>
                <c:pt idx="675">
                  <c:v>41205</c:v>
                </c:pt>
                <c:pt idx="676">
                  <c:v>41206</c:v>
                </c:pt>
                <c:pt idx="677">
                  <c:v>41207</c:v>
                </c:pt>
                <c:pt idx="678">
                  <c:v>41208</c:v>
                </c:pt>
                <c:pt idx="679">
                  <c:v>41211</c:v>
                </c:pt>
                <c:pt idx="680">
                  <c:v>41212</c:v>
                </c:pt>
                <c:pt idx="681">
                  <c:v>41213</c:v>
                </c:pt>
                <c:pt idx="682">
                  <c:v>41214</c:v>
                </c:pt>
                <c:pt idx="683">
                  <c:v>41215</c:v>
                </c:pt>
                <c:pt idx="684">
                  <c:v>41218</c:v>
                </c:pt>
                <c:pt idx="685">
                  <c:v>41219</c:v>
                </c:pt>
                <c:pt idx="686">
                  <c:v>41220</c:v>
                </c:pt>
                <c:pt idx="687">
                  <c:v>41221</c:v>
                </c:pt>
                <c:pt idx="688">
                  <c:v>41222</c:v>
                </c:pt>
                <c:pt idx="689">
                  <c:v>41225</c:v>
                </c:pt>
                <c:pt idx="690">
                  <c:v>41226</c:v>
                </c:pt>
                <c:pt idx="691">
                  <c:v>41227</c:v>
                </c:pt>
                <c:pt idx="692">
                  <c:v>41228</c:v>
                </c:pt>
                <c:pt idx="693">
                  <c:v>41229</c:v>
                </c:pt>
                <c:pt idx="694">
                  <c:v>41232</c:v>
                </c:pt>
                <c:pt idx="695">
                  <c:v>41233</c:v>
                </c:pt>
                <c:pt idx="696">
                  <c:v>41234</c:v>
                </c:pt>
                <c:pt idx="697">
                  <c:v>41235</c:v>
                </c:pt>
                <c:pt idx="698">
                  <c:v>41236</c:v>
                </c:pt>
                <c:pt idx="699">
                  <c:v>41239</c:v>
                </c:pt>
                <c:pt idx="700">
                  <c:v>41240</c:v>
                </c:pt>
                <c:pt idx="701">
                  <c:v>41241</c:v>
                </c:pt>
                <c:pt idx="702">
                  <c:v>41242</c:v>
                </c:pt>
                <c:pt idx="703">
                  <c:v>41243</c:v>
                </c:pt>
                <c:pt idx="704">
                  <c:v>41246</c:v>
                </c:pt>
                <c:pt idx="705">
                  <c:v>41247</c:v>
                </c:pt>
                <c:pt idx="706">
                  <c:v>41248</c:v>
                </c:pt>
                <c:pt idx="707">
                  <c:v>41249</c:v>
                </c:pt>
                <c:pt idx="708">
                  <c:v>41250</c:v>
                </c:pt>
                <c:pt idx="709">
                  <c:v>41253</c:v>
                </c:pt>
                <c:pt idx="710">
                  <c:v>41254</c:v>
                </c:pt>
                <c:pt idx="711">
                  <c:v>41255</c:v>
                </c:pt>
                <c:pt idx="712">
                  <c:v>41256</c:v>
                </c:pt>
                <c:pt idx="713">
                  <c:v>41257</c:v>
                </c:pt>
                <c:pt idx="714">
                  <c:v>41260</c:v>
                </c:pt>
                <c:pt idx="715">
                  <c:v>41261</c:v>
                </c:pt>
                <c:pt idx="716">
                  <c:v>41262</c:v>
                </c:pt>
                <c:pt idx="717">
                  <c:v>41263</c:v>
                </c:pt>
                <c:pt idx="718">
                  <c:v>41264</c:v>
                </c:pt>
                <c:pt idx="719">
                  <c:v>41267</c:v>
                </c:pt>
                <c:pt idx="720">
                  <c:v>41268</c:v>
                </c:pt>
                <c:pt idx="721">
                  <c:v>41269</c:v>
                </c:pt>
                <c:pt idx="722">
                  <c:v>41270</c:v>
                </c:pt>
                <c:pt idx="723">
                  <c:v>41271</c:v>
                </c:pt>
                <c:pt idx="724">
                  <c:v>41274</c:v>
                </c:pt>
                <c:pt idx="725">
                  <c:v>41275</c:v>
                </c:pt>
                <c:pt idx="726">
                  <c:v>41276</c:v>
                </c:pt>
                <c:pt idx="727">
                  <c:v>41277</c:v>
                </c:pt>
                <c:pt idx="728">
                  <c:v>41278</c:v>
                </c:pt>
                <c:pt idx="729">
                  <c:v>41281</c:v>
                </c:pt>
                <c:pt idx="730">
                  <c:v>41282</c:v>
                </c:pt>
                <c:pt idx="731">
                  <c:v>41283</c:v>
                </c:pt>
                <c:pt idx="732">
                  <c:v>41284</c:v>
                </c:pt>
                <c:pt idx="733">
                  <c:v>41285</c:v>
                </c:pt>
                <c:pt idx="734">
                  <c:v>41288</c:v>
                </c:pt>
                <c:pt idx="735">
                  <c:v>41289</c:v>
                </c:pt>
                <c:pt idx="736">
                  <c:v>41290</c:v>
                </c:pt>
                <c:pt idx="737">
                  <c:v>41291</c:v>
                </c:pt>
                <c:pt idx="738">
                  <c:v>41292</c:v>
                </c:pt>
                <c:pt idx="739">
                  <c:v>41295</c:v>
                </c:pt>
                <c:pt idx="740">
                  <c:v>41296</c:v>
                </c:pt>
                <c:pt idx="741">
                  <c:v>41297</c:v>
                </c:pt>
                <c:pt idx="742">
                  <c:v>41298</c:v>
                </c:pt>
                <c:pt idx="743">
                  <c:v>41299</c:v>
                </c:pt>
                <c:pt idx="744">
                  <c:v>41302</c:v>
                </c:pt>
                <c:pt idx="745">
                  <c:v>41303</c:v>
                </c:pt>
                <c:pt idx="746">
                  <c:v>41304</c:v>
                </c:pt>
                <c:pt idx="747">
                  <c:v>41305</c:v>
                </c:pt>
                <c:pt idx="748">
                  <c:v>41306</c:v>
                </c:pt>
                <c:pt idx="749">
                  <c:v>41309</c:v>
                </c:pt>
                <c:pt idx="750">
                  <c:v>41310</c:v>
                </c:pt>
                <c:pt idx="751">
                  <c:v>41311</c:v>
                </c:pt>
                <c:pt idx="752">
                  <c:v>41312</c:v>
                </c:pt>
                <c:pt idx="753">
                  <c:v>41313</c:v>
                </c:pt>
                <c:pt idx="754">
                  <c:v>41316</c:v>
                </c:pt>
                <c:pt idx="755">
                  <c:v>41317</c:v>
                </c:pt>
                <c:pt idx="756">
                  <c:v>41318</c:v>
                </c:pt>
                <c:pt idx="757">
                  <c:v>41319</c:v>
                </c:pt>
                <c:pt idx="758">
                  <c:v>41320</c:v>
                </c:pt>
                <c:pt idx="759">
                  <c:v>41323</c:v>
                </c:pt>
                <c:pt idx="760">
                  <c:v>41324</c:v>
                </c:pt>
                <c:pt idx="761">
                  <c:v>41325</c:v>
                </c:pt>
                <c:pt idx="762">
                  <c:v>41326</c:v>
                </c:pt>
                <c:pt idx="763">
                  <c:v>41327</c:v>
                </c:pt>
                <c:pt idx="764">
                  <c:v>41330</c:v>
                </c:pt>
                <c:pt idx="765">
                  <c:v>41331</c:v>
                </c:pt>
                <c:pt idx="766">
                  <c:v>41332</c:v>
                </c:pt>
                <c:pt idx="767">
                  <c:v>41333</c:v>
                </c:pt>
                <c:pt idx="768">
                  <c:v>41334</c:v>
                </c:pt>
                <c:pt idx="769">
                  <c:v>41337</c:v>
                </c:pt>
                <c:pt idx="770">
                  <c:v>41338</c:v>
                </c:pt>
                <c:pt idx="771">
                  <c:v>41339</c:v>
                </c:pt>
                <c:pt idx="772">
                  <c:v>41340</c:v>
                </c:pt>
                <c:pt idx="773">
                  <c:v>41341</c:v>
                </c:pt>
                <c:pt idx="774">
                  <c:v>41344</c:v>
                </c:pt>
                <c:pt idx="775">
                  <c:v>41345</c:v>
                </c:pt>
                <c:pt idx="776">
                  <c:v>41346</c:v>
                </c:pt>
                <c:pt idx="777">
                  <c:v>41347</c:v>
                </c:pt>
                <c:pt idx="778">
                  <c:v>41348</c:v>
                </c:pt>
                <c:pt idx="779">
                  <c:v>41351</c:v>
                </c:pt>
                <c:pt idx="780">
                  <c:v>41352</c:v>
                </c:pt>
                <c:pt idx="781">
                  <c:v>41353</c:v>
                </c:pt>
                <c:pt idx="782">
                  <c:v>41354</c:v>
                </c:pt>
                <c:pt idx="783">
                  <c:v>41355</c:v>
                </c:pt>
                <c:pt idx="784">
                  <c:v>41358</c:v>
                </c:pt>
                <c:pt idx="785">
                  <c:v>41359</c:v>
                </c:pt>
                <c:pt idx="786">
                  <c:v>41360</c:v>
                </c:pt>
                <c:pt idx="787">
                  <c:v>41361</c:v>
                </c:pt>
                <c:pt idx="788">
                  <c:v>41362</c:v>
                </c:pt>
                <c:pt idx="789">
                  <c:v>41365</c:v>
                </c:pt>
                <c:pt idx="790">
                  <c:v>41366</c:v>
                </c:pt>
                <c:pt idx="791">
                  <c:v>41367</c:v>
                </c:pt>
                <c:pt idx="792">
                  <c:v>41368</c:v>
                </c:pt>
                <c:pt idx="793">
                  <c:v>41369</c:v>
                </c:pt>
                <c:pt idx="794">
                  <c:v>41372</c:v>
                </c:pt>
                <c:pt idx="795">
                  <c:v>41373</c:v>
                </c:pt>
                <c:pt idx="796">
                  <c:v>41374</c:v>
                </c:pt>
                <c:pt idx="797">
                  <c:v>41375</c:v>
                </c:pt>
                <c:pt idx="798">
                  <c:v>41376</c:v>
                </c:pt>
                <c:pt idx="799">
                  <c:v>41379</c:v>
                </c:pt>
                <c:pt idx="800">
                  <c:v>41380</c:v>
                </c:pt>
                <c:pt idx="801">
                  <c:v>41381</c:v>
                </c:pt>
                <c:pt idx="802">
                  <c:v>41382</c:v>
                </c:pt>
                <c:pt idx="803">
                  <c:v>41383</c:v>
                </c:pt>
                <c:pt idx="804">
                  <c:v>41386</c:v>
                </c:pt>
                <c:pt idx="805">
                  <c:v>41387</c:v>
                </c:pt>
                <c:pt idx="806">
                  <c:v>41388</c:v>
                </c:pt>
                <c:pt idx="807">
                  <c:v>41389</c:v>
                </c:pt>
                <c:pt idx="808">
                  <c:v>41390</c:v>
                </c:pt>
                <c:pt idx="809">
                  <c:v>41393</c:v>
                </c:pt>
                <c:pt idx="810">
                  <c:v>41394</c:v>
                </c:pt>
                <c:pt idx="811">
                  <c:v>41395</c:v>
                </c:pt>
                <c:pt idx="812">
                  <c:v>41396</c:v>
                </c:pt>
                <c:pt idx="813">
                  <c:v>41397</c:v>
                </c:pt>
                <c:pt idx="814">
                  <c:v>41400</c:v>
                </c:pt>
                <c:pt idx="815">
                  <c:v>41401</c:v>
                </c:pt>
                <c:pt idx="816">
                  <c:v>41402</c:v>
                </c:pt>
                <c:pt idx="817">
                  <c:v>41403</c:v>
                </c:pt>
                <c:pt idx="818">
                  <c:v>41404</c:v>
                </c:pt>
                <c:pt idx="819">
                  <c:v>41407</c:v>
                </c:pt>
                <c:pt idx="820">
                  <c:v>41408</c:v>
                </c:pt>
                <c:pt idx="821">
                  <c:v>41409</c:v>
                </c:pt>
                <c:pt idx="822">
                  <c:v>41410</c:v>
                </c:pt>
                <c:pt idx="823">
                  <c:v>41411</c:v>
                </c:pt>
                <c:pt idx="824">
                  <c:v>41414</c:v>
                </c:pt>
                <c:pt idx="825">
                  <c:v>41415</c:v>
                </c:pt>
                <c:pt idx="826">
                  <c:v>41416</c:v>
                </c:pt>
                <c:pt idx="827">
                  <c:v>41417</c:v>
                </c:pt>
                <c:pt idx="828">
                  <c:v>41418</c:v>
                </c:pt>
                <c:pt idx="829">
                  <c:v>41421</c:v>
                </c:pt>
                <c:pt idx="830">
                  <c:v>41422</c:v>
                </c:pt>
                <c:pt idx="831">
                  <c:v>41423</c:v>
                </c:pt>
                <c:pt idx="832">
                  <c:v>41424</c:v>
                </c:pt>
                <c:pt idx="833">
                  <c:v>41425</c:v>
                </c:pt>
                <c:pt idx="834">
                  <c:v>41428</c:v>
                </c:pt>
                <c:pt idx="835">
                  <c:v>41429</c:v>
                </c:pt>
                <c:pt idx="836">
                  <c:v>41430</c:v>
                </c:pt>
                <c:pt idx="837">
                  <c:v>41431</c:v>
                </c:pt>
                <c:pt idx="838">
                  <c:v>41432</c:v>
                </c:pt>
                <c:pt idx="839">
                  <c:v>41435</c:v>
                </c:pt>
                <c:pt idx="840">
                  <c:v>41436</c:v>
                </c:pt>
                <c:pt idx="841">
                  <c:v>41437</c:v>
                </c:pt>
                <c:pt idx="842">
                  <c:v>41438</c:v>
                </c:pt>
                <c:pt idx="843">
                  <c:v>41439</c:v>
                </c:pt>
                <c:pt idx="844">
                  <c:v>41442</c:v>
                </c:pt>
                <c:pt idx="845">
                  <c:v>41443</c:v>
                </c:pt>
                <c:pt idx="846">
                  <c:v>41444</c:v>
                </c:pt>
                <c:pt idx="847">
                  <c:v>41445</c:v>
                </c:pt>
                <c:pt idx="848">
                  <c:v>41446</c:v>
                </c:pt>
                <c:pt idx="849">
                  <c:v>41449</c:v>
                </c:pt>
                <c:pt idx="850">
                  <c:v>41450</c:v>
                </c:pt>
                <c:pt idx="851">
                  <c:v>41451</c:v>
                </c:pt>
                <c:pt idx="852">
                  <c:v>41452</c:v>
                </c:pt>
                <c:pt idx="853">
                  <c:v>41453</c:v>
                </c:pt>
                <c:pt idx="854">
                  <c:v>41456</c:v>
                </c:pt>
                <c:pt idx="855">
                  <c:v>41457</c:v>
                </c:pt>
                <c:pt idx="856">
                  <c:v>41458</c:v>
                </c:pt>
                <c:pt idx="857">
                  <c:v>41459</c:v>
                </c:pt>
                <c:pt idx="858">
                  <c:v>41460</c:v>
                </c:pt>
                <c:pt idx="859">
                  <c:v>41463</c:v>
                </c:pt>
                <c:pt idx="860">
                  <c:v>41464</c:v>
                </c:pt>
                <c:pt idx="861">
                  <c:v>41465</c:v>
                </c:pt>
                <c:pt idx="862">
                  <c:v>41466</c:v>
                </c:pt>
                <c:pt idx="863">
                  <c:v>41467</c:v>
                </c:pt>
                <c:pt idx="864">
                  <c:v>41470</c:v>
                </c:pt>
                <c:pt idx="865">
                  <c:v>41471</c:v>
                </c:pt>
                <c:pt idx="866">
                  <c:v>41472</c:v>
                </c:pt>
                <c:pt idx="867">
                  <c:v>41473</c:v>
                </c:pt>
                <c:pt idx="868">
                  <c:v>41474</c:v>
                </c:pt>
                <c:pt idx="869">
                  <c:v>41477</c:v>
                </c:pt>
                <c:pt idx="870">
                  <c:v>41478</c:v>
                </c:pt>
                <c:pt idx="871">
                  <c:v>41479</c:v>
                </c:pt>
                <c:pt idx="872">
                  <c:v>41480</c:v>
                </c:pt>
                <c:pt idx="873">
                  <c:v>41481</c:v>
                </c:pt>
                <c:pt idx="874">
                  <c:v>41484</c:v>
                </c:pt>
                <c:pt idx="875">
                  <c:v>41485</c:v>
                </c:pt>
                <c:pt idx="876">
                  <c:v>41486</c:v>
                </c:pt>
                <c:pt idx="877">
                  <c:v>41487</c:v>
                </c:pt>
                <c:pt idx="878">
                  <c:v>41488</c:v>
                </c:pt>
                <c:pt idx="879">
                  <c:v>41491</c:v>
                </c:pt>
                <c:pt idx="880">
                  <c:v>41492</c:v>
                </c:pt>
                <c:pt idx="881">
                  <c:v>41493</c:v>
                </c:pt>
                <c:pt idx="882">
                  <c:v>41494</c:v>
                </c:pt>
                <c:pt idx="883">
                  <c:v>41495</c:v>
                </c:pt>
                <c:pt idx="884">
                  <c:v>41498</c:v>
                </c:pt>
                <c:pt idx="885">
                  <c:v>41499</c:v>
                </c:pt>
                <c:pt idx="886">
                  <c:v>41500</c:v>
                </c:pt>
                <c:pt idx="887">
                  <c:v>41501</c:v>
                </c:pt>
                <c:pt idx="888">
                  <c:v>41502</c:v>
                </c:pt>
                <c:pt idx="889">
                  <c:v>41505</c:v>
                </c:pt>
                <c:pt idx="890">
                  <c:v>41506</c:v>
                </c:pt>
                <c:pt idx="891">
                  <c:v>41507</c:v>
                </c:pt>
                <c:pt idx="892">
                  <c:v>41508</c:v>
                </c:pt>
                <c:pt idx="893">
                  <c:v>41509</c:v>
                </c:pt>
                <c:pt idx="894">
                  <c:v>41512</c:v>
                </c:pt>
                <c:pt idx="895">
                  <c:v>41513</c:v>
                </c:pt>
                <c:pt idx="896">
                  <c:v>41514</c:v>
                </c:pt>
                <c:pt idx="897">
                  <c:v>41515</c:v>
                </c:pt>
                <c:pt idx="898">
                  <c:v>41516</c:v>
                </c:pt>
                <c:pt idx="899">
                  <c:v>41519</c:v>
                </c:pt>
                <c:pt idx="900">
                  <c:v>41520</c:v>
                </c:pt>
                <c:pt idx="901">
                  <c:v>41521</c:v>
                </c:pt>
                <c:pt idx="902">
                  <c:v>41522</c:v>
                </c:pt>
                <c:pt idx="903">
                  <c:v>41523</c:v>
                </c:pt>
                <c:pt idx="904">
                  <c:v>41526</c:v>
                </c:pt>
                <c:pt idx="905">
                  <c:v>41527</c:v>
                </c:pt>
                <c:pt idx="906">
                  <c:v>41528</c:v>
                </c:pt>
                <c:pt idx="907">
                  <c:v>41529</c:v>
                </c:pt>
                <c:pt idx="908">
                  <c:v>41530</c:v>
                </c:pt>
                <c:pt idx="909">
                  <c:v>41533</c:v>
                </c:pt>
                <c:pt idx="910">
                  <c:v>41534</c:v>
                </c:pt>
                <c:pt idx="911">
                  <c:v>41535</c:v>
                </c:pt>
                <c:pt idx="912">
                  <c:v>41536</c:v>
                </c:pt>
                <c:pt idx="913">
                  <c:v>41537</c:v>
                </c:pt>
                <c:pt idx="914">
                  <c:v>41540</c:v>
                </c:pt>
                <c:pt idx="915">
                  <c:v>41541</c:v>
                </c:pt>
                <c:pt idx="916">
                  <c:v>41542</c:v>
                </c:pt>
                <c:pt idx="917">
                  <c:v>41543</c:v>
                </c:pt>
                <c:pt idx="918">
                  <c:v>41544</c:v>
                </c:pt>
                <c:pt idx="919">
                  <c:v>41547</c:v>
                </c:pt>
                <c:pt idx="920">
                  <c:v>41548</c:v>
                </c:pt>
                <c:pt idx="921">
                  <c:v>41549</c:v>
                </c:pt>
                <c:pt idx="922">
                  <c:v>41550</c:v>
                </c:pt>
                <c:pt idx="923">
                  <c:v>41551</c:v>
                </c:pt>
                <c:pt idx="924">
                  <c:v>41554</c:v>
                </c:pt>
                <c:pt idx="925">
                  <c:v>41555</c:v>
                </c:pt>
                <c:pt idx="926">
                  <c:v>41556</c:v>
                </c:pt>
                <c:pt idx="927">
                  <c:v>41557</c:v>
                </c:pt>
                <c:pt idx="928">
                  <c:v>41558</c:v>
                </c:pt>
                <c:pt idx="929">
                  <c:v>41561</c:v>
                </c:pt>
                <c:pt idx="930">
                  <c:v>41562</c:v>
                </c:pt>
                <c:pt idx="931">
                  <c:v>41563</c:v>
                </c:pt>
                <c:pt idx="932">
                  <c:v>41564</c:v>
                </c:pt>
                <c:pt idx="933">
                  <c:v>41565</c:v>
                </c:pt>
                <c:pt idx="934">
                  <c:v>41568</c:v>
                </c:pt>
                <c:pt idx="935">
                  <c:v>41569</c:v>
                </c:pt>
                <c:pt idx="936">
                  <c:v>41570</c:v>
                </c:pt>
                <c:pt idx="937">
                  <c:v>41571</c:v>
                </c:pt>
                <c:pt idx="938">
                  <c:v>41572</c:v>
                </c:pt>
                <c:pt idx="939">
                  <c:v>41575</c:v>
                </c:pt>
                <c:pt idx="940">
                  <c:v>41576</c:v>
                </c:pt>
                <c:pt idx="941">
                  <c:v>41577</c:v>
                </c:pt>
                <c:pt idx="942">
                  <c:v>41578</c:v>
                </c:pt>
                <c:pt idx="943">
                  <c:v>41579</c:v>
                </c:pt>
                <c:pt idx="944">
                  <c:v>41582</c:v>
                </c:pt>
                <c:pt idx="945">
                  <c:v>41583</c:v>
                </c:pt>
                <c:pt idx="946">
                  <c:v>41584</c:v>
                </c:pt>
                <c:pt idx="947">
                  <c:v>41585</c:v>
                </c:pt>
                <c:pt idx="948">
                  <c:v>41586</c:v>
                </c:pt>
                <c:pt idx="949">
                  <c:v>41589</c:v>
                </c:pt>
                <c:pt idx="950">
                  <c:v>41590</c:v>
                </c:pt>
                <c:pt idx="951">
                  <c:v>41591</c:v>
                </c:pt>
                <c:pt idx="952">
                  <c:v>41592</c:v>
                </c:pt>
                <c:pt idx="953">
                  <c:v>41593</c:v>
                </c:pt>
                <c:pt idx="954">
                  <c:v>41596</c:v>
                </c:pt>
                <c:pt idx="955">
                  <c:v>41597</c:v>
                </c:pt>
                <c:pt idx="956">
                  <c:v>41598</c:v>
                </c:pt>
                <c:pt idx="957">
                  <c:v>41599</c:v>
                </c:pt>
                <c:pt idx="958">
                  <c:v>41600</c:v>
                </c:pt>
                <c:pt idx="959">
                  <c:v>41603</c:v>
                </c:pt>
                <c:pt idx="960">
                  <c:v>41604</c:v>
                </c:pt>
                <c:pt idx="961">
                  <c:v>41605</c:v>
                </c:pt>
                <c:pt idx="962">
                  <c:v>41606</c:v>
                </c:pt>
                <c:pt idx="963">
                  <c:v>41607</c:v>
                </c:pt>
                <c:pt idx="964">
                  <c:v>41610</c:v>
                </c:pt>
                <c:pt idx="965">
                  <c:v>41611</c:v>
                </c:pt>
                <c:pt idx="966">
                  <c:v>41612</c:v>
                </c:pt>
                <c:pt idx="967">
                  <c:v>41613</c:v>
                </c:pt>
                <c:pt idx="968">
                  <c:v>41614</c:v>
                </c:pt>
                <c:pt idx="969">
                  <c:v>41617</c:v>
                </c:pt>
                <c:pt idx="970">
                  <c:v>41618</c:v>
                </c:pt>
                <c:pt idx="971">
                  <c:v>41619</c:v>
                </c:pt>
                <c:pt idx="972">
                  <c:v>41620</c:v>
                </c:pt>
                <c:pt idx="973">
                  <c:v>41621</c:v>
                </c:pt>
                <c:pt idx="974">
                  <c:v>41624</c:v>
                </c:pt>
                <c:pt idx="975">
                  <c:v>41625</c:v>
                </c:pt>
                <c:pt idx="976">
                  <c:v>41626</c:v>
                </c:pt>
                <c:pt idx="977">
                  <c:v>41627</c:v>
                </c:pt>
                <c:pt idx="978">
                  <c:v>41628</c:v>
                </c:pt>
                <c:pt idx="979">
                  <c:v>41631</c:v>
                </c:pt>
                <c:pt idx="980">
                  <c:v>41632</c:v>
                </c:pt>
                <c:pt idx="981">
                  <c:v>41633</c:v>
                </c:pt>
                <c:pt idx="982">
                  <c:v>41634</c:v>
                </c:pt>
                <c:pt idx="983">
                  <c:v>41635</c:v>
                </c:pt>
                <c:pt idx="984">
                  <c:v>41638</c:v>
                </c:pt>
                <c:pt idx="985">
                  <c:v>41639</c:v>
                </c:pt>
                <c:pt idx="986">
                  <c:v>41640</c:v>
                </c:pt>
                <c:pt idx="987">
                  <c:v>41641</c:v>
                </c:pt>
                <c:pt idx="988">
                  <c:v>41642</c:v>
                </c:pt>
                <c:pt idx="989">
                  <c:v>41645</c:v>
                </c:pt>
                <c:pt idx="990">
                  <c:v>41646</c:v>
                </c:pt>
                <c:pt idx="991">
                  <c:v>41647</c:v>
                </c:pt>
                <c:pt idx="992">
                  <c:v>41648</c:v>
                </c:pt>
                <c:pt idx="993">
                  <c:v>41649</c:v>
                </c:pt>
                <c:pt idx="994">
                  <c:v>41652</c:v>
                </c:pt>
                <c:pt idx="995">
                  <c:v>41653</c:v>
                </c:pt>
                <c:pt idx="996">
                  <c:v>41654</c:v>
                </c:pt>
                <c:pt idx="997">
                  <c:v>41655</c:v>
                </c:pt>
                <c:pt idx="998">
                  <c:v>41656</c:v>
                </c:pt>
                <c:pt idx="999">
                  <c:v>41659</c:v>
                </c:pt>
                <c:pt idx="1000">
                  <c:v>41660</c:v>
                </c:pt>
                <c:pt idx="1001">
                  <c:v>41661</c:v>
                </c:pt>
                <c:pt idx="1002">
                  <c:v>41662</c:v>
                </c:pt>
                <c:pt idx="1003">
                  <c:v>41663</c:v>
                </c:pt>
                <c:pt idx="1004">
                  <c:v>41666</c:v>
                </c:pt>
                <c:pt idx="1005">
                  <c:v>41667</c:v>
                </c:pt>
                <c:pt idx="1006">
                  <c:v>41668</c:v>
                </c:pt>
                <c:pt idx="1007">
                  <c:v>41669</c:v>
                </c:pt>
                <c:pt idx="1008">
                  <c:v>41670</c:v>
                </c:pt>
                <c:pt idx="1009">
                  <c:v>41673</c:v>
                </c:pt>
                <c:pt idx="1010">
                  <c:v>41674</c:v>
                </c:pt>
                <c:pt idx="1011">
                  <c:v>41675</c:v>
                </c:pt>
                <c:pt idx="1012">
                  <c:v>41676</c:v>
                </c:pt>
                <c:pt idx="1013">
                  <c:v>41677</c:v>
                </c:pt>
                <c:pt idx="1014">
                  <c:v>41680</c:v>
                </c:pt>
                <c:pt idx="1015">
                  <c:v>41681</c:v>
                </c:pt>
                <c:pt idx="1016">
                  <c:v>41682</c:v>
                </c:pt>
                <c:pt idx="1017">
                  <c:v>41683</c:v>
                </c:pt>
                <c:pt idx="1018">
                  <c:v>41684</c:v>
                </c:pt>
                <c:pt idx="1019">
                  <c:v>41687</c:v>
                </c:pt>
                <c:pt idx="1020">
                  <c:v>41688</c:v>
                </c:pt>
                <c:pt idx="1021">
                  <c:v>41689</c:v>
                </c:pt>
                <c:pt idx="1022">
                  <c:v>41690</c:v>
                </c:pt>
                <c:pt idx="1023">
                  <c:v>41691</c:v>
                </c:pt>
                <c:pt idx="1024">
                  <c:v>41694</c:v>
                </c:pt>
                <c:pt idx="1025">
                  <c:v>41695</c:v>
                </c:pt>
                <c:pt idx="1026">
                  <c:v>41696</c:v>
                </c:pt>
                <c:pt idx="1027">
                  <c:v>41697</c:v>
                </c:pt>
                <c:pt idx="1028">
                  <c:v>41698</c:v>
                </c:pt>
                <c:pt idx="1029">
                  <c:v>41701</c:v>
                </c:pt>
                <c:pt idx="1030">
                  <c:v>41702</c:v>
                </c:pt>
                <c:pt idx="1031">
                  <c:v>41703</c:v>
                </c:pt>
                <c:pt idx="1032">
                  <c:v>41704</c:v>
                </c:pt>
                <c:pt idx="1033">
                  <c:v>41705</c:v>
                </c:pt>
                <c:pt idx="1034">
                  <c:v>41708</c:v>
                </c:pt>
                <c:pt idx="1035">
                  <c:v>41709</c:v>
                </c:pt>
                <c:pt idx="1036">
                  <c:v>41710</c:v>
                </c:pt>
                <c:pt idx="1037">
                  <c:v>41711</c:v>
                </c:pt>
                <c:pt idx="1038">
                  <c:v>41712</c:v>
                </c:pt>
                <c:pt idx="1039">
                  <c:v>41715</c:v>
                </c:pt>
                <c:pt idx="1040">
                  <c:v>41716</c:v>
                </c:pt>
                <c:pt idx="1041">
                  <c:v>41717</c:v>
                </c:pt>
                <c:pt idx="1042">
                  <c:v>41718</c:v>
                </c:pt>
                <c:pt idx="1043">
                  <c:v>41719</c:v>
                </c:pt>
                <c:pt idx="1044">
                  <c:v>41722</c:v>
                </c:pt>
                <c:pt idx="1045">
                  <c:v>41723</c:v>
                </c:pt>
                <c:pt idx="1046">
                  <c:v>41724</c:v>
                </c:pt>
                <c:pt idx="1047">
                  <c:v>41725</c:v>
                </c:pt>
                <c:pt idx="1048">
                  <c:v>41726</c:v>
                </c:pt>
                <c:pt idx="1049">
                  <c:v>41729</c:v>
                </c:pt>
                <c:pt idx="1050">
                  <c:v>41730</c:v>
                </c:pt>
                <c:pt idx="1051">
                  <c:v>41731</c:v>
                </c:pt>
                <c:pt idx="1052">
                  <c:v>41732</c:v>
                </c:pt>
                <c:pt idx="1053">
                  <c:v>41733</c:v>
                </c:pt>
                <c:pt idx="1054">
                  <c:v>41736</c:v>
                </c:pt>
                <c:pt idx="1055">
                  <c:v>41737</c:v>
                </c:pt>
                <c:pt idx="1056">
                  <c:v>41738</c:v>
                </c:pt>
                <c:pt idx="1057">
                  <c:v>41739</c:v>
                </c:pt>
                <c:pt idx="1058">
                  <c:v>41740</c:v>
                </c:pt>
                <c:pt idx="1059">
                  <c:v>41743</c:v>
                </c:pt>
                <c:pt idx="1060">
                  <c:v>41744</c:v>
                </c:pt>
                <c:pt idx="1061">
                  <c:v>41745</c:v>
                </c:pt>
                <c:pt idx="1062">
                  <c:v>41746</c:v>
                </c:pt>
                <c:pt idx="1063">
                  <c:v>41747</c:v>
                </c:pt>
                <c:pt idx="1064">
                  <c:v>41750</c:v>
                </c:pt>
                <c:pt idx="1065">
                  <c:v>41751</c:v>
                </c:pt>
                <c:pt idx="1066">
                  <c:v>41752</c:v>
                </c:pt>
                <c:pt idx="1067">
                  <c:v>41753</c:v>
                </c:pt>
                <c:pt idx="1068">
                  <c:v>41754</c:v>
                </c:pt>
                <c:pt idx="1069">
                  <c:v>41757</c:v>
                </c:pt>
                <c:pt idx="1070">
                  <c:v>41758</c:v>
                </c:pt>
                <c:pt idx="1071">
                  <c:v>41759</c:v>
                </c:pt>
                <c:pt idx="1072">
                  <c:v>41760</c:v>
                </c:pt>
                <c:pt idx="1073">
                  <c:v>41761</c:v>
                </c:pt>
                <c:pt idx="1074">
                  <c:v>41764</c:v>
                </c:pt>
                <c:pt idx="1075">
                  <c:v>41765</c:v>
                </c:pt>
                <c:pt idx="1076">
                  <c:v>41766</c:v>
                </c:pt>
                <c:pt idx="1077">
                  <c:v>41767</c:v>
                </c:pt>
                <c:pt idx="1078">
                  <c:v>41768</c:v>
                </c:pt>
                <c:pt idx="1079">
                  <c:v>41771</c:v>
                </c:pt>
                <c:pt idx="1080">
                  <c:v>41772</c:v>
                </c:pt>
                <c:pt idx="1081">
                  <c:v>41773</c:v>
                </c:pt>
                <c:pt idx="1082">
                  <c:v>41774</c:v>
                </c:pt>
                <c:pt idx="1083">
                  <c:v>41775</c:v>
                </c:pt>
                <c:pt idx="1084">
                  <c:v>41778</c:v>
                </c:pt>
                <c:pt idx="1085">
                  <c:v>41779</c:v>
                </c:pt>
                <c:pt idx="1086">
                  <c:v>41780</c:v>
                </c:pt>
                <c:pt idx="1087">
                  <c:v>41781</c:v>
                </c:pt>
                <c:pt idx="1088">
                  <c:v>41782</c:v>
                </c:pt>
                <c:pt idx="1089">
                  <c:v>41785</c:v>
                </c:pt>
                <c:pt idx="1090">
                  <c:v>41786</c:v>
                </c:pt>
                <c:pt idx="1091">
                  <c:v>41787</c:v>
                </c:pt>
                <c:pt idx="1092">
                  <c:v>41788</c:v>
                </c:pt>
                <c:pt idx="1093">
                  <c:v>41789</c:v>
                </c:pt>
                <c:pt idx="1094">
                  <c:v>41792</c:v>
                </c:pt>
                <c:pt idx="1095">
                  <c:v>41793</c:v>
                </c:pt>
                <c:pt idx="1096">
                  <c:v>41794</c:v>
                </c:pt>
                <c:pt idx="1097">
                  <c:v>41795</c:v>
                </c:pt>
                <c:pt idx="1098">
                  <c:v>41796</c:v>
                </c:pt>
                <c:pt idx="1099">
                  <c:v>41799</c:v>
                </c:pt>
                <c:pt idx="1100">
                  <c:v>41800</c:v>
                </c:pt>
                <c:pt idx="1101">
                  <c:v>41801</c:v>
                </c:pt>
                <c:pt idx="1102">
                  <c:v>41802</c:v>
                </c:pt>
                <c:pt idx="1103">
                  <c:v>41803</c:v>
                </c:pt>
                <c:pt idx="1104">
                  <c:v>41806</c:v>
                </c:pt>
                <c:pt idx="1105">
                  <c:v>41807</c:v>
                </c:pt>
                <c:pt idx="1106">
                  <c:v>41808</c:v>
                </c:pt>
                <c:pt idx="1107">
                  <c:v>41809</c:v>
                </c:pt>
                <c:pt idx="1108">
                  <c:v>41810</c:v>
                </c:pt>
                <c:pt idx="1109">
                  <c:v>41813</c:v>
                </c:pt>
                <c:pt idx="1110">
                  <c:v>41814</c:v>
                </c:pt>
                <c:pt idx="1111">
                  <c:v>41815</c:v>
                </c:pt>
                <c:pt idx="1112">
                  <c:v>41816</c:v>
                </c:pt>
                <c:pt idx="1113">
                  <c:v>41817</c:v>
                </c:pt>
                <c:pt idx="1114">
                  <c:v>41820</c:v>
                </c:pt>
                <c:pt idx="1115">
                  <c:v>41821</c:v>
                </c:pt>
                <c:pt idx="1116">
                  <c:v>41822</c:v>
                </c:pt>
                <c:pt idx="1117">
                  <c:v>41823</c:v>
                </c:pt>
                <c:pt idx="1118">
                  <c:v>41824</c:v>
                </c:pt>
                <c:pt idx="1119">
                  <c:v>41827</c:v>
                </c:pt>
                <c:pt idx="1120">
                  <c:v>41828</c:v>
                </c:pt>
                <c:pt idx="1121">
                  <c:v>41829</c:v>
                </c:pt>
                <c:pt idx="1122">
                  <c:v>41830</c:v>
                </c:pt>
                <c:pt idx="1123">
                  <c:v>41831</c:v>
                </c:pt>
                <c:pt idx="1124">
                  <c:v>41834</c:v>
                </c:pt>
                <c:pt idx="1125">
                  <c:v>41835</c:v>
                </c:pt>
                <c:pt idx="1126">
                  <c:v>41836</c:v>
                </c:pt>
                <c:pt idx="1127">
                  <c:v>41837</c:v>
                </c:pt>
                <c:pt idx="1128">
                  <c:v>41838</c:v>
                </c:pt>
                <c:pt idx="1129">
                  <c:v>41841</c:v>
                </c:pt>
                <c:pt idx="1130">
                  <c:v>41842</c:v>
                </c:pt>
                <c:pt idx="1131">
                  <c:v>41843</c:v>
                </c:pt>
                <c:pt idx="1132">
                  <c:v>41844</c:v>
                </c:pt>
                <c:pt idx="1133">
                  <c:v>41845</c:v>
                </c:pt>
                <c:pt idx="1134">
                  <c:v>41848</c:v>
                </c:pt>
                <c:pt idx="1135">
                  <c:v>41849</c:v>
                </c:pt>
                <c:pt idx="1136">
                  <c:v>41850</c:v>
                </c:pt>
                <c:pt idx="1137">
                  <c:v>41851</c:v>
                </c:pt>
                <c:pt idx="1138">
                  <c:v>41852</c:v>
                </c:pt>
                <c:pt idx="1139">
                  <c:v>41855</c:v>
                </c:pt>
                <c:pt idx="1140">
                  <c:v>41856</c:v>
                </c:pt>
                <c:pt idx="1141">
                  <c:v>41857</c:v>
                </c:pt>
                <c:pt idx="1142">
                  <c:v>41858</c:v>
                </c:pt>
                <c:pt idx="1143">
                  <c:v>41859</c:v>
                </c:pt>
                <c:pt idx="1144">
                  <c:v>41862</c:v>
                </c:pt>
                <c:pt idx="1145">
                  <c:v>41863</c:v>
                </c:pt>
                <c:pt idx="1146">
                  <c:v>41864</c:v>
                </c:pt>
                <c:pt idx="1147">
                  <c:v>41865</c:v>
                </c:pt>
                <c:pt idx="1148">
                  <c:v>41866</c:v>
                </c:pt>
                <c:pt idx="1149">
                  <c:v>41869</c:v>
                </c:pt>
                <c:pt idx="1150">
                  <c:v>41870</c:v>
                </c:pt>
                <c:pt idx="1151">
                  <c:v>41871</c:v>
                </c:pt>
                <c:pt idx="1152">
                  <c:v>41872</c:v>
                </c:pt>
                <c:pt idx="1153">
                  <c:v>41873</c:v>
                </c:pt>
                <c:pt idx="1154">
                  <c:v>41876</c:v>
                </c:pt>
                <c:pt idx="1155">
                  <c:v>41877</c:v>
                </c:pt>
                <c:pt idx="1156">
                  <c:v>41878</c:v>
                </c:pt>
                <c:pt idx="1157">
                  <c:v>41879</c:v>
                </c:pt>
                <c:pt idx="1158">
                  <c:v>41880</c:v>
                </c:pt>
                <c:pt idx="1159">
                  <c:v>41883</c:v>
                </c:pt>
                <c:pt idx="1160">
                  <c:v>41884</c:v>
                </c:pt>
                <c:pt idx="1161">
                  <c:v>41885</c:v>
                </c:pt>
                <c:pt idx="1162">
                  <c:v>41886</c:v>
                </c:pt>
                <c:pt idx="1163">
                  <c:v>41887</c:v>
                </c:pt>
                <c:pt idx="1164">
                  <c:v>41890</c:v>
                </c:pt>
                <c:pt idx="1165">
                  <c:v>41891</c:v>
                </c:pt>
                <c:pt idx="1166">
                  <c:v>41892</c:v>
                </c:pt>
                <c:pt idx="1167">
                  <c:v>41893</c:v>
                </c:pt>
                <c:pt idx="1168">
                  <c:v>41894</c:v>
                </c:pt>
                <c:pt idx="1169">
                  <c:v>41897</c:v>
                </c:pt>
                <c:pt idx="1170">
                  <c:v>41898</c:v>
                </c:pt>
                <c:pt idx="1171">
                  <c:v>41899</c:v>
                </c:pt>
                <c:pt idx="1172">
                  <c:v>41900</c:v>
                </c:pt>
                <c:pt idx="1173">
                  <c:v>41901</c:v>
                </c:pt>
                <c:pt idx="1174">
                  <c:v>41904</c:v>
                </c:pt>
                <c:pt idx="1175">
                  <c:v>41905</c:v>
                </c:pt>
                <c:pt idx="1176">
                  <c:v>41906</c:v>
                </c:pt>
                <c:pt idx="1177">
                  <c:v>41907</c:v>
                </c:pt>
                <c:pt idx="1178">
                  <c:v>41908</c:v>
                </c:pt>
                <c:pt idx="1179">
                  <c:v>41911</c:v>
                </c:pt>
                <c:pt idx="1180">
                  <c:v>41912</c:v>
                </c:pt>
                <c:pt idx="1181">
                  <c:v>41913</c:v>
                </c:pt>
                <c:pt idx="1182">
                  <c:v>41914</c:v>
                </c:pt>
                <c:pt idx="1183">
                  <c:v>41915</c:v>
                </c:pt>
                <c:pt idx="1184">
                  <c:v>41918</c:v>
                </c:pt>
                <c:pt idx="1185">
                  <c:v>41919</c:v>
                </c:pt>
                <c:pt idx="1186">
                  <c:v>41920</c:v>
                </c:pt>
                <c:pt idx="1187">
                  <c:v>41921</c:v>
                </c:pt>
                <c:pt idx="1188">
                  <c:v>41922</c:v>
                </c:pt>
                <c:pt idx="1189">
                  <c:v>41925</c:v>
                </c:pt>
                <c:pt idx="1190">
                  <c:v>41926</c:v>
                </c:pt>
                <c:pt idx="1191">
                  <c:v>41927</c:v>
                </c:pt>
                <c:pt idx="1192">
                  <c:v>41928</c:v>
                </c:pt>
                <c:pt idx="1193">
                  <c:v>41929</c:v>
                </c:pt>
                <c:pt idx="1194">
                  <c:v>41932</c:v>
                </c:pt>
                <c:pt idx="1195">
                  <c:v>41933</c:v>
                </c:pt>
                <c:pt idx="1196">
                  <c:v>41934</c:v>
                </c:pt>
                <c:pt idx="1197">
                  <c:v>41935</c:v>
                </c:pt>
                <c:pt idx="1198">
                  <c:v>41936</c:v>
                </c:pt>
                <c:pt idx="1199">
                  <c:v>41939</c:v>
                </c:pt>
                <c:pt idx="1200">
                  <c:v>41940</c:v>
                </c:pt>
                <c:pt idx="1201">
                  <c:v>41941</c:v>
                </c:pt>
                <c:pt idx="1202">
                  <c:v>41942</c:v>
                </c:pt>
                <c:pt idx="1203">
                  <c:v>41943</c:v>
                </c:pt>
                <c:pt idx="1204">
                  <c:v>41946</c:v>
                </c:pt>
                <c:pt idx="1205">
                  <c:v>41947</c:v>
                </c:pt>
                <c:pt idx="1206">
                  <c:v>41948</c:v>
                </c:pt>
                <c:pt idx="1207">
                  <c:v>41949</c:v>
                </c:pt>
                <c:pt idx="1208">
                  <c:v>41950</c:v>
                </c:pt>
                <c:pt idx="1209">
                  <c:v>41953</c:v>
                </c:pt>
                <c:pt idx="1210">
                  <c:v>41954</c:v>
                </c:pt>
                <c:pt idx="1211">
                  <c:v>41955</c:v>
                </c:pt>
                <c:pt idx="1212">
                  <c:v>41956</c:v>
                </c:pt>
                <c:pt idx="1213">
                  <c:v>41957</c:v>
                </c:pt>
                <c:pt idx="1214">
                  <c:v>41960</c:v>
                </c:pt>
                <c:pt idx="1215">
                  <c:v>41961</c:v>
                </c:pt>
                <c:pt idx="1216">
                  <c:v>41962</c:v>
                </c:pt>
                <c:pt idx="1217">
                  <c:v>41963</c:v>
                </c:pt>
                <c:pt idx="1218">
                  <c:v>41964</c:v>
                </c:pt>
                <c:pt idx="1219">
                  <c:v>41967</c:v>
                </c:pt>
                <c:pt idx="1220">
                  <c:v>41968</c:v>
                </c:pt>
                <c:pt idx="1221">
                  <c:v>41969</c:v>
                </c:pt>
                <c:pt idx="1222">
                  <c:v>41970</c:v>
                </c:pt>
                <c:pt idx="1223">
                  <c:v>41971</c:v>
                </c:pt>
                <c:pt idx="1224">
                  <c:v>41974</c:v>
                </c:pt>
                <c:pt idx="1225">
                  <c:v>41975</c:v>
                </c:pt>
                <c:pt idx="1226">
                  <c:v>41976</c:v>
                </c:pt>
                <c:pt idx="1227">
                  <c:v>41977</c:v>
                </c:pt>
                <c:pt idx="1228">
                  <c:v>41978</c:v>
                </c:pt>
                <c:pt idx="1229">
                  <c:v>41981</c:v>
                </c:pt>
                <c:pt idx="1230">
                  <c:v>41982</c:v>
                </c:pt>
                <c:pt idx="1231">
                  <c:v>41983</c:v>
                </c:pt>
                <c:pt idx="1232">
                  <c:v>41984</c:v>
                </c:pt>
                <c:pt idx="1233">
                  <c:v>41985</c:v>
                </c:pt>
                <c:pt idx="1234">
                  <c:v>41988</c:v>
                </c:pt>
                <c:pt idx="1235">
                  <c:v>41989</c:v>
                </c:pt>
                <c:pt idx="1236">
                  <c:v>41990</c:v>
                </c:pt>
                <c:pt idx="1237">
                  <c:v>41991</c:v>
                </c:pt>
                <c:pt idx="1238">
                  <c:v>41992</c:v>
                </c:pt>
                <c:pt idx="1239">
                  <c:v>41995</c:v>
                </c:pt>
                <c:pt idx="1240">
                  <c:v>41996</c:v>
                </c:pt>
                <c:pt idx="1241">
                  <c:v>41997</c:v>
                </c:pt>
                <c:pt idx="1242">
                  <c:v>41998</c:v>
                </c:pt>
                <c:pt idx="1243">
                  <c:v>41999</c:v>
                </c:pt>
                <c:pt idx="1244">
                  <c:v>42002</c:v>
                </c:pt>
                <c:pt idx="1245">
                  <c:v>42003</c:v>
                </c:pt>
                <c:pt idx="1246">
                  <c:v>42004</c:v>
                </c:pt>
                <c:pt idx="1247">
                  <c:v>42005</c:v>
                </c:pt>
                <c:pt idx="1248">
                  <c:v>42006</c:v>
                </c:pt>
                <c:pt idx="1249">
                  <c:v>42009</c:v>
                </c:pt>
                <c:pt idx="1250">
                  <c:v>42010</c:v>
                </c:pt>
                <c:pt idx="1251">
                  <c:v>42011</c:v>
                </c:pt>
                <c:pt idx="1252">
                  <c:v>42012</c:v>
                </c:pt>
                <c:pt idx="1253">
                  <c:v>42013</c:v>
                </c:pt>
                <c:pt idx="1254">
                  <c:v>42016</c:v>
                </c:pt>
                <c:pt idx="1255">
                  <c:v>42017</c:v>
                </c:pt>
                <c:pt idx="1256">
                  <c:v>42018</c:v>
                </c:pt>
                <c:pt idx="1257">
                  <c:v>42019</c:v>
                </c:pt>
                <c:pt idx="1258">
                  <c:v>42020</c:v>
                </c:pt>
                <c:pt idx="1259">
                  <c:v>42023</c:v>
                </c:pt>
                <c:pt idx="1260">
                  <c:v>42024</c:v>
                </c:pt>
                <c:pt idx="1261">
                  <c:v>42025</c:v>
                </c:pt>
                <c:pt idx="1262">
                  <c:v>42026</c:v>
                </c:pt>
                <c:pt idx="1263">
                  <c:v>42027</c:v>
                </c:pt>
                <c:pt idx="1264">
                  <c:v>42030</c:v>
                </c:pt>
                <c:pt idx="1265">
                  <c:v>42031</c:v>
                </c:pt>
                <c:pt idx="1266">
                  <c:v>42032</c:v>
                </c:pt>
                <c:pt idx="1267">
                  <c:v>42033</c:v>
                </c:pt>
                <c:pt idx="1268">
                  <c:v>42034</c:v>
                </c:pt>
                <c:pt idx="1269">
                  <c:v>42037</c:v>
                </c:pt>
                <c:pt idx="1270">
                  <c:v>42038</c:v>
                </c:pt>
                <c:pt idx="1271">
                  <c:v>42039</c:v>
                </c:pt>
                <c:pt idx="1272">
                  <c:v>42040</c:v>
                </c:pt>
                <c:pt idx="1273">
                  <c:v>42041</c:v>
                </c:pt>
                <c:pt idx="1274">
                  <c:v>42044</c:v>
                </c:pt>
                <c:pt idx="1275">
                  <c:v>42045</c:v>
                </c:pt>
                <c:pt idx="1276">
                  <c:v>42046</c:v>
                </c:pt>
                <c:pt idx="1277">
                  <c:v>42047</c:v>
                </c:pt>
                <c:pt idx="1278">
                  <c:v>42048</c:v>
                </c:pt>
                <c:pt idx="1279">
                  <c:v>42051</c:v>
                </c:pt>
                <c:pt idx="1280">
                  <c:v>42052</c:v>
                </c:pt>
                <c:pt idx="1281">
                  <c:v>42053</c:v>
                </c:pt>
                <c:pt idx="1282">
                  <c:v>42054</c:v>
                </c:pt>
                <c:pt idx="1283">
                  <c:v>42055</c:v>
                </c:pt>
                <c:pt idx="1284">
                  <c:v>42058</c:v>
                </c:pt>
                <c:pt idx="1285">
                  <c:v>42059</c:v>
                </c:pt>
                <c:pt idx="1286">
                  <c:v>42060</c:v>
                </c:pt>
                <c:pt idx="1287">
                  <c:v>42061</c:v>
                </c:pt>
                <c:pt idx="1288">
                  <c:v>42062</c:v>
                </c:pt>
                <c:pt idx="1289">
                  <c:v>42065</c:v>
                </c:pt>
                <c:pt idx="1290">
                  <c:v>42066</c:v>
                </c:pt>
                <c:pt idx="1291">
                  <c:v>42067</c:v>
                </c:pt>
                <c:pt idx="1292">
                  <c:v>42068</c:v>
                </c:pt>
                <c:pt idx="1293">
                  <c:v>42069</c:v>
                </c:pt>
                <c:pt idx="1294">
                  <c:v>42072</c:v>
                </c:pt>
                <c:pt idx="1295">
                  <c:v>42073</c:v>
                </c:pt>
                <c:pt idx="1296">
                  <c:v>42074</c:v>
                </c:pt>
                <c:pt idx="1297">
                  <c:v>42075</c:v>
                </c:pt>
                <c:pt idx="1298">
                  <c:v>42076</c:v>
                </c:pt>
                <c:pt idx="1299">
                  <c:v>42079</c:v>
                </c:pt>
                <c:pt idx="1300">
                  <c:v>42080</c:v>
                </c:pt>
                <c:pt idx="1301">
                  <c:v>42081</c:v>
                </c:pt>
                <c:pt idx="1302">
                  <c:v>42082</c:v>
                </c:pt>
                <c:pt idx="1303">
                  <c:v>42083</c:v>
                </c:pt>
                <c:pt idx="1304">
                  <c:v>42086</c:v>
                </c:pt>
                <c:pt idx="1305">
                  <c:v>42087</c:v>
                </c:pt>
                <c:pt idx="1306">
                  <c:v>42088</c:v>
                </c:pt>
                <c:pt idx="1307">
                  <c:v>42089</c:v>
                </c:pt>
                <c:pt idx="1308">
                  <c:v>42090</c:v>
                </c:pt>
                <c:pt idx="1309">
                  <c:v>42093</c:v>
                </c:pt>
                <c:pt idx="1310">
                  <c:v>42094</c:v>
                </c:pt>
                <c:pt idx="1311">
                  <c:v>42095</c:v>
                </c:pt>
                <c:pt idx="1312">
                  <c:v>42096</c:v>
                </c:pt>
                <c:pt idx="1313">
                  <c:v>42097</c:v>
                </c:pt>
                <c:pt idx="1314">
                  <c:v>42100</c:v>
                </c:pt>
                <c:pt idx="1315">
                  <c:v>42101</c:v>
                </c:pt>
                <c:pt idx="1316">
                  <c:v>42102</c:v>
                </c:pt>
                <c:pt idx="1317">
                  <c:v>42103</c:v>
                </c:pt>
                <c:pt idx="1318">
                  <c:v>42104</c:v>
                </c:pt>
                <c:pt idx="1319">
                  <c:v>42107</c:v>
                </c:pt>
                <c:pt idx="1320">
                  <c:v>42108</c:v>
                </c:pt>
                <c:pt idx="1321">
                  <c:v>42109</c:v>
                </c:pt>
                <c:pt idx="1322">
                  <c:v>42110</c:v>
                </c:pt>
                <c:pt idx="1323">
                  <c:v>42111</c:v>
                </c:pt>
                <c:pt idx="1324">
                  <c:v>42114</c:v>
                </c:pt>
                <c:pt idx="1325">
                  <c:v>42115</c:v>
                </c:pt>
                <c:pt idx="1326">
                  <c:v>42116</c:v>
                </c:pt>
                <c:pt idx="1327">
                  <c:v>42117</c:v>
                </c:pt>
                <c:pt idx="1328">
                  <c:v>42118</c:v>
                </c:pt>
                <c:pt idx="1329">
                  <c:v>42121</c:v>
                </c:pt>
                <c:pt idx="1330">
                  <c:v>42122</c:v>
                </c:pt>
                <c:pt idx="1331">
                  <c:v>42123</c:v>
                </c:pt>
                <c:pt idx="1332">
                  <c:v>42124</c:v>
                </c:pt>
                <c:pt idx="1333">
                  <c:v>42125</c:v>
                </c:pt>
                <c:pt idx="1334">
                  <c:v>42128</c:v>
                </c:pt>
                <c:pt idx="1335">
                  <c:v>42129</c:v>
                </c:pt>
                <c:pt idx="1336">
                  <c:v>42130</c:v>
                </c:pt>
                <c:pt idx="1337">
                  <c:v>42131</c:v>
                </c:pt>
                <c:pt idx="1338">
                  <c:v>42132</c:v>
                </c:pt>
                <c:pt idx="1339">
                  <c:v>42135</c:v>
                </c:pt>
                <c:pt idx="1340">
                  <c:v>42136</c:v>
                </c:pt>
                <c:pt idx="1341">
                  <c:v>42137</c:v>
                </c:pt>
                <c:pt idx="1342">
                  <c:v>42138</c:v>
                </c:pt>
                <c:pt idx="1343">
                  <c:v>42139</c:v>
                </c:pt>
                <c:pt idx="1344">
                  <c:v>42142</c:v>
                </c:pt>
                <c:pt idx="1345">
                  <c:v>42143</c:v>
                </c:pt>
                <c:pt idx="1346">
                  <c:v>42144</c:v>
                </c:pt>
                <c:pt idx="1347">
                  <c:v>42145</c:v>
                </c:pt>
                <c:pt idx="1348">
                  <c:v>42146</c:v>
                </c:pt>
                <c:pt idx="1349">
                  <c:v>42149</c:v>
                </c:pt>
                <c:pt idx="1350">
                  <c:v>42150</c:v>
                </c:pt>
                <c:pt idx="1351">
                  <c:v>42151</c:v>
                </c:pt>
                <c:pt idx="1352">
                  <c:v>42152</c:v>
                </c:pt>
                <c:pt idx="1353">
                  <c:v>42153</c:v>
                </c:pt>
                <c:pt idx="1354">
                  <c:v>42156</c:v>
                </c:pt>
                <c:pt idx="1355">
                  <c:v>42157</c:v>
                </c:pt>
                <c:pt idx="1356">
                  <c:v>42158</c:v>
                </c:pt>
                <c:pt idx="1357">
                  <c:v>42159</c:v>
                </c:pt>
                <c:pt idx="1358">
                  <c:v>42160</c:v>
                </c:pt>
                <c:pt idx="1359">
                  <c:v>42163</c:v>
                </c:pt>
                <c:pt idx="1360">
                  <c:v>42164</c:v>
                </c:pt>
                <c:pt idx="1361">
                  <c:v>42165</c:v>
                </c:pt>
                <c:pt idx="1362">
                  <c:v>42166</c:v>
                </c:pt>
                <c:pt idx="1363">
                  <c:v>42167</c:v>
                </c:pt>
                <c:pt idx="1364">
                  <c:v>42170</c:v>
                </c:pt>
                <c:pt idx="1365">
                  <c:v>42171</c:v>
                </c:pt>
                <c:pt idx="1366">
                  <c:v>42172</c:v>
                </c:pt>
                <c:pt idx="1367">
                  <c:v>42173</c:v>
                </c:pt>
                <c:pt idx="1368">
                  <c:v>42174</c:v>
                </c:pt>
                <c:pt idx="1369">
                  <c:v>42177</c:v>
                </c:pt>
                <c:pt idx="1370">
                  <c:v>42178</c:v>
                </c:pt>
                <c:pt idx="1371">
                  <c:v>42179</c:v>
                </c:pt>
                <c:pt idx="1372">
                  <c:v>42180</c:v>
                </c:pt>
                <c:pt idx="1373">
                  <c:v>42181</c:v>
                </c:pt>
                <c:pt idx="1374">
                  <c:v>42184</c:v>
                </c:pt>
                <c:pt idx="1375">
                  <c:v>42185</c:v>
                </c:pt>
                <c:pt idx="1376">
                  <c:v>42186</c:v>
                </c:pt>
                <c:pt idx="1377">
                  <c:v>42187</c:v>
                </c:pt>
                <c:pt idx="1378">
                  <c:v>42188</c:v>
                </c:pt>
                <c:pt idx="1379">
                  <c:v>42191</c:v>
                </c:pt>
                <c:pt idx="1380">
                  <c:v>42192</c:v>
                </c:pt>
                <c:pt idx="1381">
                  <c:v>42193</c:v>
                </c:pt>
                <c:pt idx="1382">
                  <c:v>42194</c:v>
                </c:pt>
                <c:pt idx="1383">
                  <c:v>42195</c:v>
                </c:pt>
                <c:pt idx="1384">
                  <c:v>42198</c:v>
                </c:pt>
                <c:pt idx="1385">
                  <c:v>42199</c:v>
                </c:pt>
                <c:pt idx="1386">
                  <c:v>42200</c:v>
                </c:pt>
                <c:pt idx="1387">
                  <c:v>42201</c:v>
                </c:pt>
                <c:pt idx="1388">
                  <c:v>42202</c:v>
                </c:pt>
                <c:pt idx="1389">
                  <c:v>42205</c:v>
                </c:pt>
                <c:pt idx="1390">
                  <c:v>42206</c:v>
                </c:pt>
                <c:pt idx="1391">
                  <c:v>42207</c:v>
                </c:pt>
                <c:pt idx="1392">
                  <c:v>42208</c:v>
                </c:pt>
                <c:pt idx="1393">
                  <c:v>42209</c:v>
                </c:pt>
                <c:pt idx="1394">
                  <c:v>42212</c:v>
                </c:pt>
                <c:pt idx="1395">
                  <c:v>42213</c:v>
                </c:pt>
                <c:pt idx="1396">
                  <c:v>42214</c:v>
                </c:pt>
                <c:pt idx="1397">
                  <c:v>42215</c:v>
                </c:pt>
                <c:pt idx="1398">
                  <c:v>42216</c:v>
                </c:pt>
                <c:pt idx="1399">
                  <c:v>42219</c:v>
                </c:pt>
                <c:pt idx="1400">
                  <c:v>42220</c:v>
                </c:pt>
                <c:pt idx="1401">
                  <c:v>42221</c:v>
                </c:pt>
                <c:pt idx="1402">
                  <c:v>42222</c:v>
                </c:pt>
                <c:pt idx="1403">
                  <c:v>42223</c:v>
                </c:pt>
                <c:pt idx="1404">
                  <c:v>42226</c:v>
                </c:pt>
                <c:pt idx="1405">
                  <c:v>42227</c:v>
                </c:pt>
                <c:pt idx="1406">
                  <c:v>42228</c:v>
                </c:pt>
                <c:pt idx="1407">
                  <c:v>42229</c:v>
                </c:pt>
                <c:pt idx="1408">
                  <c:v>42230</c:v>
                </c:pt>
                <c:pt idx="1409">
                  <c:v>42233</c:v>
                </c:pt>
                <c:pt idx="1410">
                  <c:v>42234</c:v>
                </c:pt>
                <c:pt idx="1411">
                  <c:v>42235</c:v>
                </c:pt>
                <c:pt idx="1412">
                  <c:v>42236</c:v>
                </c:pt>
                <c:pt idx="1413">
                  <c:v>42237</c:v>
                </c:pt>
                <c:pt idx="1414">
                  <c:v>42240</c:v>
                </c:pt>
                <c:pt idx="1415">
                  <c:v>42241</c:v>
                </c:pt>
                <c:pt idx="1416">
                  <c:v>42242</c:v>
                </c:pt>
                <c:pt idx="1417">
                  <c:v>42243</c:v>
                </c:pt>
                <c:pt idx="1418">
                  <c:v>42244</c:v>
                </c:pt>
                <c:pt idx="1419">
                  <c:v>42247</c:v>
                </c:pt>
                <c:pt idx="1420">
                  <c:v>42248</c:v>
                </c:pt>
                <c:pt idx="1421">
                  <c:v>42249</c:v>
                </c:pt>
                <c:pt idx="1422">
                  <c:v>42250</c:v>
                </c:pt>
                <c:pt idx="1423">
                  <c:v>42251</c:v>
                </c:pt>
                <c:pt idx="1424">
                  <c:v>42254</c:v>
                </c:pt>
                <c:pt idx="1425">
                  <c:v>42255</c:v>
                </c:pt>
                <c:pt idx="1426">
                  <c:v>42256</c:v>
                </c:pt>
                <c:pt idx="1427">
                  <c:v>42257</c:v>
                </c:pt>
                <c:pt idx="1428">
                  <c:v>42258</c:v>
                </c:pt>
                <c:pt idx="1429">
                  <c:v>42261</c:v>
                </c:pt>
                <c:pt idx="1430">
                  <c:v>42262</c:v>
                </c:pt>
                <c:pt idx="1431">
                  <c:v>42263</c:v>
                </c:pt>
                <c:pt idx="1432">
                  <c:v>42264</c:v>
                </c:pt>
                <c:pt idx="1433">
                  <c:v>42265</c:v>
                </c:pt>
                <c:pt idx="1434">
                  <c:v>42268</c:v>
                </c:pt>
                <c:pt idx="1435">
                  <c:v>42269</c:v>
                </c:pt>
                <c:pt idx="1436">
                  <c:v>42270</c:v>
                </c:pt>
                <c:pt idx="1437">
                  <c:v>42271</c:v>
                </c:pt>
                <c:pt idx="1438">
                  <c:v>42272</c:v>
                </c:pt>
                <c:pt idx="1439">
                  <c:v>42275</c:v>
                </c:pt>
                <c:pt idx="1440">
                  <c:v>42276</c:v>
                </c:pt>
                <c:pt idx="1441">
                  <c:v>42277</c:v>
                </c:pt>
                <c:pt idx="1442">
                  <c:v>42278</c:v>
                </c:pt>
                <c:pt idx="1443">
                  <c:v>42279</c:v>
                </c:pt>
                <c:pt idx="1444">
                  <c:v>42282</c:v>
                </c:pt>
                <c:pt idx="1445">
                  <c:v>42283</c:v>
                </c:pt>
                <c:pt idx="1446">
                  <c:v>42284</c:v>
                </c:pt>
                <c:pt idx="1447">
                  <c:v>42285</c:v>
                </c:pt>
                <c:pt idx="1448">
                  <c:v>42286</c:v>
                </c:pt>
                <c:pt idx="1449">
                  <c:v>42289</c:v>
                </c:pt>
                <c:pt idx="1450">
                  <c:v>42290</c:v>
                </c:pt>
                <c:pt idx="1451">
                  <c:v>42291</c:v>
                </c:pt>
                <c:pt idx="1452">
                  <c:v>42292</c:v>
                </c:pt>
                <c:pt idx="1453">
                  <c:v>42293</c:v>
                </c:pt>
                <c:pt idx="1454">
                  <c:v>42296</c:v>
                </c:pt>
                <c:pt idx="1455">
                  <c:v>42297</c:v>
                </c:pt>
                <c:pt idx="1456">
                  <c:v>42298</c:v>
                </c:pt>
                <c:pt idx="1457">
                  <c:v>42299</c:v>
                </c:pt>
                <c:pt idx="1458">
                  <c:v>42300</c:v>
                </c:pt>
                <c:pt idx="1459">
                  <c:v>42303</c:v>
                </c:pt>
                <c:pt idx="1460">
                  <c:v>42304</c:v>
                </c:pt>
                <c:pt idx="1461">
                  <c:v>42305</c:v>
                </c:pt>
                <c:pt idx="1462">
                  <c:v>42306</c:v>
                </c:pt>
                <c:pt idx="1463">
                  <c:v>42307</c:v>
                </c:pt>
                <c:pt idx="1464">
                  <c:v>42310</c:v>
                </c:pt>
                <c:pt idx="1465">
                  <c:v>42311</c:v>
                </c:pt>
                <c:pt idx="1466">
                  <c:v>42312</c:v>
                </c:pt>
              </c:numCache>
            </c:numRef>
          </c:cat>
          <c:val>
            <c:numRef>
              <c:f>Sheet1!$G$1568:$G$3034</c:f>
              <c:numCache>
                <c:formatCode>General</c:formatCode>
                <c:ptCount val="1467"/>
                <c:pt idx="0">
                  <c:v>100</c:v>
                </c:pt>
                <c:pt idx="1">
                  <c:v>101.33897599555985</c:v>
                </c:pt>
                <c:pt idx="2">
                  <c:v>101.35978909393644</c:v>
                </c:pt>
                <c:pt idx="3">
                  <c:v>102.28250312196474</c:v>
                </c:pt>
                <c:pt idx="4">
                  <c:v>101.13431386152352</c:v>
                </c:pt>
                <c:pt idx="5">
                  <c:v>101.72054946579713</c:v>
                </c:pt>
                <c:pt idx="6">
                  <c:v>101.47079228527818</c:v>
                </c:pt>
                <c:pt idx="7">
                  <c:v>98.886499236853041</c:v>
                </c:pt>
                <c:pt idx="8">
                  <c:v>99.784931316775356</c:v>
                </c:pt>
                <c:pt idx="9">
                  <c:v>99.285416955737489</c:v>
                </c:pt>
                <c:pt idx="10">
                  <c:v>97.942972110448181</c:v>
                </c:pt>
                <c:pt idx="11">
                  <c:v>97.942972110448181</c:v>
                </c:pt>
                <c:pt idx="12">
                  <c:v>98.345358679062016</c:v>
                </c:pt>
                <c:pt idx="13">
                  <c:v>97.890939364506707</c:v>
                </c:pt>
                <c:pt idx="14">
                  <c:v>98.144165394755092</c:v>
                </c:pt>
                <c:pt idx="15">
                  <c:v>97.38448730400998</c:v>
                </c:pt>
                <c:pt idx="16">
                  <c:v>97.589149438046334</c:v>
                </c:pt>
                <c:pt idx="17">
                  <c:v>96.621340363535452</c:v>
                </c:pt>
                <c:pt idx="18">
                  <c:v>95.063826835021501</c:v>
                </c:pt>
                <c:pt idx="19">
                  <c:v>95.781878729013442</c:v>
                </c:pt>
                <c:pt idx="20">
                  <c:v>95.244207020951848</c:v>
                </c:pt>
                <c:pt idx="21">
                  <c:v>94.526155126959893</c:v>
                </c:pt>
                <c:pt idx="22">
                  <c:v>95.882475371166919</c:v>
                </c:pt>
                <c:pt idx="23">
                  <c:v>94.092548910781176</c:v>
                </c:pt>
                <c:pt idx="24">
                  <c:v>93.763008186485351</c:v>
                </c:pt>
                <c:pt idx="25">
                  <c:v>92.632163174691271</c:v>
                </c:pt>
                <c:pt idx="26">
                  <c:v>94.43249618426529</c:v>
                </c:pt>
                <c:pt idx="27">
                  <c:v>95.018731788538915</c:v>
                </c:pt>
                <c:pt idx="28">
                  <c:v>96.007353961426375</c:v>
                </c:pt>
                <c:pt idx="29">
                  <c:v>96.749687803524353</c:v>
                </c:pt>
                <c:pt idx="30">
                  <c:v>96.142639100874149</c:v>
                </c:pt>
                <c:pt idx="31">
                  <c:v>96.142639100874149</c:v>
                </c:pt>
                <c:pt idx="32">
                  <c:v>97.98112945747188</c:v>
                </c:pt>
                <c:pt idx="33">
                  <c:v>96.492992923546552</c:v>
                </c:pt>
                <c:pt idx="34">
                  <c:v>96.590120715970571</c:v>
                </c:pt>
                <c:pt idx="35">
                  <c:v>96.99597613431385</c:v>
                </c:pt>
                <c:pt idx="36">
                  <c:v>96.989038434855004</c:v>
                </c:pt>
                <c:pt idx="37">
                  <c:v>95.802691827390035</c:v>
                </c:pt>
                <c:pt idx="38">
                  <c:v>96.86415984459552</c:v>
                </c:pt>
                <c:pt idx="39">
                  <c:v>96.042042458720672</c:v>
                </c:pt>
                <c:pt idx="40">
                  <c:v>97.172887470514766</c:v>
                </c:pt>
                <c:pt idx="41">
                  <c:v>95.674344387401135</c:v>
                </c:pt>
                <c:pt idx="42">
                  <c:v>95.875537671708045</c:v>
                </c:pt>
                <c:pt idx="43">
                  <c:v>96.388927431663646</c:v>
                </c:pt>
                <c:pt idx="44">
                  <c:v>95.185236575551542</c:v>
                </c:pt>
                <c:pt idx="45">
                  <c:v>95.011794089080055</c:v>
                </c:pt>
                <c:pt idx="46">
                  <c:v>95.022200638268345</c:v>
                </c:pt>
                <c:pt idx="47">
                  <c:v>93.821978631885671</c:v>
                </c:pt>
                <c:pt idx="48">
                  <c:v>93.207992229776593</c:v>
                </c:pt>
                <c:pt idx="49">
                  <c:v>92.559317330373233</c:v>
                </c:pt>
                <c:pt idx="50">
                  <c:v>93.277369224365174</c:v>
                </c:pt>
                <c:pt idx="51">
                  <c:v>92.954766199528237</c:v>
                </c:pt>
                <c:pt idx="52">
                  <c:v>93.110864437352575</c:v>
                </c:pt>
                <c:pt idx="53">
                  <c:v>94.03010961565144</c:v>
                </c:pt>
                <c:pt idx="54">
                  <c:v>94.827945053420279</c:v>
                </c:pt>
                <c:pt idx="55">
                  <c:v>94.238240599417239</c:v>
                </c:pt>
                <c:pt idx="56">
                  <c:v>93.721381989732194</c:v>
                </c:pt>
                <c:pt idx="57">
                  <c:v>92.045927570417646</c:v>
                </c:pt>
                <c:pt idx="58">
                  <c:v>92.410156792007754</c:v>
                </c:pt>
                <c:pt idx="59">
                  <c:v>90.786735118634667</c:v>
                </c:pt>
                <c:pt idx="60">
                  <c:v>90.547384487304001</c:v>
                </c:pt>
                <c:pt idx="61">
                  <c:v>91.775357291522113</c:v>
                </c:pt>
                <c:pt idx="62">
                  <c:v>92.476064936866948</c:v>
                </c:pt>
                <c:pt idx="63">
                  <c:v>90.262938809490763</c:v>
                </c:pt>
                <c:pt idx="64">
                  <c:v>90.658387678645752</c:v>
                </c:pt>
                <c:pt idx="65">
                  <c:v>90.658387678645752</c:v>
                </c:pt>
                <c:pt idx="66">
                  <c:v>90.866518662411536</c:v>
                </c:pt>
                <c:pt idx="67">
                  <c:v>90.849174413764374</c:v>
                </c:pt>
                <c:pt idx="68">
                  <c:v>92.007770223393919</c:v>
                </c:pt>
                <c:pt idx="69">
                  <c:v>91.196059386707347</c:v>
                </c:pt>
                <c:pt idx="70">
                  <c:v>91.556819758568054</c:v>
                </c:pt>
                <c:pt idx="71">
                  <c:v>92.07367836825307</c:v>
                </c:pt>
                <c:pt idx="72">
                  <c:v>93.277369224365174</c:v>
                </c:pt>
                <c:pt idx="73">
                  <c:v>93.790758984320789</c:v>
                </c:pt>
                <c:pt idx="74">
                  <c:v>94.515748577771603</c:v>
                </c:pt>
                <c:pt idx="75">
                  <c:v>94.422089635077</c:v>
                </c:pt>
                <c:pt idx="76">
                  <c:v>93.207992229776593</c:v>
                </c:pt>
                <c:pt idx="77">
                  <c:v>94.307617594005819</c:v>
                </c:pt>
                <c:pt idx="78">
                  <c:v>95.095046482586369</c:v>
                </c:pt>
                <c:pt idx="79">
                  <c:v>95.438462605799899</c:v>
                </c:pt>
                <c:pt idx="80">
                  <c:v>94.335368391841257</c:v>
                </c:pt>
                <c:pt idx="81">
                  <c:v>93.735257388649927</c:v>
                </c:pt>
                <c:pt idx="82">
                  <c:v>92.770917163868447</c:v>
                </c:pt>
                <c:pt idx="83">
                  <c:v>92.826418759539337</c:v>
                </c:pt>
                <c:pt idx="84">
                  <c:v>93.468155959483823</c:v>
                </c:pt>
                <c:pt idx="85">
                  <c:v>94.415151935618141</c:v>
                </c:pt>
                <c:pt idx="86">
                  <c:v>94.241709449146654</c:v>
                </c:pt>
                <c:pt idx="87">
                  <c:v>94.040516164839744</c:v>
                </c:pt>
                <c:pt idx="88">
                  <c:v>94.026640765922011</c:v>
                </c:pt>
                <c:pt idx="89">
                  <c:v>92.618287775773538</c:v>
                </c:pt>
                <c:pt idx="90">
                  <c:v>92.927015401692785</c:v>
                </c:pt>
                <c:pt idx="91">
                  <c:v>92.698071319550436</c:v>
                </c:pt>
                <c:pt idx="92">
                  <c:v>92.774386013597876</c:v>
                </c:pt>
                <c:pt idx="93">
                  <c:v>93.083113639517137</c:v>
                </c:pt>
                <c:pt idx="94">
                  <c:v>92.278340502289424</c:v>
                </c:pt>
                <c:pt idx="95">
                  <c:v>90.398223948938522</c:v>
                </c:pt>
                <c:pt idx="96">
                  <c:v>89.322880532815304</c:v>
                </c:pt>
                <c:pt idx="97">
                  <c:v>90.16581101706673</c:v>
                </c:pt>
                <c:pt idx="98">
                  <c:v>90.415568197585657</c:v>
                </c:pt>
                <c:pt idx="99">
                  <c:v>90.22131261273762</c:v>
                </c:pt>
                <c:pt idx="100">
                  <c:v>91.130151241848196</c:v>
                </c:pt>
                <c:pt idx="101">
                  <c:v>90.661856528375182</c:v>
                </c:pt>
                <c:pt idx="102">
                  <c:v>89.784237546829459</c:v>
                </c:pt>
                <c:pt idx="103">
                  <c:v>90.533509088386282</c:v>
                </c:pt>
                <c:pt idx="104">
                  <c:v>90.915082558623567</c:v>
                </c:pt>
                <c:pt idx="105">
                  <c:v>88.975995559872331</c:v>
                </c:pt>
                <c:pt idx="106">
                  <c:v>88.975995559872331</c:v>
                </c:pt>
                <c:pt idx="107">
                  <c:v>88.663799084223655</c:v>
                </c:pt>
                <c:pt idx="108">
                  <c:v>87.952684889690573</c:v>
                </c:pt>
                <c:pt idx="109">
                  <c:v>88.105314277785482</c:v>
                </c:pt>
                <c:pt idx="110">
                  <c:v>86.832246427084769</c:v>
                </c:pt>
                <c:pt idx="111">
                  <c:v>86.235604273622855</c:v>
                </c:pt>
                <c:pt idx="112">
                  <c:v>86.835715276814213</c:v>
                </c:pt>
                <c:pt idx="113">
                  <c:v>87.369918135146378</c:v>
                </c:pt>
                <c:pt idx="114">
                  <c:v>88.049812682114606</c:v>
                </c:pt>
                <c:pt idx="115">
                  <c:v>89.211877341473553</c:v>
                </c:pt>
                <c:pt idx="116">
                  <c:v>90.460663244068272</c:v>
                </c:pt>
                <c:pt idx="117">
                  <c:v>90.811017066740661</c:v>
                </c:pt>
                <c:pt idx="118">
                  <c:v>91.608852504509514</c:v>
                </c:pt>
                <c:pt idx="119">
                  <c:v>91.220341334813369</c:v>
                </c:pt>
                <c:pt idx="120">
                  <c:v>91.362564173719989</c:v>
                </c:pt>
                <c:pt idx="121">
                  <c:v>91.924517829887591</c:v>
                </c:pt>
                <c:pt idx="122">
                  <c:v>91.629665602886064</c:v>
                </c:pt>
                <c:pt idx="123">
                  <c:v>91.015679200777015</c:v>
                </c:pt>
                <c:pt idx="124">
                  <c:v>91.366033023449404</c:v>
                </c:pt>
                <c:pt idx="125">
                  <c:v>91.168308588871909</c:v>
                </c:pt>
                <c:pt idx="126">
                  <c:v>90.224781462467035</c:v>
                </c:pt>
                <c:pt idx="127">
                  <c:v>88.580546690717355</c:v>
                </c:pt>
                <c:pt idx="128">
                  <c:v>91.192590536977917</c:v>
                </c:pt>
                <c:pt idx="129">
                  <c:v>92.628694324961842</c:v>
                </c:pt>
                <c:pt idx="130">
                  <c:v>92.46912723740806</c:v>
                </c:pt>
                <c:pt idx="131">
                  <c:v>92.46912723740806</c:v>
                </c:pt>
                <c:pt idx="132">
                  <c:v>92.170806160677103</c:v>
                </c:pt>
                <c:pt idx="133">
                  <c:v>94.418620785347571</c:v>
                </c:pt>
                <c:pt idx="134">
                  <c:v>95.47315110309421</c:v>
                </c:pt>
                <c:pt idx="135">
                  <c:v>94.716941862078528</c:v>
                </c:pt>
                <c:pt idx="136">
                  <c:v>94.456778132371298</c:v>
                </c:pt>
                <c:pt idx="137">
                  <c:v>95.053420285833198</c:v>
                </c:pt>
                <c:pt idx="138">
                  <c:v>95.979603163590937</c:v>
                </c:pt>
                <c:pt idx="139">
                  <c:v>98.255168586096843</c:v>
                </c:pt>
                <c:pt idx="140">
                  <c:v>97.939503260718752</c:v>
                </c:pt>
                <c:pt idx="141">
                  <c:v>97.214513667267923</c:v>
                </c:pt>
                <c:pt idx="142">
                  <c:v>96.20160954627444</c:v>
                </c:pt>
                <c:pt idx="143">
                  <c:v>97.245733314832805</c:v>
                </c:pt>
                <c:pt idx="144">
                  <c:v>98.067850700707623</c:v>
                </c:pt>
                <c:pt idx="145">
                  <c:v>98.178853892049403</c:v>
                </c:pt>
                <c:pt idx="146">
                  <c:v>97.415706951574847</c:v>
                </c:pt>
                <c:pt idx="147">
                  <c:v>97.502428194810591</c:v>
                </c:pt>
                <c:pt idx="148">
                  <c:v>99.424170944914664</c:v>
                </c:pt>
                <c:pt idx="149">
                  <c:v>100.71458304426253</c:v>
                </c:pt>
                <c:pt idx="150">
                  <c:v>103.30234494241708</c:v>
                </c:pt>
                <c:pt idx="151">
                  <c:v>104.23199666990426</c:v>
                </c:pt>
                <c:pt idx="152">
                  <c:v>103.10115165811018</c:v>
                </c:pt>
                <c:pt idx="153">
                  <c:v>105.81032329679478</c:v>
                </c:pt>
                <c:pt idx="154">
                  <c:v>107.60718745663935</c:v>
                </c:pt>
                <c:pt idx="155">
                  <c:v>105.19980574441514</c:v>
                </c:pt>
                <c:pt idx="156">
                  <c:v>104.99167476064937</c:v>
                </c:pt>
                <c:pt idx="157">
                  <c:v>104.72457333148328</c:v>
                </c:pt>
                <c:pt idx="158">
                  <c:v>104.81823227417789</c:v>
                </c:pt>
                <c:pt idx="159">
                  <c:v>107.31233522963785</c:v>
                </c:pt>
                <c:pt idx="160">
                  <c:v>107.68350215068682</c:v>
                </c:pt>
                <c:pt idx="161">
                  <c:v>106.0115165811017</c:v>
                </c:pt>
                <c:pt idx="162">
                  <c:v>106.22311641459692</c:v>
                </c:pt>
                <c:pt idx="163">
                  <c:v>107.0278895518246</c:v>
                </c:pt>
                <c:pt idx="164">
                  <c:v>107.84653808797002</c:v>
                </c:pt>
                <c:pt idx="165">
                  <c:v>108.2628000555016</c:v>
                </c:pt>
                <c:pt idx="166">
                  <c:v>108.85944220896349</c:v>
                </c:pt>
                <c:pt idx="167">
                  <c:v>107.16317469127236</c:v>
                </c:pt>
                <c:pt idx="168">
                  <c:v>105.84154294435963</c:v>
                </c:pt>
                <c:pt idx="169">
                  <c:v>106.5595948383516</c:v>
                </c:pt>
                <c:pt idx="170">
                  <c:v>107.48577771610933</c:v>
                </c:pt>
                <c:pt idx="171">
                  <c:v>108.02344942417095</c:v>
                </c:pt>
                <c:pt idx="172">
                  <c:v>106.84750936589424</c:v>
                </c:pt>
                <c:pt idx="173">
                  <c:v>108.63743582628001</c:v>
                </c:pt>
                <c:pt idx="174">
                  <c:v>109.58096295268489</c:v>
                </c:pt>
                <c:pt idx="175">
                  <c:v>111.68308588871929</c:v>
                </c:pt>
                <c:pt idx="176">
                  <c:v>111.68308588871929</c:v>
                </c:pt>
                <c:pt idx="177">
                  <c:v>111.92937421950882</c:v>
                </c:pt>
                <c:pt idx="178">
                  <c:v>111.03441098931594</c:v>
                </c:pt>
                <c:pt idx="179">
                  <c:v>112.70986540863048</c:v>
                </c:pt>
                <c:pt idx="180">
                  <c:v>112.93187179131398</c:v>
                </c:pt>
                <c:pt idx="181">
                  <c:v>113.96212016095461</c:v>
                </c:pt>
                <c:pt idx="182">
                  <c:v>115.27334535867905</c:v>
                </c:pt>
                <c:pt idx="183">
                  <c:v>114.59345081171084</c:v>
                </c:pt>
                <c:pt idx="184">
                  <c:v>114.70445400305258</c:v>
                </c:pt>
                <c:pt idx="185">
                  <c:v>116.79963923962814</c:v>
                </c:pt>
                <c:pt idx="186">
                  <c:v>116.10933814347162</c:v>
                </c:pt>
                <c:pt idx="187">
                  <c:v>115.41903704731511</c:v>
                </c:pt>
                <c:pt idx="188">
                  <c:v>115.25946995976133</c:v>
                </c:pt>
                <c:pt idx="189">
                  <c:v>114.34369363119188</c:v>
                </c:pt>
                <c:pt idx="190">
                  <c:v>117.19508810878312</c:v>
                </c:pt>
                <c:pt idx="191">
                  <c:v>117.2540585541834</c:v>
                </c:pt>
                <c:pt idx="192">
                  <c:v>116.02608574996532</c:v>
                </c:pt>
                <c:pt idx="193">
                  <c:v>115.151935618149</c:v>
                </c:pt>
                <c:pt idx="194">
                  <c:v>113.95518246149577</c:v>
                </c:pt>
                <c:pt idx="195">
                  <c:v>110.47245733314833</c:v>
                </c:pt>
                <c:pt idx="196">
                  <c:v>109.6295268488969</c:v>
                </c:pt>
                <c:pt idx="197">
                  <c:v>111.96406271680308</c:v>
                </c:pt>
                <c:pt idx="198">
                  <c:v>111.41598445955321</c:v>
                </c:pt>
                <c:pt idx="199">
                  <c:v>113.00818648536146</c:v>
                </c:pt>
                <c:pt idx="200">
                  <c:v>119.09254891078116</c:v>
                </c:pt>
                <c:pt idx="201">
                  <c:v>120.38642985985845</c:v>
                </c:pt>
                <c:pt idx="202">
                  <c:v>122.50936589426946</c:v>
                </c:pt>
                <c:pt idx="203">
                  <c:v>121.74968780352435</c:v>
                </c:pt>
                <c:pt idx="204">
                  <c:v>121.99597613431385</c:v>
                </c:pt>
                <c:pt idx="205">
                  <c:v>121.23976689329817</c:v>
                </c:pt>
                <c:pt idx="206">
                  <c:v>120.99000971277924</c:v>
                </c:pt>
                <c:pt idx="207">
                  <c:v>120.15401692798666</c:v>
                </c:pt>
                <c:pt idx="208">
                  <c:v>123.11294574719022</c:v>
                </c:pt>
                <c:pt idx="209">
                  <c:v>122.1069793256556</c:v>
                </c:pt>
                <c:pt idx="210">
                  <c:v>122.41570695157486</c:v>
                </c:pt>
                <c:pt idx="211">
                  <c:v>123.37310947689745</c:v>
                </c:pt>
                <c:pt idx="212">
                  <c:v>124.18135146385458</c:v>
                </c:pt>
                <c:pt idx="213">
                  <c:v>124.65311502705703</c:v>
                </c:pt>
                <c:pt idx="214">
                  <c:v>124.88205910919939</c:v>
                </c:pt>
                <c:pt idx="215">
                  <c:v>125.48563896212015</c:v>
                </c:pt>
                <c:pt idx="216">
                  <c:v>124.8161509643402</c:v>
                </c:pt>
                <c:pt idx="217">
                  <c:v>125.45788816428471</c:v>
                </c:pt>
                <c:pt idx="218">
                  <c:v>125.56542250589703</c:v>
                </c:pt>
                <c:pt idx="219">
                  <c:v>128.82614125156098</c:v>
                </c:pt>
                <c:pt idx="220">
                  <c:v>130.09574025253227</c:v>
                </c:pt>
                <c:pt idx="221">
                  <c:v>131.50756209241015</c:v>
                </c:pt>
                <c:pt idx="222">
                  <c:v>133.26626890523102</c:v>
                </c:pt>
                <c:pt idx="223">
                  <c:v>132.53434161232133</c:v>
                </c:pt>
                <c:pt idx="224">
                  <c:v>130.81032329679479</c:v>
                </c:pt>
                <c:pt idx="225">
                  <c:v>124.52476758706811</c:v>
                </c:pt>
                <c:pt idx="226">
                  <c:v>126.59913972526708</c:v>
                </c:pt>
                <c:pt idx="227">
                  <c:v>121.5103371721937</c:v>
                </c:pt>
                <c:pt idx="228">
                  <c:v>121.44789787706397</c:v>
                </c:pt>
                <c:pt idx="229">
                  <c:v>125.24281948106007</c:v>
                </c:pt>
                <c:pt idx="230">
                  <c:v>122.38795615373941</c:v>
                </c:pt>
                <c:pt idx="231">
                  <c:v>122.00291383377271</c:v>
                </c:pt>
                <c:pt idx="232">
                  <c:v>122.85971971694185</c:v>
                </c:pt>
                <c:pt idx="233">
                  <c:v>124.49007908977381</c:v>
                </c:pt>
                <c:pt idx="234">
                  <c:v>124.49007908977381</c:v>
                </c:pt>
                <c:pt idx="235">
                  <c:v>124.03219092548909</c:v>
                </c:pt>
                <c:pt idx="236">
                  <c:v>124.30276120438461</c:v>
                </c:pt>
                <c:pt idx="237">
                  <c:v>123.74427639794644</c:v>
                </c:pt>
                <c:pt idx="238">
                  <c:v>127.82017483002636</c:v>
                </c:pt>
                <c:pt idx="239">
                  <c:v>128.16012210351047</c:v>
                </c:pt>
                <c:pt idx="240">
                  <c:v>131.44165394755098</c:v>
                </c:pt>
                <c:pt idx="241">
                  <c:v>131.19883446649089</c:v>
                </c:pt>
                <c:pt idx="242">
                  <c:v>129.97779936173163</c:v>
                </c:pt>
                <c:pt idx="243">
                  <c:v>131.094768974608</c:v>
                </c:pt>
                <c:pt idx="244">
                  <c:v>131.27514916053835</c:v>
                </c:pt>
                <c:pt idx="245">
                  <c:v>130.92826418759537</c:v>
                </c:pt>
                <c:pt idx="246">
                  <c:v>133.71028167059802</c:v>
                </c:pt>
                <c:pt idx="247">
                  <c:v>133.28361315387818</c:v>
                </c:pt>
                <c:pt idx="248">
                  <c:v>133.03038712362979</c:v>
                </c:pt>
                <c:pt idx="249">
                  <c:v>132.7147217982517</c:v>
                </c:pt>
                <c:pt idx="250">
                  <c:v>135.17413625641737</c:v>
                </c:pt>
                <c:pt idx="251">
                  <c:v>136.71777438601359</c:v>
                </c:pt>
                <c:pt idx="252">
                  <c:v>137.62314416539473</c:v>
                </c:pt>
                <c:pt idx="253">
                  <c:v>138.77480227556541</c:v>
                </c:pt>
                <c:pt idx="254">
                  <c:v>139.39919522686276</c:v>
                </c:pt>
                <c:pt idx="255">
                  <c:v>139.39919522686276</c:v>
                </c:pt>
                <c:pt idx="256">
                  <c:v>139.41307062578051</c:v>
                </c:pt>
                <c:pt idx="257">
                  <c:v>140.76245317052866</c:v>
                </c:pt>
                <c:pt idx="258">
                  <c:v>140.26293880949078</c:v>
                </c:pt>
                <c:pt idx="259">
                  <c:v>137.27625919245176</c:v>
                </c:pt>
                <c:pt idx="260">
                  <c:v>140.0478701262661</c:v>
                </c:pt>
                <c:pt idx="261">
                  <c:v>139.15984459553212</c:v>
                </c:pt>
                <c:pt idx="262">
                  <c:v>137.01609546274454</c:v>
                </c:pt>
                <c:pt idx="263">
                  <c:v>139.32981823227416</c:v>
                </c:pt>
                <c:pt idx="264">
                  <c:v>136.5096434022478</c:v>
                </c:pt>
                <c:pt idx="265">
                  <c:v>136.24947967254059</c:v>
                </c:pt>
                <c:pt idx="266">
                  <c:v>137.49826557513526</c:v>
                </c:pt>
                <c:pt idx="267">
                  <c:v>138.42444845289302</c:v>
                </c:pt>
                <c:pt idx="268">
                  <c:v>141.27584293048423</c:v>
                </c:pt>
                <c:pt idx="269">
                  <c:v>142.09449146662965</c:v>
                </c:pt>
                <c:pt idx="270">
                  <c:v>141.0018038018593</c:v>
                </c:pt>
                <c:pt idx="271">
                  <c:v>0</c:v>
                </c:pt>
                <c:pt idx="272">
                  <c:v>0</c:v>
                </c:pt>
                <c:pt idx="273">
                  <c:v>152.93117802136811</c:v>
                </c:pt>
                <c:pt idx="274">
                  <c:v>153.12890245594559</c:v>
                </c:pt>
                <c:pt idx="275">
                  <c:v>149.09809907034827</c:v>
                </c:pt>
                <c:pt idx="276">
                  <c:v>148.74080754821702</c:v>
                </c:pt>
                <c:pt idx="277">
                  <c:v>148.02275565422505</c:v>
                </c:pt>
                <c:pt idx="278">
                  <c:v>147.33939225752738</c:v>
                </c:pt>
                <c:pt idx="279">
                  <c:v>148.94893853198278</c:v>
                </c:pt>
                <c:pt idx="280">
                  <c:v>149.14666296656029</c:v>
                </c:pt>
                <c:pt idx="281">
                  <c:v>148.69918135146384</c:v>
                </c:pt>
                <c:pt idx="282">
                  <c:v>149.29235465519633</c:v>
                </c:pt>
                <c:pt idx="283">
                  <c:v>149.29235465519633</c:v>
                </c:pt>
                <c:pt idx="284">
                  <c:v>150.39891771888441</c:v>
                </c:pt>
                <c:pt idx="285">
                  <c:v>149.34785625086718</c:v>
                </c:pt>
                <c:pt idx="286">
                  <c:v>146.90578604134868</c:v>
                </c:pt>
                <c:pt idx="287">
                  <c:v>143.61384764811987</c:v>
                </c:pt>
                <c:pt idx="288">
                  <c:v>146.47217982516995</c:v>
                </c:pt>
                <c:pt idx="289">
                  <c:v>144.5157485777716</c:v>
                </c:pt>
                <c:pt idx="290">
                  <c:v>143.55487720271958</c:v>
                </c:pt>
                <c:pt idx="291">
                  <c:v>141.64007215207434</c:v>
                </c:pt>
                <c:pt idx="292">
                  <c:v>138.6325794366588</c:v>
                </c:pt>
                <c:pt idx="293">
                  <c:v>137.70639655890108</c:v>
                </c:pt>
                <c:pt idx="294">
                  <c:v>140.17621756625502</c:v>
                </c:pt>
                <c:pt idx="295">
                  <c:v>141.56375745802691</c:v>
                </c:pt>
                <c:pt idx="296">
                  <c:v>137.94921603996113</c:v>
                </c:pt>
                <c:pt idx="297">
                  <c:v>137.36644928541693</c:v>
                </c:pt>
                <c:pt idx="298">
                  <c:v>136.76980713195505</c:v>
                </c:pt>
                <c:pt idx="299">
                  <c:v>137.97349798806715</c:v>
                </c:pt>
                <c:pt idx="300">
                  <c:v>140.51269599000972</c:v>
                </c:pt>
                <c:pt idx="301">
                  <c:v>144.94935479395033</c:v>
                </c:pt>
                <c:pt idx="302">
                  <c:v>143.48550020813096</c:v>
                </c:pt>
                <c:pt idx="303">
                  <c:v>143.85319827945051</c:v>
                </c:pt>
                <c:pt idx="304">
                  <c:v>141.99736367420564</c:v>
                </c:pt>
                <c:pt idx="305">
                  <c:v>140.13112251977245</c:v>
                </c:pt>
                <c:pt idx="306">
                  <c:v>142.2054946579714</c:v>
                </c:pt>
                <c:pt idx="307">
                  <c:v>142.58706812820867</c:v>
                </c:pt>
                <c:pt idx="308">
                  <c:v>143.70403774108505</c:v>
                </c:pt>
                <c:pt idx="309">
                  <c:v>143.70403774108505</c:v>
                </c:pt>
                <c:pt idx="310">
                  <c:v>142.71194671846814</c:v>
                </c:pt>
                <c:pt idx="311">
                  <c:v>141.78229499098097</c:v>
                </c:pt>
                <c:pt idx="312">
                  <c:v>143.61384764811987</c:v>
                </c:pt>
                <c:pt idx="313">
                  <c:v>143.75607048702651</c:v>
                </c:pt>
                <c:pt idx="314">
                  <c:v>140.08949632301929</c:v>
                </c:pt>
                <c:pt idx="315">
                  <c:v>140.3739420008325</c:v>
                </c:pt>
                <c:pt idx="316">
                  <c:v>141.74413764395726</c:v>
                </c:pt>
                <c:pt idx="317">
                  <c:v>142.98251699736366</c:v>
                </c:pt>
                <c:pt idx="318">
                  <c:v>142.41709449146663</c:v>
                </c:pt>
                <c:pt idx="319">
                  <c:v>141.10933814347163</c:v>
                </c:pt>
                <c:pt idx="320">
                  <c:v>139.87442763979462</c:v>
                </c:pt>
                <c:pt idx="321">
                  <c:v>137.2693214929929</c:v>
                </c:pt>
                <c:pt idx="322">
                  <c:v>135.46898848341888</c:v>
                </c:pt>
                <c:pt idx="323">
                  <c:v>136.08991258498679</c:v>
                </c:pt>
                <c:pt idx="324">
                  <c:v>136.64145969196616</c:v>
                </c:pt>
                <c:pt idx="325">
                  <c:v>138.22325516858609</c:v>
                </c:pt>
                <c:pt idx="326">
                  <c:v>134.85153323158039</c:v>
                </c:pt>
                <c:pt idx="327">
                  <c:v>134.17510753434161</c:v>
                </c:pt>
                <c:pt idx="328">
                  <c:v>133.51602608574998</c:v>
                </c:pt>
                <c:pt idx="329">
                  <c:v>131.909948661024</c:v>
                </c:pt>
                <c:pt idx="330">
                  <c:v>134.73706119050922</c:v>
                </c:pt>
                <c:pt idx="331">
                  <c:v>135.30248369640628</c:v>
                </c:pt>
                <c:pt idx="332">
                  <c:v>130.79991674760646</c:v>
                </c:pt>
                <c:pt idx="333">
                  <c:v>130.08533370334396</c:v>
                </c:pt>
                <c:pt idx="334">
                  <c:v>130.08533370334396</c:v>
                </c:pt>
                <c:pt idx="335">
                  <c:v>132.10073539614262</c:v>
                </c:pt>
                <c:pt idx="336">
                  <c:v>131.24046066324405</c:v>
                </c:pt>
                <c:pt idx="337">
                  <c:v>133.63049812682112</c:v>
                </c:pt>
                <c:pt idx="338">
                  <c:v>134.76134313861522</c:v>
                </c:pt>
                <c:pt idx="339">
                  <c:v>134.07797974191755</c:v>
                </c:pt>
                <c:pt idx="340">
                  <c:v>136.38476481198833</c:v>
                </c:pt>
                <c:pt idx="341">
                  <c:v>139.65242125711114</c:v>
                </c:pt>
                <c:pt idx="342">
                  <c:v>137.95268488969057</c:v>
                </c:pt>
                <c:pt idx="343">
                  <c:v>137.47051477729983</c:v>
                </c:pt>
                <c:pt idx="344">
                  <c:v>136.35354516442345</c:v>
                </c:pt>
                <c:pt idx="345">
                  <c:v>136.98487581517969</c:v>
                </c:pt>
                <c:pt idx="346">
                  <c:v>136.52004995143611</c:v>
                </c:pt>
                <c:pt idx="347">
                  <c:v>135.77077840987928</c:v>
                </c:pt>
                <c:pt idx="348">
                  <c:v>137.75149160538365</c:v>
                </c:pt>
                <c:pt idx="349">
                  <c:v>136.29457471902319</c:v>
                </c:pt>
                <c:pt idx="350">
                  <c:v>137.83821284861938</c:v>
                </c:pt>
                <c:pt idx="351">
                  <c:v>138.27875676425697</c:v>
                </c:pt>
                <c:pt idx="352">
                  <c:v>136.75940058276674</c:v>
                </c:pt>
                <c:pt idx="353">
                  <c:v>135.19841820452336</c:v>
                </c:pt>
                <c:pt idx="354">
                  <c:v>136.10378798390451</c:v>
                </c:pt>
                <c:pt idx="355">
                  <c:v>138.83030387123628</c:v>
                </c:pt>
                <c:pt idx="356">
                  <c:v>137.65783266268906</c:v>
                </c:pt>
                <c:pt idx="357">
                  <c:v>135.63202442070207</c:v>
                </c:pt>
                <c:pt idx="358">
                  <c:v>135.59039822394891</c:v>
                </c:pt>
                <c:pt idx="359">
                  <c:v>132.92285278201749</c:v>
                </c:pt>
                <c:pt idx="360">
                  <c:v>133.72415706951571</c:v>
                </c:pt>
                <c:pt idx="361">
                  <c:v>134.54974330512002</c:v>
                </c:pt>
                <c:pt idx="362">
                  <c:v>137.77230470376023</c:v>
                </c:pt>
                <c:pt idx="363">
                  <c:v>138.25447481615095</c:v>
                </c:pt>
                <c:pt idx="364">
                  <c:v>139.34716248092133</c:v>
                </c:pt>
                <c:pt idx="365">
                  <c:v>140.43291244623282</c:v>
                </c:pt>
                <c:pt idx="366">
                  <c:v>141.54988205910919</c:v>
                </c:pt>
                <c:pt idx="367">
                  <c:v>139.50326071874565</c:v>
                </c:pt>
                <c:pt idx="368">
                  <c:v>142.13958651311222</c:v>
                </c:pt>
                <c:pt idx="369">
                  <c:v>142.94782850006936</c:v>
                </c:pt>
                <c:pt idx="370">
                  <c:v>144.04745386429857</c:v>
                </c:pt>
                <c:pt idx="371">
                  <c:v>143.03108089357568</c:v>
                </c:pt>
                <c:pt idx="372">
                  <c:v>143.04842514222281</c:v>
                </c:pt>
                <c:pt idx="373">
                  <c:v>145.60496739281251</c:v>
                </c:pt>
                <c:pt idx="374">
                  <c:v>145.88941307062578</c:v>
                </c:pt>
                <c:pt idx="375">
                  <c:v>145.93103926737891</c:v>
                </c:pt>
                <c:pt idx="376">
                  <c:v>145.63965589010684</c:v>
                </c:pt>
                <c:pt idx="377">
                  <c:v>142.86804495629249</c:v>
                </c:pt>
                <c:pt idx="378">
                  <c:v>144.46024698210073</c:v>
                </c:pt>
                <c:pt idx="379">
                  <c:v>144.46024698210073</c:v>
                </c:pt>
                <c:pt idx="380">
                  <c:v>142.79866796170387</c:v>
                </c:pt>
                <c:pt idx="381">
                  <c:v>142.87845150548074</c:v>
                </c:pt>
                <c:pt idx="382">
                  <c:v>142.37893714444289</c:v>
                </c:pt>
                <c:pt idx="383">
                  <c:v>141.57069515748577</c:v>
                </c:pt>
                <c:pt idx="384">
                  <c:v>141.61579020396834</c:v>
                </c:pt>
                <c:pt idx="385">
                  <c:v>139.50672956847507</c:v>
                </c:pt>
                <c:pt idx="386">
                  <c:v>139.51366726793393</c:v>
                </c:pt>
                <c:pt idx="387">
                  <c:v>137.48092132648813</c:v>
                </c:pt>
                <c:pt idx="388">
                  <c:v>135.36492299153599</c:v>
                </c:pt>
                <c:pt idx="389">
                  <c:v>134.1196059386707</c:v>
                </c:pt>
                <c:pt idx="390">
                  <c:v>134.41792701540166</c:v>
                </c:pt>
                <c:pt idx="391">
                  <c:v>132.89510198418205</c:v>
                </c:pt>
                <c:pt idx="392">
                  <c:v>127.58776189815455</c:v>
                </c:pt>
                <c:pt idx="393">
                  <c:v>126.89746080199804</c:v>
                </c:pt>
                <c:pt idx="394">
                  <c:v>128.17052865269875</c:v>
                </c:pt>
                <c:pt idx="395">
                  <c:v>129.4227834050229</c:v>
                </c:pt>
                <c:pt idx="396">
                  <c:v>126.74830026363256</c:v>
                </c:pt>
                <c:pt idx="397">
                  <c:v>128.82614125156098</c:v>
                </c:pt>
                <c:pt idx="398">
                  <c:v>124.66699042597473</c:v>
                </c:pt>
                <c:pt idx="399">
                  <c:v>124.4311086443735</c:v>
                </c:pt>
                <c:pt idx="400">
                  <c:v>123.37310947689745</c:v>
                </c:pt>
                <c:pt idx="401">
                  <c:v>125.43360621617872</c:v>
                </c:pt>
                <c:pt idx="402">
                  <c:v>125.35382267240183</c:v>
                </c:pt>
                <c:pt idx="403">
                  <c:v>124.64270847786871</c:v>
                </c:pt>
                <c:pt idx="404">
                  <c:v>125.65561259886221</c:v>
                </c:pt>
                <c:pt idx="405">
                  <c:v>129.73497988067155</c:v>
                </c:pt>
                <c:pt idx="406">
                  <c:v>128.50700707645342</c:v>
                </c:pt>
                <c:pt idx="407">
                  <c:v>129.43318995421117</c:v>
                </c:pt>
                <c:pt idx="408">
                  <c:v>130.81032329679479</c:v>
                </c:pt>
                <c:pt idx="409">
                  <c:v>130.45650062439293</c:v>
                </c:pt>
                <c:pt idx="410">
                  <c:v>130.45996947412237</c:v>
                </c:pt>
                <c:pt idx="411">
                  <c:v>129.15568197585679</c:v>
                </c:pt>
                <c:pt idx="412">
                  <c:v>129.44706535312889</c:v>
                </c:pt>
                <c:pt idx="413">
                  <c:v>129.56847509365892</c:v>
                </c:pt>
                <c:pt idx="414">
                  <c:v>130.84154294435965</c:v>
                </c:pt>
                <c:pt idx="415">
                  <c:v>130.0333009574025</c:v>
                </c:pt>
                <c:pt idx="416">
                  <c:v>128.00402386568612</c:v>
                </c:pt>
                <c:pt idx="417">
                  <c:v>130.35590398223948</c:v>
                </c:pt>
                <c:pt idx="418">
                  <c:v>129.80435687526014</c:v>
                </c:pt>
                <c:pt idx="419">
                  <c:v>128.14624670459276</c:v>
                </c:pt>
                <c:pt idx="420">
                  <c:v>128.19481060080474</c:v>
                </c:pt>
                <c:pt idx="421">
                  <c:v>127.53226030248371</c:v>
                </c:pt>
                <c:pt idx="422">
                  <c:v>129.17996392396282</c:v>
                </c:pt>
                <c:pt idx="423">
                  <c:v>129.32565561259887</c:v>
                </c:pt>
                <c:pt idx="424">
                  <c:v>128.98223948938531</c:v>
                </c:pt>
                <c:pt idx="425">
                  <c:v>130.38018593034548</c:v>
                </c:pt>
                <c:pt idx="426">
                  <c:v>129.17649507423337</c:v>
                </c:pt>
                <c:pt idx="427">
                  <c:v>128.29887609268766</c:v>
                </c:pt>
                <c:pt idx="428">
                  <c:v>128.19134175107533</c:v>
                </c:pt>
                <c:pt idx="429">
                  <c:v>127.43513251005965</c:v>
                </c:pt>
                <c:pt idx="430">
                  <c:v>129.58581934230608</c:v>
                </c:pt>
                <c:pt idx="431">
                  <c:v>128.59372831968915</c:v>
                </c:pt>
                <c:pt idx="432">
                  <c:v>125.54114055779104</c:v>
                </c:pt>
                <c:pt idx="433">
                  <c:v>124.8855279589288</c:v>
                </c:pt>
                <c:pt idx="434">
                  <c:v>123.60205355903982</c:v>
                </c:pt>
                <c:pt idx="435">
                  <c:v>123.42514222283889</c:v>
                </c:pt>
                <c:pt idx="436">
                  <c:v>121.93353683918411</c:v>
                </c:pt>
                <c:pt idx="437">
                  <c:v>121.93353683918411</c:v>
                </c:pt>
                <c:pt idx="438">
                  <c:v>121.04551130845009</c:v>
                </c:pt>
                <c:pt idx="439">
                  <c:v>121.63868461218259</c:v>
                </c:pt>
                <c:pt idx="440">
                  <c:v>123.1337588455668</c:v>
                </c:pt>
                <c:pt idx="441">
                  <c:v>123.64021090606354</c:v>
                </c:pt>
                <c:pt idx="442">
                  <c:v>123.17191619259052</c:v>
                </c:pt>
                <c:pt idx="443">
                  <c:v>122.99500485638961</c:v>
                </c:pt>
                <c:pt idx="444">
                  <c:v>122.13819897322047</c:v>
                </c:pt>
                <c:pt idx="445">
                  <c:v>122.59608713750521</c:v>
                </c:pt>
                <c:pt idx="446">
                  <c:v>121.11835715276813</c:v>
                </c:pt>
                <c:pt idx="447">
                  <c:v>121.71153045650061</c:v>
                </c:pt>
                <c:pt idx="448">
                  <c:v>120.27542666851672</c:v>
                </c:pt>
                <c:pt idx="449">
                  <c:v>119.88344664909117</c:v>
                </c:pt>
                <c:pt idx="450">
                  <c:v>120.41418065769389</c:v>
                </c:pt>
                <c:pt idx="451">
                  <c:v>118.1490217843763</c:v>
                </c:pt>
                <c:pt idx="452">
                  <c:v>118.18371028167059</c:v>
                </c:pt>
                <c:pt idx="453">
                  <c:v>118.45081171083669</c:v>
                </c:pt>
                <c:pt idx="454">
                  <c:v>120.73331483280143</c:v>
                </c:pt>
                <c:pt idx="455">
                  <c:v>121.60052726515886</c:v>
                </c:pt>
                <c:pt idx="456">
                  <c:v>122.15901207159705</c:v>
                </c:pt>
                <c:pt idx="457">
                  <c:v>123.22741778826141</c:v>
                </c:pt>
                <c:pt idx="458">
                  <c:v>123.67489940335786</c:v>
                </c:pt>
                <c:pt idx="459">
                  <c:v>123.67489940335786</c:v>
                </c:pt>
                <c:pt idx="460">
                  <c:v>125.52726515887332</c:v>
                </c:pt>
                <c:pt idx="461">
                  <c:v>126.12737616206466</c:v>
                </c:pt>
                <c:pt idx="462">
                  <c:v>125.48563896212015</c:v>
                </c:pt>
                <c:pt idx="463">
                  <c:v>126.21756625502982</c:v>
                </c:pt>
                <c:pt idx="464">
                  <c:v>126.21756625502982</c:v>
                </c:pt>
                <c:pt idx="465">
                  <c:v>128.27112529485223</c:v>
                </c:pt>
                <c:pt idx="466">
                  <c:v>128.0248369640627</c:v>
                </c:pt>
                <c:pt idx="467">
                  <c:v>125.02775079783544</c:v>
                </c:pt>
                <c:pt idx="468">
                  <c:v>124.83696406271679</c:v>
                </c:pt>
                <c:pt idx="469">
                  <c:v>126.54710697932565</c:v>
                </c:pt>
                <c:pt idx="470">
                  <c:v>127.22353267656443</c:v>
                </c:pt>
                <c:pt idx="471">
                  <c:v>127.35534896628276</c:v>
                </c:pt>
                <c:pt idx="472">
                  <c:v>123.86568613847646</c:v>
                </c:pt>
                <c:pt idx="473">
                  <c:v>123.41473567365063</c:v>
                </c:pt>
                <c:pt idx="474">
                  <c:v>123.41473567365063</c:v>
                </c:pt>
                <c:pt idx="475">
                  <c:v>124.36173164978493</c:v>
                </c:pt>
                <c:pt idx="476">
                  <c:v>123.42514222283889</c:v>
                </c:pt>
                <c:pt idx="477">
                  <c:v>125.19078673511864</c:v>
                </c:pt>
                <c:pt idx="478">
                  <c:v>125.57236020535589</c:v>
                </c:pt>
                <c:pt idx="479">
                  <c:v>126.82461495768003</c:v>
                </c:pt>
                <c:pt idx="480">
                  <c:v>127.88955182461494</c:v>
                </c:pt>
                <c:pt idx="481">
                  <c:v>127.96239766893297</c:v>
                </c:pt>
                <c:pt idx="482">
                  <c:v>128.26071874566392</c:v>
                </c:pt>
                <c:pt idx="483">
                  <c:v>128.07340086027472</c:v>
                </c:pt>
                <c:pt idx="484">
                  <c:v>126.56098237824335</c:v>
                </c:pt>
                <c:pt idx="485">
                  <c:v>127.92077147217979</c:v>
                </c:pt>
                <c:pt idx="486">
                  <c:v>128.72901345913695</c:v>
                </c:pt>
                <c:pt idx="487">
                  <c:v>128.3613153878174</c:v>
                </c:pt>
                <c:pt idx="488">
                  <c:v>128.68044956292491</c:v>
                </c:pt>
                <c:pt idx="489">
                  <c:v>129.25627861801024</c:v>
                </c:pt>
                <c:pt idx="490">
                  <c:v>129.13486887748022</c:v>
                </c:pt>
                <c:pt idx="491">
                  <c:v>129.10018038018592</c:v>
                </c:pt>
                <c:pt idx="492">
                  <c:v>127.94852227001525</c:v>
                </c:pt>
                <c:pt idx="493">
                  <c:v>126.76911336200914</c:v>
                </c:pt>
                <c:pt idx="494">
                  <c:v>127.92077147217979</c:v>
                </c:pt>
                <c:pt idx="495">
                  <c:v>127.46635215762451</c:v>
                </c:pt>
                <c:pt idx="496">
                  <c:v>127.0431524906341</c:v>
                </c:pt>
                <c:pt idx="497">
                  <c:v>127.88955182461494</c:v>
                </c:pt>
                <c:pt idx="498">
                  <c:v>128.7949216039961</c:v>
                </c:pt>
                <c:pt idx="499">
                  <c:v>128.7949216039961</c:v>
                </c:pt>
                <c:pt idx="500">
                  <c:v>128.41681698348825</c:v>
                </c:pt>
                <c:pt idx="501">
                  <c:v>128.99611488830303</c:v>
                </c:pt>
                <c:pt idx="502">
                  <c:v>128.54516442347716</c:v>
                </c:pt>
                <c:pt idx="503">
                  <c:v>128.98223948938531</c:v>
                </c:pt>
                <c:pt idx="504">
                  <c:v>129.75926182877757</c:v>
                </c:pt>
                <c:pt idx="505">
                  <c:v>130.75135285139447</c:v>
                </c:pt>
                <c:pt idx="506">
                  <c:v>130.83807409463023</c:v>
                </c:pt>
                <c:pt idx="507">
                  <c:v>130.7409463022062</c:v>
                </c:pt>
                <c:pt idx="508">
                  <c:v>131.04273622866657</c:v>
                </c:pt>
                <c:pt idx="509">
                  <c:v>130.87623144165394</c:v>
                </c:pt>
                <c:pt idx="510">
                  <c:v>128.78104620507838</c:v>
                </c:pt>
                <c:pt idx="511">
                  <c:v>127.21312612737617</c:v>
                </c:pt>
                <c:pt idx="512">
                  <c:v>127.4420702095185</c:v>
                </c:pt>
                <c:pt idx="513">
                  <c:v>127.80976828083806</c:v>
                </c:pt>
                <c:pt idx="514">
                  <c:v>128.81573470237268</c:v>
                </c:pt>
                <c:pt idx="515">
                  <c:v>129.47134730123491</c:v>
                </c:pt>
                <c:pt idx="516">
                  <c:v>128.94061329263212</c:v>
                </c:pt>
                <c:pt idx="517">
                  <c:v>130.75829055085333</c:v>
                </c:pt>
                <c:pt idx="518">
                  <c:v>131.01498543083113</c:v>
                </c:pt>
                <c:pt idx="519">
                  <c:v>130.01248785902592</c:v>
                </c:pt>
                <c:pt idx="520">
                  <c:v>128.37519078673509</c:v>
                </c:pt>
                <c:pt idx="521">
                  <c:v>127.96586651866242</c:v>
                </c:pt>
                <c:pt idx="522">
                  <c:v>128.63188566671292</c:v>
                </c:pt>
                <c:pt idx="523">
                  <c:v>128.90245594560844</c:v>
                </c:pt>
                <c:pt idx="524">
                  <c:v>128.60413486887748</c:v>
                </c:pt>
                <c:pt idx="525">
                  <c:v>127.82711252948522</c:v>
                </c:pt>
                <c:pt idx="526">
                  <c:v>126.49160538365479</c:v>
                </c:pt>
                <c:pt idx="527">
                  <c:v>124.33744970167891</c:v>
                </c:pt>
                <c:pt idx="528">
                  <c:v>128.3266268905231</c:v>
                </c:pt>
                <c:pt idx="529">
                  <c:v>129.16955737477451</c:v>
                </c:pt>
                <c:pt idx="530">
                  <c:v>128.83307895101984</c:v>
                </c:pt>
                <c:pt idx="531">
                  <c:v>127.7785486332732</c:v>
                </c:pt>
                <c:pt idx="532">
                  <c:v>128.2017483002636</c:v>
                </c:pt>
                <c:pt idx="533">
                  <c:v>128.2017483002636</c:v>
                </c:pt>
                <c:pt idx="534">
                  <c:v>127.65367004301373</c:v>
                </c:pt>
                <c:pt idx="535">
                  <c:v>125.61051755237962</c:v>
                </c:pt>
                <c:pt idx="536">
                  <c:v>125.83946163452198</c:v>
                </c:pt>
                <c:pt idx="537">
                  <c:v>127.19231302899958</c:v>
                </c:pt>
                <c:pt idx="538">
                  <c:v>125.21159983349519</c:v>
                </c:pt>
                <c:pt idx="539">
                  <c:v>123.58470931039265</c:v>
                </c:pt>
                <c:pt idx="540">
                  <c:v>123.81365339253503</c:v>
                </c:pt>
                <c:pt idx="541">
                  <c:v>122.09657277646733</c:v>
                </c:pt>
                <c:pt idx="542">
                  <c:v>123.75121409740528</c:v>
                </c:pt>
                <c:pt idx="543">
                  <c:v>123.21007353961424</c:v>
                </c:pt>
                <c:pt idx="544">
                  <c:v>123.85527958928819</c:v>
                </c:pt>
                <c:pt idx="545">
                  <c:v>123.41820452338004</c:v>
                </c:pt>
                <c:pt idx="546">
                  <c:v>123.14069654502566</c:v>
                </c:pt>
                <c:pt idx="547">
                  <c:v>123.59858470931037</c:v>
                </c:pt>
                <c:pt idx="548">
                  <c:v>125</c:v>
                </c:pt>
                <c:pt idx="549">
                  <c:v>125.67295684750937</c:v>
                </c:pt>
                <c:pt idx="550">
                  <c:v>125.07631469404743</c:v>
                </c:pt>
                <c:pt idx="551">
                  <c:v>122.53017899264603</c:v>
                </c:pt>
                <c:pt idx="552">
                  <c:v>122.93950326071874</c:v>
                </c:pt>
                <c:pt idx="553">
                  <c:v>122.7972804218121</c:v>
                </c:pt>
                <c:pt idx="554">
                  <c:v>123.13722769529622</c:v>
                </c:pt>
                <c:pt idx="555">
                  <c:v>122.60302483696405</c:v>
                </c:pt>
                <c:pt idx="556">
                  <c:v>121.45136672679338</c:v>
                </c:pt>
                <c:pt idx="557">
                  <c:v>120.65353128902454</c:v>
                </c:pt>
                <c:pt idx="558">
                  <c:v>119.12029970861661</c:v>
                </c:pt>
                <c:pt idx="559">
                  <c:v>119.18967670320522</c:v>
                </c:pt>
                <c:pt idx="560">
                  <c:v>120.93103926737894</c:v>
                </c:pt>
                <c:pt idx="561">
                  <c:v>123.23435548772026</c:v>
                </c:pt>
                <c:pt idx="562">
                  <c:v>124.6982100735396</c:v>
                </c:pt>
                <c:pt idx="563">
                  <c:v>126.25572360205355</c:v>
                </c:pt>
                <c:pt idx="564">
                  <c:v>125.97474677396974</c:v>
                </c:pt>
                <c:pt idx="565">
                  <c:v>122.69321492992921</c:v>
                </c:pt>
                <c:pt idx="566">
                  <c:v>121.06632440682668</c:v>
                </c:pt>
                <c:pt idx="567">
                  <c:v>120.34827251283473</c:v>
                </c:pt>
                <c:pt idx="568">
                  <c:v>120.97960316359094</c:v>
                </c:pt>
                <c:pt idx="569">
                  <c:v>120.97960316359094</c:v>
                </c:pt>
                <c:pt idx="570">
                  <c:v>119.47412238101845</c:v>
                </c:pt>
                <c:pt idx="571">
                  <c:v>118.62078534757872</c:v>
                </c:pt>
                <c:pt idx="572">
                  <c:v>118.04495629249341</c:v>
                </c:pt>
                <c:pt idx="573">
                  <c:v>116.47703621479117</c:v>
                </c:pt>
                <c:pt idx="574">
                  <c:v>117.71541556819759</c:v>
                </c:pt>
                <c:pt idx="575">
                  <c:v>117.16733731094766</c:v>
                </c:pt>
                <c:pt idx="576">
                  <c:v>119.75509920910226</c:v>
                </c:pt>
                <c:pt idx="577">
                  <c:v>121.18426529762729</c:v>
                </c:pt>
                <c:pt idx="578">
                  <c:v>120.33092826418759</c:v>
                </c:pt>
                <c:pt idx="579">
                  <c:v>119.49146662966561</c:v>
                </c:pt>
                <c:pt idx="580">
                  <c:v>117.58706812820867</c:v>
                </c:pt>
                <c:pt idx="581">
                  <c:v>115.60982378243374</c:v>
                </c:pt>
                <c:pt idx="582">
                  <c:v>115.7451089218815</c:v>
                </c:pt>
                <c:pt idx="583">
                  <c:v>114.81545719439433</c:v>
                </c:pt>
                <c:pt idx="584">
                  <c:v>117.59747467739696</c:v>
                </c:pt>
                <c:pt idx="585">
                  <c:v>120.98654086304981</c:v>
                </c:pt>
                <c:pt idx="586">
                  <c:v>121.29179963923961</c:v>
                </c:pt>
                <c:pt idx="587">
                  <c:v>119.5504370750659</c:v>
                </c:pt>
                <c:pt idx="588">
                  <c:v>119.34230609130012</c:v>
                </c:pt>
                <c:pt idx="589">
                  <c:v>123.4737061190509</c:v>
                </c:pt>
                <c:pt idx="590">
                  <c:v>124.91327875676426</c:v>
                </c:pt>
                <c:pt idx="591">
                  <c:v>126.42916608852504</c:v>
                </c:pt>
                <c:pt idx="592">
                  <c:v>126.48813653392533</c:v>
                </c:pt>
                <c:pt idx="593">
                  <c:v>128.17399750242816</c:v>
                </c:pt>
                <c:pt idx="594">
                  <c:v>130.17205494657972</c:v>
                </c:pt>
                <c:pt idx="595">
                  <c:v>133.10323296794783</c:v>
                </c:pt>
                <c:pt idx="596">
                  <c:v>133.10323296794783</c:v>
                </c:pt>
                <c:pt idx="597">
                  <c:v>136.23213542389342</c:v>
                </c:pt>
                <c:pt idx="598">
                  <c:v>134.28264187595394</c:v>
                </c:pt>
                <c:pt idx="599">
                  <c:v>137.65089496323017</c:v>
                </c:pt>
                <c:pt idx="600">
                  <c:v>136.24601082281114</c:v>
                </c:pt>
                <c:pt idx="601">
                  <c:v>135.5071458304426</c:v>
                </c:pt>
                <c:pt idx="602">
                  <c:v>136.87734147356736</c:v>
                </c:pt>
                <c:pt idx="603">
                  <c:v>137.77577355348964</c:v>
                </c:pt>
                <c:pt idx="604">
                  <c:v>140.99139725267099</c:v>
                </c:pt>
                <c:pt idx="605">
                  <c:v>140.6653253781046</c:v>
                </c:pt>
                <c:pt idx="606">
                  <c:v>143.27043152490631</c:v>
                </c:pt>
                <c:pt idx="607">
                  <c:v>146.07326210628554</c:v>
                </c:pt>
                <c:pt idx="608">
                  <c:v>147.57874288885805</c:v>
                </c:pt>
                <c:pt idx="609">
                  <c:v>145.03954488691548</c:v>
                </c:pt>
                <c:pt idx="610">
                  <c:v>141.411128069932</c:v>
                </c:pt>
                <c:pt idx="611">
                  <c:v>143.14208408491743</c:v>
                </c:pt>
                <c:pt idx="612">
                  <c:v>141.06771194671845</c:v>
                </c:pt>
                <c:pt idx="613">
                  <c:v>143.14208408491743</c:v>
                </c:pt>
                <c:pt idx="614">
                  <c:v>145.6014985430831</c:v>
                </c:pt>
                <c:pt idx="615">
                  <c:v>143.48203135840154</c:v>
                </c:pt>
                <c:pt idx="616">
                  <c:v>142.56278618010268</c:v>
                </c:pt>
                <c:pt idx="617">
                  <c:v>141.20646593589564</c:v>
                </c:pt>
                <c:pt idx="618">
                  <c:v>142.93742195088109</c:v>
                </c:pt>
                <c:pt idx="619">
                  <c:v>142.13958651311222</c:v>
                </c:pt>
                <c:pt idx="620">
                  <c:v>141.30012487859025</c:v>
                </c:pt>
                <c:pt idx="621">
                  <c:v>142.87498265575132</c:v>
                </c:pt>
                <c:pt idx="622">
                  <c:v>144.26946024698211</c:v>
                </c:pt>
                <c:pt idx="623">
                  <c:v>142.6391008741501</c:v>
                </c:pt>
                <c:pt idx="624">
                  <c:v>140.60288608297486</c:v>
                </c:pt>
                <c:pt idx="625">
                  <c:v>139.96114888303038</c:v>
                </c:pt>
                <c:pt idx="626">
                  <c:v>141.16830858887192</c:v>
                </c:pt>
                <c:pt idx="627">
                  <c:v>141.34868877480227</c:v>
                </c:pt>
                <c:pt idx="628">
                  <c:v>142.20202580824198</c:v>
                </c:pt>
                <c:pt idx="629">
                  <c:v>144.026640765922</c:v>
                </c:pt>
                <c:pt idx="630">
                  <c:v>145.65700013875397</c:v>
                </c:pt>
                <c:pt idx="631">
                  <c:v>144.91813514638542</c:v>
                </c:pt>
                <c:pt idx="632">
                  <c:v>142.86804495629249</c:v>
                </c:pt>
                <c:pt idx="633">
                  <c:v>142.36159289579575</c:v>
                </c:pt>
                <c:pt idx="634">
                  <c:v>141.80657693908699</c:v>
                </c:pt>
                <c:pt idx="635">
                  <c:v>141.79617038989869</c:v>
                </c:pt>
                <c:pt idx="636">
                  <c:v>144.24517829887606</c:v>
                </c:pt>
                <c:pt idx="637">
                  <c:v>144.02317191619258</c:v>
                </c:pt>
                <c:pt idx="638">
                  <c:v>143.2773692243652</c:v>
                </c:pt>
                <c:pt idx="639">
                  <c:v>143.2773692243652</c:v>
                </c:pt>
                <c:pt idx="640">
                  <c:v>143.29471347301234</c:v>
                </c:pt>
                <c:pt idx="641">
                  <c:v>141.32787567642569</c:v>
                </c:pt>
                <c:pt idx="642">
                  <c:v>142.21243235743026</c:v>
                </c:pt>
                <c:pt idx="643">
                  <c:v>143.02414319411682</c:v>
                </c:pt>
                <c:pt idx="644">
                  <c:v>141.92104898015816</c:v>
                </c:pt>
                <c:pt idx="645">
                  <c:v>141.64354100180378</c:v>
                </c:pt>
                <c:pt idx="646">
                  <c:v>142.41362564173718</c:v>
                </c:pt>
                <c:pt idx="647">
                  <c:v>143.19064798112947</c:v>
                </c:pt>
                <c:pt idx="648">
                  <c:v>144.98751214097405</c:v>
                </c:pt>
                <c:pt idx="649">
                  <c:v>140.37741085056194</c:v>
                </c:pt>
                <c:pt idx="650">
                  <c:v>139.06271680310806</c:v>
                </c:pt>
                <c:pt idx="651">
                  <c:v>140.65144997918691</c:v>
                </c:pt>
                <c:pt idx="652">
                  <c:v>139.11474954904952</c:v>
                </c:pt>
                <c:pt idx="653">
                  <c:v>140.08949632301929</c:v>
                </c:pt>
                <c:pt idx="654">
                  <c:v>139.53794921603995</c:v>
                </c:pt>
                <c:pt idx="655">
                  <c:v>139.06618565283753</c:v>
                </c:pt>
                <c:pt idx="656">
                  <c:v>136.5790203968364</c:v>
                </c:pt>
                <c:pt idx="657">
                  <c:v>135.808935756903</c:v>
                </c:pt>
                <c:pt idx="658">
                  <c:v>139.56223116414594</c:v>
                </c:pt>
                <c:pt idx="659">
                  <c:v>139.29512973497987</c:v>
                </c:pt>
                <c:pt idx="660">
                  <c:v>139.23269043985013</c:v>
                </c:pt>
                <c:pt idx="661">
                  <c:v>138.97252671014292</c:v>
                </c:pt>
                <c:pt idx="662">
                  <c:v>138.87193006798947</c:v>
                </c:pt>
                <c:pt idx="663">
                  <c:v>137.93534064104341</c:v>
                </c:pt>
                <c:pt idx="664">
                  <c:v>137.83474399888996</c:v>
                </c:pt>
                <c:pt idx="665">
                  <c:v>137.97696683779657</c:v>
                </c:pt>
                <c:pt idx="666">
                  <c:v>137.6057999167476</c:v>
                </c:pt>
                <c:pt idx="667">
                  <c:v>139.35063133065074</c:v>
                </c:pt>
                <c:pt idx="668">
                  <c:v>136.96059386707367</c:v>
                </c:pt>
                <c:pt idx="669">
                  <c:v>135.61468017205493</c:v>
                </c:pt>
                <c:pt idx="670">
                  <c:v>136.30151241848202</c:v>
                </c:pt>
                <c:pt idx="671">
                  <c:v>137.53295407242959</c:v>
                </c:pt>
                <c:pt idx="672">
                  <c:v>138.93436936311915</c:v>
                </c:pt>
                <c:pt idx="673">
                  <c:v>139.23269043985013</c:v>
                </c:pt>
                <c:pt idx="674">
                  <c:v>139.48244762036907</c:v>
                </c:pt>
                <c:pt idx="675">
                  <c:v>138.30997641182182</c:v>
                </c:pt>
                <c:pt idx="676">
                  <c:v>138.83030387123628</c:v>
                </c:pt>
                <c:pt idx="677">
                  <c:v>137.52254752324126</c:v>
                </c:pt>
                <c:pt idx="678">
                  <c:v>136.79408908006104</c:v>
                </c:pt>
                <c:pt idx="679">
                  <c:v>136.14888303038711</c:v>
                </c:pt>
                <c:pt idx="680">
                  <c:v>136.46454835576523</c:v>
                </c:pt>
                <c:pt idx="681">
                  <c:v>137.25891494380463</c:v>
                </c:pt>
                <c:pt idx="682">
                  <c:v>137.10628555570972</c:v>
                </c:pt>
                <c:pt idx="683">
                  <c:v>136.15928957957539</c:v>
                </c:pt>
                <c:pt idx="684">
                  <c:v>135.45164423477175</c:v>
                </c:pt>
                <c:pt idx="685">
                  <c:v>136.49576800333008</c:v>
                </c:pt>
                <c:pt idx="686">
                  <c:v>137.28666574164006</c:v>
                </c:pt>
                <c:pt idx="687">
                  <c:v>137.65783266268906</c:v>
                </c:pt>
                <c:pt idx="688">
                  <c:v>137.0577216594977</c:v>
                </c:pt>
                <c:pt idx="689">
                  <c:v>135.21576245317053</c:v>
                </c:pt>
                <c:pt idx="690">
                  <c:v>135.55917857638406</c:v>
                </c:pt>
                <c:pt idx="691">
                  <c:v>135.6597752185375</c:v>
                </c:pt>
                <c:pt idx="692">
                  <c:v>135.23310670181766</c:v>
                </c:pt>
                <c:pt idx="693">
                  <c:v>135.11516581101705</c:v>
                </c:pt>
                <c:pt idx="694">
                  <c:v>136.5547384487304</c:v>
                </c:pt>
                <c:pt idx="695">
                  <c:v>137.07506590814484</c:v>
                </c:pt>
                <c:pt idx="696">
                  <c:v>136.93284306923823</c:v>
                </c:pt>
                <c:pt idx="697">
                  <c:v>136.93284306923823</c:v>
                </c:pt>
                <c:pt idx="698">
                  <c:v>137.12016095462744</c:v>
                </c:pt>
                <c:pt idx="699">
                  <c:v>137.30054114055778</c:v>
                </c:pt>
                <c:pt idx="700">
                  <c:v>139.10781184959063</c:v>
                </c:pt>
                <c:pt idx="701">
                  <c:v>139.28472318579159</c:v>
                </c:pt>
                <c:pt idx="702">
                  <c:v>139.13903149715554</c:v>
                </c:pt>
                <c:pt idx="703">
                  <c:v>137.56417371999444</c:v>
                </c:pt>
                <c:pt idx="704">
                  <c:v>137.86596364645482</c:v>
                </c:pt>
                <c:pt idx="705">
                  <c:v>137.1375052032746</c:v>
                </c:pt>
                <c:pt idx="706">
                  <c:v>138.00818648536145</c:v>
                </c:pt>
                <c:pt idx="707">
                  <c:v>137.91452754266683</c:v>
                </c:pt>
                <c:pt idx="708">
                  <c:v>136.8114333287082</c:v>
                </c:pt>
                <c:pt idx="709">
                  <c:v>135.70487026502011</c:v>
                </c:pt>
                <c:pt idx="710">
                  <c:v>135.20882475371167</c:v>
                </c:pt>
                <c:pt idx="711">
                  <c:v>134.65727764673233</c:v>
                </c:pt>
                <c:pt idx="712">
                  <c:v>134.17510753434161</c:v>
                </c:pt>
                <c:pt idx="713">
                  <c:v>135.45511308450116</c:v>
                </c:pt>
                <c:pt idx="714">
                  <c:v>135.30248369640628</c:v>
                </c:pt>
                <c:pt idx="715">
                  <c:v>134.76481198834463</c:v>
                </c:pt>
                <c:pt idx="716">
                  <c:v>133.72762591924516</c:v>
                </c:pt>
                <c:pt idx="717">
                  <c:v>132.34008602747326</c:v>
                </c:pt>
                <c:pt idx="718">
                  <c:v>133.10323296794783</c:v>
                </c:pt>
                <c:pt idx="719">
                  <c:v>133.2523935063133</c:v>
                </c:pt>
                <c:pt idx="720">
                  <c:v>133.2523935063133</c:v>
                </c:pt>
                <c:pt idx="721">
                  <c:v>132.01401415290687</c:v>
                </c:pt>
                <c:pt idx="722">
                  <c:v>131.73997502428193</c:v>
                </c:pt>
                <c:pt idx="723">
                  <c:v>131.97238795615371</c:v>
                </c:pt>
                <c:pt idx="724">
                  <c:v>131.80935201887053</c:v>
                </c:pt>
                <c:pt idx="725">
                  <c:v>131.80935201887053</c:v>
                </c:pt>
                <c:pt idx="726">
                  <c:v>130.78604134868877</c:v>
                </c:pt>
                <c:pt idx="727">
                  <c:v>130.52240876925211</c:v>
                </c:pt>
                <c:pt idx="728">
                  <c:v>129.30137366449284</c:v>
                </c:pt>
                <c:pt idx="729">
                  <c:v>130.12695990009712</c:v>
                </c:pt>
                <c:pt idx="730">
                  <c:v>130.1026779519911</c:v>
                </c:pt>
                <c:pt idx="731">
                  <c:v>129.90148466768417</c:v>
                </c:pt>
                <c:pt idx="732">
                  <c:v>130.35243513251004</c:v>
                </c:pt>
                <c:pt idx="733">
                  <c:v>131.37227695296238</c:v>
                </c:pt>
                <c:pt idx="734">
                  <c:v>133.25586235604274</c:v>
                </c:pt>
                <c:pt idx="735">
                  <c:v>133.85250450950463</c:v>
                </c:pt>
                <c:pt idx="736">
                  <c:v>133.96350770084638</c:v>
                </c:pt>
                <c:pt idx="737">
                  <c:v>133.31136395171359</c:v>
                </c:pt>
                <c:pt idx="738">
                  <c:v>133.68946857222147</c:v>
                </c:pt>
                <c:pt idx="739">
                  <c:v>133.68946857222147</c:v>
                </c:pt>
                <c:pt idx="740">
                  <c:v>133.43624254197309</c:v>
                </c:pt>
                <c:pt idx="741">
                  <c:v>133.01304287498263</c:v>
                </c:pt>
                <c:pt idx="742">
                  <c:v>133.18648536145412</c:v>
                </c:pt>
                <c:pt idx="743">
                  <c:v>133.1379214652421</c:v>
                </c:pt>
                <c:pt idx="744">
                  <c:v>134.38323851810739</c:v>
                </c:pt>
                <c:pt idx="745">
                  <c:v>134.31733037324821</c:v>
                </c:pt>
                <c:pt idx="746">
                  <c:v>135.61814902178438</c:v>
                </c:pt>
                <c:pt idx="747">
                  <c:v>135.29554599694742</c:v>
                </c:pt>
                <c:pt idx="748">
                  <c:v>134.54974330512002</c:v>
                </c:pt>
                <c:pt idx="749">
                  <c:v>134.23060913001248</c:v>
                </c:pt>
                <c:pt idx="750">
                  <c:v>133.685999722492</c:v>
                </c:pt>
                <c:pt idx="751">
                  <c:v>132.86735118634661</c:v>
                </c:pt>
                <c:pt idx="752">
                  <c:v>132.13195504370751</c:v>
                </c:pt>
                <c:pt idx="753">
                  <c:v>131.46940474538641</c:v>
                </c:pt>
                <c:pt idx="754">
                  <c:v>130.64728735951155</c:v>
                </c:pt>
                <c:pt idx="755">
                  <c:v>129.58235049257664</c:v>
                </c:pt>
                <c:pt idx="756">
                  <c:v>129.55113084501178</c:v>
                </c:pt>
                <c:pt idx="757">
                  <c:v>129.02386568613846</c:v>
                </c:pt>
                <c:pt idx="758">
                  <c:v>129.64825863743582</c:v>
                </c:pt>
                <c:pt idx="759">
                  <c:v>129.64825863743582</c:v>
                </c:pt>
                <c:pt idx="760">
                  <c:v>129.44706535312889</c:v>
                </c:pt>
                <c:pt idx="761">
                  <c:v>129.9708616622728</c:v>
                </c:pt>
                <c:pt idx="762">
                  <c:v>128.39947273484114</c:v>
                </c:pt>
                <c:pt idx="763">
                  <c:v>127.96933536839184</c:v>
                </c:pt>
                <c:pt idx="764">
                  <c:v>127.29637852088247</c:v>
                </c:pt>
                <c:pt idx="765">
                  <c:v>127.94158457055637</c:v>
                </c:pt>
                <c:pt idx="766">
                  <c:v>128.34050228944079</c:v>
                </c:pt>
                <c:pt idx="767">
                  <c:v>129.25627861801024</c:v>
                </c:pt>
                <c:pt idx="768">
                  <c:v>129.31871791314001</c:v>
                </c:pt>
                <c:pt idx="769">
                  <c:v>128.85736089912584</c:v>
                </c:pt>
                <c:pt idx="770">
                  <c:v>129.04814763424446</c:v>
                </c:pt>
                <c:pt idx="771">
                  <c:v>127.171499930623</c:v>
                </c:pt>
                <c:pt idx="772">
                  <c:v>128.48619397807687</c:v>
                </c:pt>
                <c:pt idx="773">
                  <c:v>129.14527542666852</c:v>
                </c:pt>
                <c:pt idx="774">
                  <c:v>129.79048147634245</c:v>
                </c:pt>
                <c:pt idx="775">
                  <c:v>130.13389759955598</c:v>
                </c:pt>
                <c:pt idx="776">
                  <c:v>129.85985847093102</c:v>
                </c:pt>
                <c:pt idx="777">
                  <c:v>130.68891355626474</c:v>
                </c:pt>
                <c:pt idx="778">
                  <c:v>130.17552379630914</c:v>
                </c:pt>
                <c:pt idx="779">
                  <c:v>129.17649507423337</c:v>
                </c:pt>
                <c:pt idx="780">
                  <c:v>129.71416678229497</c:v>
                </c:pt>
                <c:pt idx="781">
                  <c:v>130.61953656167614</c:v>
                </c:pt>
                <c:pt idx="782">
                  <c:v>130.77216594977102</c:v>
                </c:pt>
                <c:pt idx="783">
                  <c:v>130.24836964062715</c:v>
                </c:pt>
                <c:pt idx="784">
                  <c:v>130.42874982655749</c:v>
                </c:pt>
                <c:pt idx="785">
                  <c:v>130.67503815734699</c:v>
                </c:pt>
                <c:pt idx="786">
                  <c:v>131.46593589565697</c:v>
                </c:pt>
                <c:pt idx="787">
                  <c:v>127.4767587068128</c:v>
                </c:pt>
                <c:pt idx="788">
                  <c:v>127.4767587068128</c:v>
                </c:pt>
                <c:pt idx="789">
                  <c:v>124.07728597197168</c:v>
                </c:pt>
                <c:pt idx="790">
                  <c:v>124.12238101845428</c:v>
                </c:pt>
                <c:pt idx="791">
                  <c:v>125.05203274594143</c:v>
                </c:pt>
                <c:pt idx="792">
                  <c:v>124.08769252115999</c:v>
                </c:pt>
                <c:pt idx="793">
                  <c:v>123.50839461634521</c:v>
                </c:pt>
                <c:pt idx="794">
                  <c:v>124.35826280005548</c:v>
                </c:pt>
                <c:pt idx="795">
                  <c:v>124.63577077840986</c:v>
                </c:pt>
                <c:pt idx="796">
                  <c:v>124.12238101845428</c:v>
                </c:pt>
                <c:pt idx="797">
                  <c:v>124.14666296656027</c:v>
                </c:pt>
                <c:pt idx="798">
                  <c:v>125.30872762591923</c:v>
                </c:pt>
                <c:pt idx="799">
                  <c:v>123.06091300124878</c:v>
                </c:pt>
                <c:pt idx="800">
                  <c:v>124.51089218815039</c:v>
                </c:pt>
                <c:pt idx="801">
                  <c:v>124.99653115027056</c:v>
                </c:pt>
                <c:pt idx="802">
                  <c:v>124.45885944220896</c:v>
                </c:pt>
                <c:pt idx="803">
                  <c:v>124.78840016650479</c:v>
                </c:pt>
                <c:pt idx="804">
                  <c:v>123.61939780768697</c:v>
                </c:pt>
                <c:pt idx="805">
                  <c:v>122.67587068128209</c:v>
                </c:pt>
                <c:pt idx="806">
                  <c:v>122.70362147911752</c:v>
                </c:pt>
                <c:pt idx="807">
                  <c:v>124.08075482170111</c:v>
                </c:pt>
                <c:pt idx="808">
                  <c:v>123.59858470931037</c:v>
                </c:pt>
                <c:pt idx="809">
                  <c:v>126.70320521714997</c:v>
                </c:pt>
                <c:pt idx="810">
                  <c:v>126.85930345497431</c:v>
                </c:pt>
                <c:pt idx="811">
                  <c:v>125.74927154155679</c:v>
                </c:pt>
                <c:pt idx="812">
                  <c:v>127.30678507007076</c:v>
                </c:pt>
                <c:pt idx="813">
                  <c:v>126.84195920632718</c:v>
                </c:pt>
                <c:pt idx="814">
                  <c:v>124.85430831136395</c:v>
                </c:pt>
                <c:pt idx="815">
                  <c:v>125.20813098376577</c:v>
                </c:pt>
                <c:pt idx="816">
                  <c:v>124.83002636325793</c:v>
                </c:pt>
                <c:pt idx="817">
                  <c:v>126.48813653392533</c:v>
                </c:pt>
                <c:pt idx="818">
                  <c:v>124.84737061190509</c:v>
                </c:pt>
                <c:pt idx="819">
                  <c:v>126.16553350908836</c:v>
                </c:pt>
                <c:pt idx="820">
                  <c:v>126.02331067018176</c:v>
                </c:pt>
                <c:pt idx="821">
                  <c:v>124.97571805189398</c:v>
                </c:pt>
                <c:pt idx="822">
                  <c:v>124.41376439572637</c:v>
                </c:pt>
                <c:pt idx="823">
                  <c:v>124.62536422922157</c:v>
                </c:pt>
                <c:pt idx="824">
                  <c:v>124.81268211461078</c:v>
                </c:pt>
                <c:pt idx="825">
                  <c:v>124.43804634383238</c:v>
                </c:pt>
                <c:pt idx="826">
                  <c:v>125.4787012626613</c:v>
                </c:pt>
                <c:pt idx="827">
                  <c:v>125.93658942694601</c:v>
                </c:pt>
                <c:pt idx="828">
                  <c:v>125.3399472734841</c:v>
                </c:pt>
                <c:pt idx="829">
                  <c:v>125.3399472734841</c:v>
                </c:pt>
                <c:pt idx="830">
                  <c:v>125.99209102261688</c:v>
                </c:pt>
                <c:pt idx="831">
                  <c:v>126.17247120854725</c:v>
                </c:pt>
                <c:pt idx="832">
                  <c:v>125.20119328430692</c:v>
                </c:pt>
                <c:pt idx="833">
                  <c:v>126.12043846260579</c:v>
                </c:pt>
                <c:pt idx="834">
                  <c:v>126.30775634799501</c:v>
                </c:pt>
                <c:pt idx="835">
                  <c:v>126.8801165533509</c:v>
                </c:pt>
                <c:pt idx="836">
                  <c:v>126.42569723879559</c:v>
                </c:pt>
                <c:pt idx="837">
                  <c:v>126.84195920632718</c:v>
                </c:pt>
                <c:pt idx="838">
                  <c:v>125.6452060496739</c:v>
                </c:pt>
                <c:pt idx="839">
                  <c:v>123.58470931039265</c:v>
                </c:pt>
                <c:pt idx="840">
                  <c:v>123.4945192174275</c:v>
                </c:pt>
                <c:pt idx="841">
                  <c:v>121.36464548355764</c:v>
                </c:pt>
                <c:pt idx="842">
                  <c:v>119.78978770639654</c:v>
                </c:pt>
                <c:pt idx="843">
                  <c:v>119.64409601776052</c:v>
                </c:pt>
                <c:pt idx="844">
                  <c:v>119.93201054530316</c:v>
                </c:pt>
                <c:pt idx="845">
                  <c:v>120.50437075065908</c:v>
                </c:pt>
                <c:pt idx="846">
                  <c:v>122.8666574164007</c:v>
                </c:pt>
                <c:pt idx="847">
                  <c:v>121.09060635493269</c:v>
                </c:pt>
                <c:pt idx="848">
                  <c:v>120.85125572360205</c:v>
                </c:pt>
                <c:pt idx="849">
                  <c:v>119.6649091161371</c:v>
                </c:pt>
                <c:pt idx="850">
                  <c:v>119.72041071180794</c:v>
                </c:pt>
                <c:pt idx="851">
                  <c:v>119.2937421950881</c:v>
                </c:pt>
                <c:pt idx="852">
                  <c:v>119.33883724157069</c:v>
                </c:pt>
                <c:pt idx="853">
                  <c:v>116.9141112806993</c:v>
                </c:pt>
                <c:pt idx="854">
                  <c:v>116.02955459969473</c:v>
                </c:pt>
                <c:pt idx="855">
                  <c:v>116.03302344942416</c:v>
                </c:pt>
                <c:pt idx="856">
                  <c:v>116.3417510753434</c:v>
                </c:pt>
                <c:pt idx="857">
                  <c:v>116.3417510753434</c:v>
                </c:pt>
                <c:pt idx="858">
                  <c:v>115.51963368946856</c:v>
                </c:pt>
                <c:pt idx="859">
                  <c:v>115.97405300402386</c:v>
                </c:pt>
                <c:pt idx="860">
                  <c:v>117.59400582766753</c:v>
                </c:pt>
                <c:pt idx="861">
                  <c:v>117.72582211738587</c:v>
                </c:pt>
                <c:pt idx="862">
                  <c:v>117.90273345358678</c:v>
                </c:pt>
                <c:pt idx="863">
                  <c:v>116.43887886776744</c:v>
                </c:pt>
                <c:pt idx="864">
                  <c:v>116.0468988483419</c:v>
                </c:pt>
                <c:pt idx="865">
                  <c:v>116.77535729152211</c:v>
                </c:pt>
                <c:pt idx="866">
                  <c:v>116.13362009157764</c:v>
                </c:pt>
                <c:pt idx="867">
                  <c:v>116.29318717913139</c:v>
                </c:pt>
                <c:pt idx="868">
                  <c:v>116.6088525045095</c:v>
                </c:pt>
                <c:pt idx="869">
                  <c:v>116.55681975856804</c:v>
                </c:pt>
                <c:pt idx="870">
                  <c:v>115.29762730678506</c:v>
                </c:pt>
                <c:pt idx="871">
                  <c:v>114.33675593173302</c:v>
                </c:pt>
                <c:pt idx="872">
                  <c:v>113.33425835992786</c:v>
                </c:pt>
                <c:pt idx="873">
                  <c:v>113.04287498265573</c:v>
                </c:pt>
                <c:pt idx="874">
                  <c:v>112.98043568752601</c:v>
                </c:pt>
                <c:pt idx="875">
                  <c:v>113.02206188427917</c:v>
                </c:pt>
                <c:pt idx="876">
                  <c:v>113.54238934369363</c:v>
                </c:pt>
                <c:pt idx="877">
                  <c:v>112.45663937838211</c:v>
                </c:pt>
                <c:pt idx="878">
                  <c:v>111.86693492437907</c:v>
                </c:pt>
                <c:pt idx="879">
                  <c:v>111.22172887470514</c:v>
                </c:pt>
                <c:pt idx="880">
                  <c:v>111.4957680033301</c:v>
                </c:pt>
                <c:pt idx="881">
                  <c:v>111.33620091577632</c:v>
                </c:pt>
                <c:pt idx="882">
                  <c:v>112.24503954488689</c:v>
                </c:pt>
                <c:pt idx="883">
                  <c:v>111.65186624115442</c:v>
                </c:pt>
                <c:pt idx="884">
                  <c:v>113.13653392535035</c:v>
                </c:pt>
                <c:pt idx="885">
                  <c:v>112.3976689329818</c:v>
                </c:pt>
                <c:pt idx="886">
                  <c:v>113.21978631885665</c:v>
                </c:pt>
                <c:pt idx="887">
                  <c:v>114.40613292632162</c:v>
                </c:pt>
                <c:pt idx="888">
                  <c:v>113.60829748855279</c:v>
                </c:pt>
                <c:pt idx="889">
                  <c:v>115.24212571111418</c:v>
                </c:pt>
                <c:pt idx="890">
                  <c:v>113.96558901068406</c:v>
                </c:pt>
                <c:pt idx="891">
                  <c:v>113.90314971555431</c:v>
                </c:pt>
                <c:pt idx="892">
                  <c:v>112.21381989732204</c:v>
                </c:pt>
                <c:pt idx="893">
                  <c:v>113.24753711669211</c:v>
                </c:pt>
                <c:pt idx="894">
                  <c:v>116.41806576939086</c:v>
                </c:pt>
                <c:pt idx="895">
                  <c:v>115.26293880949076</c:v>
                </c:pt>
                <c:pt idx="896">
                  <c:v>114.91952268627723</c:v>
                </c:pt>
                <c:pt idx="897">
                  <c:v>114.75301789926459</c:v>
                </c:pt>
                <c:pt idx="898">
                  <c:v>114.60732621062854</c:v>
                </c:pt>
                <c:pt idx="899">
                  <c:v>114.60732621062854</c:v>
                </c:pt>
                <c:pt idx="900">
                  <c:v>114.41307062578048</c:v>
                </c:pt>
                <c:pt idx="901">
                  <c:v>113.7852088247537</c:v>
                </c:pt>
                <c:pt idx="902">
                  <c:v>113.33425835992786</c:v>
                </c:pt>
                <c:pt idx="903">
                  <c:v>114.40266407659219</c:v>
                </c:pt>
                <c:pt idx="904">
                  <c:v>113.96558901068406</c:v>
                </c:pt>
                <c:pt idx="905">
                  <c:v>114.55876231441653</c:v>
                </c:pt>
                <c:pt idx="906">
                  <c:v>114.94033578465381</c:v>
                </c:pt>
                <c:pt idx="907">
                  <c:v>115.48494519217427</c:v>
                </c:pt>
                <c:pt idx="908">
                  <c:v>114.68710975440544</c:v>
                </c:pt>
                <c:pt idx="909">
                  <c:v>114.17718884417927</c:v>
                </c:pt>
                <c:pt idx="910">
                  <c:v>113.65339253503537</c:v>
                </c:pt>
                <c:pt idx="911">
                  <c:v>114.17718884417927</c:v>
                </c:pt>
                <c:pt idx="912">
                  <c:v>114.75301789926459</c:v>
                </c:pt>
                <c:pt idx="913">
                  <c:v>113.49382544748161</c:v>
                </c:pt>
                <c:pt idx="914">
                  <c:v>113.98987095879005</c:v>
                </c:pt>
                <c:pt idx="915">
                  <c:v>114.48938531982793</c:v>
                </c:pt>
                <c:pt idx="916">
                  <c:v>115.50575829055086</c:v>
                </c:pt>
                <c:pt idx="917">
                  <c:v>115.82489246565839</c:v>
                </c:pt>
                <c:pt idx="918">
                  <c:v>115.84917441376439</c:v>
                </c:pt>
                <c:pt idx="919">
                  <c:v>114.79117524628832</c:v>
                </c:pt>
                <c:pt idx="920">
                  <c:v>114.58304426252252</c:v>
                </c:pt>
                <c:pt idx="921">
                  <c:v>115.00971277924239</c:v>
                </c:pt>
                <c:pt idx="922">
                  <c:v>115.40169279866794</c:v>
                </c:pt>
                <c:pt idx="923">
                  <c:v>115.71735812404607</c:v>
                </c:pt>
                <c:pt idx="924">
                  <c:v>116.15096434022479</c:v>
                </c:pt>
                <c:pt idx="925">
                  <c:v>115.76592202025809</c:v>
                </c:pt>
                <c:pt idx="926">
                  <c:v>115.40169279866794</c:v>
                </c:pt>
                <c:pt idx="927">
                  <c:v>115.13112251977245</c:v>
                </c:pt>
                <c:pt idx="928">
                  <c:v>115.127653670043</c:v>
                </c:pt>
                <c:pt idx="929">
                  <c:v>115.52657138892744</c:v>
                </c:pt>
                <c:pt idx="930">
                  <c:v>115.43638129596225</c:v>
                </c:pt>
                <c:pt idx="931">
                  <c:v>115.61329263216318</c:v>
                </c:pt>
                <c:pt idx="932">
                  <c:v>115.73123352296378</c:v>
                </c:pt>
                <c:pt idx="933">
                  <c:v>116.52560011100319</c:v>
                </c:pt>
                <c:pt idx="934">
                  <c:v>116.37990842236714</c:v>
                </c:pt>
                <c:pt idx="935">
                  <c:v>116.41806576939086</c:v>
                </c:pt>
                <c:pt idx="936">
                  <c:v>116.37643957263771</c:v>
                </c:pt>
                <c:pt idx="937">
                  <c:v>115.92548910781184</c:v>
                </c:pt>
                <c:pt idx="938">
                  <c:v>115.68266962675176</c:v>
                </c:pt>
                <c:pt idx="939">
                  <c:v>114.74954904953516</c:v>
                </c:pt>
                <c:pt idx="940">
                  <c:v>114.55182461495768</c:v>
                </c:pt>
                <c:pt idx="941">
                  <c:v>113.90314971555431</c:v>
                </c:pt>
                <c:pt idx="942">
                  <c:v>113.10531427778547</c:v>
                </c:pt>
                <c:pt idx="943">
                  <c:v>112.55376717080617</c:v>
                </c:pt>
                <c:pt idx="944">
                  <c:v>112.33869848758151</c:v>
                </c:pt>
                <c:pt idx="945">
                  <c:v>111.98487581517966</c:v>
                </c:pt>
                <c:pt idx="946">
                  <c:v>111.60330234494241</c:v>
                </c:pt>
                <c:pt idx="947">
                  <c:v>111.98834466490912</c:v>
                </c:pt>
                <c:pt idx="948">
                  <c:v>113.0602192313029</c:v>
                </c:pt>
                <c:pt idx="949">
                  <c:v>113.63951713611766</c:v>
                </c:pt>
                <c:pt idx="950">
                  <c:v>113.91702511447204</c:v>
                </c:pt>
                <c:pt idx="951">
                  <c:v>113.98987095879005</c:v>
                </c:pt>
                <c:pt idx="952">
                  <c:v>113.53198279450534</c:v>
                </c:pt>
                <c:pt idx="953">
                  <c:v>113.03593728319687</c:v>
                </c:pt>
                <c:pt idx="954">
                  <c:v>112.40460663244068</c:v>
                </c:pt>
                <c:pt idx="955">
                  <c:v>112.40460663244068</c:v>
                </c:pt>
                <c:pt idx="956">
                  <c:v>112.43235743027611</c:v>
                </c:pt>
                <c:pt idx="957">
                  <c:v>112.83127514916052</c:v>
                </c:pt>
                <c:pt idx="958">
                  <c:v>112.84515054807824</c:v>
                </c:pt>
                <c:pt idx="959">
                  <c:v>113.2371305675038</c:v>
                </c:pt>
                <c:pt idx="960">
                  <c:v>113.10531427778547</c:v>
                </c:pt>
                <c:pt idx="961">
                  <c:v>113.40710420424587</c:v>
                </c:pt>
                <c:pt idx="962">
                  <c:v>113.40710420424587</c:v>
                </c:pt>
                <c:pt idx="963">
                  <c:v>113.85458581934232</c:v>
                </c:pt>
                <c:pt idx="964">
                  <c:v>113.25794366588038</c:v>
                </c:pt>
                <c:pt idx="965">
                  <c:v>113.49382544748161</c:v>
                </c:pt>
                <c:pt idx="966">
                  <c:v>113.56667129179962</c:v>
                </c:pt>
                <c:pt idx="967">
                  <c:v>112.70639655890106</c:v>
                </c:pt>
                <c:pt idx="968">
                  <c:v>112.79658665186622</c:v>
                </c:pt>
                <c:pt idx="969">
                  <c:v>113.21978631885665</c:v>
                </c:pt>
                <c:pt idx="970">
                  <c:v>112.60233106701818</c:v>
                </c:pt>
                <c:pt idx="971">
                  <c:v>112.82433744970166</c:v>
                </c:pt>
                <c:pt idx="972">
                  <c:v>112.18260024975719</c:v>
                </c:pt>
                <c:pt idx="973">
                  <c:v>111.58248924656584</c:v>
                </c:pt>
                <c:pt idx="974">
                  <c:v>111.44026640765921</c:v>
                </c:pt>
                <c:pt idx="975">
                  <c:v>111.18010267795198</c:v>
                </c:pt>
                <c:pt idx="976">
                  <c:v>110.58346052449008</c:v>
                </c:pt>
                <c:pt idx="977">
                  <c:v>111.06216178715138</c:v>
                </c:pt>
                <c:pt idx="978">
                  <c:v>111.77327598168448</c:v>
                </c:pt>
                <c:pt idx="979">
                  <c:v>111.33273206604687</c:v>
                </c:pt>
                <c:pt idx="980">
                  <c:v>111.23213542389342</c:v>
                </c:pt>
                <c:pt idx="981">
                  <c:v>111.23213542389342</c:v>
                </c:pt>
                <c:pt idx="982">
                  <c:v>110.63202442070208</c:v>
                </c:pt>
                <c:pt idx="983">
                  <c:v>111.24601082281114</c:v>
                </c:pt>
                <c:pt idx="984">
                  <c:v>110.56611627584292</c:v>
                </c:pt>
                <c:pt idx="985">
                  <c:v>110.34410989315941</c:v>
                </c:pt>
                <c:pt idx="986">
                  <c:v>110.34410989315941</c:v>
                </c:pt>
                <c:pt idx="987">
                  <c:v>109.87581517968641</c:v>
                </c:pt>
                <c:pt idx="988">
                  <c:v>110.40654918828916</c:v>
                </c:pt>
                <c:pt idx="989">
                  <c:v>110.90953239905647</c:v>
                </c:pt>
                <c:pt idx="990">
                  <c:v>110.52795892881919</c:v>
                </c:pt>
                <c:pt idx="991">
                  <c:v>109.56014985430831</c:v>
                </c:pt>
                <c:pt idx="992">
                  <c:v>109.16123213542389</c:v>
                </c:pt>
                <c:pt idx="993">
                  <c:v>109.92437907589843</c:v>
                </c:pt>
                <c:pt idx="994">
                  <c:v>110.43083113639516</c:v>
                </c:pt>
                <c:pt idx="995">
                  <c:v>110.94075204662133</c:v>
                </c:pt>
                <c:pt idx="996">
                  <c:v>110.59386707367835</c:v>
                </c:pt>
                <c:pt idx="997">
                  <c:v>111.24947967254057</c:v>
                </c:pt>
                <c:pt idx="998">
                  <c:v>110.5973359234078</c:v>
                </c:pt>
                <c:pt idx="999">
                  <c:v>110.5973359234078</c:v>
                </c:pt>
                <c:pt idx="1000">
                  <c:v>110.40308033855972</c:v>
                </c:pt>
                <c:pt idx="1001">
                  <c:v>110.63202442070208</c:v>
                </c:pt>
                <c:pt idx="1002">
                  <c:v>110.88178160122104</c:v>
                </c:pt>
                <c:pt idx="1003">
                  <c:v>110.88178160122104</c:v>
                </c:pt>
                <c:pt idx="1004">
                  <c:v>110.69099486610239</c:v>
                </c:pt>
                <c:pt idx="1005">
                  <c:v>110.76730956014984</c:v>
                </c:pt>
                <c:pt idx="1006">
                  <c:v>109.94172332454556</c:v>
                </c:pt>
                <c:pt idx="1007">
                  <c:v>110.57305397530178</c:v>
                </c:pt>
                <c:pt idx="1008">
                  <c:v>111.34313861523519</c:v>
                </c:pt>
                <c:pt idx="1009">
                  <c:v>111.74552518384901</c:v>
                </c:pt>
                <c:pt idx="1010">
                  <c:v>113.1538781739975</c:v>
                </c:pt>
                <c:pt idx="1011">
                  <c:v>113.85458581934232</c:v>
                </c:pt>
                <c:pt idx="1012">
                  <c:v>113.39322880532814</c:v>
                </c:pt>
                <c:pt idx="1013">
                  <c:v>113.81642847231856</c:v>
                </c:pt>
                <c:pt idx="1014">
                  <c:v>113.95865131122518</c:v>
                </c:pt>
                <c:pt idx="1015">
                  <c:v>114.34716248092131</c:v>
                </c:pt>
                <c:pt idx="1016">
                  <c:v>114.36797557929791</c:v>
                </c:pt>
                <c:pt idx="1017">
                  <c:v>115.23865686138475</c:v>
                </c:pt>
                <c:pt idx="1018">
                  <c:v>115.43638129596225</c:v>
                </c:pt>
                <c:pt idx="1019">
                  <c:v>115.43638129596225</c:v>
                </c:pt>
                <c:pt idx="1020">
                  <c:v>117.29221590120716</c:v>
                </c:pt>
                <c:pt idx="1021">
                  <c:v>118.07964478978769</c:v>
                </c:pt>
                <c:pt idx="1022">
                  <c:v>118.16983488275288</c:v>
                </c:pt>
                <c:pt idx="1023">
                  <c:v>118.24268072707089</c:v>
                </c:pt>
                <c:pt idx="1024">
                  <c:v>119.30067989454696</c:v>
                </c:pt>
                <c:pt idx="1025">
                  <c:v>119.8556958512557</c:v>
                </c:pt>
                <c:pt idx="1026">
                  <c:v>119.87650894963228</c:v>
                </c:pt>
                <c:pt idx="1027">
                  <c:v>119.6198140696545</c:v>
                </c:pt>
                <c:pt idx="1028">
                  <c:v>120.97613431386152</c:v>
                </c:pt>
                <c:pt idx="1029">
                  <c:v>122.85971971694185</c:v>
                </c:pt>
                <c:pt idx="1030">
                  <c:v>124.54211183571526</c:v>
                </c:pt>
                <c:pt idx="1031">
                  <c:v>124.64617732759815</c:v>
                </c:pt>
                <c:pt idx="1032">
                  <c:v>125.61745525183848</c:v>
                </c:pt>
                <c:pt idx="1033">
                  <c:v>126.00943527126402</c:v>
                </c:pt>
                <c:pt idx="1034">
                  <c:v>125.10406549188289</c:v>
                </c:pt>
                <c:pt idx="1035">
                  <c:v>126.21062855557096</c:v>
                </c:pt>
                <c:pt idx="1036">
                  <c:v>126.8801165533509</c:v>
                </c:pt>
                <c:pt idx="1037">
                  <c:v>126.69626751769113</c:v>
                </c:pt>
                <c:pt idx="1038">
                  <c:v>127.0778409879284</c:v>
                </c:pt>
                <c:pt idx="1039">
                  <c:v>126.4811988344665</c:v>
                </c:pt>
                <c:pt idx="1040">
                  <c:v>128.23296794782851</c:v>
                </c:pt>
                <c:pt idx="1041">
                  <c:v>129.1209934785625</c:v>
                </c:pt>
                <c:pt idx="1042">
                  <c:v>127.30678507007076</c:v>
                </c:pt>
                <c:pt idx="1043">
                  <c:v>126.46732343554876</c:v>
                </c:pt>
                <c:pt idx="1044">
                  <c:v>127.68142084084914</c:v>
                </c:pt>
                <c:pt idx="1045">
                  <c:v>127.31372276952962</c:v>
                </c:pt>
                <c:pt idx="1046">
                  <c:v>127.26169002358816</c:v>
                </c:pt>
                <c:pt idx="1047">
                  <c:v>128.89551824614955</c:v>
                </c:pt>
                <c:pt idx="1048">
                  <c:v>128.61454141806576</c:v>
                </c:pt>
                <c:pt idx="1049">
                  <c:v>128.82267240183154</c:v>
                </c:pt>
                <c:pt idx="1050">
                  <c:v>128.3162203413348</c:v>
                </c:pt>
                <c:pt idx="1051">
                  <c:v>126.41182183987789</c:v>
                </c:pt>
                <c:pt idx="1052">
                  <c:v>127.09865408630499</c:v>
                </c:pt>
                <c:pt idx="1053">
                  <c:v>126.66157902039681</c:v>
                </c:pt>
                <c:pt idx="1054">
                  <c:v>126.83155265713889</c:v>
                </c:pt>
                <c:pt idx="1055">
                  <c:v>127.72998473706119</c:v>
                </c:pt>
                <c:pt idx="1056">
                  <c:v>127.83058137921464</c:v>
                </c:pt>
                <c:pt idx="1057">
                  <c:v>127.45594560843622</c:v>
                </c:pt>
                <c:pt idx="1058">
                  <c:v>127.0778409879284</c:v>
                </c:pt>
                <c:pt idx="1059">
                  <c:v>128.55903982239488</c:v>
                </c:pt>
                <c:pt idx="1060">
                  <c:v>129.27709171638685</c:v>
                </c:pt>
                <c:pt idx="1061">
                  <c:v>129.00305258776189</c:v>
                </c:pt>
                <c:pt idx="1062">
                  <c:v>129.06896073262104</c:v>
                </c:pt>
                <c:pt idx="1063">
                  <c:v>129.06896073262104</c:v>
                </c:pt>
                <c:pt idx="1064">
                  <c:v>127.41431941168307</c:v>
                </c:pt>
                <c:pt idx="1065">
                  <c:v>128.42375468294713</c:v>
                </c:pt>
                <c:pt idx="1066">
                  <c:v>129.35687526016372</c:v>
                </c:pt>
                <c:pt idx="1067">
                  <c:v>129.79048147634245</c:v>
                </c:pt>
                <c:pt idx="1068">
                  <c:v>130.64034966005272</c:v>
                </c:pt>
                <c:pt idx="1069">
                  <c:v>130.42874982655749</c:v>
                </c:pt>
                <c:pt idx="1070">
                  <c:v>131.94463715831827</c:v>
                </c:pt>
                <c:pt idx="1071">
                  <c:v>131.71222422644649</c:v>
                </c:pt>
                <c:pt idx="1072">
                  <c:v>130.28305813792144</c:v>
                </c:pt>
                <c:pt idx="1073">
                  <c:v>129.98473706119051</c:v>
                </c:pt>
                <c:pt idx="1074">
                  <c:v>130.76869710004161</c:v>
                </c:pt>
                <c:pt idx="1075">
                  <c:v>131.50756209241015</c:v>
                </c:pt>
                <c:pt idx="1076">
                  <c:v>130.65769390869988</c:v>
                </c:pt>
                <c:pt idx="1077">
                  <c:v>130.90051338975994</c:v>
                </c:pt>
                <c:pt idx="1078">
                  <c:v>130.0783960038851</c:v>
                </c:pt>
                <c:pt idx="1079">
                  <c:v>129.41237685583459</c:v>
                </c:pt>
                <c:pt idx="1080">
                  <c:v>129.98820591091993</c:v>
                </c:pt>
                <c:pt idx="1081">
                  <c:v>129.42625225475231</c:v>
                </c:pt>
                <c:pt idx="1082">
                  <c:v>128.18787290134591</c:v>
                </c:pt>
                <c:pt idx="1083">
                  <c:v>127.48716525600111</c:v>
                </c:pt>
                <c:pt idx="1084">
                  <c:v>127.72304703760231</c:v>
                </c:pt>
                <c:pt idx="1085">
                  <c:v>127.07437213819897</c:v>
                </c:pt>
                <c:pt idx="1086">
                  <c:v>127.33800471763563</c:v>
                </c:pt>
                <c:pt idx="1087">
                  <c:v>126.92868044956292</c:v>
                </c:pt>
                <c:pt idx="1088">
                  <c:v>126.14818926044123</c:v>
                </c:pt>
                <c:pt idx="1089">
                  <c:v>126.14818926044123</c:v>
                </c:pt>
                <c:pt idx="1090">
                  <c:v>124.62189537949216</c:v>
                </c:pt>
                <c:pt idx="1091">
                  <c:v>124.56639378382128</c:v>
                </c:pt>
                <c:pt idx="1092">
                  <c:v>124.91674760649367</c:v>
                </c:pt>
                <c:pt idx="1093">
                  <c:v>124.22991536006658</c:v>
                </c:pt>
                <c:pt idx="1094">
                  <c:v>124.02525322603024</c:v>
                </c:pt>
                <c:pt idx="1095">
                  <c:v>123.47717496878032</c:v>
                </c:pt>
                <c:pt idx="1096">
                  <c:v>123.22741778826141</c:v>
                </c:pt>
                <c:pt idx="1097">
                  <c:v>122.44345774941027</c:v>
                </c:pt>
                <c:pt idx="1098">
                  <c:v>123.31760788122656</c:v>
                </c:pt>
                <c:pt idx="1099">
                  <c:v>122.57874288885805</c:v>
                </c:pt>
                <c:pt idx="1100">
                  <c:v>121.56930761759399</c:v>
                </c:pt>
                <c:pt idx="1101">
                  <c:v>120.17483002636324</c:v>
                </c:pt>
                <c:pt idx="1102">
                  <c:v>120.16095462744553</c:v>
                </c:pt>
                <c:pt idx="1103">
                  <c:v>121.00041626196752</c:v>
                </c:pt>
                <c:pt idx="1104">
                  <c:v>120.07076453448036</c:v>
                </c:pt>
                <c:pt idx="1105">
                  <c:v>119.54696822533646</c:v>
                </c:pt>
                <c:pt idx="1106">
                  <c:v>119.86957125017344</c:v>
                </c:pt>
                <c:pt idx="1107">
                  <c:v>121.48952407381712</c:v>
                </c:pt>
                <c:pt idx="1108">
                  <c:v>121.34730123491049</c:v>
                </c:pt>
                <c:pt idx="1109">
                  <c:v>120.93450811710835</c:v>
                </c:pt>
                <c:pt idx="1110">
                  <c:v>120.95879006521434</c:v>
                </c:pt>
                <c:pt idx="1111">
                  <c:v>121.02469821007354</c:v>
                </c:pt>
                <c:pt idx="1112">
                  <c:v>121.73581240460662</c:v>
                </c:pt>
                <c:pt idx="1113">
                  <c:v>121.5103371721937</c:v>
                </c:pt>
                <c:pt idx="1114">
                  <c:v>118.89135562647427</c:v>
                </c:pt>
                <c:pt idx="1115">
                  <c:v>118.15595948383515</c:v>
                </c:pt>
                <c:pt idx="1116">
                  <c:v>118.08311363951714</c:v>
                </c:pt>
                <c:pt idx="1117">
                  <c:v>118.45081171083669</c:v>
                </c:pt>
                <c:pt idx="1118">
                  <c:v>118.45081171083669</c:v>
                </c:pt>
                <c:pt idx="1119">
                  <c:v>116.85860968502844</c:v>
                </c:pt>
                <c:pt idx="1120">
                  <c:v>115.98099070348272</c:v>
                </c:pt>
                <c:pt idx="1121">
                  <c:v>114.36103787983905</c:v>
                </c:pt>
                <c:pt idx="1122">
                  <c:v>112.47051477729984</c:v>
                </c:pt>
                <c:pt idx="1123">
                  <c:v>110.89218815040931</c:v>
                </c:pt>
                <c:pt idx="1124">
                  <c:v>111.56861384764811</c:v>
                </c:pt>
                <c:pt idx="1125">
                  <c:v>111.27029277091715</c:v>
                </c:pt>
                <c:pt idx="1126">
                  <c:v>111.3570140141529</c:v>
                </c:pt>
                <c:pt idx="1127">
                  <c:v>111.92590536977937</c:v>
                </c:pt>
                <c:pt idx="1128">
                  <c:v>111.12806993201055</c:v>
                </c:pt>
                <c:pt idx="1129">
                  <c:v>110.76384071042042</c:v>
                </c:pt>
                <c:pt idx="1130">
                  <c:v>110.56958512557236</c:v>
                </c:pt>
                <c:pt idx="1131">
                  <c:v>110.95462744553906</c:v>
                </c:pt>
                <c:pt idx="1132">
                  <c:v>110.55917857638407</c:v>
                </c:pt>
                <c:pt idx="1133">
                  <c:v>111.15235188011654</c:v>
                </c:pt>
                <c:pt idx="1134">
                  <c:v>111.38823366171778</c:v>
                </c:pt>
                <c:pt idx="1135">
                  <c:v>110.13944775912306</c:v>
                </c:pt>
                <c:pt idx="1136">
                  <c:v>110.07353961426389</c:v>
                </c:pt>
                <c:pt idx="1137">
                  <c:v>109.6780907451089</c:v>
                </c:pt>
                <c:pt idx="1138">
                  <c:v>108.97391425003468</c:v>
                </c:pt>
                <c:pt idx="1139">
                  <c:v>110.00416261967531</c:v>
                </c:pt>
                <c:pt idx="1140">
                  <c:v>109.501179408908</c:v>
                </c:pt>
                <c:pt idx="1141">
                  <c:v>110.85056195365614</c:v>
                </c:pt>
                <c:pt idx="1142">
                  <c:v>109.59830720133201</c:v>
                </c:pt>
                <c:pt idx="1143">
                  <c:v>108.48133758845566</c:v>
                </c:pt>
                <c:pt idx="1144">
                  <c:v>109.18204523380047</c:v>
                </c:pt>
                <c:pt idx="1145">
                  <c:v>107.80491189121688</c:v>
                </c:pt>
                <c:pt idx="1146">
                  <c:v>107.6349382544748</c:v>
                </c:pt>
                <c:pt idx="1147">
                  <c:v>107.91244623282918</c:v>
                </c:pt>
                <c:pt idx="1148">
                  <c:v>108.57846538087969</c:v>
                </c:pt>
                <c:pt idx="1149">
                  <c:v>108.10670181767725</c:v>
                </c:pt>
                <c:pt idx="1150">
                  <c:v>107.67656445122797</c:v>
                </c:pt>
                <c:pt idx="1151">
                  <c:v>106.71222422644651</c:v>
                </c:pt>
                <c:pt idx="1152">
                  <c:v>107.23255168586097</c:v>
                </c:pt>
                <c:pt idx="1153">
                  <c:v>107.57249895934507</c:v>
                </c:pt>
                <c:pt idx="1154">
                  <c:v>107.08685999722489</c:v>
                </c:pt>
                <c:pt idx="1155">
                  <c:v>107.73206604689885</c:v>
                </c:pt>
                <c:pt idx="1156">
                  <c:v>107.91591508255863</c:v>
                </c:pt>
                <c:pt idx="1157">
                  <c:v>108.79006521437491</c:v>
                </c:pt>
                <c:pt idx="1158">
                  <c:v>108.81781601221034</c:v>
                </c:pt>
                <c:pt idx="1159">
                  <c:v>108.81781601221034</c:v>
                </c:pt>
                <c:pt idx="1160">
                  <c:v>109.20285833217704</c:v>
                </c:pt>
                <c:pt idx="1161">
                  <c:v>108.21770500901901</c:v>
                </c:pt>
                <c:pt idx="1162">
                  <c:v>107.73553489662827</c:v>
                </c:pt>
                <c:pt idx="1163">
                  <c:v>109.10573053975301</c:v>
                </c:pt>
                <c:pt idx="1164">
                  <c:v>108.11017066740669</c:v>
                </c:pt>
                <c:pt idx="1165">
                  <c:v>108.12057721659497</c:v>
                </c:pt>
                <c:pt idx="1166">
                  <c:v>107.72512834743999</c:v>
                </c:pt>
                <c:pt idx="1167">
                  <c:v>106.64631608158734</c:v>
                </c:pt>
                <c:pt idx="1168">
                  <c:v>106.00804773137227</c:v>
                </c:pt>
                <c:pt idx="1169">
                  <c:v>105.82766754544191</c:v>
                </c:pt>
                <c:pt idx="1170">
                  <c:v>105.60566116275842</c:v>
                </c:pt>
                <c:pt idx="1171">
                  <c:v>105.65422505897043</c:v>
                </c:pt>
                <c:pt idx="1172">
                  <c:v>104.5060357985292</c:v>
                </c:pt>
                <c:pt idx="1173">
                  <c:v>103.49660052726514</c:v>
                </c:pt>
                <c:pt idx="1174">
                  <c:v>103.23990564728736</c:v>
                </c:pt>
                <c:pt idx="1175">
                  <c:v>103.04565006243929</c:v>
                </c:pt>
                <c:pt idx="1176">
                  <c:v>103.63535451644232</c:v>
                </c:pt>
                <c:pt idx="1177">
                  <c:v>102.83058137921464</c:v>
                </c:pt>
                <c:pt idx="1178">
                  <c:v>103.49313167753573</c:v>
                </c:pt>
                <c:pt idx="1179">
                  <c:v>104.67600943527124</c:v>
                </c:pt>
                <c:pt idx="1180">
                  <c:v>103.85042319966698</c:v>
                </c:pt>
                <c:pt idx="1181">
                  <c:v>104.35340641043429</c:v>
                </c:pt>
                <c:pt idx="1182">
                  <c:v>104.92576661579021</c:v>
                </c:pt>
                <c:pt idx="1183">
                  <c:v>104.80435687526015</c:v>
                </c:pt>
                <c:pt idx="1184">
                  <c:v>107.05217149993062</c:v>
                </c:pt>
                <c:pt idx="1185">
                  <c:v>107.94019703066462</c:v>
                </c:pt>
                <c:pt idx="1186">
                  <c:v>108.0199805744415</c:v>
                </c:pt>
                <c:pt idx="1187">
                  <c:v>107.40252532260301</c:v>
                </c:pt>
                <c:pt idx="1188">
                  <c:v>106.514499791869</c:v>
                </c:pt>
                <c:pt idx="1189">
                  <c:v>107.85347578742888</c:v>
                </c:pt>
                <c:pt idx="1190">
                  <c:v>108.49521298737336</c:v>
                </c:pt>
                <c:pt idx="1191">
                  <c:v>106.85791591508256</c:v>
                </c:pt>
                <c:pt idx="1192">
                  <c:v>107.97141667822949</c:v>
                </c:pt>
                <c:pt idx="1193">
                  <c:v>107.24642708477867</c:v>
                </c:pt>
                <c:pt idx="1194">
                  <c:v>107.0625780491189</c:v>
                </c:pt>
                <c:pt idx="1195">
                  <c:v>107.48230886637991</c:v>
                </c:pt>
                <c:pt idx="1196">
                  <c:v>107.54821701123906</c:v>
                </c:pt>
                <c:pt idx="1197">
                  <c:v>108.3460524490079</c:v>
                </c:pt>
                <c:pt idx="1198">
                  <c:v>107.40599417233246</c:v>
                </c:pt>
                <c:pt idx="1199">
                  <c:v>108.13445261551269</c:v>
                </c:pt>
                <c:pt idx="1200">
                  <c:v>108.76231441653947</c:v>
                </c:pt>
                <c:pt idx="1201">
                  <c:v>109.67462189537949</c:v>
                </c:pt>
                <c:pt idx="1202">
                  <c:v>109.08144859164699</c:v>
                </c:pt>
                <c:pt idx="1203">
                  <c:v>109.07451089218813</c:v>
                </c:pt>
                <c:pt idx="1204">
                  <c:v>108.98085194949354</c:v>
                </c:pt>
                <c:pt idx="1205">
                  <c:v>107.74247259608714</c:v>
                </c:pt>
                <c:pt idx="1206">
                  <c:v>107.44068266962674</c:v>
                </c:pt>
                <c:pt idx="1207">
                  <c:v>107.48230886637991</c:v>
                </c:pt>
                <c:pt idx="1208">
                  <c:v>107.94713473012348</c:v>
                </c:pt>
                <c:pt idx="1209">
                  <c:v>108.17607881226586</c:v>
                </c:pt>
                <c:pt idx="1210">
                  <c:v>109.73359234077979</c:v>
                </c:pt>
                <c:pt idx="1211">
                  <c:v>110.75343416123214</c:v>
                </c:pt>
                <c:pt idx="1212">
                  <c:v>111.7906202303316</c:v>
                </c:pt>
                <c:pt idx="1213">
                  <c:v>111.696961287637</c:v>
                </c:pt>
                <c:pt idx="1214">
                  <c:v>111.30151241848203</c:v>
                </c:pt>
                <c:pt idx="1215">
                  <c:v>110.62855557097267</c:v>
                </c:pt>
                <c:pt idx="1216">
                  <c:v>109.93131677535727</c:v>
                </c:pt>
                <c:pt idx="1217">
                  <c:v>110.68405716664354</c:v>
                </c:pt>
                <c:pt idx="1218">
                  <c:v>111.00666019148049</c:v>
                </c:pt>
                <c:pt idx="1219">
                  <c:v>110.14638545858193</c:v>
                </c:pt>
                <c:pt idx="1220">
                  <c:v>111.16275842930483</c:v>
                </c:pt>
                <c:pt idx="1221">
                  <c:v>111.3708894130706</c:v>
                </c:pt>
                <c:pt idx="1222">
                  <c:v>111.3708894130706</c:v>
                </c:pt>
                <c:pt idx="1223">
                  <c:v>110.73608991258499</c:v>
                </c:pt>
                <c:pt idx="1224">
                  <c:v>112.1860690994866</c:v>
                </c:pt>
                <c:pt idx="1225">
                  <c:v>110.76037186069098</c:v>
                </c:pt>
                <c:pt idx="1226">
                  <c:v>109.75093658942694</c:v>
                </c:pt>
                <c:pt idx="1227">
                  <c:v>110.32329679478285</c:v>
                </c:pt>
                <c:pt idx="1228">
                  <c:v>110.45858193423059</c:v>
                </c:pt>
                <c:pt idx="1229">
                  <c:v>109.93478562508672</c:v>
                </c:pt>
                <c:pt idx="1230">
                  <c:v>110.05619536561674</c:v>
                </c:pt>
                <c:pt idx="1231">
                  <c:v>109.51505480782571</c:v>
                </c:pt>
                <c:pt idx="1232">
                  <c:v>110.08047731372277</c:v>
                </c:pt>
                <c:pt idx="1233">
                  <c:v>110.46898848341888</c:v>
                </c:pt>
                <c:pt idx="1234">
                  <c:v>110.87137505203273</c:v>
                </c:pt>
                <c:pt idx="1235">
                  <c:v>109.86540863049812</c:v>
                </c:pt>
                <c:pt idx="1236">
                  <c:v>110.22963785208823</c:v>
                </c:pt>
                <c:pt idx="1237">
                  <c:v>111.47842375468294</c:v>
                </c:pt>
                <c:pt idx="1238">
                  <c:v>110.94422089635074</c:v>
                </c:pt>
                <c:pt idx="1239">
                  <c:v>110.7395587623144</c:v>
                </c:pt>
                <c:pt idx="1240">
                  <c:v>111.15582072984597</c:v>
                </c:pt>
                <c:pt idx="1241">
                  <c:v>109.73706119050924</c:v>
                </c:pt>
                <c:pt idx="1242">
                  <c:v>109.73706119050924</c:v>
                </c:pt>
                <c:pt idx="1243">
                  <c:v>110.45858193423059</c:v>
                </c:pt>
                <c:pt idx="1244">
                  <c:v>110.82281115582073</c:v>
                </c:pt>
                <c:pt idx="1245">
                  <c:v>109.89662827806299</c:v>
                </c:pt>
                <c:pt idx="1246">
                  <c:v>108.46746218953794</c:v>
                </c:pt>
                <c:pt idx="1247">
                  <c:v>108.46746218953794</c:v>
                </c:pt>
                <c:pt idx="1248">
                  <c:v>107.92285278201747</c:v>
                </c:pt>
                <c:pt idx="1249">
                  <c:v>109.43874011377825</c:v>
                </c:pt>
                <c:pt idx="1250">
                  <c:v>109.82378243374498</c:v>
                </c:pt>
                <c:pt idx="1251">
                  <c:v>109.03982239489385</c:v>
                </c:pt>
                <c:pt idx="1252">
                  <c:v>108.04079367281807</c:v>
                </c:pt>
                <c:pt idx="1253">
                  <c:v>107.96794782850006</c:v>
                </c:pt>
                <c:pt idx="1254">
                  <c:v>106.70181767725822</c:v>
                </c:pt>
                <c:pt idx="1255">
                  <c:v>105.12695990009713</c:v>
                </c:pt>
                <c:pt idx="1256">
                  <c:v>104.38809490772857</c:v>
                </c:pt>
                <c:pt idx="1257">
                  <c:v>103.8400166504787</c:v>
                </c:pt>
                <c:pt idx="1258">
                  <c:v>103.92673789371445</c:v>
                </c:pt>
                <c:pt idx="1259">
                  <c:v>103.92673789371445</c:v>
                </c:pt>
                <c:pt idx="1260">
                  <c:v>103.35784653808795</c:v>
                </c:pt>
                <c:pt idx="1261">
                  <c:v>103.28153184404052</c:v>
                </c:pt>
                <c:pt idx="1262">
                  <c:v>102.61551269599001</c:v>
                </c:pt>
                <c:pt idx="1263">
                  <c:v>101.43957263771333</c:v>
                </c:pt>
                <c:pt idx="1264">
                  <c:v>101.37366449285416</c:v>
                </c:pt>
                <c:pt idx="1265">
                  <c:v>101.55751352851392</c:v>
                </c:pt>
                <c:pt idx="1266">
                  <c:v>101.0961565144998</c:v>
                </c:pt>
                <c:pt idx="1267">
                  <c:v>100.38157347023726</c:v>
                </c:pt>
                <c:pt idx="1268">
                  <c:v>100.21853753295406</c:v>
                </c:pt>
                <c:pt idx="1269">
                  <c:v>98.987095879006517</c:v>
                </c:pt>
                <c:pt idx="1270">
                  <c:v>101.1794089080061</c:v>
                </c:pt>
                <c:pt idx="1271">
                  <c:v>100.20119328430692</c:v>
                </c:pt>
                <c:pt idx="1272">
                  <c:v>100.59664215346191</c:v>
                </c:pt>
                <c:pt idx="1273">
                  <c:v>101.64423477174967</c:v>
                </c:pt>
                <c:pt idx="1274">
                  <c:v>102.59816844734284</c:v>
                </c:pt>
                <c:pt idx="1275">
                  <c:v>101.84195920632719</c:v>
                </c:pt>
                <c:pt idx="1276">
                  <c:v>101.17247120854725</c:v>
                </c:pt>
                <c:pt idx="1277">
                  <c:v>101.52976273067848</c:v>
                </c:pt>
                <c:pt idx="1278">
                  <c:v>102.69182739003746</c:v>
                </c:pt>
                <c:pt idx="1279">
                  <c:v>102.69182739003746</c:v>
                </c:pt>
                <c:pt idx="1280">
                  <c:v>102.46635215762451</c:v>
                </c:pt>
                <c:pt idx="1281">
                  <c:v>102.0327459414458</c:v>
                </c:pt>
                <c:pt idx="1282">
                  <c:v>102.14721798251701</c:v>
                </c:pt>
                <c:pt idx="1283">
                  <c:v>100.81171083668654</c:v>
                </c:pt>
                <c:pt idx="1284">
                  <c:v>100.05203274594143</c:v>
                </c:pt>
                <c:pt idx="1285">
                  <c:v>100.07978354377687</c:v>
                </c:pt>
                <c:pt idx="1286">
                  <c:v>99.646177327598153</c:v>
                </c:pt>
                <c:pt idx="1287">
                  <c:v>100.39198001942555</c:v>
                </c:pt>
                <c:pt idx="1288">
                  <c:v>101.30428749826557</c:v>
                </c:pt>
                <c:pt idx="1289">
                  <c:v>100.53073400860274</c:v>
                </c:pt>
                <c:pt idx="1290">
                  <c:v>99.847370611905092</c:v>
                </c:pt>
                <c:pt idx="1291">
                  <c:v>100.14569168863603</c:v>
                </c:pt>
                <c:pt idx="1292">
                  <c:v>99.29582350492575</c:v>
                </c:pt>
                <c:pt idx="1293">
                  <c:v>99.55251838490355</c:v>
                </c:pt>
                <c:pt idx="1294">
                  <c:v>99.81615096434021</c:v>
                </c:pt>
                <c:pt idx="1295">
                  <c:v>99.642708477868723</c:v>
                </c:pt>
                <c:pt idx="1296">
                  <c:v>99.930623005411391</c:v>
                </c:pt>
                <c:pt idx="1297">
                  <c:v>100.14222283890662</c:v>
                </c:pt>
                <c:pt idx="1298">
                  <c:v>98.68877480227556</c:v>
                </c:pt>
                <c:pt idx="1299">
                  <c:v>99.34785625086721</c:v>
                </c:pt>
                <c:pt idx="1300">
                  <c:v>98.345358679062016</c:v>
                </c:pt>
                <c:pt idx="1301">
                  <c:v>99.528236436797556</c:v>
                </c:pt>
                <c:pt idx="1302">
                  <c:v>99.725960871375037</c:v>
                </c:pt>
                <c:pt idx="1303">
                  <c:v>101.05799916747604</c:v>
                </c:pt>
                <c:pt idx="1304">
                  <c:v>102.03968364090468</c:v>
                </c:pt>
                <c:pt idx="1305">
                  <c:v>101.65464132093798</c:v>
                </c:pt>
                <c:pt idx="1306">
                  <c:v>101.45344803663106</c:v>
                </c:pt>
                <c:pt idx="1307">
                  <c:v>100.43013736644927</c:v>
                </c:pt>
                <c:pt idx="1308">
                  <c:v>100.67295684750937</c:v>
                </c:pt>
                <c:pt idx="1309">
                  <c:v>101.36325794366586</c:v>
                </c:pt>
                <c:pt idx="1310">
                  <c:v>99.882059109199389</c:v>
                </c:pt>
                <c:pt idx="1311">
                  <c:v>101.19328430692383</c:v>
                </c:pt>
                <c:pt idx="1312">
                  <c:v>102.24087692521159</c:v>
                </c:pt>
                <c:pt idx="1313">
                  <c:v>102.24087692521159</c:v>
                </c:pt>
                <c:pt idx="1314">
                  <c:v>101.82808380740947</c:v>
                </c:pt>
                <c:pt idx="1315">
                  <c:v>101.62342167337309</c:v>
                </c:pt>
                <c:pt idx="1316">
                  <c:v>101.43610378798388</c:v>
                </c:pt>
                <c:pt idx="1317">
                  <c:v>100.87068128208685</c:v>
                </c:pt>
                <c:pt idx="1318">
                  <c:v>100.71805189399194</c:v>
                </c:pt>
                <c:pt idx="1319">
                  <c:v>99.705147772998473</c:v>
                </c:pt>
                <c:pt idx="1320">
                  <c:v>100.20466213403634</c:v>
                </c:pt>
                <c:pt idx="1321">
                  <c:v>99.854308311363951</c:v>
                </c:pt>
                <c:pt idx="1322">
                  <c:v>100.37463577077841</c:v>
                </c:pt>
                <c:pt idx="1323">
                  <c:v>99.823088663799069</c:v>
                </c:pt>
                <c:pt idx="1324">
                  <c:v>99.21950881087831</c:v>
                </c:pt>
                <c:pt idx="1325">
                  <c:v>99.302761204384609</c:v>
                </c:pt>
                <c:pt idx="1326">
                  <c:v>98.994033578465363</c:v>
                </c:pt>
                <c:pt idx="1327">
                  <c:v>100.2462883307895</c:v>
                </c:pt>
                <c:pt idx="1328">
                  <c:v>100.04509504648257</c:v>
                </c:pt>
                <c:pt idx="1329">
                  <c:v>99.108505619536544</c:v>
                </c:pt>
                <c:pt idx="1330">
                  <c:v>99.448452893020672</c:v>
                </c:pt>
                <c:pt idx="1331">
                  <c:v>100.18384903565976</c:v>
                </c:pt>
                <c:pt idx="1332">
                  <c:v>99.521298737338697</c:v>
                </c:pt>
                <c:pt idx="1333">
                  <c:v>98.785902594699593</c:v>
                </c:pt>
                <c:pt idx="1334">
                  <c:v>98.900374635770774</c:v>
                </c:pt>
                <c:pt idx="1335">
                  <c:v>99.268072707090326</c:v>
                </c:pt>
                <c:pt idx="1336">
                  <c:v>99.725960871375037</c:v>
                </c:pt>
                <c:pt idx="1337">
                  <c:v>99.021784376300801</c:v>
                </c:pt>
                <c:pt idx="1338">
                  <c:v>100.15609823782434</c:v>
                </c:pt>
                <c:pt idx="1339">
                  <c:v>99.732898570833896</c:v>
                </c:pt>
                <c:pt idx="1340">
                  <c:v>99.753711669210475</c:v>
                </c:pt>
                <c:pt idx="1341">
                  <c:v>99.781462467045941</c:v>
                </c:pt>
                <c:pt idx="1342">
                  <c:v>101.44304148744274</c:v>
                </c:pt>
                <c:pt idx="1343">
                  <c:v>100.99555987234635</c:v>
                </c:pt>
                <c:pt idx="1344">
                  <c:v>101.16206465935895</c:v>
                </c:pt>
                <c:pt idx="1345">
                  <c:v>100.27057027889551</c:v>
                </c:pt>
                <c:pt idx="1346">
                  <c:v>99.975718051893963</c:v>
                </c:pt>
                <c:pt idx="1347">
                  <c:v>100.50645206049673</c:v>
                </c:pt>
                <c:pt idx="1348">
                  <c:v>99.635770778409878</c:v>
                </c:pt>
                <c:pt idx="1349">
                  <c:v>99.635770778409878</c:v>
                </c:pt>
                <c:pt idx="1350">
                  <c:v>98.303732482308845</c:v>
                </c:pt>
                <c:pt idx="1351">
                  <c:v>97.942972110448181</c:v>
                </c:pt>
                <c:pt idx="1352">
                  <c:v>98.702650201193279</c:v>
                </c:pt>
                <c:pt idx="1353">
                  <c:v>97.932565561259878</c:v>
                </c:pt>
                <c:pt idx="1354">
                  <c:v>98.858748439017617</c:v>
                </c:pt>
                <c:pt idx="1355">
                  <c:v>100.09019009296516</c:v>
                </c:pt>
                <c:pt idx="1356">
                  <c:v>99.590675731927291</c:v>
                </c:pt>
                <c:pt idx="1357">
                  <c:v>100.35729152213125</c:v>
                </c:pt>
                <c:pt idx="1358">
                  <c:v>99.757180518939904</c:v>
                </c:pt>
                <c:pt idx="1359">
                  <c:v>100.86721243235743</c:v>
                </c:pt>
                <c:pt idx="1360">
                  <c:v>101.21062855557095</c:v>
                </c:pt>
                <c:pt idx="1361">
                  <c:v>100.36422922159009</c:v>
                </c:pt>
                <c:pt idx="1362">
                  <c:v>99.337449701678921</c:v>
                </c:pt>
                <c:pt idx="1363">
                  <c:v>98.553489662827801</c:v>
                </c:pt>
                <c:pt idx="1364">
                  <c:v>97.335923407797978</c:v>
                </c:pt>
                <c:pt idx="1365">
                  <c:v>98.071319550437082</c:v>
                </c:pt>
                <c:pt idx="1366">
                  <c:v>98.508394616345214</c:v>
                </c:pt>
                <c:pt idx="1367">
                  <c:v>98.102539198001935</c:v>
                </c:pt>
                <c:pt idx="1368">
                  <c:v>97.599555987234638</c:v>
                </c:pt>
                <c:pt idx="1369">
                  <c:v>98.938531982794515</c:v>
                </c:pt>
                <c:pt idx="1370">
                  <c:v>99.823088663799069</c:v>
                </c:pt>
                <c:pt idx="1371">
                  <c:v>99.642708477868723</c:v>
                </c:pt>
                <c:pt idx="1372">
                  <c:v>100.56195365616762</c:v>
                </c:pt>
                <c:pt idx="1373">
                  <c:v>102.39697516303592</c:v>
                </c:pt>
                <c:pt idx="1374">
                  <c:v>102.93811572082696</c:v>
                </c:pt>
                <c:pt idx="1375">
                  <c:v>106.40349660052726</c:v>
                </c:pt>
                <c:pt idx="1376">
                  <c:v>105.79644789787706</c:v>
                </c:pt>
                <c:pt idx="1377">
                  <c:v>106.26127376162063</c:v>
                </c:pt>
                <c:pt idx="1378">
                  <c:v>106.26127376162063</c:v>
                </c:pt>
                <c:pt idx="1379">
                  <c:v>105.9525461357014</c:v>
                </c:pt>
                <c:pt idx="1380">
                  <c:v>105.03330095740253</c:v>
                </c:pt>
                <c:pt idx="1381">
                  <c:v>104.21465242125709</c:v>
                </c:pt>
                <c:pt idx="1382">
                  <c:v>104.00652143749132</c:v>
                </c:pt>
                <c:pt idx="1383">
                  <c:v>104.19730817260995</c:v>
                </c:pt>
                <c:pt idx="1384">
                  <c:v>104.41584570556401</c:v>
                </c:pt>
                <c:pt idx="1385">
                  <c:v>104.02386568613846</c:v>
                </c:pt>
                <c:pt idx="1386">
                  <c:v>103.58332177050089</c:v>
                </c:pt>
                <c:pt idx="1387">
                  <c:v>103.09421395865131</c:v>
                </c:pt>
                <c:pt idx="1388">
                  <c:v>101.97377549604552</c:v>
                </c:pt>
                <c:pt idx="1389">
                  <c:v>100.03468849729428</c:v>
                </c:pt>
                <c:pt idx="1390">
                  <c:v>99.417233245455805</c:v>
                </c:pt>
                <c:pt idx="1391">
                  <c:v>99.032190925489104</c:v>
                </c:pt>
                <c:pt idx="1392">
                  <c:v>98.602053559039817</c:v>
                </c:pt>
                <c:pt idx="1393">
                  <c:v>97.231857915915072</c:v>
                </c:pt>
                <c:pt idx="1394">
                  <c:v>95.362147911752459</c:v>
                </c:pt>
                <c:pt idx="1395">
                  <c:v>96.524212571111406</c:v>
                </c:pt>
                <c:pt idx="1396">
                  <c:v>95.920632718190632</c:v>
                </c:pt>
                <c:pt idx="1397">
                  <c:v>96.142639100874149</c:v>
                </c:pt>
                <c:pt idx="1398">
                  <c:v>95.653531289024556</c:v>
                </c:pt>
                <c:pt idx="1399">
                  <c:v>95.709032884695432</c:v>
                </c:pt>
                <c:pt idx="1400">
                  <c:v>96.035104759261827</c:v>
                </c:pt>
                <c:pt idx="1401">
                  <c:v>96.427084778687387</c:v>
                </c:pt>
                <c:pt idx="1402">
                  <c:v>95.913695018731786</c:v>
                </c:pt>
                <c:pt idx="1403">
                  <c:v>96.565838767864562</c:v>
                </c:pt>
                <c:pt idx="1404">
                  <c:v>98.525738864992377</c:v>
                </c:pt>
                <c:pt idx="1405">
                  <c:v>97.138198973220483</c:v>
                </c:pt>
                <c:pt idx="1406">
                  <c:v>94.883446649091169</c:v>
                </c:pt>
                <c:pt idx="1407">
                  <c:v>96.607464964617719</c:v>
                </c:pt>
                <c:pt idx="1408">
                  <c:v>96.590120715970571</c:v>
                </c:pt>
                <c:pt idx="1409">
                  <c:v>96.454835576522811</c:v>
                </c:pt>
                <c:pt idx="1410">
                  <c:v>96.246704592757027</c:v>
                </c:pt>
                <c:pt idx="1411">
                  <c:v>95.632718190647964</c:v>
                </c:pt>
                <c:pt idx="1412">
                  <c:v>96.375052032745927</c:v>
                </c:pt>
                <c:pt idx="1413">
                  <c:v>94.668377965866512</c:v>
                </c:pt>
                <c:pt idx="1414">
                  <c:v>94.456778132371298</c:v>
                </c:pt>
                <c:pt idx="1415">
                  <c:v>94.196614402664068</c:v>
                </c:pt>
                <c:pt idx="1416">
                  <c:v>93.38490356597751</c:v>
                </c:pt>
                <c:pt idx="1417">
                  <c:v>94.272929096711508</c:v>
                </c:pt>
                <c:pt idx="1418">
                  <c:v>94.227834050228935</c:v>
                </c:pt>
                <c:pt idx="1419">
                  <c:v>94.255584848064373</c:v>
                </c:pt>
                <c:pt idx="1420">
                  <c:v>93.38490356597751</c:v>
                </c:pt>
                <c:pt idx="1421">
                  <c:v>93.201054530317734</c:v>
                </c:pt>
                <c:pt idx="1422">
                  <c:v>92.809074510892188</c:v>
                </c:pt>
                <c:pt idx="1423">
                  <c:v>92.708477868738711</c:v>
                </c:pt>
                <c:pt idx="1424">
                  <c:v>92.708477868738711</c:v>
                </c:pt>
                <c:pt idx="1425">
                  <c:v>93.783821284861929</c:v>
                </c:pt>
                <c:pt idx="1426">
                  <c:v>93.794227834050218</c:v>
                </c:pt>
                <c:pt idx="1427">
                  <c:v>94.054391563757449</c:v>
                </c:pt>
                <c:pt idx="1428">
                  <c:v>94.498404329124469</c:v>
                </c:pt>
                <c:pt idx="1429">
                  <c:v>95.591091993894821</c:v>
                </c:pt>
                <c:pt idx="1430">
                  <c:v>95.20951852365755</c:v>
                </c:pt>
                <c:pt idx="1431">
                  <c:v>94.089080061051746</c:v>
                </c:pt>
                <c:pt idx="1432">
                  <c:v>93.700568891355616</c:v>
                </c:pt>
                <c:pt idx="1433">
                  <c:v>92.927015401692785</c:v>
                </c:pt>
                <c:pt idx="1434">
                  <c:v>93.998889968086573</c:v>
                </c:pt>
                <c:pt idx="1435">
                  <c:v>93.24614957680032</c:v>
                </c:pt>
                <c:pt idx="1436">
                  <c:v>93.273900374635758</c:v>
                </c:pt>
                <c:pt idx="1437">
                  <c:v>93.003330095740239</c:v>
                </c:pt>
                <c:pt idx="1438">
                  <c:v>94.911197446926593</c:v>
                </c:pt>
                <c:pt idx="1439">
                  <c:v>94.456778132371298</c:v>
                </c:pt>
                <c:pt idx="1440">
                  <c:v>94.307617594005819</c:v>
                </c:pt>
                <c:pt idx="1441">
                  <c:v>94.210489801581801</c:v>
                </c:pt>
                <c:pt idx="1442">
                  <c:v>94.043985014569159</c:v>
                </c:pt>
                <c:pt idx="1443">
                  <c:v>94.370056889135554</c:v>
                </c:pt>
                <c:pt idx="1444">
                  <c:v>94.793256556125968</c:v>
                </c:pt>
                <c:pt idx="1445">
                  <c:v>96.250173442486471</c:v>
                </c:pt>
                <c:pt idx="1446">
                  <c:v>96.319550437075065</c:v>
                </c:pt>
                <c:pt idx="1447">
                  <c:v>96.125294852227</c:v>
                </c:pt>
                <c:pt idx="1448">
                  <c:v>95.882475371166919</c:v>
                </c:pt>
                <c:pt idx="1449">
                  <c:v>95.872068821978615</c:v>
                </c:pt>
                <c:pt idx="1450">
                  <c:v>96.878035243513253</c:v>
                </c:pt>
                <c:pt idx="1451">
                  <c:v>96.243235743027597</c:v>
                </c:pt>
                <c:pt idx="1452">
                  <c:v>95.625780491189118</c:v>
                </c:pt>
                <c:pt idx="1453">
                  <c:v>95.431524906341053</c:v>
                </c:pt>
                <c:pt idx="1454">
                  <c:v>95.21992507284584</c:v>
                </c:pt>
                <c:pt idx="1455">
                  <c:v>96.083668655473844</c:v>
                </c:pt>
                <c:pt idx="1456">
                  <c:v>96.378520882475371</c:v>
                </c:pt>
                <c:pt idx="1457">
                  <c:v>96.090606354932689</c:v>
                </c:pt>
                <c:pt idx="1458">
                  <c:v>95.487026502011915</c:v>
                </c:pt>
                <c:pt idx="1459">
                  <c:v>96.003885111696945</c:v>
                </c:pt>
                <c:pt idx="1460">
                  <c:v>95.317052865269886</c:v>
                </c:pt>
                <c:pt idx="1461">
                  <c:v>95.643124739836267</c:v>
                </c:pt>
                <c:pt idx="1462">
                  <c:v>95.729845983072011</c:v>
                </c:pt>
                <c:pt idx="1463">
                  <c:v>95.9969474122381</c:v>
                </c:pt>
                <c:pt idx="1464">
                  <c:v>95.28930206743442</c:v>
                </c:pt>
                <c:pt idx="1465">
                  <c:v>95.712501734424862</c:v>
                </c:pt>
                <c:pt idx="1466">
                  <c:v>94.970167892326913</c:v>
                </c:pt>
              </c:numCache>
            </c:numRef>
          </c:val>
          <c:smooth val="0"/>
        </c:ser>
        <c:dLbls>
          <c:showLegendKey val="0"/>
          <c:showVal val="0"/>
          <c:showCatName val="0"/>
          <c:showSerName val="0"/>
          <c:showPercent val="0"/>
          <c:showBubbleSize val="0"/>
        </c:dLbls>
        <c:smooth val="0"/>
        <c:axId val="488322376"/>
        <c:axId val="488317280"/>
      </c:lineChart>
      <c:dateAx>
        <c:axId val="488322376"/>
        <c:scaling>
          <c:orientation val="minMax"/>
          <c:min val="40179"/>
        </c:scaling>
        <c:delete val="0"/>
        <c:axPos val="b"/>
        <c:numFmt formatCode="mmm\-yy" sourceLinked="0"/>
        <c:majorTickMark val="out"/>
        <c:minorTickMark val="none"/>
        <c:tickLblPos val="nextTo"/>
        <c:spPr>
          <a:ln w="3586">
            <a:solidFill>
              <a:schemeClr val="tx2"/>
            </a:solidFill>
            <a:prstDash val="solid"/>
          </a:ln>
        </c:spPr>
        <c:txPr>
          <a:bodyPr rot="-2700000" vert="horz"/>
          <a:lstStyle/>
          <a:p>
            <a:pPr>
              <a:defRPr/>
            </a:pPr>
            <a:endParaRPr lang="nl-BE"/>
          </a:p>
        </c:txPr>
        <c:crossAx val="488317280"/>
        <c:crosses val="autoZero"/>
        <c:auto val="1"/>
        <c:lblOffset val="100"/>
        <c:baseTimeUnit val="days"/>
        <c:majorUnit val="4"/>
        <c:majorTimeUnit val="months"/>
        <c:minorUnit val="4"/>
        <c:minorTimeUnit val="months"/>
      </c:dateAx>
      <c:valAx>
        <c:axId val="488317280"/>
        <c:scaling>
          <c:orientation val="minMax"/>
          <c:max val="160"/>
          <c:min val="70"/>
        </c:scaling>
        <c:delete val="0"/>
        <c:axPos val="l"/>
        <c:numFmt formatCode="General" sourceLinked="1"/>
        <c:majorTickMark val="out"/>
        <c:minorTickMark val="none"/>
        <c:tickLblPos val="nextTo"/>
        <c:spPr>
          <a:ln w="3586">
            <a:solidFill>
              <a:schemeClr val="tx2"/>
            </a:solidFill>
            <a:prstDash val="solid"/>
          </a:ln>
        </c:spPr>
        <c:txPr>
          <a:bodyPr rot="0" vert="horz"/>
          <a:lstStyle/>
          <a:p>
            <a:pPr>
              <a:defRPr/>
            </a:pPr>
            <a:endParaRPr lang="nl-BE"/>
          </a:p>
        </c:txPr>
        <c:crossAx val="488322376"/>
        <c:crosses val="autoZero"/>
        <c:crossBetween val="between"/>
        <c:majorUnit val="25"/>
      </c:valAx>
      <c:spPr>
        <a:noFill/>
        <a:ln w="28691">
          <a:noFill/>
        </a:ln>
      </c:spPr>
    </c:plotArea>
    <c:legend>
      <c:legendPos val="r"/>
      <c:layout>
        <c:manualLayout>
          <c:xMode val="edge"/>
          <c:yMode val="edge"/>
          <c:x val="0.256058780993145"/>
          <c:y val="0.66168172189136243"/>
          <c:w val="0.53343210907600302"/>
          <c:h val="0.12777868819697041"/>
        </c:manualLayout>
      </c:layout>
      <c:overlay val="0"/>
      <c:spPr>
        <a:noFill/>
        <a:ln w="28691">
          <a:noFill/>
        </a:ln>
      </c:spPr>
    </c:legend>
    <c:plotVisOnly val="1"/>
    <c:dispBlanksAs val="gap"/>
    <c:showDLblsOverMax val="0"/>
  </c:chart>
  <c:spPr>
    <a:noFill/>
    <a:ln>
      <a:noFill/>
    </a:ln>
  </c:spPr>
  <c:txPr>
    <a:bodyPr/>
    <a:lstStyle/>
    <a:p>
      <a:pPr>
        <a:defRPr sz="1200" b="0" i="0" u="none" strike="noStrike" baseline="0">
          <a:solidFill>
            <a:srgbClr val="003366"/>
          </a:solidFill>
          <a:latin typeface="+mn-lt"/>
          <a:ea typeface="Arial"/>
          <a:cs typeface="Arial"/>
        </a:defRPr>
      </a:pPr>
      <a:endParaRPr lang="nl-B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3571428571624"/>
          <c:y val="6.2634989200863939E-2"/>
          <c:w val="0.88169642857142883"/>
          <c:h val="0.79481641468682562"/>
        </c:manualLayout>
      </c:layout>
      <c:lineChart>
        <c:grouping val="standard"/>
        <c:varyColors val="0"/>
        <c:ser>
          <c:idx val="1"/>
          <c:order val="1"/>
          <c:tx>
            <c:v>Inflatie oliescenario KBC (links)</c:v>
          </c:tx>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Sheet1!$C$2:$C$135</c:f>
              <c:numCache>
                <c:formatCode>General</c:formatCode>
                <c:ptCount val="134"/>
                <c:pt idx="0">
                  <c:v>2.314485839001108</c:v>
                </c:pt>
                <c:pt idx="1">
                  <c:v>2.2964087000505629</c:v>
                </c:pt>
                <c:pt idx="2">
                  <c:v>2.4730307347852687</c:v>
                </c:pt>
                <c:pt idx="3">
                  <c:v>2.4137931034482705</c:v>
                </c:pt>
                <c:pt idx="4">
                  <c:v>2.2141706924315656</c:v>
                </c:pt>
                <c:pt idx="5">
                  <c:v>2.4554018841451182</c:v>
                </c:pt>
                <c:pt idx="6">
                  <c:v>2.5815489293576093</c:v>
                </c:pt>
                <c:pt idx="7">
                  <c:v>2.4872640095894525</c:v>
                </c:pt>
                <c:pt idx="8">
                  <c:v>2.439268219534128</c:v>
                </c:pt>
                <c:pt idx="9">
                  <c:v>2.3552894211576785</c:v>
                </c:pt>
                <c:pt idx="10">
                  <c:v>1.7660482190693614</c:v>
                </c:pt>
                <c:pt idx="11">
                  <c:v>1.5934283452098157</c:v>
                </c:pt>
                <c:pt idx="12">
                  <c:v>1.8851076495683969</c:v>
                </c:pt>
                <c:pt idx="13">
                  <c:v>1.9481803797468444</c:v>
                </c:pt>
                <c:pt idx="14">
                  <c:v>1.8671168934353091</c:v>
                </c:pt>
                <c:pt idx="15">
                  <c:v>1.8716577540106982</c:v>
                </c:pt>
                <c:pt idx="16">
                  <c:v>1.9594328475777729</c:v>
                </c:pt>
                <c:pt idx="17">
                  <c:v>1.9368091558251024</c:v>
                </c:pt>
                <c:pt idx="18">
                  <c:v>1.8923136948887986</c:v>
                </c:pt>
                <c:pt idx="19">
                  <c:v>1.910331384015592</c:v>
                </c:pt>
                <c:pt idx="20">
                  <c:v>1.7956475065873008</c:v>
                </c:pt>
                <c:pt idx="21">
                  <c:v>1.7843213728549188</c:v>
                </c:pt>
                <c:pt idx="22">
                  <c:v>2.1643755484059568</c:v>
                </c:pt>
                <c:pt idx="23">
                  <c:v>2.5913297613248858</c:v>
                </c:pt>
                <c:pt idx="24">
                  <c:v>3.0966988022202742</c:v>
                </c:pt>
                <c:pt idx="25">
                  <c:v>3.1137840721699348</c:v>
                </c:pt>
                <c:pt idx="26">
                  <c:v>3.2660622014234093</c:v>
                </c:pt>
                <c:pt idx="27">
                  <c:v>3.3343054340429603</c:v>
                </c:pt>
                <c:pt idx="28">
                  <c:v>3.6504104297440847</c:v>
                </c:pt>
                <c:pt idx="29">
                  <c:v>3.339410805105075</c:v>
                </c:pt>
                <c:pt idx="30">
                  <c:v>3.7334865020103365</c:v>
                </c:pt>
                <c:pt idx="31">
                  <c:v>4.0359602142310678</c:v>
                </c:pt>
                <c:pt idx="32">
                  <c:v>4.1319144856677212</c:v>
                </c:pt>
                <c:pt idx="33">
                  <c:v>3.8988408851422491</c:v>
                </c:pt>
                <c:pt idx="34">
                  <c:v>3.7026433820021083</c:v>
                </c:pt>
                <c:pt idx="35">
                  <c:v>3.2285632893362504</c:v>
                </c:pt>
                <c:pt idx="36">
                  <c:v>2.1913667705676545</c:v>
                </c:pt>
                <c:pt idx="37">
                  <c:v>1.6462841015992353</c:v>
                </c:pt>
                <c:pt idx="38">
                  <c:v>1.1801359516616259</c:v>
                </c:pt>
                <c:pt idx="39">
                  <c:v>1.2323612417685723</c:v>
                </c:pt>
                <c:pt idx="40">
                  <c:v>0.63356004844872871</c:v>
                </c:pt>
                <c:pt idx="41">
                  <c:v>0.65001392886989606</c:v>
                </c:pt>
                <c:pt idx="42">
                  <c:v>7.3827980804736626E-2</c:v>
                </c:pt>
                <c:pt idx="43">
                  <c:v>-0.11031439602868431</c:v>
                </c:pt>
                <c:pt idx="44">
                  <c:v>-0.62603572086172221</c:v>
                </c:pt>
                <c:pt idx="45">
                  <c:v>-0.13829983404019686</c:v>
                </c:pt>
                <c:pt idx="46">
                  <c:v>-0.31287383822582626</c:v>
                </c:pt>
                <c:pt idx="47">
                  <c:v>-0.11958421488364479</c:v>
                </c:pt>
                <c:pt idx="48">
                  <c:v>0.47139291986320586</c:v>
                </c:pt>
                <c:pt idx="49">
                  <c:v>0.91624248033319589</c:v>
                </c:pt>
                <c:pt idx="50">
                  <c:v>0.92376597928524973</c:v>
                </c:pt>
                <c:pt idx="51">
                  <c:v>0.82706068209274974</c:v>
                </c:pt>
                <c:pt idx="52">
                  <c:v>1.5646699379687163</c:v>
                </c:pt>
                <c:pt idx="53">
                  <c:v>1.6145400867238635</c:v>
                </c:pt>
                <c:pt idx="54">
                  <c:v>1.6875691626706129</c:v>
                </c:pt>
                <c:pt idx="55">
                  <c:v>1.481685993005712</c:v>
                </c:pt>
                <c:pt idx="56">
                  <c:v>1.7231795441912112</c:v>
                </c:pt>
                <c:pt idx="57">
                  <c:v>1.569568830209576</c:v>
                </c:pt>
                <c:pt idx="58">
                  <c:v>1.8739038124249987</c:v>
                </c:pt>
                <c:pt idx="59">
                  <c:v>1.943267636765512</c:v>
                </c:pt>
                <c:pt idx="60">
                  <c:v>1.9227230910763495</c:v>
                </c:pt>
                <c:pt idx="61">
                  <c:v>2.2193690388848211</c:v>
                </c:pt>
                <c:pt idx="62">
                  <c:v>2.320636094674569</c:v>
                </c:pt>
                <c:pt idx="63">
                  <c:v>2.4331797235022918</c:v>
                </c:pt>
                <c:pt idx="64">
                  <c:v>2.6800364630811231</c:v>
                </c:pt>
                <c:pt idx="65">
                  <c:v>2.8418376611585359</c:v>
                </c:pt>
                <c:pt idx="66">
                  <c:v>2.7296635530969411</c:v>
                </c:pt>
                <c:pt idx="67">
                  <c:v>2.7205949034188706</c:v>
                </c:pt>
                <c:pt idx="68">
                  <c:v>2.5683060109289642</c:v>
                </c:pt>
                <c:pt idx="69">
                  <c:v>2.5634033269702741</c:v>
                </c:pt>
                <c:pt idx="70">
                  <c:v>2.9902138455962302</c:v>
                </c:pt>
                <c:pt idx="71">
                  <c:v>3.035504562291095</c:v>
                </c:pt>
                <c:pt idx="72">
                  <c:v>3.0327646899539644</c:v>
                </c:pt>
                <c:pt idx="73">
                  <c:v>2.7543513368024435</c:v>
                </c:pt>
                <c:pt idx="74">
                  <c:v>2.6565464895635671</c:v>
                </c:pt>
                <c:pt idx="75">
                  <c:v>2.7352888249055241</c:v>
                </c:pt>
                <c:pt idx="76">
                  <c:v>2.672230113636374</c:v>
                </c:pt>
                <c:pt idx="77">
                  <c:v>2.5779111856625718</c:v>
                </c:pt>
                <c:pt idx="78">
                  <c:v>2.4276129943502838</c:v>
                </c:pt>
                <c:pt idx="79">
                  <c:v>2.3660280745122293</c:v>
                </c:pt>
                <c:pt idx="80">
                  <c:v>2.415201562777483</c:v>
                </c:pt>
                <c:pt idx="81">
                  <c:v>2.6145528671452638</c:v>
                </c:pt>
                <c:pt idx="82">
                  <c:v>2.6042583142706519</c:v>
                </c:pt>
                <c:pt idx="83">
                  <c:v>2.4989039894782934</c:v>
                </c:pt>
                <c:pt idx="84">
                  <c:v>2.1988611476127886</c:v>
                </c:pt>
                <c:pt idx="85">
                  <c:v>2.2264908757530861</c:v>
                </c:pt>
                <c:pt idx="86">
                  <c:v>1.989261508670026</c:v>
                </c:pt>
                <c:pt idx="87">
                  <c:v>1.8479593624102222</c:v>
                </c:pt>
                <c:pt idx="88">
                  <c:v>1.7380025940337163</c:v>
                </c:pt>
                <c:pt idx="89">
                  <c:v>1.170496600395893</c:v>
                </c:pt>
                <c:pt idx="90">
                  <c:v>1.4220460225803748</c:v>
                </c:pt>
                <c:pt idx="91">
                  <c:v>1.5955153083225326</c:v>
                </c:pt>
                <c:pt idx="92">
                  <c:v>1.5952835096237266</c:v>
                </c:pt>
                <c:pt idx="93">
                  <c:v>1.3301088270858656</c:v>
                </c:pt>
                <c:pt idx="94">
                  <c:v>1.0890070313839715</c:v>
                </c:pt>
                <c:pt idx="95">
                  <c:v>0.72711719418305165</c:v>
                </c:pt>
                <c:pt idx="96">
                  <c:v>0.84861992113836493</c:v>
                </c:pt>
                <c:pt idx="97">
                  <c:v>0.84557567475232531</c:v>
                </c:pt>
                <c:pt idx="98">
                  <c:v>0.75947182186932594</c:v>
                </c:pt>
                <c:pt idx="99">
                  <c:v>0.70513371743055586</c:v>
                </c:pt>
                <c:pt idx="100">
                  <c:v>0.46744858065612505</c:v>
                </c:pt>
                <c:pt idx="101">
                  <c:v>0.71458953636751232</c:v>
                </c:pt>
                <c:pt idx="102">
                  <c:v>0.49286199864037883</c:v>
                </c:pt>
                <c:pt idx="103">
                  <c:v>0.50084889643464692</c:v>
                </c:pt>
                <c:pt idx="104">
                  <c:v>0.37549069807134572</c:v>
                </c:pt>
                <c:pt idx="105">
                  <c:v>0.36651892260483976</c:v>
                </c:pt>
                <c:pt idx="106">
                  <c:v>0.32233437950630162</c:v>
                </c:pt>
                <c:pt idx="107">
                  <c:v>0.38216560509553688</c:v>
                </c:pt>
                <c:pt idx="108">
                  <c:v>0.28899277518061695</c:v>
                </c:pt>
                <c:pt idx="109">
                  <c:v>-0.16939103921403387</c:v>
                </c:pt>
                <c:pt idx="110">
                  <c:v>-0.59957173447537571</c:v>
                </c:pt>
                <c:pt idx="111">
                  <c:v>-0.27324737426350509</c:v>
                </c:pt>
                <c:pt idx="112">
                  <c:v>-8.459521191100805E-2</c:v>
                </c:pt>
                <c:pt idx="113">
                  <c:v>8.4466593462337869E-3</c:v>
                </c:pt>
                <c:pt idx="114">
                  <c:v>0.33823778116016001</c:v>
                </c:pt>
                <c:pt idx="115">
                  <c:v>0.21961314300193635</c:v>
                </c:pt>
                <c:pt idx="116">
                  <c:v>0.22955279714334154</c:v>
                </c:pt>
                <c:pt idx="117">
                  <c:v>0.12738853503184089</c:v>
                </c:pt>
                <c:pt idx="118">
                  <c:v>-8.4552295594818361E-2</c:v>
                </c:pt>
                <c:pt idx="119" formatCode="0.00">
                  <c:v>0</c:v>
                </c:pt>
                <c:pt idx="120" formatCode="0.00">
                  <c:v>0.28557678917733309</c:v>
                </c:pt>
                <c:pt idx="121" formatCode="0.00">
                  <c:v>0.6826665747520444</c:v>
                </c:pt>
                <c:pt idx="122" formatCode="0.00">
                  <c:v>1.0889136123028109</c:v>
                </c:pt>
                <c:pt idx="123" formatCode="0.00">
                  <c:v>0.97122902234791919</c:v>
                </c:pt>
                <c:pt idx="124" formatCode="0.00">
                  <c:v>0.99982385021881726</c:v>
                </c:pt>
                <c:pt idx="125" formatCode="0.00">
                  <c:v>1.0798008081572608</c:v>
                </c:pt>
                <c:pt idx="126" formatCode="0.00">
                  <c:v>0.83491140421003696</c:v>
                </c:pt>
                <c:pt idx="127" formatCode="0.00">
                  <c:v>0.93218585929319975</c:v>
                </c:pt>
                <c:pt idx="128" formatCode="0.00">
                  <c:v>1.0718712355650473</c:v>
                </c:pt>
                <c:pt idx="129" formatCode="0.00">
                  <c:v>1.3321427106112838</c:v>
                </c:pt>
                <c:pt idx="130" formatCode="0.00">
                  <c:v>1.7391473487663456</c:v>
                </c:pt>
                <c:pt idx="131" formatCode="0.00">
                  <c:v>1.7086593264985295</c:v>
                </c:pt>
                <c:pt idx="132" formatCode="0.00">
                  <c:v>1.5923205862562906</c:v>
                </c:pt>
                <c:pt idx="133" formatCode="0.00">
                  <c:v>1.5560867353929364</c:v>
                </c:pt>
              </c:numCache>
            </c:numRef>
          </c:val>
          <c:smooth val="0"/>
        </c:ser>
        <c:ser>
          <c:idx val="2"/>
          <c:order val="2"/>
          <c:tx>
            <c:v>Inflatie constante olieprijs (links)</c:v>
          </c:tx>
          <c:spPr>
            <a:ln>
              <a:solidFill>
                <a:srgbClr val="E22A2E"/>
              </a:solidFill>
            </a:ln>
          </c:spPr>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Sheet1!$D$2:$D$135</c:f>
              <c:numCache>
                <c:formatCode>General</c:formatCode>
                <c:ptCount val="134"/>
                <c:pt idx="119" formatCode="0.00">
                  <c:v>0</c:v>
                </c:pt>
                <c:pt idx="120" formatCode="0.00">
                  <c:v>0.21535525624851726</c:v>
                </c:pt>
                <c:pt idx="121" formatCode="0.00">
                  <c:v>0.59430831016038521</c:v>
                </c:pt>
                <c:pt idx="122" formatCode="0.00">
                  <c:v>1.0001988287148267</c:v>
                </c:pt>
                <c:pt idx="123" formatCode="0.00">
                  <c:v>0.8653618212208336</c:v>
                </c:pt>
                <c:pt idx="124" formatCode="0.00">
                  <c:v>0.89392666773542295</c:v>
                </c:pt>
                <c:pt idx="125" formatCode="0.00">
                  <c:v>0.95685683848079073</c:v>
                </c:pt>
                <c:pt idx="126" formatCode="0.00">
                  <c:v>0.71226529498849001</c:v>
                </c:pt>
                <c:pt idx="127" formatCode="0.00">
                  <c:v>0.80942143456685933</c:v>
                </c:pt>
                <c:pt idx="128" formatCode="0.00">
                  <c:v>0.93227563144280268</c:v>
                </c:pt>
                <c:pt idx="129" formatCode="0.00">
                  <c:v>1.1921876320541314</c:v>
                </c:pt>
                <c:pt idx="130" formatCode="0.00">
                  <c:v>1.5821506914263095</c:v>
                </c:pt>
                <c:pt idx="131" formatCode="0.00">
                  <c:v>1.551709716118399</c:v>
                </c:pt>
                <c:pt idx="132" formatCode="0.00">
                  <c:v>1.4904415276865146</c:v>
                </c:pt>
                <c:pt idx="133" formatCode="0.00">
                  <c:v>1.4722553619986423</c:v>
                </c:pt>
              </c:numCache>
            </c:numRef>
          </c:val>
          <c:smooth val="0"/>
        </c:ser>
        <c:dLbls>
          <c:showLegendKey val="0"/>
          <c:showVal val="0"/>
          <c:showCatName val="0"/>
          <c:showSerName val="0"/>
          <c:showPercent val="0"/>
          <c:showBubbleSize val="0"/>
        </c:dLbls>
        <c:marker val="1"/>
        <c:smooth val="0"/>
        <c:axId val="481061960"/>
        <c:axId val="481060392"/>
      </c:lineChart>
      <c:lineChart>
        <c:grouping val="standard"/>
        <c:varyColors val="0"/>
        <c:ser>
          <c:idx val="0"/>
          <c:order val="0"/>
          <c:tx>
            <c:v>Olieprijs in € (%JoJ, rechts)</c:v>
          </c:tx>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Sheet1!$B$2:$B$135</c:f>
              <c:numCache>
                <c:formatCode>General</c:formatCode>
                <c:ptCount val="134"/>
                <c:pt idx="0">
                  <c:v>41.576162628794208</c:v>
                </c:pt>
                <c:pt idx="1">
                  <c:v>66.246498599439775</c:v>
                </c:pt>
                <c:pt idx="2">
                  <c:v>67.514031033344338</c:v>
                </c:pt>
                <c:pt idx="3">
                  <c:v>54.051673517322371</c:v>
                </c:pt>
                <c:pt idx="4">
                  <c:v>32.46259193507484</c:v>
                </c:pt>
                <c:pt idx="5">
                  <c:v>23.288298603160058</c:v>
                </c:pt>
                <c:pt idx="6">
                  <c:v>43.783507786571334</c:v>
                </c:pt>
                <c:pt idx="7">
                  <c:v>25.169115931887106</c:v>
                </c:pt>
                <c:pt idx="8">
                  <c:v>18.679716784673033</c:v>
                </c:pt>
                <c:pt idx="9">
                  <c:v>21.277029783761733</c:v>
                </c:pt>
                <c:pt idx="10">
                  <c:v>-2.7420574886535576</c:v>
                </c:pt>
                <c:pt idx="11">
                  <c:v>-10.563239126077377</c:v>
                </c:pt>
                <c:pt idx="12">
                  <c:v>-12.903225806451616</c:v>
                </c:pt>
                <c:pt idx="13">
                  <c:v>0.90564448188710855</c:v>
                </c:pt>
                <c:pt idx="14">
                  <c:v>-17.165944028379982</c:v>
                </c:pt>
                <c:pt idx="15">
                  <c:v>-16.123499142367066</c:v>
                </c:pt>
                <c:pt idx="16">
                  <c:v>-10.453762205628948</c:v>
                </c:pt>
                <c:pt idx="17">
                  <c:v>-5.4420505200594391</c:v>
                </c:pt>
                <c:pt idx="18">
                  <c:v>-13.63636363636364</c:v>
                </c:pt>
                <c:pt idx="19">
                  <c:v>-2.8512858740216132</c:v>
                </c:pt>
                <c:pt idx="20">
                  <c:v>-5.9835058782242641</c:v>
                </c:pt>
                <c:pt idx="21">
                  <c:v>-7.3338940285954521</c:v>
                </c:pt>
                <c:pt idx="22">
                  <c:v>5.4831810227493634</c:v>
                </c:pt>
                <c:pt idx="23">
                  <c:v>22.904527117884371</c:v>
                </c:pt>
                <c:pt idx="24">
                  <c:v>43.224932249322478</c:v>
                </c:pt>
                <c:pt idx="25">
                  <c:v>27.050720100187846</c:v>
                </c:pt>
                <c:pt idx="26">
                  <c:v>56.269331429931015</c:v>
                </c:pt>
                <c:pt idx="27">
                  <c:v>39.013860486253122</c:v>
                </c:pt>
                <c:pt idx="28">
                  <c:v>37.566816335257641</c:v>
                </c:pt>
                <c:pt idx="29">
                  <c:v>28.815556865055981</c:v>
                </c:pt>
                <c:pt idx="30">
                  <c:v>51.850328947368411</c:v>
                </c:pt>
                <c:pt idx="31">
                  <c:v>51.716861691924038</c:v>
                </c:pt>
                <c:pt idx="32">
                  <c:v>70.810003732736106</c:v>
                </c:pt>
                <c:pt idx="33">
                  <c:v>41.441277908876373</c:v>
                </c:pt>
                <c:pt idx="34">
                  <c:v>32.184331797235046</c:v>
                </c:pt>
                <c:pt idx="35">
                  <c:v>17.742523705324587</c:v>
                </c:pt>
                <c:pt idx="36">
                  <c:v>-24.42447177546515</c:v>
                </c:pt>
                <c:pt idx="37">
                  <c:v>-45.720387711516352</c:v>
                </c:pt>
                <c:pt idx="38">
                  <c:v>-57.597442143727164</c:v>
                </c:pt>
                <c:pt idx="39">
                  <c:v>-46.158875449493294</c:v>
                </c:pt>
                <c:pt idx="40">
                  <c:v>-43.534348772147965</c:v>
                </c:pt>
                <c:pt idx="41">
                  <c:v>-42.665446782555648</c:v>
                </c:pt>
                <c:pt idx="42">
                  <c:v>-46.533983211481178</c:v>
                </c:pt>
                <c:pt idx="43">
                  <c:v>-39.739537236060187</c:v>
                </c:pt>
                <c:pt idx="44">
                  <c:v>-49.278846153846146</c:v>
                </c:pt>
                <c:pt idx="45">
                  <c:v>-34.265913757700204</c:v>
                </c:pt>
                <c:pt idx="46">
                  <c:v>-35.713289638823042</c:v>
                </c:pt>
                <c:pt idx="47">
                  <c:v>-29.533839244231075</c:v>
                </c:pt>
                <c:pt idx="48">
                  <c:v>9.8685583142082294</c:v>
                </c:pt>
                <c:pt idx="49">
                  <c:v>58.020581113801455</c:v>
                </c:pt>
                <c:pt idx="50">
                  <c:v>96.696588868940751</c:v>
                </c:pt>
                <c:pt idx="51">
                  <c:v>59.137826350941111</c:v>
                </c:pt>
                <c:pt idx="52">
                  <c:v>57.803468208092482</c:v>
                </c:pt>
                <c:pt idx="53">
                  <c:v>62.925531914893611</c:v>
                </c:pt>
                <c:pt idx="54">
                  <c:v>66.067358825018971</c:v>
                </c:pt>
                <c:pt idx="55">
                  <c:v>24.611833822912274</c:v>
                </c:pt>
                <c:pt idx="56">
                  <c:v>22.210254200775537</c:v>
                </c:pt>
                <c:pt idx="57">
                  <c:v>22.998828582584935</c:v>
                </c:pt>
                <c:pt idx="58">
                  <c:v>26.268980477223437</c:v>
                </c:pt>
                <c:pt idx="59">
                  <c:v>34.615384615384613</c:v>
                </c:pt>
                <c:pt idx="60">
                  <c:v>16.388150398784646</c:v>
                </c:pt>
                <c:pt idx="61">
                  <c:v>29.726106109940616</c:v>
                </c:pt>
                <c:pt idx="62">
                  <c:v>28.568820737495457</c:v>
                </c:pt>
                <c:pt idx="63">
                  <c:v>41.224723388019839</c:v>
                </c:pt>
                <c:pt idx="64">
                  <c:v>45.054945054945051</c:v>
                </c:pt>
                <c:pt idx="65">
                  <c:v>37.691805419523376</c:v>
                </c:pt>
                <c:pt idx="66">
                  <c:v>24.626410491003355</c:v>
                </c:pt>
                <c:pt idx="67">
                  <c:v>33.03586462367403</c:v>
                </c:pt>
                <c:pt idx="68">
                  <c:v>36.100828485809984</c:v>
                </c:pt>
                <c:pt idx="69">
                  <c:v>25.492063492063494</c:v>
                </c:pt>
                <c:pt idx="70">
                  <c:v>37.519326576189655</c:v>
                </c:pt>
                <c:pt idx="71">
                  <c:v>28.048979591836741</c:v>
                </c:pt>
                <c:pt idx="72">
                  <c:v>35.111763746124979</c:v>
                </c:pt>
                <c:pt idx="73">
                  <c:v>20.729366602687136</c:v>
                </c:pt>
                <c:pt idx="74">
                  <c:v>25.301718017890096</c:v>
                </c:pt>
                <c:pt idx="75">
                  <c:v>16.169120626772937</c:v>
                </c:pt>
                <c:pt idx="76">
                  <c:v>13.359788359788354</c:v>
                </c:pt>
                <c:pt idx="77">
                  <c:v>11.238885595732057</c:v>
                </c:pt>
                <c:pt idx="78">
                  <c:v>4.8329866634039007</c:v>
                </c:pt>
                <c:pt idx="79">
                  <c:v>-0.98721680799899048</c:v>
                </c:pt>
                <c:pt idx="80">
                  <c:v>3.147260717523622</c:v>
                </c:pt>
                <c:pt idx="81">
                  <c:v>11.699974702757416</c:v>
                </c:pt>
                <c:pt idx="82">
                  <c:v>14.353529044347297</c:v>
                </c:pt>
                <c:pt idx="83">
                  <c:v>7.7011347698584558</c:v>
                </c:pt>
                <c:pt idx="84">
                  <c:v>0.13283419876826486</c:v>
                </c:pt>
                <c:pt idx="85">
                  <c:v>2.6904732787085663</c:v>
                </c:pt>
                <c:pt idx="86">
                  <c:v>-3.297450424929167</c:v>
                </c:pt>
                <c:pt idx="87">
                  <c:v>-0.39534883720931191</c:v>
                </c:pt>
                <c:pt idx="88">
                  <c:v>-10.17290760581308</c:v>
                </c:pt>
                <c:pt idx="89">
                  <c:v>-12.181605030374072</c:v>
                </c:pt>
                <c:pt idx="90">
                  <c:v>-6.8977591036414623</c:v>
                </c:pt>
                <c:pt idx="91">
                  <c:v>7.6696919340406566E-2</c:v>
                </c:pt>
                <c:pt idx="92">
                  <c:v>2.3857358111501838</c:v>
                </c:pt>
                <c:pt idx="93">
                  <c:v>-7.0886649303589735</c:v>
                </c:pt>
                <c:pt idx="94">
                  <c:v>-4.4461437622897222</c:v>
                </c:pt>
                <c:pt idx="95">
                  <c:v>-4.9721794720018977</c:v>
                </c:pt>
                <c:pt idx="96">
                  <c:v>-5.511336227689327</c:v>
                </c:pt>
                <c:pt idx="97">
                  <c:v>-0.88126711920924095</c:v>
                </c:pt>
                <c:pt idx="98">
                  <c:v>-7.83923131005389</c:v>
                </c:pt>
                <c:pt idx="99">
                  <c:v>-8.3352790100396987</c:v>
                </c:pt>
                <c:pt idx="100">
                  <c:v>-6.1289560699102594</c:v>
                </c:pt>
                <c:pt idx="101">
                  <c:v>-5.570388349514559</c:v>
                </c:pt>
                <c:pt idx="102">
                  <c:v>-1.5670051397768532</c:v>
                </c:pt>
                <c:pt idx="103">
                  <c:v>2.5290586281772676</c:v>
                </c:pt>
                <c:pt idx="104">
                  <c:v>-0.34338974736326122</c:v>
                </c:pt>
                <c:pt idx="105">
                  <c:v>-4.8385131017672194</c:v>
                </c:pt>
                <c:pt idx="106">
                  <c:v>-10.140619641019768</c:v>
                </c:pt>
                <c:pt idx="107">
                  <c:v>-9.0943067148374155</c:v>
                </c:pt>
                <c:pt idx="108">
                  <c:v>-16.46458200382898</c:v>
                </c:pt>
                <c:pt idx="109">
                  <c:v>-33.209179382434215</c:v>
                </c:pt>
                <c:pt idx="110">
                  <c:v>-40.80101716465353</c:v>
                </c:pt>
                <c:pt idx="111">
                  <c:v>-38.232297503820675</c:v>
                </c:pt>
                <c:pt idx="112">
                  <c:v>-32.31853063278399</c:v>
                </c:pt>
                <c:pt idx="113">
                  <c:v>-35.406760056548009</c:v>
                </c:pt>
                <c:pt idx="114">
                  <c:v>-24.936321956189502</c:v>
                </c:pt>
                <c:pt idx="115">
                  <c:v>-31.942195091565964</c:v>
                </c:pt>
                <c:pt idx="116">
                  <c:v>-33.768151612109293</c:v>
                </c:pt>
                <c:pt idx="117">
                  <c:v>-41.790471311475407</c:v>
                </c:pt>
                <c:pt idx="118">
                  <c:v>-43.167938931297712</c:v>
                </c:pt>
                <c:pt idx="119" formatCode="0.0">
                  <c:v>-35.935379006311585</c:v>
                </c:pt>
                <c:pt idx="120" formatCode="0.0">
                  <c:v>-18.714224855584682</c:v>
                </c:pt>
                <c:pt idx="121" formatCode="0.0">
                  <c:v>6.4068982892024007</c:v>
                </c:pt>
                <c:pt idx="122" formatCode="0.0">
                  <c:v>26.28764712578193</c:v>
                </c:pt>
                <c:pt idx="123" formatCode="0.0">
                  <c:v>0.23783969367900948</c:v>
                </c:pt>
                <c:pt idx="124" formatCode="0.0">
                  <c:v>1.5934371447744899</c:v>
                </c:pt>
                <c:pt idx="125" formatCode="0.0">
                  <c:v>-3.6916924352689895</c:v>
                </c:pt>
                <c:pt idx="126" formatCode="0.0">
                  <c:v>-5.5843600448019615</c:v>
                </c:pt>
                <c:pt idx="127" formatCode="0.0">
                  <c:v>-2.2172316746418064</c:v>
                </c:pt>
                <c:pt idx="128" formatCode="0.0">
                  <c:v>5.0616801967879876</c:v>
                </c:pt>
                <c:pt idx="129" formatCode="0.0">
                  <c:v>25.949456104585323</c:v>
                </c:pt>
                <c:pt idx="130" formatCode="0.0">
                  <c:v>36.658243970582191</c:v>
                </c:pt>
                <c:pt idx="131" formatCode="0.0">
                  <c:v>32.439009965401986</c:v>
                </c:pt>
                <c:pt idx="132" formatCode="0.0">
                  <c:v>13.22751322751321</c:v>
                </c:pt>
                <c:pt idx="133" formatCode="0.0">
                  <c:v>9.0909090909090828</c:v>
                </c:pt>
              </c:numCache>
            </c:numRef>
          </c:val>
          <c:smooth val="0"/>
        </c:ser>
        <c:dLbls>
          <c:showLegendKey val="0"/>
          <c:showVal val="0"/>
          <c:showCatName val="0"/>
          <c:showSerName val="0"/>
          <c:showPercent val="0"/>
          <c:showBubbleSize val="0"/>
        </c:dLbls>
        <c:marker val="1"/>
        <c:smooth val="0"/>
        <c:axId val="481059608"/>
        <c:axId val="481061568"/>
      </c:lineChart>
      <c:dateAx>
        <c:axId val="481061960"/>
        <c:scaling>
          <c:orientation val="minMax"/>
        </c:scaling>
        <c:delete val="0"/>
        <c:axPos val="b"/>
        <c:numFmt formatCode="mmm\-yy" sourceLinked="0"/>
        <c:majorTickMark val="out"/>
        <c:minorTickMark val="none"/>
        <c:tickLblPos val="low"/>
        <c:spPr>
          <a:ln w="3362">
            <a:solidFill>
              <a:schemeClr val="tx1"/>
            </a:solidFill>
            <a:prstDash val="solid"/>
          </a:ln>
        </c:spPr>
        <c:txPr>
          <a:bodyPr rot="-2700000" vert="horz"/>
          <a:lstStyle/>
          <a:p>
            <a:pPr>
              <a:defRPr/>
            </a:pPr>
            <a:endParaRPr lang="nl-BE"/>
          </a:p>
        </c:txPr>
        <c:crossAx val="481060392"/>
        <c:crosses val="autoZero"/>
        <c:auto val="1"/>
        <c:lblOffset val="100"/>
        <c:baseTimeUnit val="months"/>
        <c:majorUnit val="12"/>
        <c:majorTimeUnit val="months"/>
        <c:minorUnit val="12"/>
        <c:minorTimeUnit val="months"/>
      </c:dateAx>
      <c:valAx>
        <c:axId val="481060392"/>
        <c:scaling>
          <c:orientation val="minMax"/>
          <c:max val="4.5"/>
          <c:min val="-1"/>
        </c:scaling>
        <c:delete val="0"/>
        <c:axPos val="l"/>
        <c:numFmt formatCode="General" sourceLinked="1"/>
        <c:majorTickMark val="out"/>
        <c:minorTickMark val="none"/>
        <c:tickLblPos val="nextTo"/>
        <c:spPr>
          <a:ln w="3362">
            <a:solidFill>
              <a:schemeClr val="tx1"/>
            </a:solidFill>
            <a:prstDash val="solid"/>
          </a:ln>
        </c:spPr>
        <c:txPr>
          <a:bodyPr rot="0" vert="horz"/>
          <a:lstStyle/>
          <a:p>
            <a:pPr>
              <a:defRPr/>
            </a:pPr>
            <a:endParaRPr lang="nl-BE"/>
          </a:p>
        </c:txPr>
        <c:crossAx val="481061960"/>
        <c:crosses val="autoZero"/>
        <c:crossBetween val="between"/>
        <c:majorUnit val="1"/>
        <c:minorUnit val="1"/>
      </c:valAx>
      <c:valAx>
        <c:axId val="481061568"/>
        <c:scaling>
          <c:orientation val="minMax"/>
        </c:scaling>
        <c:delete val="0"/>
        <c:axPos val="r"/>
        <c:numFmt formatCode="General" sourceLinked="1"/>
        <c:majorTickMark val="out"/>
        <c:minorTickMark val="none"/>
        <c:tickLblPos val="nextTo"/>
        <c:crossAx val="481059608"/>
        <c:crosses val="max"/>
        <c:crossBetween val="between"/>
      </c:valAx>
      <c:dateAx>
        <c:axId val="481059608"/>
        <c:scaling>
          <c:orientation val="minMax"/>
        </c:scaling>
        <c:delete val="1"/>
        <c:axPos val="b"/>
        <c:numFmt formatCode="m/d/yyyy" sourceLinked="1"/>
        <c:majorTickMark val="out"/>
        <c:minorTickMark val="none"/>
        <c:tickLblPos val="none"/>
        <c:crossAx val="481061568"/>
        <c:crosses val="autoZero"/>
        <c:auto val="1"/>
        <c:lblOffset val="100"/>
        <c:baseTimeUnit val="months"/>
      </c:dateAx>
    </c:plotArea>
    <c:legend>
      <c:legendPos val="r"/>
      <c:layout>
        <c:manualLayout>
          <c:xMode val="edge"/>
          <c:yMode val="edge"/>
          <c:x val="6.834933405636312E-2"/>
          <c:y val="5.8106917464684764E-2"/>
          <c:w val="0.74123826229381196"/>
          <c:h val="0.13699845303157634"/>
        </c:manualLayout>
      </c:layout>
      <c:overlay val="0"/>
      <c:spPr>
        <a:noFill/>
        <a:ln w="26898">
          <a:noFill/>
        </a:ln>
      </c:spPr>
    </c:legend>
    <c:plotVisOnly val="1"/>
    <c:dispBlanksAs val="gap"/>
    <c:showDLblsOverMax val="0"/>
  </c:chart>
  <c:spPr>
    <a:noFill/>
    <a:ln>
      <a:noFill/>
    </a:ln>
  </c:spPr>
  <c:txPr>
    <a:bodyPr/>
    <a:lstStyle/>
    <a:p>
      <a:pPr>
        <a:defRPr sz="1200" b="0" i="0" u="none" strike="noStrike" baseline="0">
          <a:solidFill>
            <a:srgbClr val="003366"/>
          </a:solidFill>
          <a:latin typeface="+mn-lt"/>
          <a:ea typeface="Arial"/>
          <a:cs typeface="Arial"/>
        </a:defRPr>
      </a:pPr>
      <a:endParaRPr lang="nl-B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3571428571627"/>
          <c:y val="6.2634989200863925E-2"/>
          <c:w val="0.8816964285714286"/>
          <c:h val="0.79481641468682562"/>
        </c:manualLayout>
      </c:layout>
      <c:lineChart>
        <c:grouping val="standard"/>
        <c:varyColors val="0"/>
        <c:ser>
          <c:idx val="0"/>
          <c:order val="1"/>
          <c:tx>
            <c:v>Inflatie oliescenario KBC (links)</c:v>
          </c:tx>
          <c:spPr>
            <a:ln>
              <a:solidFill>
                <a:schemeClr val="accent2"/>
              </a:solidFill>
            </a:ln>
          </c:spPr>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Sheet1!$C$2:$C$135</c:f>
              <c:numCache>
                <c:formatCode>General</c:formatCode>
                <c:ptCount val="134"/>
                <c:pt idx="0">
                  <c:v>3.3385498174230577</c:v>
                </c:pt>
                <c:pt idx="1">
                  <c:v>3.3385498174230577</c:v>
                </c:pt>
                <c:pt idx="2">
                  <c:v>4.0187891440501176</c:v>
                </c:pt>
                <c:pt idx="3">
                  <c:v>3.6382536382536301</c:v>
                </c:pt>
                <c:pt idx="4">
                  <c:v>3.4179181771103231</c:v>
                </c:pt>
                <c:pt idx="5">
                  <c:v>3.6138358286009264</c:v>
                </c:pt>
                <c:pt idx="6">
                  <c:v>3.9772727272727337</c:v>
                </c:pt>
                <c:pt idx="7">
                  <c:v>4.1817243159524935</c:v>
                </c:pt>
                <c:pt idx="8">
                  <c:v>4.1046690610569527</c:v>
                </c:pt>
                <c:pt idx="9">
                  <c:v>3.9265680775114902</c:v>
                </c:pt>
                <c:pt idx="10">
                  <c:v>2.0120724346076315</c:v>
                </c:pt>
                <c:pt idx="11">
                  <c:v>1.4063284781516927</c:v>
                </c:pt>
                <c:pt idx="12">
                  <c:v>1.9687026754164663</c:v>
                </c:pt>
                <c:pt idx="13">
                  <c:v>2.5239777889954524</c:v>
                </c:pt>
                <c:pt idx="14">
                  <c:v>2.0757651781234188</c:v>
                </c:pt>
                <c:pt idx="15">
                  <c:v>2.4202607823470288</c:v>
                </c:pt>
                <c:pt idx="16">
                  <c:v>2.7981972959439076</c:v>
                </c:pt>
                <c:pt idx="17">
                  <c:v>2.5929247633283268</c:v>
                </c:pt>
                <c:pt idx="18">
                  <c:v>2.7098857426726113</c:v>
                </c:pt>
                <c:pt idx="19">
                  <c:v>2.6927651139742323</c:v>
                </c:pt>
                <c:pt idx="20">
                  <c:v>2.3178905864958068</c:v>
                </c:pt>
                <c:pt idx="21">
                  <c:v>1.8974484789008699</c:v>
                </c:pt>
                <c:pt idx="22">
                  <c:v>2.8338264299802631</c:v>
                </c:pt>
                <c:pt idx="23">
                  <c:v>3.6106983655274689</c:v>
                </c:pt>
                <c:pt idx="24">
                  <c:v>4.3732673267326732</c:v>
                </c:pt>
                <c:pt idx="25">
                  <c:v>4.108813392417531</c:v>
                </c:pt>
                <c:pt idx="26">
                  <c:v>4.294695655165981</c:v>
                </c:pt>
                <c:pt idx="27">
                  <c:v>4.1429592706119678</c:v>
                </c:pt>
                <c:pt idx="28">
                  <c:v>3.9749035501344281</c:v>
                </c:pt>
                <c:pt idx="29">
                  <c:v>3.903760975988817</c:v>
                </c:pt>
                <c:pt idx="30">
                  <c:v>4.0884138231240001</c:v>
                </c:pt>
                <c:pt idx="31">
                  <c:v>4.9359661059478697</c:v>
                </c:pt>
                <c:pt idx="32">
                  <c:v>5.4975120783418419</c:v>
                </c:pt>
                <c:pt idx="33">
                  <c:v>5.3080171620912324</c:v>
                </c:pt>
                <c:pt idx="34">
                  <c:v>4.9533198751360743</c:v>
                </c:pt>
                <c:pt idx="35">
                  <c:v>3.7310578899565172</c:v>
                </c:pt>
                <c:pt idx="36">
                  <c:v>1.0999174706166883</c:v>
                </c:pt>
                <c:pt idx="37">
                  <c:v>-2.2228002553859483E-2</c:v>
                </c:pt>
                <c:pt idx="38">
                  <c:v>-0.11358601902212229</c:v>
                </c:pt>
                <c:pt idx="39">
                  <c:v>8.4631406715089952E-3</c:v>
                </c:pt>
                <c:pt idx="40">
                  <c:v>-0.44647876766238426</c:v>
                </c:pt>
                <c:pt idx="41">
                  <c:v>-0.57632442437670761</c:v>
                </c:pt>
                <c:pt idx="42">
                  <c:v>-1.0157614958551733</c:v>
                </c:pt>
                <c:pt idx="43">
                  <c:v>-1.2291746182109193</c:v>
                </c:pt>
                <c:pt idx="44">
                  <c:v>-1.9587610037622767</c:v>
                </c:pt>
                <c:pt idx="45">
                  <c:v>-1.4838355663267606</c:v>
                </c:pt>
                <c:pt idx="46">
                  <c:v>-1.3779428628864565</c:v>
                </c:pt>
                <c:pt idx="47">
                  <c:v>-0.22396829420033271</c:v>
                </c:pt>
                <c:pt idx="48">
                  <c:v>1.914587174470924</c:v>
                </c:pt>
                <c:pt idx="49">
                  <c:v>2.8141231232083612</c:v>
                </c:pt>
                <c:pt idx="50">
                  <c:v>2.6211113889767148</c:v>
                </c:pt>
                <c:pt idx="51">
                  <c:v>2.1513363578665263</c:v>
                </c:pt>
                <c:pt idx="52">
                  <c:v>2.2861714393279868</c:v>
                </c:pt>
                <c:pt idx="53">
                  <c:v>2.2067707525304456</c:v>
                </c:pt>
                <c:pt idx="54">
                  <c:v>2.0035489292185673</c:v>
                </c:pt>
                <c:pt idx="55">
                  <c:v>1.121560594068626</c:v>
                </c:pt>
                <c:pt idx="56">
                  <c:v>1.3407784804821006</c:v>
                </c:pt>
                <c:pt idx="57">
                  <c:v>1.1501775395112475</c:v>
                </c:pt>
                <c:pt idx="58">
                  <c:v>1.1183122472331775</c:v>
                </c:pt>
                <c:pt idx="59">
                  <c:v>1.1666951489314386</c:v>
                </c:pt>
                <c:pt idx="60">
                  <c:v>1.0845447766003389</c:v>
                </c:pt>
                <c:pt idx="61">
                  <c:v>1.4377930222179316</c:v>
                </c:pt>
                <c:pt idx="62">
                  <c:v>1.6828514676671773</c:v>
                </c:pt>
                <c:pt idx="63">
                  <c:v>2.1276595744680833</c:v>
                </c:pt>
                <c:pt idx="64">
                  <c:v>2.6183213482215564</c:v>
                </c:pt>
                <c:pt idx="65">
                  <c:v>3.0620552614269343</c:v>
                </c:pt>
                <c:pt idx="66">
                  <c:v>3.4879653918726206</c:v>
                </c:pt>
                <c:pt idx="67">
                  <c:v>3.518432405305731</c:v>
                </c:pt>
                <c:pt idx="68">
                  <c:v>3.5909101353369692</c:v>
                </c:pt>
                <c:pt idx="69">
                  <c:v>3.743982966460635</c:v>
                </c:pt>
                <c:pt idx="70">
                  <c:v>3.8488145687779252</c:v>
                </c:pt>
                <c:pt idx="71">
                  <c:v>3.5501175611203735</c:v>
                </c:pt>
                <c:pt idx="72">
                  <c:v>3.4459674848581443</c:v>
                </c:pt>
                <c:pt idx="73">
                  <c:v>3.0266881962335219</c:v>
                </c:pt>
                <c:pt idx="74">
                  <c:v>2.9894007632897512</c:v>
                </c:pt>
                <c:pt idx="75">
                  <c:v>2.8755678131083755</c:v>
                </c:pt>
                <c:pt idx="76">
                  <c:v>2.610247305464398</c:v>
                </c:pt>
                <c:pt idx="77">
                  <c:v>2.2815317325716364</c:v>
                </c:pt>
                <c:pt idx="78">
                  <c:v>1.7414583602008378</c:v>
                </c:pt>
                <c:pt idx="79">
                  <c:v>1.6834118332510428</c:v>
                </c:pt>
                <c:pt idx="80">
                  <c:v>1.4040520098128439</c:v>
                </c:pt>
                <c:pt idx="81">
                  <c:v>1.6936332834989116</c:v>
                </c:pt>
                <c:pt idx="82">
                  <c:v>1.9534489756304083</c:v>
                </c:pt>
                <c:pt idx="83">
                  <c:v>2.1736159180992161</c:v>
                </c:pt>
                <c:pt idx="84">
                  <c:v>1.7807067358698987</c:v>
                </c:pt>
                <c:pt idx="85">
                  <c:v>1.7697946245790064</c:v>
                </c:pt>
                <c:pt idx="86">
                  <c:v>1.6179382593004163</c:v>
                </c:pt>
                <c:pt idx="87">
                  <c:v>1.9791050660358707</c:v>
                </c:pt>
                <c:pt idx="88">
                  <c:v>1.4764097769000273</c:v>
                </c:pt>
                <c:pt idx="89">
                  <c:v>1.0908837030701761</c:v>
                </c:pt>
                <c:pt idx="90">
                  <c:v>1.4008785541010269</c:v>
                </c:pt>
                <c:pt idx="91">
                  <c:v>1.7307742776412169</c:v>
                </c:pt>
                <c:pt idx="92">
                  <c:v>1.9231442270675245</c:v>
                </c:pt>
                <c:pt idx="93">
                  <c:v>1.52319810709362</c:v>
                </c:pt>
                <c:pt idx="94">
                  <c:v>1.1548913043478279</c:v>
                </c:pt>
                <c:pt idx="95">
                  <c:v>0.93293806447714189</c:v>
                </c:pt>
                <c:pt idx="96">
                  <c:v>1.2266329876039208</c:v>
                </c:pt>
                <c:pt idx="97">
                  <c:v>1.5279129626024854</c:v>
                </c:pt>
                <c:pt idx="98">
                  <c:v>1.5917457354695017</c:v>
                </c:pt>
                <c:pt idx="99">
                  <c:v>1.0966353526371933</c:v>
                </c:pt>
                <c:pt idx="100">
                  <c:v>1.5264053047428376</c:v>
                </c:pt>
                <c:pt idx="101">
                  <c:v>1.9717531682723859</c:v>
                </c:pt>
                <c:pt idx="102">
                  <c:v>2.1380231906547635</c:v>
                </c:pt>
                <c:pt idx="103">
                  <c:v>2.0487309906571056</c:v>
                </c:pt>
                <c:pt idx="104">
                  <c:v>1.9812859472916102</c:v>
                </c:pt>
                <c:pt idx="105">
                  <c:v>1.7119869073273435</c:v>
                </c:pt>
                <c:pt idx="106">
                  <c:v>1.6481800721212352</c:v>
                </c:pt>
                <c:pt idx="107">
                  <c:v>1.6459814538505384</c:v>
                </c:pt>
                <c:pt idx="108">
                  <c:v>1.2942342696485127</c:v>
                </c:pt>
                <c:pt idx="109">
                  <c:v>0.67619100371969409</c:v>
                </c:pt>
                <c:pt idx="110">
                  <c:v>-0.19181041815522804</c:v>
                </c:pt>
                <c:pt idx="111">
                  <c:v>-7.2231003246130854E-2</c:v>
                </c:pt>
                <c:pt idx="112">
                  <c:v>-2.1205309809573691E-2</c:v>
                </c:pt>
                <c:pt idx="113">
                  <c:v>-0.10921097189299189</c:v>
                </c:pt>
                <c:pt idx="114">
                  <c:v>3.4184427094302805E-2</c:v>
                </c:pt>
                <c:pt idx="115">
                  <c:v>0.18453915769249818</c:v>
                </c:pt>
                <c:pt idx="116">
                  <c:v>0.21170390073908152</c:v>
                </c:pt>
                <c:pt idx="117">
                  <c:v>0.21987372003589201</c:v>
                </c:pt>
                <c:pt idx="118">
                  <c:v>-2.5249762231410955E-2</c:v>
                </c:pt>
                <c:pt idx="119" formatCode="0.000">
                  <c:v>0.12485025737628064</c:v>
                </c:pt>
                <c:pt idx="120" formatCode="0.000">
                  <c:v>0.69757661401379778</c:v>
                </c:pt>
                <c:pt idx="121" formatCode="0.000">
                  <c:v>1.3310683450219045</c:v>
                </c:pt>
                <c:pt idx="122" formatCode="0.000">
                  <c:v>2.2229816580363604</c:v>
                </c:pt>
                <c:pt idx="123" formatCode="0.000">
                  <c:v>2.174847606094545</c:v>
                </c:pt>
                <c:pt idx="124" formatCode="0.000">
                  <c:v>2.14234694450424</c:v>
                </c:pt>
                <c:pt idx="125" formatCode="0.000">
                  <c:v>2.2190586814143671</c:v>
                </c:pt>
                <c:pt idx="126" formatCode="0.000">
                  <c:v>1.9393824631239482</c:v>
                </c:pt>
                <c:pt idx="127" formatCode="0.000">
                  <c:v>1.8226775349545505</c:v>
                </c:pt>
                <c:pt idx="128" formatCode="0.000">
                  <c:v>1.8696622229745401</c:v>
                </c:pt>
                <c:pt idx="129" formatCode="0.000">
                  <c:v>2.1145904582138684</c:v>
                </c:pt>
                <c:pt idx="130" formatCode="0.000">
                  <c:v>2.4797817307757839</c:v>
                </c:pt>
                <c:pt idx="131" formatCode="0.000">
                  <c:v>2.4533668852124748</c:v>
                </c:pt>
                <c:pt idx="132" formatCode="0.000">
                  <c:v>2.3735219798766991</c:v>
                </c:pt>
                <c:pt idx="133" formatCode="0.000">
                  <c:v>2.2868296378454289</c:v>
                </c:pt>
              </c:numCache>
            </c:numRef>
          </c:val>
          <c:smooth val="0"/>
        </c:ser>
        <c:ser>
          <c:idx val="2"/>
          <c:order val="2"/>
          <c:tx>
            <c:v>Inflatie constante olieprijs (links)</c:v>
          </c:tx>
          <c:spPr>
            <a:ln>
              <a:solidFill>
                <a:schemeClr val="accent5"/>
              </a:solidFill>
            </a:ln>
          </c:spPr>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Sheet1!$D$2:$D$135</c:f>
              <c:numCache>
                <c:formatCode>General</c:formatCode>
                <c:ptCount val="134"/>
                <c:pt idx="119">
                  <c:v>0.12485025737628064</c:v>
                </c:pt>
                <c:pt idx="120">
                  <c:v>0.59217406422543206</c:v>
                </c:pt>
                <c:pt idx="121">
                  <c:v>1.0967923594421052</c:v>
                </c:pt>
                <c:pt idx="122">
                  <c:v>1.9618144149606849</c:v>
                </c:pt>
                <c:pt idx="123">
                  <c:v>1.9138033396473872</c:v>
                </c:pt>
                <c:pt idx="124">
                  <c:v>1.8468469285765536</c:v>
                </c:pt>
                <c:pt idx="125">
                  <c:v>1.9150641426858357</c:v>
                </c:pt>
                <c:pt idx="126">
                  <c:v>1.6362196679476426</c:v>
                </c:pt>
                <c:pt idx="127">
                  <c:v>1.4854455900201344</c:v>
                </c:pt>
                <c:pt idx="128">
                  <c:v>1.5240338133631468</c:v>
                </c:pt>
                <c:pt idx="129">
                  <c:v>1.7681310440171387</c:v>
                </c:pt>
                <c:pt idx="130">
                  <c:v>2.0974595040075741</c:v>
                </c:pt>
                <c:pt idx="131">
                  <c:v>2.062858613760497</c:v>
                </c:pt>
                <c:pt idx="132">
                  <c:v>2.0555686945982217</c:v>
                </c:pt>
                <c:pt idx="133">
                  <c:v>2.0555686945982359</c:v>
                </c:pt>
              </c:numCache>
            </c:numRef>
          </c:val>
          <c:smooth val="0"/>
        </c:ser>
        <c:dLbls>
          <c:showLegendKey val="0"/>
          <c:showVal val="0"/>
          <c:showCatName val="0"/>
          <c:showSerName val="0"/>
          <c:showPercent val="0"/>
          <c:showBubbleSize val="0"/>
        </c:dLbls>
        <c:marker val="1"/>
        <c:smooth val="0"/>
        <c:axId val="481060000"/>
        <c:axId val="481060784"/>
      </c:lineChart>
      <c:lineChart>
        <c:grouping val="standard"/>
        <c:varyColors val="0"/>
        <c:ser>
          <c:idx val="1"/>
          <c:order val="0"/>
          <c:tx>
            <c:v>Olieprijs in US$ (% JoJ, rechts)</c:v>
          </c:tx>
          <c:spPr>
            <a:ln w="31750">
              <a:solidFill>
                <a:schemeClr val="accent1"/>
              </a:solidFill>
              <a:prstDash val="solid"/>
            </a:ln>
          </c:spPr>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Sheet1!$B$2:$B$135</c:f>
              <c:numCache>
                <c:formatCode>General</c:formatCode>
                <c:ptCount val="134"/>
                <c:pt idx="0">
                  <c:v>29.831387808041512</c:v>
                </c:pt>
                <c:pt idx="1">
                  <c:v>45.37837130138783</c:v>
                </c:pt>
                <c:pt idx="2">
                  <c:v>52.334823646299071</c:v>
                </c:pt>
                <c:pt idx="3">
                  <c:v>42.82150147425719</c:v>
                </c:pt>
                <c:pt idx="4">
                  <c:v>20.145538108004615</c:v>
                </c:pt>
                <c:pt idx="5">
                  <c:v>17.875000000000014</c:v>
                </c:pt>
                <c:pt idx="6">
                  <c:v>40.807881773399032</c:v>
                </c:pt>
                <c:pt idx="7">
                  <c:v>31.851007221588731</c:v>
                </c:pt>
                <c:pt idx="8">
                  <c:v>27.584397411229673</c:v>
                </c:pt>
                <c:pt idx="9">
                  <c:v>26.418205804749334</c:v>
                </c:pt>
                <c:pt idx="10">
                  <c:v>-0.27128862094949113</c:v>
                </c:pt>
                <c:pt idx="11">
                  <c:v>-4.9529885829415718</c:v>
                </c:pt>
                <c:pt idx="12">
                  <c:v>-6.3436563436563489</c:v>
                </c:pt>
                <c:pt idx="13">
                  <c:v>14.967579250720448</c:v>
                </c:pt>
                <c:pt idx="14">
                  <c:v>-10.304907875428015</c:v>
                </c:pt>
                <c:pt idx="15">
                  <c:v>-9.3218993171351343</c:v>
                </c:pt>
                <c:pt idx="16">
                  <c:v>-1.8170226330889392</c:v>
                </c:pt>
                <c:pt idx="17">
                  <c:v>3.1510377215573442</c:v>
                </c:pt>
                <c:pt idx="18">
                  <c:v>-7.5146935348446675</c:v>
                </c:pt>
                <c:pt idx="19">
                  <c:v>1.3116171807437524</c:v>
                </c:pt>
                <c:pt idx="20">
                  <c:v>8.2259391280501859E-2</c:v>
                </c:pt>
                <c:pt idx="21">
                  <c:v>-1.0696582311505267</c:v>
                </c:pt>
                <c:pt idx="22">
                  <c:v>11.394891944990192</c:v>
                </c:pt>
                <c:pt idx="23">
                  <c:v>36.91927221338986</c:v>
                </c:pt>
                <c:pt idx="24">
                  <c:v>63.288888888888891</c:v>
                </c:pt>
                <c:pt idx="25">
                  <c:v>40.6861977126743</c:v>
                </c:pt>
                <c:pt idx="26">
                  <c:v>76.386111616069797</c:v>
                </c:pt>
                <c:pt idx="27">
                  <c:v>58.721541155866902</c:v>
                </c:pt>
                <c:pt idx="28">
                  <c:v>59.139610389610397</c:v>
                </c:pt>
                <c:pt idx="29">
                  <c:v>51.608165663092961</c:v>
                </c:pt>
                <c:pt idx="30">
                  <c:v>72.159176880012097</c:v>
                </c:pt>
                <c:pt idx="31">
                  <c:v>73.822734386114661</c:v>
                </c:pt>
                <c:pt idx="32">
                  <c:v>96.726027397260282</c:v>
                </c:pt>
                <c:pt idx="33">
                  <c:v>60.377109704641327</c:v>
                </c:pt>
                <c:pt idx="34">
                  <c:v>39.94030660697328</c:v>
                </c:pt>
                <c:pt idx="35">
                  <c:v>15.030318668558891</c:v>
                </c:pt>
                <c:pt idx="36">
                  <c:v>-32.324442025040838</c:v>
                </c:pt>
                <c:pt idx="37">
                  <c:v>-53.129175946547882</c:v>
                </c:pt>
                <c:pt idx="38">
                  <c:v>-60.012367309079664</c:v>
                </c:pt>
                <c:pt idx="39">
                  <c:v>-53.183272647026371</c:v>
                </c:pt>
                <c:pt idx="40">
                  <c:v>-53.463225543201062</c:v>
                </c:pt>
                <c:pt idx="41">
                  <c:v>-51.109173689818853</c:v>
                </c:pt>
                <c:pt idx="42">
                  <c:v>-53.691334153629818</c:v>
                </c:pt>
                <c:pt idx="43">
                  <c:v>-44.64724177443118</c:v>
                </c:pt>
                <c:pt idx="44">
                  <c:v>-54.745491261054255</c:v>
                </c:pt>
                <c:pt idx="45">
                  <c:v>-39.373509824878724</c:v>
                </c:pt>
                <c:pt idx="46">
                  <c:v>-36.38390693165293</c:v>
                </c:pt>
                <c:pt idx="47">
                  <c:v>-25.471063257065936</c:v>
                </c:pt>
                <c:pt idx="48">
                  <c:v>25.691763191763187</c:v>
                </c:pt>
                <c:pt idx="49">
                  <c:v>84.675694939415536</c:v>
                </c:pt>
                <c:pt idx="50">
                  <c:v>103.84020618556698</c:v>
                </c:pt>
                <c:pt idx="51">
                  <c:v>70.256893707282558</c:v>
                </c:pt>
                <c:pt idx="52">
                  <c:v>70.999561595791363</c:v>
                </c:pt>
                <c:pt idx="53">
                  <c:v>64.315434911828817</c:v>
                </c:pt>
                <c:pt idx="54">
                  <c:v>62.212943632567857</c:v>
                </c:pt>
                <c:pt idx="55">
                  <c:v>5.6927399083247252</c:v>
                </c:pt>
                <c:pt idx="56">
                  <c:v>9.9861517156485888</c:v>
                </c:pt>
                <c:pt idx="57">
                  <c:v>12.286411716842977</c:v>
                </c:pt>
                <c:pt idx="58">
                  <c:v>14.096312099969509</c:v>
                </c:pt>
                <c:pt idx="59">
                  <c:v>26.109857035364925</c:v>
                </c:pt>
                <c:pt idx="60">
                  <c:v>11.583258671445051</c:v>
                </c:pt>
                <c:pt idx="61">
                  <c:v>16.621639006818484</c:v>
                </c:pt>
                <c:pt idx="62">
                  <c:v>18.59906435706155</c:v>
                </c:pt>
                <c:pt idx="63">
                  <c:v>38.898117386489503</c:v>
                </c:pt>
                <c:pt idx="64">
                  <c:v>49.147545186514549</c:v>
                </c:pt>
                <c:pt idx="65">
                  <c:v>44.772699867358</c:v>
                </c:pt>
                <c:pt idx="66">
                  <c:v>42.307242307242291</c:v>
                </c:pt>
                <c:pt idx="67">
                  <c:v>61.010072747621706</c:v>
                </c:pt>
                <c:pt idx="68">
                  <c:v>56.75713486289871</c:v>
                </c:pt>
                <c:pt idx="69">
                  <c:v>35.169082125603893</c:v>
                </c:pt>
                <c:pt idx="70">
                  <c:v>51.916655536262851</c:v>
                </c:pt>
                <c:pt idx="71">
                  <c:v>24.284009546539394</c:v>
                </c:pt>
                <c:pt idx="72">
                  <c:v>30.695113558155526</c:v>
                </c:pt>
                <c:pt idx="73">
                  <c:v>21.147269718698297</c:v>
                </c:pt>
                <c:pt idx="74">
                  <c:v>21.449893390191903</c:v>
                </c:pt>
                <c:pt idx="75">
                  <c:v>12.467610125573046</c:v>
                </c:pt>
                <c:pt idx="76">
                  <c:v>6.9875376020627442</c:v>
                </c:pt>
                <c:pt idx="77">
                  <c:v>2.5154089621855604</c:v>
                </c:pt>
                <c:pt idx="78">
                  <c:v>-7.6296966208994377</c:v>
                </c:pt>
                <c:pt idx="79">
                  <c:v>-15.057780867147457</c:v>
                </c:pt>
                <c:pt idx="80">
                  <c:v>-11.084337349397586</c:v>
                </c:pt>
                <c:pt idx="81">
                  <c:v>-2.6268763402430295</c:v>
                </c:pt>
                <c:pt idx="82">
                  <c:v>1.0989977140847458</c:v>
                </c:pt>
                <c:pt idx="83">
                  <c:v>5.4728756601056148</c:v>
                </c:pt>
                <c:pt idx="84">
                  <c:v>-6.5209759522555686</c:v>
                </c:pt>
                <c:pt idx="85">
                  <c:v>6.374066654524313E-2</c:v>
                </c:pt>
                <c:pt idx="86">
                  <c:v>-2.2823033707865079</c:v>
                </c:pt>
                <c:pt idx="87">
                  <c:v>2.9242357111209429</c:v>
                </c:pt>
                <c:pt idx="88">
                  <c:v>-11.503856041131115</c:v>
                </c:pt>
                <c:pt idx="89">
                  <c:v>-13.942151446213842</c:v>
                </c:pt>
                <c:pt idx="90">
                  <c:v>-6.8713840676457636</c:v>
                </c:pt>
                <c:pt idx="91">
                  <c:v>4.6849427168575914</c:v>
                </c:pt>
                <c:pt idx="92">
                  <c:v>5.6910569105691025</c:v>
                </c:pt>
                <c:pt idx="93">
                  <c:v>0</c:v>
                </c:pt>
                <c:pt idx="94">
                  <c:v>0.39133837725017884</c:v>
                </c:pt>
                <c:pt idx="95">
                  <c:v>-0.65543923532091242</c:v>
                </c:pt>
                <c:pt idx="96">
                  <c:v>-0.61966012580978713</c:v>
                </c:pt>
                <c:pt idx="97">
                  <c:v>2.6754026754026654</c:v>
                </c:pt>
                <c:pt idx="98">
                  <c:v>-3.8178224937118159</c:v>
                </c:pt>
                <c:pt idx="99">
                  <c:v>-8.6698235040895497</c:v>
                </c:pt>
                <c:pt idx="100">
                  <c:v>-0.83514887436454899</c:v>
                </c:pt>
                <c:pt idx="101">
                  <c:v>0.59478851963746138</c:v>
                </c:pt>
                <c:pt idx="102">
                  <c:v>4.0619325241326436</c:v>
                </c:pt>
                <c:pt idx="103">
                  <c:v>6.8399452804377603</c:v>
                </c:pt>
                <c:pt idx="104">
                  <c:v>4.8717948717948758</c:v>
                </c:pt>
                <c:pt idx="105">
                  <c:v>-3.8539181501192985</c:v>
                </c:pt>
                <c:pt idx="106">
                  <c:v>-11.720374220374225</c:v>
                </c:pt>
                <c:pt idx="107">
                  <c:v>-16.3383121048291</c:v>
                </c:pt>
                <c:pt idx="108">
                  <c:v>-22.267359470949472</c:v>
                </c:pt>
                <c:pt idx="109">
                  <c:v>-38.721971106975097</c:v>
                </c:pt>
                <c:pt idx="110">
                  <c:v>-47.688428131129172</c:v>
                </c:pt>
                <c:pt idx="111">
                  <c:v>-47.765837104072396</c:v>
                </c:pt>
                <c:pt idx="112">
                  <c:v>-45.487001098498716</c:v>
                </c:pt>
                <c:pt idx="113">
                  <c:v>-48.662599718442046</c:v>
                </c:pt>
                <c:pt idx="114">
                  <c:v>-39.584864070536362</c:v>
                </c:pt>
                <c:pt idx="115">
                  <c:v>-43.634534479604902</c:v>
                </c:pt>
                <c:pt idx="116">
                  <c:v>-45.90238159920311</c:v>
                </c:pt>
                <c:pt idx="117">
                  <c:v>-52.452758159954186</c:v>
                </c:pt>
                <c:pt idx="118">
                  <c:v>-51.280541654400942</c:v>
                </c:pt>
                <c:pt idx="119" formatCode="0.0">
                  <c:v>-44.153916419273799</c:v>
                </c:pt>
                <c:pt idx="120" formatCode="0.0">
                  <c:v>-34.368294837813963</c:v>
                </c:pt>
                <c:pt idx="121" formatCode="0.0">
                  <c:v>-12.559618441971381</c:v>
                </c:pt>
                <c:pt idx="122" formatCode="0.0">
                  <c:v>12.405477212344181</c:v>
                </c:pt>
                <c:pt idx="123" formatCode="0.0">
                  <c:v>-5.5793991416309012</c:v>
                </c:pt>
                <c:pt idx="124" formatCode="0.0">
                  <c:v>-0.92002830856334583</c:v>
                </c:pt>
                <c:pt idx="125" formatCode="0.0">
                  <c:v>-6.4014708340297375</c:v>
                </c:pt>
                <c:pt idx="126" formatCode="0.0">
                  <c:v>-14.097254180088967</c:v>
                </c:pt>
                <c:pt idx="127" formatCode="0.0">
                  <c:v>-8.9747684445864024</c:v>
                </c:pt>
                <c:pt idx="128" formatCode="0.0">
                  <c:v>0.29913777934189056</c:v>
                </c:pt>
                <c:pt idx="129" formatCode="0.0">
                  <c:v>19.924258363139074</c:v>
                </c:pt>
                <c:pt idx="130" formatCode="0.0">
                  <c:v>20.757859671038943</c:v>
                </c:pt>
                <c:pt idx="131" formatCode="0.0">
                  <c:v>18.58515640973215</c:v>
                </c:pt>
                <c:pt idx="132" formatCode="0.0">
                  <c:v>13.461538461538453</c:v>
                </c:pt>
                <c:pt idx="133" formatCode="0.0">
                  <c:v>9.0909090909090793</c:v>
                </c:pt>
              </c:numCache>
            </c:numRef>
          </c:val>
          <c:smooth val="0"/>
        </c:ser>
        <c:dLbls>
          <c:showLegendKey val="0"/>
          <c:showVal val="0"/>
          <c:showCatName val="0"/>
          <c:showSerName val="0"/>
          <c:showPercent val="0"/>
          <c:showBubbleSize val="0"/>
        </c:dLbls>
        <c:marker val="1"/>
        <c:smooth val="0"/>
        <c:axId val="421377392"/>
        <c:axId val="481063136"/>
      </c:lineChart>
      <c:dateAx>
        <c:axId val="481060000"/>
        <c:scaling>
          <c:orientation val="minMax"/>
        </c:scaling>
        <c:delete val="0"/>
        <c:axPos val="b"/>
        <c:numFmt formatCode="mmm\-yy" sourceLinked="0"/>
        <c:majorTickMark val="out"/>
        <c:minorTickMark val="none"/>
        <c:tickLblPos val="low"/>
        <c:spPr>
          <a:ln w="3362">
            <a:solidFill>
              <a:schemeClr val="tx1"/>
            </a:solidFill>
            <a:prstDash val="solid"/>
          </a:ln>
        </c:spPr>
        <c:txPr>
          <a:bodyPr rot="-2700000" vert="horz"/>
          <a:lstStyle/>
          <a:p>
            <a:pPr>
              <a:defRPr/>
            </a:pPr>
            <a:endParaRPr lang="nl-BE"/>
          </a:p>
        </c:txPr>
        <c:crossAx val="481060784"/>
        <c:crosses val="autoZero"/>
        <c:auto val="1"/>
        <c:lblOffset val="100"/>
        <c:baseTimeUnit val="months"/>
        <c:majorUnit val="12"/>
        <c:majorTimeUnit val="months"/>
        <c:minorUnit val="12"/>
        <c:minorTimeUnit val="months"/>
      </c:dateAx>
      <c:valAx>
        <c:axId val="481060784"/>
        <c:scaling>
          <c:orientation val="minMax"/>
          <c:max val="7"/>
          <c:min val="-3"/>
        </c:scaling>
        <c:delete val="0"/>
        <c:axPos val="l"/>
        <c:numFmt formatCode="General" sourceLinked="1"/>
        <c:majorTickMark val="out"/>
        <c:minorTickMark val="none"/>
        <c:tickLblPos val="nextTo"/>
        <c:spPr>
          <a:ln w="3362">
            <a:solidFill>
              <a:schemeClr val="tx1"/>
            </a:solidFill>
            <a:prstDash val="solid"/>
          </a:ln>
        </c:spPr>
        <c:txPr>
          <a:bodyPr rot="0" vert="horz"/>
          <a:lstStyle/>
          <a:p>
            <a:pPr>
              <a:defRPr/>
            </a:pPr>
            <a:endParaRPr lang="nl-BE"/>
          </a:p>
        </c:txPr>
        <c:crossAx val="481060000"/>
        <c:crosses val="autoZero"/>
        <c:crossBetween val="between"/>
        <c:majorUnit val="1"/>
        <c:minorUnit val="1"/>
      </c:valAx>
      <c:valAx>
        <c:axId val="481063136"/>
        <c:scaling>
          <c:orientation val="minMax"/>
          <c:max val="120"/>
        </c:scaling>
        <c:delete val="0"/>
        <c:axPos val="r"/>
        <c:numFmt formatCode="General" sourceLinked="1"/>
        <c:majorTickMark val="out"/>
        <c:minorTickMark val="none"/>
        <c:tickLblPos val="nextTo"/>
        <c:crossAx val="421377392"/>
        <c:crosses val="max"/>
        <c:crossBetween val="between"/>
      </c:valAx>
      <c:dateAx>
        <c:axId val="421377392"/>
        <c:scaling>
          <c:orientation val="minMax"/>
        </c:scaling>
        <c:delete val="1"/>
        <c:axPos val="b"/>
        <c:numFmt formatCode="m/d/yyyy" sourceLinked="1"/>
        <c:majorTickMark val="out"/>
        <c:minorTickMark val="none"/>
        <c:tickLblPos val="none"/>
        <c:crossAx val="481063136"/>
        <c:crosses val="autoZero"/>
        <c:auto val="1"/>
        <c:lblOffset val="100"/>
        <c:baseTimeUnit val="months"/>
      </c:dateAx>
      <c:spPr>
        <a:noFill/>
        <a:ln w="26898">
          <a:noFill/>
        </a:ln>
      </c:spPr>
    </c:plotArea>
    <c:legend>
      <c:legendPos val="b"/>
      <c:layout>
        <c:manualLayout>
          <c:xMode val="edge"/>
          <c:yMode val="edge"/>
          <c:x val="0.12338001671084158"/>
          <c:y val="4.8801768575664983E-2"/>
          <c:w val="0.70091732560134135"/>
          <c:h val="0.13685307011674525"/>
        </c:manualLayout>
      </c:layout>
      <c:overlay val="0"/>
    </c:legend>
    <c:plotVisOnly val="1"/>
    <c:dispBlanksAs val="zero"/>
    <c:showDLblsOverMax val="0"/>
  </c:chart>
  <c:spPr>
    <a:noFill/>
    <a:ln>
      <a:noFill/>
    </a:ln>
  </c:spPr>
  <c:txPr>
    <a:bodyPr/>
    <a:lstStyle/>
    <a:p>
      <a:pPr>
        <a:defRPr sz="1200" b="0" i="0" u="none" strike="noStrike" baseline="0">
          <a:solidFill>
            <a:srgbClr val="003366"/>
          </a:solidFill>
          <a:latin typeface="+mn-lt"/>
          <a:ea typeface="Arial"/>
          <a:cs typeface="Arial"/>
        </a:defRPr>
      </a:pPr>
      <a:endParaRPr lang="nl-B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err="1"/>
              <a:t>Gemiddelde</a:t>
            </a:r>
            <a:r>
              <a:rPr lang="en-GB" dirty="0"/>
              <a:t> </a:t>
            </a:r>
            <a:r>
              <a:rPr lang="en-GB" dirty="0" err="1"/>
              <a:t>inflatieverwachting</a:t>
            </a:r>
            <a:r>
              <a:rPr lang="en-GB" dirty="0"/>
              <a:t> </a:t>
            </a:r>
            <a:r>
              <a:rPr lang="en-GB" dirty="0" err="1"/>
              <a:t>komende</a:t>
            </a:r>
            <a:r>
              <a:rPr lang="en-GB" dirty="0"/>
              <a:t> 10J</a:t>
            </a:r>
          </a:p>
          <a:p>
            <a:pPr>
              <a:defRPr/>
            </a:pPr>
            <a:r>
              <a:rPr lang="en-GB" b="0" dirty="0"/>
              <a:t>(</a:t>
            </a:r>
            <a:r>
              <a:rPr lang="en-GB" b="0" dirty="0" err="1"/>
              <a:t>impliciet</a:t>
            </a:r>
            <a:r>
              <a:rPr lang="en-GB" b="0" dirty="0"/>
              <a:t> in </a:t>
            </a:r>
            <a:r>
              <a:rPr lang="en-GB" b="0" dirty="0" err="1"/>
              <a:t>inflatie</a:t>
            </a:r>
            <a:r>
              <a:rPr lang="en-GB" b="0" dirty="0"/>
              <a:t> swap </a:t>
            </a:r>
            <a:r>
              <a:rPr lang="en-GB" b="0" dirty="0" err="1"/>
              <a:t>prijzen</a:t>
            </a:r>
            <a:r>
              <a:rPr lang="en-GB" b="0" dirty="0"/>
              <a:t>, in %)</a:t>
            </a:r>
          </a:p>
        </c:rich>
      </c:tx>
      <c:layout>
        <c:manualLayout>
          <c:xMode val="edge"/>
          <c:yMode val="edge"/>
          <c:x val="0.15801401522119343"/>
          <c:y val="1.1081519992761274E-2"/>
        </c:manualLayout>
      </c:layout>
      <c:overlay val="0"/>
    </c:title>
    <c:autoTitleDeleted val="0"/>
    <c:plotArea>
      <c:layout>
        <c:manualLayout>
          <c:layoutTarget val="inner"/>
          <c:xMode val="edge"/>
          <c:yMode val="edge"/>
          <c:x val="0.12882098728128749"/>
          <c:y val="0.10154480478003398"/>
          <c:w val="0.76268866282074865"/>
          <c:h val="0.71574944849012123"/>
        </c:manualLayout>
      </c:layout>
      <c:lineChart>
        <c:grouping val="standard"/>
        <c:varyColors val="0"/>
        <c:ser>
          <c:idx val="0"/>
          <c:order val="0"/>
          <c:tx>
            <c:strRef>
              <c:f>Sheet1!$B$1</c:f>
              <c:strCache>
                <c:ptCount val="1"/>
                <c:pt idx="0">
                  <c:v>Eurozone</c:v>
                </c:pt>
              </c:strCache>
            </c:strRef>
          </c:tx>
          <c:spPr>
            <a:ln>
              <a:solidFill>
                <a:schemeClr val="tx2"/>
              </a:solidFill>
            </a:ln>
          </c:spPr>
          <c:marker>
            <c:symbol val="none"/>
          </c:marker>
          <c:cat>
            <c:numRef>
              <c:f>Sheet1!$A$2:$A$254</c:f>
              <c:numCache>
                <c:formatCode>m/d/yyyy</c:formatCode>
                <c:ptCount val="253"/>
                <c:pt idx="0">
                  <c:v>40543</c:v>
                </c:pt>
                <c:pt idx="1">
                  <c:v>40550</c:v>
                </c:pt>
                <c:pt idx="2">
                  <c:v>40557</c:v>
                </c:pt>
                <c:pt idx="3">
                  <c:v>40564</c:v>
                </c:pt>
                <c:pt idx="4">
                  <c:v>40571</c:v>
                </c:pt>
                <c:pt idx="5">
                  <c:v>40578</c:v>
                </c:pt>
                <c:pt idx="6">
                  <c:v>40585</c:v>
                </c:pt>
                <c:pt idx="7">
                  <c:v>40592</c:v>
                </c:pt>
                <c:pt idx="8">
                  <c:v>40599</c:v>
                </c:pt>
                <c:pt idx="9">
                  <c:v>40606</c:v>
                </c:pt>
                <c:pt idx="10">
                  <c:v>40613</c:v>
                </c:pt>
                <c:pt idx="11">
                  <c:v>40620</c:v>
                </c:pt>
                <c:pt idx="12">
                  <c:v>40627</c:v>
                </c:pt>
                <c:pt idx="13">
                  <c:v>40634</c:v>
                </c:pt>
                <c:pt idx="14">
                  <c:v>40641</c:v>
                </c:pt>
                <c:pt idx="15">
                  <c:v>40648</c:v>
                </c:pt>
                <c:pt idx="16">
                  <c:v>40655</c:v>
                </c:pt>
                <c:pt idx="17">
                  <c:v>40662</c:v>
                </c:pt>
                <c:pt idx="18">
                  <c:v>40669</c:v>
                </c:pt>
                <c:pt idx="19">
                  <c:v>40676</c:v>
                </c:pt>
                <c:pt idx="20">
                  <c:v>40683</c:v>
                </c:pt>
                <c:pt idx="21">
                  <c:v>40690</c:v>
                </c:pt>
                <c:pt idx="22">
                  <c:v>40697</c:v>
                </c:pt>
                <c:pt idx="23">
                  <c:v>40704</c:v>
                </c:pt>
                <c:pt idx="24">
                  <c:v>40711</c:v>
                </c:pt>
                <c:pt idx="25">
                  <c:v>40718</c:v>
                </c:pt>
                <c:pt idx="26">
                  <c:v>40725</c:v>
                </c:pt>
                <c:pt idx="27">
                  <c:v>40732</c:v>
                </c:pt>
                <c:pt idx="28">
                  <c:v>40739</c:v>
                </c:pt>
                <c:pt idx="29">
                  <c:v>40746</c:v>
                </c:pt>
                <c:pt idx="30">
                  <c:v>40753</c:v>
                </c:pt>
                <c:pt idx="31">
                  <c:v>40760</c:v>
                </c:pt>
                <c:pt idx="32">
                  <c:v>40767</c:v>
                </c:pt>
                <c:pt idx="33">
                  <c:v>40774</c:v>
                </c:pt>
                <c:pt idx="34">
                  <c:v>40781</c:v>
                </c:pt>
                <c:pt idx="35">
                  <c:v>40788</c:v>
                </c:pt>
                <c:pt idx="36">
                  <c:v>40795</c:v>
                </c:pt>
                <c:pt idx="37">
                  <c:v>40802</c:v>
                </c:pt>
                <c:pt idx="38">
                  <c:v>40809</c:v>
                </c:pt>
                <c:pt idx="39">
                  <c:v>40816</c:v>
                </c:pt>
                <c:pt idx="40">
                  <c:v>40823</c:v>
                </c:pt>
                <c:pt idx="41">
                  <c:v>40830</c:v>
                </c:pt>
                <c:pt idx="42">
                  <c:v>40837</c:v>
                </c:pt>
                <c:pt idx="43">
                  <c:v>40844</c:v>
                </c:pt>
                <c:pt idx="44">
                  <c:v>40851</c:v>
                </c:pt>
                <c:pt idx="45">
                  <c:v>40858</c:v>
                </c:pt>
                <c:pt idx="46">
                  <c:v>40865</c:v>
                </c:pt>
                <c:pt idx="47">
                  <c:v>40872</c:v>
                </c:pt>
                <c:pt idx="48">
                  <c:v>40879</c:v>
                </c:pt>
                <c:pt idx="49">
                  <c:v>40886</c:v>
                </c:pt>
                <c:pt idx="50">
                  <c:v>40893</c:v>
                </c:pt>
                <c:pt idx="51">
                  <c:v>40900</c:v>
                </c:pt>
                <c:pt idx="52">
                  <c:v>40907</c:v>
                </c:pt>
                <c:pt idx="53">
                  <c:v>40914</c:v>
                </c:pt>
                <c:pt idx="54">
                  <c:v>40921</c:v>
                </c:pt>
                <c:pt idx="55">
                  <c:v>40928</c:v>
                </c:pt>
                <c:pt idx="56">
                  <c:v>40935</c:v>
                </c:pt>
                <c:pt idx="57">
                  <c:v>40942</c:v>
                </c:pt>
                <c:pt idx="58">
                  <c:v>40949</c:v>
                </c:pt>
                <c:pt idx="59">
                  <c:v>40956</c:v>
                </c:pt>
                <c:pt idx="60">
                  <c:v>40963</c:v>
                </c:pt>
                <c:pt idx="61">
                  <c:v>40970</c:v>
                </c:pt>
                <c:pt idx="62">
                  <c:v>40977</c:v>
                </c:pt>
                <c:pt idx="63">
                  <c:v>40984</c:v>
                </c:pt>
                <c:pt idx="64">
                  <c:v>40991</c:v>
                </c:pt>
                <c:pt idx="65">
                  <c:v>40998</c:v>
                </c:pt>
                <c:pt idx="66">
                  <c:v>41005</c:v>
                </c:pt>
                <c:pt idx="67">
                  <c:v>41012</c:v>
                </c:pt>
                <c:pt idx="68">
                  <c:v>41019</c:v>
                </c:pt>
                <c:pt idx="69">
                  <c:v>41026</c:v>
                </c:pt>
                <c:pt idx="70">
                  <c:v>41033</c:v>
                </c:pt>
                <c:pt idx="71">
                  <c:v>41040</c:v>
                </c:pt>
                <c:pt idx="72">
                  <c:v>41047</c:v>
                </c:pt>
                <c:pt idx="73">
                  <c:v>41054</c:v>
                </c:pt>
                <c:pt idx="74">
                  <c:v>41061</c:v>
                </c:pt>
                <c:pt idx="75">
                  <c:v>41068</c:v>
                </c:pt>
                <c:pt idx="76">
                  <c:v>41075</c:v>
                </c:pt>
                <c:pt idx="77">
                  <c:v>41082</c:v>
                </c:pt>
                <c:pt idx="78">
                  <c:v>41089</c:v>
                </c:pt>
                <c:pt idx="79">
                  <c:v>41096</c:v>
                </c:pt>
                <c:pt idx="80">
                  <c:v>41103</c:v>
                </c:pt>
                <c:pt idx="81">
                  <c:v>41110</c:v>
                </c:pt>
                <c:pt idx="82">
                  <c:v>41117</c:v>
                </c:pt>
                <c:pt idx="83">
                  <c:v>41124</c:v>
                </c:pt>
                <c:pt idx="84">
                  <c:v>41131</c:v>
                </c:pt>
                <c:pt idx="85">
                  <c:v>41138</c:v>
                </c:pt>
                <c:pt idx="86">
                  <c:v>41145</c:v>
                </c:pt>
                <c:pt idx="87">
                  <c:v>41152</c:v>
                </c:pt>
                <c:pt idx="88">
                  <c:v>41159</c:v>
                </c:pt>
                <c:pt idx="89">
                  <c:v>41166</c:v>
                </c:pt>
                <c:pt idx="90">
                  <c:v>41173</c:v>
                </c:pt>
                <c:pt idx="91">
                  <c:v>41180</c:v>
                </c:pt>
                <c:pt idx="92">
                  <c:v>41187</c:v>
                </c:pt>
                <c:pt idx="93">
                  <c:v>41194</c:v>
                </c:pt>
                <c:pt idx="94">
                  <c:v>41201</c:v>
                </c:pt>
                <c:pt idx="95">
                  <c:v>41208</c:v>
                </c:pt>
                <c:pt idx="96">
                  <c:v>41215</c:v>
                </c:pt>
                <c:pt idx="97">
                  <c:v>41222</c:v>
                </c:pt>
                <c:pt idx="98">
                  <c:v>41229</c:v>
                </c:pt>
                <c:pt idx="99">
                  <c:v>41236</c:v>
                </c:pt>
                <c:pt idx="100">
                  <c:v>41243</c:v>
                </c:pt>
                <c:pt idx="101">
                  <c:v>41250</c:v>
                </c:pt>
                <c:pt idx="102">
                  <c:v>41257</c:v>
                </c:pt>
                <c:pt idx="103">
                  <c:v>41264</c:v>
                </c:pt>
                <c:pt idx="104">
                  <c:v>41271</c:v>
                </c:pt>
                <c:pt idx="105">
                  <c:v>41278</c:v>
                </c:pt>
                <c:pt idx="106">
                  <c:v>41285</c:v>
                </c:pt>
                <c:pt idx="107">
                  <c:v>41292</c:v>
                </c:pt>
                <c:pt idx="108">
                  <c:v>41299</c:v>
                </c:pt>
                <c:pt idx="109">
                  <c:v>41306</c:v>
                </c:pt>
                <c:pt idx="110">
                  <c:v>41313</c:v>
                </c:pt>
                <c:pt idx="111">
                  <c:v>41320</c:v>
                </c:pt>
                <c:pt idx="112">
                  <c:v>41327</c:v>
                </c:pt>
                <c:pt idx="113">
                  <c:v>41334</c:v>
                </c:pt>
                <c:pt idx="114">
                  <c:v>41341</c:v>
                </c:pt>
                <c:pt idx="115">
                  <c:v>41348</c:v>
                </c:pt>
                <c:pt idx="116">
                  <c:v>41355</c:v>
                </c:pt>
                <c:pt idx="117">
                  <c:v>41362</c:v>
                </c:pt>
                <c:pt idx="118">
                  <c:v>41369</c:v>
                </c:pt>
                <c:pt idx="119">
                  <c:v>41376</c:v>
                </c:pt>
                <c:pt idx="120">
                  <c:v>41383</c:v>
                </c:pt>
                <c:pt idx="121">
                  <c:v>41390</c:v>
                </c:pt>
                <c:pt idx="122">
                  <c:v>41397</c:v>
                </c:pt>
                <c:pt idx="123">
                  <c:v>41404</c:v>
                </c:pt>
                <c:pt idx="124">
                  <c:v>41411</c:v>
                </c:pt>
                <c:pt idx="125">
                  <c:v>41418</c:v>
                </c:pt>
                <c:pt idx="126">
                  <c:v>41425</c:v>
                </c:pt>
                <c:pt idx="127">
                  <c:v>41432</c:v>
                </c:pt>
                <c:pt idx="128">
                  <c:v>41439</c:v>
                </c:pt>
                <c:pt idx="129">
                  <c:v>41446</c:v>
                </c:pt>
                <c:pt idx="130">
                  <c:v>41453</c:v>
                </c:pt>
                <c:pt idx="131">
                  <c:v>41460</c:v>
                </c:pt>
                <c:pt idx="132">
                  <c:v>41467</c:v>
                </c:pt>
                <c:pt idx="133">
                  <c:v>41474</c:v>
                </c:pt>
                <c:pt idx="134">
                  <c:v>41481</c:v>
                </c:pt>
                <c:pt idx="135">
                  <c:v>41488</c:v>
                </c:pt>
                <c:pt idx="136">
                  <c:v>41495</c:v>
                </c:pt>
                <c:pt idx="137">
                  <c:v>41502</c:v>
                </c:pt>
                <c:pt idx="138">
                  <c:v>41509</c:v>
                </c:pt>
                <c:pt idx="139">
                  <c:v>41516</c:v>
                </c:pt>
                <c:pt idx="140">
                  <c:v>41523</c:v>
                </c:pt>
                <c:pt idx="141">
                  <c:v>41530</c:v>
                </c:pt>
                <c:pt idx="142">
                  <c:v>41537</c:v>
                </c:pt>
                <c:pt idx="143">
                  <c:v>41544</c:v>
                </c:pt>
                <c:pt idx="144">
                  <c:v>41551</c:v>
                </c:pt>
                <c:pt idx="145">
                  <c:v>41558</c:v>
                </c:pt>
                <c:pt idx="146">
                  <c:v>41565</c:v>
                </c:pt>
                <c:pt idx="147">
                  <c:v>41572</c:v>
                </c:pt>
                <c:pt idx="148">
                  <c:v>41579</c:v>
                </c:pt>
                <c:pt idx="149">
                  <c:v>41586</c:v>
                </c:pt>
                <c:pt idx="150">
                  <c:v>41593</c:v>
                </c:pt>
                <c:pt idx="151">
                  <c:v>41600</c:v>
                </c:pt>
                <c:pt idx="152">
                  <c:v>41607</c:v>
                </c:pt>
                <c:pt idx="153">
                  <c:v>41614</c:v>
                </c:pt>
                <c:pt idx="154">
                  <c:v>41621</c:v>
                </c:pt>
                <c:pt idx="155">
                  <c:v>41628</c:v>
                </c:pt>
                <c:pt idx="156">
                  <c:v>41635</c:v>
                </c:pt>
                <c:pt idx="157">
                  <c:v>41642</c:v>
                </c:pt>
                <c:pt idx="158">
                  <c:v>41649</c:v>
                </c:pt>
                <c:pt idx="159">
                  <c:v>41656</c:v>
                </c:pt>
                <c:pt idx="160">
                  <c:v>41663</c:v>
                </c:pt>
                <c:pt idx="161">
                  <c:v>41670</c:v>
                </c:pt>
                <c:pt idx="162">
                  <c:v>41677</c:v>
                </c:pt>
                <c:pt idx="163">
                  <c:v>41684</c:v>
                </c:pt>
                <c:pt idx="164">
                  <c:v>41691</c:v>
                </c:pt>
                <c:pt idx="165">
                  <c:v>41698</c:v>
                </c:pt>
                <c:pt idx="166">
                  <c:v>41705</c:v>
                </c:pt>
                <c:pt idx="167">
                  <c:v>41712</c:v>
                </c:pt>
                <c:pt idx="168">
                  <c:v>41719</c:v>
                </c:pt>
                <c:pt idx="169">
                  <c:v>41726</c:v>
                </c:pt>
                <c:pt idx="170">
                  <c:v>41733</c:v>
                </c:pt>
                <c:pt idx="171">
                  <c:v>41740</c:v>
                </c:pt>
                <c:pt idx="172">
                  <c:v>41747</c:v>
                </c:pt>
                <c:pt idx="173">
                  <c:v>41754</c:v>
                </c:pt>
                <c:pt idx="174">
                  <c:v>41761</c:v>
                </c:pt>
                <c:pt idx="175">
                  <c:v>41768</c:v>
                </c:pt>
                <c:pt idx="176">
                  <c:v>41775</c:v>
                </c:pt>
                <c:pt idx="177">
                  <c:v>41782</c:v>
                </c:pt>
                <c:pt idx="178">
                  <c:v>41789</c:v>
                </c:pt>
                <c:pt idx="179">
                  <c:v>41796</c:v>
                </c:pt>
                <c:pt idx="180">
                  <c:v>41803</c:v>
                </c:pt>
                <c:pt idx="181">
                  <c:v>41810</c:v>
                </c:pt>
                <c:pt idx="182">
                  <c:v>41817</c:v>
                </c:pt>
                <c:pt idx="183">
                  <c:v>41824</c:v>
                </c:pt>
                <c:pt idx="184">
                  <c:v>41831</c:v>
                </c:pt>
                <c:pt idx="185">
                  <c:v>41838</c:v>
                </c:pt>
                <c:pt idx="186">
                  <c:v>41845</c:v>
                </c:pt>
                <c:pt idx="187">
                  <c:v>41852</c:v>
                </c:pt>
                <c:pt idx="188">
                  <c:v>41859</c:v>
                </c:pt>
                <c:pt idx="189">
                  <c:v>41866</c:v>
                </c:pt>
                <c:pt idx="190">
                  <c:v>41873</c:v>
                </c:pt>
                <c:pt idx="191">
                  <c:v>41880</c:v>
                </c:pt>
                <c:pt idx="192">
                  <c:v>41887</c:v>
                </c:pt>
                <c:pt idx="193">
                  <c:v>41894</c:v>
                </c:pt>
                <c:pt idx="194">
                  <c:v>41901</c:v>
                </c:pt>
                <c:pt idx="195">
                  <c:v>41908</c:v>
                </c:pt>
                <c:pt idx="196">
                  <c:v>41915</c:v>
                </c:pt>
                <c:pt idx="197">
                  <c:v>41922</c:v>
                </c:pt>
                <c:pt idx="198">
                  <c:v>41929</c:v>
                </c:pt>
                <c:pt idx="199">
                  <c:v>41936</c:v>
                </c:pt>
                <c:pt idx="200">
                  <c:v>41943</c:v>
                </c:pt>
                <c:pt idx="201">
                  <c:v>41950</c:v>
                </c:pt>
                <c:pt idx="202">
                  <c:v>41957</c:v>
                </c:pt>
                <c:pt idx="203">
                  <c:v>41964</c:v>
                </c:pt>
                <c:pt idx="204">
                  <c:v>41971</c:v>
                </c:pt>
                <c:pt idx="205">
                  <c:v>41978</c:v>
                </c:pt>
                <c:pt idx="206">
                  <c:v>41985</c:v>
                </c:pt>
                <c:pt idx="207">
                  <c:v>41992</c:v>
                </c:pt>
                <c:pt idx="208">
                  <c:v>41999</c:v>
                </c:pt>
                <c:pt idx="209">
                  <c:v>42006</c:v>
                </c:pt>
                <c:pt idx="210">
                  <c:v>42013</c:v>
                </c:pt>
                <c:pt idx="211">
                  <c:v>42020</c:v>
                </c:pt>
                <c:pt idx="212">
                  <c:v>42027</c:v>
                </c:pt>
                <c:pt idx="213">
                  <c:v>42034</c:v>
                </c:pt>
                <c:pt idx="214">
                  <c:v>42041</c:v>
                </c:pt>
                <c:pt idx="215">
                  <c:v>42048</c:v>
                </c:pt>
                <c:pt idx="216">
                  <c:v>42055</c:v>
                </c:pt>
                <c:pt idx="217">
                  <c:v>42062</c:v>
                </c:pt>
                <c:pt idx="218">
                  <c:v>42069</c:v>
                </c:pt>
                <c:pt idx="219">
                  <c:v>42076</c:v>
                </c:pt>
                <c:pt idx="220">
                  <c:v>42083</c:v>
                </c:pt>
                <c:pt idx="221">
                  <c:v>42090</c:v>
                </c:pt>
                <c:pt idx="222">
                  <c:v>42097</c:v>
                </c:pt>
                <c:pt idx="223">
                  <c:v>42104</c:v>
                </c:pt>
                <c:pt idx="224">
                  <c:v>42111</c:v>
                </c:pt>
                <c:pt idx="225">
                  <c:v>42118</c:v>
                </c:pt>
                <c:pt idx="226">
                  <c:v>42125</c:v>
                </c:pt>
                <c:pt idx="227">
                  <c:v>42132</c:v>
                </c:pt>
                <c:pt idx="228">
                  <c:v>42139</c:v>
                </c:pt>
                <c:pt idx="229">
                  <c:v>42146</c:v>
                </c:pt>
                <c:pt idx="230">
                  <c:v>42153</c:v>
                </c:pt>
                <c:pt idx="231">
                  <c:v>42160</c:v>
                </c:pt>
                <c:pt idx="232">
                  <c:v>42167</c:v>
                </c:pt>
                <c:pt idx="233">
                  <c:v>42174</c:v>
                </c:pt>
                <c:pt idx="234">
                  <c:v>42181</c:v>
                </c:pt>
                <c:pt idx="235">
                  <c:v>42188</c:v>
                </c:pt>
                <c:pt idx="236">
                  <c:v>42195</c:v>
                </c:pt>
                <c:pt idx="237">
                  <c:v>42202</c:v>
                </c:pt>
                <c:pt idx="238">
                  <c:v>42209</c:v>
                </c:pt>
                <c:pt idx="239">
                  <c:v>42216</c:v>
                </c:pt>
                <c:pt idx="240">
                  <c:v>42223</c:v>
                </c:pt>
                <c:pt idx="241">
                  <c:v>42230</c:v>
                </c:pt>
                <c:pt idx="242">
                  <c:v>42237</c:v>
                </c:pt>
                <c:pt idx="243">
                  <c:v>42244</c:v>
                </c:pt>
                <c:pt idx="244">
                  <c:v>42251</c:v>
                </c:pt>
                <c:pt idx="245">
                  <c:v>42258</c:v>
                </c:pt>
                <c:pt idx="246">
                  <c:v>42265</c:v>
                </c:pt>
                <c:pt idx="247">
                  <c:v>42272</c:v>
                </c:pt>
                <c:pt idx="248">
                  <c:v>42279</c:v>
                </c:pt>
                <c:pt idx="249">
                  <c:v>42286</c:v>
                </c:pt>
                <c:pt idx="250">
                  <c:v>42293</c:v>
                </c:pt>
                <c:pt idx="251">
                  <c:v>42300</c:v>
                </c:pt>
                <c:pt idx="252">
                  <c:v>42307</c:v>
                </c:pt>
              </c:numCache>
            </c:numRef>
          </c:cat>
          <c:val>
            <c:numRef>
              <c:f>Sheet1!$B$2:$B$254</c:f>
              <c:numCache>
                <c:formatCode>General</c:formatCode>
                <c:ptCount val="253"/>
                <c:pt idx="0">
                  <c:v>2.0270000000000001</c:v>
                </c:pt>
                <c:pt idx="1">
                  <c:v>2.0670000000000002</c:v>
                </c:pt>
                <c:pt idx="2">
                  <c:v>2.0820000000000003</c:v>
                </c:pt>
                <c:pt idx="3">
                  <c:v>2.1160000000000001</c:v>
                </c:pt>
                <c:pt idx="4">
                  <c:v>2.1190000000000002</c:v>
                </c:pt>
                <c:pt idx="5">
                  <c:v>2.2200000000000002</c:v>
                </c:pt>
                <c:pt idx="6">
                  <c:v>2.1750000000000003</c:v>
                </c:pt>
                <c:pt idx="7">
                  <c:v>2.27</c:v>
                </c:pt>
                <c:pt idx="8">
                  <c:v>2.2640000000000002</c:v>
                </c:pt>
                <c:pt idx="9">
                  <c:v>2.2800000000000002</c:v>
                </c:pt>
                <c:pt idx="10">
                  <c:v>2.2800000000000002</c:v>
                </c:pt>
                <c:pt idx="11">
                  <c:v>2.1900000000000004</c:v>
                </c:pt>
                <c:pt idx="12">
                  <c:v>2.25</c:v>
                </c:pt>
                <c:pt idx="13">
                  <c:v>2.25</c:v>
                </c:pt>
                <c:pt idx="14">
                  <c:v>2.4000000000000004</c:v>
                </c:pt>
                <c:pt idx="15">
                  <c:v>2.39</c:v>
                </c:pt>
                <c:pt idx="16">
                  <c:v>2.3600000000000003</c:v>
                </c:pt>
                <c:pt idx="17">
                  <c:v>2.3000000000000003</c:v>
                </c:pt>
                <c:pt idx="18">
                  <c:v>2.3200000000000003</c:v>
                </c:pt>
                <c:pt idx="19">
                  <c:v>2.29</c:v>
                </c:pt>
                <c:pt idx="20">
                  <c:v>2.2800000000000002</c:v>
                </c:pt>
                <c:pt idx="21">
                  <c:v>2.2400000000000002</c:v>
                </c:pt>
                <c:pt idx="22">
                  <c:v>2.2000000000000002</c:v>
                </c:pt>
                <c:pt idx="23">
                  <c:v>2.12</c:v>
                </c:pt>
                <c:pt idx="24">
                  <c:v>2.2150000000000003</c:v>
                </c:pt>
                <c:pt idx="25">
                  <c:v>2.2250000000000001</c:v>
                </c:pt>
                <c:pt idx="26">
                  <c:v>2.375</c:v>
                </c:pt>
                <c:pt idx="27">
                  <c:v>2.3650000000000002</c:v>
                </c:pt>
                <c:pt idx="28">
                  <c:v>2.2000000000000002</c:v>
                </c:pt>
                <c:pt idx="29">
                  <c:v>2.23</c:v>
                </c:pt>
                <c:pt idx="30">
                  <c:v>2.3650000000000002</c:v>
                </c:pt>
                <c:pt idx="31">
                  <c:v>2.1100000000000003</c:v>
                </c:pt>
                <c:pt idx="32">
                  <c:v>2.3350000000000004</c:v>
                </c:pt>
                <c:pt idx="33">
                  <c:v>2.1750000000000003</c:v>
                </c:pt>
                <c:pt idx="34">
                  <c:v>2.02</c:v>
                </c:pt>
                <c:pt idx="35">
                  <c:v>2.1550000000000002</c:v>
                </c:pt>
                <c:pt idx="36">
                  <c:v>2.0950000000000002</c:v>
                </c:pt>
                <c:pt idx="37">
                  <c:v>2.0450000000000004</c:v>
                </c:pt>
                <c:pt idx="38">
                  <c:v>1.8</c:v>
                </c:pt>
                <c:pt idx="39">
                  <c:v>1.8800000000000001</c:v>
                </c:pt>
                <c:pt idx="40">
                  <c:v>1.9750000000000001</c:v>
                </c:pt>
                <c:pt idx="41">
                  <c:v>2.0350000000000001</c:v>
                </c:pt>
                <c:pt idx="42">
                  <c:v>2.105</c:v>
                </c:pt>
                <c:pt idx="43">
                  <c:v>2.1750000000000003</c:v>
                </c:pt>
                <c:pt idx="44">
                  <c:v>2.145</c:v>
                </c:pt>
                <c:pt idx="45">
                  <c:v>2.145</c:v>
                </c:pt>
                <c:pt idx="46">
                  <c:v>2.0550000000000002</c:v>
                </c:pt>
                <c:pt idx="47">
                  <c:v>2.085</c:v>
                </c:pt>
                <c:pt idx="48">
                  <c:v>2.2450000000000001</c:v>
                </c:pt>
                <c:pt idx="49">
                  <c:v>2.1900000000000004</c:v>
                </c:pt>
                <c:pt idx="50">
                  <c:v>2.06</c:v>
                </c:pt>
                <c:pt idx="51">
                  <c:v>2.3150000000000004</c:v>
                </c:pt>
                <c:pt idx="52">
                  <c:v>2.12</c:v>
                </c:pt>
                <c:pt idx="53">
                  <c:v>2.3150000000000004</c:v>
                </c:pt>
                <c:pt idx="54">
                  <c:v>2.3050000000000002</c:v>
                </c:pt>
                <c:pt idx="55">
                  <c:v>2.4850000000000003</c:v>
                </c:pt>
                <c:pt idx="56">
                  <c:v>2.4750000000000001</c:v>
                </c:pt>
                <c:pt idx="57">
                  <c:v>2.4650000000000003</c:v>
                </c:pt>
                <c:pt idx="58">
                  <c:v>2.4550000000000001</c:v>
                </c:pt>
                <c:pt idx="59">
                  <c:v>2.3850000000000002</c:v>
                </c:pt>
                <c:pt idx="60">
                  <c:v>2.355</c:v>
                </c:pt>
                <c:pt idx="61">
                  <c:v>2.3150000000000004</c:v>
                </c:pt>
                <c:pt idx="62">
                  <c:v>2.2850000000000001</c:v>
                </c:pt>
                <c:pt idx="63">
                  <c:v>2.1900000000000004</c:v>
                </c:pt>
                <c:pt idx="64">
                  <c:v>2.2650000000000001</c:v>
                </c:pt>
                <c:pt idx="65">
                  <c:v>2.2750000000000004</c:v>
                </c:pt>
                <c:pt idx="66">
                  <c:v>2.2850000000000001</c:v>
                </c:pt>
                <c:pt idx="67">
                  <c:v>2.2750000000000004</c:v>
                </c:pt>
                <c:pt idx="68">
                  <c:v>2.2750000000000004</c:v>
                </c:pt>
                <c:pt idx="69">
                  <c:v>2.12</c:v>
                </c:pt>
                <c:pt idx="70">
                  <c:v>2.12</c:v>
                </c:pt>
                <c:pt idx="71">
                  <c:v>2.2250000000000001</c:v>
                </c:pt>
                <c:pt idx="72">
                  <c:v>2.0500000000000003</c:v>
                </c:pt>
                <c:pt idx="73">
                  <c:v>1.9200000000000002</c:v>
                </c:pt>
                <c:pt idx="74">
                  <c:v>1.87</c:v>
                </c:pt>
                <c:pt idx="75">
                  <c:v>1.9000000000000001</c:v>
                </c:pt>
                <c:pt idx="76">
                  <c:v>1.9900000000000002</c:v>
                </c:pt>
                <c:pt idx="77">
                  <c:v>1.9600000000000002</c:v>
                </c:pt>
                <c:pt idx="78">
                  <c:v>1.9100000000000001</c:v>
                </c:pt>
                <c:pt idx="79">
                  <c:v>1.8900000000000001</c:v>
                </c:pt>
                <c:pt idx="80">
                  <c:v>1.9000000000000001</c:v>
                </c:pt>
                <c:pt idx="81">
                  <c:v>1.9300000000000002</c:v>
                </c:pt>
                <c:pt idx="82">
                  <c:v>1.9500000000000002</c:v>
                </c:pt>
                <c:pt idx="83">
                  <c:v>2.0700000000000003</c:v>
                </c:pt>
                <c:pt idx="84">
                  <c:v>2.14</c:v>
                </c:pt>
                <c:pt idx="85">
                  <c:v>2.14</c:v>
                </c:pt>
                <c:pt idx="86">
                  <c:v>2.0900000000000003</c:v>
                </c:pt>
                <c:pt idx="87">
                  <c:v>2.1100000000000003</c:v>
                </c:pt>
                <c:pt idx="88">
                  <c:v>2.21</c:v>
                </c:pt>
                <c:pt idx="89">
                  <c:v>2.23</c:v>
                </c:pt>
                <c:pt idx="90">
                  <c:v>2.1900000000000004</c:v>
                </c:pt>
                <c:pt idx="91">
                  <c:v>2.16</c:v>
                </c:pt>
                <c:pt idx="92">
                  <c:v>2.16</c:v>
                </c:pt>
                <c:pt idx="93">
                  <c:v>2.16</c:v>
                </c:pt>
                <c:pt idx="94">
                  <c:v>2.1500000000000004</c:v>
                </c:pt>
                <c:pt idx="95">
                  <c:v>2.12</c:v>
                </c:pt>
                <c:pt idx="96">
                  <c:v>2.12</c:v>
                </c:pt>
                <c:pt idx="97">
                  <c:v>2.06</c:v>
                </c:pt>
                <c:pt idx="98">
                  <c:v>2.08</c:v>
                </c:pt>
                <c:pt idx="99">
                  <c:v>2.12</c:v>
                </c:pt>
                <c:pt idx="100">
                  <c:v>2.08</c:v>
                </c:pt>
                <c:pt idx="101">
                  <c:v>2.04</c:v>
                </c:pt>
                <c:pt idx="102">
                  <c:v>2.0300000000000002</c:v>
                </c:pt>
                <c:pt idx="103">
                  <c:v>2.0700000000000003</c:v>
                </c:pt>
                <c:pt idx="104">
                  <c:v>1.9400000000000002</c:v>
                </c:pt>
                <c:pt idx="105">
                  <c:v>2.14</c:v>
                </c:pt>
                <c:pt idx="106">
                  <c:v>2.1300000000000003</c:v>
                </c:pt>
                <c:pt idx="107">
                  <c:v>2.1</c:v>
                </c:pt>
                <c:pt idx="108">
                  <c:v>2.0900000000000003</c:v>
                </c:pt>
                <c:pt idx="109">
                  <c:v>2.14</c:v>
                </c:pt>
                <c:pt idx="110">
                  <c:v>2.1700000000000004</c:v>
                </c:pt>
                <c:pt idx="111">
                  <c:v>2.14</c:v>
                </c:pt>
                <c:pt idx="112">
                  <c:v>2.12</c:v>
                </c:pt>
                <c:pt idx="113">
                  <c:v>1.9400000000000002</c:v>
                </c:pt>
                <c:pt idx="114">
                  <c:v>2.0900000000000003</c:v>
                </c:pt>
                <c:pt idx="115">
                  <c:v>2.06</c:v>
                </c:pt>
                <c:pt idx="116">
                  <c:v>2.0500000000000003</c:v>
                </c:pt>
                <c:pt idx="117">
                  <c:v>1.9100000000000001</c:v>
                </c:pt>
                <c:pt idx="118">
                  <c:v>2.08</c:v>
                </c:pt>
                <c:pt idx="119">
                  <c:v>2.0500000000000003</c:v>
                </c:pt>
                <c:pt idx="120">
                  <c:v>1.9600000000000002</c:v>
                </c:pt>
                <c:pt idx="121">
                  <c:v>2.04</c:v>
                </c:pt>
                <c:pt idx="122">
                  <c:v>1.9900000000000002</c:v>
                </c:pt>
                <c:pt idx="123">
                  <c:v>1.86</c:v>
                </c:pt>
                <c:pt idx="124">
                  <c:v>1.84</c:v>
                </c:pt>
                <c:pt idx="125">
                  <c:v>2</c:v>
                </c:pt>
                <c:pt idx="126">
                  <c:v>2.0100000000000002</c:v>
                </c:pt>
                <c:pt idx="127">
                  <c:v>1.9600000000000002</c:v>
                </c:pt>
                <c:pt idx="128">
                  <c:v>1.9100000000000001</c:v>
                </c:pt>
                <c:pt idx="129">
                  <c:v>1.8900000000000001</c:v>
                </c:pt>
                <c:pt idx="130">
                  <c:v>1.9100000000000001</c:v>
                </c:pt>
                <c:pt idx="131">
                  <c:v>2.0500000000000003</c:v>
                </c:pt>
                <c:pt idx="132">
                  <c:v>1.9700000000000002</c:v>
                </c:pt>
                <c:pt idx="133">
                  <c:v>1.84</c:v>
                </c:pt>
                <c:pt idx="134">
                  <c:v>1.9400000000000002</c:v>
                </c:pt>
                <c:pt idx="135">
                  <c:v>1.9700000000000002</c:v>
                </c:pt>
                <c:pt idx="136">
                  <c:v>1.9600000000000002</c:v>
                </c:pt>
                <c:pt idx="137">
                  <c:v>2</c:v>
                </c:pt>
                <c:pt idx="138">
                  <c:v>2.0300000000000002</c:v>
                </c:pt>
                <c:pt idx="139">
                  <c:v>1.9700000000000002</c:v>
                </c:pt>
                <c:pt idx="140">
                  <c:v>1.9800000000000002</c:v>
                </c:pt>
                <c:pt idx="141">
                  <c:v>1.9500000000000002</c:v>
                </c:pt>
                <c:pt idx="142">
                  <c:v>1.9600000000000002</c:v>
                </c:pt>
                <c:pt idx="143">
                  <c:v>1.9200000000000002</c:v>
                </c:pt>
                <c:pt idx="144">
                  <c:v>1.9500000000000002</c:v>
                </c:pt>
                <c:pt idx="145">
                  <c:v>1.9500000000000002</c:v>
                </c:pt>
                <c:pt idx="146">
                  <c:v>1.9200000000000002</c:v>
                </c:pt>
                <c:pt idx="147">
                  <c:v>1.9300000000000002</c:v>
                </c:pt>
                <c:pt idx="148">
                  <c:v>1.8800000000000001</c:v>
                </c:pt>
                <c:pt idx="149">
                  <c:v>1.87</c:v>
                </c:pt>
                <c:pt idx="150">
                  <c:v>1.84</c:v>
                </c:pt>
                <c:pt idx="151">
                  <c:v>1.82</c:v>
                </c:pt>
                <c:pt idx="152">
                  <c:v>1.81</c:v>
                </c:pt>
                <c:pt idx="153">
                  <c:v>1.82</c:v>
                </c:pt>
                <c:pt idx="154">
                  <c:v>1.82</c:v>
                </c:pt>
                <c:pt idx="155">
                  <c:v>1.82</c:v>
                </c:pt>
                <c:pt idx="156">
                  <c:v>1.82</c:v>
                </c:pt>
                <c:pt idx="157">
                  <c:v>1.87</c:v>
                </c:pt>
                <c:pt idx="158">
                  <c:v>1.8800000000000001</c:v>
                </c:pt>
                <c:pt idx="159">
                  <c:v>1.84</c:v>
                </c:pt>
                <c:pt idx="160">
                  <c:v>1.81</c:v>
                </c:pt>
                <c:pt idx="161">
                  <c:v>1.8</c:v>
                </c:pt>
                <c:pt idx="162">
                  <c:v>1.7600000000000002</c:v>
                </c:pt>
                <c:pt idx="163">
                  <c:v>1.7600000000000002</c:v>
                </c:pt>
                <c:pt idx="164">
                  <c:v>1.7700000000000002</c:v>
                </c:pt>
                <c:pt idx="165">
                  <c:v>1.7800000000000002</c:v>
                </c:pt>
                <c:pt idx="166">
                  <c:v>1.7500000000000002</c:v>
                </c:pt>
                <c:pt idx="167">
                  <c:v>1.7200000000000002</c:v>
                </c:pt>
                <c:pt idx="168">
                  <c:v>1.7200000000000002</c:v>
                </c:pt>
                <c:pt idx="169">
                  <c:v>1.7000000000000002</c:v>
                </c:pt>
                <c:pt idx="170">
                  <c:v>1.7700000000000002</c:v>
                </c:pt>
                <c:pt idx="171">
                  <c:v>1.6</c:v>
                </c:pt>
                <c:pt idx="172">
                  <c:v>1.59</c:v>
                </c:pt>
                <c:pt idx="173">
                  <c:v>1.58</c:v>
                </c:pt>
                <c:pt idx="174">
                  <c:v>1.7400000000000002</c:v>
                </c:pt>
                <c:pt idx="175">
                  <c:v>1.7300000000000002</c:v>
                </c:pt>
                <c:pt idx="176">
                  <c:v>1.7200000000000002</c:v>
                </c:pt>
                <c:pt idx="177">
                  <c:v>1.57</c:v>
                </c:pt>
                <c:pt idx="178">
                  <c:v>1.58</c:v>
                </c:pt>
                <c:pt idx="179">
                  <c:v>1.6300000000000001</c:v>
                </c:pt>
                <c:pt idx="180">
                  <c:v>1.6700000000000002</c:v>
                </c:pt>
                <c:pt idx="181">
                  <c:v>1.6600000000000001</c:v>
                </c:pt>
                <c:pt idx="182">
                  <c:v>1.6600000000000001</c:v>
                </c:pt>
                <c:pt idx="183">
                  <c:v>1.6600000000000001</c:v>
                </c:pt>
                <c:pt idx="184">
                  <c:v>1.6400000000000001</c:v>
                </c:pt>
                <c:pt idx="185">
                  <c:v>1.6400000000000001</c:v>
                </c:pt>
                <c:pt idx="186">
                  <c:v>1.6400000000000001</c:v>
                </c:pt>
                <c:pt idx="187">
                  <c:v>1.6400000000000001</c:v>
                </c:pt>
                <c:pt idx="188">
                  <c:v>1.6400000000000001</c:v>
                </c:pt>
                <c:pt idx="189">
                  <c:v>1.4800000000000002</c:v>
                </c:pt>
                <c:pt idx="190">
                  <c:v>1.4500000000000002</c:v>
                </c:pt>
                <c:pt idx="191">
                  <c:v>1.4500000000000002</c:v>
                </c:pt>
                <c:pt idx="192">
                  <c:v>1.4500000000000002</c:v>
                </c:pt>
                <c:pt idx="193">
                  <c:v>1.53</c:v>
                </c:pt>
                <c:pt idx="194">
                  <c:v>1.4900000000000002</c:v>
                </c:pt>
                <c:pt idx="195">
                  <c:v>1.4950000000000001</c:v>
                </c:pt>
                <c:pt idx="196">
                  <c:v>1.5081000000000002</c:v>
                </c:pt>
                <c:pt idx="197">
                  <c:v>1.4900000000000002</c:v>
                </c:pt>
                <c:pt idx="198">
                  <c:v>1.3462500000000002</c:v>
                </c:pt>
                <c:pt idx="199">
                  <c:v>1.3812500000000001</c:v>
                </c:pt>
                <c:pt idx="200">
                  <c:v>1.3912500000000001</c:v>
                </c:pt>
                <c:pt idx="201">
                  <c:v>1.3944000000000001</c:v>
                </c:pt>
                <c:pt idx="202">
                  <c:v>1.3825000000000001</c:v>
                </c:pt>
                <c:pt idx="203">
                  <c:v>1.3381200000000002</c:v>
                </c:pt>
                <c:pt idx="204">
                  <c:v>1.3418700000000001</c:v>
                </c:pt>
                <c:pt idx="205">
                  <c:v>1.29125</c:v>
                </c:pt>
                <c:pt idx="206">
                  <c:v>1.20875</c:v>
                </c:pt>
                <c:pt idx="207">
                  <c:v>1.20875</c:v>
                </c:pt>
                <c:pt idx="208">
                  <c:v>1.20875</c:v>
                </c:pt>
                <c:pt idx="209">
                  <c:v>1.155</c:v>
                </c:pt>
                <c:pt idx="210">
                  <c:v>1.01875</c:v>
                </c:pt>
                <c:pt idx="211">
                  <c:v>1.0137500000000002</c:v>
                </c:pt>
                <c:pt idx="212">
                  <c:v>1.2112500000000002</c:v>
                </c:pt>
                <c:pt idx="213">
                  <c:v>1.1012500000000001</c:v>
                </c:pt>
                <c:pt idx="214">
                  <c:v>1.1937500000000001</c:v>
                </c:pt>
                <c:pt idx="215">
                  <c:v>1.12565</c:v>
                </c:pt>
                <c:pt idx="216">
                  <c:v>1.15625</c:v>
                </c:pt>
                <c:pt idx="217">
                  <c:v>1.1075000000000002</c:v>
                </c:pt>
                <c:pt idx="218">
                  <c:v>1.3412500000000001</c:v>
                </c:pt>
                <c:pt idx="219">
                  <c:v>1.3750000000000002</c:v>
                </c:pt>
                <c:pt idx="220">
                  <c:v>1.33</c:v>
                </c:pt>
                <c:pt idx="221">
                  <c:v>1.3337500000000002</c:v>
                </c:pt>
                <c:pt idx="222">
                  <c:v>1.2850000000000001</c:v>
                </c:pt>
                <c:pt idx="223">
                  <c:v>1.3862500000000002</c:v>
                </c:pt>
                <c:pt idx="224">
                  <c:v>1.425</c:v>
                </c:pt>
                <c:pt idx="225">
                  <c:v>1.43625</c:v>
                </c:pt>
                <c:pt idx="226">
                  <c:v>1.4625000000000001</c:v>
                </c:pt>
                <c:pt idx="227">
                  <c:v>1.43625</c:v>
                </c:pt>
                <c:pt idx="228">
                  <c:v>1.45625</c:v>
                </c:pt>
                <c:pt idx="229">
                  <c:v>1.4356500000000001</c:v>
                </c:pt>
                <c:pt idx="230">
                  <c:v>1.3775000000000002</c:v>
                </c:pt>
                <c:pt idx="231">
                  <c:v>1.4412500000000001</c:v>
                </c:pt>
                <c:pt idx="232">
                  <c:v>1.5012500000000002</c:v>
                </c:pt>
                <c:pt idx="233">
                  <c:v>1.4837500000000001</c:v>
                </c:pt>
                <c:pt idx="234">
                  <c:v>1.5287500000000001</c:v>
                </c:pt>
                <c:pt idx="235">
                  <c:v>1.5237500000000002</c:v>
                </c:pt>
                <c:pt idx="236">
                  <c:v>1.4581500000000001</c:v>
                </c:pt>
                <c:pt idx="237">
                  <c:v>1.43625</c:v>
                </c:pt>
                <c:pt idx="238">
                  <c:v>1.3825000000000001</c:v>
                </c:pt>
                <c:pt idx="239">
                  <c:v>1.3775000000000002</c:v>
                </c:pt>
                <c:pt idx="240">
                  <c:v>1.3775000000000002</c:v>
                </c:pt>
                <c:pt idx="241">
                  <c:v>1.3775000000000002</c:v>
                </c:pt>
                <c:pt idx="242">
                  <c:v>1.2000000000000002</c:v>
                </c:pt>
                <c:pt idx="243">
                  <c:v>1.2075</c:v>
                </c:pt>
                <c:pt idx="244">
                  <c:v>1.25</c:v>
                </c:pt>
                <c:pt idx="245">
                  <c:v>1.2262500000000001</c:v>
                </c:pt>
                <c:pt idx="246">
                  <c:v>1.2300000000000002</c:v>
                </c:pt>
                <c:pt idx="247">
                  <c:v>1.2125000000000001</c:v>
                </c:pt>
                <c:pt idx="248">
                  <c:v>1.2156500000000001</c:v>
                </c:pt>
                <c:pt idx="249">
                  <c:v>1.2668700000000002</c:v>
                </c:pt>
                <c:pt idx="250">
                  <c:v>1.2637500000000002</c:v>
                </c:pt>
                <c:pt idx="251">
                  <c:v>1.33</c:v>
                </c:pt>
                <c:pt idx="252">
                  <c:v>1.3162500000000001</c:v>
                </c:pt>
              </c:numCache>
            </c:numRef>
          </c:val>
          <c:smooth val="0"/>
        </c:ser>
        <c:ser>
          <c:idx val="2"/>
          <c:order val="1"/>
          <c:tx>
            <c:v>VS</c:v>
          </c:tx>
          <c:spPr>
            <a:ln>
              <a:solidFill>
                <a:schemeClr val="accent2"/>
              </a:solidFill>
            </a:ln>
          </c:spPr>
          <c:marker>
            <c:symbol val="none"/>
          </c:marker>
          <c:cat>
            <c:numRef>
              <c:f>Sheet1!$A$2:$A$254</c:f>
              <c:numCache>
                <c:formatCode>m/d/yyyy</c:formatCode>
                <c:ptCount val="253"/>
                <c:pt idx="0">
                  <c:v>40543</c:v>
                </c:pt>
                <c:pt idx="1">
                  <c:v>40550</c:v>
                </c:pt>
                <c:pt idx="2">
                  <c:v>40557</c:v>
                </c:pt>
                <c:pt idx="3">
                  <c:v>40564</c:v>
                </c:pt>
                <c:pt idx="4">
                  <c:v>40571</c:v>
                </c:pt>
                <c:pt idx="5">
                  <c:v>40578</c:v>
                </c:pt>
                <c:pt idx="6">
                  <c:v>40585</c:v>
                </c:pt>
                <c:pt idx="7">
                  <c:v>40592</c:v>
                </c:pt>
                <c:pt idx="8">
                  <c:v>40599</c:v>
                </c:pt>
                <c:pt idx="9">
                  <c:v>40606</c:v>
                </c:pt>
                <c:pt idx="10">
                  <c:v>40613</c:v>
                </c:pt>
                <c:pt idx="11">
                  <c:v>40620</c:v>
                </c:pt>
                <c:pt idx="12">
                  <c:v>40627</c:v>
                </c:pt>
                <c:pt idx="13">
                  <c:v>40634</c:v>
                </c:pt>
                <c:pt idx="14">
                  <c:v>40641</c:v>
                </c:pt>
                <c:pt idx="15">
                  <c:v>40648</c:v>
                </c:pt>
                <c:pt idx="16">
                  <c:v>40655</c:v>
                </c:pt>
                <c:pt idx="17">
                  <c:v>40662</c:v>
                </c:pt>
                <c:pt idx="18">
                  <c:v>40669</c:v>
                </c:pt>
                <c:pt idx="19">
                  <c:v>40676</c:v>
                </c:pt>
                <c:pt idx="20">
                  <c:v>40683</c:v>
                </c:pt>
                <c:pt idx="21">
                  <c:v>40690</c:v>
                </c:pt>
                <c:pt idx="22">
                  <c:v>40697</c:v>
                </c:pt>
                <c:pt idx="23">
                  <c:v>40704</c:v>
                </c:pt>
                <c:pt idx="24">
                  <c:v>40711</c:v>
                </c:pt>
                <c:pt idx="25">
                  <c:v>40718</c:v>
                </c:pt>
                <c:pt idx="26">
                  <c:v>40725</c:v>
                </c:pt>
                <c:pt idx="27">
                  <c:v>40732</c:v>
                </c:pt>
                <c:pt idx="28">
                  <c:v>40739</c:v>
                </c:pt>
                <c:pt idx="29">
                  <c:v>40746</c:v>
                </c:pt>
                <c:pt idx="30">
                  <c:v>40753</c:v>
                </c:pt>
                <c:pt idx="31">
                  <c:v>40760</c:v>
                </c:pt>
                <c:pt idx="32">
                  <c:v>40767</c:v>
                </c:pt>
                <c:pt idx="33">
                  <c:v>40774</c:v>
                </c:pt>
                <c:pt idx="34">
                  <c:v>40781</c:v>
                </c:pt>
                <c:pt idx="35">
                  <c:v>40788</c:v>
                </c:pt>
                <c:pt idx="36">
                  <c:v>40795</c:v>
                </c:pt>
                <c:pt idx="37">
                  <c:v>40802</c:v>
                </c:pt>
                <c:pt idx="38">
                  <c:v>40809</c:v>
                </c:pt>
                <c:pt idx="39">
                  <c:v>40816</c:v>
                </c:pt>
                <c:pt idx="40">
                  <c:v>40823</c:v>
                </c:pt>
                <c:pt idx="41">
                  <c:v>40830</c:v>
                </c:pt>
                <c:pt idx="42">
                  <c:v>40837</c:v>
                </c:pt>
                <c:pt idx="43">
                  <c:v>40844</c:v>
                </c:pt>
                <c:pt idx="44">
                  <c:v>40851</c:v>
                </c:pt>
                <c:pt idx="45">
                  <c:v>40858</c:v>
                </c:pt>
                <c:pt idx="46">
                  <c:v>40865</c:v>
                </c:pt>
                <c:pt idx="47">
                  <c:v>40872</c:v>
                </c:pt>
                <c:pt idx="48">
                  <c:v>40879</c:v>
                </c:pt>
                <c:pt idx="49">
                  <c:v>40886</c:v>
                </c:pt>
                <c:pt idx="50">
                  <c:v>40893</c:v>
                </c:pt>
                <c:pt idx="51">
                  <c:v>40900</c:v>
                </c:pt>
                <c:pt idx="52">
                  <c:v>40907</c:v>
                </c:pt>
                <c:pt idx="53">
                  <c:v>40914</c:v>
                </c:pt>
                <c:pt idx="54">
                  <c:v>40921</c:v>
                </c:pt>
                <c:pt idx="55">
                  <c:v>40928</c:v>
                </c:pt>
                <c:pt idx="56">
                  <c:v>40935</c:v>
                </c:pt>
                <c:pt idx="57">
                  <c:v>40942</c:v>
                </c:pt>
                <c:pt idx="58">
                  <c:v>40949</c:v>
                </c:pt>
                <c:pt idx="59">
                  <c:v>40956</c:v>
                </c:pt>
                <c:pt idx="60">
                  <c:v>40963</c:v>
                </c:pt>
                <c:pt idx="61">
                  <c:v>40970</c:v>
                </c:pt>
                <c:pt idx="62">
                  <c:v>40977</c:v>
                </c:pt>
                <c:pt idx="63">
                  <c:v>40984</c:v>
                </c:pt>
                <c:pt idx="64">
                  <c:v>40991</c:v>
                </c:pt>
                <c:pt idx="65">
                  <c:v>40998</c:v>
                </c:pt>
                <c:pt idx="66">
                  <c:v>41005</c:v>
                </c:pt>
                <c:pt idx="67">
                  <c:v>41012</c:v>
                </c:pt>
                <c:pt idx="68">
                  <c:v>41019</c:v>
                </c:pt>
                <c:pt idx="69">
                  <c:v>41026</c:v>
                </c:pt>
                <c:pt idx="70">
                  <c:v>41033</c:v>
                </c:pt>
                <c:pt idx="71">
                  <c:v>41040</c:v>
                </c:pt>
                <c:pt idx="72">
                  <c:v>41047</c:v>
                </c:pt>
                <c:pt idx="73">
                  <c:v>41054</c:v>
                </c:pt>
                <c:pt idx="74">
                  <c:v>41061</c:v>
                </c:pt>
                <c:pt idx="75">
                  <c:v>41068</c:v>
                </c:pt>
                <c:pt idx="76">
                  <c:v>41075</c:v>
                </c:pt>
                <c:pt idx="77">
                  <c:v>41082</c:v>
                </c:pt>
                <c:pt idx="78">
                  <c:v>41089</c:v>
                </c:pt>
                <c:pt idx="79">
                  <c:v>41096</c:v>
                </c:pt>
                <c:pt idx="80">
                  <c:v>41103</c:v>
                </c:pt>
                <c:pt idx="81">
                  <c:v>41110</c:v>
                </c:pt>
                <c:pt idx="82">
                  <c:v>41117</c:v>
                </c:pt>
                <c:pt idx="83">
                  <c:v>41124</c:v>
                </c:pt>
                <c:pt idx="84">
                  <c:v>41131</c:v>
                </c:pt>
                <c:pt idx="85">
                  <c:v>41138</c:v>
                </c:pt>
                <c:pt idx="86">
                  <c:v>41145</c:v>
                </c:pt>
                <c:pt idx="87">
                  <c:v>41152</c:v>
                </c:pt>
                <c:pt idx="88">
                  <c:v>41159</c:v>
                </c:pt>
                <c:pt idx="89">
                  <c:v>41166</c:v>
                </c:pt>
                <c:pt idx="90">
                  <c:v>41173</c:v>
                </c:pt>
                <c:pt idx="91">
                  <c:v>41180</c:v>
                </c:pt>
                <c:pt idx="92">
                  <c:v>41187</c:v>
                </c:pt>
                <c:pt idx="93">
                  <c:v>41194</c:v>
                </c:pt>
                <c:pt idx="94">
                  <c:v>41201</c:v>
                </c:pt>
                <c:pt idx="95">
                  <c:v>41208</c:v>
                </c:pt>
                <c:pt idx="96">
                  <c:v>41215</c:v>
                </c:pt>
                <c:pt idx="97">
                  <c:v>41222</c:v>
                </c:pt>
                <c:pt idx="98">
                  <c:v>41229</c:v>
                </c:pt>
                <c:pt idx="99">
                  <c:v>41236</c:v>
                </c:pt>
                <c:pt idx="100">
                  <c:v>41243</c:v>
                </c:pt>
                <c:pt idx="101">
                  <c:v>41250</c:v>
                </c:pt>
                <c:pt idx="102">
                  <c:v>41257</c:v>
                </c:pt>
                <c:pt idx="103">
                  <c:v>41264</c:v>
                </c:pt>
                <c:pt idx="104">
                  <c:v>41271</c:v>
                </c:pt>
                <c:pt idx="105">
                  <c:v>41278</c:v>
                </c:pt>
                <c:pt idx="106">
                  <c:v>41285</c:v>
                </c:pt>
                <c:pt idx="107">
                  <c:v>41292</c:v>
                </c:pt>
                <c:pt idx="108">
                  <c:v>41299</c:v>
                </c:pt>
                <c:pt idx="109">
                  <c:v>41306</c:v>
                </c:pt>
                <c:pt idx="110">
                  <c:v>41313</c:v>
                </c:pt>
                <c:pt idx="111">
                  <c:v>41320</c:v>
                </c:pt>
                <c:pt idx="112">
                  <c:v>41327</c:v>
                </c:pt>
                <c:pt idx="113">
                  <c:v>41334</c:v>
                </c:pt>
                <c:pt idx="114">
                  <c:v>41341</c:v>
                </c:pt>
                <c:pt idx="115">
                  <c:v>41348</c:v>
                </c:pt>
                <c:pt idx="116">
                  <c:v>41355</c:v>
                </c:pt>
                <c:pt idx="117">
                  <c:v>41362</c:v>
                </c:pt>
                <c:pt idx="118">
                  <c:v>41369</c:v>
                </c:pt>
                <c:pt idx="119">
                  <c:v>41376</c:v>
                </c:pt>
                <c:pt idx="120">
                  <c:v>41383</c:v>
                </c:pt>
                <c:pt idx="121">
                  <c:v>41390</c:v>
                </c:pt>
                <c:pt idx="122">
                  <c:v>41397</c:v>
                </c:pt>
                <c:pt idx="123">
                  <c:v>41404</c:v>
                </c:pt>
                <c:pt idx="124">
                  <c:v>41411</c:v>
                </c:pt>
                <c:pt idx="125">
                  <c:v>41418</c:v>
                </c:pt>
                <c:pt idx="126">
                  <c:v>41425</c:v>
                </c:pt>
                <c:pt idx="127">
                  <c:v>41432</c:v>
                </c:pt>
                <c:pt idx="128">
                  <c:v>41439</c:v>
                </c:pt>
                <c:pt idx="129">
                  <c:v>41446</c:v>
                </c:pt>
                <c:pt idx="130">
                  <c:v>41453</c:v>
                </c:pt>
                <c:pt idx="131">
                  <c:v>41460</c:v>
                </c:pt>
                <c:pt idx="132">
                  <c:v>41467</c:v>
                </c:pt>
                <c:pt idx="133">
                  <c:v>41474</c:v>
                </c:pt>
                <c:pt idx="134">
                  <c:v>41481</c:v>
                </c:pt>
                <c:pt idx="135">
                  <c:v>41488</c:v>
                </c:pt>
                <c:pt idx="136">
                  <c:v>41495</c:v>
                </c:pt>
                <c:pt idx="137">
                  <c:v>41502</c:v>
                </c:pt>
                <c:pt idx="138">
                  <c:v>41509</c:v>
                </c:pt>
                <c:pt idx="139">
                  <c:v>41516</c:v>
                </c:pt>
                <c:pt idx="140">
                  <c:v>41523</c:v>
                </c:pt>
                <c:pt idx="141">
                  <c:v>41530</c:v>
                </c:pt>
                <c:pt idx="142">
                  <c:v>41537</c:v>
                </c:pt>
                <c:pt idx="143">
                  <c:v>41544</c:v>
                </c:pt>
                <c:pt idx="144">
                  <c:v>41551</c:v>
                </c:pt>
                <c:pt idx="145">
                  <c:v>41558</c:v>
                </c:pt>
                <c:pt idx="146">
                  <c:v>41565</c:v>
                </c:pt>
                <c:pt idx="147">
                  <c:v>41572</c:v>
                </c:pt>
                <c:pt idx="148">
                  <c:v>41579</c:v>
                </c:pt>
                <c:pt idx="149">
                  <c:v>41586</c:v>
                </c:pt>
                <c:pt idx="150">
                  <c:v>41593</c:v>
                </c:pt>
                <c:pt idx="151">
                  <c:v>41600</c:v>
                </c:pt>
                <c:pt idx="152">
                  <c:v>41607</c:v>
                </c:pt>
                <c:pt idx="153">
                  <c:v>41614</c:v>
                </c:pt>
                <c:pt idx="154">
                  <c:v>41621</c:v>
                </c:pt>
                <c:pt idx="155">
                  <c:v>41628</c:v>
                </c:pt>
                <c:pt idx="156">
                  <c:v>41635</c:v>
                </c:pt>
                <c:pt idx="157">
                  <c:v>41642</c:v>
                </c:pt>
                <c:pt idx="158">
                  <c:v>41649</c:v>
                </c:pt>
                <c:pt idx="159">
                  <c:v>41656</c:v>
                </c:pt>
                <c:pt idx="160">
                  <c:v>41663</c:v>
                </c:pt>
                <c:pt idx="161">
                  <c:v>41670</c:v>
                </c:pt>
                <c:pt idx="162">
                  <c:v>41677</c:v>
                </c:pt>
                <c:pt idx="163">
                  <c:v>41684</c:v>
                </c:pt>
                <c:pt idx="164">
                  <c:v>41691</c:v>
                </c:pt>
                <c:pt idx="165">
                  <c:v>41698</c:v>
                </c:pt>
                <c:pt idx="166">
                  <c:v>41705</c:v>
                </c:pt>
                <c:pt idx="167">
                  <c:v>41712</c:v>
                </c:pt>
                <c:pt idx="168">
                  <c:v>41719</c:v>
                </c:pt>
                <c:pt idx="169">
                  <c:v>41726</c:v>
                </c:pt>
                <c:pt idx="170">
                  <c:v>41733</c:v>
                </c:pt>
                <c:pt idx="171">
                  <c:v>41740</c:v>
                </c:pt>
                <c:pt idx="172">
                  <c:v>41747</c:v>
                </c:pt>
                <c:pt idx="173">
                  <c:v>41754</c:v>
                </c:pt>
                <c:pt idx="174">
                  <c:v>41761</c:v>
                </c:pt>
                <c:pt idx="175">
                  <c:v>41768</c:v>
                </c:pt>
                <c:pt idx="176">
                  <c:v>41775</c:v>
                </c:pt>
                <c:pt idx="177">
                  <c:v>41782</c:v>
                </c:pt>
                <c:pt idx="178">
                  <c:v>41789</c:v>
                </c:pt>
                <c:pt idx="179">
                  <c:v>41796</c:v>
                </c:pt>
                <c:pt idx="180">
                  <c:v>41803</c:v>
                </c:pt>
                <c:pt idx="181">
                  <c:v>41810</c:v>
                </c:pt>
                <c:pt idx="182">
                  <c:v>41817</c:v>
                </c:pt>
                <c:pt idx="183">
                  <c:v>41824</c:v>
                </c:pt>
                <c:pt idx="184">
                  <c:v>41831</c:v>
                </c:pt>
                <c:pt idx="185">
                  <c:v>41838</c:v>
                </c:pt>
                <c:pt idx="186">
                  <c:v>41845</c:v>
                </c:pt>
                <c:pt idx="187">
                  <c:v>41852</c:v>
                </c:pt>
                <c:pt idx="188">
                  <c:v>41859</c:v>
                </c:pt>
                <c:pt idx="189">
                  <c:v>41866</c:v>
                </c:pt>
                <c:pt idx="190">
                  <c:v>41873</c:v>
                </c:pt>
                <c:pt idx="191">
                  <c:v>41880</c:v>
                </c:pt>
                <c:pt idx="192">
                  <c:v>41887</c:v>
                </c:pt>
                <c:pt idx="193">
                  <c:v>41894</c:v>
                </c:pt>
                <c:pt idx="194">
                  <c:v>41901</c:v>
                </c:pt>
                <c:pt idx="195">
                  <c:v>41908</c:v>
                </c:pt>
                <c:pt idx="196">
                  <c:v>41915</c:v>
                </c:pt>
                <c:pt idx="197">
                  <c:v>41922</c:v>
                </c:pt>
                <c:pt idx="198">
                  <c:v>41929</c:v>
                </c:pt>
                <c:pt idx="199">
                  <c:v>41936</c:v>
                </c:pt>
                <c:pt idx="200">
                  <c:v>41943</c:v>
                </c:pt>
                <c:pt idx="201">
                  <c:v>41950</c:v>
                </c:pt>
                <c:pt idx="202">
                  <c:v>41957</c:v>
                </c:pt>
                <c:pt idx="203">
                  <c:v>41964</c:v>
                </c:pt>
                <c:pt idx="204">
                  <c:v>41971</c:v>
                </c:pt>
                <c:pt idx="205">
                  <c:v>41978</c:v>
                </c:pt>
                <c:pt idx="206">
                  <c:v>41985</c:v>
                </c:pt>
                <c:pt idx="207">
                  <c:v>41992</c:v>
                </c:pt>
                <c:pt idx="208">
                  <c:v>41999</c:v>
                </c:pt>
                <c:pt idx="209">
                  <c:v>42006</c:v>
                </c:pt>
                <c:pt idx="210">
                  <c:v>42013</c:v>
                </c:pt>
                <c:pt idx="211">
                  <c:v>42020</c:v>
                </c:pt>
                <c:pt idx="212">
                  <c:v>42027</c:v>
                </c:pt>
                <c:pt idx="213">
                  <c:v>42034</c:v>
                </c:pt>
                <c:pt idx="214">
                  <c:v>42041</c:v>
                </c:pt>
                <c:pt idx="215">
                  <c:v>42048</c:v>
                </c:pt>
                <c:pt idx="216">
                  <c:v>42055</c:v>
                </c:pt>
                <c:pt idx="217">
                  <c:v>42062</c:v>
                </c:pt>
                <c:pt idx="218">
                  <c:v>42069</c:v>
                </c:pt>
                <c:pt idx="219">
                  <c:v>42076</c:v>
                </c:pt>
                <c:pt idx="220">
                  <c:v>42083</c:v>
                </c:pt>
                <c:pt idx="221">
                  <c:v>42090</c:v>
                </c:pt>
                <c:pt idx="222">
                  <c:v>42097</c:v>
                </c:pt>
                <c:pt idx="223">
                  <c:v>42104</c:v>
                </c:pt>
                <c:pt idx="224">
                  <c:v>42111</c:v>
                </c:pt>
                <c:pt idx="225">
                  <c:v>42118</c:v>
                </c:pt>
                <c:pt idx="226">
                  <c:v>42125</c:v>
                </c:pt>
                <c:pt idx="227">
                  <c:v>42132</c:v>
                </c:pt>
                <c:pt idx="228">
                  <c:v>42139</c:v>
                </c:pt>
                <c:pt idx="229">
                  <c:v>42146</c:v>
                </c:pt>
                <c:pt idx="230">
                  <c:v>42153</c:v>
                </c:pt>
                <c:pt idx="231">
                  <c:v>42160</c:v>
                </c:pt>
                <c:pt idx="232">
                  <c:v>42167</c:v>
                </c:pt>
                <c:pt idx="233">
                  <c:v>42174</c:v>
                </c:pt>
                <c:pt idx="234">
                  <c:v>42181</c:v>
                </c:pt>
                <c:pt idx="235">
                  <c:v>42188</c:v>
                </c:pt>
                <c:pt idx="236">
                  <c:v>42195</c:v>
                </c:pt>
                <c:pt idx="237">
                  <c:v>42202</c:v>
                </c:pt>
                <c:pt idx="238">
                  <c:v>42209</c:v>
                </c:pt>
                <c:pt idx="239">
                  <c:v>42216</c:v>
                </c:pt>
                <c:pt idx="240">
                  <c:v>42223</c:v>
                </c:pt>
                <c:pt idx="241">
                  <c:v>42230</c:v>
                </c:pt>
                <c:pt idx="242">
                  <c:v>42237</c:v>
                </c:pt>
                <c:pt idx="243">
                  <c:v>42244</c:v>
                </c:pt>
                <c:pt idx="244">
                  <c:v>42251</c:v>
                </c:pt>
                <c:pt idx="245">
                  <c:v>42258</c:v>
                </c:pt>
                <c:pt idx="246">
                  <c:v>42265</c:v>
                </c:pt>
                <c:pt idx="247">
                  <c:v>42272</c:v>
                </c:pt>
                <c:pt idx="248">
                  <c:v>42279</c:v>
                </c:pt>
                <c:pt idx="249">
                  <c:v>42286</c:v>
                </c:pt>
                <c:pt idx="250">
                  <c:v>42293</c:v>
                </c:pt>
                <c:pt idx="251">
                  <c:v>42300</c:v>
                </c:pt>
                <c:pt idx="252">
                  <c:v>42307</c:v>
                </c:pt>
              </c:numCache>
            </c:numRef>
          </c:cat>
          <c:val>
            <c:numRef>
              <c:f>Sheet1!$D$2:$D$254</c:f>
              <c:numCache>
                <c:formatCode>General</c:formatCode>
                <c:ptCount val="253"/>
                <c:pt idx="0">
                  <c:v>2.6100000000000003</c:v>
                </c:pt>
                <c:pt idx="1">
                  <c:v>2.665</c:v>
                </c:pt>
                <c:pt idx="2">
                  <c:v>2.6700000000000004</c:v>
                </c:pt>
                <c:pt idx="3">
                  <c:v>2.6150000000000002</c:v>
                </c:pt>
                <c:pt idx="4">
                  <c:v>2.64</c:v>
                </c:pt>
                <c:pt idx="5">
                  <c:v>2.6900000000000004</c:v>
                </c:pt>
                <c:pt idx="6">
                  <c:v>2.645</c:v>
                </c:pt>
                <c:pt idx="7">
                  <c:v>2.6950000000000003</c:v>
                </c:pt>
                <c:pt idx="8">
                  <c:v>2.7500000000000004</c:v>
                </c:pt>
                <c:pt idx="9">
                  <c:v>2.83</c:v>
                </c:pt>
                <c:pt idx="10">
                  <c:v>2.7550000000000003</c:v>
                </c:pt>
                <c:pt idx="11">
                  <c:v>2.72</c:v>
                </c:pt>
                <c:pt idx="12">
                  <c:v>2.74</c:v>
                </c:pt>
                <c:pt idx="13">
                  <c:v>2.7650000000000001</c:v>
                </c:pt>
                <c:pt idx="14">
                  <c:v>2.8850000000000002</c:v>
                </c:pt>
                <c:pt idx="15">
                  <c:v>2.8850000000000002</c:v>
                </c:pt>
                <c:pt idx="16">
                  <c:v>2.83</c:v>
                </c:pt>
                <c:pt idx="17">
                  <c:v>2.8250000000000002</c:v>
                </c:pt>
                <c:pt idx="18">
                  <c:v>2.7950000000000004</c:v>
                </c:pt>
                <c:pt idx="19">
                  <c:v>2.6850000000000001</c:v>
                </c:pt>
                <c:pt idx="20">
                  <c:v>2.665</c:v>
                </c:pt>
                <c:pt idx="21">
                  <c:v>2.6950000000000003</c:v>
                </c:pt>
                <c:pt idx="22">
                  <c:v>2.6700000000000004</c:v>
                </c:pt>
                <c:pt idx="23">
                  <c:v>2.64</c:v>
                </c:pt>
                <c:pt idx="24">
                  <c:v>2.6550000000000002</c:v>
                </c:pt>
                <c:pt idx="25">
                  <c:v>2.6700000000000004</c:v>
                </c:pt>
                <c:pt idx="26">
                  <c:v>2.8200000000000003</c:v>
                </c:pt>
                <c:pt idx="27">
                  <c:v>2.7450000000000001</c:v>
                </c:pt>
                <c:pt idx="28">
                  <c:v>2.7300000000000004</c:v>
                </c:pt>
                <c:pt idx="29">
                  <c:v>2.8000000000000003</c:v>
                </c:pt>
                <c:pt idx="30">
                  <c:v>2.77</c:v>
                </c:pt>
                <c:pt idx="31">
                  <c:v>2.64</c:v>
                </c:pt>
                <c:pt idx="32">
                  <c:v>2.7150000000000003</c:v>
                </c:pt>
                <c:pt idx="33">
                  <c:v>2.4350000000000001</c:v>
                </c:pt>
                <c:pt idx="34">
                  <c:v>2.4350000000000001</c:v>
                </c:pt>
                <c:pt idx="35">
                  <c:v>2.4050000000000002</c:v>
                </c:pt>
                <c:pt idx="36">
                  <c:v>2.3450000000000002</c:v>
                </c:pt>
                <c:pt idx="37">
                  <c:v>2.3450000000000002</c:v>
                </c:pt>
                <c:pt idx="38">
                  <c:v>2.1700000000000004</c:v>
                </c:pt>
                <c:pt idx="39">
                  <c:v>2.2150000000000003</c:v>
                </c:pt>
                <c:pt idx="40">
                  <c:v>2.359</c:v>
                </c:pt>
                <c:pt idx="41">
                  <c:v>2.27</c:v>
                </c:pt>
                <c:pt idx="42">
                  <c:v>2.3290000000000002</c:v>
                </c:pt>
                <c:pt idx="43">
                  <c:v>2.4530000000000003</c:v>
                </c:pt>
                <c:pt idx="44">
                  <c:v>2.4300000000000002</c:v>
                </c:pt>
                <c:pt idx="45">
                  <c:v>2.4510000000000001</c:v>
                </c:pt>
                <c:pt idx="46">
                  <c:v>2.2950000000000004</c:v>
                </c:pt>
                <c:pt idx="47">
                  <c:v>2.2490000000000001</c:v>
                </c:pt>
                <c:pt idx="48">
                  <c:v>2.411</c:v>
                </c:pt>
                <c:pt idx="49">
                  <c:v>2.3940000000000001</c:v>
                </c:pt>
                <c:pt idx="50">
                  <c:v>2.2990000000000004</c:v>
                </c:pt>
                <c:pt idx="51">
                  <c:v>2.3610000000000002</c:v>
                </c:pt>
                <c:pt idx="52">
                  <c:v>2.3090000000000002</c:v>
                </c:pt>
                <c:pt idx="53">
                  <c:v>2.3090000000000002</c:v>
                </c:pt>
                <c:pt idx="54">
                  <c:v>2.3840000000000003</c:v>
                </c:pt>
                <c:pt idx="55">
                  <c:v>2.4350000000000001</c:v>
                </c:pt>
                <c:pt idx="56">
                  <c:v>2.5310000000000001</c:v>
                </c:pt>
                <c:pt idx="57">
                  <c:v>2.5640000000000001</c:v>
                </c:pt>
                <c:pt idx="58">
                  <c:v>2.5940000000000003</c:v>
                </c:pt>
                <c:pt idx="59">
                  <c:v>2.6460000000000004</c:v>
                </c:pt>
                <c:pt idx="60">
                  <c:v>2.6910000000000003</c:v>
                </c:pt>
                <c:pt idx="61">
                  <c:v>2.653</c:v>
                </c:pt>
                <c:pt idx="62">
                  <c:v>2.6160000000000001</c:v>
                </c:pt>
                <c:pt idx="63">
                  <c:v>2.7030000000000003</c:v>
                </c:pt>
                <c:pt idx="64">
                  <c:v>2.6840000000000002</c:v>
                </c:pt>
                <c:pt idx="65">
                  <c:v>2.641</c:v>
                </c:pt>
                <c:pt idx="66">
                  <c:v>2.6090000000000004</c:v>
                </c:pt>
                <c:pt idx="67">
                  <c:v>2.6190000000000002</c:v>
                </c:pt>
                <c:pt idx="68">
                  <c:v>2.5540000000000003</c:v>
                </c:pt>
                <c:pt idx="69">
                  <c:v>2.5850000000000004</c:v>
                </c:pt>
                <c:pt idx="70">
                  <c:v>2.6060000000000003</c:v>
                </c:pt>
                <c:pt idx="71">
                  <c:v>2.5190000000000001</c:v>
                </c:pt>
                <c:pt idx="72">
                  <c:v>2.4640000000000004</c:v>
                </c:pt>
                <c:pt idx="73">
                  <c:v>2.4900000000000002</c:v>
                </c:pt>
                <c:pt idx="74">
                  <c:v>2.4900000000000002</c:v>
                </c:pt>
                <c:pt idx="75">
                  <c:v>2.4700000000000002</c:v>
                </c:pt>
                <c:pt idx="76">
                  <c:v>2.4500000000000002</c:v>
                </c:pt>
                <c:pt idx="77">
                  <c:v>2.4010000000000002</c:v>
                </c:pt>
                <c:pt idx="78">
                  <c:v>2.4060000000000001</c:v>
                </c:pt>
                <c:pt idx="79">
                  <c:v>2.3940000000000001</c:v>
                </c:pt>
                <c:pt idx="80">
                  <c:v>2.403</c:v>
                </c:pt>
                <c:pt idx="81">
                  <c:v>2.4090000000000003</c:v>
                </c:pt>
                <c:pt idx="82">
                  <c:v>2.4000000000000004</c:v>
                </c:pt>
                <c:pt idx="83">
                  <c:v>2.4500000000000002</c:v>
                </c:pt>
                <c:pt idx="84">
                  <c:v>2.52</c:v>
                </c:pt>
                <c:pt idx="85">
                  <c:v>2.5300000000000002</c:v>
                </c:pt>
                <c:pt idx="86">
                  <c:v>2.5670000000000002</c:v>
                </c:pt>
                <c:pt idx="87">
                  <c:v>2.5470000000000002</c:v>
                </c:pt>
                <c:pt idx="88">
                  <c:v>2.5900000000000003</c:v>
                </c:pt>
                <c:pt idx="89">
                  <c:v>2.66</c:v>
                </c:pt>
                <c:pt idx="90">
                  <c:v>2.7140000000000004</c:v>
                </c:pt>
                <c:pt idx="91">
                  <c:v>2.6640000000000001</c:v>
                </c:pt>
                <c:pt idx="92">
                  <c:v>2.7280000000000002</c:v>
                </c:pt>
                <c:pt idx="93">
                  <c:v>2.7730000000000001</c:v>
                </c:pt>
                <c:pt idx="94">
                  <c:v>2.798</c:v>
                </c:pt>
                <c:pt idx="95">
                  <c:v>2.7530000000000001</c:v>
                </c:pt>
                <c:pt idx="96">
                  <c:v>2.7610000000000001</c:v>
                </c:pt>
                <c:pt idx="97">
                  <c:v>2.7180000000000004</c:v>
                </c:pt>
                <c:pt idx="98">
                  <c:v>2.6780000000000004</c:v>
                </c:pt>
                <c:pt idx="99">
                  <c:v>2.6750000000000003</c:v>
                </c:pt>
                <c:pt idx="100">
                  <c:v>2.7100000000000004</c:v>
                </c:pt>
                <c:pt idx="101">
                  <c:v>2.7440000000000002</c:v>
                </c:pt>
                <c:pt idx="102">
                  <c:v>2.7340000000000004</c:v>
                </c:pt>
                <c:pt idx="103">
                  <c:v>2.7490000000000001</c:v>
                </c:pt>
                <c:pt idx="104">
                  <c:v>2.74</c:v>
                </c:pt>
                <c:pt idx="105">
                  <c:v>2.7350000000000003</c:v>
                </c:pt>
                <c:pt idx="106">
                  <c:v>2.7490000000000001</c:v>
                </c:pt>
                <c:pt idx="107">
                  <c:v>2.7490000000000001</c:v>
                </c:pt>
                <c:pt idx="108">
                  <c:v>2.7600000000000002</c:v>
                </c:pt>
                <c:pt idx="109">
                  <c:v>2.74</c:v>
                </c:pt>
                <c:pt idx="110">
                  <c:v>2.8080000000000003</c:v>
                </c:pt>
                <c:pt idx="111">
                  <c:v>2.782</c:v>
                </c:pt>
                <c:pt idx="112">
                  <c:v>2.7790000000000004</c:v>
                </c:pt>
                <c:pt idx="113">
                  <c:v>2.774</c:v>
                </c:pt>
                <c:pt idx="114">
                  <c:v>2.8310000000000004</c:v>
                </c:pt>
                <c:pt idx="115">
                  <c:v>2.7910000000000004</c:v>
                </c:pt>
                <c:pt idx="116">
                  <c:v>2.7730000000000001</c:v>
                </c:pt>
                <c:pt idx="117">
                  <c:v>2.7560000000000002</c:v>
                </c:pt>
                <c:pt idx="118">
                  <c:v>2.7260000000000004</c:v>
                </c:pt>
                <c:pt idx="119">
                  <c:v>2.6950000000000003</c:v>
                </c:pt>
                <c:pt idx="120">
                  <c:v>2.6010000000000004</c:v>
                </c:pt>
                <c:pt idx="121">
                  <c:v>2.637</c:v>
                </c:pt>
                <c:pt idx="122">
                  <c:v>2.5810000000000004</c:v>
                </c:pt>
                <c:pt idx="123">
                  <c:v>2.7440000000000002</c:v>
                </c:pt>
                <c:pt idx="124">
                  <c:v>2.6</c:v>
                </c:pt>
                <c:pt idx="125">
                  <c:v>2.528</c:v>
                </c:pt>
                <c:pt idx="126">
                  <c:v>2.52</c:v>
                </c:pt>
                <c:pt idx="127">
                  <c:v>2.5190000000000001</c:v>
                </c:pt>
                <c:pt idx="128">
                  <c:v>2.48</c:v>
                </c:pt>
                <c:pt idx="129">
                  <c:v>2.3890000000000002</c:v>
                </c:pt>
                <c:pt idx="130">
                  <c:v>2.415</c:v>
                </c:pt>
                <c:pt idx="131">
                  <c:v>2.4910000000000001</c:v>
                </c:pt>
                <c:pt idx="132">
                  <c:v>2.4510000000000001</c:v>
                </c:pt>
                <c:pt idx="133">
                  <c:v>2.5840000000000001</c:v>
                </c:pt>
                <c:pt idx="134">
                  <c:v>2.4940000000000002</c:v>
                </c:pt>
                <c:pt idx="135">
                  <c:v>2.5780000000000003</c:v>
                </c:pt>
                <c:pt idx="136">
                  <c:v>2.4730000000000003</c:v>
                </c:pt>
                <c:pt idx="137">
                  <c:v>2.4900000000000002</c:v>
                </c:pt>
                <c:pt idx="138">
                  <c:v>2.4700000000000002</c:v>
                </c:pt>
                <c:pt idx="139">
                  <c:v>2.504</c:v>
                </c:pt>
                <c:pt idx="140">
                  <c:v>2.407</c:v>
                </c:pt>
                <c:pt idx="141">
                  <c:v>2.4700000000000002</c:v>
                </c:pt>
                <c:pt idx="142">
                  <c:v>2.5700000000000003</c:v>
                </c:pt>
                <c:pt idx="143">
                  <c:v>2.54</c:v>
                </c:pt>
                <c:pt idx="144">
                  <c:v>2.5640000000000001</c:v>
                </c:pt>
                <c:pt idx="145">
                  <c:v>2.5580000000000003</c:v>
                </c:pt>
                <c:pt idx="146">
                  <c:v>2.5050000000000003</c:v>
                </c:pt>
                <c:pt idx="147">
                  <c:v>2.5210000000000004</c:v>
                </c:pt>
                <c:pt idx="148">
                  <c:v>2.4850000000000003</c:v>
                </c:pt>
                <c:pt idx="149">
                  <c:v>2.5150000000000001</c:v>
                </c:pt>
                <c:pt idx="150">
                  <c:v>2.512</c:v>
                </c:pt>
                <c:pt idx="151">
                  <c:v>2.5220000000000002</c:v>
                </c:pt>
                <c:pt idx="152">
                  <c:v>2.4830000000000001</c:v>
                </c:pt>
                <c:pt idx="153">
                  <c:v>2.4630000000000001</c:v>
                </c:pt>
                <c:pt idx="154">
                  <c:v>2.5060000000000002</c:v>
                </c:pt>
                <c:pt idx="155">
                  <c:v>2.5010000000000003</c:v>
                </c:pt>
                <c:pt idx="156">
                  <c:v>2.54</c:v>
                </c:pt>
                <c:pt idx="157">
                  <c:v>2.58</c:v>
                </c:pt>
                <c:pt idx="158">
                  <c:v>2.58</c:v>
                </c:pt>
                <c:pt idx="159">
                  <c:v>2.5430000000000001</c:v>
                </c:pt>
                <c:pt idx="160">
                  <c:v>2.4860000000000002</c:v>
                </c:pt>
                <c:pt idx="161">
                  <c:v>2.5020000000000002</c:v>
                </c:pt>
                <c:pt idx="162">
                  <c:v>2.516</c:v>
                </c:pt>
                <c:pt idx="163">
                  <c:v>2.4890000000000003</c:v>
                </c:pt>
                <c:pt idx="164">
                  <c:v>2.4720000000000004</c:v>
                </c:pt>
                <c:pt idx="165">
                  <c:v>2.4930000000000003</c:v>
                </c:pt>
                <c:pt idx="166">
                  <c:v>2.528</c:v>
                </c:pt>
                <c:pt idx="167">
                  <c:v>2.4820000000000002</c:v>
                </c:pt>
                <c:pt idx="168">
                  <c:v>2.4690000000000003</c:v>
                </c:pt>
                <c:pt idx="169">
                  <c:v>2.4400000000000004</c:v>
                </c:pt>
                <c:pt idx="170">
                  <c:v>2.4560000000000004</c:v>
                </c:pt>
                <c:pt idx="171">
                  <c:v>2.4400000000000004</c:v>
                </c:pt>
                <c:pt idx="172">
                  <c:v>2.4990000000000001</c:v>
                </c:pt>
                <c:pt idx="173">
                  <c:v>2.5010000000000003</c:v>
                </c:pt>
                <c:pt idx="174">
                  <c:v>2.4900000000000002</c:v>
                </c:pt>
                <c:pt idx="175">
                  <c:v>2.4460000000000002</c:v>
                </c:pt>
                <c:pt idx="176">
                  <c:v>2.4490000000000003</c:v>
                </c:pt>
                <c:pt idx="177">
                  <c:v>2.4480000000000004</c:v>
                </c:pt>
                <c:pt idx="178">
                  <c:v>2.4950000000000001</c:v>
                </c:pt>
                <c:pt idx="179">
                  <c:v>2.4810000000000003</c:v>
                </c:pt>
                <c:pt idx="180">
                  <c:v>2.4870000000000001</c:v>
                </c:pt>
                <c:pt idx="181">
                  <c:v>2.6070000000000002</c:v>
                </c:pt>
                <c:pt idx="182">
                  <c:v>2.6110000000000002</c:v>
                </c:pt>
                <c:pt idx="183">
                  <c:v>2.62</c:v>
                </c:pt>
                <c:pt idx="184">
                  <c:v>2.6270000000000002</c:v>
                </c:pt>
                <c:pt idx="185">
                  <c:v>2.5770000000000004</c:v>
                </c:pt>
                <c:pt idx="186">
                  <c:v>2.6060000000000003</c:v>
                </c:pt>
                <c:pt idx="187">
                  <c:v>2.5770000000000004</c:v>
                </c:pt>
                <c:pt idx="188">
                  <c:v>2.5620000000000003</c:v>
                </c:pt>
                <c:pt idx="189">
                  <c:v>2.532</c:v>
                </c:pt>
                <c:pt idx="190">
                  <c:v>2.496</c:v>
                </c:pt>
                <c:pt idx="191">
                  <c:v>2.4690000000000003</c:v>
                </c:pt>
                <c:pt idx="192">
                  <c:v>2.4720000000000004</c:v>
                </c:pt>
                <c:pt idx="193">
                  <c:v>2.4570000000000003</c:v>
                </c:pt>
                <c:pt idx="194">
                  <c:v>2.3490000000000002</c:v>
                </c:pt>
                <c:pt idx="195">
                  <c:v>2.31</c:v>
                </c:pt>
                <c:pt idx="196">
                  <c:v>2.3000000000000003</c:v>
                </c:pt>
                <c:pt idx="197">
                  <c:v>2.3010000000000002</c:v>
                </c:pt>
                <c:pt idx="198">
                  <c:v>2.2670000000000003</c:v>
                </c:pt>
                <c:pt idx="199">
                  <c:v>2.2370000000000001</c:v>
                </c:pt>
                <c:pt idx="200">
                  <c:v>2.2770000000000001</c:v>
                </c:pt>
                <c:pt idx="201">
                  <c:v>2.2730000000000001</c:v>
                </c:pt>
                <c:pt idx="202">
                  <c:v>2.2280000000000002</c:v>
                </c:pt>
                <c:pt idx="203">
                  <c:v>2.1740000000000004</c:v>
                </c:pt>
                <c:pt idx="204">
                  <c:v>2.109</c:v>
                </c:pt>
                <c:pt idx="205">
                  <c:v>2.0510000000000002</c:v>
                </c:pt>
                <c:pt idx="206">
                  <c:v>1.9470000000000001</c:v>
                </c:pt>
                <c:pt idx="207">
                  <c:v>1.9580000000000002</c:v>
                </c:pt>
                <c:pt idx="208">
                  <c:v>1.9910000000000001</c:v>
                </c:pt>
                <c:pt idx="209">
                  <c:v>1.9520000000000002</c:v>
                </c:pt>
                <c:pt idx="210">
                  <c:v>1.8190000000000002</c:v>
                </c:pt>
                <c:pt idx="211">
                  <c:v>1.8260000000000001</c:v>
                </c:pt>
                <c:pt idx="212">
                  <c:v>1.8410000000000002</c:v>
                </c:pt>
                <c:pt idx="213">
                  <c:v>1.8570000000000002</c:v>
                </c:pt>
                <c:pt idx="214">
                  <c:v>1.9700000000000002</c:v>
                </c:pt>
                <c:pt idx="215">
                  <c:v>1.9160000000000001</c:v>
                </c:pt>
                <c:pt idx="216">
                  <c:v>2</c:v>
                </c:pt>
                <c:pt idx="217">
                  <c:v>2.0870000000000002</c:v>
                </c:pt>
                <c:pt idx="218">
                  <c:v>2.0760000000000001</c:v>
                </c:pt>
                <c:pt idx="219">
                  <c:v>1.9020000000000001</c:v>
                </c:pt>
                <c:pt idx="220">
                  <c:v>1.9570000000000001</c:v>
                </c:pt>
                <c:pt idx="221">
                  <c:v>1.9600000000000002</c:v>
                </c:pt>
                <c:pt idx="222">
                  <c:v>2.004</c:v>
                </c:pt>
                <c:pt idx="223">
                  <c:v>1.9880000000000002</c:v>
                </c:pt>
                <c:pt idx="224">
                  <c:v>2.1030000000000002</c:v>
                </c:pt>
                <c:pt idx="225">
                  <c:v>2.0740000000000003</c:v>
                </c:pt>
                <c:pt idx="226">
                  <c:v>2.1080000000000001</c:v>
                </c:pt>
                <c:pt idx="227">
                  <c:v>2.0640000000000001</c:v>
                </c:pt>
                <c:pt idx="228">
                  <c:v>2.0110000000000001</c:v>
                </c:pt>
                <c:pt idx="229">
                  <c:v>2.073</c:v>
                </c:pt>
                <c:pt idx="230">
                  <c:v>2.008</c:v>
                </c:pt>
                <c:pt idx="231">
                  <c:v>2.0680000000000001</c:v>
                </c:pt>
                <c:pt idx="232">
                  <c:v>2.052</c:v>
                </c:pt>
                <c:pt idx="233">
                  <c:v>2.121</c:v>
                </c:pt>
                <c:pt idx="234">
                  <c:v>2.16</c:v>
                </c:pt>
                <c:pt idx="235">
                  <c:v>2.1630000000000003</c:v>
                </c:pt>
                <c:pt idx="236">
                  <c:v>2.1110000000000002</c:v>
                </c:pt>
                <c:pt idx="237">
                  <c:v>2.0660000000000003</c:v>
                </c:pt>
                <c:pt idx="238">
                  <c:v>1.9640000000000002</c:v>
                </c:pt>
                <c:pt idx="239">
                  <c:v>1.9640000000000002</c:v>
                </c:pt>
                <c:pt idx="240">
                  <c:v>1.8760000000000001</c:v>
                </c:pt>
                <c:pt idx="241">
                  <c:v>1.8530000000000002</c:v>
                </c:pt>
                <c:pt idx="242">
                  <c:v>1.8770000000000002</c:v>
                </c:pt>
                <c:pt idx="243">
                  <c:v>1.8680000000000001</c:v>
                </c:pt>
                <c:pt idx="244">
                  <c:v>1.7640000000000002</c:v>
                </c:pt>
                <c:pt idx="245">
                  <c:v>1.8120000000000001</c:v>
                </c:pt>
                <c:pt idx="246">
                  <c:v>1.7820000000000003</c:v>
                </c:pt>
                <c:pt idx="247">
                  <c:v>1.7390000000000001</c:v>
                </c:pt>
                <c:pt idx="248">
                  <c:v>1.7160000000000002</c:v>
                </c:pt>
                <c:pt idx="249">
                  <c:v>1.8570000000000002</c:v>
                </c:pt>
                <c:pt idx="250">
                  <c:v>1.7420000000000002</c:v>
                </c:pt>
                <c:pt idx="251">
                  <c:v>1.794</c:v>
                </c:pt>
                <c:pt idx="252">
                  <c:v>1.7990000000000002</c:v>
                </c:pt>
              </c:numCache>
            </c:numRef>
          </c:val>
          <c:smooth val="0"/>
        </c:ser>
        <c:dLbls>
          <c:showLegendKey val="0"/>
          <c:showVal val="0"/>
          <c:showCatName val="0"/>
          <c:showSerName val="0"/>
          <c:showPercent val="0"/>
          <c:showBubbleSize val="0"/>
        </c:dLbls>
        <c:smooth val="0"/>
        <c:axId val="421378568"/>
        <c:axId val="421378960"/>
      </c:lineChart>
      <c:dateAx>
        <c:axId val="421378568"/>
        <c:scaling>
          <c:orientation val="minMax"/>
        </c:scaling>
        <c:delete val="0"/>
        <c:axPos val="b"/>
        <c:numFmt formatCode="[$-409]mmm\-yy;@" sourceLinked="0"/>
        <c:majorTickMark val="out"/>
        <c:minorTickMark val="in"/>
        <c:tickLblPos val="low"/>
        <c:spPr>
          <a:ln>
            <a:solidFill>
              <a:schemeClr val="tx2"/>
            </a:solidFill>
          </a:ln>
        </c:spPr>
        <c:txPr>
          <a:bodyPr rot="-2700000"/>
          <a:lstStyle/>
          <a:p>
            <a:pPr>
              <a:defRPr/>
            </a:pPr>
            <a:endParaRPr lang="nl-BE"/>
          </a:p>
        </c:txPr>
        <c:crossAx val="421378960"/>
        <c:crossesAt val="2"/>
        <c:auto val="1"/>
        <c:lblOffset val="100"/>
        <c:baseTimeUnit val="days"/>
        <c:majorUnit val="6"/>
        <c:majorTimeUnit val="months"/>
        <c:minorUnit val="6"/>
        <c:minorTimeUnit val="months"/>
      </c:dateAx>
      <c:valAx>
        <c:axId val="421378960"/>
        <c:scaling>
          <c:orientation val="minMax"/>
          <c:max val="3"/>
          <c:min val="1"/>
        </c:scaling>
        <c:delete val="0"/>
        <c:axPos val="l"/>
        <c:numFmt formatCode="#,##0.0" sourceLinked="0"/>
        <c:majorTickMark val="out"/>
        <c:minorTickMark val="none"/>
        <c:tickLblPos val="low"/>
        <c:spPr>
          <a:ln>
            <a:solidFill>
              <a:schemeClr val="tx2"/>
            </a:solidFill>
          </a:ln>
        </c:spPr>
        <c:crossAx val="421378568"/>
        <c:crosses val="autoZero"/>
        <c:crossBetween val="between"/>
        <c:majorUnit val="0.5"/>
      </c:valAx>
    </c:plotArea>
    <c:legend>
      <c:legendPos val="r"/>
      <c:layout>
        <c:manualLayout>
          <c:xMode val="edge"/>
          <c:yMode val="edge"/>
          <c:x val="0.15448043693028715"/>
          <c:y val="0.68053897195631774"/>
          <c:w val="0.2414251014440012"/>
          <c:h val="0.11993204004962403"/>
        </c:manualLayout>
      </c:layout>
      <c:overlay val="0"/>
    </c:legend>
    <c:plotVisOnly val="1"/>
    <c:dispBlanksAs val="gap"/>
    <c:showDLblsOverMax val="0"/>
  </c:chart>
  <c:txPr>
    <a:bodyPr/>
    <a:lstStyle/>
    <a:p>
      <a:pPr>
        <a:defRPr sz="1200" b="1">
          <a:solidFill>
            <a:schemeClr val="tx2"/>
          </a:solidFill>
        </a:defRPr>
      </a:pPr>
      <a:endParaRPr lang="nl-B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US" sz="1100"/>
              <a:t>Verschil faire en actuele waarde Duitse 10-jaarsobligaties </a:t>
            </a:r>
          </a:p>
          <a:p>
            <a:pPr>
              <a:defRPr sz="1100"/>
            </a:pPr>
            <a:r>
              <a:rPr lang="en-US" sz="1100"/>
              <a:t>(in basispunten)</a:t>
            </a:r>
          </a:p>
        </c:rich>
      </c:tx>
      <c:overlay val="0"/>
    </c:title>
    <c:autoTitleDeleted val="0"/>
    <c:plotArea>
      <c:layout/>
      <c:lineChart>
        <c:grouping val="standard"/>
        <c:varyColors val="0"/>
        <c:ser>
          <c:idx val="0"/>
          <c:order val="0"/>
          <c:spPr>
            <a:ln>
              <a:solidFill>
                <a:srgbClr val="A6003B"/>
              </a:solidFill>
            </a:ln>
          </c:spPr>
          <c:marker>
            <c:symbol val="none"/>
          </c:marker>
          <c:cat>
            <c:numRef>
              <c:f>'fair value (vs actual value)'!$C$2:$R$2</c:f>
              <c:numCache>
                <c:formatCode>mmm\-yy</c:formatCode>
                <c:ptCount val="16"/>
                <c:pt idx="0">
                  <c:v>41821</c:v>
                </c:pt>
                <c:pt idx="1">
                  <c:v>41852</c:v>
                </c:pt>
                <c:pt idx="2">
                  <c:v>41883</c:v>
                </c:pt>
                <c:pt idx="3">
                  <c:v>41913</c:v>
                </c:pt>
                <c:pt idx="4">
                  <c:v>41944</c:v>
                </c:pt>
                <c:pt idx="5">
                  <c:v>41974</c:v>
                </c:pt>
                <c:pt idx="6">
                  <c:v>42005</c:v>
                </c:pt>
                <c:pt idx="7">
                  <c:v>42036</c:v>
                </c:pt>
                <c:pt idx="8">
                  <c:v>42064</c:v>
                </c:pt>
                <c:pt idx="9">
                  <c:v>42095</c:v>
                </c:pt>
                <c:pt idx="10">
                  <c:v>42125</c:v>
                </c:pt>
                <c:pt idx="11">
                  <c:v>42156</c:v>
                </c:pt>
                <c:pt idx="12">
                  <c:v>42186</c:v>
                </c:pt>
                <c:pt idx="13">
                  <c:v>42217</c:v>
                </c:pt>
                <c:pt idx="14">
                  <c:v>42248</c:v>
                </c:pt>
                <c:pt idx="15">
                  <c:v>42278</c:v>
                </c:pt>
              </c:numCache>
            </c:numRef>
          </c:cat>
          <c:val>
            <c:numRef>
              <c:f>'fair value (vs actual value)'!$C$14:$R$14</c:f>
              <c:numCache>
                <c:formatCode>General</c:formatCode>
                <c:ptCount val="16"/>
                <c:pt idx="0">
                  <c:v>6.6474598000000107E-2</c:v>
                </c:pt>
                <c:pt idx="1">
                  <c:v>-6.0566582999999619E-2</c:v>
                </c:pt>
                <c:pt idx="2">
                  <c:v>0.32580484750000005</c:v>
                </c:pt>
                <c:pt idx="3">
                  <c:v>0.10081540224999985</c:v>
                </c:pt>
                <c:pt idx="4">
                  <c:v>0.19960658887000071</c:v>
                </c:pt>
                <c:pt idx="5">
                  <c:v>0.2602088283699997</c:v>
                </c:pt>
                <c:pt idx="6">
                  <c:v>0.13755191224999952</c:v>
                </c:pt>
                <c:pt idx="7">
                  <c:v>8.5881372499999553E-2</c:v>
                </c:pt>
                <c:pt idx="8">
                  <c:v>0.71632921200000021</c:v>
                </c:pt>
                <c:pt idx="9">
                  <c:v>0.81465859850000033</c:v>
                </c:pt>
                <c:pt idx="10">
                  <c:v>0.6259278734999999</c:v>
                </c:pt>
                <c:pt idx="11">
                  <c:v>0.6329481910000001</c:v>
                </c:pt>
                <c:pt idx="12">
                  <c:v>0.6258340094999999</c:v>
                </c:pt>
                <c:pt idx="13">
                  <c:v>0.26773593949999974</c:v>
                </c:pt>
                <c:pt idx="14">
                  <c:v>0.54605250449999976</c:v>
                </c:pt>
                <c:pt idx="15">
                  <c:v>0.77995371325000029</c:v>
                </c:pt>
              </c:numCache>
            </c:numRef>
          </c:val>
          <c:smooth val="0"/>
        </c:ser>
        <c:dLbls>
          <c:showLegendKey val="0"/>
          <c:showVal val="0"/>
          <c:showCatName val="0"/>
          <c:showSerName val="0"/>
          <c:showPercent val="0"/>
          <c:showBubbleSize val="0"/>
        </c:dLbls>
        <c:smooth val="0"/>
        <c:axId val="277348456"/>
        <c:axId val="417451688"/>
      </c:lineChart>
      <c:dateAx>
        <c:axId val="277348456"/>
        <c:scaling>
          <c:orientation val="minMax"/>
        </c:scaling>
        <c:delete val="0"/>
        <c:axPos val="b"/>
        <c:numFmt formatCode="[$-409]mmm\-yy;@" sourceLinked="0"/>
        <c:majorTickMark val="out"/>
        <c:minorTickMark val="none"/>
        <c:tickLblPos val="low"/>
        <c:crossAx val="417451688"/>
        <c:crosses val="autoZero"/>
        <c:auto val="1"/>
        <c:lblOffset val="100"/>
        <c:baseTimeUnit val="months"/>
      </c:dateAx>
      <c:valAx>
        <c:axId val="417451688"/>
        <c:scaling>
          <c:orientation val="minMax"/>
          <c:min val="-0.1"/>
        </c:scaling>
        <c:delete val="0"/>
        <c:axPos val="l"/>
        <c:majorGridlines>
          <c:spPr>
            <a:ln>
              <a:noFill/>
            </a:ln>
          </c:spPr>
        </c:majorGridlines>
        <c:numFmt formatCode="0%" sourceLinked="0"/>
        <c:majorTickMark val="out"/>
        <c:minorTickMark val="none"/>
        <c:tickLblPos val="nextTo"/>
        <c:crossAx val="277348456"/>
        <c:crosses val="autoZero"/>
        <c:crossBetween val="between"/>
      </c:valAx>
    </c:plotArea>
    <c:plotVisOnly val="1"/>
    <c:dispBlanksAs val="gap"/>
    <c:showDLblsOverMax val="0"/>
  </c:chart>
  <c:txPr>
    <a:bodyPr/>
    <a:lstStyle/>
    <a:p>
      <a:pPr>
        <a:defRPr sz="1200">
          <a:solidFill>
            <a:srgbClr val="003366"/>
          </a:solidFill>
        </a:defRPr>
      </a:pPr>
      <a:endParaRPr lang="nl-BE"/>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3366"/>
                </a:solidFill>
                <a:latin typeface="+mn-lt"/>
                <a:ea typeface="+mn-ea"/>
                <a:cs typeface="+mn-cs"/>
              </a:defRPr>
            </a:pPr>
            <a:r>
              <a:rPr lang="en-GB" b="1" dirty="0">
                <a:solidFill>
                  <a:srgbClr val="003366"/>
                </a:solidFill>
              </a:rPr>
              <a:t>Euro </a:t>
            </a:r>
            <a:r>
              <a:rPr lang="en-GB" b="1" dirty="0" err="1" smtClean="0">
                <a:solidFill>
                  <a:srgbClr val="003366"/>
                </a:solidFill>
              </a:rPr>
              <a:t>wisselkoers</a:t>
            </a:r>
            <a:endParaRPr lang="en-GB" b="1" dirty="0">
              <a:solidFill>
                <a:srgbClr val="003366"/>
              </a:solidFill>
            </a:endParaRPr>
          </a:p>
        </c:rich>
      </c:tx>
      <c:layout>
        <c:manualLayout>
          <c:xMode val="edge"/>
          <c:yMode val="edge"/>
          <c:x val="0.40800678040244975"/>
          <c:y val="3.40361792159545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rgbClr val="003366"/>
              </a:solidFill>
              <a:latin typeface="+mn-lt"/>
              <a:ea typeface="+mn-ea"/>
              <a:cs typeface="+mn-cs"/>
            </a:defRPr>
          </a:pPr>
          <a:endParaRPr lang="nl-BE"/>
        </a:p>
      </c:txPr>
    </c:title>
    <c:autoTitleDeleted val="0"/>
    <c:plotArea>
      <c:layout>
        <c:manualLayout>
          <c:layoutTarget val="inner"/>
          <c:xMode val="edge"/>
          <c:yMode val="edge"/>
          <c:x val="0.13344684180647476"/>
          <c:y val="0.10673472927959271"/>
          <c:w val="0.81780956347012856"/>
          <c:h val="0.77036055822857286"/>
        </c:manualLayout>
      </c:layout>
      <c:lineChart>
        <c:grouping val="standard"/>
        <c:varyColors val="0"/>
        <c:ser>
          <c:idx val="2"/>
          <c:order val="1"/>
          <c:tx>
            <c:v>Euro/dollar wisselkoers</c:v>
          </c:tx>
          <c:spPr>
            <a:ln w="28575" cap="rnd">
              <a:solidFill>
                <a:schemeClr val="accent3"/>
              </a:solidFill>
              <a:round/>
            </a:ln>
            <a:effectLst/>
          </c:spPr>
          <c:marker>
            <c:symbol val="none"/>
          </c:marker>
          <c:val>
            <c:numRef>
              <c:f>Sheet1!$J$1044:$J$1535</c:f>
              <c:numCache>
                <c:formatCode>General</c:formatCode>
                <c:ptCount val="492"/>
                <c:pt idx="0">
                  <c:v>1.37795</c:v>
                </c:pt>
                <c:pt idx="1">
                  <c:v>1.37795</c:v>
                </c:pt>
                <c:pt idx="2">
                  <c:v>1.36585</c:v>
                </c:pt>
                <c:pt idx="3">
                  <c:v>1.3613500000000001</c:v>
                </c:pt>
                <c:pt idx="4">
                  <c:v>1.3642500000000002</c:v>
                </c:pt>
                <c:pt idx="5">
                  <c:v>1.3606500000000001</c:v>
                </c:pt>
                <c:pt idx="6">
                  <c:v>1.3600500000000002</c:v>
                </c:pt>
                <c:pt idx="7">
                  <c:v>1.3585500000000001</c:v>
                </c:pt>
                <c:pt idx="8">
                  <c:v>1.3672000000000002</c:v>
                </c:pt>
                <c:pt idx="9">
                  <c:v>1.3653500000000001</c:v>
                </c:pt>
                <c:pt idx="10">
                  <c:v>1.3687500000000001</c:v>
                </c:pt>
                <c:pt idx="11">
                  <c:v>1.35945</c:v>
                </c:pt>
                <c:pt idx="12">
                  <c:v>1.3601500000000002</c:v>
                </c:pt>
                <c:pt idx="13">
                  <c:v>1.35575</c:v>
                </c:pt>
                <c:pt idx="14">
                  <c:v>1.3563500000000002</c:v>
                </c:pt>
                <c:pt idx="15">
                  <c:v>1.3544500000000002</c:v>
                </c:pt>
                <c:pt idx="16">
                  <c:v>1.3564500000000002</c:v>
                </c:pt>
                <c:pt idx="17">
                  <c:v>1.3680500000000002</c:v>
                </c:pt>
                <c:pt idx="18">
                  <c:v>1.3685500000000002</c:v>
                </c:pt>
                <c:pt idx="19">
                  <c:v>1.3673500000000001</c:v>
                </c:pt>
                <c:pt idx="20">
                  <c:v>1.3664000000000001</c:v>
                </c:pt>
                <c:pt idx="21">
                  <c:v>1.3644500000000002</c:v>
                </c:pt>
                <c:pt idx="22">
                  <c:v>1.3563500000000002</c:v>
                </c:pt>
                <c:pt idx="23">
                  <c:v>1.3485500000000001</c:v>
                </c:pt>
                <c:pt idx="24">
                  <c:v>1.3518500000000002</c:v>
                </c:pt>
                <c:pt idx="25">
                  <c:v>1.3510500000000001</c:v>
                </c:pt>
                <c:pt idx="26">
                  <c:v>1.3532500000000001</c:v>
                </c:pt>
                <c:pt idx="27">
                  <c:v>1.3599500000000002</c:v>
                </c:pt>
                <c:pt idx="28">
                  <c:v>1.36185</c:v>
                </c:pt>
                <c:pt idx="29">
                  <c:v>1.3647500000000001</c:v>
                </c:pt>
                <c:pt idx="30">
                  <c:v>1.36765</c:v>
                </c:pt>
                <c:pt idx="31">
                  <c:v>1.3588500000000001</c:v>
                </c:pt>
                <c:pt idx="32">
                  <c:v>1.3666</c:v>
                </c:pt>
                <c:pt idx="33">
                  <c:v>1.3686</c:v>
                </c:pt>
                <c:pt idx="34">
                  <c:v>1.3702500000000002</c:v>
                </c:pt>
                <c:pt idx="35">
                  <c:v>1.3751000000000002</c:v>
                </c:pt>
                <c:pt idx="36">
                  <c:v>1.3753500000000001</c:v>
                </c:pt>
                <c:pt idx="37">
                  <c:v>1.3712500000000001</c:v>
                </c:pt>
                <c:pt idx="38">
                  <c:v>1.3745000000000001</c:v>
                </c:pt>
                <c:pt idx="39">
                  <c:v>1.3726500000000001</c:v>
                </c:pt>
                <c:pt idx="40">
                  <c:v>1.3733500000000001</c:v>
                </c:pt>
                <c:pt idx="41">
                  <c:v>1.3667</c:v>
                </c:pt>
                <c:pt idx="42">
                  <c:v>1.3681500000000002</c:v>
                </c:pt>
                <c:pt idx="43">
                  <c:v>1.3811500000000001</c:v>
                </c:pt>
                <c:pt idx="44">
                  <c:v>1.3773500000000001</c:v>
                </c:pt>
                <c:pt idx="45">
                  <c:v>1.3742500000000002</c:v>
                </c:pt>
                <c:pt idx="46">
                  <c:v>1.37395</c:v>
                </c:pt>
                <c:pt idx="47">
                  <c:v>1.3840000000000001</c:v>
                </c:pt>
                <c:pt idx="48">
                  <c:v>1.3862000000000001</c:v>
                </c:pt>
                <c:pt idx="49">
                  <c:v>1.38795</c:v>
                </c:pt>
                <c:pt idx="50">
                  <c:v>1.3866500000000002</c:v>
                </c:pt>
                <c:pt idx="51">
                  <c:v>1.3905000000000001</c:v>
                </c:pt>
                <c:pt idx="52">
                  <c:v>1.3927500000000002</c:v>
                </c:pt>
                <c:pt idx="53">
                  <c:v>1.3925000000000001</c:v>
                </c:pt>
                <c:pt idx="54">
                  <c:v>1.3927</c:v>
                </c:pt>
                <c:pt idx="55">
                  <c:v>1.3913000000000002</c:v>
                </c:pt>
                <c:pt idx="56">
                  <c:v>1.3909500000000001</c:v>
                </c:pt>
                <c:pt idx="57">
                  <c:v>1.3783500000000002</c:v>
                </c:pt>
                <c:pt idx="58">
                  <c:v>1.3782500000000002</c:v>
                </c:pt>
                <c:pt idx="59">
                  <c:v>1.3783500000000002</c:v>
                </c:pt>
                <c:pt idx="60">
                  <c:v>1.37775</c:v>
                </c:pt>
                <c:pt idx="61">
                  <c:v>1.3785500000000002</c:v>
                </c:pt>
                <c:pt idx="62">
                  <c:v>1.37395</c:v>
                </c:pt>
                <c:pt idx="63">
                  <c:v>1.3752500000000001</c:v>
                </c:pt>
                <c:pt idx="64">
                  <c:v>1.3782500000000002</c:v>
                </c:pt>
                <c:pt idx="65">
                  <c:v>1.3794500000000001</c:v>
                </c:pt>
                <c:pt idx="66">
                  <c:v>1.3768</c:v>
                </c:pt>
                <c:pt idx="67">
                  <c:v>1.37165</c:v>
                </c:pt>
                <c:pt idx="68">
                  <c:v>1.3693500000000001</c:v>
                </c:pt>
                <c:pt idx="69">
                  <c:v>1.3742000000000001</c:v>
                </c:pt>
                <c:pt idx="70">
                  <c:v>1.3794500000000001</c:v>
                </c:pt>
                <c:pt idx="71">
                  <c:v>1.3824500000000002</c:v>
                </c:pt>
                <c:pt idx="72">
                  <c:v>1.3881000000000001</c:v>
                </c:pt>
                <c:pt idx="73">
                  <c:v>1.3887500000000002</c:v>
                </c:pt>
                <c:pt idx="74">
                  <c:v>1.3815500000000001</c:v>
                </c:pt>
                <c:pt idx="75">
                  <c:v>1.3824000000000001</c:v>
                </c:pt>
                <c:pt idx="76">
                  <c:v>1.3806500000000002</c:v>
                </c:pt>
                <c:pt idx="77">
                  <c:v>1.3835500000000001</c:v>
                </c:pt>
                <c:pt idx="78">
                  <c:v>1.3835500000000001</c:v>
                </c:pt>
                <c:pt idx="79">
                  <c:v>1.3804000000000001</c:v>
                </c:pt>
                <c:pt idx="80">
                  <c:v>1.37965</c:v>
                </c:pt>
                <c:pt idx="81">
                  <c:v>1.3829500000000001</c:v>
                </c:pt>
                <c:pt idx="82">
                  <c:v>1.38195</c:v>
                </c:pt>
                <c:pt idx="83">
                  <c:v>1.38375</c:v>
                </c:pt>
                <c:pt idx="84">
                  <c:v>1.3844500000000002</c:v>
                </c:pt>
                <c:pt idx="85">
                  <c:v>1.38175</c:v>
                </c:pt>
                <c:pt idx="86">
                  <c:v>1.3865500000000002</c:v>
                </c:pt>
                <c:pt idx="87">
                  <c:v>1.3865500000000002</c:v>
                </c:pt>
                <c:pt idx="88">
                  <c:v>1.3865500000000002</c:v>
                </c:pt>
                <c:pt idx="89">
                  <c:v>1.38785</c:v>
                </c:pt>
                <c:pt idx="90">
                  <c:v>1.3933000000000002</c:v>
                </c:pt>
                <c:pt idx="91">
                  <c:v>1.3922500000000002</c:v>
                </c:pt>
                <c:pt idx="92">
                  <c:v>1.3863000000000001</c:v>
                </c:pt>
                <c:pt idx="93">
                  <c:v>1.37565</c:v>
                </c:pt>
                <c:pt idx="94">
                  <c:v>1.3755500000000001</c:v>
                </c:pt>
                <c:pt idx="95">
                  <c:v>1.3706500000000001</c:v>
                </c:pt>
                <c:pt idx="96">
                  <c:v>1.3710500000000001</c:v>
                </c:pt>
                <c:pt idx="97">
                  <c:v>1.37165</c:v>
                </c:pt>
                <c:pt idx="98">
                  <c:v>1.3704500000000002</c:v>
                </c:pt>
                <c:pt idx="99">
                  <c:v>1.37195</c:v>
                </c:pt>
                <c:pt idx="100">
                  <c:v>1.36955</c:v>
                </c:pt>
                <c:pt idx="101">
                  <c:v>1.3664500000000002</c:v>
                </c:pt>
                <c:pt idx="102">
                  <c:v>1.36565</c:v>
                </c:pt>
                <c:pt idx="103">
                  <c:v>1.3631500000000001</c:v>
                </c:pt>
                <c:pt idx="104">
                  <c:v>1.3651500000000001</c:v>
                </c:pt>
                <c:pt idx="105">
                  <c:v>1.36145</c:v>
                </c:pt>
                <c:pt idx="106">
                  <c:v>1.35975</c:v>
                </c:pt>
                <c:pt idx="107">
                  <c:v>1.36155</c:v>
                </c:pt>
                <c:pt idx="108">
                  <c:v>1.3645500000000002</c:v>
                </c:pt>
                <c:pt idx="109">
                  <c:v>1.3607500000000001</c:v>
                </c:pt>
                <c:pt idx="110">
                  <c:v>1.3620500000000002</c:v>
                </c:pt>
                <c:pt idx="111">
                  <c:v>1.3621500000000002</c:v>
                </c:pt>
                <c:pt idx="112">
                  <c:v>1.3615000000000002</c:v>
                </c:pt>
                <c:pt idx="113">
                  <c:v>1.3639000000000001</c:v>
                </c:pt>
                <c:pt idx="114">
                  <c:v>1.3593000000000002</c:v>
                </c:pt>
                <c:pt idx="115">
                  <c:v>1.3545500000000001</c:v>
                </c:pt>
                <c:pt idx="116">
                  <c:v>1.3533000000000002</c:v>
                </c:pt>
                <c:pt idx="117">
                  <c:v>1.3551500000000001</c:v>
                </c:pt>
                <c:pt idx="118">
                  <c:v>1.3528500000000001</c:v>
                </c:pt>
                <c:pt idx="119">
                  <c:v>1.3570500000000001</c:v>
                </c:pt>
                <c:pt idx="120">
                  <c:v>1.3544</c:v>
                </c:pt>
                <c:pt idx="121">
                  <c:v>1.3572000000000002</c:v>
                </c:pt>
                <c:pt idx="122">
                  <c:v>1.3632000000000002</c:v>
                </c:pt>
                <c:pt idx="123">
                  <c:v>1.35755</c:v>
                </c:pt>
                <c:pt idx="124">
                  <c:v>1.3592500000000001</c:v>
                </c:pt>
                <c:pt idx="125">
                  <c:v>1.35965</c:v>
                </c:pt>
                <c:pt idx="126">
                  <c:v>1.3633500000000001</c:v>
                </c:pt>
                <c:pt idx="127">
                  <c:v>1.3589500000000001</c:v>
                </c:pt>
                <c:pt idx="128">
                  <c:v>1.3640500000000002</c:v>
                </c:pt>
                <c:pt idx="129">
                  <c:v>1.3691500000000001</c:v>
                </c:pt>
                <c:pt idx="130">
                  <c:v>1.3679500000000002</c:v>
                </c:pt>
                <c:pt idx="131">
                  <c:v>1.3654500000000001</c:v>
                </c:pt>
                <c:pt idx="132">
                  <c:v>1.3610000000000002</c:v>
                </c:pt>
                <c:pt idx="133">
                  <c:v>1.3589000000000002</c:v>
                </c:pt>
                <c:pt idx="134">
                  <c:v>1.3596000000000001</c:v>
                </c:pt>
                <c:pt idx="135">
                  <c:v>1.3614000000000002</c:v>
                </c:pt>
                <c:pt idx="136">
                  <c:v>1.3640500000000002</c:v>
                </c:pt>
                <c:pt idx="137">
                  <c:v>1.3601000000000001</c:v>
                </c:pt>
                <c:pt idx="138">
                  <c:v>1.3599000000000001</c:v>
                </c:pt>
                <c:pt idx="139">
                  <c:v>1.3627</c:v>
                </c:pt>
                <c:pt idx="140">
                  <c:v>1.3569500000000001</c:v>
                </c:pt>
                <c:pt idx="141">
                  <c:v>1.35355</c:v>
                </c:pt>
                <c:pt idx="142">
                  <c:v>1.3518000000000001</c:v>
                </c:pt>
                <c:pt idx="143">
                  <c:v>1.3509500000000001</c:v>
                </c:pt>
                <c:pt idx="144">
                  <c:v>1.3520500000000002</c:v>
                </c:pt>
                <c:pt idx="145">
                  <c:v>1.3467500000000001</c:v>
                </c:pt>
                <c:pt idx="146">
                  <c:v>1.3463500000000002</c:v>
                </c:pt>
                <c:pt idx="147">
                  <c:v>1.3469000000000002</c:v>
                </c:pt>
                <c:pt idx="148">
                  <c:v>1.3433000000000002</c:v>
                </c:pt>
                <c:pt idx="149">
                  <c:v>1.3439500000000002</c:v>
                </c:pt>
                <c:pt idx="150">
                  <c:v>1.3411000000000002</c:v>
                </c:pt>
                <c:pt idx="151">
                  <c:v>1.3378500000000002</c:v>
                </c:pt>
                <c:pt idx="152">
                  <c:v>1.3380000000000001</c:v>
                </c:pt>
                <c:pt idx="153">
                  <c:v>1.3429000000000002</c:v>
                </c:pt>
                <c:pt idx="154">
                  <c:v>1.3419500000000002</c:v>
                </c:pt>
                <c:pt idx="155">
                  <c:v>1.3369500000000001</c:v>
                </c:pt>
                <c:pt idx="156">
                  <c:v>1.33565</c:v>
                </c:pt>
                <c:pt idx="157">
                  <c:v>1.3351500000000001</c:v>
                </c:pt>
                <c:pt idx="158">
                  <c:v>1.34145</c:v>
                </c:pt>
                <c:pt idx="159">
                  <c:v>1.3387500000000001</c:v>
                </c:pt>
                <c:pt idx="160">
                  <c:v>1.3357500000000002</c:v>
                </c:pt>
                <c:pt idx="161">
                  <c:v>1.3380500000000002</c:v>
                </c:pt>
                <c:pt idx="162">
                  <c:v>1.3380500000000002</c:v>
                </c:pt>
                <c:pt idx="163">
                  <c:v>1.3383</c:v>
                </c:pt>
                <c:pt idx="164">
                  <c:v>1.3363500000000001</c:v>
                </c:pt>
                <c:pt idx="165">
                  <c:v>1.3319000000000001</c:v>
                </c:pt>
                <c:pt idx="166">
                  <c:v>1.3287500000000001</c:v>
                </c:pt>
                <c:pt idx="167">
                  <c:v>1.3285</c:v>
                </c:pt>
                <c:pt idx="168">
                  <c:v>1.32315</c:v>
                </c:pt>
                <c:pt idx="169">
                  <c:v>1.3198500000000002</c:v>
                </c:pt>
                <c:pt idx="170">
                  <c:v>1.3203500000000001</c:v>
                </c:pt>
                <c:pt idx="171">
                  <c:v>1.3203</c:v>
                </c:pt>
                <c:pt idx="172">
                  <c:v>1.31755</c:v>
                </c:pt>
                <c:pt idx="173">
                  <c:v>1.3172000000000001</c:v>
                </c:pt>
                <c:pt idx="174">
                  <c:v>1.3137000000000001</c:v>
                </c:pt>
                <c:pt idx="175">
                  <c:v>1.3122500000000001</c:v>
                </c:pt>
                <c:pt idx="176">
                  <c:v>1.3137500000000002</c:v>
                </c:pt>
                <c:pt idx="177">
                  <c:v>1.2966500000000001</c:v>
                </c:pt>
                <c:pt idx="178">
                  <c:v>1.2958500000000002</c:v>
                </c:pt>
                <c:pt idx="179">
                  <c:v>1.2948500000000001</c:v>
                </c:pt>
                <c:pt idx="180">
                  <c:v>1.2914500000000002</c:v>
                </c:pt>
                <c:pt idx="181">
                  <c:v>1.2916500000000002</c:v>
                </c:pt>
                <c:pt idx="182">
                  <c:v>1.2941</c:v>
                </c:pt>
                <c:pt idx="183">
                  <c:v>1.2938000000000001</c:v>
                </c:pt>
                <c:pt idx="184">
                  <c:v>1.2938500000000002</c:v>
                </c:pt>
                <c:pt idx="185">
                  <c:v>1.2942500000000001</c:v>
                </c:pt>
                <c:pt idx="186">
                  <c:v>1.2959500000000002</c:v>
                </c:pt>
                <c:pt idx="187">
                  <c:v>1.2922</c:v>
                </c:pt>
                <c:pt idx="188">
                  <c:v>1.2840500000000001</c:v>
                </c:pt>
                <c:pt idx="189">
                  <c:v>1.2823</c:v>
                </c:pt>
                <c:pt idx="190">
                  <c:v>1.2863500000000001</c:v>
                </c:pt>
                <c:pt idx="191">
                  <c:v>1.2799</c:v>
                </c:pt>
                <c:pt idx="192">
                  <c:v>1.27475</c:v>
                </c:pt>
                <c:pt idx="193">
                  <c:v>1.2696000000000001</c:v>
                </c:pt>
                <c:pt idx="194">
                  <c:v>1.2686500000000001</c:v>
                </c:pt>
                <c:pt idx="195">
                  <c:v>1.2632500000000002</c:v>
                </c:pt>
                <c:pt idx="196">
                  <c:v>1.2595500000000002</c:v>
                </c:pt>
                <c:pt idx="197">
                  <c:v>1.2653500000000002</c:v>
                </c:pt>
                <c:pt idx="198">
                  <c:v>1.2511500000000002</c:v>
                </c:pt>
                <c:pt idx="199">
                  <c:v>1.2569000000000001</c:v>
                </c:pt>
                <c:pt idx="200">
                  <c:v>1.2629000000000001</c:v>
                </c:pt>
                <c:pt idx="201">
                  <c:v>1.2686500000000001</c:v>
                </c:pt>
                <c:pt idx="202">
                  <c:v>1.2712500000000002</c:v>
                </c:pt>
                <c:pt idx="203">
                  <c:v>1.2626000000000002</c:v>
                </c:pt>
                <c:pt idx="204">
                  <c:v>1.2680500000000001</c:v>
                </c:pt>
                <c:pt idx="205">
                  <c:v>1.26675</c:v>
                </c:pt>
                <c:pt idx="206">
                  <c:v>1.2759500000000001</c:v>
                </c:pt>
                <c:pt idx="207">
                  <c:v>1.2780500000000001</c:v>
                </c:pt>
                <c:pt idx="208">
                  <c:v>1.2767500000000001</c:v>
                </c:pt>
                <c:pt idx="209">
                  <c:v>1.2780500000000001</c:v>
                </c:pt>
                <c:pt idx="210">
                  <c:v>1.27295</c:v>
                </c:pt>
                <c:pt idx="211">
                  <c:v>1.2666500000000001</c:v>
                </c:pt>
                <c:pt idx="212">
                  <c:v>1.26485</c:v>
                </c:pt>
                <c:pt idx="213">
                  <c:v>1.26685</c:v>
                </c:pt>
                <c:pt idx="214">
                  <c:v>1.27115</c:v>
                </c:pt>
                <c:pt idx="215">
                  <c:v>1.2747000000000002</c:v>
                </c:pt>
                <c:pt idx="216">
                  <c:v>1.2761</c:v>
                </c:pt>
                <c:pt idx="217">
                  <c:v>1.2621500000000001</c:v>
                </c:pt>
                <c:pt idx="218">
                  <c:v>1.2529000000000001</c:v>
                </c:pt>
                <c:pt idx="219">
                  <c:v>1.2484500000000001</c:v>
                </c:pt>
                <c:pt idx="220">
                  <c:v>1.2571500000000002</c:v>
                </c:pt>
                <c:pt idx="221">
                  <c:v>1.24885</c:v>
                </c:pt>
                <c:pt idx="222">
                  <c:v>1.2436500000000001</c:v>
                </c:pt>
                <c:pt idx="223">
                  <c:v>1.2414000000000001</c:v>
                </c:pt>
                <c:pt idx="224">
                  <c:v>1.2443500000000001</c:v>
                </c:pt>
                <c:pt idx="225">
                  <c:v>1.24265</c:v>
                </c:pt>
                <c:pt idx="226">
                  <c:v>1.2477</c:v>
                </c:pt>
                <c:pt idx="227">
                  <c:v>1.2474500000000002</c:v>
                </c:pt>
                <c:pt idx="228">
                  <c:v>1.2479500000000001</c:v>
                </c:pt>
                <c:pt idx="229">
                  <c:v>1.2456500000000001</c:v>
                </c:pt>
                <c:pt idx="230">
                  <c:v>1.2531500000000002</c:v>
                </c:pt>
                <c:pt idx="231">
                  <c:v>1.2540500000000001</c:v>
                </c:pt>
                <c:pt idx="232">
                  <c:v>1.2540500000000001</c:v>
                </c:pt>
                <c:pt idx="233">
                  <c:v>1.2413000000000001</c:v>
                </c:pt>
                <c:pt idx="234">
                  <c:v>1.2436500000000001</c:v>
                </c:pt>
                <c:pt idx="235">
                  <c:v>1.24855</c:v>
                </c:pt>
                <c:pt idx="236">
                  <c:v>1.25285</c:v>
                </c:pt>
                <c:pt idx="237">
                  <c:v>1.2481500000000001</c:v>
                </c:pt>
                <c:pt idx="238">
                  <c:v>1.24665</c:v>
                </c:pt>
                <c:pt idx="239">
                  <c:v>1.2476500000000001</c:v>
                </c:pt>
                <c:pt idx="240">
                  <c:v>1.2402500000000001</c:v>
                </c:pt>
                <c:pt idx="241">
                  <c:v>1.2321500000000001</c:v>
                </c:pt>
                <c:pt idx="242">
                  <c:v>1.2437</c:v>
                </c:pt>
                <c:pt idx="243">
                  <c:v>1.2297</c:v>
                </c:pt>
                <c:pt idx="244">
                  <c:v>1.2291500000000002</c:v>
                </c:pt>
                <c:pt idx="245">
                  <c:v>1.2423500000000001</c:v>
                </c:pt>
                <c:pt idx="246">
                  <c:v>1.2416500000000001</c:v>
                </c:pt>
                <c:pt idx="247">
                  <c:v>1.2382500000000001</c:v>
                </c:pt>
                <c:pt idx="248">
                  <c:v>1.2462000000000002</c:v>
                </c:pt>
                <c:pt idx="249">
                  <c:v>1.2422500000000001</c:v>
                </c:pt>
                <c:pt idx="250">
                  <c:v>1.25095</c:v>
                </c:pt>
                <c:pt idx="251">
                  <c:v>1.2394500000000002</c:v>
                </c:pt>
                <c:pt idx="252">
                  <c:v>1.2279500000000001</c:v>
                </c:pt>
                <c:pt idx="253">
                  <c:v>1.2263500000000001</c:v>
                </c:pt>
                <c:pt idx="254">
                  <c:v>1.2257500000000001</c:v>
                </c:pt>
                <c:pt idx="255">
                  <c:v>1.2176500000000001</c:v>
                </c:pt>
                <c:pt idx="256">
                  <c:v>1.2189500000000002</c:v>
                </c:pt>
                <c:pt idx="257">
                  <c:v>1.2189500000000002</c:v>
                </c:pt>
                <c:pt idx="258">
                  <c:v>1.2170500000000002</c:v>
                </c:pt>
                <c:pt idx="259">
                  <c:v>1.2180500000000001</c:v>
                </c:pt>
                <c:pt idx="260">
                  <c:v>1.21645</c:v>
                </c:pt>
                <c:pt idx="261">
                  <c:v>1.2100500000000001</c:v>
                </c:pt>
                <c:pt idx="262">
                  <c:v>1.2100500000000001</c:v>
                </c:pt>
                <c:pt idx="263">
                  <c:v>1.2030500000000002</c:v>
                </c:pt>
                <c:pt idx="264">
                  <c:v>1.1937000000000002</c:v>
                </c:pt>
                <c:pt idx="265">
                  <c:v>1.1919500000000001</c:v>
                </c:pt>
                <c:pt idx="266">
                  <c:v>1.18035</c:v>
                </c:pt>
                <c:pt idx="267">
                  <c:v>1.1792500000000001</c:v>
                </c:pt>
                <c:pt idx="268">
                  <c:v>1.1834500000000001</c:v>
                </c:pt>
                <c:pt idx="269">
                  <c:v>1.1818000000000002</c:v>
                </c:pt>
                <c:pt idx="270">
                  <c:v>1.17815</c:v>
                </c:pt>
                <c:pt idx="271">
                  <c:v>1.1787500000000002</c:v>
                </c:pt>
                <c:pt idx="272">
                  <c:v>1.1587500000000002</c:v>
                </c:pt>
                <c:pt idx="273">
                  <c:v>1.14975</c:v>
                </c:pt>
                <c:pt idx="274">
                  <c:v>1.1631500000000001</c:v>
                </c:pt>
                <c:pt idx="275">
                  <c:v>1.1572500000000001</c:v>
                </c:pt>
                <c:pt idx="276">
                  <c:v>1.1586500000000002</c:v>
                </c:pt>
                <c:pt idx="277">
                  <c:v>1.1416500000000001</c:v>
                </c:pt>
                <c:pt idx="278">
                  <c:v>1.1249500000000001</c:v>
                </c:pt>
                <c:pt idx="279">
                  <c:v>1.1256000000000002</c:v>
                </c:pt>
                <c:pt idx="280">
                  <c:v>1.14005</c:v>
                </c:pt>
                <c:pt idx="281">
                  <c:v>1.1341000000000001</c:v>
                </c:pt>
                <c:pt idx="282">
                  <c:v>1.1338000000000001</c:v>
                </c:pt>
                <c:pt idx="283">
                  <c:v>1.1284500000000002</c:v>
                </c:pt>
                <c:pt idx="284">
                  <c:v>1.1343500000000002</c:v>
                </c:pt>
                <c:pt idx="285">
                  <c:v>1.1448500000000001</c:v>
                </c:pt>
                <c:pt idx="286">
                  <c:v>1.1424500000000002</c:v>
                </c:pt>
                <c:pt idx="287">
                  <c:v>1.1430500000000001</c:v>
                </c:pt>
                <c:pt idx="288">
                  <c:v>1.1344500000000002</c:v>
                </c:pt>
                <c:pt idx="289">
                  <c:v>1.1335500000000001</c:v>
                </c:pt>
                <c:pt idx="290">
                  <c:v>1.1324000000000001</c:v>
                </c:pt>
                <c:pt idx="291">
                  <c:v>1.1304500000000002</c:v>
                </c:pt>
                <c:pt idx="292">
                  <c:v>1.1372500000000001</c:v>
                </c:pt>
                <c:pt idx="293">
                  <c:v>1.14025</c:v>
                </c:pt>
                <c:pt idx="294">
                  <c:v>1.1404500000000002</c:v>
                </c:pt>
                <c:pt idx="295">
                  <c:v>1.1399000000000001</c:v>
                </c:pt>
                <c:pt idx="296">
                  <c:v>1.13615</c:v>
                </c:pt>
                <c:pt idx="297">
                  <c:v>1.1390500000000001</c:v>
                </c:pt>
                <c:pt idx="298">
                  <c:v>1.1368500000000001</c:v>
                </c:pt>
                <c:pt idx="299">
                  <c:v>1.1354500000000001</c:v>
                </c:pt>
                <c:pt idx="300">
                  <c:v>1.1337000000000002</c:v>
                </c:pt>
                <c:pt idx="301">
                  <c:v>1.13575</c:v>
                </c:pt>
                <c:pt idx="302">
                  <c:v>1.1213500000000001</c:v>
                </c:pt>
                <c:pt idx="303">
                  <c:v>1.12165</c:v>
                </c:pt>
                <c:pt idx="304">
                  <c:v>1.11955</c:v>
                </c:pt>
                <c:pt idx="305">
                  <c:v>1.1184500000000002</c:v>
                </c:pt>
                <c:pt idx="306">
                  <c:v>1.1068</c:v>
                </c:pt>
                <c:pt idx="307">
                  <c:v>1.1029500000000001</c:v>
                </c:pt>
                <c:pt idx="308">
                  <c:v>1.0861500000000002</c:v>
                </c:pt>
                <c:pt idx="309">
                  <c:v>1.0846</c:v>
                </c:pt>
                <c:pt idx="310">
                  <c:v>1.0707500000000001</c:v>
                </c:pt>
                <c:pt idx="311">
                  <c:v>1.05755</c:v>
                </c:pt>
                <c:pt idx="312">
                  <c:v>1.06165</c:v>
                </c:pt>
                <c:pt idx="313">
                  <c:v>1.0521500000000001</c:v>
                </c:pt>
                <c:pt idx="314">
                  <c:v>1.0578500000000002</c:v>
                </c:pt>
                <c:pt idx="315">
                  <c:v>1.0604500000000001</c:v>
                </c:pt>
                <c:pt idx="316">
                  <c:v>1.0643500000000001</c:v>
                </c:pt>
                <c:pt idx="317">
                  <c:v>1.0623500000000001</c:v>
                </c:pt>
                <c:pt idx="318">
                  <c:v>1.07945</c:v>
                </c:pt>
                <c:pt idx="319">
                  <c:v>1.0926500000000001</c:v>
                </c:pt>
                <c:pt idx="320">
                  <c:v>1.0906500000000001</c:v>
                </c:pt>
                <c:pt idx="321">
                  <c:v>1.0987500000000001</c:v>
                </c:pt>
                <c:pt idx="322">
                  <c:v>1.09185</c:v>
                </c:pt>
                <c:pt idx="323">
                  <c:v>1.0890500000000001</c:v>
                </c:pt>
                <c:pt idx="324">
                  <c:v>1.0830000000000002</c:v>
                </c:pt>
                <c:pt idx="325">
                  <c:v>1.0740000000000001</c:v>
                </c:pt>
                <c:pt idx="326">
                  <c:v>1.0758000000000001</c:v>
                </c:pt>
                <c:pt idx="327">
                  <c:v>1.0882500000000002</c:v>
                </c:pt>
                <c:pt idx="328">
                  <c:v>1.0882500000000002</c:v>
                </c:pt>
                <c:pt idx="329">
                  <c:v>1.1033500000000001</c:v>
                </c:pt>
                <c:pt idx="330">
                  <c:v>1.0860500000000002</c:v>
                </c:pt>
                <c:pt idx="331">
                  <c:v>1.0791500000000001</c:v>
                </c:pt>
                <c:pt idx="332">
                  <c:v>1.0678000000000001</c:v>
                </c:pt>
                <c:pt idx="333">
                  <c:v>1.0626500000000001</c:v>
                </c:pt>
                <c:pt idx="334">
                  <c:v>1.05725</c:v>
                </c:pt>
                <c:pt idx="335">
                  <c:v>1.06945</c:v>
                </c:pt>
                <c:pt idx="336">
                  <c:v>1.0609000000000002</c:v>
                </c:pt>
                <c:pt idx="337">
                  <c:v>1.0699500000000002</c:v>
                </c:pt>
                <c:pt idx="338">
                  <c:v>1.07745</c:v>
                </c:pt>
                <c:pt idx="339">
                  <c:v>1.07545</c:v>
                </c:pt>
                <c:pt idx="340">
                  <c:v>1.0741500000000002</c:v>
                </c:pt>
                <c:pt idx="341">
                  <c:v>1.0724</c:v>
                </c:pt>
                <c:pt idx="342">
                  <c:v>1.0801500000000002</c:v>
                </c:pt>
                <c:pt idx="343">
                  <c:v>1.0865500000000001</c:v>
                </c:pt>
                <c:pt idx="344">
                  <c:v>1.0883500000000002</c:v>
                </c:pt>
                <c:pt idx="345">
                  <c:v>1.0981500000000002</c:v>
                </c:pt>
                <c:pt idx="346">
                  <c:v>1.115</c:v>
                </c:pt>
                <c:pt idx="347">
                  <c:v>1.1205500000000002</c:v>
                </c:pt>
                <c:pt idx="348">
                  <c:v>1.1222500000000002</c:v>
                </c:pt>
                <c:pt idx="349">
                  <c:v>1.1161500000000002</c:v>
                </c:pt>
                <c:pt idx="350">
                  <c:v>1.1187500000000001</c:v>
                </c:pt>
                <c:pt idx="351">
                  <c:v>1.1354500000000001</c:v>
                </c:pt>
                <c:pt idx="352">
                  <c:v>1.12615</c:v>
                </c:pt>
                <c:pt idx="353">
                  <c:v>1.12185</c:v>
                </c:pt>
                <c:pt idx="354">
                  <c:v>1.1151500000000001</c:v>
                </c:pt>
                <c:pt idx="355">
                  <c:v>1.1246500000000001</c:v>
                </c:pt>
                <c:pt idx="356">
                  <c:v>1.1352500000000001</c:v>
                </c:pt>
                <c:pt idx="357">
                  <c:v>1.1380000000000001</c:v>
                </c:pt>
                <c:pt idx="358">
                  <c:v>1.1441000000000001</c:v>
                </c:pt>
                <c:pt idx="359">
                  <c:v>1.1364000000000001</c:v>
                </c:pt>
                <c:pt idx="360">
                  <c:v>1.1127500000000001</c:v>
                </c:pt>
                <c:pt idx="361">
                  <c:v>1.1102500000000002</c:v>
                </c:pt>
                <c:pt idx="362">
                  <c:v>1.1121500000000002</c:v>
                </c:pt>
                <c:pt idx="363">
                  <c:v>1.1023500000000002</c:v>
                </c:pt>
                <c:pt idx="364">
                  <c:v>1.1023500000000002</c:v>
                </c:pt>
                <c:pt idx="365">
                  <c:v>1.08975</c:v>
                </c:pt>
                <c:pt idx="366">
                  <c:v>1.08755</c:v>
                </c:pt>
                <c:pt idx="367">
                  <c:v>1.09185</c:v>
                </c:pt>
                <c:pt idx="368">
                  <c:v>1.0963500000000002</c:v>
                </c:pt>
                <c:pt idx="369">
                  <c:v>1.08975</c:v>
                </c:pt>
                <c:pt idx="370">
                  <c:v>1.1128500000000001</c:v>
                </c:pt>
                <c:pt idx="371">
                  <c:v>1.1265500000000002</c:v>
                </c:pt>
                <c:pt idx="372">
                  <c:v>1.1282000000000001</c:v>
                </c:pt>
                <c:pt idx="373">
                  <c:v>1.1109500000000001</c:v>
                </c:pt>
                <c:pt idx="374">
                  <c:v>1.1204500000000002</c:v>
                </c:pt>
                <c:pt idx="375">
                  <c:v>1.1244500000000002</c:v>
                </c:pt>
                <c:pt idx="376">
                  <c:v>1.1302500000000002</c:v>
                </c:pt>
                <c:pt idx="377">
                  <c:v>1.1234500000000001</c:v>
                </c:pt>
                <c:pt idx="378">
                  <c:v>1.1268500000000001</c:v>
                </c:pt>
                <c:pt idx="379">
                  <c:v>1.1253500000000001</c:v>
                </c:pt>
                <c:pt idx="380">
                  <c:v>1.1234500000000001</c:v>
                </c:pt>
                <c:pt idx="381">
                  <c:v>1.1233500000000001</c:v>
                </c:pt>
                <c:pt idx="382">
                  <c:v>1.1403000000000001</c:v>
                </c:pt>
                <c:pt idx="383">
                  <c:v>1.1329</c:v>
                </c:pt>
                <c:pt idx="384">
                  <c:v>1.1396500000000001</c:v>
                </c:pt>
                <c:pt idx="385">
                  <c:v>1.1183500000000002</c:v>
                </c:pt>
                <c:pt idx="386">
                  <c:v>1.1184500000000002</c:v>
                </c:pt>
                <c:pt idx="387">
                  <c:v>1.1192500000000001</c:v>
                </c:pt>
                <c:pt idx="388">
                  <c:v>1.11405</c:v>
                </c:pt>
                <c:pt idx="389">
                  <c:v>1.1150500000000001</c:v>
                </c:pt>
                <c:pt idx="390">
                  <c:v>1.1142000000000001</c:v>
                </c:pt>
                <c:pt idx="391">
                  <c:v>1.1102000000000001</c:v>
                </c:pt>
                <c:pt idx="392">
                  <c:v>1.1104500000000002</c:v>
                </c:pt>
                <c:pt idx="393">
                  <c:v>1.11005</c:v>
                </c:pt>
                <c:pt idx="394">
                  <c:v>1.10745</c:v>
                </c:pt>
                <c:pt idx="395">
                  <c:v>1.09355</c:v>
                </c:pt>
                <c:pt idx="396">
                  <c:v>1.1065</c:v>
                </c:pt>
                <c:pt idx="397">
                  <c:v>1.1045500000000001</c:v>
                </c:pt>
                <c:pt idx="398">
                  <c:v>1.1173000000000002</c:v>
                </c:pt>
                <c:pt idx="399">
                  <c:v>1.1010500000000001</c:v>
                </c:pt>
                <c:pt idx="400">
                  <c:v>1.1000000000000001</c:v>
                </c:pt>
                <c:pt idx="401">
                  <c:v>1.09565</c:v>
                </c:pt>
                <c:pt idx="402">
                  <c:v>1.0903500000000002</c:v>
                </c:pt>
                <c:pt idx="403">
                  <c:v>1.08535</c:v>
                </c:pt>
                <c:pt idx="404">
                  <c:v>1.0863500000000001</c:v>
                </c:pt>
                <c:pt idx="405">
                  <c:v>1.09335</c:v>
                </c:pt>
                <c:pt idx="406">
                  <c:v>1.0891500000000001</c:v>
                </c:pt>
                <c:pt idx="407">
                  <c:v>1.09785</c:v>
                </c:pt>
                <c:pt idx="408">
                  <c:v>1.0965500000000001</c:v>
                </c:pt>
                <c:pt idx="409">
                  <c:v>1.1101500000000002</c:v>
                </c:pt>
                <c:pt idx="410">
                  <c:v>1.10375</c:v>
                </c:pt>
                <c:pt idx="411">
                  <c:v>1.1032000000000002</c:v>
                </c:pt>
                <c:pt idx="412">
                  <c:v>1.0924500000000001</c:v>
                </c:pt>
                <c:pt idx="413">
                  <c:v>1.1048500000000001</c:v>
                </c:pt>
                <c:pt idx="414">
                  <c:v>1.0972500000000001</c:v>
                </c:pt>
                <c:pt idx="415">
                  <c:v>1.0960500000000002</c:v>
                </c:pt>
                <c:pt idx="416">
                  <c:v>1.0866500000000001</c:v>
                </c:pt>
                <c:pt idx="417">
                  <c:v>1.0913000000000002</c:v>
                </c:pt>
                <c:pt idx="418">
                  <c:v>1.0939500000000002</c:v>
                </c:pt>
                <c:pt idx="419">
                  <c:v>1.0980500000000002</c:v>
                </c:pt>
                <c:pt idx="420">
                  <c:v>1.1047500000000001</c:v>
                </c:pt>
                <c:pt idx="421">
                  <c:v>1.1189500000000001</c:v>
                </c:pt>
                <c:pt idx="422">
                  <c:v>1.1127500000000001</c:v>
                </c:pt>
                <c:pt idx="423">
                  <c:v>1.1111000000000002</c:v>
                </c:pt>
                <c:pt idx="424">
                  <c:v>1.10745</c:v>
                </c:pt>
                <c:pt idx="425">
                  <c:v>1.10345</c:v>
                </c:pt>
                <c:pt idx="426">
                  <c:v>1.10555</c:v>
                </c:pt>
                <c:pt idx="427">
                  <c:v>1.11985</c:v>
                </c:pt>
                <c:pt idx="428">
                  <c:v>1.1314000000000002</c:v>
                </c:pt>
                <c:pt idx="429">
                  <c:v>1.1575500000000001</c:v>
                </c:pt>
                <c:pt idx="430">
                  <c:v>1.1411</c:v>
                </c:pt>
                <c:pt idx="431">
                  <c:v>1.1404500000000002</c:v>
                </c:pt>
                <c:pt idx="432">
                  <c:v>1.12155</c:v>
                </c:pt>
                <c:pt idx="433">
                  <c:v>1.12215</c:v>
                </c:pt>
                <c:pt idx="434">
                  <c:v>1.1205000000000001</c:v>
                </c:pt>
                <c:pt idx="435">
                  <c:v>1.12585</c:v>
                </c:pt>
                <c:pt idx="436">
                  <c:v>1.1230500000000001</c:v>
                </c:pt>
                <c:pt idx="437">
                  <c:v>1.10965</c:v>
                </c:pt>
                <c:pt idx="438">
                  <c:v>1.11155</c:v>
                </c:pt>
                <c:pt idx="439">
                  <c:v>1.1159000000000001</c:v>
                </c:pt>
                <c:pt idx="440">
                  <c:v>1.1185500000000002</c:v>
                </c:pt>
                <c:pt idx="441">
                  <c:v>1.1167500000000001</c:v>
                </c:pt>
                <c:pt idx="442">
                  <c:v>1.1222500000000002</c:v>
                </c:pt>
                <c:pt idx="443">
                  <c:v>1.1287</c:v>
                </c:pt>
                <c:pt idx="444">
                  <c:v>1.1293000000000002</c:v>
                </c:pt>
                <c:pt idx="445">
                  <c:v>1.1275000000000002</c:v>
                </c:pt>
                <c:pt idx="446">
                  <c:v>1.1295500000000001</c:v>
                </c:pt>
                <c:pt idx="447">
                  <c:v>1.13165</c:v>
                </c:pt>
                <c:pt idx="448">
                  <c:v>1.1377000000000002</c:v>
                </c:pt>
                <c:pt idx="449">
                  <c:v>1.1195000000000002</c:v>
                </c:pt>
                <c:pt idx="450">
                  <c:v>1.1133500000000001</c:v>
                </c:pt>
                <c:pt idx="451">
                  <c:v>1.1145</c:v>
                </c:pt>
                <c:pt idx="452">
                  <c:v>1.1288500000000001</c:v>
                </c:pt>
                <c:pt idx="453">
                  <c:v>1.1173500000000001</c:v>
                </c:pt>
                <c:pt idx="454">
                  <c:v>1.1208500000000001</c:v>
                </c:pt>
                <c:pt idx="455">
                  <c:v>1.12195</c:v>
                </c:pt>
                <c:pt idx="456">
                  <c:v>1.1162500000000002</c:v>
                </c:pt>
                <c:pt idx="457">
                  <c:v>1.1204000000000001</c:v>
                </c:pt>
                <c:pt idx="458">
                  <c:v>1.1275500000000001</c:v>
                </c:pt>
                <c:pt idx="459">
                  <c:v>1.1211500000000001</c:v>
                </c:pt>
                <c:pt idx="460">
                  <c:v>1.1263000000000001</c:v>
                </c:pt>
                <c:pt idx="461">
                  <c:v>1.1237000000000001</c:v>
                </c:pt>
                <c:pt idx="462">
                  <c:v>1.12775</c:v>
                </c:pt>
                <c:pt idx="463">
                  <c:v>1.1354500000000001</c:v>
                </c:pt>
                <c:pt idx="464">
                  <c:v>1.1372500000000001</c:v>
                </c:pt>
                <c:pt idx="465">
                  <c:v>1.1373500000000001</c:v>
                </c:pt>
                <c:pt idx="466">
                  <c:v>1.1436000000000002</c:v>
                </c:pt>
                <c:pt idx="467">
                  <c:v>1.1386500000000002</c:v>
                </c:pt>
                <c:pt idx="468">
                  <c:v>1.1377000000000002</c:v>
                </c:pt>
                <c:pt idx="469">
                  <c:v>1.131</c:v>
                </c:pt>
                <c:pt idx="470">
                  <c:v>1.1342500000000002</c:v>
                </c:pt>
                <c:pt idx="471">
                  <c:v>1.1354500000000001</c:v>
                </c:pt>
                <c:pt idx="472">
                  <c:v>1.11605</c:v>
                </c:pt>
                <c:pt idx="473">
                  <c:v>1.1032500000000001</c:v>
                </c:pt>
                <c:pt idx="474">
                  <c:v>1.1048500000000001</c:v>
                </c:pt>
                <c:pt idx="475">
                  <c:v>1.105</c:v>
                </c:pt>
                <c:pt idx="476">
                  <c:v>1.1065500000000001</c:v>
                </c:pt>
                <c:pt idx="477">
                  <c:v>1.0960500000000002</c:v>
                </c:pt>
                <c:pt idx="478">
                  <c:v>1.1046500000000001</c:v>
                </c:pt>
                <c:pt idx="479">
                  <c:v>1.10345</c:v>
                </c:pt>
                <c:pt idx="480">
                  <c:v>1.0952000000000002</c:v>
                </c:pt>
                <c:pt idx="481">
                  <c:v>1.0861500000000002</c:v>
                </c:pt>
                <c:pt idx="482">
                  <c:v>1.0863500000000001</c:v>
                </c:pt>
                <c:pt idx="483">
                  <c:v>1.0741500000000002</c:v>
                </c:pt>
                <c:pt idx="484">
                  <c:v>1.0745</c:v>
                </c:pt>
                <c:pt idx="485">
                  <c:v>1.06935</c:v>
                </c:pt>
                <c:pt idx="486">
                  <c:v>1.0728500000000001</c:v>
                </c:pt>
                <c:pt idx="487">
                  <c:v>1.07545</c:v>
                </c:pt>
                <c:pt idx="488">
                  <c:v>1.07315</c:v>
                </c:pt>
                <c:pt idx="489">
                  <c:v>1.0717000000000001</c:v>
                </c:pt>
                <c:pt idx="490">
                  <c:v>1.0650500000000001</c:v>
                </c:pt>
                <c:pt idx="491">
                  <c:v>1.0647</c:v>
                </c:pt>
              </c:numCache>
            </c:numRef>
          </c:val>
          <c:smooth val="0"/>
        </c:ser>
        <c:ser>
          <c:idx val="0"/>
          <c:order val="2"/>
          <c:tx>
            <c:v>Euro handelsgewogen wisselkoers</c:v>
          </c:tx>
          <c:spPr>
            <a:ln w="28575" cap="rnd">
              <a:solidFill>
                <a:schemeClr val="accent1"/>
              </a:solidFill>
              <a:round/>
            </a:ln>
            <a:effectLst/>
          </c:spPr>
          <c:marker>
            <c:symbol val="none"/>
          </c:marker>
          <c:val>
            <c:numRef>
              <c:f>Sheet1!$N$1044:$N$1544</c:f>
              <c:numCache>
                <c:formatCode>General</c:formatCode>
                <c:ptCount val="501"/>
                <c:pt idx="0">
                  <c:v>1.37795</c:v>
                </c:pt>
                <c:pt idx="1">
                  <c:v>1.37795</c:v>
                </c:pt>
                <c:pt idx="2">
                  <c:v>1.3711101364682274</c:v>
                </c:pt>
                <c:pt idx="3">
                  <c:v>1.3694443737849793</c:v>
                </c:pt>
                <c:pt idx="4">
                  <c:v>1.3688514526702718</c:v>
                </c:pt>
                <c:pt idx="5">
                  <c:v>1.3715661273703454</c:v>
                </c:pt>
                <c:pt idx="6">
                  <c:v>1.3689458414575906</c:v>
                </c:pt>
                <c:pt idx="7">
                  <c:v>1.3701423190433235</c:v>
                </c:pt>
                <c:pt idx="8">
                  <c:v>1.3685097918485682</c:v>
                </c:pt>
                <c:pt idx="9">
                  <c:v>1.3700957893594337</c:v>
                </c:pt>
                <c:pt idx="10">
                  <c:v>1.3705770392328063</c:v>
                </c:pt>
                <c:pt idx="11">
                  <c:v>1.3683622262796611</c:v>
                </c:pt>
                <c:pt idx="12">
                  <c:v>1.3700532479341634</c:v>
                </c:pt>
                <c:pt idx="13">
                  <c:v>1.3669729828606711</c:v>
                </c:pt>
                <c:pt idx="14">
                  <c:v>1.3659745887863539</c:v>
                </c:pt>
                <c:pt idx="15">
                  <c:v>1.3650120890396089</c:v>
                </c:pt>
                <c:pt idx="16">
                  <c:v>1.3653324791486776</c:v>
                </c:pt>
                <c:pt idx="17">
                  <c:v>1.3700878128421956</c:v>
                </c:pt>
                <c:pt idx="18">
                  <c:v>1.374569286110535</c:v>
                </c:pt>
                <c:pt idx="19">
                  <c:v>1.3715913863415998</c:v>
                </c:pt>
                <c:pt idx="20">
                  <c:v>1.3709306648303674</c:v>
                </c:pt>
                <c:pt idx="21">
                  <c:v>1.3688913352564629</c:v>
                </c:pt>
                <c:pt idx="22">
                  <c:v>1.3691931134919755</c:v>
                </c:pt>
                <c:pt idx="23">
                  <c:v>1.3655824100221416</c:v>
                </c:pt>
                <c:pt idx="24">
                  <c:v>1.3644218267639807</c:v>
                </c:pt>
                <c:pt idx="25">
                  <c:v>1.364143978080183</c:v>
                </c:pt>
                <c:pt idx="26">
                  <c:v>1.3650094302005298</c:v>
                </c:pt>
                <c:pt idx="27">
                  <c:v>1.3614625388686017</c:v>
                </c:pt>
                <c:pt idx="28">
                  <c:v>1.3681043188889583</c:v>
                </c:pt>
                <c:pt idx="29">
                  <c:v>1.3710835480774333</c:v>
                </c:pt>
                <c:pt idx="30">
                  <c:v>1.372482097433201</c:v>
                </c:pt>
                <c:pt idx="31">
                  <c:v>1.3638289056492734</c:v>
                </c:pt>
                <c:pt idx="32">
                  <c:v>1.3699761416008605</c:v>
                </c:pt>
                <c:pt idx="33">
                  <c:v>1.3702167665375469</c:v>
                </c:pt>
                <c:pt idx="34">
                  <c:v>1.3690282654690522</c:v>
                </c:pt>
                <c:pt idx="35">
                  <c:v>1.3738859644671275</c:v>
                </c:pt>
                <c:pt idx="36">
                  <c:v>1.375915988104254</c:v>
                </c:pt>
                <c:pt idx="37">
                  <c:v>1.3748870173805239</c:v>
                </c:pt>
                <c:pt idx="38">
                  <c:v>1.3752712196274979</c:v>
                </c:pt>
                <c:pt idx="39">
                  <c:v>1.3766750866614246</c:v>
                </c:pt>
                <c:pt idx="40">
                  <c:v>1.3780922478907482</c:v>
                </c:pt>
                <c:pt idx="41">
                  <c:v>1.3766710984028057</c:v>
                </c:pt>
                <c:pt idx="42">
                  <c:v>1.3721896251344663</c:v>
                </c:pt>
                <c:pt idx="43">
                  <c:v>1.3818877406766006</c:v>
                </c:pt>
                <c:pt idx="44">
                  <c:v>1.3793804554247207</c:v>
                </c:pt>
                <c:pt idx="45">
                  <c:v>1.3799547646658725</c:v>
                </c:pt>
                <c:pt idx="46">
                  <c:v>1.376736239960251</c:v>
                </c:pt>
                <c:pt idx="47">
                  <c:v>1.377072583103796</c:v>
                </c:pt>
                <c:pt idx="48">
                  <c:v>1.3868464755596934</c:v>
                </c:pt>
                <c:pt idx="49">
                  <c:v>1.3896940922137373</c:v>
                </c:pt>
                <c:pt idx="50">
                  <c:v>1.3877238924558974</c:v>
                </c:pt>
                <c:pt idx="51">
                  <c:v>1.3911085946039816</c:v>
                </c:pt>
                <c:pt idx="52">
                  <c:v>1.3926440741723387</c:v>
                </c:pt>
                <c:pt idx="53">
                  <c:v>1.3900862709779498</c:v>
                </c:pt>
                <c:pt idx="54">
                  <c:v>1.392275824959841</c:v>
                </c:pt>
                <c:pt idx="55">
                  <c:v>1.3924459906609232</c:v>
                </c:pt>
                <c:pt idx="56">
                  <c:v>1.3930269469997734</c:v>
                </c:pt>
                <c:pt idx="57">
                  <c:v>1.3885880151567045</c:v>
                </c:pt>
                <c:pt idx="58">
                  <c:v>1.3890799003863945</c:v>
                </c:pt>
                <c:pt idx="59">
                  <c:v>1.3867494279332953</c:v>
                </c:pt>
                <c:pt idx="60">
                  <c:v>1.3876122212145625</c:v>
                </c:pt>
                <c:pt idx="61">
                  <c:v>1.3877730809788666</c:v>
                </c:pt>
                <c:pt idx="62">
                  <c:v>1.3837701987448203</c:v>
                </c:pt>
                <c:pt idx="63">
                  <c:v>1.3830961830381909</c:v>
                </c:pt>
                <c:pt idx="64">
                  <c:v>1.3857988929624072</c:v>
                </c:pt>
                <c:pt idx="65">
                  <c:v>1.3850836652500469</c:v>
                </c:pt>
                <c:pt idx="66">
                  <c:v>1.3851075948017615</c:v>
                </c:pt>
                <c:pt idx="67">
                  <c:v>1.3852977017959394</c:v>
                </c:pt>
                <c:pt idx="68">
                  <c:v>1.3804001202116729</c:v>
                </c:pt>
                <c:pt idx="69">
                  <c:v>1.381334702148084</c:v>
                </c:pt>
                <c:pt idx="70">
                  <c:v>1.3806580276023752</c:v>
                </c:pt>
                <c:pt idx="71">
                  <c:v>1.3809837353896026</c:v>
                </c:pt>
                <c:pt idx="72">
                  <c:v>1.3862003776633975</c:v>
                </c:pt>
                <c:pt idx="73">
                  <c:v>1.3876640685766108</c:v>
                </c:pt>
                <c:pt idx="74">
                  <c:v>1.3856593039107383</c:v>
                </c:pt>
                <c:pt idx="75">
                  <c:v>1.3842208719687796</c:v>
                </c:pt>
                <c:pt idx="76">
                  <c:v>1.386762722128692</c:v>
                </c:pt>
                <c:pt idx="77">
                  <c:v>1.3875922799214668</c:v>
                </c:pt>
                <c:pt idx="78">
                  <c:v>1.3875922799214668</c:v>
                </c:pt>
                <c:pt idx="79">
                  <c:v>1.3875922799214668</c:v>
                </c:pt>
                <c:pt idx="80">
                  <c:v>1.3860262237036967</c:v>
                </c:pt>
                <c:pt idx="81">
                  <c:v>1.3876055741168638</c:v>
                </c:pt>
                <c:pt idx="82">
                  <c:v>1.3873583020824791</c:v>
                </c:pt>
                <c:pt idx="83">
                  <c:v>1.3882450249154612</c:v>
                </c:pt>
                <c:pt idx="84">
                  <c:v>1.3895970445873391</c:v>
                </c:pt>
                <c:pt idx="85">
                  <c:v>1.3875364443007994</c:v>
                </c:pt>
                <c:pt idx="86">
                  <c:v>1.3892314542139208</c:v>
                </c:pt>
                <c:pt idx="87">
                  <c:v>1.3892314542139208</c:v>
                </c:pt>
                <c:pt idx="88">
                  <c:v>1.3885361677946562</c:v>
                </c:pt>
                <c:pt idx="89">
                  <c:v>1.3888126870589141</c:v>
                </c:pt>
                <c:pt idx="90">
                  <c:v>1.3903508254663508</c:v>
                </c:pt>
                <c:pt idx="91">
                  <c:v>1.3890745827082358</c:v>
                </c:pt>
                <c:pt idx="92">
                  <c:v>1.3899932116101708</c:v>
                </c:pt>
                <c:pt idx="93">
                  <c:v>1.378832734574363</c:v>
                </c:pt>
                <c:pt idx="94">
                  <c:v>1.3783887084481021</c:v>
                </c:pt>
                <c:pt idx="95">
                  <c:v>1.3745147799094071</c:v>
                </c:pt>
                <c:pt idx="96">
                  <c:v>1.3761499659432419</c:v>
                </c:pt>
                <c:pt idx="97">
                  <c:v>1.3721045422839253</c:v>
                </c:pt>
                <c:pt idx="98">
                  <c:v>1.3745759332082335</c:v>
                </c:pt>
                <c:pt idx="99">
                  <c:v>1.3755676801848518</c:v>
                </c:pt>
                <c:pt idx="100">
                  <c:v>1.3752300076217676</c:v>
                </c:pt>
                <c:pt idx="101">
                  <c:v>1.372052694921877</c:v>
                </c:pt>
                <c:pt idx="102">
                  <c:v>1.3717495872668244</c:v>
                </c:pt>
                <c:pt idx="103">
                  <c:v>1.3698431996468903</c:v>
                </c:pt>
                <c:pt idx="104">
                  <c:v>1.3696969634975229</c:v>
                </c:pt>
                <c:pt idx="105">
                  <c:v>1.3709226883131294</c:v>
                </c:pt>
                <c:pt idx="106">
                  <c:v>1.3697301989860156</c:v>
                </c:pt>
                <c:pt idx="107">
                  <c:v>1.3686387455439193</c:v>
                </c:pt>
                <c:pt idx="108">
                  <c:v>1.3689072882909394</c:v>
                </c:pt>
                <c:pt idx="109">
                  <c:v>1.3698870704917006</c:v>
                </c:pt>
                <c:pt idx="110">
                  <c:v>1.3732757608984039</c:v>
                </c:pt>
                <c:pt idx="111">
                  <c:v>1.3718133994047301</c:v>
                </c:pt>
                <c:pt idx="112">
                  <c:v>1.3665635216424425</c:v>
                </c:pt>
                <c:pt idx="113">
                  <c:v>1.3703523673305966</c:v>
                </c:pt>
                <c:pt idx="114">
                  <c:v>1.3671431485617533</c:v>
                </c:pt>
                <c:pt idx="115">
                  <c:v>1.3625154391440466</c:v>
                </c:pt>
                <c:pt idx="116">
                  <c:v>1.3624037679027114</c:v>
                </c:pt>
                <c:pt idx="117">
                  <c:v>1.3599616242082768</c:v>
                </c:pt>
                <c:pt idx="118">
                  <c:v>1.3589791831684361</c:v>
                </c:pt>
                <c:pt idx="119">
                  <c:v>1.3598645765818786</c:v>
                </c:pt>
                <c:pt idx="120">
                  <c:v>1.3626816165865097</c:v>
                </c:pt>
                <c:pt idx="121">
                  <c:v>1.3633263850632655</c:v>
                </c:pt>
                <c:pt idx="122">
                  <c:v>1.3657804935335573</c:v>
                </c:pt>
                <c:pt idx="123">
                  <c:v>1.3645667334938085</c:v>
                </c:pt>
                <c:pt idx="124">
                  <c:v>1.3644563916720132</c:v>
                </c:pt>
                <c:pt idx="125">
                  <c:v>1.3667296990849054</c:v>
                </c:pt>
                <c:pt idx="126">
                  <c:v>1.3673731381421219</c:v>
                </c:pt>
                <c:pt idx="127">
                  <c:v>1.3652939259820263</c:v>
                </c:pt>
                <c:pt idx="128">
                  <c:v>1.3656807870680798</c:v>
                </c:pt>
                <c:pt idx="129">
                  <c:v>1.367339902653629</c:v>
                </c:pt>
                <c:pt idx="130">
                  <c:v>1.3680737422395455</c:v>
                </c:pt>
                <c:pt idx="131">
                  <c:v>1.3658682352231779</c:v>
                </c:pt>
                <c:pt idx="132">
                  <c:v>1.3674382796995672</c:v>
                </c:pt>
                <c:pt idx="133">
                  <c:v>1.3627959466669239</c:v>
                </c:pt>
                <c:pt idx="134">
                  <c:v>1.3632319962759465</c:v>
                </c:pt>
                <c:pt idx="135">
                  <c:v>1.3623333086671074</c:v>
                </c:pt>
                <c:pt idx="136">
                  <c:v>1.3630352421840706</c:v>
                </c:pt>
                <c:pt idx="137">
                  <c:v>1.3630445481208484</c:v>
                </c:pt>
                <c:pt idx="138">
                  <c:v>1.3625712747647141</c:v>
                </c:pt>
                <c:pt idx="139">
                  <c:v>1.365329820309598</c:v>
                </c:pt>
                <c:pt idx="140">
                  <c:v>1.3643686499823928</c:v>
                </c:pt>
                <c:pt idx="141">
                  <c:v>1.3598366587715447</c:v>
                </c:pt>
                <c:pt idx="142">
                  <c:v>1.3593740207717282</c:v>
                </c:pt>
                <c:pt idx="143">
                  <c:v>1.3593966209039028</c:v>
                </c:pt>
                <c:pt idx="144">
                  <c:v>1.3593620559958708</c:v>
                </c:pt>
                <c:pt idx="145">
                  <c:v>1.3567789938302277</c:v>
                </c:pt>
                <c:pt idx="146">
                  <c:v>1.3541241430094402</c:v>
                </c:pt>
                <c:pt idx="147">
                  <c:v>1.3554814803594775</c:v>
                </c:pt>
                <c:pt idx="148">
                  <c:v>1.3535006452453195</c:v>
                </c:pt>
                <c:pt idx="149">
                  <c:v>1.3523533561825558</c:v>
                </c:pt>
                <c:pt idx="150">
                  <c:v>1.353220137722442</c:v>
                </c:pt>
                <c:pt idx="151">
                  <c:v>1.3520396131711858</c:v>
                </c:pt>
                <c:pt idx="152">
                  <c:v>1.3533211736074597</c:v>
                </c:pt>
                <c:pt idx="153">
                  <c:v>1.3564253682326666</c:v>
                </c:pt>
                <c:pt idx="154">
                  <c:v>1.3572934791920925</c:v>
                </c:pt>
                <c:pt idx="155">
                  <c:v>1.3539446713715804</c:v>
                </c:pt>
                <c:pt idx="156">
                  <c:v>1.3526285460272742</c:v>
                </c:pt>
                <c:pt idx="157">
                  <c:v>1.353892824009532</c:v>
                </c:pt>
                <c:pt idx="158">
                  <c:v>1.3544166153081749</c:v>
                </c:pt>
                <c:pt idx="159">
                  <c:v>1.354013801187645</c:v>
                </c:pt>
                <c:pt idx="160">
                  <c:v>1.351546398521956</c:v>
                </c:pt>
                <c:pt idx="161">
                  <c:v>1.3529662185903588</c:v>
                </c:pt>
                <c:pt idx="162">
                  <c:v>1.3527761115961814</c:v>
                </c:pt>
                <c:pt idx="163">
                  <c:v>1.3535285630556533</c:v>
                </c:pt>
                <c:pt idx="164">
                  <c:v>1.3528146647628327</c:v>
                </c:pt>
                <c:pt idx="165">
                  <c:v>1.3517577762287689</c:v>
                </c:pt>
                <c:pt idx="166">
                  <c:v>1.347430515627035</c:v>
                </c:pt>
                <c:pt idx="167">
                  <c:v>1.3475421868683701</c:v>
                </c:pt>
                <c:pt idx="168">
                  <c:v>1.3473281503224781</c:v>
                </c:pt>
                <c:pt idx="169">
                  <c:v>1.3423986626692588</c:v>
                </c:pt>
                <c:pt idx="170">
                  <c:v>1.3423880273129412</c:v>
                </c:pt>
                <c:pt idx="171">
                  <c:v>1.3397943297909802</c:v>
                </c:pt>
                <c:pt idx="172">
                  <c:v>1.3404842985320862</c:v>
                </c:pt>
                <c:pt idx="173">
                  <c:v>1.3413603860087504</c:v>
                </c:pt>
                <c:pt idx="174">
                  <c:v>1.337313632929894</c:v>
                </c:pt>
                <c:pt idx="175">
                  <c:v>1.3388305006246957</c:v>
                </c:pt>
                <c:pt idx="176">
                  <c:v>1.3407967121239164</c:v>
                </c:pt>
                <c:pt idx="177">
                  <c:v>1.3310361138634159</c:v>
                </c:pt>
                <c:pt idx="178">
                  <c:v>1.3285740288758858</c:v>
                </c:pt>
                <c:pt idx="179">
                  <c:v>1.330189273616625</c:v>
                </c:pt>
                <c:pt idx="180">
                  <c:v>1.3294806930019634</c:v>
                </c:pt>
                <c:pt idx="181">
                  <c:v>1.3318444009435555</c:v>
                </c:pt>
                <c:pt idx="182">
                  <c:v>1.3309324191393193</c:v>
                </c:pt>
                <c:pt idx="183">
                  <c:v>1.3318178125527615</c:v>
                </c:pt>
                <c:pt idx="184">
                  <c:v>1.3311344909093541</c:v>
                </c:pt>
                <c:pt idx="185">
                  <c:v>1.3336763410692662</c:v>
                </c:pt>
                <c:pt idx="186">
                  <c:v>1.3327138413225212</c:v>
                </c:pt>
                <c:pt idx="187">
                  <c:v>1.3279811077611783</c:v>
                </c:pt>
                <c:pt idx="188">
                  <c:v>1.3255070579977908</c:v>
                </c:pt>
                <c:pt idx="189">
                  <c:v>1.3256213880782051</c:v>
                </c:pt>
                <c:pt idx="190">
                  <c:v>1.3270066432385759</c:v>
                </c:pt>
                <c:pt idx="191">
                  <c:v>1.3226341823724923</c:v>
                </c:pt>
                <c:pt idx="192">
                  <c:v>1.3169176783517687</c:v>
                </c:pt>
                <c:pt idx="193">
                  <c:v>1.31789746055253</c:v>
                </c:pt>
                <c:pt idx="194">
                  <c:v>1.319109891172739</c:v>
                </c:pt>
                <c:pt idx="195">
                  <c:v>1.3100272968774873</c:v>
                </c:pt>
                <c:pt idx="196">
                  <c:v>1.3117768129917367</c:v>
                </c:pt>
                <c:pt idx="197">
                  <c:v>1.3128709252729123</c:v>
                </c:pt>
                <c:pt idx="198">
                  <c:v>1.3129387256694371</c:v>
                </c:pt>
                <c:pt idx="199">
                  <c:v>1.3107731012392607</c:v>
                </c:pt>
                <c:pt idx="200">
                  <c:v>1.3119775553422317</c:v>
                </c:pt>
                <c:pt idx="201">
                  <c:v>1.3157996365188784</c:v>
                </c:pt>
                <c:pt idx="202">
                  <c:v>1.3198676603103698</c:v>
                </c:pt>
                <c:pt idx="203">
                  <c:v>1.3145433350538589</c:v>
                </c:pt>
                <c:pt idx="204">
                  <c:v>1.3152984453524104</c:v>
                </c:pt>
                <c:pt idx="205">
                  <c:v>1.3155629998408112</c:v>
                </c:pt>
                <c:pt idx="206">
                  <c:v>1.3176049882537952</c:v>
                </c:pt>
                <c:pt idx="207">
                  <c:v>1.3224294517633779</c:v>
                </c:pt>
                <c:pt idx="208">
                  <c:v>1.3257875655206681</c:v>
                </c:pt>
                <c:pt idx="209">
                  <c:v>1.3223350629760589</c:v>
                </c:pt>
                <c:pt idx="210">
                  <c:v>1.3209697491087837</c:v>
                </c:pt>
                <c:pt idx="211">
                  <c:v>1.3173763280929665</c:v>
                </c:pt>
                <c:pt idx="212">
                  <c:v>1.3169123606736097</c:v>
                </c:pt>
                <c:pt idx="213">
                  <c:v>1.3160854617199145</c:v>
                </c:pt>
                <c:pt idx="214">
                  <c:v>1.3172407272999165</c:v>
                </c:pt>
                <c:pt idx="215">
                  <c:v>1.3218365306486701</c:v>
                </c:pt>
                <c:pt idx="216">
                  <c:v>1.3215507054476339</c:v>
                </c:pt>
                <c:pt idx="217">
                  <c:v>1.3136060942783681</c:v>
                </c:pt>
                <c:pt idx="218">
                  <c:v>1.3122899689340619</c:v>
                </c:pt>
                <c:pt idx="219">
                  <c:v>1.311658494652703</c:v>
                </c:pt>
                <c:pt idx="220">
                  <c:v>1.3135276585255258</c:v>
                </c:pt>
                <c:pt idx="221">
                  <c:v>1.3138041777897838</c:v>
                </c:pt>
                <c:pt idx="222">
                  <c:v>1.3154194225305231</c:v>
                </c:pt>
                <c:pt idx="223">
                  <c:v>1.3091645035962198</c:v>
                </c:pt>
                <c:pt idx="224">
                  <c:v>1.311864554681357</c:v>
                </c:pt>
                <c:pt idx="225">
                  <c:v>1.3103888989922865</c:v>
                </c:pt>
                <c:pt idx="226">
                  <c:v>1.3132883630083791</c:v>
                </c:pt>
                <c:pt idx="227">
                  <c:v>1.3137217537783223</c:v>
                </c:pt>
                <c:pt idx="228">
                  <c:v>1.3149288667203727</c:v>
                </c:pt>
                <c:pt idx="229">
                  <c:v>1.3183295219029332</c:v>
                </c:pt>
                <c:pt idx="230">
                  <c:v>1.3193292453967902</c:v>
                </c:pt>
                <c:pt idx="231">
                  <c:v>1.3224919344817441</c:v>
                </c:pt>
                <c:pt idx="232">
                  <c:v>1.3234929873951404</c:v>
                </c:pt>
                <c:pt idx="233">
                  <c:v>1.3139477551000718</c:v>
                </c:pt>
                <c:pt idx="234">
                  <c:v>1.3142162978470919</c:v>
                </c:pt>
                <c:pt idx="235">
                  <c:v>1.3150751028697401</c:v>
                </c:pt>
                <c:pt idx="236">
                  <c:v>1.317176915162011</c:v>
                </c:pt>
                <c:pt idx="237">
                  <c:v>1.3172686451102502</c:v>
                </c:pt>
                <c:pt idx="238">
                  <c:v>1.3202186270688516</c:v>
                </c:pt>
                <c:pt idx="239">
                  <c:v>1.3192614450002653</c:v>
                </c:pt>
                <c:pt idx="240">
                  <c:v>1.3174786933975233</c:v>
                </c:pt>
                <c:pt idx="241">
                  <c:v>1.3101243445038855</c:v>
                </c:pt>
                <c:pt idx="242">
                  <c:v>1.3103397104693175</c:v>
                </c:pt>
                <c:pt idx="243">
                  <c:v>1.3144675581400957</c:v>
                </c:pt>
                <c:pt idx="244">
                  <c:v>1.3092216686364271</c:v>
                </c:pt>
                <c:pt idx="245">
                  <c:v>1.3160974264957719</c:v>
                </c:pt>
                <c:pt idx="246">
                  <c:v>1.3163898987945066</c:v>
                </c:pt>
                <c:pt idx="247">
                  <c:v>1.3203542278619014</c:v>
                </c:pt>
                <c:pt idx="248">
                  <c:v>1.3218936956888776</c:v>
                </c:pt>
                <c:pt idx="249">
                  <c:v>1.3218445071659084</c:v>
                </c:pt>
                <c:pt idx="250">
                  <c:v>1.3283839218817082</c:v>
                </c:pt>
                <c:pt idx="251">
                  <c:v>1.3241909326534844</c:v>
                </c:pt>
                <c:pt idx="252">
                  <c:v>1.3153223749041247</c:v>
                </c:pt>
                <c:pt idx="253">
                  <c:v>1.3162223919325038</c:v>
                </c:pt>
                <c:pt idx="254">
                  <c:v>1.315895354725737</c:v>
                </c:pt>
                <c:pt idx="255">
                  <c:v>1.3141578033873449</c:v>
                </c:pt>
                <c:pt idx="256">
                  <c:v>1.315608200105161</c:v>
                </c:pt>
                <c:pt idx="257">
                  <c:v>1.315608200105161</c:v>
                </c:pt>
                <c:pt idx="258">
                  <c:v>1.315608200105161</c:v>
                </c:pt>
                <c:pt idx="259">
                  <c:v>1.3140966500885185</c:v>
                </c:pt>
                <c:pt idx="260">
                  <c:v>1.3090714442284408</c:v>
                </c:pt>
                <c:pt idx="261">
                  <c:v>1.3057904368044533</c:v>
                </c:pt>
                <c:pt idx="262">
                  <c:v>1.3057904368044533</c:v>
                </c:pt>
                <c:pt idx="263">
                  <c:v>1.3035330824260374</c:v>
                </c:pt>
                <c:pt idx="264">
                  <c:v>1.2971425626986846</c:v>
                </c:pt>
                <c:pt idx="265">
                  <c:v>1.2957121072739637</c:v>
                </c:pt>
                <c:pt idx="266">
                  <c:v>1.2910910449539559</c:v>
                </c:pt>
                <c:pt idx="267">
                  <c:v>1.2866747132430618</c:v>
                </c:pt>
                <c:pt idx="268">
                  <c:v>1.2884135940009938</c:v>
                </c:pt>
                <c:pt idx="269">
                  <c:v>1.288277993207944</c:v>
                </c:pt>
                <c:pt idx="270">
                  <c:v>1.2857294959503331</c:v>
                </c:pt>
                <c:pt idx="271">
                  <c:v>1.2839015440832413</c:v>
                </c:pt>
                <c:pt idx="272">
                  <c:v>1.2623224061147797</c:v>
                </c:pt>
                <c:pt idx="273">
                  <c:v>1.2537383441469168</c:v>
                </c:pt>
                <c:pt idx="274">
                  <c:v>1.2565248075021345</c:v>
                </c:pt>
                <c:pt idx="275">
                  <c:v>1.2554306952209588</c:v>
                </c:pt>
                <c:pt idx="276">
                  <c:v>1.254557266583374</c:v>
                </c:pt>
                <c:pt idx="277">
                  <c:v>1.2556261198932952</c:v>
                </c:pt>
                <c:pt idx="278">
                  <c:v>1.224360831158557</c:v>
                </c:pt>
                <c:pt idx="279">
                  <c:v>1.2303817722538724</c:v>
                </c:pt>
                <c:pt idx="280">
                  <c:v>1.2344551137235227</c:v>
                </c:pt>
                <c:pt idx="281">
                  <c:v>1.2376164733889368</c:v>
                </c:pt>
                <c:pt idx="282">
                  <c:v>1.2380604995151978</c:v>
                </c:pt>
                <c:pt idx="283">
                  <c:v>1.2392463417446129</c:v>
                </c:pt>
                <c:pt idx="284">
                  <c:v>1.2393606718250272</c:v>
                </c:pt>
                <c:pt idx="285">
                  <c:v>1.2430032813638139</c:v>
                </c:pt>
                <c:pt idx="286">
                  <c:v>1.2461327349602751</c:v>
                </c:pt>
                <c:pt idx="287">
                  <c:v>1.2433024007602471</c:v>
                </c:pt>
                <c:pt idx="288">
                  <c:v>1.2441904530127688</c:v>
                </c:pt>
                <c:pt idx="289">
                  <c:v>1.2340456525052941</c:v>
                </c:pt>
                <c:pt idx="290">
                  <c:v>1.2361807002860574</c:v>
                </c:pt>
                <c:pt idx="291">
                  <c:v>1.2385577024230465</c:v>
                </c:pt>
                <c:pt idx="292">
                  <c:v>1.2404667488820604</c:v>
                </c:pt>
                <c:pt idx="293">
                  <c:v>1.2419703223814647</c:v>
                </c:pt>
                <c:pt idx="294">
                  <c:v>1.244659738110284</c:v>
                </c:pt>
                <c:pt idx="295">
                  <c:v>1.2455172137133927</c:v>
                </c:pt>
                <c:pt idx="296">
                  <c:v>1.2432904359843899</c:v>
                </c:pt>
                <c:pt idx="297">
                  <c:v>1.2439777458864163</c:v>
                </c:pt>
                <c:pt idx="298">
                  <c:v>1.2369012456765764</c:v>
                </c:pt>
                <c:pt idx="299">
                  <c:v>1.2378637454233214</c:v>
                </c:pt>
                <c:pt idx="300">
                  <c:v>1.2397674742041767</c:v>
                </c:pt>
                <c:pt idx="301">
                  <c:v>1.2388860690493533</c:v>
                </c:pt>
                <c:pt idx="302">
                  <c:v>1.2352740361599799</c:v>
                </c:pt>
                <c:pt idx="303">
                  <c:v>1.2300467585298671</c:v>
                </c:pt>
                <c:pt idx="304">
                  <c:v>1.2312485537937587</c:v>
                </c:pt>
                <c:pt idx="305">
                  <c:v>1.2268308926633253</c:v>
                </c:pt>
                <c:pt idx="306">
                  <c:v>1.2236283209921803</c:v>
                </c:pt>
                <c:pt idx="307">
                  <c:v>1.2194140610513216</c:v>
                </c:pt>
                <c:pt idx="308">
                  <c:v>1.2106292567329633</c:v>
                </c:pt>
                <c:pt idx="309">
                  <c:v>1.2056040508728854</c:v>
                </c:pt>
                <c:pt idx="310">
                  <c:v>1.1987017046227466</c:v>
                </c:pt>
                <c:pt idx="311">
                  <c:v>1.1861160898403771</c:v>
                </c:pt>
                <c:pt idx="312">
                  <c:v>1.1881514311556625</c:v>
                </c:pt>
                <c:pt idx="313">
                  <c:v>1.1892468728563779</c:v>
                </c:pt>
                <c:pt idx="314">
                  <c:v>1.1868406234895152</c:v>
                </c:pt>
                <c:pt idx="315">
                  <c:v>1.192981212343404</c:v>
                </c:pt>
                <c:pt idx="316">
                  <c:v>1.191646475125542</c:v>
                </c:pt>
                <c:pt idx="317">
                  <c:v>1.192273961148282</c:v>
                </c:pt>
                <c:pt idx="318">
                  <c:v>1.2002597843232787</c:v>
                </c:pt>
                <c:pt idx="319">
                  <c:v>1.2079451586823025</c:v>
                </c:pt>
                <c:pt idx="320">
                  <c:v>1.2088664464233168</c:v>
                </c:pt>
                <c:pt idx="321">
                  <c:v>1.210804740112204</c:v>
                </c:pt>
                <c:pt idx="322">
                  <c:v>1.2101918777044007</c:v>
                </c:pt>
                <c:pt idx="323">
                  <c:v>1.2026261511039502</c:v>
                </c:pt>
                <c:pt idx="324">
                  <c:v>1.2026793278855386</c:v>
                </c:pt>
                <c:pt idx="325">
                  <c:v>1.1962755139627883</c:v>
                </c:pt>
                <c:pt idx="326">
                  <c:v>1.1949460944230852</c:v>
                </c:pt>
                <c:pt idx="327">
                  <c:v>1.1997000986970636</c:v>
                </c:pt>
                <c:pt idx="328">
                  <c:v>1.1997000986970636</c:v>
                </c:pt>
                <c:pt idx="329">
                  <c:v>1.1997000986970636</c:v>
                </c:pt>
                <c:pt idx="330">
                  <c:v>1.2002584549037389</c:v>
                </c:pt>
                <c:pt idx="331">
                  <c:v>1.1987721638583508</c:v>
                </c:pt>
                <c:pt idx="332">
                  <c:v>1.1939370649924506</c:v>
                </c:pt>
                <c:pt idx="333">
                  <c:v>1.1816479107674347</c:v>
                </c:pt>
                <c:pt idx="334">
                  <c:v>1.1802413848944289</c:v>
                </c:pt>
                <c:pt idx="335">
                  <c:v>1.1795075453085127</c:v>
                </c:pt>
                <c:pt idx="336">
                  <c:v>1.178910635935186</c:v>
                </c:pt>
                <c:pt idx="337">
                  <c:v>1.186120078098996</c:v>
                </c:pt>
                <c:pt idx="338">
                  <c:v>1.1913287438555529</c:v>
                </c:pt>
                <c:pt idx="339">
                  <c:v>1.1856374988060838</c:v>
                </c:pt>
                <c:pt idx="340">
                  <c:v>1.1833960974621445</c:v>
                </c:pt>
                <c:pt idx="341">
                  <c:v>1.1859126886508025</c:v>
                </c:pt>
                <c:pt idx="342">
                  <c:v>1.1907663993902586</c:v>
                </c:pt>
                <c:pt idx="343">
                  <c:v>1.1920692305391676</c:v>
                </c:pt>
                <c:pt idx="344">
                  <c:v>1.192608974872287</c:v>
                </c:pt>
                <c:pt idx="345">
                  <c:v>1.1978322642437806</c:v>
                </c:pt>
                <c:pt idx="346">
                  <c:v>1.2024599736614874</c:v>
                </c:pt>
                <c:pt idx="347">
                  <c:v>1.217992911563379</c:v>
                </c:pt>
                <c:pt idx="348">
                  <c:v>1.217992911563379</c:v>
                </c:pt>
                <c:pt idx="349">
                  <c:v>1.2189235052411709</c:v>
                </c:pt>
                <c:pt idx="350">
                  <c:v>1.2148342107370442</c:v>
                </c:pt>
                <c:pt idx="351">
                  <c:v>1.2220516294180925</c:v>
                </c:pt>
                <c:pt idx="352">
                  <c:v>1.2272709305309668</c:v>
                </c:pt>
                <c:pt idx="353">
                  <c:v>1.2210532353437755</c:v>
                </c:pt>
                <c:pt idx="354">
                  <c:v>1.2147119041393915</c:v>
                </c:pt>
                <c:pt idx="355">
                  <c:v>1.2208963638380905</c:v>
                </c:pt>
                <c:pt idx="356">
                  <c:v>1.2191721066950956</c:v>
                </c:pt>
                <c:pt idx="357">
                  <c:v>1.2315170965407787</c:v>
                </c:pt>
                <c:pt idx="358">
                  <c:v>1.2262765247152692</c:v>
                </c:pt>
                <c:pt idx="359">
                  <c:v>1.2313017305753469</c:v>
                </c:pt>
                <c:pt idx="360">
                  <c:v>1.2170942239545395</c:v>
                </c:pt>
                <c:pt idx="361">
                  <c:v>1.213308037105465</c:v>
                </c:pt>
                <c:pt idx="362">
                  <c:v>1.2129357996343482</c:v>
                </c:pt>
                <c:pt idx="363">
                  <c:v>1.2156850392424541</c:v>
                </c:pt>
                <c:pt idx="364">
                  <c:v>1.2044913267181536</c:v>
                </c:pt>
                <c:pt idx="365">
                  <c:v>1.203183177891086</c:v>
                </c:pt>
                <c:pt idx="366">
                  <c:v>1.199980606219941</c:v>
                </c:pt>
                <c:pt idx="367">
                  <c:v>1.2039103703793035</c:v>
                </c:pt>
                <c:pt idx="368">
                  <c:v>1.2099020642447456</c:v>
                </c:pt>
                <c:pt idx="369">
                  <c:v>1.2091722129174485</c:v>
                </c:pt>
                <c:pt idx="370">
                  <c:v>1.2163789962421792</c:v>
                </c:pt>
                <c:pt idx="371">
                  <c:v>1.2232587423601429</c:v>
                </c:pt>
                <c:pt idx="372">
                  <c:v>1.2377281446302717</c:v>
                </c:pt>
                <c:pt idx="373">
                  <c:v>1.2307686333399259</c:v>
                </c:pt>
                <c:pt idx="374">
                  <c:v>1.2291547180187263</c:v>
                </c:pt>
                <c:pt idx="375">
                  <c:v>1.2335457907583658</c:v>
                </c:pt>
                <c:pt idx="376">
                  <c:v>1.2322030770232657</c:v>
                </c:pt>
                <c:pt idx="377">
                  <c:v>1.2293554603692216</c:v>
                </c:pt>
                <c:pt idx="378">
                  <c:v>1.2275461203756857</c:v>
                </c:pt>
                <c:pt idx="379">
                  <c:v>1.227669756392878</c:v>
                </c:pt>
                <c:pt idx="380">
                  <c:v>1.2257314627039908</c:v>
                </c:pt>
                <c:pt idx="381">
                  <c:v>1.2297981570759426</c:v>
                </c:pt>
                <c:pt idx="382">
                  <c:v>1.2353724132059181</c:v>
                </c:pt>
                <c:pt idx="383">
                  <c:v>1.2293727428232377</c:v>
                </c:pt>
                <c:pt idx="384">
                  <c:v>1.2319079458854516</c:v>
                </c:pt>
                <c:pt idx="385">
                  <c:v>1.2227535629350557</c:v>
                </c:pt>
                <c:pt idx="386">
                  <c:v>1.224047088147187</c:v>
                </c:pt>
                <c:pt idx="387">
                  <c:v>1.2245349851182579</c:v>
                </c:pt>
                <c:pt idx="388">
                  <c:v>1.2249258344629308</c:v>
                </c:pt>
                <c:pt idx="389">
                  <c:v>1.219362213689273</c:v>
                </c:pt>
                <c:pt idx="390">
                  <c:v>1.2225355381305445</c:v>
                </c:pt>
                <c:pt idx="391">
                  <c:v>1.2180806532529993</c:v>
                </c:pt>
                <c:pt idx="392">
                  <c:v>1.2184289611724015</c:v>
                </c:pt>
                <c:pt idx="393">
                  <c:v>1.2194885085455449</c:v>
                </c:pt>
                <c:pt idx="394">
                  <c:v>1.2139421702259034</c:v>
                </c:pt>
                <c:pt idx="395">
                  <c:v>1.2091429656875752</c:v>
                </c:pt>
                <c:pt idx="396">
                  <c:v>1.2180022175001568</c:v>
                </c:pt>
                <c:pt idx="397">
                  <c:v>1.2190644237123796</c:v>
                </c:pt>
                <c:pt idx="398">
                  <c:v>1.22658627946802</c:v>
                </c:pt>
                <c:pt idx="399">
                  <c:v>1.2166807744776917</c:v>
                </c:pt>
                <c:pt idx="400">
                  <c:v>1.215098765225445</c:v>
                </c:pt>
                <c:pt idx="401">
                  <c:v>1.2124771498931506</c:v>
                </c:pt>
                <c:pt idx="402">
                  <c:v>1.2023150669316598</c:v>
                </c:pt>
                <c:pt idx="403">
                  <c:v>1.2037867343621111</c:v>
                </c:pt>
                <c:pt idx="404">
                  <c:v>1.202336337644295</c:v>
                </c:pt>
                <c:pt idx="405">
                  <c:v>1.2036085921437909</c:v>
                </c:pt>
                <c:pt idx="406">
                  <c:v>1.205699769079744</c:v>
                </c:pt>
                <c:pt idx="407">
                  <c:v>1.2139368525477445</c:v>
                </c:pt>
                <c:pt idx="408">
                  <c:v>1.2124013729793874</c:v>
                </c:pt>
                <c:pt idx="409">
                  <c:v>1.2207474688496438</c:v>
                </c:pt>
                <c:pt idx="410">
                  <c:v>1.2179104875519173</c:v>
                </c:pt>
                <c:pt idx="411">
                  <c:v>1.217558191373896</c:v>
                </c:pt>
                <c:pt idx="412">
                  <c:v>1.2131830716687328</c:v>
                </c:pt>
                <c:pt idx="413">
                  <c:v>1.2141469008350176</c:v>
                </c:pt>
                <c:pt idx="414">
                  <c:v>1.2133479196916561</c:v>
                </c:pt>
                <c:pt idx="415">
                  <c:v>1.2140751121798736</c:v>
                </c:pt>
                <c:pt idx="416">
                  <c:v>1.2086417745211071</c:v>
                </c:pt>
                <c:pt idx="417">
                  <c:v>1.2115040147900877</c:v>
                </c:pt>
                <c:pt idx="418">
                  <c:v>1.2156345212999453</c:v>
                </c:pt>
                <c:pt idx="419">
                  <c:v>1.2183372312241618</c:v>
                </c:pt>
                <c:pt idx="420">
                  <c:v>1.2311023176443914</c:v>
                </c:pt>
                <c:pt idx="421">
                  <c:v>1.2400599465029112</c:v>
                </c:pt>
                <c:pt idx="422">
                  <c:v>1.2362524889412014</c:v>
                </c:pt>
                <c:pt idx="423">
                  <c:v>1.2406621735543966</c:v>
                </c:pt>
                <c:pt idx="424">
                  <c:v>1.2359546989643082</c:v>
                </c:pt>
                <c:pt idx="425">
                  <c:v>1.2308683398054037</c:v>
                </c:pt>
                <c:pt idx="426">
                  <c:v>1.2302966894033314</c:v>
                </c:pt>
                <c:pt idx="427">
                  <c:v>1.241865298237828</c:v>
                </c:pt>
                <c:pt idx="428">
                  <c:v>1.2488420919821901</c:v>
                </c:pt>
                <c:pt idx="429">
                  <c:v>1.2655170012686865</c:v>
                </c:pt>
                <c:pt idx="430">
                  <c:v>1.2647419496770396</c:v>
                </c:pt>
                <c:pt idx="431">
                  <c:v>1.2601355109719685</c:v>
                </c:pt>
                <c:pt idx="432">
                  <c:v>1.2520353577165571</c:v>
                </c:pt>
                <c:pt idx="433">
                  <c:v>1.2507537972802831</c:v>
                </c:pt>
                <c:pt idx="434">
                  <c:v>1.2467721857588725</c:v>
                </c:pt>
                <c:pt idx="435">
                  <c:v>1.2474914017298517</c:v>
                </c:pt>
                <c:pt idx="436">
                  <c:v>1.2499082864530322</c:v>
                </c:pt>
                <c:pt idx="437">
                  <c:v>1.2476788498849498</c:v>
                </c:pt>
                <c:pt idx="438">
                  <c:v>1.2400878643132449</c:v>
                </c:pt>
                <c:pt idx="439">
                  <c:v>1.2421351704043877</c:v>
                </c:pt>
                <c:pt idx="440">
                  <c:v>1.2419477222492894</c:v>
                </c:pt>
                <c:pt idx="441">
                  <c:v>1.2406861031061114</c:v>
                </c:pt>
                <c:pt idx="442">
                  <c:v>1.244092075966831</c:v>
                </c:pt>
                <c:pt idx="443">
                  <c:v>1.250437395429834</c:v>
                </c:pt>
                <c:pt idx="444">
                  <c:v>1.2518425918833003</c:v>
                </c:pt>
                <c:pt idx="445">
                  <c:v>1.2519130511189043</c:v>
                </c:pt>
                <c:pt idx="446">
                  <c:v>1.2445959259723782</c:v>
                </c:pt>
                <c:pt idx="447">
                  <c:v>1.2496982381657591</c:v>
                </c:pt>
                <c:pt idx="448">
                  <c:v>1.2542036409858128</c:v>
                </c:pt>
                <c:pt idx="449">
                  <c:v>1.2445587022252667</c:v>
                </c:pt>
                <c:pt idx="450">
                  <c:v>1.2389551988654177</c:v>
                </c:pt>
                <c:pt idx="451">
                  <c:v>1.2417948390022238</c:v>
                </c:pt>
                <c:pt idx="452">
                  <c:v>1.2516165905615506</c:v>
                </c:pt>
                <c:pt idx="453">
                  <c:v>1.2451516233399742</c:v>
                </c:pt>
                <c:pt idx="454">
                  <c:v>1.2467070442014268</c:v>
                </c:pt>
                <c:pt idx="455">
                  <c:v>1.2489896575510973</c:v>
                </c:pt>
                <c:pt idx="456">
                  <c:v>1.2480484285169875</c:v>
                </c:pt>
                <c:pt idx="457">
                  <c:v>1.2433170243751839</c:v>
                </c:pt>
                <c:pt idx="458">
                  <c:v>1.2440123107944487</c:v>
                </c:pt>
                <c:pt idx="459">
                  <c:v>1.2481680762755607</c:v>
                </c:pt>
                <c:pt idx="460">
                  <c:v>1.2477586150573321</c:v>
                </c:pt>
                <c:pt idx="461">
                  <c:v>1.2467615504025549</c:v>
                </c:pt>
                <c:pt idx="462">
                  <c:v>1.2467229972359033</c:v>
                </c:pt>
                <c:pt idx="463">
                  <c:v>1.252039345975176</c:v>
                </c:pt>
                <c:pt idx="464">
                  <c:v>1.2516936968948535</c:v>
                </c:pt>
                <c:pt idx="465">
                  <c:v>1.2549069039223155</c:v>
                </c:pt>
                <c:pt idx="466">
                  <c:v>1.2554306952209588</c:v>
                </c:pt>
                <c:pt idx="467">
                  <c:v>1.2537516383423137</c:v>
                </c:pt>
                <c:pt idx="468">
                  <c:v>1.2494682485853903</c:v>
                </c:pt>
                <c:pt idx="469">
                  <c:v>1.2478955452699214</c:v>
                </c:pt>
                <c:pt idx="470">
                  <c:v>1.2513839421421025</c:v>
                </c:pt>
                <c:pt idx="471">
                  <c:v>1.2520579578487319</c:v>
                </c:pt>
                <c:pt idx="472">
                  <c:v>1.2493765186371506</c:v>
                </c:pt>
                <c:pt idx="473">
                  <c:v>1.2309826698858182</c:v>
                </c:pt>
                <c:pt idx="474">
                  <c:v>1.2274238137780329</c:v>
                </c:pt>
                <c:pt idx="475">
                  <c:v>1.232568667396684</c:v>
                </c:pt>
                <c:pt idx="476">
                  <c:v>1.234784809769369</c:v>
                </c:pt>
                <c:pt idx="477">
                  <c:v>1.223782533658786</c:v>
                </c:pt>
                <c:pt idx="478">
                  <c:v>1.2278173219617849</c:v>
                </c:pt>
                <c:pt idx="479">
                  <c:v>1.2276817211687352</c:v>
                </c:pt>
                <c:pt idx="480">
                  <c:v>1.2243010072792702</c:v>
                </c:pt>
                <c:pt idx="481">
                  <c:v>1.2201306181832214</c:v>
                </c:pt>
                <c:pt idx="482">
                  <c:v>1.2194087433731626</c:v>
                </c:pt>
                <c:pt idx="483">
                  <c:v>1.2201585359935552</c:v>
                </c:pt>
                <c:pt idx="484">
                  <c:v>1.2164348318628468</c:v>
                </c:pt>
                <c:pt idx="485">
                  <c:v>1.2095617328425814</c:v>
                </c:pt>
                <c:pt idx="486">
                  <c:v>1.2089196232049049</c:v>
                </c:pt>
                <c:pt idx="487">
                  <c:v>1.2100150649056205</c:v>
                </c:pt>
                <c:pt idx="488">
                  <c:v>1.2133133547836237</c:v>
                </c:pt>
                <c:pt idx="489">
                  <c:v>1.2108167048880614</c:v>
                </c:pt>
                <c:pt idx="490">
                  <c:v>1.2067672929701256</c:v>
                </c:pt>
                <c:pt idx="491">
                  <c:v>1.2069653764815413</c:v>
                </c:pt>
                <c:pt idx="492">
                  <c:v>1.2077603693662837</c:v>
                </c:pt>
                <c:pt idx="493">
                  <c:v>1.2066503040506318</c:v>
                </c:pt>
                <c:pt idx="494">
                  <c:v>1.2041789131263234</c:v>
                </c:pt>
                <c:pt idx="495">
                  <c:v>1.2059842648612404</c:v>
                </c:pt>
                <c:pt idx="496">
                  <c:v>1.2002704196795964</c:v>
                </c:pt>
                <c:pt idx="497">
                  <c:v>1.2029850943796703</c:v>
                </c:pt>
                <c:pt idx="498">
                  <c:v>1.2014934856561232</c:v>
                </c:pt>
                <c:pt idx="499">
                  <c:v>1.202434714690233</c:v>
                </c:pt>
                <c:pt idx="500">
                  <c:v>1.2032616136439283</c:v>
                </c:pt>
              </c:numCache>
            </c:numRef>
          </c:val>
          <c:smooth val="0"/>
        </c:ser>
        <c:dLbls>
          <c:showLegendKey val="0"/>
          <c:showVal val="0"/>
          <c:showCatName val="0"/>
          <c:showSerName val="0"/>
          <c:showPercent val="0"/>
          <c:showBubbleSize val="0"/>
        </c:dLbls>
        <c:smooth val="0"/>
        <c:axId val="421379744"/>
        <c:axId val="421378176"/>
        <c:extLst>
          <c:ext xmlns:c15="http://schemas.microsoft.com/office/drawing/2012/chart" uri="{02D57815-91ED-43cb-92C2-25804820EDAC}">
            <c15:filteredLineSeries>
              <c15:ser>
                <c:idx val="1"/>
                <c:order val="0"/>
                <c:spPr>
                  <a:ln w="28575" cap="rnd">
                    <a:solidFill>
                      <a:schemeClr val="accent2"/>
                    </a:solidFill>
                    <a:round/>
                  </a:ln>
                  <a:effectLst/>
                </c:spPr>
                <c:marker>
                  <c:symbol val="none"/>
                </c:marker>
                <c:val>
                  <c:numRef>
                    <c:extLst>
                      <c:ext uri="{02D57815-91ED-43cb-92C2-25804820EDAC}">
                        <c15:formulaRef>
                          <c15:sqref>Sheet1!$H$1044:$H$1544</c15:sqref>
                        </c15:formulaRef>
                      </c:ext>
                    </c:extLst>
                    <c:numCache>
                      <c:formatCode>m/d/yyyy</c:formatCode>
                      <c:ptCount val="501"/>
                      <c:pt idx="0">
                        <c:v>41639</c:v>
                      </c:pt>
                      <c:pt idx="1">
                        <c:v>41640</c:v>
                      </c:pt>
                      <c:pt idx="2">
                        <c:v>41641</c:v>
                      </c:pt>
                      <c:pt idx="3">
                        <c:v>41642</c:v>
                      </c:pt>
                      <c:pt idx="4">
                        <c:v>41645</c:v>
                      </c:pt>
                      <c:pt idx="5">
                        <c:v>41646</c:v>
                      </c:pt>
                      <c:pt idx="6">
                        <c:v>41647</c:v>
                      </c:pt>
                      <c:pt idx="7">
                        <c:v>41648</c:v>
                      </c:pt>
                      <c:pt idx="8">
                        <c:v>41649</c:v>
                      </c:pt>
                      <c:pt idx="9">
                        <c:v>41652</c:v>
                      </c:pt>
                      <c:pt idx="10">
                        <c:v>41653</c:v>
                      </c:pt>
                      <c:pt idx="11">
                        <c:v>41654</c:v>
                      </c:pt>
                      <c:pt idx="12">
                        <c:v>41655</c:v>
                      </c:pt>
                      <c:pt idx="13">
                        <c:v>41656</c:v>
                      </c:pt>
                      <c:pt idx="14">
                        <c:v>41659</c:v>
                      </c:pt>
                      <c:pt idx="15">
                        <c:v>41660</c:v>
                      </c:pt>
                      <c:pt idx="16">
                        <c:v>41661</c:v>
                      </c:pt>
                      <c:pt idx="17">
                        <c:v>41662</c:v>
                      </c:pt>
                      <c:pt idx="18">
                        <c:v>41663</c:v>
                      </c:pt>
                      <c:pt idx="19">
                        <c:v>41666</c:v>
                      </c:pt>
                      <c:pt idx="20">
                        <c:v>41667</c:v>
                      </c:pt>
                      <c:pt idx="21">
                        <c:v>41668</c:v>
                      </c:pt>
                      <c:pt idx="22">
                        <c:v>41669</c:v>
                      </c:pt>
                      <c:pt idx="23">
                        <c:v>41670</c:v>
                      </c:pt>
                      <c:pt idx="24">
                        <c:v>41673</c:v>
                      </c:pt>
                      <c:pt idx="25">
                        <c:v>41674</c:v>
                      </c:pt>
                      <c:pt idx="26">
                        <c:v>41675</c:v>
                      </c:pt>
                      <c:pt idx="27">
                        <c:v>41676</c:v>
                      </c:pt>
                      <c:pt idx="28">
                        <c:v>41677</c:v>
                      </c:pt>
                      <c:pt idx="29">
                        <c:v>41680</c:v>
                      </c:pt>
                      <c:pt idx="30">
                        <c:v>41681</c:v>
                      </c:pt>
                      <c:pt idx="31">
                        <c:v>41682</c:v>
                      </c:pt>
                      <c:pt idx="32">
                        <c:v>41683</c:v>
                      </c:pt>
                      <c:pt idx="33">
                        <c:v>41684</c:v>
                      </c:pt>
                      <c:pt idx="34">
                        <c:v>41687</c:v>
                      </c:pt>
                      <c:pt idx="35">
                        <c:v>41688</c:v>
                      </c:pt>
                      <c:pt idx="36">
                        <c:v>41689</c:v>
                      </c:pt>
                      <c:pt idx="37">
                        <c:v>41690</c:v>
                      </c:pt>
                      <c:pt idx="38">
                        <c:v>41691</c:v>
                      </c:pt>
                      <c:pt idx="39">
                        <c:v>41694</c:v>
                      </c:pt>
                      <c:pt idx="40">
                        <c:v>41695</c:v>
                      </c:pt>
                      <c:pt idx="41">
                        <c:v>41696</c:v>
                      </c:pt>
                      <c:pt idx="42">
                        <c:v>41697</c:v>
                      </c:pt>
                      <c:pt idx="43">
                        <c:v>41698</c:v>
                      </c:pt>
                      <c:pt idx="44">
                        <c:v>41701</c:v>
                      </c:pt>
                      <c:pt idx="45">
                        <c:v>41702</c:v>
                      </c:pt>
                      <c:pt idx="46">
                        <c:v>41703</c:v>
                      </c:pt>
                      <c:pt idx="47">
                        <c:v>41704</c:v>
                      </c:pt>
                      <c:pt idx="48">
                        <c:v>41705</c:v>
                      </c:pt>
                      <c:pt idx="49">
                        <c:v>41708</c:v>
                      </c:pt>
                      <c:pt idx="50">
                        <c:v>41709</c:v>
                      </c:pt>
                      <c:pt idx="51">
                        <c:v>41710</c:v>
                      </c:pt>
                      <c:pt idx="52">
                        <c:v>41711</c:v>
                      </c:pt>
                      <c:pt idx="53">
                        <c:v>41712</c:v>
                      </c:pt>
                      <c:pt idx="54">
                        <c:v>41715</c:v>
                      </c:pt>
                      <c:pt idx="55">
                        <c:v>41716</c:v>
                      </c:pt>
                      <c:pt idx="56">
                        <c:v>41717</c:v>
                      </c:pt>
                      <c:pt idx="57">
                        <c:v>41718</c:v>
                      </c:pt>
                      <c:pt idx="58">
                        <c:v>41719</c:v>
                      </c:pt>
                      <c:pt idx="59">
                        <c:v>41722</c:v>
                      </c:pt>
                      <c:pt idx="60">
                        <c:v>41723</c:v>
                      </c:pt>
                      <c:pt idx="61">
                        <c:v>41724</c:v>
                      </c:pt>
                      <c:pt idx="62">
                        <c:v>41725</c:v>
                      </c:pt>
                      <c:pt idx="63">
                        <c:v>41726</c:v>
                      </c:pt>
                      <c:pt idx="64">
                        <c:v>41729</c:v>
                      </c:pt>
                      <c:pt idx="65">
                        <c:v>41730</c:v>
                      </c:pt>
                      <c:pt idx="66">
                        <c:v>41731</c:v>
                      </c:pt>
                      <c:pt idx="67">
                        <c:v>41732</c:v>
                      </c:pt>
                      <c:pt idx="68">
                        <c:v>41733</c:v>
                      </c:pt>
                      <c:pt idx="69">
                        <c:v>41736</c:v>
                      </c:pt>
                      <c:pt idx="70">
                        <c:v>41737</c:v>
                      </c:pt>
                      <c:pt idx="71">
                        <c:v>41738</c:v>
                      </c:pt>
                      <c:pt idx="72">
                        <c:v>41739</c:v>
                      </c:pt>
                      <c:pt idx="73">
                        <c:v>41740</c:v>
                      </c:pt>
                      <c:pt idx="74">
                        <c:v>41743</c:v>
                      </c:pt>
                      <c:pt idx="75">
                        <c:v>41744</c:v>
                      </c:pt>
                      <c:pt idx="76">
                        <c:v>41745</c:v>
                      </c:pt>
                      <c:pt idx="77">
                        <c:v>41746</c:v>
                      </c:pt>
                      <c:pt idx="78">
                        <c:v>41747</c:v>
                      </c:pt>
                      <c:pt idx="79">
                        <c:v>41750</c:v>
                      </c:pt>
                      <c:pt idx="80">
                        <c:v>41751</c:v>
                      </c:pt>
                      <c:pt idx="81">
                        <c:v>41752</c:v>
                      </c:pt>
                      <c:pt idx="82">
                        <c:v>41753</c:v>
                      </c:pt>
                      <c:pt idx="83">
                        <c:v>41754</c:v>
                      </c:pt>
                      <c:pt idx="84">
                        <c:v>41757</c:v>
                      </c:pt>
                      <c:pt idx="85">
                        <c:v>41758</c:v>
                      </c:pt>
                      <c:pt idx="86">
                        <c:v>41759</c:v>
                      </c:pt>
                      <c:pt idx="87">
                        <c:v>41760</c:v>
                      </c:pt>
                      <c:pt idx="88">
                        <c:v>41761</c:v>
                      </c:pt>
                      <c:pt idx="89">
                        <c:v>41764</c:v>
                      </c:pt>
                      <c:pt idx="90">
                        <c:v>41765</c:v>
                      </c:pt>
                      <c:pt idx="91">
                        <c:v>41766</c:v>
                      </c:pt>
                      <c:pt idx="92">
                        <c:v>41767</c:v>
                      </c:pt>
                      <c:pt idx="93">
                        <c:v>41768</c:v>
                      </c:pt>
                      <c:pt idx="94">
                        <c:v>41771</c:v>
                      </c:pt>
                      <c:pt idx="95">
                        <c:v>41772</c:v>
                      </c:pt>
                      <c:pt idx="96">
                        <c:v>41773</c:v>
                      </c:pt>
                      <c:pt idx="97">
                        <c:v>41774</c:v>
                      </c:pt>
                      <c:pt idx="98">
                        <c:v>41775</c:v>
                      </c:pt>
                      <c:pt idx="99">
                        <c:v>41778</c:v>
                      </c:pt>
                      <c:pt idx="100">
                        <c:v>41779</c:v>
                      </c:pt>
                      <c:pt idx="101">
                        <c:v>41780</c:v>
                      </c:pt>
                      <c:pt idx="102">
                        <c:v>41781</c:v>
                      </c:pt>
                      <c:pt idx="103">
                        <c:v>41782</c:v>
                      </c:pt>
                      <c:pt idx="104">
                        <c:v>41785</c:v>
                      </c:pt>
                      <c:pt idx="105">
                        <c:v>41786</c:v>
                      </c:pt>
                      <c:pt idx="106">
                        <c:v>41787</c:v>
                      </c:pt>
                      <c:pt idx="107">
                        <c:v>41788</c:v>
                      </c:pt>
                      <c:pt idx="108">
                        <c:v>41789</c:v>
                      </c:pt>
                      <c:pt idx="109">
                        <c:v>41792</c:v>
                      </c:pt>
                      <c:pt idx="110">
                        <c:v>41793</c:v>
                      </c:pt>
                      <c:pt idx="111">
                        <c:v>41794</c:v>
                      </c:pt>
                      <c:pt idx="112">
                        <c:v>41795</c:v>
                      </c:pt>
                      <c:pt idx="113">
                        <c:v>41796</c:v>
                      </c:pt>
                      <c:pt idx="114">
                        <c:v>41799</c:v>
                      </c:pt>
                      <c:pt idx="115">
                        <c:v>41800</c:v>
                      </c:pt>
                      <c:pt idx="116">
                        <c:v>41801</c:v>
                      </c:pt>
                      <c:pt idx="117">
                        <c:v>41802</c:v>
                      </c:pt>
                      <c:pt idx="118">
                        <c:v>41803</c:v>
                      </c:pt>
                      <c:pt idx="119">
                        <c:v>41806</c:v>
                      </c:pt>
                      <c:pt idx="120">
                        <c:v>41807</c:v>
                      </c:pt>
                      <c:pt idx="121">
                        <c:v>41808</c:v>
                      </c:pt>
                      <c:pt idx="122">
                        <c:v>41809</c:v>
                      </c:pt>
                      <c:pt idx="123">
                        <c:v>41810</c:v>
                      </c:pt>
                      <c:pt idx="124">
                        <c:v>41813</c:v>
                      </c:pt>
                      <c:pt idx="125">
                        <c:v>41814</c:v>
                      </c:pt>
                      <c:pt idx="126">
                        <c:v>41815</c:v>
                      </c:pt>
                      <c:pt idx="127">
                        <c:v>41816</c:v>
                      </c:pt>
                      <c:pt idx="128">
                        <c:v>41817</c:v>
                      </c:pt>
                      <c:pt idx="129">
                        <c:v>41820</c:v>
                      </c:pt>
                      <c:pt idx="130">
                        <c:v>41821</c:v>
                      </c:pt>
                      <c:pt idx="131">
                        <c:v>41822</c:v>
                      </c:pt>
                      <c:pt idx="132">
                        <c:v>41823</c:v>
                      </c:pt>
                      <c:pt idx="133">
                        <c:v>41824</c:v>
                      </c:pt>
                      <c:pt idx="134">
                        <c:v>41827</c:v>
                      </c:pt>
                      <c:pt idx="135">
                        <c:v>41828</c:v>
                      </c:pt>
                      <c:pt idx="136">
                        <c:v>41829</c:v>
                      </c:pt>
                      <c:pt idx="137">
                        <c:v>41830</c:v>
                      </c:pt>
                      <c:pt idx="138">
                        <c:v>41831</c:v>
                      </c:pt>
                      <c:pt idx="139">
                        <c:v>41834</c:v>
                      </c:pt>
                      <c:pt idx="140">
                        <c:v>41835</c:v>
                      </c:pt>
                      <c:pt idx="141">
                        <c:v>41836</c:v>
                      </c:pt>
                      <c:pt idx="142">
                        <c:v>41837</c:v>
                      </c:pt>
                      <c:pt idx="143">
                        <c:v>41838</c:v>
                      </c:pt>
                      <c:pt idx="144">
                        <c:v>41841</c:v>
                      </c:pt>
                      <c:pt idx="145">
                        <c:v>41842</c:v>
                      </c:pt>
                      <c:pt idx="146">
                        <c:v>41843</c:v>
                      </c:pt>
                      <c:pt idx="147">
                        <c:v>41844</c:v>
                      </c:pt>
                      <c:pt idx="148">
                        <c:v>41845</c:v>
                      </c:pt>
                      <c:pt idx="149">
                        <c:v>41848</c:v>
                      </c:pt>
                      <c:pt idx="150">
                        <c:v>41849</c:v>
                      </c:pt>
                      <c:pt idx="151">
                        <c:v>41850</c:v>
                      </c:pt>
                      <c:pt idx="152">
                        <c:v>41851</c:v>
                      </c:pt>
                      <c:pt idx="153">
                        <c:v>41852</c:v>
                      </c:pt>
                      <c:pt idx="154">
                        <c:v>41855</c:v>
                      </c:pt>
                      <c:pt idx="155">
                        <c:v>41856</c:v>
                      </c:pt>
                      <c:pt idx="156">
                        <c:v>41857</c:v>
                      </c:pt>
                      <c:pt idx="157">
                        <c:v>41858</c:v>
                      </c:pt>
                      <c:pt idx="158">
                        <c:v>41859</c:v>
                      </c:pt>
                      <c:pt idx="159">
                        <c:v>41862</c:v>
                      </c:pt>
                      <c:pt idx="160">
                        <c:v>41863</c:v>
                      </c:pt>
                      <c:pt idx="161">
                        <c:v>41864</c:v>
                      </c:pt>
                      <c:pt idx="162">
                        <c:v>41865</c:v>
                      </c:pt>
                      <c:pt idx="163">
                        <c:v>41866</c:v>
                      </c:pt>
                      <c:pt idx="164">
                        <c:v>41869</c:v>
                      </c:pt>
                      <c:pt idx="165">
                        <c:v>41870</c:v>
                      </c:pt>
                      <c:pt idx="166">
                        <c:v>41871</c:v>
                      </c:pt>
                      <c:pt idx="167">
                        <c:v>41872</c:v>
                      </c:pt>
                      <c:pt idx="168">
                        <c:v>41873</c:v>
                      </c:pt>
                      <c:pt idx="169">
                        <c:v>41876</c:v>
                      </c:pt>
                      <c:pt idx="170">
                        <c:v>41877</c:v>
                      </c:pt>
                      <c:pt idx="171">
                        <c:v>41878</c:v>
                      </c:pt>
                      <c:pt idx="172">
                        <c:v>41879</c:v>
                      </c:pt>
                      <c:pt idx="173">
                        <c:v>41880</c:v>
                      </c:pt>
                      <c:pt idx="174">
                        <c:v>41883</c:v>
                      </c:pt>
                      <c:pt idx="175">
                        <c:v>41884</c:v>
                      </c:pt>
                      <c:pt idx="176">
                        <c:v>41885</c:v>
                      </c:pt>
                      <c:pt idx="177">
                        <c:v>41886</c:v>
                      </c:pt>
                      <c:pt idx="178">
                        <c:v>41887</c:v>
                      </c:pt>
                      <c:pt idx="179">
                        <c:v>41890</c:v>
                      </c:pt>
                      <c:pt idx="180">
                        <c:v>41891</c:v>
                      </c:pt>
                      <c:pt idx="181">
                        <c:v>41892</c:v>
                      </c:pt>
                      <c:pt idx="182">
                        <c:v>41893</c:v>
                      </c:pt>
                      <c:pt idx="183">
                        <c:v>41894</c:v>
                      </c:pt>
                      <c:pt idx="184">
                        <c:v>41897</c:v>
                      </c:pt>
                      <c:pt idx="185">
                        <c:v>41898</c:v>
                      </c:pt>
                      <c:pt idx="186">
                        <c:v>41899</c:v>
                      </c:pt>
                      <c:pt idx="187">
                        <c:v>41900</c:v>
                      </c:pt>
                      <c:pt idx="188">
                        <c:v>41901</c:v>
                      </c:pt>
                      <c:pt idx="189">
                        <c:v>41904</c:v>
                      </c:pt>
                      <c:pt idx="190">
                        <c:v>41905</c:v>
                      </c:pt>
                      <c:pt idx="191">
                        <c:v>41906</c:v>
                      </c:pt>
                      <c:pt idx="192">
                        <c:v>41907</c:v>
                      </c:pt>
                      <c:pt idx="193">
                        <c:v>41908</c:v>
                      </c:pt>
                      <c:pt idx="194">
                        <c:v>41911</c:v>
                      </c:pt>
                      <c:pt idx="195">
                        <c:v>41912</c:v>
                      </c:pt>
                      <c:pt idx="196">
                        <c:v>41913</c:v>
                      </c:pt>
                      <c:pt idx="197">
                        <c:v>41914</c:v>
                      </c:pt>
                      <c:pt idx="198">
                        <c:v>41915</c:v>
                      </c:pt>
                      <c:pt idx="199">
                        <c:v>41918</c:v>
                      </c:pt>
                      <c:pt idx="200">
                        <c:v>41919</c:v>
                      </c:pt>
                      <c:pt idx="201">
                        <c:v>41920</c:v>
                      </c:pt>
                      <c:pt idx="202">
                        <c:v>41921</c:v>
                      </c:pt>
                      <c:pt idx="203">
                        <c:v>41922</c:v>
                      </c:pt>
                      <c:pt idx="204">
                        <c:v>41925</c:v>
                      </c:pt>
                      <c:pt idx="205">
                        <c:v>41926</c:v>
                      </c:pt>
                      <c:pt idx="206">
                        <c:v>41927</c:v>
                      </c:pt>
                      <c:pt idx="207">
                        <c:v>41928</c:v>
                      </c:pt>
                      <c:pt idx="208">
                        <c:v>41929</c:v>
                      </c:pt>
                      <c:pt idx="209">
                        <c:v>41932</c:v>
                      </c:pt>
                      <c:pt idx="210">
                        <c:v>41933</c:v>
                      </c:pt>
                      <c:pt idx="211">
                        <c:v>41934</c:v>
                      </c:pt>
                      <c:pt idx="212">
                        <c:v>41935</c:v>
                      </c:pt>
                      <c:pt idx="213">
                        <c:v>41936</c:v>
                      </c:pt>
                      <c:pt idx="214">
                        <c:v>41939</c:v>
                      </c:pt>
                      <c:pt idx="215">
                        <c:v>41940</c:v>
                      </c:pt>
                      <c:pt idx="216">
                        <c:v>41941</c:v>
                      </c:pt>
                      <c:pt idx="217">
                        <c:v>41942</c:v>
                      </c:pt>
                      <c:pt idx="218">
                        <c:v>41943</c:v>
                      </c:pt>
                      <c:pt idx="219">
                        <c:v>41946</c:v>
                      </c:pt>
                      <c:pt idx="220">
                        <c:v>41947</c:v>
                      </c:pt>
                      <c:pt idx="221">
                        <c:v>41948</c:v>
                      </c:pt>
                      <c:pt idx="222">
                        <c:v>41949</c:v>
                      </c:pt>
                      <c:pt idx="223">
                        <c:v>41950</c:v>
                      </c:pt>
                      <c:pt idx="224">
                        <c:v>41953</c:v>
                      </c:pt>
                      <c:pt idx="225">
                        <c:v>41954</c:v>
                      </c:pt>
                      <c:pt idx="226">
                        <c:v>41955</c:v>
                      </c:pt>
                      <c:pt idx="227">
                        <c:v>41956</c:v>
                      </c:pt>
                      <c:pt idx="228">
                        <c:v>41957</c:v>
                      </c:pt>
                      <c:pt idx="229">
                        <c:v>41960</c:v>
                      </c:pt>
                      <c:pt idx="230">
                        <c:v>41961</c:v>
                      </c:pt>
                      <c:pt idx="231">
                        <c:v>41962</c:v>
                      </c:pt>
                      <c:pt idx="232">
                        <c:v>41963</c:v>
                      </c:pt>
                      <c:pt idx="233">
                        <c:v>41964</c:v>
                      </c:pt>
                      <c:pt idx="234">
                        <c:v>41967</c:v>
                      </c:pt>
                      <c:pt idx="235">
                        <c:v>41968</c:v>
                      </c:pt>
                      <c:pt idx="236">
                        <c:v>41969</c:v>
                      </c:pt>
                      <c:pt idx="237">
                        <c:v>41970</c:v>
                      </c:pt>
                      <c:pt idx="238">
                        <c:v>41971</c:v>
                      </c:pt>
                      <c:pt idx="239">
                        <c:v>41974</c:v>
                      </c:pt>
                      <c:pt idx="240">
                        <c:v>41975</c:v>
                      </c:pt>
                      <c:pt idx="241">
                        <c:v>41976</c:v>
                      </c:pt>
                      <c:pt idx="242">
                        <c:v>41977</c:v>
                      </c:pt>
                      <c:pt idx="243">
                        <c:v>41978</c:v>
                      </c:pt>
                      <c:pt idx="244">
                        <c:v>41981</c:v>
                      </c:pt>
                      <c:pt idx="245">
                        <c:v>41982</c:v>
                      </c:pt>
                      <c:pt idx="246">
                        <c:v>41983</c:v>
                      </c:pt>
                      <c:pt idx="247">
                        <c:v>41984</c:v>
                      </c:pt>
                      <c:pt idx="248">
                        <c:v>41985</c:v>
                      </c:pt>
                      <c:pt idx="249">
                        <c:v>41988</c:v>
                      </c:pt>
                      <c:pt idx="250">
                        <c:v>41989</c:v>
                      </c:pt>
                      <c:pt idx="251">
                        <c:v>41990</c:v>
                      </c:pt>
                      <c:pt idx="252">
                        <c:v>41991</c:v>
                      </c:pt>
                      <c:pt idx="253">
                        <c:v>41992</c:v>
                      </c:pt>
                      <c:pt idx="254">
                        <c:v>41995</c:v>
                      </c:pt>
                      <c:pt idx="255">
                        <c:v>41996</c:v>
                      </c:pt>
                      <c:pt idx="256">
                        <c:v>41997</c:v>
                      </c:pt>
                      <c:pt idx="257">
                        <c:v>41998</c:v>
                      </c:pt>
                      <c:pt idx="258">
                        <c:v>41999</c:v>
                      </c:pt>
                      <c:pt idx="259">
                        <c:v>42002</c:v>
                      </c:pt>
                      <c:pt idx="260">
                        <c:v>42003</c:v>
                      </c:pt>
                      <c:pt idx="261">
                        <c:v>42004</c:v>
                      </c:pt>
                      <c:pt idx="262">
                        <c:v>42005</c:v>
                      </c:pt>
                      <c:pt idx="263">
                        <c:v>42006</c:v>
                      </c:pt>
                      <c:pt idx="264">
                        <c:v>42009</c:v>
                      </c:pt>
                      <c:pt idx="265">
                        <c:v>42010</c:v>
                      </c:pt>
                      <c:pt idx="266">
                        <c:v>42011</c:v>
                      </c:pt>
                      <c:pt idx="267">
                        <c:v>42012</c:v>
                      </c:pt>
                      <c:pt idx="268">
                        <c:v>42013</c:v>
                      </c:pt>
                      <c:pt idx="269">
                        <c:v>42016</c:v>
                      </c:pt>
                      <c:pt idx="270">
                        <c:v>42017</c:v>
                      </c:pt>
                      <c:pt idx="271">
                        <c:v>42018</c:v>
                      </c:pt>
                      <c:pt idx="272">
                        <c:v>42019</c:v>
                      </c:pt>
                      <c:pt idx="273">
                        <c:v>42020</c:v>
                      </c:pt>
                      <c:pt idx="274">
                        <c:v>42023</c:v>
                      </c:pt>
                      <c:pt idx="275">
                        <c:v>42024</c:v>
                      </c:pt>
                      <c:pt idx="276">
                        <c:v>42025</c:v>
                      </c:pt>
                      <c:pt idx="277">
                        <c:v>42026</c:v>
                      </c:pt>
                      <c:pt idx="278">
                        <c:v>42027</c:v>
                      </c:pt>
                      <c:pt idx="279">
                        <c:v>42030</c:v>
                      </c:pt>
                      <c:pt idx="280">
                        <c:v>42031</c:v>
                      </c:pt>
                      <c:pt idx="281">
                        <c:v>42032</c:v>
                      </c:pt>
                      <c:pt idx="282">
                        <c:v>42033</c:v>
                      </c:pt>
                      <c:pt idx="283">
                        <c:v>42034</c:v>
                      </c:pt>
                      <c:pt idx="284">
                        <c:v>42037</c:v>
                      </c:pt>
                      <c:pt idx="285">
                        <c:v>42038</c:v>
                      </c:pt>
                      <c:pt idx="286">
                        <c:v>42039</c:v>
                      </c:pt>
                      <c:pt idx="287">
                        <c:v>42040</c:v>
                      </c:pt>
                      <c:pt idx="288">
                        <c:v>42041</c:v>
                      </c:pt>
                      <c:pt idx="289">
                        <c:v>42044</c:v>
                      </c:pt>
                      <c:pt idx="290">
                        <c:v>42045</c:v>
                      </c:pt>
                      <c:pt idx="291">
                        <c:v>42046</c:v>
                      </c:pt>
                      <c:pt idx="292">
                        <c:v>42047</c:v>
                      </c:pt>
                      <c:pt idx="293">
                        <c:v>42048</c:v>
                      </c:pt>
                      <c:pt idx="294">
                        <c:v>42051</c:v>
                      </c:pt>
                      <c:pt idx="295">
                        <c:v>42052</c:v>
                      </c:pt>
                      <c:pt idx="296">
                        <c:v>42053</c:v>
                      </c:pt>
                      <c:pt idx="297">
                        <c:v>42054</c:v>
                      </c:pt>
                      <c:pt idx="298">
                        <c:v>42055</c:v>
                      </c:pt>
                      <c:pt idx="299">
                        <c:v>42058</c:v>
                      </c:pt>
                      <c:pt idx="300">
                        <c:v>42059</c:v>
                      </c:pt>
                      <c:pt idx="301">
                        <c:v>42060</c:v>
                      </c:pt>
                      <c:pt idx="302">
                        <c:v>42061</c:v>
                      </c:pt>
                      <c:pt idx="303">
                        <c:v>42062</c:v>
                      </c:pt>
                      <c:pt idx="304">
                        <c:v>42065</c:v>
                      </c:pt>
                      <c:pt idx="305">
                        <c:v>42066</c:v>
                      </c:pt>
                      <c:pt idx="306">
                        <c:v>42067</c:v>
                      </c:pt>
                      <c:pt idx="307">
                        <c:v>42068</c:v>
                      </c:pt>
                      <c:pt idx="308">
                        <c:v>42069</c:v>
                      </c:pt>
                      <c:pt idx="309">
                        <c:v>42072</c:v>
                      </c:pt>
                      <c:pt idx="310">
                        <c:v>42073</c:v>
                      </c:pt>
                      <c:pt idx="311">
                        <c:v>42074</c:v>
                      </c:pt>
                      <c:pt idx="312">
                        <c:v>42075</c:v>
                      </c:pt>
                      <c:pt idx="313">
                        <c:v>42076</c:v>
                      </c:pt>
                      <c:pt idx="314">
                        <c:v>42079</c:v>
                      </c:pt>
                      <c:pt idx="315">
                        <c:v>42080</c:v>
                      </c:pt>
                      <c:pt idx="316">
                        <c:v>42081</c:v>
                      </c:pt>
                      <c:pt idx="317">
                        <c:v>42082</c:v>
                      </c:pt>
                      <c:pt idx="318">
                        <c:v>42083</c:v>
                      </c:pt>
                      <c:pt idx="319">
                        <c:v>42086</c:v>
                      </c:pt>
                      <c:pt idx="320">
                        <c:v>42087</c:v>
                      </c:pt>
                      <c:pt idx="321">
                        <c:v>42088</c:v>
                      </c:pt>
                      <c:pt idx="322">
                        <c:v>42089</c:v>
                      </c:pt>
                      <c:pt idx="323">
                        <c:v>42090</c:v>
                      </c:pt>
                      <c:pt idx="324">
                        <c:v>42093</c:v>
                      </c:pt>
                      <c:pt idx="325">
                        <c:v>42094</c:v>
                      </c:pt>
                      <c:pt idx="326">
                        <c:v>42095</c:v>
                      </c:pt>
                      <c:pt idx="327">
                        <c:v>42096</c:v>
                      </c:pt>
                      <c:pt idx="328">
                        <c:v>42097</c:v>
                      </c:pt>
                      <c:pt idx="329">
                        <c:v>42100</c:v>
                      </c:pt>
                      <c:pt idx="330">
                        <c:v>42101</c:v>
                      </c:pt>
                      <c:pt idx="331">
                        <c:v>42102</c:v>
                      </c:pt>
                      <c:pt idx="332">
                        <c:v>42103</c:v>
                      </c:pt>
                      <c:pt idx="333">
                        <c:v>42104</c:v>
                      </c:pt>
                      <c:pt idx="334">
                        <c:v>42107</c:v>
                      </c:pt>
                      <c:pt idx="335">
                        <c:v>42108</c:v>
                      </c:pt>
                      <c:pt idx="336">
                        <c:v>42109</c:v>
                      </c:pt>
                      <c:pt idx="337">
                        <c:v>42110</c:v>
                      </c:pt>
                      <c:pt idx="338">
                        <c:v>42111</c:v>
                      </c:pt>
                      <c:pt idx="339">
                        <c:v>42114</c:v>
                      </c:pt>
                      <c:pt idx="340">
                        <c:v>42115</c:v>
                      </c:pt>
                      <c:pt idx="341">
                        <c:v>42116</c:v>
                      </c:pt>
                      <c:pt idx="342">
                        <c:v>42117</c:v>
                      </c:pt>
                      <c:pt idx="343">
                        <c:v>42118</c:v>
                      </c:pt>
                      <c:pt idx="344">
                        <c:v>42121</c:v>
                      </c:pt>
                      <c:pt idx="345">
                        <c:v>42122</c:v>
                      </c:pt>
                      <c:pt idx="346">
                        <c:v>42123</c:v>
                      </c:pt>
                      <c:pt idx="347">
                        <c:v>42124</c:v>
                      </c:pt>
                      <c:pt idx="348">
                        <c:v>42125</c:v>
                      </c:pt>
                      <c:pt idx="349">
                        <c:v>42128</c:v>
                      </c:pt>
                      <c:pt idx="350">
                        <c:v>42129</c:v>
                      </c:pt>
                      <c:pt idx="351">
                        <c:v>42130</c:v>
                      </c:pt>
                      <c:pt idx="352">
                        <c:v>42131</c:v>
                      </c:pt>
                      <c:pt idx="353">
                        <c:v>42132</c:v>
                      </c:pt>
                      <c:pt idx="354">
                        <c:v>42135</c:v>
                      </c:pt>
                      <c:pt idx="355">
                        <c:v>42136</c:v>
                      </c:pt>
                      <c:pt idx="356">
                        <c:v>42137</c:v>
                      </c:pt>
                      <c:pt idx="357">
                        <c:v>42138</c:v>
                      </c:pt>
                      <c:pt idx="358">
                        <c:v>42139</c:v>
                      </c:pt>
                      <c:pt idx="359">
                        <c:v>42142</c:v>
                      </c:pt>
                      <c:pt idx="360">
                        <c:v>42143</c:v>
                      </c:pt>
                      <c:pt idx="361">
                        <c:v>42144</c:v>
                      </c:pt>
                      <c:pt idx="362">
                        <c:v>42145</c:v>
                      </c:pt>
                      <c:pt idx="363">
                        <c:v>42146</c:v>
                      </c:pt>
                      <c:pt idx="364">
                        <c:v>42149</c:v>
                      </c:pt>
                      <c:pt idx="365">
                        <c:v>42150</c:v>
                      </c:pt>
                      <c:pt idx="366">
                        <c:v>42151</c:v>
                      </c:pt>
                      <c:pt idx="367">
                        <c:v>42152</c:v>
                      </c:pt>
                      <c:pt idx="368">
                        <c:v>42153</c:v>
                      </c:pt>
                      <c:pt idx="369">
                        <c:v>42156</c:v>
                      </c:pt>
                      <c:pt idx="370">
                        <c:v>42157</c:v>
                      </c:pt>
                      <c:pt idx="371">
                        <c:v>42158</c:v>
                      </c:pt>
                      <c:pt idx="372">
                        <c:v>42159</c:v>
                      </c:pt>
                      <c:pt idx="373">
                        <c:v>42160</c:v>
                      </c:pt>
                      <c:pt idx="374">
                        <c:v>42163</c:v>
                      </c:pt>
                      <c:pt idx="375">
                        <c:v>42164</c:v>
                      </c:pt>
                      <c:pt idx="376">
                        <c:v>42165</c:v>
                      </c:pt>
                      <c:pt idx="377">
                        <c:v>42166</c:v>
                      </c:pt>
                      <c:pt idx="378">
                        <c:v>42167</c:v>
                      </c:pt>
                      <c:pt idx="379">
                        <c:v>42170</c:v>
                      </c:pt>
                      <c:pt idx="380">
                        <c:v>42171</c:v>
                      </c:pt>
                      <c:pt idx="381">
                        <c:v>42172</c:v>
                      </c:pt>
                      <c:pt idx="382">
                        <c:v>42173</c:v>
                      </c:pt>
                      <c:pt idx="383">
                        <c:v>42174</c:v>
                      </c:pt>
                      <c:pt idx="384">
                        <c:v>42177</c:v>
                      </c:pt>
                      <c:pt idx="385">
                        <c:v>42178</c:v>
                      </c:pt>
                      <c:pt idx="386">
                        <c:v>42179</c:v>
                      </c:pt>
                      <c:pt idx="387">
                        <c:v>42180</c:v>
                      </c:pt>
                      <c:pt idx="388">
                        <c:v>42181</c:v>
                      </c:pt>
                      <c:pt idx="389">
                        <c:v>42184</c:v>
                      </c:pt>
                      <c:pt idx="390">
                        <c:v>42185</c:v>
                      </c:pt>
                      <c:pt idx="391">
                        <c:v>42186</c:v>
                      </c:pt>
                      <c:pt idx="392">
                        <c:v>42187</c:v>
                      </c:pt>
                      <c:pt idx="393">
                        <c:v>42188</c:v>
                      </c:pt>
                      <c:pt idx="394">
                        <c:v>42191</c:v>
                      </c:pt>
                      <c:pt idx="395">
                        <c:v>42192</c:v>
                      </c:pt>
                      <c:pt idx="396">
                        <c:v>42193</c:v>
                      </c:pt>
                      <c:pt idx="397">
                        <c:v>42194</c:v>
                      </c:pt>
                      <c:pt idx="398">
                        <c:v>42195</c:v>
                      </c:pt>
                      <c:pt idx="399">
                        <c:v>42198</c:v>
                      </c:pt>
                      <c:pt idx="400">
                        <c:v>42199</c:v>
                      </c:pt>
                      <c:pt idx="401">
                        <c:v>42200</c:v>
                      </c:pt>
                      <c:pt idx="402">
                        <c:v>42201</c:v>
                      </c:pt>
                      <c:pt idx="403">
                        <c:v>42202</c:v>
                      </c:pt>
                      <c:pt idx="404">
                        <c:v>42205</c:v>
                      </c:pt>
                      <c:pt idx="405">
                        <c:v>42206</c:v>
                      </c:pt>
                      <c:pt idx="406">
                        <c:v>42207</c:v>
                      </c:pt>
                      <c:pt idx="407">
                        <c:v>42208</c:v>
                      </c:pt>
                      <c:pt idx="408">
                        <c:v>42209</c:v>
                      </c:pt>
                      <c:pt idx="409">
                        <c:v>42212</c:v>
                      </c:pt>
                      <c:pt idx="410">
                        <c:v>42213</c:v>
                      </c:pt>
                      <c:pt idx="411">
                        <c:v>42214</c:v>
                      </c:pt>
                      <c:pt idx="412">
                        <c:v>42215</c:v>
                      </c:pt>
                      <c:pt idx="413">
                        <c:v>42216</c:v>
                      </c:pt>
                      <c:pt idx="414">
                        <c:v>42219</c:v>
                      </c:pt>
                      <c:pt idx="415">
                        <c:v>42220</c:v>
                      </c:pt>
                      <c:pt idx="416">
                        <c:v>42221</c:v>
                      </c:pt>
                      <c:pt idx="417">
                        <c:v>42222</c:v>
                      </c:pt>
                      <c:pt idx="418">
                        <c:v>42223</c:v>
                      </c:pt>
                      <c:pt idx="419">
                        <c:v>42226</c:v>
                      </c:pt>
                      <c:pt idx="420">
                        <c:v>42227</c:v>
                      </c:pt>
                      <c:pt idx="421">
                        <c:v>42228</c:v>
                      </c:pt>
                      <c:pt idx="422">
                        <c:v>42229</c:v>
                      </c:pt>
                      <c:pt idx="423">
                        <c:v>42230</c:v>
                      </c:pt>
                      <c:pt idx="424">
                        <c:v>42233</c:v>
                      </c:pt>
                      <c:pt idx="425">
                        <c:v>42234</c:v>
                      </c:pt>
                      <c:pt idx="426">
                        <c:v>42235</c:v>
                      </c:pt>
                      <c:pt idx="427">
                        <c:v>42236</c:v>
                      </c:pt>
                      <c:pt idx="428">
                        <c:v>42237</c:v>
                      </c:pt>
                      <c:pt idx="429">
                        <c:v>42240</c:v>
                      </c:pt>
                      <c:pt idx="430">
                        <c:v>42241</c:v>
                      </c:pt>
                      <c:pt idx="431">
                        <c:v>42242</c:v>
                      </c:pt>
                      <c:pt idx="432">
                        <c:v>42243</c:v>
                      </c:pt>
                      <c:pt idx="433">
                        <c:v>42244</c:v>
                      </c:pt>
                      <c:pt idx="434">
                        <c:v>42247</c:v>
                      </c:pt>
                      <c:pt idx="435">
                        <c:v>42248</c:v>
                      </c:pt>
                      <c:pt idx="436">
                        <c:v>42249</c:v>
                      </c:pt>
                      <c:pt idx="437">
                        <c:v>42250</c:v>
                      </c:pt>
                      <c:pt idx="438">
                        <c:v>42251</c:v>
                      </c:pt>
                      <c:pt idx="439">
                        <c:v>42254</c:v>
                      </c:pt>
                      <c:pt idx="440">
                        <c:v>42255</c:v>
                      </c:pt>
                      <c:pt idx="441">
                        <c:v>42256</c:v>
                      </c:pt>
                      <c:pt idx="442">
                        <c:v>42257</c:v>
                      </c:pt>
                      <c:pt idx="443">
                        <c:v>42258</c:v>
                      </c:pt>
                      <c:pt idx="444">
                        <c:v>42261</c:v>
                      </c:pt>
                      <c:pt idx="445">
                        <c:v>42262</c:v>
                      </c:pt>
                      <c:pt idx="446">
                        <c:v>42263</c:v>
                      </c:pt>
                      <c:pt idx="447">
                        <c:v>42264</c:v>
                      </c:pt>
                      <c:pt idx="448">
                        <c:v>42265</c:v>
                      </c:pt>
                      <c:pt idx="449">
                        <c:v>42268</c:v>
                      </c:pt>
                      <c:pt idx="450">
                        <c:v>42269</c:v>
                      </c:pt>
                      <c:pt idx="451">
                        <c:v>42270</c:v>
                      </c:pt>
                      <c:pt idx="452">
                        <c:v>42271</c:v>
                      </c:pt>
                      <c:pt idx="453">
                        <c:v>42272</c:v>
                      </c:pt>
                      <c:pt idx="454">
                        <c:v>42275</c:v>
                      </c:pt>
                      <c:pt idx="455">
                        <c:v>42276</c:v>
                      </c:pt>
                      <c:pt idx="456">
                        <c:v>42277</c:v>
                      </c:pt>
                      <c:pt idx="457">
                        <c:v>42278</c:v>
                      </c:pt>
                      <c:pt idx="458">
                        <c:v>42279</c:v>
                      </c:pt>
                      <c:pt idx="459">
                        <c:v>42282</c:v>
                      </c:pt>
                      <c:pt idx="460">
                        <c:v>42283</c:v>
                      </c:pt>
                      <c:pt idx="461">
                        <c:v>42284</c:v>
                      </c:pt>
                      <c:pt idx="462">
                        <c:v>42285</c:v>
                      </c:pt>
                      <c:pt idx="463">
                        <c:v>42286</c:v>
                      </c:pt>
                      <c:pt idx="464">
                        <c:v>42289</c:v>
                      </c:pt>
                      <c:pt idx="465">
                        <c:v>42290</c:v>
                      </c:pt>
                      <c:pt idx="466">
                        <c:v>42291</c:v>
                      </c:pt>
                      <c:pt idx="467">
                        <c:v>42292</c:v>
                      </c:pt>
                      <c:pt idx="468">
                        <c:v>42293</c:v>
                      </c:pt>
                      <c:pt idx="469">
                        <c:v>42296</c:v>
                      </c:pt>
                      <c:pt idx="470">
                        <c:v>42297</c:v>
                      </c:pt>
                      <c:pt idx="471">
                        <c:v>42298</c:v>
                      </c:pt>
                      <c:pt idx="472">
                        <c:v>42299</c:v>
                      </c:pt>
                      <c:pt idx="473">
                        <c:v>42300</c:v>
                      </c:pt>
                      <c:pt idx="474">
                        <c:v>42303</c:v>
                      </c:pt>
                      <c:pt idx="475">
                        <c:v>42304</c:v>
                      </c:pt>
                      <c:pt idx="476">
                        <c:v>42305</c:v>
                      </c:pt>
                      <c:pt idx="477">
                        <c:v>42306</c:v>
                      </c:pt>
                      <c:pt idx="478">
                        <c:v>42307</c:v>
                      </c:pt>
                      <c:pt idx="479">
                        <c:v>42310</c:v>
                      </c:pt>
                      <c:pt idx="480">
                        <c:v>42311</c:v>
                      </c:pt>
                      <c:pt idx="481">
                        <c:v>42312</c:v>
                      </c:pt>
                      <c:pt idx="482">
                        <c:v>42313</c:v>
                      </c:pt>
                      <c:pt idx="483">
                        <c:v>42314</c:v>
                      </c:pt>
                      <c:pt idx="484">
                        <c:v>42317</c:v>
                      </c:pt>
                      <c:pt idx="485">
                        <c:v>42318</c:v>
                      </c:pt>
                      <c:pt idx="486">
                        <c:v>42319</c:v>
                      </c:pt>
                      <c:pt idx="487">
                        <c:v>42320</c:v>
                      </c:pt>
                      <c:pt idx="488">
                        <c:v>42321</c:v>
                      </c:pt>
                      <c:pt idx="489">
                        <c:v>42324</c:v>
                      </c:pt>
                      <c:pt idx="490">
                        <c:v>42325</c:v>
                      </c:pt>
                      <c:pt idx="491">
                        <c:v>42326</c:v>
                      </c:pt>
                      <c:pt idx="492">
                        <c:v>42327</c:v>
                      </c:pt>
                      <c:pt idx="493">
                        <c:v>42328</c:v>
                      </c:pt>
                      <c:pt idx="494">
                        <c:v>42331</c:v>
                      </c:pt>
                      <c:pt idx="495">
                        <c:v>42332</c:v>
                      </c:pt>
                      <c:pt idx="496">
                        <c:v>42333</c:v>
                      </c:pt>
                      <c:pt idx="497">
                        <c:v>42334</c:v>
                      </c:pt>
                      <c:pt idx="498">
                        <c:v>42335</c:v>
                      </c:pt>
                      <c:pt idx="499">
                        <c:v>42338</c:v>
                      </c:pt>
                      <c:pt idx="500">
                        <c:v>42339</c:v>
                      </c:pt>
                    </c:numCache>
                  </c:numRef>
                </c:val>
                <c:smooth val="0"/>
              </c15:ser>
            </c15:filteredLineSeries>
          </c:ext>
        </c:extLst>
      </c:lineChart>
      <c:catAx>
        <c:axId val="421379744"/>
        <c:scaling>
          <c:orientation val="minMax"/>
        </c:scaling>
        <c:delete val="0"/>
        <c:axPos val="b"/>
        <c:numFmt formatCode="[$-409]mmm\-yy;@" sourceLinked="0"/>
        <c:majorTickMark val="none"/>
        <c:minorTickMark val="none"/>
        <c:tickLblPos val="nextTo"/>
        <c:spPr>
          <a:noFill/>
          <a:ln w="9525" cap="flat" cmpd="sng" algn="ctr">
            <a:solidFill>
              <a:schemeClr val="tx2"/>
            </a:solidFill>
            <a:round/>
          </a:ln>
          <a:effectLst/>
        </c:spPr>
        <c:txPr>
          <a:bodyPr rot="-2700000" spcFirstLastPara="1" vertOverflow="ellipsis" wrap="square" anchor="ctr" anchorCtr="1"/>
          <a:lstStyle/>
          <a:p>
            <a:pPr>
              <a:defRPr sz="1200" b="0" i="0" u="none" strike="noStrike" kern="1200" baseline="0">
                <a:solidFill>
                  <a:srgbClr val="003366"/>
                </a:solidFill>
                <a:latin typeface="+mn-lt"/>
                <a:ea typeface="+mn-ea"/>
                <a:cs typeface="+mn-cs"/>
              </a:defRPr>
            </a:pPr>
            <a:endParaRPr lang="nl-BE"/>
          </a:p>
        </c:txPr>
        <c:crossAx val="421378176"/>
        <c:crosses val="autoZero"/>
        <c:auto val="1"/>
        <c:lblAlgn val="ctr"/>
        <c:lblOffset val="100"/>
        <c:noMultiLvlLbl val="1"/>
      </c:catAx>
      <c:valAx>
        <c:axId val="421378176"/>
        <c:scaling>
          <c:orientation val="minMax"/>
          <c:max val="1.4"/>
          <c:min val="1"/>
        </c:scaling>
        <c:delete val="0"/>
        <c:axPos val="l"/>
        <c:numFmt formatCode="General" sourceLinked="1"/>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200" b="0" i="0" u="none" strike="noStrike" kern="1200" baseline="0">
                <a:solidFill>
                  <a:srgbClr val="003366"/>
                </a:solidFill>
                <a:latin typeface="+mn-lt"/>
                <a:ea typeface="+mn-ea"/>
                <a:cs typeface="+mn-cs"/>
              </a:defRPr>
            </a:pPr>
            <a:endParaRPr lang="nl-BE"/>
          </a:p>
        </c:txPr>
        <c:crossAx val="421379744"/>
        <c:crosses val="autoZero"/>
        <c:crossBetween val="between"/>
      </c:valAx>
      <c:spPr>
        <a:noFill/>
        <a:ln>
          <a:noFill/>
        </a:ln>
        <a:effectLst/>
      </c:spPr>
    </c:plotArea>
    <c:legend>
      <c:legendPos val="r"/>
      <c:layout>
        <c:manualLayout>
          <c:xMode val="edge"/>
          <c:yMode val="edge"/>
          <c:x val="0.16990179352580925"/>
          <c:y val="0.75106095471767143"/>
          <c:w val="0.63491627388439875"/>
          <c:h val="0.1173702179221975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3366"/>
              </a:solidFill>
              <a:latin typeface="+mn-lt"/>
              <a:ea typeface="+mn-ea"/>
              <a:cs typeface="+mn-cs"/>
            </a:defRPr>
          </a:pPr>
          <a:endParaRPr lang="nl-BE"/>
        </a:p>
      </c:txPr>
    </c:legend>
    <c:plotVisOnly val="1"/>
    <c:dispBlanksAs val="gap"/>
    <c:showDLblsOverMax val="0"/>
  </c:chart>
  <c:spPr>
    <a:noFill/>
    <a:ln>
      <a:noFill/>
    </a:ln>
    <a:effectLst/>
  </c:spPr>
  <c:txPr>
    <a:bodyPr/>
    <a:lstStyle/>
    <a:p>
      <a:pPr>
        <a:defRPr sz="1200">
          <a:solidFill>
            <a:srgbClr val="003366"/>
          </a:solidFill>
        </a:defRPr>
      </a:pPr>
      <a:endParaRPr lang="nl-B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32085380174614E-2"/>
          <c:y val="4.5788552433665038E-2"/>
          <c:w val="0.88169642857142883"/>
          <c:h val="0.75402773837498727"/>
        </c:manualLayout>
      </c:layout>
      <c:lineChart>
        <c:grouping val="standard"/>
        <c:varyColors val="0"/>
        <c:ser>
          <c:idx val="0"/>
          <c:order val="0"/>
          <c:tx>
            <c:strRef>
              <c:f>Sheet1!$J$2</c:f>
              <c:strCache>
                <c:ptCount val="1"/>
                <c:pt idx="0">
                  <c:v>Spread</c:v>
                </c:pt>
              </c:strCache>
            </c:strRef>
          </c:tx>
          <c:marker>
            <c:symbol val="none"/>
          </c:marker>
          <c:cat>
            <c:numRef>
              <c:f>Sheet1!$I$3:$I$833</c:f>
              <c:numCache>
                <c:formatCode>m/d/yyyy</c:formatCode>
                <c:ptCount val="831"/>
                <c:pt idx="0">
                  <c:v>36528</c:v>
                </c:pt>
                <c:pt idx="1">
                  <c:v>36535</c:v>
                </c:pt>
                <c:pt idx="2">
                  <c:v>36542</c:v>
                </c:pt>
                <c:pt idx="3">
                  <c:v>36549</c:v>
                </c:pt>
                <c:pt idx="4">
                  <c:v>36556</c:v>
                </c:pt>
                <c:pt idx="5">
                  <c:v>36563</c:v>
                </c:pt>
                <c:pt idx="6">
                  <c:v>36570</c:v>
                </c:pt>
                <c:pt idx="7">
                  <c:v>36577</c:v>
                </c:pt>
                <c:pt idx="8">
                  <c:v>36584</c:v>
                </c:pt>
                <c:pt idx="9">
                  <c:v>36591</c:v>
                </c:pt>
                <c:pt idx="10">
                  <c:v>36598</c:v>
                </c:pt>
                <c:pt idx="11">
                  <c:v>36605</c:v>
                </c:pt>
                <c:pt idx="12">
                  <c:v>36612</c:v>
                </c:pt>
                <c:pt idx="13">
                  <c:v>36619</c:v>
                </c:pt>
                <c:pt idx="14">
                  <c:v>36626</c:v>
                </c:pt>
                <c:pt idx="15">
                  <c:v>36633</c:v>
                </c:pt>
                <c:pt idx="16">
                  <c:v>36640</c:v>
                </c:pt>
                <c:pt idx="17">
                  <c:v>36647</c:v>
                </c:pt>
                <c:pt idx="18">
                  <c:v>36654</c:v>
                </c:pt>
                <c:pt idx="19">
                  <c:v>36661</c:v>
                </c:pt>
                <c:pt idx="20">
                  <c:v>36668</c:v>
                </c:pt>
                <c:pt idx="21">
                  <c:v>36675</c:v>
                </c:pt>
                <c:pt idx="22">
                  <c:v>36682</c:v>
                </c:pt>
                <c:pt idx="23">
                  <c:v>36689</c:v>
                </c:pt>
                <c:pt idx="24">
                  <c:v>36696</c:v>
                </c:pt>
                <c:pt idx="25">
                  <c:v>36703</c:v>
                </c:pt>
                <c:pt idx="26">
                  <c:v>36710</c:v>
                </c:pt>
                <c:pt idx="27">
                  <c:v>36717</c:v>
                </c:pt>
                <c:pt idx="28">
                  <c:v>36724</c:v>
                </c:pt>
                <c:pt idx="29">
                  <c:v>36731</c:v>
                </c:pt>
                <c:pt idx="30">
                  <c:v>36738</c:v>
                </c:pt>
                <c:pt idx="31">
                  <c:v>36745</c:v>
                </c:pt>
                <c:pt idx="32">
                  <c:v>36752</c:v>
                </c:pt>
                <c:pt idx="33">
                  <c:v>36759</c:v>
                </c:pt>
                <c:pt idx="34">
                  <c:v>36766</c:v>
                </c:pt>
                <c:pt idx="35">
                  <c:v>36773</c:v>
                </c:pt>
                <c:pt idx="36">
                  <c:v>36780</c:v>
                </c:pt>
                <c:pt idx="37">
                  <c:v>36787</c:v>
                </c:pt>
                <c:pt idx="38">
                  <c:v>36794</c:v>
                </c:pt>
                <c:pt idx="39">
                  <c:v>36801</c:v>
                </c:pt>
                <c:pt idx="40">
                  <c:v>36808</c:v>
                </c:pt>
                <c:pt idx="41">
                  <c:v>36815</c:v>
                </c:pt>
                <c:pt idx="42">
                  <c:v>36822</c:v>
                </c:pt>
                <c:pt idx="43">
                  <c:v>36829</c:v>
                </c:pt>
                <c:pt idx="44">
                  <c:v>36836</c:v>
                </c:pt>
                <c:pt idx="45">
                  <c:v>36843</c:v>
                </c:pt>
                <c:pt idx="46">
                  <c:v>36850</c:v>
                </c:pt>
                <c:pt idx="47">
                  <c:v>36857</c:v>
                </c:pt>
                <c:pt idx="48">
                  <c:v>36864</c:v>
                </c:pt>
                <c:pt idx="49">
                  <c:v>36871</c:v>
                </c:pt>
                <c:pt idx="50">
                  <c:v>36878</c:v>
                </c:pt>
                <c:pt idx="51">
                  <c:v>36885</c:v>
                </c:pt>
                <c:pt idx="52">
                  <c:v>36892</c:v>
                </c:pt>
                <c:pt idx="53">
                  <c:v>36899</c:v>
                </c:pt>
                <c:pt idx="54">
                  <c:v>36906</c:v>
                </c:pt>
                <c:pt idx="55">
                  <c:v>36913</c:v>
                </c:pt>
                <c:pt idx="56">
                  <c:v>36920</c:v>
                </c:pt>
                <c:pt idx="57">
                  <c:v>36927</c:v>
                </c:pt>
                <c:pt idx="58">
                  <c:v>36934</c:v>
                </c:pt>
                <c:pt idx="59">
                  <c:v>36941</c:v>
                </c:pt>
                <c:pt idx="60">
                  <c:v>36948</c:v>
                </c:pt>
                <c:pt idx="61">
                  <c:v>36955</c:v>
                </c:pt>
                <c:pt idx="62">
                  <c:v>36962</c:v>
                </c:pt>
                <c:pt idx="63">
                  <c:v>36969</c:v>
                </c:pt>
                <c:pt idx="64">
                  <c:v>36976</c:v>
                </c:pt>
                <c:pt idx="65">
                  <c:v>36983</c:v>
                </c:pt>
                <c:pt idx="66">
                  <c:v>36990</c:v>
                </c:pt>
                <c:pt idx="67">
                  <c:v>36997</c:v>
                </c:pt>
                <c:pt idx="68">
                  <c:v>37004</c:v>
                </c:pt>
                <c:pt idx="69">
                  <c:v>37011</c:v>
                </c:pt>
                <c:pt idx="70">
                  <c:v>37018</c:v>
                </c:pt>
                <c:pt idx="71">
                  <c:v>37025</c:v>
                </c:pt>
                <c:pt idx="72">
                  <c:v>37032</c:v>
                </c:pt>
                <c:pt idx="73">
                  <c:v>37039</c:v>
                </c:pt>
                <c:pt idx="74">
                  <c:v>37046</c:v>
                </c:pt>
                <c:pt idx="75">
                  <c:v>37053</c:v>
                </c:pt>
                <c:pt idx="76">
                  <c:v>37060</c:v>
                </c:pt>
                <c:pt idx="77">
                  <c:v>37067</c:v>
                </c:pt>
                <c:pt idx="78">
                  <c:v>37074</c:v>
                </c:pt>
                <c:pt idx="79">
                  <c:v>37081</c:v>
                </c:pt>
                <c:pt idx="80">
                  <c:v>37088</c:v>
                </c:pt>
                <c:pt idx="81">
                  <c:v>37095</c:v>
                </c:pt>
                <c:pt idx="82">
                  <c:v>37102</c:v>
                </c:pt>
                <c:pt idx="83">
                  <c:v>37109</c:v>
                </c:pt>
                <c:pt idx="84">
                  <c:v>37116</c:v>
                </c:pt>
                <c:pt idx="85">
                  <c:v>37123</c:v>
                </c:pt>
                <c:pt idx="86">
                  <c:v>37130</c:v>
                </c:pt>
                <c:pt idx="87">
                  <c:v>37137</c:v>
                </c:pt>
                <c:pt idx="88">
                  <c:v>37144</c:v>
                </c:pt>
                <c:pt idx="89">
                  <c:v>37151</c:v>
                </c:pt>
                <c:pt idx="90">
                  <c:v>37158</c:v>
                </c:pt>
                <c:pt idx="91">
                  <c:v>37165</c:v>
                </c:pt>
                <c:pt idx="92">
                  <c:v>37172</c:v>
                </c:pt>
                <c:pt idx="93">
                  <c:v>37179</c:v>
                </c:pt>
                <c:pt idx="94">
                  <c:v>37186</c:v>
                </c:pt>
                <c:pt idx="95">
                  <c:v>37193</c:v>
                </c:pt>
                <c:pt idx="96">
                  <c:v>37200</c:v>
                </c:pt>
                <c:pt idx="97">
                  <c:v>37207</c:v>
                </c:pt>
                <c:pt idx="98">
                  <c:v>37214</c:v>
                </c:pt>
                <c:pt idx="99">
                  <c:v>37221</c:v>
                </c:pt>
                <c:pt idx="100">
                  <c:v>37228</c:v>
                </c:pt>
                <c:pt idx="101">
                  <c:v>37235</c:v>
                </c:pt>
                <c:pt idx="102">
                  <c:v>37242</c:v>
                </c:pt>
                <c:pt idx="103">
                  <c:v>37249</c:v>
                </c:pt>
                <c:pt idx="104">
                  <c:v>37256</c:v>
                </c:pt>
                <c:pt idx="105">
                  <c:v>37263</c:v>
                </c:pt>
                <c:pt idx="106">
                  <c:v>37270</c:v>
                </c:pt>
                <c:pt idx="107">
                  <c:v>37277</c:v>
                </c:pt>
                <c:pt idx="108">
                  <c:v>37284</c:v>
                </c:pt>
                <c:pt idx="109">
                  <c:v>37291</c:v>
                </c:pt>
                <c:pt idx="110">
                  <c:v>37298</c:v>
                </c:pt>
                <c:pt idx="111">
                  <c:v>37305</c:v>
                </c:pt>
                <c:pt idx="112">
                  <c:v>37312</c:v>
                </c:pt>
                <c:pt idx="113">
                  <c:v>37319</c:v>
                </c:pt>
                <c:pt idx="114">
                  <c:v>37326</c:v>
                </c:pt>
                <c:pt idx="115">
                  <c:v>37333</c:v>
                </c:pt>
                <c:pt idx="116">
                  <c:v>37340</c:v>
                </c:pt>
                <c:pt idx="117">
                  <c:v>37347</c:v>
                </c:pt>
                <c:pt idx="118">
                  <c:v>37354</c:v>
                </c:pt>
                <c:pt idx="119">
                  <c:v>37361</c:v>
                </c:pt>
                <c:pt idx="120">
                  <c:v>37368</c:v>
                </c:pt>
                <c:pt idx="121">
                  <c:v>37375</c:v>
                </c:pt>
                <c:pt idx="122">
                  <c:v>37382</c:v>
                </c:pt>
                <c:pt idx="123">
                  <c:v>37389</c:v>
                </c:pt>
                <c:pt idx="124">
                  <c:v>37396</c:v>
                </c:pt>
                <c:pt idx="125">
                  <c:v>37403</c:v>
                </c:pt>
                <c:pt idx="126">
                  <c:v>37410</c:v>
                </c:pt>
                <c:pt idx="127">
                  <c:v>37417</c:v>
                </c:pt>
                <c:pt idx="128">
                  <c:v>37424</c:v>
                </c:pt>
                <c:pt idx="129">
                  <c:v>37431</c:v>
                </c:pt>
                <c:pt idx="130">
                  <c:v>37438</c:v>
                </c:pt>
                <c:pt idx="131">
                  <c:v>37445</c:v>
                </c:pt>
                <c:pt idx="132">
                  <c:v>37452</c:v>
                </c:pt>
                <c:pt idx="133">
                  <c:v>37459</c:v>
                </c:pt>
                <c:pt idx="134">
                  <c:v>37466</c:v>
                </c:pt>
                <c:pt idx="135">
                  <c:v>37473</c:v>
                </c:pt>
                <c:pt idx="136">
                  <c:v>37480</c:v>
                </c:pt>
                <c:pt idx="137">
                  <c:v>37487</c:v>
                </c:pt>
                <c:pt idx="138">
                  <c:v>37494</c:v>
                </c:pt>
                <c:pt idx="139">
                  <c:v>37501</c:v>
                </c:pt>
                <c:pt idx="140">
                  <c:v>37508</c:v>
                </c:pt>
                <c:pt idx="141">
                  <c:v>37515</c:v>
                </c:pt>
                <c:pt idx="142">
                  <c:v>37522</c:v>
                </c:pt>
                <c:pt idx="143">
                  <c:v>37529</c:v>
                </c:pt>
                <c:pt idx="144">
                  <c:v>37536</c:v>
                </c:pt>
                <c:pt idx="145">
                  <c:v>37543</c:v>
                </c:pt>
                <c:pt idx="146">
                  <c:v>37550</c:v>
                </c:pt>
                <c:pt idx="147">
                  <c:v>37557</c:v>
                </c:pt>
                <c:pt idx="148">
                  <c:v>37564</c:v>
                </c:pt>
                <c:pt idx="149">
                  <c:v>37571</c:v>
                </c:pt>
                <c:pt idx="150">
                  <c:v>37578</c:v>
                </c:pt>
                <c:pt idx="151">
                  <c:v>37585</c:v>
                </c:pt>
                <c:pt idx="152">
                  <c:v>37592</c:v>
                </c:pt>
                <c:pt idx="153">
                  <c:v>37599</c:v>
                </c:pt>
                <c:pt idx="154">
                  <c:v>37606</c:v>
                </c:pt>
                <c:pt idx="155">
                  <c:v>37613</c:v>
                </c:pt>
                <c:pt idx="156">
                  <c:v>37620</c:v>
                </c:pt>
                <c:pt idx="157">
                  <c:v>37627</c:v>
                </c:pt>
                <c:pt idx="158">
                  <c:v>37634</c:v>
                </c:pt>
                <c:pt idx="159">
                  <c:v>37641</c:v>
                </c:pt>
                <c:pt idx="160">
                  <c:v>37648</c:v>
                </c:pt>
                <c:pt idx="161">
                  <c:v>37655</c:v>
                </c:pt>
                <c:pt idx="162">
                  <c:v>37662</c:v>
                </c:pt>
                <c:pt idx="163">
                  <c:v>37669</c:v>
                </c:pt>
                <c:pt idx="164">
                  <c:v>37676</c:v>
                </c:pt>
                <c:pt idx="165">
                  <c:v>37683</c:v>
                </c:pt>
                <c:pt idx="166">
                  <c:v>37690</c:v>
                </c:pt>
                <c:pt idx="167">
                  <c:v>37697</c:v>
                </c:pt>
                <c:pt idx="168">
                  <c:v>37704</c:v>
                </c:pt>
                <c:pt idx="169">
                  <c:v>37711</c:v>
                </c:pt>
                <c:pt idx="170">
                  <c:v>37718</c:v>
                </c:pt>
                <c:pt idx="171">
                  <c:v>37725</c:v>
                </c:pt>
                <c:pt idx="172">
                  <c:v>37732</c:v>
                </c:pt>
                <c:pt idx="173">
                  <c:v>37739</c:v>
                </c:pt>
                <c:pt idx="174">
                  <c:v>37746</c:v>
                </c:pt>
                <c:pt idx="175">
                  <c:v>37753</c:v>
                </c:pt>
                <c:pt idx="176">
                  <c:v>37760</c:v>
                </c:pt>
                <c:pt idx="177">
                  <c:v>37767</c:v>
                </c:pt>
                <c:pt idx="178">
                  <c:v>37774</c:v>
                </c:pt>
                <c:pt idx="179">
                  <c:v>37781</c:v>
                </c:pt>
                <c:pt idx="180">
                  <c:v>37788</c:v>
                </c:pt>
                <c:pt idx="181">
                  <c:v>37795</c:v>
                </c:pt>
                <c:pt idx="182">
                  <c:v>37802</c:v>
                </c:pt>
                <c:pt idx="183">
                  <c:v>37809</c:v>
                </c:pt>
                <c:pt idx="184">
                  <c:v>37816</c:v>
                </c:pt>
                <c:pt idx="185">
                  <c:v>37823</c:v>
                </c:pt>
                <c:pt idx="186">
                  <c:v>37830</c:v>
                </c:pt>
                <c:pt idx="187">
                  <c:v>37837</c:v>
                </c:pt>
                <c:pt idx="188">
                  <c:v>37844</c:v>
                </c:pt>
                <c:pt idx="189">
                  <c:v>37851</c:v>
                </c:pt>
                <c:pt idx="190">
                  <c:v>37858</c:v>
                </c:pt>
                <c:pt idx="191">
                  <c:v>37865</c:v>
                </c:pt>
                <c:pt idx="192">
                  <c:v>37872</c:v>
                </c:pt>
                <c:pt idx="193">
                  <c:v>37879</c:v>
                </c:pt>
                <c:pt idx="194">
                  <c:v>37886</c:v>
                </c:pt>
                <c:pt idx="195">
                  <c:v>37893</c:v>
                </c:pt>
                <c:pt idx="196">
                  <c:v>37900</c:v>
                </c:pt>
                <c:pt idx="197">
                  <c:v>37907</c:v>
                </c:pt>
                <c:pt idx="198">
                  <c:v>37914</c:v>
                </c:pt>
                <c:pt idx="199">
                  <c:v>37921</c:v>
                </c:pt>
                <c:pt idx="200">
                  <c:v>37928</c:v>
                </c:pt>
                <c:pt idx="201">
                  <c:v>37935</c:v>
                </c:pt>
                <c:pt idx="202">
                  <c:v>37942</c:v>
                </c:pt>
                <c:pt idx="203">
                  <c:v>37949</c:v>
                </c:pt>
                <c:pt idx="204">
                  <c:v>37956</c:v>
                </c:pt>
                <c:pt idx="205">
                  <c:v>37963</c:v>
                </c:pt>
                <c:pt idx="206">
                  <c:v>37970</c:v>
                </c:pt>
                <c:pt idx="207">
                  <c:v>37977</c:v>
                </c:pt>
                <c:pt idx="208">
                  <c:v>37984</c:v>
                </c:pt>
                <c:pt idx="209">
                  <c:v>37991</c:v>
                </c:pt>
                <c:pt idx="210">
                  <c:v>37998</c:v>
                </c:pt>
                <c:pt idx="211">
                  <c:v>38005</c:v>
                </c:pt>
                <c:pt idx="212">
                  <c:v>38012</c:v>
                </c:pt>
                <c:pt idx="213">
                  <c:v>38019</c:v>
                </c:pt>
                <c:pt idx="214">
                  <c:v>38026</c:v>
                </c:pt>
                <c:pt idx="215">
                  <c:v>38033</c:v>
                </c:pt>
                <c:pt idx="216">
                  <c:v>38040</c:v>
                </c:pt>
                <c:pt idx="217">
                  <c:v>38047</c:v>
                </c:pt>
                <c:pt idx="218">
                  <c:v>38054</c:v>
                </c:pt>
                <c:pt idx="219">
                  <c:v>38061</c:v>
                </c:pt>
                <c:pt idx="220">
                  <c:v>38068</c:v>
                </c:pt>
                <c:pt idx="221">
                  <c:v>38075</c:v>
                </c:pt>
                <c:pt idx="222">
                  <c:v>38082</c:v>
                </c:pt>
                <c:pt idx="223">
                  <c:v>38089</c:v>
                </c:pt>
                <c:pt idx="224">
                  <c:v>38096</c:v>
                </c:pt>
                <c:pt idx="225">
                  <c:v>38103</c:v>
                </c:pt>
                <c:pt idx="226">
                  <c:v>38110</c:v>
                </c:pt>
                <c:pt idx="227">
                  <c:v>38117</c:v>
                </c:pt>
                <c:pt idx="228">
                  <c:v>38124</c:v>
                </c:pt>
                <c:pt idx="229">
                  <c:v>38131</c:v>
                </c:pt>
                <c:pt idx="230">
                  <c:v>38138</c:v>
                </c:pt>
                <c:pt idx="231">
                  <c:v>38145</c:v>
                </c:pt>
                <c:pt idx="232">
                  <c:v>38152</c:v>
                </c:pt>
                <c:pt idx="233">
                  <c:v>38159</c:v>
                </c:pt>
                <c:pt idx="234">
                  <c:v>38166</c:v>
                </c:pt>
                <c:pt idx="235">
                  <c:v>38173</c:v>
                </c:pt>
                <c:pt idx="236">
                  <c:v>38180</c:v>
                </c:pt>
                <c:pt idx="237">
                  <c:v>38187</c:v>
                </c:pt>
                <c:pt idx="238">
                  <c:v>38194</c:v>
                </c:pt>
                <c:pt idx="239">
                  <c:v>38201</c:v>
                </c:pt>
                <c:pt idx="240">
                  <c:v>38208</c:v>
                </c:pt>
                <c:pt idx="241">
                  <c:v>38215</c:v>
                </c:pt>
                <c:pt idx="242">
                  <c:v>38222</c:v>
                </c:pt>
                <c:pt idx="243">
                  <c:v>38229</c:v>
                </c:pt>
                <c:pt idx="244">
                  <c:v>38236</c:v>
                </c:pt>
                <c:pt idx="245">
                  <c:v>38243</c:v>
                </c:pt>
                <c:pt idx="246">
                  <c:v>38250</c:v>
                </c:pt>
                <c:pt idx="247">
                  <c:v>38257</c:v>
                </c:pt>
                <c:pt idx="248">
                  <c:v>38264</c:v>
                </c:pt>
                <c:pt idx="249">
                  <c:v>38271</c:v>
                </c:pt>
                <c:pt idx="250">
                  <c:v>38278</c:v>
                </c:pt>
                <c:pt idx="251">
                  <c:v>38285</c:v>
                </c:pt>
                <c:pt idx="252">
                  <c:v>38292</c:v>
                </c:pt>
                <c:pt idx="253">
                  <c:v>38299</c:v>
                </c:pt>
                <c:pt idx="254">
                  <c:v>38306</c:v>
                </c:pt>
                <c:pt idx="255">
                  <c:v>38313</c:v>
                </c:pt>
                <c:pt idx="256">
                  <c:v>38320</c:v>
                </c:pt>
                <c:pt idx="257">
                  <c:v>38327</c:v>
                </c:pt>
                <c:pt idx="258">
                  <c:v>38334</c:v>
                </c:pt>
                <c:pt idx="259">
                  <c:v>38341</c:v>
                </c:pt>
                <c:pt idx="260">
                  <c:v>38348</c:v>
                </c:pt>
                <c:pt idx="261">
                  <c:v>38355</c:v>
                </c:pt>
                <c:pt idx="262">
                  <c:v>38362</c:v>
                </c:pt>
                <c:pt idx="263">
                  <c:v>38369</c:v>
                </c:pt>
                <c:pt idx="264">
                  <c:v>38376</c:v>
                </c:pt>
                <c:pt idx="265">
                  <c:v>38383</c:v>
                </c:pt>
                <c:pt idx="266">
                  <c:v>38390</c:v>
                </c:pt>
                <c:pt idx="267">
                  <c:v>38397</c:v>
                </c:pt>
                <c:pt idx="268">
                  <c:v>38404</c:v>
                </c:pt>
                <c:pt idx="269">
                  <c:v>38411</c:v>
                </c:pt>
                <c:pt idx="270">
                  <c:v>38418</c:v>
                </c:pt>
                <c:pt idx="271">
                  <c:v>38425</c:v>
                </c:pt>
                <c:pt idx="272">
                  <c:v>38432</c:v>
                </c:pt>
                <c:pt idx="273">
                  <c:v>38439</c:v>
                </c:pt>
                <c:pt idx="274">
                  <c:v>38446</c:v>
                </c:pt>
                <c:pt idx="275">
                  <c:v>38453</c:v>
                </c:pt>
                <c:pt idx="276">
                  <c:v>38460</c:v>
                </c:pt>
                <c:pt idx="277">
                  <c:v>38467</c:v>
                </c:pt>
                <c:pt idx="278">
                  <c:v>38474</c:v>
                </c:pt>
                <c:pt idx="279">
                  <c:v>38481</c:v>
                </c:pt>
                <c:pt idx="280">
                  <c:v>38488</c:v>
                </c:pt>
                <c:pt idx="281">
                  <c:v>38495</c:v>
                </c:pt>
                <c:pt idx="282">
                  <c:v>38502</c:v>
                </c:pt>
                <c:pt idx="283">
                  <c:v>38509</c:v>
                </c:pt>
                <c:pt idx="284">
                  <c:v>38516</c:v>
                </c:pt>
                <c:pt idx="285">
                  <c:v>38523</c:v>
                </c:pt>
                <c:pt idx="286">
                  <c:v>38530</c:v>
                </c:pt>
                <c:pt idx="287">
                  <c:v>38537</c:v>
                </c:pt>
                <c:pt idx="288">
                  <c:v>38544</c:v>
                </c:pt>
                <c:pt idx="289">
                  <c:v>38551</c:v>
                </c:pt>
                <c:pt idx="290">
                  <c:v>38558</c:v>
                </c:pt>
                <c:pt idx="291">
                  <c:v>38565</c:v>
                </c:pt>
                <c:pt idx="292">
                  <c:v>38572</c:v>
                </c:pt>
                <c:pt idx="293">
                  <c:v>38579</c:v>
                </c:pt>
                <c:pt idx="294">
                  <c:v>38586</c:v>
                </c:pt>
                <c:pt idx="295">
                  <c:v>38593</c:v>
                </c:pt>
                <c:pt idx="296">
                  <c:v>38600</c:v>
                </c:pt>
                <c:pt idx="297">
                  <c:v>38607</c:v>
                </c:pt>
                <c:pt idx="298">
                  <c:v>38614</c:v>
                </c:pt>
                <c:pt idx="299">
                  <c:v>38621</c:v>
                </c:pt>
                <c:pt idx="300">
                  <c:v>38628</c:v>
                </c:pt>
                <c:pt idx="301">
                  <c:v>38635</c:v>
                </c:pt>
                <c:pt idx="302">
                  <c:v>38642</c:v>
                </c:pt>
                <c:pt idx="303">
                  <c:v>38649</c:v>
                </c:pt>
                <c:pt idx="304">
                  <c:v>38656</c:v>
                </c:pt>
                <c:pt idx="305">
                  <c:v>38663</c:v>
                </c:pt>
                <c:pt idx="306">
                  <c:v>38670</c:v>
                </c:pt>
                <c:pt idx="307">
                  <c:v>38677</c:v>
                </c:pt>
                <c:pt idx="308">
                  <c:v>38684</c:v>
                </c:pt>
                <c:pt idx="309">
                  <c:v>38691</c:v>
                </c:pt>
                <c:pt idx="310">
                  <c:v>38698</c:v>
                </c:pt>
                <c:pt idx="311">
                  <c:v>38705</c:v>
                </c:pt>
                <c:pt idx="312">
                  <c:v>38712</c:v>
                </c:pt>
                <c:pt idx="313">
                  <c:v>38719</c:v>
                </c:pt>
                <c:pt idx="314">
                  <c:v>38726</c:v>
                </c:pt>
                <c:pt idx="315">
                  <c:v>38733</c:v>
                </c:pt>
                <c:pt idx="316">
                  <c:v>38740</c:v>
                </c:pt>
                <c:pt idx="317">
                  <c:v>38747</c:v>
                </c:pt>
                <c:pt idx="318">
                  <c:v>38754</c:v>
                </c:pt>
                <c:pt idx="319">
                  <c:v>38761</c:v>
                </c:pt>
                <c:pt idx="320">
                  <c:v>38768</c:v>
                </c:pt>
                <c:pt idx="321">
                  <c:v>38775</c:v>
                </c:pt>
                <c:pt idx="322">
                  <c:v>38782</c:v>
                </c:pt>
                <c:pt idx="323">
                  <c:v>38789</c:v>
                </c:pt>
                <c:pt idx="324">
                  <c:v>38796</c:v>
                </c:pt>
                <c:pt idx="325">
                  <c:v>38803</c:v>
                </c:pt>
                <c:pt idx="326">
                  <c:v>38810</c:v>
                </c:pt>
                <c:pt idx="327">
                  <c:v>38817</c:v>
                </c:pt>
                <c:pt idx="328">
                  <c:v>38824</c:v>
                </c:pt>
                <c:pt idx="329">
                  <c:v>38831</c:v>
                </c:pt>
                <c:pt idx="330">
                  <c:v>38838</c:v>
                </c:pt>
                <c:pt idx="331">
                  <c:v>38845</c:v>
                </c:pt>
                <c:pt idx="332">
                  <c:v>38852</c:v>
                </c:pt>
                <c:pt idx="333">
                  <c:v>38859</c:v>
                </c:pt>
                <c:pt idx="334">
                  <c:v>38866</c:v>
                </c:pt>
                <c:pt idx="335">
                  <c:v>38873</c:v>
                </c:pt>
                <c:pt idx="336">
                  <c:v>38880</c:v>
                </c:pt>
                <c:pt idx="337">
                  <c:v>38887</c:v>
                </c:pt>
                <c:pt idx="338">
                  <c:v>38894</c:v>
                </c:pt>
                <c:pt idx="339">
                  <c:v>38901</c:v>
                </c:pt>
                <c:pt idx="340">
                  <c:v>38908</c:v>
                </c:pt>
                <c:pt idx="341">
                  <c:v>38915</c:v>
                </c:pt>
                <c:pt idx="342">
                  <c:v>38922</c:v>
                </c:pt>
                <c:pt idx="343">
                  <c:v>38929</c:v>
                </c:pt>
                <c:pt idx="344">
                  <c:v>38936</c:v>
                </c:pt>
                <c:pt idx="345">
                  <c:v>38943</c:v>
                </c:pt>
                <c:pt idx="346">
                  <c:v>38950</c:v>
                </c:pt>
                <c:pt idx="347">
                  <c:v>38957</c:v>
                </c:pt>
                <c:pt idx="348">
                  <c:v>38964</c:v>
                </c:pt>
                <c:pt idx="349">
                  <c:v>38971</c:v>
                </c:pt>
                <c:pt idx="350">
                  <c:v>38978</c:v>
                </c:pt>
                <c:pt idx="351">
                  <c:v>38985</c:v>
                </c:pt>
                <c:pt idx="352">
                  <c:v>38992</c:v>
                </c:pt>
                <c:pt idx="353">
                  <c:v>38999</c:v>
                </c:pt>
                <c:pt idx="354">
                  <c:v>39006</c:v>
                </c:pt>
                <c:pt idx="355">
                  <c:v>39013</c:v>
                </c:pt>
                <c:pt idx="356">
                  <c:v>39020</c:v>
                </c:pt>
                <c:pt idx="357">
                  <c:v>39027</c:v>
                </c:pt>
                <c:pt idx="358">
                  <c:v>39034</c:v>
                </c:pt>
                <c:pt idx="359">
                  <c:v>39041</c:v>
                </c:pt>
                <c:pt idx="360">
                  <c:v>39048</c:v>
                </c:pt>
                <c:pt idx="361">
                  <c:v>39055</c:v>
                </c:pt>
                <c:pt idx="362">
                  <c:v>39062</c:v>
                </c:pt>
                <c:pt idx="363">
                  <c:v>39069</c:v>
                </c:pt>
                <c:pt idx="364">
                  <c:v>39076</c:v>
                </c:pt>
                <c:pt idx="365">
                  <c:v>39083</c:v>
                </c:pt>
                <c:pt idx="366">
                  <c:v>39090</c:v>
                </c:pt>
                <c:pt idx="367">
                  <c:v>39097</c:v>
                </c:pt>
                <c:pt idx="368">
                  <c:v>39104</c:v>
                </c:pt>
                <c:pt idx="369">
                  <c:v>39111</c:v>
                </c:pt>
                <c:pt idx="370">
                  <c:v>39118</c:v>
                </c:pt>
                <c:pt idx="371">
                  <c:v>39125</c:v>
                </c:pt>
                <c:pt idx="372">
                  <c:v>39132</c:v>
                </c:pt>
                <c:pt idx="373">
                  <c:v>39139</c:v>
                </c:pt>
                <c:pt idx="374">
                  <c:v>39146</c:v>
                </c:pt>
                <c:pt idx="375">
                  <c:v>39153</c:v>
                </c:pt>
                <c:pt idx="376">
                  <c:v>39160</c:v>
                </c:pt>
                <c:pt idx="377">
                  <c:v>39167</c:v>
                </c:pt>
                <c:pt idx="378">
                  <c:v>39174</c:v>
                </c:pt>
                <c:pt idx="379">
                  <c:v>39181</c:v>
                </c:pt>
                <c:pt idx="380">
                  <c:v>39188</c:v>
                </c:pt>
                <c:pt idx="381">
                  <c:v>39195</c:v>
                </c:pt>
                <c:pt idx="382">
                  <c:v>39202</c:v>
                </c:pt>
                <c:pt idx="383">
                  <c:v>39209</c:v>
                </c:pt>
                <c:pt idx="384">
                  <c:v>39216</c:v>
                </c:pt>
                <c:pt idx="385">
                  <c:v>39223</c:v>
                </c:pt>
                <c:pt idx="386">
                  <c:v>39230</c:v>
                </c:pt>
                <c:pt idx="387">
                  <c:v>39237</c:v>
                </c:pt>
                <c:pt idx="388">
                  <c:v>39244</c:v>
                </c:pt>
                <c:pt idx="389">
                  <c:v>39251</c:v>
                </c:pt>
                <c:pt idx="390">
                  <c:v>39258</c:v>
                </c:pt>
                <c:pt idx="391">
                  <c:v>39265</c:v>
                </c:pt>
                <c:pt idx="392">
                  <c:v>39272</c:v>
                </c:pt>
                <c:pt idx="393">
                  <c:v>39279</c:v>
                </c:pt>
                <c:pt idx="394">
                  <c:v>39286</c:v>
                </c:pt>
                <c:pt idx="395">
                  <c:v>39293</c:v>
                </c:pt>
                <c:pt idx="396">
                  <c:v>39300</c:v>
                </c:pt>
                <c:pt idx="397">
                  <c:v>39307</c:v>
                </c:pt>
                <c:pt idx="398">
                  <c:v>39314</c:v>
                </c:pt>
                <c:pt idx="399">
                  <c:v>39321</c:v>
                </c:pt>
                <c:pt idx="400">
                  <c:v>39328</c:v>
                </c:pt>
                <c:pt idx="401">
                  <c:v>39335</c:v>
                </c:pt>
                <c:pt idx="402">
                  <c:v>39342</c:v>
                </c:pt>
                <c:pt idx="403">
                  <c:v>39349</c:v>
                </c:pt>
                <c:pt idx="404">
                  <c:v>39356</c:v>
                </c:pt>
                <c:pt idx="405">
                  <c:v>39363</c:v>
                </c:pt>
                <c:pt idx="406">
                  <c:v>39370</c:v>
                </c:pt>
                <c:pt idx="407">
                  <c:v>39377</c:v>
                </c:pt>
                <c:pt idx="408">
                  <c:v>39384</c:v>
                </c:pt>
                <c:pt idx="409">
                  <c:v>39391</c:v>
                </c:pt>
                <c:pt idx="410">
                  <c:v>39398</c:v>
                </c:pt>
                <c:pt idx="411">
                  <c:v>39405</c:v>
                </c:pt>
                <c:pt idx="412">
                  <c:v>39412</c:v>
                </c:pt>
                <c:pt idx="413">
                  <c:v>39419</c:v>
                </c:pt>
                <c:pt idx="414">
                  <c:v>39426</c:v>
                </c:pt>
                <c:pt idx="415">
                  <c:v>39433</c:v>
                </c:pt>
                <c:pt idx="416">
                  <c:v>39440</c:v>
                </c:pt>
                <c:pt idx="417">
                  <c:v>39447</c:v>
                </c:pt>
                <c:pt idx="418">
                  <c:v>39454</c:v>
                </c:pt>
                <c:pt idx="419">
                  <c:v>39461</c:v>
                </c:pt>
                <c:pt idx="420">
                  <c:v>39468</c:v>
                </c:pt>
                <c:pt idx="421">
                  <c:v>39475</c:v>
                </c:pt>
                <c:pt idx="422">
                  <c:v>39482</c:v>
                </c:pt>
                <c:pt idx="423">
                  <c:v>39489</c:v>
                </c:pt>
                <c:pt idx="424">
                  <c:v>39496</c:v>
                </c:pt>
                <c:pt idx="425">
                  <c:v>39503</c:v>
                </c:pt>
                <c:pt idx="426">
                  <c:v>39510</c:v>
                </c:pt>
                <c:pt idx="427">
                  <c:v>39517</c:v>
                </c:pt>
                <c:pt idx="428">
                  <c:v>39524</c:v>
                </c:pt>
                <c:pt idx="429">
                  <c:v>39531</c:v>
                </c:pt>
                <c:pt idx="430">
                  <c:v>39538</c:v>
                </c:pt>
                <c:pt idx="431">
                  <c:v>39545</c:v>
                </c:pt>
                <c:pt idx="432">
                  <c:v>39552</c:v>
                </c:pt>
                <c:pt idx="433">
                  <c:v>39559</c:v>
                </c:pt>
                <c:pt idx="434">
                  <c:v>39566</c:v>
                </c:pt>
                <c:pt idx="435">
                  <c:v>39573</c:v>
                </c:pt>
                <c:pt idx="436">
                  <c:v>39580</c:v>
                </c:pt>
                <c:pt idx="437">
                  <c:v>39587</c:v>
                </c:pt>
                <c:pt idx="438">
                  <c:v>39594</c:v>
                </c:pt>
                <c:pt idx="439">
                  <c:v>39601</c:v>
                </c:pt>
                <c:pt idx="440">
                  <c:v>39608</c:v>
                </c:pt>
                <c:pt idx="441">
                  <c:v>39615</c:v>
                </c:pt>
                <c:pt idx="442">
                  <c:v>39622</c:v>
                </c:pt>
                <c:pt idx="443">
                  <c:v>39629</c:v>
                </c:pt>
                <c:pt idx="444">
                  <c:v>39636</c:v>
                </c:pt>
                <c:pt idx="445">
                  <c:v>39643</c:v>
                </c:pt>
                <c:pt idx="446">
                  <c:v>39650</c:v>
                </c:pt>
                <c:pt idx="447">
                  <c:v>39657</c:v>
                </c:pt>
                <c:pt idx="448">
                  <c:v>39664</c:v>
                </c:pt>
                <c:pt idx="449">
                  <c:v>39671</c:v>
                </c:pt>
                <c:pt idx="450">
                  <c:v>39678</c:v>
                </c:pt>
                <c:pt idx="451">
                  <c:v>39685</c:v>
                </c:pt>
                <c:pt idx="452">
                  <c:v>39692</c:v>
                </c:pt>
                <c:pt idx="453">
                  <c:v>39699</c:v>
                </c:pt>
                <c:pt idx="454">
                  <c:v>39706</c:v>
                </c:pt>
                <c:pt idx="455">
                  <c:v>39713</c:v>
                </c:pt>
                <c:pt idx="456">
                  <c:v>39720</c:v>
                </c:pt>
                <c:pt idx="457">
                  <c:v>39727</c:v>
                </c:pt>
                <c:pt idx="458">
                  <c:v>39734</c:v>
                </c:pt>
                <c:pt idx="459">
                  <c:v>39741</c:v>
                </c:pt>
                <c:pt idx="460">
                  <c:v>39748</c:v>
                </c:pt>
                <c:pt idx="461">
                  <c:v>39755</c:v>
                </c:pt>
                <c:pt idx="462">
                  <c:v>39762</c:v>
                </c:pt>
                <c:pt idx="463">
                  <c:v>39769</c:v>
                </c:pt>
                <c:pt idx="464">
                  <c:v>39776</c:v>
                </c:pt>
                <c:pt idx="465">
                  <c:v>39783</c:v>
                </c:pt>
                <c:pt idx="466">
                  <c:v>39790</c:v>
                </c:pt>
                <c:pt idx="467">
                  <c:v>39797</c:v>
                </c:pt>
                <c:pt idx="468">
                  <c:v>39804</c:v>
                </c:pt>
                <c:pt idx="469">
                  <c:v>39811</c:v>
                </c:pt>
                <c:pt idx="470">
                  <c:v>39818</c:v>
                </c:pt>
                <c:pt idx="471">
                  <c:v>39825</c:v>
                </c:pt>
                <c:pt idx="472">
                  <c:v>39832</c:v>
                </c:pt>
                <c:pt idx="473">
                  <c:v>39839</c:v>
                </c:pt>
                <c:pt idx="474">
                  <c:v>39846</c:v>
                </c:pt>
                <c:pt idx="475">
                  <c:v>39853</c:v>
                </c:pt>
                <c:pt idx="476">
                  <c:v>39860</c:v>
                </c:pt>
                <c:pt idx="477">
                  <c:v>39867</c:v>
                </c:pt>
                <c:pt idx="478">
                  <c:v>39874</c:v>
                </c:pt>
                <c:pt idx="479">
                  <c:v>39881</c:v>
                </c:pt>
                <c:pt idx="480">
                  <c:v>39888</c:v>
                </c:pt>
                <c:pt idx="481">
                  <c:v>39895</c:v>
                </c:pt>
                <c:pt idx="482">
                  <c:v>39902</c:v>
                </c:pt>
                <c:pt idx="483">
                  <c:v>39909</c:v>
                </c:pt>
                <c:pt idx="484">
                  <c:v>39916</c:v>
                </c:pt>
                <c:pt idx="485">
                  <c:v>39923</c:v>
                </c:pt>
                <c:pt idx="486">
                  <c:v>39930</c:v>
                </c:pt>
                <c:pt idx="487">
                  <c:v>39937</c:v>
                </c:pt>
                <c:pt idx="488">
                  <c:v>39944</c:v>
                </c:pt>
                <c:pt idx="489">
                  <c:v>39951</c:v>
                </c:pt>
                <c:pt idx="490">
                  <c:v>39958</c:v>
                </c:pt>
                <c:pt idx="491">
                  <c:v>39965</c:v>
                </c:pt>
                <c:pt idx="492">
                  <c:v>39972</c:v>
                </c:pt>
                <c:pt idx="493">
                  <c:v>39979</c:v>
                </c:pt>
                <c:pt idx="494">
                  <c:v>39986</c:v>
                </c:pt>
                <c:pt idx="495">
                  <c:v>39993</c:v>
                </c:pt>
                <c:pt idx="496">
                  <c:v>40000</c:v>
                </c:pt>
                <c:pt idx="497">
                  <c:v>40007</c:v>
                </c:pt>
                <c:pt idx="498">
                  <c:v>40014</c:v>
                </c:pt>
                <c:pt idx="499">
                  <c:v>40021</c:v>
                </c:pt>
                <c:pt idx="500">
                  <c:v>40028</c:v>
                </c:pt>
                <c:pt idx="501">
                  <c:v>40035</c:v>
                </c:pt>
                <c:pt idx="502">
                  <c:v>40042</c:v>
                </c:pt>
                <c:pt idx="503">
                  <c:v>40049</c:v>
                </c:pt>
                <c:pt idx="504">
                  <c:v>40056</c:v>
                </c:pt>
                <c:pt idx="505">
                  <c:v>40063</c:v>
                </c:pt>
                <c:pt idx="506">
                  <c:v>40070</c:v>
                </c:pt>
                <c:pt idx="507">
                  <c:v>40077</c:v>
                </c:pt>
                <c:pt idx="508">
                  <c:v>40084</c:v>
                </c:pt>
                <c:pt idx="509">
                  <c:v>40091</c:v>
                </c:pt>
                <c:pt idx="510">
                  <c:v>40098</c:v>
                </c:pt>
                <c:pt idx="511">
                  <c:v>40105</c:v>
                </c:pt>
                <c:pt idx="512">
                  <c:v>40112</c:v>
                </c:pt>
                <c:pt idx="513">
                  <c:v>40119</c:v>
                </c:pt>
                <c:pt idx="514">
                  <c:v>40126</c:v>
                </c:pt>
                <c:pt idx="515">
                  <c:v>40133</c:v>
                </c:pt>
                <c:pt idx="516">
                  <c:v>40140</c:v>
                </c:pt>
                <c:pt idx="517">
                  <c:v>40147</c:v>
                </c:pt>
                <c:pt idx="518">
                  <c:v>40154</c:v>
                </c:pt>
                <c:pt idx="519">
                  <c:v>40161</c:v>
                </c:pt>
                <c:pt idx="520">
                  <c:v>40168</c:v>
                </c:pt>
                <c:pt idx="521">
                  <c:v>40175</c:v>
                </c:pt>
                <c:pt idx="522">
                  <c:v>40182</c:v>
                </c:pt>
                <c:pt idx="523">
                  <c:v>40189</c:v>
                </c:pt>
                <c:pt idx="524">
                  <c:v>40196</c:v>
                </c:pt>
                <c:pt idx="525">
                  <c:v>40203</c:v>
                </c:pt>
                <c:pt idx="526">
                  <c:v>40210</c:v>
                </c:pt>
                <c:pt idx="527">
                  <c:v>40217</c:v>
                </c:pt>
                <c:pt idx="528">
                  <c:v>40224</c:v>
                </c:pt>
                <c:pt idx="529">
                  <c:v>40231</c:v>
                </c:pt>
                <c:pt idx="530">
                  <c:v>40238</c:v>
                </c:pt>
                <c:pt idx="531">
                  <c:v>40245</c:v>
                </c:pt>
                <c:pt idx="532">
                  <c:v>40252</c:v>
                </c:pt>
                <c:pt idx="533">
                  <c:v>40259</c:v>
                </c:pt>
                <c:pt idx="534">
                  <c:v>40266</c:v>
                </c:pt>
                <c:pt idx="535">
                  <c:v>40273</c:v>
                </c:pt>
                <c:pt idx="536">
                  <c:v>40280</c:v>
                </c:pt>
                <c:pt idx="537">
                  <c:v>40287</c:v>
                </c:pt>
                <c:pt idx="538">
                  <c:v>40294</c:v>
                </c:pt>
                <c:pt idx="539">
                  <c:v>40301</c:v>
                </c:pt>
                <c:pt idx="540">
                  <c:v>40308</c:v>
                </c:pt>
                <c:pt idx="541">
                  <c:v>40315</c:v>
                </c:pt>
                <c:pt idx="542">
                  <c:v>40322</c:v>
                </c:pt>
                <c:pt idx="543">
                  <c:v>40329</c:v>
                </c:pt>
                <c:pt idx="544">
                  <c:v>40336</c:v>
                </c:pt>
                <c:pt idx="545">
                  <c:v>40343</c:v>
                </c:pt>
                <c:pt idx="546">
                  <c:v>40350</c:v>
                </c:pt>
                <c:pt idx="547">
                  <c:v>40357</c:v>
                </c:pt>
                <c:pt idx="548">
                  <c:v>40364</c:v>
                </c:pt>
                <c:pt idx="549">
                  <c:v>40371</c:v>
                </c:pt>
                <c:pt idx="550">
                  <c:v>40378</c:v>
                </c:pt>
                <c:pt idx="551">
                  <c:v>40385</c:v>
                </c:pt>
                <c:pt idx="552">
                  <c:v>40392</c:v>
                </c:pt>
                <c:pt idx="553">
                  <c:v>40399</c:v>
                </c:pt>
                <c:pt idx="554">
                  <c:v>40406</c:v>
                </c:pt>
                <c:pt idx="555">
                  <c:v>40413</c:v>
                </c:pt>
                <c:pt idx="556">
                  <c:v>40420</c:v>
                </c:pt>
                <c:pt idx="557">
                  <c:v>40427</c:v>
                </c:pt>
                <c:pt idx="558">
                  <c:v>40434</c:v>
                </c:pt>
                <c:pt idx="559">
                  <c:v>40441</c:v>
                </c:pt>
                <c:pt idx="560">
                  <c:v>40448</c:v>
                </c:pt>
                <c:pt idx="561">
                  <c:v>40455</c:v>
                </c:pt>
                <c:pt idx="562">
                  <c:v>40462</c:v>
                </c:pt>
                <c:pt idx="563">
                  <c:v>40469</c:v>
                </c:pt>
                <c:pt idx="564">
                  <c:v>40476</c:v>
                </c:pt>
                <c:pt idx="565">
                  <c:v>40483</c:v>
                </c:pt>
                <c:pt idx="566">
                  <c:v>40490</c:v>
                </c:pt>
                <c:pt idx="567">
                  <c:v>40497</c:v>
                </c:pt>
                <c:pt idx="568">
                  <c:v>40504</c:v>
                </c:pt>
                <c:pt idx="569">
                  <c:v>40511</c:v>
                </c:pt>
                <c:pt idx="570">
                  <c:v>40518</c:v>
                </c:pt>
                <c:pt idx="571">
                  <c:v>40525</c:v>
                </c:pt>
                <c:pt idx="572">
                  <c:v>40532</c:v>
                </c:pt>
                <c:pt idx="573">
                  <c:v>40539</c:v>
                </c:pt>
                <c:pt idx="574">
                  <c:v>40546</c:v>
                </c:pt>
                <c:pt idx="575">
                  <c:v>40553</c:v>
                </c:pt>
                <c:pt idx="576">
                  <c:v>40560</c:v>
                </c:pt>
                <c:pt idx="577">
                  <c:v>40567</c:v>
                </c:pt>
                <c:pt idx="578">
                  <c:v>40574</c:v>
                </c:pt>
                <c:pt idx="579">
                  <c:v>40581</c:v>
                </c:pt>
                <c:pt idx="580">
                  <c:v>40588</c:v>
                </c:pt>
                <c:pt idx="581">
                  <c:v>40595</c:v>
                </c:pt>
                <c:pt idx="582">
                  <c:v>40602</c:v>
                </c:pt>
                <c:pt idx="583">
                  <c:v>40609</c:v>
                </c:pt>
                <c:pt idx="584">
                  <c:v>40616</c:v>
                </c:pt>
                <c:pt idx="585">
                  <c:v>40623</c:v>
                </c:pt>
                <c:pt idx="586">
                  <c:v>40630</c:v>
                </c:pt>
                <c:pt idx="587">
                  <c:v>40637</c:v>
                </c:pt>
                <c:pt idx="588">
                  <c:v>40644</c:v>
                </c:pt>
                <c:pt idx="589">
                  <c:v>40651</c:v>
                </c:pt>
                <c:pt idx="590">
                  <c:v>40658</c:v>
                </c:pt>
                <c:pt idx="591">
                  <c:v>40665</c:v>
                </c:pt>
                <c:pt idx="592">
                  <c:v>40672</c:v>
                </c:pt>
                <c:pt idx="593">
                  <c:v>40679</c:v>
                </c:pt>
                <c:pt idx="594">
                  <c:v>40686</c:v>
                </c:pt>
                <c:pt idx="595">
                  <c:v>40693</c:v>
                </c:pt>
                <c:pt idx="596">
                  <c:v>40700</c:v>
                </c:pt>
                <c:pt idx="597">
                  <c:v>40707</c:v>
                </c:pt>
                <c:pt idx="598">
                  <c:v>40714</c:v>
                </c:pt>
                <c:pt idx="599">
                  <c:v>40721</c:v>
                </c:pt>
                <c:pt idx="600">
                  <c:v>40728</c:v>
                </c:pt>
                <c:pt idx="601">
                  <c:v>40735</c:v>
                </c:pt>
                <c:pt idx="602">
                  <c:v>40742</c:v>
                </c:pt>
                <c:pt idx="603">
                  <c:v>40749</c:v>
                </c:pt>
                <c:pt idx="604">
                  <c:v>40756</c:v>
                </c:pt>
                <c:pt idx="605">
                  <c:v>40763</c:v>
                </c:pt>
                <c:pt idx="606">
                  <c:v>40770</c:v>
                </c:pt>
                <c:pt idx="607">
                  <c:v>40777</c:v>
                </c:pt>
                <c:pt idx="608">
                  <c:v>40784</c:v>
                </c:pt>
                <c:pt idx="609">
                  <c:v>40791</c:v>
                </c:pt>
                <c:pt idx="610">
                  <c:v>40798</c:v>
                </c:pt>
                <c:pt idx="611">
                  <c:v>40805</c:v>
                </c:pt>
                <c:pt idx="612">
                  <c:v>40812</c:v>
                </c:pt>
                <c:pt idx="613">
                  <c:v>40819</c:v>
                </c:pt>
                <c:pt idx="614">
                  <c:v>40826</c:v>
                </c:pt>
                <c:pt idx="615">
                  <c:v>40833</c:v>
                </c:pt>
                <c:pt idx="616">
                  <c:v>40840</c:v>
                </c:pt>
                <c:pt idx="617">
                  <c:v>40847</c:v>
                </c:pt>
                <c:pt idx="618">
                  <c:v>40854</c:v>
                </c:pt>
                <c:pt idx="619">
                  <c:v>40861</c:v>
                </c:pt>
                <c:pt idx="620">
                  <c:v>40868</c:v>
                </c:pt>
                <c:pt idx="621">
                  <c:v>40875</c:v>
                </c:pt>
                <c:pt idx="622">
                  <c:v>40882</c:v>
                </c:pt>
                <c:pt idx="623">
                  <c:v>40889</c:v>
                </c:pt>
                <c:pt idx="624">
                  <c:v>40896</c:v>
                </c:pt>
                <c:pt idx="625">
                  <c:v>40903</c:v>
                </c:pt>
                <c:pt idx="626">
                  <c:v>40910</c:v>
                </c:pt>
                <c:pt idx="627">
                  <c:v>40917</c:v>
                </c:pt>
                <c:pt idx="628">
                  <c:v>40924</c:v>
                </c:pt>
                <c:pt idx="629">
                  <c:v>40931</c:v>
                </c:pt>
                <c:pt idx="630">
                  <c:v>40938</c:v>
                </c:pt>
                <c:pt idx="631">
                  <c:v>40945</c:v>
                </c:pt>
                <c:pt idx="632">
                  <c:v>40952</c:v>
                </c:pt>
                <c:pt idx="633">
                  <c:v>40959</c:v>
                </c:pt>
                <c:pt idx="634">
                  <c:v>40966</c:v>
                </c:pt>
                <c:pt idx="635">
                  <c:v>40973</c:v>
                </c:pt>
                <c:pt idx="636">
                  <c:v>40980</c:v>
                </c:pt>
                <c:pt idx="637">
                  <c:v>40987</c:v>
                </c:pt>
                <c:pt idx="638">
                  <c:v>40994</c:v>
                </c:pt>
                <c:pt idx="639">
                  <c:v>41001</c:v>
                </c:pt>
                <c:pt idx="640">
                  <c:v>41008</c:v>
                </c:pt>
                <c:pt idx="641">
                  <c:v>41015</c:v>
                </c:pt>
                <c:pt idx="642">
                  <c:v>41022</c:v>
                </c:pt>
                <c:pt idx="643">
                  <c:v>41029</c:v>
                </c:pt>
                <c:pt idx="644">
                  <c:v>41036</c:v>
                </c:pt>
                <c:pt idx="645">
                  <c:v>41043</c:v>
                </c:pt>
                <c:pt idx="646">
                  <c:v>41050</c:v>
                </c:pt>
                <c:pt idx="647">
                  <c:v>41057</c:v>
                </c:pt>
                <c:pt idx="648">
                  <c:v>41064</c:v>
                </c:pt>
                <c:pt idx="649">
                  <c:v>41071</c:v>
                </c:pt>
                <c:pt idx="650">
                  <c:v>41078</c:v>
                </c:pt>
                <c:pt idx="651">
                  <c:v>41085</c:v>
                </c:pt>
                <c:pt idx="652">
                  <c:v>41092</c:v>
                </c:pt>
                <c:pt idx="653">
                  <c:v>41099</c:v>
                </c:pt>
                <c:pt idx="654">
                  <c:v>41106</c:v>
                </c:pt>
                <c:pt idx="655">
                  <c:v>41113</c:v>
                </c:pt>
                <c:pt idx="656">
                  <c:v>41120</c:v>
                </c:pt>
                <c:pt idx="657">
                  <c:v>41127</c:v>
                </c:pt>
                <c:pt idx="658">
                  <c:v>41134</c:v>
                </c:pt>
                <c:pt idx="659">
                  <c:v>41141</c:v>
                </c:pt>
                <c:pt idx="660">
                  <c:v>41148</c:v>
                </c:pt>
                <c:pt idx="661">
                  <c:v>41155</c:v>
                </c:pt>
                <c:pt idx="662">
                  <c:v>41162</c:v>
                </c:pt>
                <c:pt idx="663">
                  <c:v>41169</c:v>
                </c:pt>
                <c:pt idx="664">
                  <c:v>41176</c:v>
                </c:pt>
                <c:pt idx="665">
                  <c:v>41183</c:v>
                </c:pt>
                <c:pt idx="666">
                  <c:v>41190</c:v>
                </c:pt>
                <c:pt idx="667">
                  <c:v>41197</c:v>
                </c:pt>
                <c:pt idx="668">
                  <c:v>41204</c:v>
                </c:pt>
                <c:pt idx="669">
                  <c:v>41211</c:v>
                </c:pt>
                <c:pt idx="670">
                  <c:v>41218</c:v>
                </c:pt>
                <c:pt idx="671">
                  <c:v>41225</c:v>
                </c:pt>
                <c:pt idx="672">
                  <c:v>41232</c:v>
                </c:pt>
                <c:pt idx="673">
                  <c:v>41239</c:v>
                </c:pt>
                <c:pt idx="674">
                  <c:v>41246</c:v>
                </c:pt>
                <c:pt idx="675">
                  <c:v>41253</c:v>
                </c:pt>
                <c:pt idx="676">
                  <c:v>41260</c:v>
                </c:pt>
                <c:pt idx="677">
                  <c:v>41267</c:v>
                </c:pt>
                <c:pt idx="678">
                  <c:v>41274</c:v>
                </c:pt>
                <c:pt idx="679">
                  <c:v>41281</c:v>
                </c:pt>
                <c:pt idx="680">
                  <c:v>41288</c:v>
                </c:pt>
                <c:pt idx="681">
                  <c:v>41295</c:v>
                </c:pt>
                <c:pt idx="682">
                  <c:v>41302</c:v>
                </c:pt>
                <c:pt idx="683">
                  <c:v>41309</c:v>
                </c:pt>
                <c:pt idx="684">
                  <c:v>41316</c:v>
                </c:pt>
                <c:pt idx="685">
                  <c:v>41323</c:v>
                </c:pt>
                <c:pt idx="686">
                  <c:v>41330</c:v>
                </c:pt>
                <c:pt idx="687">
                  <c:v>41337</c:v>
                </c:pt>
                <c:pt idx="688">
                  <c:v>41344</c:v>
                </c:pt>
                <c:pt idx="689">
                  <c:v>41351</c:v>
                </c:pt>
                <c:pt idx="690">
                  <c:v>41358</c:v>
                </c:pt>
                <c:pt idx="691">
                  <c:v>41365</c:v>
                </c:pt>
                <c:pt idx="692">
                  <c:v>41372</c:v>
                </c:pt>
                <c:pt idx="693">
                  <c:v>41379</c:v>
                </c:pt>
                <c:pt idx="694">
                  <c:v>41386</c:v>
                </c:pt>
                <c:pt idx="695">
                  <c:v>41393</c:v>
                </c:pt>
                <c:pt idx="696">
                  <c:v>41400</c:v>
                </c:pt>
                <c:pt idx="697">
                  <c:v>41407</c:v>
                </c:pt>
                <c:pt idx="698">
                  <c:v>41414</c:v>
                </c:pt>
                <c:pt idx="699">
                  <c:v>41421</c:v>
                </c:pt>
                <c:pt idx="700">
                  <c:v>41428</c:v>
                </c:pt>
                <c:pt idx="701">
                  <c:v>41435</c:v>
                </c:pt>
                <c:pt idx="702">
                  <c:v>41442</c:v>
                </c:pt>
                <c:pt idx="703">
                  <c:v>41449</c:v>
                </c:pt>
                <c:pt idx="704">
                  <c:v>41456</c:v>
                </c:pt>
                <c:pt idx="705">
                  <c:v>41463</c:v>
                </c:pt>
                <c:pt idx="706">
                  <c:v>41470</c:v>
                </c:pt>
                <c:pt idx="707">
                  <c:v>41477</c:v>
                </c:pt>
                <c:pt idx="708">
                  <c:v>41484</c:v>
                </c:pt>
                <c:pt idx="709">
                  <c:v>41491</c:v>
                </c:pt>
                <c:pt idx="710">
                  <c:v>41498</c:v>
                </c:pt>
                <c:pt idx="711">
                  <c:v>41505</c:v>
                </c:pt>
                <c:pt idx="712">
                  <c:v>41512</c:v>
                </c:pt>
                <c:pt idx="713">
                  <c:v>41519</c:v>
                </c:pt>
                <c:pt idx="714">
                  <c:v>41526</c:v>
                </c:pt>
                <c:pt idx="715">
                  <c:v>41533</c:v>
                </c:pt>
                <c:pt idx="716">
                  <c:v>41540</c:v>
                </c:pt>
                <c:pt idx="717">
                  <c:v>41547</c:v>
                </c:pt>
                <c:pt idx="718">
                  <c:v>41554</c:v>
                </c:pt>
                <c:pt idx="719">
                  <c:v>41561</c:v>
                </c:pt>
                <c:pt idx="720">
                  <c:v>41568</c:v>
                </c:pt>
                <c:pt idx="721">
                  <c:v>41575</c:v>
                </c:pt>
                <c:pt idx="722">
                  <c:v>41582</c:v>
                </c:pt>
                <c:pt idx="723">
                  <c:v>41589</c:v>
                </c:pt>
                <c:pt idx="724">
                  <c:v>41596</c:v>
                </c:pt>
                <c:pt idx="725">
                  <c:v>41603</c:v>
                </c:pt>
                <c:pt idx="726">
                  <c:v>41610</c:v>
                </c:pt>
                <c:pt idx="727">
                  <c:v>41617</c:v>
                </c:pt>
                <c:pt idx="728">
                  <c:v>41624</c:v>
                </c:pt>
                <c:pt idx="729">
                  <c:v>41631</c:v>
                </c:pt>
                <c:pt idx="730">
                  <c:v>41638</c:v>
                </c:pt>
                <c:pt idx="731">
                  <c:v>41645</c:v>
                </c:pt>
                <c:pt idx="732">
                  <c:v>41652</c:v>
                </c:pt>
                <c:pt idx="733">
                  <c:v>41659</c:v>
                </c:pt>
                <c:pt idx="734">
                  <c:v>41666</c:v>
                </c:pt>
                <c:pt idx="735">
                  <c:v>41673</c:v>
                </c:pt>
                <c:pt idx="736">
                  <c:v>41680</c:v>
                </c:pt>
                <c:pt idx="737">
                  <c:v>41687</c:v>
                </c:pt>
                <c:pt idx="738">
                  <c:v>41694</c:v>
                </c:pt>
                <c:pt idx="739">
                  <c:v>41701</c:v>
                </c:pt>
                <c:pt idx="740">
                  <c:v>41708</c:v>
                </c:pt>
                <c:pt idx="741">
                  <c:v>41715</c:v>
                </c:pt>
                <c:pt idx="742">
                  <c:v>41722</c:v>
                </c:pt>
                <c:pt idx="743">
                  <c:v>41729</c:v>
                </c:pt>
                <c:pt idx="744">
                  <c:v>41736</c:v>
                </c:pt>
                <c:pt idx="745">
                  <c:v>41743</c:v>
                </c:pt>
                <c:pt idx="746">
                  <c:v>41750</c:v>
                </c:pt>
                <c:pt idx="747">
                  <c:v>41757</c:v>
                </c:pt>
                <c:pt idx="748">
                  <c:v>41764</c:v>
                </c:pt>
                <c:pt idx="749">
                  <c:v>41771</c:v>
                </c:pt>
                <c:pt idx="750">
                  <c:v>41778</c:v>
                </c:pt>
                <c:pt idx="751">
                  <c:v>41785</c:v>
                </c:pt>
                <c:pt idx="752">
                  <c:v>41792</c:v>
                </c:pt>
                <c:pt idx="753">
                  <c:v>41799</c:v>
                </c:pt>
                <c:pt idx="754">
                  <c:v>41806</c:v>
                </c:pt>
                <c:pt idx="755">
                  <c:v>41813</c:v>
                </c:pt>
                <c:pt idx="756">
                  <c:v>41820</c:v>
                </c:pt>
                <c:pt idx="757">
                  <c:v>41827</c:v>
                </c:pt>
                <c:pt idx="758">
                  <c:v>41834</c:v>
                </c:pt>
                <c:pt idx="759">
                  <c:v>41841</c:v>
                </c:pt>
                <c:pt idx="760">
                  <c:v>41848</c:v>
                </c:pt>
                <c:pt idx="761">
                  <c:v>41855</c:v>
                </c:pt>
                <c:pt idx="762">
                  <c:v>41862</c:v>
                </c:pt>
                <c:pt idx="763">
                  <c:v>41869</c:v>
                </c:pt>
                <c:pt idx="764">
                  <c:v>41876</c:v>
                </c:pt>
                <c:pt idx="765">
                  <c:v>41883</c:v>
                </c:pt>
                <c:pt idx="766">
                  <c:v>41890</c:v>
                </c:pt>
                <c:pt idx="767">
                  <c:v>41897</c:v>
                </c:pt>
                <c:pt idx="768">
                  <c:v>41904</c:v>
                </c:pt>
                <c:pt idx="769">
                  <c:v>41911</c:v>
                </c:pt>
                <c:pt idx="770">
                  <c:v>41918</c:v>
                </c:pt>
                <c:pt idx="771">
                  <c:v>41925</c:v>
                </c:pt>
                <c:pt idx="772">
                  <c:v>41932</c:v>
                </c:pt>
                <c:pt idx="773">
                  <c:v>41939</c:v>
                </c:pt>
                <c:pt idx="774">
                  <c:v>41946</c:v>
                </c:pt>
                <c:pt idx="775">
                  <c:v>41953</c:v>
                </c:pt>
                <c:pt idx="776">
                  <c:v>41960</c:v>
                </c:pt>
                <c:pt idx="777">
                  <c:v>41967</c:v>
                </c:pt>
                <c:pt idx="778">
                  <c:v>41974</c:v>
                </c:pt>
                <c:pt idx="779">
                  <c:v>41981</c:v>
                </c:pt>
                <c:pt idx="780">
                  <c:v>41988</c:v>
                </c:pt>
                <c:pt idx="781">
                  <c:v>41995</c:v>
                </c:pt>
                <c:pt idx="782">
                  <c:v>42002</c:v>
                </c:pt>
                <c:pt idx="783">
                  <c:v>42009</c:v>
                </c:pt>
                <c:pt idx="784">
                  <c:v>42016</c:v>
                </c:pt>
                <c:pt idx="785">
                  <c:v>42023</c:v>
                </c:pt>
                <c:pt idx="786">
                  <c:v>42030</c:v>
                </c:pt>
                <c:pt idx="787">
                  <c:v>42037</c:v>
                </c:pt>
                <c:pt idx="788">
                  <c:v>42044</c:v>
                </c:pt>
                <c:pt idx="789">
                  <c:v>42051</c:v>
                </c:pt>
                <c:pt idx="790">
                  <c:v>42058</c:v>
                </c:pt>
                <c:pt idx="791">
                  <c:v>42065</c:v>
                </c:pt>
                <c:pt idx="792">
                  <c:v>42072</c:v>
                </c:pt>
                <c:pt idx="793">
                  <c:v>42079</c:v>
                </c:pt>
                <c:pt idx="794">
                  <c:v>42086</c:v>
                </c:pt>
                <c:pt idx="795">
                  <c:v>42093</c:v>
                </c:pt>
                <c:pt idx="796">
                  <c:v>42100</c:v>
                </c:pt>
                <c:pt idx="797">
                  <c:v>42107</c:v>
                </c:pt>
                <c:pt idx="798">
                  <c:v>42114</c:v>
                </c:pt>
                <c:pt idx="799">
                  <c:v>42121</c:v>
                </c:pt>
                <c:pt idx="800">
                  <c:v>42128</c:v>
                </c:pt>
                <c:pt idx="801">
                  <c:v>42135</c:v>
                </c:pt>
                <c:pt idx="802">
                  <c:v>42142</c:v>
                </c:pt>
                <c:pt idx="803">
                  <c:v>42149</c:v>
                </c:pt>
                <c:pt idx="804">
                  <c:v>42156</c:v>
                </c:pt>
                <c:pt idx="805">
                  <c:v>42163</c:v>
                </c:pt>
                <c:pt idx="806">
                  <c:v>42170</c:v>
                </c:pt>
                <c:pt idx="807">
                  <c:v>42177</c:v>
                </c:pt>
                <c:pt idx="808">
                  <c:v>42184</c:v>
                </c:pt>
                <c:pt idx="809">
                  <c:v>42191</c:v>
                </c:pt>
                <c:pt idx="810">
                  <c:v>42198</c:v>
                </c:pt>
                <c:pt idx="811">
                  <c:v>42205</c:v>
                </c:pt>
                <c:pt idx="812">
                  <c:v>42212</c:v>
                </c:pt>
                <c:pt idx="813">
                  <c:v>42219</c:v>
                </c:pt>
                <c:pt idx="814">
                  <c:v>42226</c:v>
                </c:pt>
                <c:pt idx="815">
                  <c:v>42233</c:v>
                </c:pt>
                <c:pt idx="816">
                  <c:v>42240</c:v>
                </c:pt>
                <c:pt idx="817">
                  <c:v>42247</c:v>
                </c:pt>
                <c:pt idx="818">
                  <c:v>42254</c:v>
                </c:pt>
                <c:pt idx="819">
                  <c:v>42261</c:v>
                </c:pt>
                <c:pt idx="820">
                  <c:v>42268</c:v>
                </c:pt>
                <c:pt idx="821">
                  <c:v>42275</c:v>
                </c:pt>
                <c:pt idx="822">
                  <c:v>42282</c:v>
                </c:pt>
                <c:pt idx="823">
                  <c:v>42289</c:v>
                </c:pt>
                <c:pt idx="824">
                  <c:v>42296</c:v>
                </c:pt>
                <c:pt idx="825">
                  <c:v>42303</c:v>
                </c:pt>
                <c:pt idx="826">
                  <c:v>42310</c:v>
                </c:pt>
                <c:pt idx="827">
                  <c:v>42317</c:v>
                </c:pt>
                <c:pt idx="828">
                  <c:v>42324</c:v>
                </c:pt>
                <c:pt idx="829">
                  <c:v>42331</c:v>
                </c:pt>
                <c:pt idx="830">
                  <c:v>42338</c:v>
                </c:pt>
              </c:numCache>
            </c:numRef>
          </c:cat>
          <c:val>
            <c:numRef>
              <c:f>Sheet1!$J$3:$J$833</c:f>
              <c:numCache>
                <c:formatCode>0</c:formatCode>
                <c:ptCount val="831"/>
                <c:pt idx="0">
                  <c:v>117.40000000000003</c:v>
                </c:pt>
                <c:pt idx="1">
                  <c:v>114.80000000000005</c:v>
                </c:pt>
                <c:pt idx="2">
                  <c:v>111.79999999999994</c:v>
                </c:pt>
                <c:pt idx="3">
                  <c:v>113.79999999999998</c:v>
                </c:pt>
                <c:pt idx="4">
                  <c:v>108.29999999999993</c:v>
                </c:pt>
                <c:pt idx="5">
                  <c:v>111.20000000000002</c:v>
                </c:pt>
                <c:pt idx="6">
                  <c:v>104.99999999999999</c:v>
                </c:pt>
                <c:pt idx="7">
                  <c:v>106.50000000000004</c:v>
                </c:pt>
                <c:pt idx="8">
                  <c:v>108</c:v>
                </c:pt>
                <c:pt idx="9">
                  <c:v>97.800000000000068</c:v>
                </c:pt>
                <c:pt idx="10">
                  <c:v>103.2</c:v>
                </c:pt>
                <c:pt idx="11">
                  <c:v>93.299999999999983</c:v>
                </c:pt>
                <c:pt idx="12">
                  <c:v>91.399999999999977</c:v>
                </c:pt>
                <c:pt idx="13">
                  <c:v>76.699999999999946</c:v>
                </c:pt>
                <c:pt idx="14">
                  <c:v>65.09999999999998</c:v>
                </c:pt>
                <c:pt idx="15">
                  <c:v>79.600000000000023</c:v>
                </c:pt>
                <c:pt idx="16">
                  <c:v>72.000000000000057</c:v>
                </c:pt>
                <c:pt idx="17">
                  <c:v>94.299999999999955</c:v>
                </c:pt>
                <c:pt idx="18">
                  <c:v>115.20000000000002</c:v>
                </c:pt>
                <c:pt idx="19">
                  <c:v>104.40000000000005</c:v>
                </c:pt>
                <c:pt idx="20">
                  <c:v>101.20000000000005</c:v>
                </c:pt>
                <c:pt idx="21">
                  <c:v>107.39999999999998</c:v>
                </c:pt>
                <c:pt idx="22">
                  <c:v>103.69999999999999</c:v>
                </c:pt>
                <c:pt idx="23">
                  <c:v>92.999999999999972</c:v>
                </c:pt>
                <c:pt idx="24">
                  <c:v>89.9</c:v>
                </c:pt>
                <c:pt idx="25">
                  <c:v>81.400000000000006</c:v>
                </c:pt>
                <c:pt idx="26">
                  <c:v>71.100000000000023</c:v>
                </c:pt>
                <c:pt idx="27">
                  <c:v>75.8</c:v>
                </c:pt>
                <c:pt idx="28">
                  <c:v>85.9</c:v>
                </c:pt>
                <c:pt idx="29">
                  <c:v>78.099999999999966</c:v>
                </c:pt>
                <c:pt idx="30">
                  <c:v>83.100000000000037</c:v>
                </c:pt>
                <c:pt idx="31">
                  <c:v>78.800000000000026</c:v>
                </c:pt>
                <c:pt idx="32">
                  <c:v>74.799999999999926</c:v>
                </c:pt>
                <c:pt idx="33">
                  <c:v>67.599999999999923</c:v>
                </c:pt>
                <c:pt idx="34">
                  <c:v>68.40000000000002</c:v>
                </c:pt>
                <c:pt idx="35">
                  <c:v>49.399999999999977</c:v>
                </c:pt>
                <c:pt idx="36">
                  <c:v>47.500000000000057</c:v>
                </c:pt>
                <c:pt idx="37">
                  <c:v>52.400000000000006</c:v>
                </c:pt>
                <c:pt idx="38">
                  <c:v>57.500000000000014</c:v>
                </c:pt>
                <c:pt idx="39">
                  <c:v>58.900000000000041</c:v>
                </c:pt>
                <c:pt idx="40">
                  <c:v>58.5</c:v>
                </c:pt>
                <c:pt idx="41">
                  <c:v>52.800000000000047</c:v>
                </c:pt>
                <c:pt idx="42">
                  <c:v>38.600000000000009</c:v>
                </c:pt>
                <c:pt idx="43">
                  <c:v>51.900000000000013</c:v>
                </c:pt>
                <c:pt idx="44">
                  <c:v>63.400000000000034</c:v>
                </c:pt>
                <c:pt idx="45">
                  <c:v>57.299999999999955</c:v>
                </c:pt>
                <c:pt idx="46">
                  <c:v>50.8</c:v>
                </c:pt>
                <c:pt idx="47">
                  <c:v>50.899999999999949</c:v>
                </c:pt>
                <c:pt idx="48">
                  <c:v>52.400000000000006</c:v>
                </c:pt>
                <c:pt idx="49">
                  <c:v>39.499999999999957</c:v>
                </c:pt>
                <c:pt idx="50">
                  <c:v>31.99999999999994</c:v>
                </c:pt>
                <c:pt idx="51">
                  <c:v>13.199999999999967</c:v>
                </c:pt>
                <c:pt idx="52">
                  <c:v>25.700000000000056</c:v>
                </c:pt>
                <c:pt idx="53">
                  <c:v>20.399999999999974</c:v>
                </c:pt>
                <c:pt idx="54">
                  <c:v>42.600000000000016</c:v>
                </c:pt>
                <c:pt idx="55">
                  <c:v>36.09999999999998</c:v>
                </c:pt>
                <c:pt idx="56">
                  <c:v>44.900000000000077</c:v>
                </c:pt>
                <c:pt idx="57">
                  <c:v>38.79999999999999</c:v>
                </c:pt>
                <c:pt idx="58">
                  <c:v>40.700000000000003</c:v>
                </c:pt>
                <c:pt idx="59">
                  <c:v>42.199999999999974</c:v>
                </c:pt>
                <c:pt idx="60">
                  <c:v>33.399999999999963</c:v>
                </c:pt>
                <c:pt idx="61">
                  <c:v>20.899999999999963</c:v>
                </c:pt>
                <c:pt idx="62">
                  <c:v>21.799999999999997</c:v>
                </c:pt>
                <c:pt idx="63">
                  <c:v>13.400000000000034</c:v>
                </c:pt>
                <c:pt idx="64">
                  <c:v>21.699999999999964</c:v>
                </c:pt>
                <c:pt idx="65">
                  <c:v>25.600000000000023</c:v>
                </c:pt>
                <c:pt idx="66">
                  <c:v>20.899999999999963</c:v>
                </c:pt>
                <c:pt idx="67">
                  <c:v>43.99999999999995</c:v>
                </c:pt>
                <c:pt idx="68">
                  <c:v>27.299999999999969</c:v>
                </c:pt>
                <c:pt idx="69">
                  <c:v>29.999999999999982</c:v>
                </c:pt>
                <c:pt idx="70">
                  <c:v>24.699999999999989</c:v>
                </c:pt>
                <c:pt idx="71">
                  <c:v>35.099999999999994</c:v>
                </c:pt>
                <c:pt idx="72">
                  <c:v>32.000000000000028</c:v>
                </c:pt>
                <c:pt idx="73">
                  <c:v>33.60000000000003</c:v>
                </c:pt>
                <c:pt idx="74">
                  <c:v>26.6</c:v>
                </c:pt>
                <c:pt idx="75">
                  <c:v>24.099999999999966</c:v>
                </c:pt>
                <c:pt idx="76">
                  <c:v>25.399999999999956</c:v>
                </c:pt>
                <c:pt idx="77">
                  <c:v>18.50000000000005</c:v>
                </c:pt>
                <c:pt idx="78">
                  <c:v>24.399999999999977</c:v>
                </c:pt>
                <c:pt idx="79">
                  <c:v>23.70000000000001</c:v>
                </c:pt>
                <c:pt idx="80">
                  <c:v>13.3</c:v>
                </c:pt>
                <c:pt idx="81">
                  <c:v>15.700000000000003</c:v>
                </c:pt>
                <c:pt idx="82">
                  <c:v>18.299999999999983</c:v>
                </c:pt>
                <c:pt idx="83">
                  <c:v>25.8</c:v>
                </c:pt>
                <c:pt idx="84">
                  <c:v>25.099999999999945</c:v>
                </c:pt>
                <c:pt idx="85">
                  <c:v>21.399999999999952</c:v>
                </c:pt>
                <c:pt idx="86">
                  <c:v>14.200000000000035</c:v>
                </c:pt>
                <c:pt idx="87">
                  <c:v>3.2000000000000028</c:v>
                </c:pt>
                <c:pt idx="88">
                  <c:v>-1.499999999999968</c:v>
                </c:pt>
                <c:pt idx="89">
                  <c:v>-20.29999999999994</c:v>
                </c:pt>
                <c:pt idx="90">
                  <c:v>-18.300000000000072</c:v>
                </c:pt>
                <c:pt idx="91">
                  <c:v>-22.599999999999998</c:v>
                </c:pt>
                <c:pt idx="92">
                  <c:v>-16.39999999999997</c:v>
                </c:pt>
                <c:pt idx="93">
                  <c:v>-4.8000000000000043</c:v>
                </c:pt>
                <c:pt idx="94">
                  <c:v>0.49999999999998934</c:v>
                </c:pt>
                <c:pt idx="95">
                  <c:v>2.1000000000000796</c:v>
                </c:pt>
                <c:pt idx="96">
                  <c:v>-0.69999999999996732</c:v>
                </c:pt>
                <c:pt idx="97">
                  <c:v>-0.90000000000003411</c:v>
                </c:pt>
                <c:pt idx="98">
                  <c:v>22.299999999999986</c:v>
                </c:pt>
                <c:pt idx="99">
                  <c:v>44.300000000000054</c:v>
                </c:pt>
                <c:pt idx="100">
                  <c:v>19.700000000000006</c:v>
                </c:pt>
                <c:pt idx="101">
                  <c:v>29.599999999999937</c:v>
                </c:pt>
                <c:pt idx="102">
                  <c:v>38.79999999999999</c:v>
                </c:pt>
                <c:pt idx="103">
                  <c:v>27.400000000000002</c:v>
                </c:pt>
                <c:pt idx="104">
                  <c:v>10.200000000000031</c:v>
                </c:pt>
                <c:pt idx="105">
                  <c:v>21.399999999999952</c:v>
                </c:pt>
                <c:pt idx="106">
                  <c:v>13.999999999999968</c:v>
                </c:pt>
                <c:pt idx="107">
                  <c:v>10.700000000000021</c:v>
                </c:pt>
                <c:pt idx="108">
                  <c:v>11.399999999999988</c:v>
                </c:pt>
                <c:pt idx="109">
                  <c:v>7.6999999999999957</c:v>
                </c:pt>
                <c:pt idx="110">
                  <c:v>1.699999999999946</c:v>
                </c:pt>
                <c:pt idx="111">
                  <c:v>-9.9999999999944578E-2</c:v>
                </c:pt>
                <c:pt idx="112">
                  <c:v>-6.0999999999999943</c:v>
                </c:pt>
                <c:pt idx="113">
                  <c:v>-2.4000000000000021</c:v>
                </c:pt>
                <c:pt idx="114">
                  <c:v>16.600000000000037</c:v>
                </c:pt>
                <c:pt idx="115">
                  <c:v>10.200000000000031</c:v>
                </c:pt>
                <c:pt idx="116">
                  <c:v>13.700000000000045</c:v>
                </c:pt>
                <c:pt idx="117">
                  <c:v>18.699999999999939</c:v>
                </c:pt>
                <c:pt idx="118">
                  <c:v>8.0000000000000071</c:v>
                </c:pt>
                <c:pt idx="119">
                  <c:v>2.8999999999999915</c:v>
                </c:pt>
                <c:pt idx="120">
                  <c:v>2.1000000000000796</c:v>
                </c:pt>
                <c:pt idx="121">
                  <c:v>-2.7999999999999581</c:v>
                </c:pt>
                <c:pt idx="122">
                  <c:v>-3.3000000000000362</c:v>
                </c:pt>
                <c:pt idx="123">
                  <c:v>2.4999999999999467</c:v>
                </c:pt>
                <c:pt idx="124">
                  <c:v>0.39999999999995595</c:v>
                </c:pt>
                <c:pt idx="125">
                  <c:v>-4.2000000000000703</c:v>
                </c:pt>
                <c:pt idx="126">
                  <c:v>-12.300000000000022</c:v>
                </c:pt>
                <c:pt idx="127">
                  <c:v>-5.6999999999999496</c:v>
                </c:pt>
                <c:pt idx="128">
                  <c:v>-14.999999999999947</c:v>
                </c:pt>
                <c:pt idx="129">
                  <c:v>-8.6999999999999744</c:v>
                </c:pt>
                <c:pt idx="130">
                  <c:v>-15.500000000000025</c:v>
                </c:pt>
                <c:pt idx="131">
                  <c:v>-18.499999999999961</c:v>
                </c:pt>
                <c:pt idx="132">
                  <c:v>-19.700000000000006</c:v>
                </c:pt>
                <c:pt idx="133">
                  <c:v>-33.60000000000003</c:v>
                </c:pt>
                <c:pt idx="134">
                  <c:v>-23.599999999999977</c:v>
                </c:pt>
                <c:pt idx="135">
                  <c:v>-32.100000000000065</c:v>
                </c:pt>
                <c:pt idx="136">
                  <c:v>-34.90000000000002</c:v>
                </c:pt>
                <c:pt idx="137">
                  <c:v>-33.400000000000048</c:v>
                </c:pt>
                <c:pt idx="138">
                  <c:v>-47.299999999999983</c:v>
                </c:pt>
                <c:pt idx="139">
                  <c:v>-36.399999999999991</c:v>
                </c:pt>
                <c:pt idx="140">
                  <c:v>-36.599999999999966</c:v>
                </c:pt>
                <c:pt idx="141">
                  <c:v>-53.500000000000014</c:v>
                </c:pt>
                <c:pt idx="142">
                  <c:v>-62.900000000000048</c:v>
                </c:pt>
                <c:pt idx="143">
                  <c:v>-66.000000000000014</c:v>
                </c:pt>
                <c:pt idx="144">
                  <c:v>-68.499999999999957</c:v>
                </c:pt>
                <c:pt idx="145">
                  <c:v>-67.09999999999998</c:v>
                </c:pt>
                <c:pt idx="146">
                  <c:v>-37.100000000000044</c:v>
                </c:pt>
                <c:pt idx="147">
                  <c:v>-47.100000000000009</c:v>
                </c:pt>
                <c:pt idx="148">
                  <c:v>-52.199999999999932</c:v>
                </c:pt>
                <c:pt idx="149">
                  <c:v>-62.199999999999989</c:v>
                </c:pt>
                <c:pt idx="150">
                  <c:v>-45.800000000000018</c:v>
                </c:pt>
                <c:pt idx="151">
                  <c:v>-35.700000000000017</c:v>
                </c:pt>
                <c:pt idx="152">
                  <c:v>-29.300000000000015</c:v>
                </c:pt>
                <c:pt idx="153">
                  <c:v>-33.300000000000018</c:v>
                </c:pt>
                <c:pt idx="154">
                  <c:v>-21.099999999999941</c:v>
                </c:pt>
                <c:pt idx="155">
                  <c:v>-31.000000000000007</c:v>
                </c:pt>
                <c:pt idx="156">
                  <c:v>-40.899999999999977</c:v>
                </c:pt>
                <c:pt idx="157">
                  <c:v>-24.300000000000033</c:v>
                </c:pt>
                <c:pt idx="158">
                  <c:v>-12.699999999999978</c:v>
                </c:pt>
                <c:pt idx="159">
                  <c:v>-10.799999999999965</c:v>
                </c:pt>
                <c:pt idx="160">
                  <c:v>-3.6000000000000032</c:v>
                </c:pt>
                <c:pt idx="161">
                  <c:v>-7.7000000000000401</c:v>
                </c:pt>
                <c:pt idx="162">
                  <c:v>-2.3000000000000131</c:v>
                </c:pt>
                <c:pt idx="163">
                  <c:v>-4.8999999999999932</c:v>
                </c:pt>
                <c:pt idx="164">
                  <c:v>-5.2999999999999936</c:v>
                </c:pt>
                <c:pt idx="165">
                  <c:v>-21.199999999999974</c:v>
                </c:pt>
                <c:pt idx="166">
                  <c:v>-22.799999999999976</c:v>
                </c:pt>
                <c:pt idx="167">
                  <c:v>-33.800000000000011</c:v>
                </c:pt>
                <c:pt idx="168">
                  <c:v>-22.900000000000009</c:v>
                </c:pt>
                <c:pt idx="169">
                  <c:v>-21.300000000000008</c:v>
                </c:pt>
                <c:pt idx="170">
                  <c:v>-23.499999999999943</c:v>
                </c:pt>
                <c:pt idx="171">
                  <c:v>-20.199999999999996</c:v>
                </c:pt>
                <c:pt idx="172">
                  <c:v>-16.39999999999997</c:v>
                </c:pt>
                <c:pt idx="173">
                  <c:v>-21.70000000000001</c:v>
                </c:pt>
                <c:pt idx="174">
                  <c:v>-18.19999999999995</c:v>
                </c:pt>
                <c:pt idx="175">
                  <c:v>-27.699999999999967</c:v>
                </c:pt>
                <c:pt idx="176">
                  <c:v>-32.100000000000016</c:v>
                </c:pt>
                <c:pt idx="177">
                  <c:v>-29.000000000000004</c:v>
                </c:pt>
                <c:pt idx="178">
                  <c:v>-32.499999999999972</c:v>
                </c:pt>
                <c:pt idx="179">
                  <c:v>-31.300000000000018</c:v>
                </c:pt>
                <c:pt idx="180">
                  <c:v>-31.499999999999993</c:v>
                </c:pt>
                <c:pt idx="181">
                  <c:v>-35.300000000000018</c:v>
                </c:pt>
                <c:pt idx="182">
                  <c:v>-27.600000000000023</c:v>
                </c:pt>
                <c:pt idx="183">
                  <c:v>-20.399999999999974</c:v>
                </c:pt>
                <c:pt idx="184">
                  <c:v>-11.099999999999977</c:v>
                </c:pt>
                <c:pt idx="185">
                  <c:v>15.200000000000014</c:v>
                </c:pt>
                <c:pt idx="186">
                  <c:v>23.4</c:v>
                </c:pt>
                <c:pt idx="187">
                  <c:v>18.400000000000016</c:v>
                </c:pt>
                <c:pt idx="188">
                  <c:v>21.799999999999997</c:v>
                </c:pt>
                <c:pt idx="189">
                  <c:v>24.399999999999977</c:v>
                </c:pt>
                <c:pt idx="190">
                  <c:v>27.299999999999969</c:v>
                </c:pt>
                <c:pt idx="191">
                  <c:v>24.699999999999989</c:v>
                </c:pt>
                <c:pt idx="192">
                  <c:v>11.500000000000021</c:v>
                </c:pt>
                <c:pt idx="193">
                  <c:v>7.5000000000000178</c:v>
                </c:pt>
                <c:pt idx="194">
                  <c:v>12.099999999999955</c:v>
                </c:pt>
                <c:pt idx="195">
                  <c:v>4.1999999999999815</c:v>
                </c:pt>
                <c:pt idx="196">
                  <c:v>-1.6000000000000014</c:v>
                </c:pt>
                <c:pt idx="197">
                  <c:v>-2.8000000000000469</c:v>
                </c:pt>
                <c:pt idx="198">
                  <c:v>7.5000000000000178</c:v>
                </c:pt>
                <c:pt idx="199">
                  <c:v>-2.7999999999999581</c:v>
                </c:pt>
                <c:pt idx="200">
                  <c:v>-1.2000000000000455</c:v>
                </c:pt>
                <c:pt idx="201">
                  <c:v>0.80000000000000071</c:v>
                </c:pt>
                <c:pt idx="202">
                  <c:v>-13.3</c:v>
                </c:pt>
                <c:pt idx="203">
                  <c:v>-17.099999999999937</c:v>
                </c:pt>
                <c:pt idx="204">
                  <c:v>-8.0000000000000071</c:v>
                </c:pt>
                <c:pt idx="205">
                  <c:v>-5.0999999999999268</c:v>
                </c:pt>
                <c:pt idx="206">
                  <c:v>-1.0000000000000675</c:v>
                </c:pt>
                <c:pt idx="207">
                  <c:v>-5.7999999999999829</c:v>
                </c:pt>
                <c:pt idx="208">
                  <c:v>0.80000000000000071</c:v>
                </c:pt>
                <c:pt idx="209">
                  <c:v>7.299999999999951</c:v>
                </c:pt>
                <c:pt idx="210">
                  <c:v>-3.0000000000000249</c:v>
                </c:pt>
                <c:pt idx="211">
                  <c:v>-14.500000000000046</c:v>
                </c:pt>
                <c:pt idx="212">
                  <c:v>-2.5999999999999801</c:v>
                </c:pt>
                <c:pt idx="213">
                  <c:v>-6.3000000000000611</c:v>
                </c:pt>
                <c:pt idx="214">
                  <c:v>-6.5999999999999837</c:v>
                </c:pt>
                <c:pt idx="215">
                  <c:v>-7.3000000000000398</c:v>
                </c:pt>
                <c:pt idx="216">
                  <c:v>-9.1000000000000192</c:v>
                </c:pt>
                <c:pt idx="217">
                  <c:v>-5.7000000000000384</c:v>
                </c:pt>
                <c:pt idx="218">
                  <c:v>-14.100000000000001</c:v>
                </c:pt>
                <c:pt idx="219">
                  <c:v>-10.499999999999998</c:v>
                </c:pt>
                <c:pt idx="220">
                  <c:v>-14.300000000000024</c:v>
                </c:pt>
                <c:pt idx="221">
                  <c:v>-5.2999999999999936</c:v>
                </c:pt>
                <c:pt idx="222">
                  <c:v>12.5</c:v>
                </c:pt>
                <c:pt idx="223">
                  <c:v>16.899999999999959</c:v>
                </c:pt>
                <c:pt idx="224">
                  <c:v>26.799999999999979</c:v>
                </c:pt>
                <c:pt idx="225">
                  <c:v>25.100000000000033</c:v>
                </c:pt>
                <c:pt idx="226">
                  <c:v>35.700000000000017</c:v>
                </c:pt>
                <c:pt idx="227">
                  <c:v>49.100000000000051</c:v>
                </c:pt>
                <c:pt idx="228">
                  <c:v>43.699999999999939</c:v>
                </c:pt>
                <c:pt idx="229">
                  <c:v>38.100000000000023</c:v>
                </c:pt>
                <c:pt idx="230">
                  <c:v>35.000000000000057</c:v>
                </c:pt>
                <c:pt idx="231">
                  <c:v>41.300000000000026</c:v>
                </c:pt>
                <c:pt idx="232">
                  <c:v>48.600000000000065</c:v>
                </c:pt>
                <c:pt idx="233">
                  <c:v>38.79999999999999</c:v>
                </c:pt>
                <c:pt idx="234">
                  <c:v>41.199999999999989</c:v>
                </c:pt>
                <c:pt idx="235">
                  <c:v>20.700000000000074</c:v>
                </c:pt>
                <c:pt idx="236">
                  <c:v>22.40000000000002</c:v>
                </c:pt>
                <c:pt idx="237">
                  <c:v>16.199999999999992</c:v>
                </c:pt>
                <c:pt idx="238">
                  <c:v>20.899999999999963</c:v>
                </c:pt>
                <c:pt idx="239">
                  <c:v>25.700000000000056</c:v>
                </c:pt>
                <c:pt idx="240">
                  <c:v>16.899999999999959</c:v>
                </c:pt>
                <c:pt idx="241">
                  <c:v>16.599999999999948</c:v>
                </c:pt>
                <c:pt idx="242">
                  <c:v>15.800000000000036</c:v>
                </c:pt>
                <c:pt idx="243">
                  <c:v>13.100000000000023</c:v>
                </c:pt>
                <c:pt idx="244">
                  <c:v>15.799999999999947</c:v>
                </c:pt>
                <c:pt idx="245">
                  <c:v>8.8000000000000078</c:v>
                </c:pt>
                <c:pt idx="246">
                  <c:v>4.9000000000000377</c:v>
                </c:pt>
                <c:pt idx="247">
                  <c:v>5.9000000000000163</c:v>
                </c:pt>
                <c:pt idx="248">
                  <c:v>14.100000000000001</c:v>
                </c:pt>
                <c:pt idx="249">
                  <c:v>17.900000000000027</c:v>
                </c:pt>
                <c:pt idx="250">
                  <c:v>16.999999999999993</c:v>
                </c:pt>
                <c:pt idx="251">
                  <c:v>14.900000000000002</c:v>
                </c:pt>
                <c:pt idx="252">
                  <c:v>22.799999999999976</c:v>
                </c:pt>
                <c:pt idx="253">
                  <c:v>32.600000000000009</c:v>
                </c:pt>
                <c:pt idx="254">
                  <c:v>42.300000000000004</c:v>
                </c:pt>
                <c:pt idx="255">
                  <c:v>41.400000000000013</c:v>
                </c:pt>
                <c:pt idx="256">
                  <c:v>58.999999999999986</c:v>
                </c:pt>
                <c:pt idx="257">
                  <c:v>53.799999999999983</c:v>
                </c:pt>
                <c:pt idx="258">
                  <c:v>56.100000000000037</c:v>
                </c:pt>
                <c:pt idx="259">
                  <c:v>61.3</c:v>
                </c:pt>
                <c:pt idx="260">
                  <c:v>68.600000000000037</c:v>
                </c:pt>
                <c:pt idx="261">
                  <c:v>58.999999999999986</c:v>
                </c:pt>
                <c:pt idx="262">
                  <c:v>69.399999999999991</c:v>
                </c:pt>
                <c:pt idx="263">
                  <c:v>67.600000000000023</c:v>
                </c:pt>
                <c:pt idx="264">
                  <c:v>58.500000000000043</c:v>
                </c:pt>
                <c:pt idx="265">
                  <c:v>59.799999999999983</c:v>
                </c:pt>
                <c:pt idx="266">
                  <c:v>57.30000000000004</c:v>
                </c:pt>
                <c:pt idx="267">
                  <c:v>59.399999999999984</c:v>
                </c:pt>
                <c:pt idx="268">
                  <c:v>57.600000000000051</c:v>
                </c:pt>
                <c:pt idx="269">
                  <c:v>67.500000000000028</c:v>
                </c:pt>
                <c:pt idx="270">
                  <c:v>63.299999999999955</c:v>
                </c:pt>
                <c:pt idx="271">
                  <c:v>75.300000000000011</c:v>
                </c:pt>
                <c:pt idx="272">
                  <c:v>80.2</c:v>
                </c:pt>
                <c:pt idx="273">
                  <c:v>92.700000000000045</c:v>
                </c:pt>
                <c:pt idx="274">
                  <c:v>88.000000000000028</c:v>
                </c:pt>
                <c:pt idx="275">
                  <c:v>89.200000000000031</c:v>
                </c:pt>
                <c:pt idx="276">
                  <c:v>79</c:v>
                </c:pt>
                <c:pt idx="277">
                  <c:v>80.800000000000026</c:v>
                </c:pt>
                <c:pt idx="278">
                  <c:v>79.499999999999943</c:v>
                </c:pt>
                <c:pt idx="279">
                  <c:v>87.000000000000014</c:v>
                </c:pt>
                <c:pt idx="280">
                  <c:v>84.3</c:v>
                </c:pt>
                <c:pt idx="281">
                  <c:v>81.600000000000023</c:v>
                </c:pt>
                <c:pt idx="282">
                  <c:v>82.000000000000028</c:v>
                </c:pt>
                <c:pt idx="283">
                  <c:v>74.599999999999994</c:v>
                </c:pt>
                <c:pt idx="284">
                  <c:v>90.7</c:v>
                </c:pt>
                <c:pt idx="285">
                  <c:v>80.19999999999996</c:v>
                </c:pt>
                <c:pt idx="286">
                  <c:v>79.600000000000023</c:v>
                </c:pt>
                <c:pt idx="287">
                  <c:v>87.099999999999952</c:v>
                </c:pt>
                <c:pt idx="288">
                  <c:v>87.999999999999943</c:v>
                </c:pt>
                <c:pt idx="289">
                  <c:v>96.600000000000023</c:v>
                </c:pt>
                <c:pt idx="290">
                  <c:v>103.80000000000003</c:v>
                </c:pt>
                <c:pt idx="291">
                  <c:v>102.10000000000004</c:v>
                </c:pt>
                <c:pt idx="292">
                  <c:v>105.60000000000005</c:v>
                </c:pt>
                <c:pt idx="293">
                  <c:v>101.80000000000003</c:v>
                </c:pt>
                <c:pt idx="294">
                  <c:v>103.69999999999995</c:v>
                </c:pt>
                <c:pt idx="295">
                  <c:v>105.50000000000001</c:v>
                </c:pt>
                <c:pt idx="296">
                  <c:v>98.300000000000054</c:v>
                </c:pt>
                <c:pt idx="297">
                  <c:v>105.10000000000002</c:v>
                </c:pt>
                <c:pt idx="298">
                  <c:v>115.7</c:v>
                </c:pt>
                <c:pt idx="299">
                  <c:v>116.90000000000005</c:v>
                </c:pt>
                <c:pt idx="300">
                  <c:v>119.19999999999997</c:v>
                </c:pt>
                <c:pt idx="301">
                  <c:v>120.10000000000001</c:v>
                </c:pt>
                <c:pt idx="302">
                  <c:v>119.80000000000004</c:v>
                </c:pt>
                <c:pt idx="303">
                  <c:v>122.00000000000001</c:v>
                </c:pt>
                <c:pt idx="304">
                  <c:v>117.90000000000003</c:v>
                </c:pt>
                <c:pt idx="305">
                  <c:v>114.10000000000005</c:v>
                </c:pt>
                <c:pt idx="306">
                  <c:v>109.7</c:v>
                </c:pt>
                <c:pt idx="307">
                  <c:v>98.8</c:v>
                </c:pt>
                <c:pt idx="308">
                  <c:v>101.60000000000005</c:v>
                </c:pt>
                <c:pt idx="309">
                  <c:v>115.7</c:v>
                </c:pt>
                <c:pt idx="310">
                  <c:v>114.10000000000005</c:v>
                </c:pt>
                <c:pt idx="311">
                  <c:v>111.09999999999998</c:v>
                </c:pt>
                <c:pt idx="312">
                  <c:v>103.00000000000003</c:v>
                </c:pt>
                <c:pt idx="313">
                  <c:v>106.29999999999997</c:v>
                </c:pt>
                <c:pt idx="314">
                  <c:v>112.4</c:v>
                </c:pt>
                <c:pt idx="315">
                  <c:v>107.79999999999998</c:v>
                </c:pt>
                <c:pt idx="316">
                  <c:v>97.600000000000037</c:v>
                </c:pt>
                <c:pt idx="317">
                  <c:v>106.60000000000002</c:v>
                </c:pt>
                <c:pt idx="318">
                  <c:v>105.90000000000006</c:v>
                </c:pt>
                <c:pt idx="319">
                  <c:v>108.19999999999999</c:v>
                </c:pt>
                <c:pt idx="320">
                  <c:v>110.30000000000003</c:v>
                </c:pt>
                <c:pt idx="321">
                  <c:v>106.89999999999999</c:v>
                </c:pt>
                <c:pt idx="322">
                  <c:v>116.6</c:v>
                </c:pt>
                <c:pt idx="323">
                  <c:v>109.00000000000003</c:v>
                </c:pt>
                <c:pt idx="324">
                  <c:v>100.20000000000002</c:v>
                </c:pt>
                <c:pt idx="325">
                  <c:v>107.00000000000003</c:v>
                </c:pt>
                <c:pt idx="326">
                  <c:v>106</c:v>
                </c:pt>
                <c:pt idx="327">
                  <c:v>107.19999999999996</c:v>
                </c:pt>
                <c:pt idx="328">
                  <c:v>105.80000000000003</c:v>
                </c:pt>
                <c:pt idx="329">
                  <c:v>105.00000000000003</c:v>
                </c:pt>
                <c:pt idx="330">
                  <c:v>117.39999999999995</c:v>
                </c:pt>
                <c:pt idx="331">
                  <c:v>110.79999999999997</c:v>
                </c:pt>
                <c:pt idx="332">
                  <c:v>113.40000000000003</c:v>
                </c:pt>
                <c:pt idx="333">
                  <c:v>113.99999999999997</c:v>
                </c:pt>
                <c:pt idx="334">
                  <c:v>118.79999999999997</c:v>
                </c:pt>
                <c:pt idx="335">
                  <c:v>106.1</c:v>
                </c:pt>
                <c:pt idx="336">
                  <c:v>107.50000000000001</c:v>
                </c:pt>
                <c:pt idx="337">
                  <c:v>117.90000000000003</c:v>
                </c:pt>
                <c:pt idx="338">
                  <c:v>114.49999999999996</c:v>
                </c:pt>
                <c:pt idx="339">
                  <c:v>106.59999999999998</c:v>
                </c:pt>
                <c:pt idx="340">
                  <c:v>104</c:v>
                </c:pt>
                <c:pt idx="341">
                  <c:v>107.50000000000001</c:v>
                </c:pt>
                <c:pt idx="342">
                  <c:v>108.70000000000002</c:v>
                </c:pt>
                <c:pt idx="343">
                  <c:v>107.39999999999998</c:v>
                </c:pt>
                <c:pt idx="344">
                  <c:v>101.49999999999997</c:v>
                </c:pt>
                <c:pt idx="345">
                  <c:v>100.50000000000003</c:v>
                </c:pt>
                <c:pt idx="346">
                  <c:v>95.300000000000026</c:v>
                </c:pt>
                <c:pt idx="347">
                  <c:v>100.4</c:v>
                </c:pt>
                <c:pt idx="348">
                  <c:v>97.899999999999963</c:v>
                </c:pt>
                <c:pt idx="349">
                  <c:v>99.9</c:v>
                </c:pt>
                <c:pt idx="350">
                  <c:v>97.899999999999963</c:v>
                </c:pt>
                <c:pt idx="351">
                  <c:v>89.5</c:v>
                </c:pt>
                <c:pt idx="352">
                  <c:v>93.399999999999977</c:v>
                </c:pt>
                <c:pt idx="353">
                  <c:v>93.9</c:v>
                </c:pt>
                <c:pt idx="354">
                  <c:v>96.100000000000023</c:v>
                </c:pt>
                <c:pt idx="355">
                  <c:v>95.199999999999989</c:v>
                </c:pt>
                <c:pt idx="356">
                  <c:v>87.899999999999949</c:v>
                </c:pt>
                <c:pt idx="357">
                  <c:v>91.9</c:v>
                </c:pt>
                <c:pt idx="358">
                  <c:v>87.300000000000026</c:v>
                </c:pt>
                <c:pt idx="359">
                  <c:v>89.800000000000011</c:v>
                </c:pt>
                <c:pt idx="360">
                  <c:v>82.799999999999983</c:v>
                </c:pt>
                <c:pt idx="361">
                  <c:v>78.600000000000009</c:v>
                </c:pt>
                <c:pt idx="362">
                  <c:v>78.500000000000014</c:v>
                </c:pt>
                <c:pt idx="363">
                  <c:v>77.300000000000011</c:v>
                </c:pt>
                <c:pt idx="364">
                  <c:v>73.900000000000034</c:v>
                </c:pt>
                <c:pt idx="365">
                  <c:v>76.399999999999977</c:v>
                </c:pt>
                <c:pt idx="366">
                  <c:v>69.300000000000011</c:v>
                </c:pt>
                <c:pt idx="367">
                  <c:v>72.299999999999983</c:v>
                </c:pt>
                <c:pt idx="368">
                  <c:v>74.500000000000014</c:v>
                </c:pt>
                <c:pt idx="369">
                  <c:v>77.999999999999943</c:v>
                </c:pt>
                <c:pt idx="370">
                  <c:v>78.700000000000074</c:v>
                </c:pt>
                <c:pt idx="371">
                  <c:v>70.000000000000014</c:v>
                </c:pt>
                <c:pt idx="372">
                  <c:v>62.800000000000011</c:v>
                </c:pt>
                <c:pt idx="373">
                  <c:v>64.000000000000014</c:v>
                </c:pt>
                <c:pt idx="374">
                  <c:v>60.60000000000003</c:v>
                </c:pt>
                <c:pt idx="375">
                  <c:v>62.199999999999989</c:v>
                </c:pt>
                <c:pt idx="376">
                  <c:v>65.30000000000004</c:v>
                </c:pt>
                <c:pt idx="377">
                  <c:v>59.800000000000033</c:v>
                </c:pt>
                <c:pt idx="378">
                  <c:v>58.000000000000007</c:v>
                </c:pt>
                <c:pt idx="379">
                  <c:v>65.500000000000028</c:v>
                </c:pt>
                <c:pt idx="380">
                  <c:v>53.099999999999966</c:v>
                </c:pt>
                <c:pt idx="381">
                  <c:v>47.700000000000031</c:v>
                </c:pt>
                <c:pt idx="382">
                  <c:v>48.4</c:v>
                </c:pt>
                <c:pt idx="383">
                  <c:v>43.299999999999983</c:v>
                </c:pt>
                <c:pt idx="384">
                  <c:v>42.900000000000027</c:v>
                </c:pt>
                <c:pt idx="385">
                  <c:v>46.600000000000023</c:v>
                </c:pt>
                <c:pt idx="386">
                  <c:v>48.80000000000004</c:v>
                </c:pt>
                <c:pt idx="387">
                  <c:v>48.70000000000001</c:v>
                </c:pt>
                <c:pt idx="388">
                  <c:v>57.399999999999984</c:v>
                </c:pt>
                <c:pt idx="389">
                  <c:v>48.4</c:v>
                </c:pt>
                <c:pt idx="390">
                  <c:v>46.10000000000003</c:v>
                </c:pt>
                <c:pt idx="391">
                  <c:v>48.70000000000001</c:v>
                </c:pt>
                <c:pt idx="392">
                  <c:v>49.2</c:v>
                </c:pt>
                <c:pt idx="393">
                  <c:v>45.900000000000048</c:v>
                </c:pt>
                <c:pt idx="394">
                  <c:v>53.500000000000014</c:v>
                </c:pt>
                <c:pt idx="395">
                  <c:v>50.8</c:v>
                </c:pt>
                <c:pt idx="396">
                  <c:v>41.300000000000026</c:v>
                </c:pt>
                <c:pt idx="397">
                  <c:v>40.700000000000003</c:v>
                </c:pt>
                <c:pt idx="398">
                  <c:v>36.20000000000001</c:v>
                </c:pt>
                <c:pt idx="399">
                  <c:v>35.500000000000043</c:v>
                </c:pt>
                <c:pt idx="400">
                  <c:v>27.700000000000014</c:v>
                </c:pt>
                <c:pt idx="401">
                  <c:v>25.699999999999967</c:v>
                </c:pt>
                <c:pt idx="402">
                  <c:v>30.899999999999928</c:v>
                </c:pt>
                <c:pt idx="403">
                  <c:v>25.699999999999967</c:v>
                </c:pt>
                <c:pt idx="404">
                  <c:v>23.499999999999943</c:v>
                </c:pt>
                <c:pt idx="405">
                  <c:v>28.599999999999959</c:v>
                </c:pt>
                <c:pt idx="406">
                  <c:v>24.500000000000011</c:v>
                </c:pt>
                <c:pt idx="407">
                  <c:v>21.59999999999993</c:v>
                </c:pt>
                <c:pt idx="408">
                  <c:v>21.499999999999986</c:v>
                </c:pt>
                <c:pt idx="409">
                  <c:v>14.400000000000013</c:v>
                </c:pt>
                <c:pt idx="410">
                  <c:v>12.5</c:v>
                </c:pt>
                <c:pt idx="411">
                  <c:v>4.3000000000000149</c:v>
                </c:pt>
                <c:pt idx="412">
                  <c:v>-15.900000000000025</c:v>
                </c:pt>
                <c:pt idx="413">
                  <c:v>-17.399999999999991</c:v>
                </c:pt>
                <c:pt idx="414">
                  <c:v>-13.199999999999967</c:v>
                </c:pt>
                <c:pt idx="415">
                  <c:v>-12.5</c:v>
                </c:pt>
                <c:pt idx="416">
                  <c:v>-12.5</c:v>
                </c:pt>
                <c:pt idx="417">
                  <c:v>-29.600000000000026</c:v>
                </c:pt>
                <c:pt idx="418">
                  <c:v>-27.899999999999949</c:v>
                </c:pt>
                <c:pt idx="419">
                  <c:v>-26.500000000000014</c:v>
                </c:pt>
                <c:pt idx="420">
                  <c:v>-26.100000000000012</c:v>
                </c:pt>
                <c:pt idx="421">
                  <c:v>-36.299999999999997</c:v>
                </c:pt>
                <c:pt idx="422">
                  <c:v>-29.000000000000004</c:v>
                </c:pt>
                <c:pt idx="423">
                  <c:v>-23.900000000000034</c:v>
                </c:pt>
                <c:pt idx="424">
                  <c:v>-23.500000000000032</c:v>
                </c:pt>
                <c:pt idx="425">
                  <c:v>-14.199999999999946</c:v>
                </c:pt>
                <c:pt idx="426">
                  <c:v>-30.699999999999996</c:v>
                </c:pt>
                <c:pt idx="427">
                  <c:v>-28.800000000000026</c:v>
                </c:pt>
                <c:pt idx="428">
                  <c:v>-38.100000000000023</c:v>
                </c:pt>
                <c:pt idx="429">
                  <c:v>-23.4</c:v>
                </c:pt>
                <c:pt idx="430">
                  <c:v>-46.600000000000023</c:v>
                </c:pt>
                <c:pt idx="431">
                  <c:v>-44.500000000000028</c:v>
                </c:pt>
                <c:pt idx="432">
                  <c:v>-40.499999999999979</c:v>
                </c:pt>
                <c:pt idx="433">
                  <c:v>-40.09999999999998</c:v>
                </c:pt>
                <c:pt idx="434">
                  <c:v>-36.199999999999967</c:v>
                </c:pt>
                <c:pt idx="435">
                  <c:v>-30.800000000000026</c:v>
                </c:pt>
                <c:pt idx="436">
                  <c:v>-23.900000000000034</c:v>
                </c:pt>
                <c:pt idx="437">
                  <c:v>-37.700000000000024</c:v>
                </c:pt>
                <c:pt idx="438">
                  <c:v>-44.899999999999984</c:v>
                </c:pt>
                <c:pt idx="439">
                  <c:v>-37.599999999999987</c:v>
                </c:pt>
                <c:pt idx="440">
                  <c:v>-47.799999999999976</c:v>
                </c:pt>
                <c:pt idx="441">
                  <c:v>-36.500000000000021</c:v>
                </c:pt>
                <c:pt idx="442">
                  <c:v>-40.299999999999955</c:v>
                </c:pt>
                <c:pt idx="443">
                  <c:v>-60.800000000000054</c:v>
                </c:pt>
                <c:pt idx="444">
                  <c:v>-51.6</c:v>
                </c:pt>
                <c:pt idx="445">
                  <c:v>-53.29999999999999</c:v>
                </c:pt>
                <c:pt idx="446">
                  <c:v>-57.499999999999929</c:v>
                </c:pt>
                <c:pt idx="447">
                  <c:v>-50.499999999999986</c:v>
                </c:pt>
                <c:pt idx="448">
                  <c:v>-35.399999999999963</c:v>
                </c:pt>
                <c:pt idx="449">
                  <c:v>-28.6</c:v>
                </c:pt>
                <c:pt idx="450">
                  <c:v>-32.999999999999964</c:v>
                </c:pt>
                <c:pt idx="451">
                  <c:v>-33.400000000000048</c:v>
                </c:pt>
                <c:pt idx="452">
                  <c:v>-31.300000000000018</c:v>
                </c:pt>
                <c:pt idx="453">
                  <c:v>-40.80000000000004</c:v>
                </c:pt>
                <c:pt idx="454">
                  <c:v>-59.799999999999983</c:v>
                </c:pt>
                <c:pt idx="455">
                  <c:v>-41.999999999999993</c:v>
                </c:pt>
                <c:pt idx="456">
                  <c:v>-34.699999999999996</c:v>
                </c:pt>
                <c:pt idx="457">
                  <c:v>-32.500000000000014</c:v>
                </c:pt>
                <c:pt idx="458">
                  <c:v>-22.000000000000021</c:v>
                </c:pt>
                <c:pt idx="459">
                  <c:v>-11.499999999999977</c:v>
                </c:pt>
                <c:pt idx="460">
                  <c:v>-2.0999999999999908</c:v>
                </c:pt>
                <c:pt idx="461">
                  <c:v>8.0999999999999961</c:v>
                </c:pt>
                <c:pt idx="462">
                  <c:v>8.5999999999999854</c:v>
                </c:pt>
                <c:pt idx="463">
                  <c:v>9.2000000000000082</c:v>
                </c:pt>
                <c:pt idx="464">
                  <c:v>-4.2000000000000259</c:v>
                </c:pt>
                <c:pt idx="465">
                  <c:v>-42.8</c:v>
                </c:pt>
                <c:pt idx="466">
                  <c:v>-39.600000000000037</c:v>
                </c:pt>
                <c:pt idx="467">
                  <c:v>-65.399999999999991</c:v>
                </c:pt>
                <c:pt idx="468">
                  <c:v>-78.40000000000002</c:v>
                </c:pt>
                <c:pt idx="469">
                  <c:v>-79.5</c:v>
                </c:pt>
                <c:pt idx="470">
                  <c:v>-52.200000000000024</c:v>
                </c:pt>
                <c:pt idx="471">
                  <c:v>-68.000000000000014</c:v>
                </c:pt>
                <c:pt idx="472">
                  <c:v>-68.399999999999977</c:v>
                </c:pt>
                <c:pt idx="473">
                  <c:v>-67.8</c:v>
                </c:pt>
                <c:pt idx="474">
                  <c:v>-54.499999999999993</c:v>
                </c:pt>
                <c:pt idx="475">
                  <c:v>-36.79999999999999</c:v>
                </c:pt>
                <c:pt idx="476">
                  <c:v>-14.999999999999991</c:v>
                </c:pt>
                <c:pt idx="477">
                  <c:v>-23.599999999999977</c:v>
                </c:pt>
                <c:pt idx="478">
                  <c:v>-11.299999999999999</c:v>
                </c:pt>
                <c:pt idx="479">
                  <c:v>-4.7000000000000153</c:v>
                </c:pt>
                <c:pt idx="480">
                  <c:v>-18.000000000000014</c:v>
                </c:pt>
                <c:pt idx="481">
                  <c:v>-36.399999999999991</c:v>
                </c:pt>
                <c:pt idx="482">
                  <c:v>-29.800000000000004</c:v>
                </c:pt>
                <c:pt idx="483">
                  <c:v>-27.200000000000024</c:v>
                </c:pt>
                <c:pt idx="484">
                  <c:v>-41.199999999999989</c:v>
                </c:pt>
                <c:pt idx="485">
                  <c:v>-30.399999999999984</c:v>
                </c:pt>
                <c:pt idx="486">
                  <c:v>-23.300000000000011</c:v>
                </c:pt>
                <c:pt idx="487">
                  <c:v>-4.8000000000000043</c:v>
                </c:pt>
                <c:pt idx="488">
                  <c:v>-20.999999999999996</c:v>
                </c:pt>
                <c:pt idx="489">
                  <c:v>-13.199999999999967</c:v>
                </c:pt>
                <c:pt idx="490">
                  <c:v>-8.6999999999999744</c:v>
                </c:pt>
                <c:pt idx="491">
                  <c:v>10.499999999999998</c:v>
                </c:pt>
                <c:pt idx="492">
                  <c:v>21.999999999999975</c:v>
                </c:pt>
                <c:pt idx="493">
                  <c:v>19.10000000000003</c:v>
                </c:pt>
                <c:pt idx="494">
                  <c:v>24.700000000000031</c:v>
                </c:pt>
                <c:pt idx="495">
                  <c:v>12.1</c:v>
                </c:pt>
                <c:pt idx="496">
                  <c:v>21.099999999999987</c:v>
                </c:pt>
                <c:pt idx="497">
                  <c:v>8.5999999999999854</c:v>
                </c:pt>
                <c:pt idx="498">
                  <c:v>17.499999999999982</c:v>
                </c:pt>
                <c:pt idx="499">
                  <c:v>23.500000000000032</c:v>
                </c:pt>
                <c:pt idx="500">
                  <c:v>29.400000000000006</c:v>
                </c:pt>
                <c:pt idx="501">
                  <c:v>28.000000000000025</c:v>
                </c:pt>
                <c:pt idx="502">
                  <c:v>21.300000000000008</c:v>
                </c:pt>
                <c:pt idx="503">
                  <c:v>17.700000000000003</c:v>
                </c:pt>
                <c:pt idx="504">
                  <c:v>14.69999999999998</c:v>
                </c:pt>
                <c:pt idx="505">
                  <c:v>19.799999999999997</c:v>
                </c:pt>
                <c:pt idx="506">
                  <c:v>16.599999999999994</c:v>
                </c:pt>
                <c:pt idx="507">
                  <c:v>10.699999999999976</c:v>
                </c:pt>
                <c:pt idx="508">
                  <c:v>2.9000000000000359</c:v>
                </c:pt>
                <c:pt idx="509">
                  <c:v>9.7999999999999865</c:v>
                </c:pt>
                <c:pt idx="510">
                  <c:v>19.700000000000006</c:v>
                </c:pt>
                <c:pt idx="511">
                  <c:v>9.3999999999999861</c:v>
                </c:pt>
                <c:pt idx="512">
                  <c:v>19.599999999999973</c:v>
                </c:pt>
                <c:pt idx="513">
                  <c:v>18.199999999999996</c:v>
                </c:pt>
                <c:pt idx="514">
                  <c:v>16.400000000000013</c:v>
                </c:pt>
                <c:pt idx="515">
                  <c:v>7.0000000000000284</c:v>
                </c:pt>
                <c:pt idx="516">
                  <c:v>14.299999999999979</c:v>
                </c:pt>
                <c:pt idx="517">
                  <c:v>9.7000000000000419</c:v>
                </c:pt>
                <c:pt idx="518">
                  <c:v>24.500000000000011</c:v>
                </c:pt>
                <c:pt idx="519">
                  <c:v>37.299999999999976</c:v>
                </c:pt>
                <c:pt idx="520">
                  <c:v>50</c:v>
                </c:pt>
                <c:pt idx="521">
                  <c:v>49.40000000000002</c:v>
                </c:pt>
                <c:pt idx="522">
                  <c:v>43.199999999999996</c:v>
                </c:pt>
                <c:pt idx="523">
                  <c:v>46.900000000000034</c:v>
                </c:pt>
                <c:pt idx="524">
                  <c:v>43.500000000000007</c:v>
                </c:pt>
                <c:pt idx="525">
                  <c:v>41.299999999999983</c:v>
                </c:pt>
                <c:pt idx="526">
                  <c:v>46.999999999999972</c:v>
                </c:pt>
                <c:pt idx="527">
                  <c:v>42.7</c:v>
                </c:pt>
                <c:pt idx="528">
                  <c:v>49.500000000000014</c:v>
                </c:pt>
                <c:pt idx="529">
                  <c:v>53.2</c:v>
                </c:pt>
                <c:pt idx="530">
                  <c:v>50.199999999999974</c:v>
                </c:pt>
                <c:pt idx="531">
                  <c:v>55.600000000000009</c:v>
                </c:pt>
                <c:pt idx="532">
                  <c:v>54.700000000000017</c:v>
                </c:pt>
                <c:pt idx="533">
                  <c:v>58.999999999999986</c:v>
                </c:pt>
                <c:pt idx="534">
                  <c:v>73.499999999999986</c:v>
                </c:pt>
                <c:pt idx="535">
                  <c:v>89.9</c:v>
                </c:pt>
                <c:pt idx="536">
                  <c:v>66.499999999999957</c:v>
                </c:pt>
                <c:pt idx="537">
                  <c:v>72.599999999999994</c:v>
                </c:pt>
                <c:pt idx="538">
                  <c:v>76.100000000000009</c:v>
                </c:pt>
                <c:pt idx="539">
                  <c:v>68.200000000000045</c:v>
                </c:pt>
                <c:pt idx="540">
                  <c:v>64.099999999999994</c:v>
                </c:pt>
                <c:pt idx="541">
                  <c:v>67.500000000000028</c:v>
                </c:pt>
                <c:pt idx="542">
                  <c:v>60.399999999999963</c:v>
                </c:pt>
                <c:pt idx="543">
                  <c:v>61.600000000000009</c:v>
                </c:pt>
                <c:pt idx="544">
                  <c:v>57.600000000000009</c:v>
                </c:pt>
                <c:pt idx="545">
                  <c:v>62.699999999999974</c:v>
                </c:pt>
                <c:pt idx="546">
                  <c:v>48.999999999999979</c:v>
                </c:pt>
                <c:pt idx="547">
                  <c:v>43.100000000000009</c:v>
                </c:pt>
                <c:pt idx="548">
                  <c:v>43.40000000000002</c:v>
                </c:pt>
                <c:pt idx="549">
                  <c:v>46.900000000000034</c:v>
                </c:pt>
                <c:pt idx="550">
                  <c:v>30.999999999999961</c:v>
                </c:pt>
                <c:pt idx="551">
                  <c:v>24.29999999999999</c:v>
                </c:pt>
                <c:pt idx="552">
                  <c:v>26.799999999999979</c:v>
                </c:pt>
                <c:pt idx="553">
                  <c:v>30.499999999999972</c:v>
                </c:pt>
                <c:pt idx="554">
                  <c:v>23.4</c:v>
                </c:pt>
                <c:pt idx="555">
                  <c:v>33.9</c:v>
                </c:pt>
                <c:pt idx="556">
                  <c:v>41.900000000000006</c:v>
                </c:pt>
                <c:pt idx="557">
                  <c:v>36.700000000000003</c:v>
                </c:pt>
                <c:pt idx="558">
                  <c:v>32.100000000000016</c:v>
                </c:pt>
                <c:pt idx="559">
                  <c:v>23.299999999999965</c:v>
                </c:pt>
                <c:pt idx="560">
                  <c:v>25.300000000000011</c:v>
                </c:pt>
                <c:pt idx="561">
                  <c:v>22.899999999999963</c:v>
                </c:pt>
                <c:pt idx="562">
                  <c:v>11.500000000000021</c:v>
                </c:pt>
                <c:pt idx="563">
                  <c:v>12.9</c:v>
                </c:pt>
                <c:pt idx="564">
                  <c:v>11.299999999999999</c:v>
                </c:pt>
                <c:pt idx="565">
                  <c:v>13.200000000000012</c:v>
                </c:pt>
                <c:pt idx="566">
                  <c:v>15.800000000000036</c:v>
                </c:pt>
                <c:pt idx="567">
                  <c:v>36.79999999999999</c:v>
                </c:pt>
                <c:pt idx="568">
                  <c:v>14.999999999999991</c:v>
                </c:pt>
                <c:pt idx="569">
                  <c:v>17.200000000000017</c:v>
                </c:pt>
                <c:pt idx="570">
                  <c:v>14.599999999999991</c:v>
                </c:pt>
                <c:pt idx="571">
                  <c:v>37.600000000000037</c:v>
                </c:pt>
                <c:pt idx="572">
                  <c:v>43.699999999999982</c:v>
                </c:pt>
                <c:pt idx="573">
                  <c:v>38.500000000000021</c:v>
                </c:pt>
                <c:pt idx="574">
                  <c:v>42.300000000000004</c:v>
                </c:pt>
                <c:pt idx="575">
                  <c:v>43.500000000000007</c:v>
                </c:pt>
                <c:pt idx="576">
                  <c:v>26.900000000000013</c:v>
                </c:pt>
                <c:pt idx="577">
                  <c:v>26.100000000000012</c:v>
                </c:pt>
                <c:pt idx="578">
                  <c:v>22.599999999999998</c:v>
                </c:pt>
                <c:pt idx="579">
                  <c:v>39.800000000000011</c:v>
                </c:pt>
                <c:pt idx="580">
                  <c:v>32.299999999999997</c:v>
                </c:pt>
                <c:pt idx="581">
                  <c:v>37.199999999999989</c:v>
                </c:pt>
                <c:pt idx="582">
                  <c:v>25.899999999999991</c:v>
                </c:pt>
                <c:pt idx="583">
                  <c:v>21.099999999999987</c:v>
                </c:pt>
                <c:pt idx="584">
                  <c:v>11.100000000000021</c:v>
                </c:pt>
                <c:pt idx="585">
                  <c:v>9.5000000000000195</c:v>
                </c:pt>
                <c:pt idx="586">
                  <c:v>15.200000000000014</c:v>
                </c:pt>
                <c:pt idx="587">
                  <c:v>5.400000000000027</c:v>
                </c:pt>
                <c:pt idx="588">
                  <c:v>7.9000000000000181</c:v>
                </c:pt>
                <c:pt idx="589">
                  <c:v>9.2000000000000082</c:v>
                </c:pt>
                <c:pt idx="590">
                  <c:v>7.7999999999999847</c:v>
                </c:pt>
                <c:pt idx="591">
                  <c:v>6.7000000000000171</c:v>
                </c:pt>
                <c:pt idx="592">
                  <c:v>6.0000000000000053</c:v>
                </c:pt>
                <c:pt idx="593">
                  <c:v>4.8999999999999932</c:v>
                </c:pt>
                <c:pt idx="594">
                  <c:v>15.300000000000002</c:v>
                </c:pt>
                <c:pt idx="595">
                  <c:v>10.499999999999998</c:v>
                </c:pt>
                <c:pt idx="596">
                  <c:v>-2.3000000000000131</c:v>
                </c:pt>
                <c:pt idx="597">
                  <c:v>3.3999999999999808</c:v>
                </c:pt>
                <c:pt idx="598">
                  <c:v>1.9000000000000128</c:v>
                </c:pt>
                <c:pt idx="599">
                  <c:v>4.8000000000000043</c:v>
                </c:pt>
                <c:pt idx="600">
                  <c:v>18.299999999999983</c:v>
                </c:pt>
                <c:pt idx="601">
                  <c:v>19.899999999999984</c:v>
                </c:pt>
                <c:pt idx="602">
                  <c:v>26.400000000000023</c:v>
                </c:pt>
                <c:pt idx="603">
                  <c:v>22.199999999999996</c:v>
                </c:pt>
                <c:pt idx="604">
                  <c:v>22.899999999999963</c:v>
                </c:pt>
                <c:pt idx="605">
                  <c:v>1.6000000000000014</c:v>
                </c:pt>
                <c:pt idx="606">
                  <c:v>-4.4999999999999929</c:v>
                </c:pt>
                <c:pt idx="607">
                  <c:v>-3.6999999999999922</c:v>
                </c:pt>
                <c:pt idx="608">
                  <c:v>10.400000000000009</c:v>
                </c:pt>
                <c:pt idx="609">
                  <c:v>8.8999999999999968</c:v>
                </c:pt>
                <c:pt idx="610">
                  <c:v>19.999999999999996</c:v>
                </c:pt>
                <c:pt idx="611">
                  <c:v>14.700000000000003</c:v>
                </c:pt>
                <c:pt idx="612">
                  <c:v>9.2999999999999972</c:v>
                </c:pt>
                <c:pt idx="613">
                  <c:v>-3.6000000000000032</c:v>
                </c:pt>
                <c:pt idx="614">
                  <c:v>11.7</c:v>
                </c:pt>
                <c:pt idx="615">
                  <c:v>2.2000000000000242</c:v>
                </c:pt>
                <c:pt idx="616">
                  <c:v>15.399999999999991</c:v>
                </c:pt>
                <c:pt idx="617">
                  <c:v>11.099999999999977</c:v>
                </c:pt>
                <c:pt idx="618">
                  <c:v>19.800000000000018</c:v>
                </c:pt>
                <c:pt idx="619">
                  <c:v>21.900000000000031</c:v>
                </c:pt>
                <c:pt idx="620">
                  <c:v>6.999999999999984</c:v>
                </c:pt>
                <c:pt idx="621">
                  <c:v>-28.699999999999992</c:v>
                </c:pt>
                <c:pt idx="622">
                  <c:v>-9.1000000000000192</c:v>
                </c:pt>
                <c:pt idx="623">
                  <c:v>1.3000000000000123</c:v>
                </c:pt>
                <c:pt idx="624">
                  <c:v>-7.3000000000000176</c:v>
                </c:pt>
                <c:pt idx="625">
                  <c:v>7.6999999999999957</c:v>
                </c:pt>
                <c:pt idx="626">
                  <c:v>-0.49999999999998934</c:v>
                </c:pt>
                <c:pt idx="627">
                  <c:v>9.8999999999999986</c:v>
                </c:pt>
                <c:pt idx="628">
                  <c:v>9.2999999999999972</c:v>
                </c:pt>
                <c:pt idx="629">
                  <c:v>10.20000000000001</c:v>
                </c:pt>
                <c:pt idx="630">
                  <c:v>3.8000000000000034</c:v>
                </c:pt>
                <c:pt idx="631">
                  <c:v>1.4999999999999902</c:v>
                </c:pt>
                <c:pt idx="632">
                  <c:v>0.60000000000000053</c:v>
                </c:pt>
                <c:pt idx="633">
                  <c:v>8.3000000000000185</c:v>
                </c:pt>
                <c:pt idx="634">
                  <c:v>8.2000000000000064</c:v>
                </c:pt>
                <c:pt idx="635">
                  <c:v>19.199999999999996</c:v>
                </c:pt>
                <c:pt idx="636">
                  <c:v>26.499999999999989</c:v>
                </c:pt>
                <c:pt idx="637">
                  <c:v>34.099999999999973</c:v>
                </c:pt>
                <c:pt idx="638">
                  <c:v>31.899999999999995</c:v>
                </c:pt>
                <c:pt idx="639">
                  <c:v>38.09999999999998</c:v>
                </c:pt>
                <c:pt idx="640">
                  <c:v>29.600000000000005</c:v>
                </c:pt>
                <c:pt idx="641">
                  <c:v>33.599999999999987</c:v>
                </c:pt>
                <c:pt idx="642">
                  <c:v>36.20000000000001</c:v>
                </c:pt>
                <c:pt idx="643">
                  <c:v>33.300000000000018</c:v>
                </c:pt>
                <c:pt idx="644">
                  <c:v>37.999999999999986</c:v>
                </c:pt>
                <c:pt idx="645">
                  <c:v>38.700000000000003</c:v>
                </c:pt>
                <c:pt idx="646">
                  <c:v>37.800000000000011</c:v>
                </c:pt>
                <c:pt idx="647">
                  <c:v>45.70000000000001</c:v>
                </c:pt>
                <c:pt idx="648">
                  <c:v>32.200000000000003</c:v>
                </c:pt>
                <c:pt idx="649">
                  <c:v>26.8</c:v>
                </c:pt>
                <c:pt idx="650">
                  <c:v>16.199999999999992</c:v>
                </c:pt>
                <c:pt idx="651">
                  <c:v>12.9</c:v>
                </c:pt>
                <c:pt idx="652">
                  <c:v>3.6999999999999922</c:v>
                </c:pt>
                <c:pt idx="653">
                  <c:v>19.000000000000018</c:v>
                </c:pt>
                <c:pt idx="654">
                  <c:v>22.799999999999997</c:v>
                </c:pt>
                <c:pt idx="655">
                  <c:v>27.29999999999999</c:v>
                </c:pt>
                <c:pt idx="656">
                  <c:v>12.20000000000001</c:v>
                </c:pt>
                <c:pt idx="657">
                  <c:v>17.199999999999992</c:v>
                </c:pt>
                <c:pt idx="658">
                  <c:v>20.599999999999994</c:v>
                </c:pt>
                <c:pt idx="659">
                  <c:v>27.699999999999992</c:v>
                </c:pt>
                <c:pt idx="660">
                  <c:v>29.500000000000014</c:v>
                </c:pt>
                <c:pt idx="661">
                  <c:v>19.599999999999994</c:v>
                </c:pt>
                <c:pt idx="662">
                  <c:v>16.899999999999981</c:v>
                </c:pt>
                <c:pt idx="663">
                  <c:v>18.699999999999982</c:v>
                </c:pt>
                <c:pt idx="664">
                  <c:v>18.500000000000007</c:v>
                </c:pt>
                <c:pt idx="665">
                  <c:v>15.999999999999993</c:v>
                </c:pt>
                <c:pt idx="666">
                  <c:v>22.199999999999996</c:v>
                </c:pt>
                <c:pt idx="667">
                  <c:v>19.199999999999996</c:v>
                </c:pt>
                <c:pt idx="668">
                  <c:v>18.099999999999984</c:v>
                </c:pt>
                <c:pt idx="669">
                  <c:v>24.6</c:v>
                </c:pt>
                <c:pt idx="670">
                  <c:v>25.499999999999989</c:v>
                </c:pt>
                <c:pt idx="671">
                  <c:v>22.70000000000001</c:v>
                </c:pt>
                <c:pt idx="672">
                  <c:v>25.6</c:v>
                </c:pt>
                <c:pt idx="673">
                  <c:v>24.70000000000001</c:v>
                </c:pt>
                <c:pt idx="674">
                  <c:v>22.4</c:v>
                </c:pt>
                <c:pt idx="675">
                  <c:v>32.800000000000004</c:v>
                </c:pt>
                <c:pt idx="676">
                  <c:v>39.399999999999991</c:v>
                </c:pt>
                <c:pt idx="677">
                  <c:v>39.199999999999989</c:v>
                </c:pt>
                <c:pt idx="678">
                  <c:v>45.100000000000009</c:v>
                </c:pt>
                <c:pt idx="679">
                  <c:v>38.299999999999997</c:v>
                </c:pt>
                <c:pt idx="680">
                  <c:v>30.700000000000017</c:v>
                </c:pt>
                <c:pt idx="681">
                  <c:v>33.699999999999996</c:v>
                </c:pt>
                <c:pt idx="682">
                  <c:v>35.999999999999986</c:v>
                </c:pt>
                <c:pt idx="683">
                  <c:v>33.099999999999994</c:v>
                </c:pt>
                <c:pt idx="684">
                  <c:v>33.800000000000011</c:v>
                </c:pt>
                <c:pt idx="685">
                  <c:v>39.300000000000004</c:v>
                </c:pt>
                <c:pt idx="686">
                  <c:v>34.699999999999996</c:v>
                </c:pt>
                <c:pt idx="687">
                  <c:v>46.000000000000021</c:v>
                </c:pt>
                <c:pt idx="688">
                  <c:v>55.799999999999983</c:v>
                </c:pt>
                <c:pt idx="689">
                  <c:v>55.899999999999991</c:v>
                </c:pt>
                <c:pt idx="690">
                  <c:v>55.699999999999996</c:v>
                </c:pt>
                <c:pt idx="691">
                  <c:v>55.2</c:v>
                </c:pt>
                <c:pt idx="692">
                  <c:v>50.099999999999987</c:v>
                </c:pt>
                <c:pt idx="693">
                  <c:v>45.299999999999983</c:v>
                </c:pt>
                <c:pt idx="694">
                  <c:v>46</c:v>
                </c:pt>
                <c:pt idx="695">
                  <c:v>46.100000000000009</c:v>
                </c:pt>
                <c:pt idx="696">
                  <c:v>52.800000000000004</c:v>
                </c:pt>
                <c:pt idx="697">
                  <c:v>52.2</c:v>
                </c:pt>
                <c:pt idx="698">
                  <c:v>59.699999999999996</c:v>
                </c:pt>
                <c:pt idx="699">
                  <c:v>58.300000000000018</c:v>
                </c:pt>
                <c:pt idx="700">
                  <c:v>59.500000000000021</c:v>
                </c:pt>
                <c:pt idx="701">
                  <c:v>64.700000000000017</c:v>
                </c:pt>
                <c:pt idx="702">
                  <c:v>65.199999999999989</c:v>
                </c:pt>
                <c:pt idx="703">
                  <c:v>73.900000000000006</c:v>
                </c:pt>
                <c:pt idx="704">
                  <c:v>77.100000000000009</c:v>
                </c:pt>
                <c:pt idx="705">
                  <c:v>94.6</c:v>
                </c:pt>
                <c:pt idx="706">
                  <c:v>98.4</c:v>
                </c:pt>
                <c:pt idx="707">
                  <c:v>96.7</c:v>
                </c:pt>
                <c:pt idx="708">
                  <c:v>91.8</c:v>
                </c:pt>
                <c:pt idx="709">
                  <c:v>97.100000000000037</c:v>
                </c:pt>
                <c:pt idx="710">
                  <c:v>89.300000000000026</c:v>
                </c:pt>
                <c:pt idx="711">
                  <c:v>98.199999999999974</c:v>
                </c:pt>
                <c:pt idx="712">
                  <c:v>89.399999999999991</c:v>
                </c:pt>
                <c:pt idx="713">
                  <c:v>83.90000000000002</c:v>
                </c:pt>
                <c:pt idx="714">
                  <c:v>94.6</c:v>
                </c:pt>
                <c:pt idx="715">
                  <c:v>93.899999999999977</c:v>
                </c:pt>
                <c:pt idx="716">
                  <c:v>76.900000000000006</c:v>
                </c:pt>
                <c:pt idx="717">
                  <c:v>84.000000000000014</c:v>
                </c:pt>
                <c:pt idx="718">
                  <c:v>82.699999999999989</c:v>
                </c:pt>
                <c:pt idx="719">
                  <c:v>85.699999999999974</c:v>
                </c:pt>
                <c:pt idx="720">
                  <c:v>76.599999999999994</c:v>
                </c:pt>
                <c:pt idx="721">
                  <c:v>76</c:v>
                </c:pt>
                <c:pt idx="722">
                  <c:v>91.6</c:v>
                </c:pt>
                <c:pt idx="723">
                  <c:v>99.9</c:v>
                </c:pt>
                <c:pt idx="724">
                  <c:v>99.500000000000028</c:v>
                </c:pt>
                <c:pt idx="725">
                  <c:v>101.4</c:v>
                </c:pt>
                <c:pt idx="726">
                  <c:v>106.1</c:v>
                </c:pt>
                <c:pt idx="727">
                  <c:v>101.6</c:v>
                </c:pt>
                <c:pt idx="728">
                  <c:v>104.60000000000001</c:v>
                </c:pt>
                <c:pt idx="729">
                  <c:v>104.70000000000002</c:v>
                </c:pt>
                <c:pt idx="730">
                  <c:v>103.59999999999998</c:v>
                </c:pt>
                <c:pt idx="731">
                  <c:v>105.4</c:v>
                </c:pt>
                <c:pt idx="732">
                  <c:v>100.9</c:v>
                </c:pt>
                <c:pt idx="733">
                  <c:v>108.79999999999998</c:v>
                </c:pt>
                <c:pt idx="734">
                  <c:v>109.3</c:v>
                </c:pt>
                <c:pt idx="735">
                  <c:v>103.39999999999998</c:v>
                </c:pt>
                <c:pt idx="736">
                  <c:v>99.900000000000034</c:v>
                </c:pt>
                <c:pt idx="737">
                  <c:v>103.3</c:v>
                </c:pt>
                <c:pt idx="738">
                  <c:v>107.19999999999999</c:v>
                </c:pt>
                <c:pt idx="739">
                  <c:v>104.60000000000001</c:v>
                </c:pt>
                <c:pt idx="740">
                  <c:v>115.80000000000001</c:v>
                </c:pt>
                <c:pt idx="741">
                  <c:v>113.1</c:v>
                </c:pt>
                <c:pt idx="742">
                  <c:v>115.30000000000003</c:v>
                </c:pt>
                <c:pt idx="743">
                  <c:v>115.5</c:v>
                </c:pt>
                <c:pt idx="744">
                  <c:v>115.20000000000002</c:v>
                </c:pt>
                <c:pt idx="745">
                  <c:v>111.4</c:v>
                </c:pt>
                <c:pt idx="746">
                  <c:v>119.89999999999998</c:v>
                </c:pt>
                <c:pt idx="747">
                  <c:v>117.6</c:v>
                </c:pt>
                <c:pt idx="748">
                  <c:v>115.20000000000002</c:v>
                </c:pt>
                <c:pt idx="749">
                  <c:v>116.6</c:v>
                </c:pt>
                <c:pt idx="750">
                  <c:v>119.40000000000002</c:v>
                </c:pt>
                <c:pt idx="751">
                  <c:v>116.49999999999999</c:v>
                </c:pt>
                <c:pt idx="752">
                  <c:v>116.6</c:v>
                </c:pt>
                <c:pt idx="753">
                  <c:v>123</c:v>
                </c:pt>
                <c:pt idx="754">
                  <c:v>124.29999999999998</c:v>
                </c:pt>
                <c:pt idx="755">
                  <c:v>129.50000000000003</c:v>
                </c:pt>
                <c:pt idx="756">
                  <c:v>126.50000000000001</c:v>
                </c:pt>
                <c:pt idx="757">
                  <c:v>135.9</c:v>
                </c:pt>
                <c:pt idx="758">
                  <c:v>133.69999999999999</c:v>
                </c:pt>
                <c:pt idx="759">
                  <c:v>132.6</c:v>
                </c:pt>
                <c:pt idx="760">
                  <c:v>133.9</c:v>
                </c:pt>
                <c:pt idx="761">
                  <c:v>135.50000000000003</c:v>
                </c:pt>
                <c:pt idx="762">
                  <c:v>135.5</c:v>
                </c:pt>
                <c:pt idx="763">
                  <c:v>137.20000000000002</c:v>
                </c:pt>
                <c:pt idx="764">
                  <c:v>143.49999999999997</c:v>
                </c:pt>
                <c:pt idx="765">
                  <c:v>146.10000000000002</c:v>
                </c:pt>
                <c:pt idx="766">
                  <c:v>152.29999999999998</c:v>
                </c:pt>
                <c:pt idx="767">
                  <c:v>156.69999999999999</c:v>
                </c:pt>
                <c:pt idx="768">
                  <c:v>159.6</c:v>
                </c:pt>
                <c:pt idx="769">
                  <c:v>157.50000000000003</c:v>
                </c:pt>
                <c:pt idx="770">
                  <c:v>155.79999999999998</c:v>
                </c:pt>
                <c:pt idx="771">
                  <c:v>139.60000000000002</c:v>
                </c:pt>
                <c:pt idx="772">
                  <c:v>137</c:v>
                </c:pt>
                <c:pt idx="773">
                  <c:v>143.00000000000003</c:v>
                </c:pt>
                <c:pt idx="774">
                  <c:v>148.89999999999998</c:v>
                </c:pt>
                <c:pt idx="775">
                  <c:v>153.10000000000002</c:v>
                </c:pt>
                <c:pt idx="776">
                  <c:v>154.30000000000001</c:v>
                </c:pt>
                <c:pt idx="777">
                  <c:v>152.80000000000001</c:v>
                </c:pt>
                <c:pt idx="778">
                  <c:v>148.99999999999997</c:v>
                </c:pt>
                <c:pt idx="779">
                  <c:v>154.1</c:v>
                </c:pt>
                <c:pt idx="780">
                  <c:v>149</c:v>
                </c:pt>
                <c:pt idx="781">
                  <c:v>155.69999999999999</c:v>
                </c:pt>
                <c:pt idx="782">
                  <c:v>165.7</c:v>
                </c:pt>
                <c:pt idx="783">
                  <c:v>152.50000000000003</c:v>
                </c:pt>
                <c:pt idx="784">
                  <c:v>143.30000000000001</c:v>
                </c:pt>
                <c:pt idx="785">
                  <c:v>142.70000000000002</c:v>
                </c:pt>
                <c:pt idx="786">
                  <c:v>147.29999999999998</c:v>
                </c:pt>
                <c:pt idx="787">
                  <c:v>135.9</c:v>
                </c:pt>
                <c:pt idx="788">
                  <c:v>158.9</c:v>
                </c:pt>
                <c:pt idx="789">
                  <c:v>167.90000000000003</c:v>
                </c:pt>
                <c:pt idx="790">
                  <c:v>170.00000000000003</c:v>
                </c:pt>
                <c:pt idx="791">
                  <c:v>173.1</c:v>
                </c:pt>
                <c:pt idx="792">
                  <c:v>188.70000000000002</c:v>
                </c:pt>
                <c:pt idx="793">
                  <c:v>182.10000000000002</c:v>
                </c:pt>
                <c:pt idx="794">
                  <c:v>169.4</c:v>
                </c:pt>
                <c:pt idx="795">
                  <c:v>174.89999999999998</c:v>
                </c:pt>
                <c:pt idx="796">
                  <c:v>171.70000000000002</c:v>
                </c:pt>
                <c:pt idx="797">
                  <c:v>178.2</c:v>
                </c:pt>
                <c:pt idx="798">
                  <c:v>182</c:v>
                </c:pt>
                <c:pt idx="799">
                  <c:v>176</c:v>
                </c:pt>
                <c:pt idx="800">
                  <c:v>168.10000000000002</c:v>
                </c:pt>
                <c:pt idx="801">
                  <c:v>167.60000000000002</c:v>
                </c:pt>
                <c:pt idx="802">
                  <c:v>158.5</c:v>
                </c:pt>
                <c:pt idx="803">
                  <c:v>162.50000000000003</c:v>
                </c:pt>
                <c:pt idx="804">
                  <c:v>166.2</c:v>
                </c:pt>
                <c:pt idx="805">
                  <c:v>149.1</c:v>
                </c:pt>
                <c:pt idx="806">
                  <c:v>153.19999999999999</c:v>
                </c:pt>
                <c:pt idx="807">
                  <c:v>147.70000000000005</c:v>
                </c:pt>
                <c:pt idx="808">
                  <c:v>152.89999999999998</c:v>
                </c:pt>
                <c:pt idx="809">
                  <c:v>150.5</c:v>
                </c:pt>
                <c:pt idx="810">
                  <c:v>158.10000000000005</c:v>
                </c:pt>
                <c:pt idx="811">
                  <c:v>165.70000000000002</c:v>
                </c:pt>
                <c:pt idx="812">
                  <c:v>157.6</c:v>
                </c:pt>
                <c:pt idx="813">
                  <c:v>151.70000000000005</c:v>
                </c:pt>
                <c:pt idx="814">
                  <c:v>153.4</c:v>
                </c:pt>
                <c:pt idx="815">
                  <c:v>152.00000000000003</c:v>
                </c:pt>
                <c:pt idx="816">
                  <c:v>142.20000000000002</c:v>
                </c:pt>
                <c:pt idx="817">
                  <c:v>140.59999999999997</c:v>
                </c:pt>
                <c:pt idx="818">
                  <c:v>147.79999999999998</c:v>
                </c:pt>
                <c:pt idx="819">
                  <c:v>152.19999999999999</c:v>
                </c:pt>
                <c:pt idx="820">
                  <c:v>153.19999999999999</c:v>
                </c:pt>
                <c:pt idx="821">
                  <c:v>149.29999999999998</c:v>
                </c:pt>
                <c:pt idx="822">
                  <c:v>148.60000000000002</c:v>
                </c:pt>
                <c:pt idx="823">
                  <c:v>147.9</c:v>
                </c:pt>
                <c:pt idx="824">
                  <c:v>145.80000000000001</c:v>
                </c:pt>
                <c:pt idx="825">
                  <c:v>155.69999999999999</c:v>
                </c:pt>
                <c:pt idx="826">
                  <c:v>162.30000000000001</c:v>
                </c:pt>
                <c:pt idx="827">
                  <c:v>167.50000000000003</c:v>
                </c:pt>
                <c:pt idx="828">
                  <c:v>175.1</c:v>
                </c:pt>
                <c:pt idx="829">
                  <c:v>171.6</c:v>
                </c:pt>
                <c:pt idx="830">
                  <c:v>174.29999999999998</c:v>
                </c:pt>
              </c:numCache>
            </c:numRef>
          </c:val>
          <c:smooth val="0"/>
        </c:ser>
        <c:dLbls>
          <c:showLegendKey val="0"/>
          <c:showVal val="0"/>
          <c:showCatName val="0"/>
          <c:showSerName val="0"/>
          <c:showPercent val="0"/>
          <c:showBubbleSize val="0"/>
        </c:dLbls>
        <c:smooth val="0"/>
        <c:axId val="479360032"/>
        <c:axId val="479359248"/>
      </c:lineChart>
      <c:dateAx>
        <c:axId val="479360032"/>
        <c:scaling>
          <c:orientation val="minMax"/>
        </c:scaling>
        <c:delete val="0"/>
        <c:axPos val="b"/>
        <c:numFmt formatCode="mmm\-yy" sourceLinked="0"/>
        <c:majorTickMark val="out"/>
        <c:minorTickMark val="none"/>
        <c:tickLblPos val="low"/>
        <c:spPr>
          <a:ln w="3362">
            <a:solidFill>
              <a:schemeClr val="tx1"/>
            </a:solidFill>
            <a:prstDash val="solid"/>
          </a:ln>
        </c:spPr>
        <c:txPr>
          <a:bodyPr rot="-2700000" vert="horz"/>
          <a:lstStyle/>
          <a:p>
            <a:pPr>
              <a:defRPr/>
            </a:pPr>
            <a:endParaRPr lang="nl-BE"/>
          </a:p>
        </c:txPr>
        <c:crossAx val="479359248"/>
        <c:crosses val="autoZero"/>
        <c:auto val="1"/>
        <c:lblOffset val="100"/>
        <c:baseTimeUnit val="days"/>
        <c:minorUnit val="1"/>
        <c:minorTimeUnit val="years"/>
      </c:dateAx>
      <c:valAx>
        <c:axId val="479359248"/>
        <c:scaling>
          <c:orientation val="minMax"/>
          <c:max val="200"/>
          <c:min val="-80"/>
        </c:scaling>
        <c:delete val="0"/>
        <c:axPos val="l"/>
        <c:numFmt formatCode="0" sourceLinked="1"/>
        <c:majorTickMark val="out"/>
        <c:minorTickMark val="none"/>
        <c:tickLblPos val="nextTo"/>
        <c:spPr>
          <a:ln w="3362">
            <a:solidFill>
              <a:schemeClr val="tx1"/>
            </a:solidFill>
            <a:prstDash val="solid"/>
          </a:ln>
        </c:spPr>
        <c:txPr>
          <a:bodyPr rot="0" vert="horz"/>
          <a:lstStyle/>
          <a:p>
            <a:pPr>
              <a:defRPr/>
            </a:pPr>
            <a:endParaRPr lang="nl-BE"/>
          </a:p>
        </c:txPr>
        <c:crossAx val="479360032"/>
        <c:crosses val="autoZero"/>
        <c:crossBetween val="between"/>
        <c:majorUnit val="40"/>
        <c:minorUnit val="40"/>
      </c:valAx>
    </c:plotArea>
    <c:plotVisOnly val="1"/>
    <c:dispBlanksAs val="gap"/>
    <c:showDLblsOverMax val="0"/>
  </c:chart>
  <c:spPr>
    <a:noFill/>
    <a:ln>
      <a:noFill/>
    </a:ln>
  </c:spPr>
  <c:txPr>
    <a:bodyPr/>
    <a:lstStyle/>
    <a:p>
      <a:pPr>
        <a:defRPr sz="1200" b="0" i="0" u="none" strike="noStrike" baseline="0">
          <a:solidFill>
            <a:srgbClr val="003366"/>
          </a:solidFill>
          <a:latin typeface="+mj-lt"/>
          <a:ea typeface="Arial"/>
          <a:cs typeface="Arial"/>
        </a:defRPr>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Cumulative effect of a 1 percentage point decline in EM growth (in percentage points)</c:v>
                </c:pt>
              </c:strCache>
            </c:strRef>
          </c:tx>
          <c:spPr>
            <a:solidFill>
              <a:schemeClr val="accent1"/>
            </a:solidFill>
            <a:ln>
              <a:noFill/>
            </a:ln>
            <a:effectLst/>
          </c:spPr>
          <c:invertIfNegative val="0"/>
          <c:dPt>
            <c:idx val="0"/>
            <c:invertIfNegative val="0"/>
            <c:bubble3D val="0"/>
            <c:spPr>
              <a:solidFill>
                <a:srgbClr val="FF0000"/>
              </a:solidFill>
              <a:ln>
                <a:noFill/>
              </a:ln>
              <a:effectLst/>
            </c:spPr>
          </c:dPt>
          <c:cat>
            <c:strRef>
              <c:f>Sheet1!$A$2:$A$6</c:f>
              <c:strCache>
                <c:ptCount val="5"/>
                <c:pt idx="0">
                  <c:v>DM</c:v>
                </c:pt>
                <c:pt idx="1">
                  <c:v>US</c:v>
                </c:pt>
                <c:pt idx="2">
                  <c:v>Euro Area</c:v>
                </c:pt>
                <c:pt idx="3">
                  <c:v>Japan</c:v>
                </c:pt>
                <c:pt idx="4">
                  <c:v>UK</c:v>
                </c:pt>
              </c:strCache>
            </c:strRef>
          </c:cat>
          <c:val>
            <c:numRef>
              <c:f>Sheet1!$B$2:$B$6</c:f>
              <c:numCache>
                <c:formatCode>General</c:formatCode>
                <c:ptCount val="5"/>
                <c:pt idx="0">
                  <c:v>-0.25916810059081197</c:v>
                </c:pt>
                <c:pt idx="1">
                  <c:v>-0.1965450065534724</c:v>
                </c:pt>
                <c:pt idx="2">
                  <c:v>-0.31171846770371436</c:v>
                </c:pt>
                <c:pt idx="3">
                  <c:v>-0.34419489891427402</c:v>
                </c:pt>
                <c:pt idx="4">
                  <c:v>-0.22825503585693907</c:v>
                </c:pt>
              </c:numCache>
            </c:numRef>
          </c:val>
        </c:ser>
        <c:dLbls>
          <c:showLegendKey val="0"/>
          <c:showVal val="0"/>
          <c:showCatName val="0"/>
          <c:showSerName val="0"/>
          <c:showPercent val="0"/>
          <c:showBubbleSize val="0"/>
        </c:dLbls>
        <c:gapWidth val="21"/>
        <c:overlap val="-27"/>
        <c:axId val="480776200"/>
        <c:axId val="480778944"/>
      </c:barChart>
      <c:catAx>
        <c:axId val="4807762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3366"/>
                </a:solidFill>
                <a:latin typeface="+mn-lt"/>
                <a:ea typeface="+mn-ea"/>
                <a:cs typeface="+mn-cs"/>
              </a:defRPr>
            </a:pPr>
            <a:endParaRPr lang="nl-BE"/>
          </a:p>
        </c:txPr>
        <c:crossAx val="480778944"/>
        <c:crosses val="autoZero"/>
        <c:auto val="1"/>
        <c:lblAlgn val="ctr"/>
        <c:lblOffset val="100"/>
        <c:noMultiLvlLbl val="0"/>
      </c:catAx>
      <c:valAx>
        <c:axId val="4807789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3366"/>
                </a:solidFill>
                <a:latin typeface="+mn-lt"/>
                <a:ea typeface="+mn-ea"/>
                <a:cs typeface="+mn-cs"/>
              </a:defRPr>
            </a:pPr>
            <a:endParaRPr lang="nl-BE"/>
          </a:p>
        </c:txPr>
        <c:crossAx val="480776200"/>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rgbClr val="003366"/>
          </a:solidFill>
        </a:defRPr>
      </a:pPr>
      <a:endParaRPr lang="nl-B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'12_16_2015'!$A$58:$A$135</c:f>
              <c:strCache>
                <c:ptCount val="78"/>
                <c:pt idx="0">
                  <c:v>8/3/2015</c:v>
                </c:pt>
                <c:pt idx="1">
                  <c:v>8/4/2015</c:v>
                </c:pt>
                <c:pt idx="2">
                  <c:v>8/5/2015</c:v>
                </c:pt>
                <c:pt idx="3">
                  <c:v>8/6/2015</c:v>
                </c:pt>
                <c:pt idx="4">
                  <c:v>8/7/2015</c:v>
                </c:pt>
                <c:pt idx="5">
                  <c:v>8/10/2015</c:v>
                </c:pt>
                <c:pt idx="6">
                  <c:v>8/11/2015</c:v>
                </c:pt>
                <c:pt idx="7">
                  <c:v>8/12/2015</c:v>
                </c:pt>
                <c:pt idx="8">
                  <c:v>8/13/2015</c:v>
                </c:pt>
                <c:pt idx="9">
                  <c:v>8/14/2015</c:v>
                </c:pt>
                <c:pt idx="10">
                  <c:v>8/17/2015</c:v>
                </c:pt>
                <c:pt idx="11">
                  <c:v>8/18/2015</c:v>
                </c:pt>
                <c:pt idx="12">
                  <c:v>8/19/2015</c:v>
                </c:pt>
                <c:pt idx="13">
                  <c:v>8/20/2015</c:v>
                </c:pt>
                <c:pt idx="14">
                  <c:v>8/21/2015</c:v>
                </c:pt>
                <c:pt idx="15">
                  <c:v>8/24/2015</c:v>
                </c:pt>
                <c:pt idx="16">
                  <c:v>8/25/2015</c:v>
                </c:pt>
                <c:pt idx="17">
                  <c:v>8/26/2015</c:v>
                </c:pt>
                <c:pt idx="18">
                  <c:v>8/27/2015</c:v>
                </c:pt>
                <c:pt idx="19">
                  <c:v>8/28/2015</c:v>
                </c:pt>
                <c:pt idx="20">
                  <c:v>8/31/2015</c:v>
                </c:pt>
                <c:pt idx="21">
                  <c:v>9/1/2015</c:v>
                </c:pt>
                <c:pt idx="22">
                  <c:v>9/2/2015</c:v>
                </c:pt>
                <c:pt idx="23">
                  <c:v>9/3/2015</c:v>
                </c:pt>
                <c:pt idx="24">
                  <c:v>9/4/2015</c:v>
                </c:pt>
                <c:pt idx="25">
                  <c:v>9/7/2015</c:v>
                </c:pt>
                <c:pt idx="26">
                  <c:v>9/8/2015</c:v>
                </c:pt>
                <c:pt idx="27">
                  <c:v>9/9/2015</c:v>
                </c:pt>
                <c:pt idx="28">
                  <c:v>9/10/2015</c:v>
                </c:pt>
                <c:pt idx="29">
                  <c:v>9/11/2015</c:v>
                </c:pt>
                <c:pt idx="30">
                  <c:v>9/14/2015</c:v>
                </c:pt>
                <c:pt idx="31">
                  <c:v>9/15/2015</c:v>
                </c:pt>
                <c:pt idx="32">
                  <c:v>9/16/2015</c:v>
                </c:pt>
                <c:pt idx="33">
                  <c:v>9/17/2015</c:v>
                </c:pt>
                <c:pt idx="34">
                  <c:v>9/18/2015</c:v>
                </c:pt>
                <c:pt idx="35">
                  <c:v>9/21/2015</c:v>
                </c:pt>
                <c:pt idx="36">
                  <c:v>9/22/2015</c:v>
                </c:pt>
                <c:pt idx="37">
                  <c:v>9/23/2015</c:v>
                </c:pt>
                <c:pt idx="38">
                  <c:v>9/24/2015</c:v>
                </c:pt>
                <c:pt idx="39">
                  <c:v>9/25/2015</c:v>
                </c:pt>
                <c:pt idx="40">
                  <c:v>9/28/2015</c:v>
                </c:pt>
                <c:pt idx="41">
                  <c:v>9/29/2015</c:v>
                </c:pt>
                <c:pt idx="42">
                  <c:v>9/30/2015</c:v>
                </c:pt>
                <c:pt idx="43">
                  <c:v>10/1/2015</c:v>
                </c:pt>
                <c:pt idx="44">
                  <c:v>10/2/2015</c:v>
                </c:pt>
                <c:pt idx="45">
                  <c:v>10/5/2015</c:v>
                </c:pt>
                <c:pt idx="46">
                  <c:v>10/6/2015</c:v>
                </c:pt>
                <c:pt idx="47">
                  <c:v>10/7/2015</c:v>
                </c:pt>
                <c:pt idx="48">
                  <c:v>10/8/2015</c:v>
                </c:pt>
                <c:pt idx="49">
                  <c:v>10/9/2015</c:v>
                </c:pt>
                <c:pt idx="50">
                  <c:v>10/12/2015</c:v>
                </c:pt>
                <c:pt idx="51">
                  <c:v>10/13/2015</c:v>
                </c:pt>
                <c:pt idx="52">
                  <c:v>10/14/2015</c:v>
                </c:pt>
                <c:pt idx="53">
                  <c:v>10/15/2015</c:v>
                </c:pt>
                <c:pt idx="54">
                  <c:v>10/16/2015</c:v>
                </c:pt>
                <c:pt idx="55">
                  <c:v>10/19/2015</c:v>
                </c:pt>
                <c:pt idx="56">
                  <c:v>10/20/2015</c:v>
                </c:pt>
                <c:pt idx="57">
                  <c:v>10/21/2015</c:v>
                </c:pt>
                <c:pt idx="58">
                  <c:v>10/22/2015</c:v>
                </c:pt>
                <c:pt idx="59">
                  <c:v>10/23/2015</c:v>
                </c:pt>
                <c:pt idx="60">
                  <c:v>10/26/2015</c:v>
                </c:pt>
                <c:pt idx="61">
                  <c:v>10/27/2015</c:v>
                </c:pt>
                <c:pt idx="62">
                  <c:v>10/28/2015</c:v>
                </c:pt>
                <c:pt idx="63">
                  <c:v>10/29/2015</c:v>
                </c:pt>
                <c:pt idx="64">
                  <c:v>10/30/2015</c:v>
                </c:pt>
                <c:pt idx="65">
                  <c:v>11/2/2015</c:v>
                </c:pt>
                <c:pt idx="66">
                  <c:v>11/3/2015</c:v>
                </c:pt>
                <c:pt idx="67">
                  <c:v>11/4/2015</c:v>
                </c:pt>
                <c:pt idx="68">
                  <c:v>11/5/2015</c:v>
                </c:pt>
                <c:pt idx="69">
                  <c:v>11/6/2015</c:v>
                </c:pt>
                <c:pt idx="70">
                  <c:v>11/9/2015</c:v>
                </c:pt>
                <c:pt idx="71">
                  <c:v>11/10/2015</c:v>
                </c:pt>
                <c:pt idx="72">
                  <c:v>11/11/2015</c:v>
                </c:pt>
                <c:pt idx="73">
                  <c:v>11/12/2015</c:v>
                </c:pt>
                <c:pt idx="74">
                  <c:v>11/13/2015</c:v>
                </c:pt>
                <c:pt idx="75">
                  <c:v>11/16/2015</c:v>
                </c:pt>
                <c:pt idx="76">
                  <c:v>11/17/2015</c:v>
                </c:pt>
                <c:pt idx="77">
                  <c:v>11/18/2015</c:v>
                </c:pt>
              </c:strCache>
            </c:strRef>
          </c:cat>
          <c:val>
            <c:numRef>
              <c:f>'12_16_2015'!$C$58:$C$135</c:f>
              <c:numCache>
                <c:formatCode>0.00%</c:formatCode>
                <c:ptCount val="78"/>
                <c:pt idx="0">
                  <c:v>0.46867999999999999</c:v>
                </c:pt>
                <c:pt idx="1">
                  <c:v>0.47120000000000001</c:v>
                </c:pt>
                <c:pt idx="2">
                  <c:v>0.47799999999999998</c:v>
                </c:pt>
                <c:pt idx="3">
                  <c:v>0.47799999999999998</c:v>
                </c:pt>
                <c:pt idx="4">
                  <c:v>0.48008000000000001</c:v>
                </c:pt>
                <c:pt idx="5">
                  <c:v>0.47727999999999998</c:v>
                </c:pt>
                <c:pt idx="6">
                  <c:v>0.46560000000000001</c:v>
                </c:pt>
                <c:pt idx="7">
                  <c:v>0.48108800000000002</c:v>
                </c:pt>
                <c:pt idx="8">
                  <c:v>0.48320000000000002</c:v>
                </c:pt>
                <c:pt idx="9">
                  <c:v>0.47696</c:v>
                </c:pt>
                <c:pt idx="10">
                  <c:v>0.48521599999999998</c:v>
                </c:pt>
                <c:pt idx="11">
                  <c:v>0.48108800000000002</c:v>
                </c:pt>
                <c:pt idx="12">
                  <c:v>0.46867999999999999</c:v>
                </c:pt>
                <c:pt idx="13">
                  <c:v>0.45328000000000002</c:v>
                </c:pt>
                <c:pt idx="14">
                  <c:v>0.45257599999999998</c:v>
                </c:pt>
                <c:pt idx="15">
                  <c:v>0.39017600000000002</c:v>
                </c:pt>
                <c:pt idx="16">
                  <c:v>0.37487999999999999</c:v>
                </c:pt>
                <c:pt idx="17">
                  <c:v>0.39033600000000002</c:v>
                </c:pt>
                <c:pt idx="18">
                  <c:v>0.41504000000000002</c:v>
                </c:pt>
                <c:pt idx="19">
                  <c:v>0.441944</c:v>
                </c:pt>
                <c:pt idx="20">
                  <c:v>0.441944</c:v>
                </c:pt>
                <c:pt idx="21">
                  <c:v>0.42848000000000003</c:v>
                </c:pt>
                <c:pt idx="22">
                  <c:v>0.43043199999999998</c:v>
                </c:pt>
                <c:pt idx="23">
                  <c:v>0.42224</c:v>
                </c:pt>
                <c:pt idx="24">
                  <c:v>0.42452000000000001</c:v>
                </c:pt>
                <c:pt idx="25">
                  <c:v>0.42208000000000001</c:v>
                </c:pt>
                <c:pt idx="26">
                  <c:v>0.43318400000000001</c:v>
                </c:pt>
                <c:pt idx="27">
                  <c:v>0.42163200000000001</c:v>
                </c:pt>
                <c:pt idx="28">
                  <c:v>0.43363200000000002</c:v>
                </c:pt>
                <c:pt idx="29">
                  <c:v>0.43180800000000003</c:v>
                </c:pt>
                <c:pt idx="30">
                  <c:v>0.42856</c:v>
                </c:pt>
                <c:pt idx="31">
                  <c:v>0.44342399999999998</c:v>
                </c:pt>
                <c:pt idx="32">
                  <c:v>0.44700800000000002</c:v>
                </c:pt>
                <c:pt idx="33">
                  <c:v>0.37731199999999998</c:v>
                </c:pt>
                <c:pt idx="34">
                  <c:v>0.39200000000000002</c:v>
                </c:pt>
                <c:pt idx="35">
                  <c:v>0.41599999999999998</c:v>
                </c:pt>
                <c:pt idx="36">
                  <c:v>0.34639999999999999</c:v>
                </c:pt>
                <c:pt idx="37">
                  <c:v>0.372</c:v>
                </c:pt>
                <c:pt idx="38">
                  <c:v>0.42320000000000002</c:v>
                </c:pt>
                <c:pt idx="39">
                  <c:v>0.372</c:v>
                </c:pt>
                <c:pt idx="40">
                  <c:v>0.36399999999999999</c:v>
                </c:pt>
                <c:pt idx="41">
                  <c:v>0.35039999999999999</c:v>
                </c:pt>
                <c:pt idx="42">
                  <c:v>0.36399999999999999</c:v>
                </c:pt>
                <c:pt idx="43">
                  <c:v>0.372</c:v>
                </c:pt>
                <c:pt idx="44">
                  <c:v>0.308</c:v>
                </c:pt>
                <c:pt idx="45">
                  <c:v>0.32400000000000001</c:v>
                </c:pt>
                <c:pt idx="46">
                  <c:v>0.33200000000000002</c:v>
                </c:pt>
                <c:pt idx="47">
                  <c:v>0.3488</c:v>
                </c:pt>
                <c:pt idx="48">
                  <c:v>0.35599999999999998</c:v>
                </c:pt>
                <c:pt idx="49">
                  <c:v>0.35599999999999998</c:v>
                </c:pt>
                <c:pt idx="50">
                  <c:v>0.35599999999999998</c:v>
                </c:pt>
                <c:pt idx="51">
                  <c:v>0.32400000000000001</c:v>
                </c:pt>
                <c:pt idx="52">
                  <c:v>0.26079999999999998</c:v>
                </c:pt>
                <c:pt idx="53">
                  <c:v>0.2888</c:v>
                </c:pt>
                <c:pt idx="54">
                  <c:v>0.30640000000000001</c:v>
                </c:pt>
                <c:pt idx="55">
                  <c:v>0.2888</c:v>
                </c:pt>
                <c:pt idx="56">
                  <c:v>0.30640000000000001</c:v>
                </c:pt>
                <c:pt idx="57">
                  <c:v>0.30640000000000001</c:v>
                </c:pt>
                <c:pt idx="58">
                  <c:v>0.32400000000000001</c:v>
                </c:pt>
                <c:pt idx="59">
                  <c:v>0.34160000000000001</c:v>
                </c:pt>
                <c:pt idx="60">
                  <c:v>0.32400000000000001</c:v>
                </c:pt>
                <c:pt idx="61">
                  <c:v>0.33439999999999998</c:v>
                </c:pt>
                <c:pt idx="62">
                  <c:v>0.44479999999999997</c:v>
                </c:pt>
                <c:pt idx="63">
                  <c:v>0.5</c:v>
                </c:pt>
                <c:pt idx="64">
                  <c:v>0.5</c:v>
                </c:pt>
                <c:pt idx="65">
                  <c:v>0.5</c:v>
                </c:pt>
                <c:pt idx="66">
                  <c:v>0.5</c:v>
                </c:pt>
                <c:pt idx="67">
                  <c:v>0.56000000000000005</c:v>
                </c:pt>
                <c:pt idx="68">
                  <c:v>0.56000000000000005</c:v>
                </c:pt>
                <c:pt idx="69">
                  <c:v>0.68</c:v>
                </c:pt>
                <c:pt idx="70">
                  <c:v>0.68</c:v>
                </c:pt>
                <c:pt idx="71">
                  <c:v>0.66</c:v>
                </c:pt>
                <c:pt idx="72">
                  <c:v>0.68</c:v>
                </c:pt>
                <c:pt idx="73">
                  <c:v>0.66</c:v>
                </c:pt>
                <c:pt idx="74">
                  <c:v>0.66</c:v>
                </c:pt>
                <c:pt idx="75">
                  <c:v>0.66</c:v>
                </c:pt>
                <c:pt idx="76">
                  <c:v>0.66</c:v>
                </c:pt>
                <c:pt idx="77">
                  <c:v>0.66</c:v>
                </c:pt>
              </c:numCache>
            </c:numRef>
          </c:val>
          <c:smooth val="0"/>
        </c:ser>
        <c:dLbls>
          <c:showLegendKey val="0"/>
          <c:showVal val="0"/>
          <c:showCatName val="0"/>
          <c:showSerName val="0"/>
          <c:showPercent val="0"/>
          <c:showBubbleSize val="0"/>
        </c:dLbls>
        <c:smooth val="0"/>
        <c:axId val="480364040"/>
        <c:axId val="480365216"/>
      </c:lineChart>
      <c:catAx>
        <c:axId val="4803640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rgbClr val="003366"/>
                </a:solidFill>
                <a:latin typeface="+mn-lt"/>
                <a:ea typeface="+mn-ea"/>
                <a:cs typeface="+mn-cs"/>
              </a:defRPr>
            </a:pPr>
            <a:endParaRPr lang="nl-BE"/>
          </a:p>
        </c:txPr>
        <c:crossAx val="480365216"/>
        <c:crosses val="autoZero"/>
        <c:auto val="1"/>
        <c:lblAlgn val="ctr"/>
        <c:lblOffset val="100"/>
        <c:tickLblSkip val="10"/>
        <c:tickMarkSkip val="14"/>
        <c:noMultiLvlLbl val="0"/>
      </c:catAx>
      <c:valAx>
        <c:axId val="48036521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3366"/>
                </a:solidFill>
                <a:latin typeface="+mn-lt"/>
                <a:ea typeface="+mn-ea"/>
                <a:cs typeface="+mn-cs"/>
              </a:defRPr>
            </a:pPr>
            <a:endParaRPr lang="nl-BE"/>
          </a:p>
        </c:txPr>
        <c:crossAx val="4803640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rgbClr val="003366"/>
          </a:solidFill>
        </a:defRPr>
      </a:pPr>
      <a:endParaRPr lang="nl-BE"/>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941840620652938E-2"/>
          <c:y val="0.10789117706440542"/>
          <c:w val="0.92754120584244959"/>
          <c:h val="0.7847775085806582"/>
        </c:manualLayout>
      </c:layout>
      <c:barChart>
        <c:barDir val="col"/>
        <c:grouping val="clustered"/>
        <c:varyColors val="0"/>
        <c:ser>
          <c:idx val="0"/>
          <c:order val="1"/>
          <c:tx>
            <c:strRef>
              <c:f>Fed!$N$2</c:f>
              <c:strCache>
                <c:ptCount val="1"/>
                <c:pt idx="0">
                  <c:v>1e renteverhoging</c:v>
                </c:pt>
              </c:strCache>
            </c:strRef>
          </c:tx>
          <c:spPr>
            <a:ln w="28575">
              <a:noFill/>
            </a:ln>
          </c:spPr>
          <c:invertIfNegative val="0"/>
          <c:dPt>
            <c:idx val="9"/>
            <c:invertIfNegative val="0"/>
            <c:bubble3D val="0"/>
            <c:spPr>
              <a:solidFill>
                <a:schemeClr val="tx1"/>
              </a:solidFill>
              <a:ln w="12700">
                <a:solidFill>
                  <a:srgbClr val="FF0000"/>
                </a:solidFill>
              </a:ln>
            </c:spPr>
          </c:dPt>
          <c:dPt>
            <c:idx val="10"/>
            <c:invertIfNegative val="0"/>
            <c:bubble3D val="0"/>
            <c:spPr>
              <a:solidFill>
                <a:schemeClr val="accent1">
                  <a:lumMod val="50000"/>
                </a:schemeClr>
              </a:solidFill>
              <a:ln w="28575">
                <a:noFill/>
              </a:ln>
            </c:spPr>
          </c:dPt>
          <c:dPt>
            <c:idx val="12"/>
            <c:invertIfNegative val="0"/>
            <c:bubble3D val="0"/>
            <c:spPr>
              <a:solidFill>
                <a:srgbClr val="FF0000"/>
              </a:solidFill>
              <a:ln w="28575">
                <a:noFill/>
              </a:ln>
            </c:spPr>
          </c:dPt>
          <c:dPt>
            <c:idx val="15"/>
            <c:invertIfNegative val="0"/>
            <c:bubble3D val="0"/>
            <c:spPr>
              <a:solidFill>
                <a:srgbClr val="00B050"/>
              </a:solidFill>
              <a:ln w="28575">
                <a:noFill/>
              </a:ln>
            </c:spPr>
          </c:dPt>
          <c:dPt>
            <c:idx val="39"/>
            <c:invertIfNegative val="0"/>
            <c:bubble3D val="0"/>
            <c:spPr>
              <a:solidFill>
                <a:srgbClr val="0070C0"/>
              </a:solidFill>
              <a:ln w="28575">
                <a:noFill/>
              </a:ln>
            </c:spPr>
          </c:dPt>
          <c:cat>
            <c:numRef>
              <c:f>Fed!$K$44:$K$98</c:f>
              <c:numCache>
                <c:formatCode>mmm\-yy</c:formatCode>
                <c:ptCount val="55"/>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pt idx="31">
                  <c:v>43101</c:v>
                </c:pt>
                <c:pt idx="32">
                  <c:v>43132</c:v>
                </c:pt>
                <c:pt idx="33">
                  <c:v>43160</c:v>
                </c:pt>
                <c:pt idx="34">
                  <c:v>43191</c:v>
                </c:pt>
                <c:pt idx="35">
                  <c:v>43221</c:v>
                </c:pt>
                <c:pt idx="36">
                  <c:v>43252</c:v>
                </c:pt>
                <c:pt idx="37">
                  <c:v>43282</c:v>
                </c:pt>
                <c:pt idx="38">
                  <c:v>43313</c:v>
                </c:pt>
                <c:pt idx="39">
                  <c:v>43344</c:v>
                </c:pt>
                <c:pt idx="40">
                  <c:v>43374</c:v>
                </c:pt>
                <c:pt idx="41">
                  <c:v>43405</c:v>
                </c:pt>
                <c:pt idx="42">
                  <c:v>43435</c:v>
                </c:pt>
                <c:pt idx="43">
                  <c:v>43466</c:v>
                </c:pt>
                <c:pt idx="44">
                  <c:v>43497</c:v>
                </c:pt>
                <c:pt idx="45">
                  <c:v>43525</c:v>
                </c:pt>
                <c:pt idx="46">
                  <c:v>43556</c:v>
                </c:pt>
                <c:pt idx="47">
                  <c:v>43586</c:v>
                </c:pt>
                <c:pt idx="48">
                  <c:v>43617</c:v>
                </c:pt>
                <c:pt idx="49">
                  <c:v>43647</c:v>
                </c:pt>
                <c:pt idx="50">
                  <c:v>43678</c:v>
                </c:pt>
                <c:pt idx="51">
                  <c:v>43709</c:v>
                </c:pt>
                <c:pt idx="52">
                  <c:v>43739</c:v>
                </c:pt>
                <c:pt idx="53">
                  <c:v>43770</c:v>
                </c:pt>
                <c:pt idx="54">
                  <c:v>43800</c:v>
                </c:pt>
              </c:numCache>
            </c:numRef>
          </c:cat>
          <c:val>
            <c:numRef>
              <c:f>Fed!$N$44:$N$98</c:f>
              <c:numCache>
                <c:formatCode>General</c:formatCode>
                <c:ptCount val="55"/>
                <c:pt idx="9">
                  <c:v>0.375</c:v>
                </c:pt>
                <c:pt idx="45">
                  <c:v>0.3</c:v>
                </c:pt>
              </c:numCache>
            </c:numRef>
          </c:val>
        </c:ser>
        <c:dLbls>
          <c:showLegendKey val="0"/>
          <c:showVal val="0"/>
          <c:showCatName val="0"/>
          <c:showSerName val="0"/>
          <c:showPercent val="0"/>
          <c:showBubbleSize val="0"/>
        </c:dLbls>
        <c:gapWidth val="150"/>
        <c:axId val="485028232"/>
        <c:axId val="485031760"/>
      </c:barChart>
      <c:lineChart>
        <c:grouping val="standard"/>
        <c:varyColors val="0"/>
        <c:ser>
          <c:idx val="4"/>
          <c:order val="3"/>
          <c:tx>
            <c:v>Renteverwachtingen Fed (september)</c:v>
          </c:tx>
          <c:spPr>
            <a:ln w="0">
              <a:solidFill>
                <a:schemeClr val="tx1"/>
              </a:solidFill>
            </a:ln>
          </c:spPr>
          <c:marker>
            <c:symbol val="x"/>
            <c:size val="12"/>
            <c:spPr>
              <a:noFill/>
              <a:ln w="31750">
                <a:solidFill>
                  <a:srgbClr val="00B0F0"/>
                </a:solidFill>
              </a:ln>
            </c:spPr>
          </c:marker>
          <c:val>
            <c:numRef>
              <c:f>Fed!$P$44:$P$98</c:f>
              <c:numCache>
                <c:formatCode>General</c:formatCode>
                <c:ptCount val="55"/>
                <c:pt idx="6">
                  <c:v>0.375</c:v>
                </c:pt>
                <c:pt idx="18">
                  <c:v>1.375</c:v>
                </c:pt>
                <c:pt idx="30">
                  <c:v>2.625</c:v>
                </c:pt>
                <c:pt idx="42">
                  <c:v>3.375</c:v>
                </c:pt>
                <c:pt idx="45">
                  <c:v>3.5</c:v>
                </c:pt>
                <c:pt idx="48">
                  <c:v>3.5</c:v>
                </c:pt>
                <c:pt idx="51">
                  <c:v>3.5</c:v>
                </c:pt>
                <c:pt idx="54">
                  <c:v>3.5</c:v>
                </c:pt>
              </c:numCache>
              <c:extLst xmlns:c15="http://schemas.microsoft.com/office/drawing/2012/chart"/>
            </c:numRef>
          </c:val>
          <c:smooth val="0"/>
        </c:ser>
        <c:ser>
          <c:idx val="2"/>
          <c:order val="2"/>
          <c:tx>
            <c:strRef>
              <c:f>Fed!$Q$2</c:f>
              <c:strCache>
                <c:ptCount val="1"/>
                <c:pt idx="0">
                  <c:v>Fed Fund Future</c:v>
                </c:pt>
              </c:strCache>
            </c:strRef>
          </c:tx>
          <c:spPr>
            <a:ln>
              <a:solidFill>
                <a:srgbClr val="FF0000"/>
              </a:solidFill>
            </a:ln>
          </c:spPr>
          <c:marker>
            <c:symbol val="none"/>
          </c:marker>
          <c:cat>
            <c:numRef>
              <c:f>Fed!$K$44:$K$98</c:f>
              <c:numCache>
                <c:formatCode>mmm\-yy</c:formatCode>
                <c:ptCount val="55"/>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pt idx="31">
                  <c:v>43101</c:v>
                </c:pt>
                <c:pt idx="32">
                  <c:v>43132</c:v>
                </c:pt>
                <c:pt idx="33">
                  <c:v>43160</c:v>
                </c:pt>
                <c:pt idx="34">
                  <c:v>43191</c:v>
                </c:pt>
                <c:pt idx="35">
                  <c:v>43221</c:v>
                </c:pt>
                <c:pt idx="36">
                  <c:v>43252</c:v>
                </c:pt>
                <c:pt idx="37">
                  <c:v>43282</c:v>
                </c:pt>
                <c:pt idx="38">
                  <c:v>43313</c:v>
                </c:pt>
                <c:pt idx="39">
                  <c:v>43344</c:v>
                </c:pt>
                <c:pt idx="40">
                  <c:v>43374</c:v>
                </c:pt>
                <c:pt idx="41">
                  <c:v>43405</c:v>
                </c:pt>
                <c:pt idx="42">
                  <c:v>43435</c:v>
                </c:pt>
                <c:pt idx="43">
                  <c:v>43466</c:v>
                </c:pt>
                <c:pt idx="44">
                  <c:v>43497</c:v>
                </c:pt>
                <c:pt idx="45">
                  <c:v>43525</c:v>
                </c:pt>
                <c:pt idx="46">
                  <c:v>43556</c:v>
                </c:pt>
                <c:pt idx="47">
                  <c:v>43586</c:v>
                </c:pt>
                <c:pt idx="48">
                  <c:v>43617</c:v>
                </c:pt>
                <c:pt idx="49">
                  <c:v>43647</c:v>
                </c:pt>
                <c:pt idx="50">
                  <c:v>43678</c:v>
                </c:pt>
                <c:pt idx="51">
                  <c:v>43709</c:v>
                </c:pt>
                <c:pt idx="52">
                  <c:v>43739</c:v>
                </c:pt>
                <c:pt idx="53">
                  <c:v>43770</c:v>
                </c:pt>
                <c:pt idx="54">
                  <c:v>43800</c:v>
                </c:pt>
              </c:numCache>
            </c:numRef>
          </c:cat>
          <c:val>
            <c:numRef>
              <c:f>Fed!$Q$44:$Q$98</c:f>
              <c:numCache>
                <c:formatCode>General</c:formatCode>
                <c:ptCount val="55"/>
                <c:pt idx="0">
                  <c:v>0.125</c:v>
                </c:pt>
                <c:pt idx="1">
                  <c:v>0.125</c:v>
                </c:pt>
                <c:pt idx="2">
                  <c:v>0.125</c:v>
                </c:pt>
                <c:pt idx="3">
                  <c:v>0.125</c:v>
                </c:pt>
                <c:pt idx="4">
                  <c:v>0.13500000000000001</c:v>
                </c:pt>
                <c:pt idx="5">
                  <c:v>0.1225</c:v>
                </c:pt>
                <c:pt idx="6">
                  <c:v>0.21</c:v>
                </c:pt>
                <c:pt idx="7">
                  <c:v>0.28999999999999998</c:v>
                </c:pt>
                <c:pt idx="8">
                  <c:v>0.31</c:v>
                </c:pt>
                <c:pt idx="9">
                  <c:v>0.36</c:v>
                </c:pt>
                <c:pt idx="10">
                  <c:v>0.42</c:v>
                </c:pt>
                <c:pt idx="11">
                  <c:v>0.45500000000000002</c:v>
                </c:pt>
                <c:pt idx="12">
                  <c:v>0.5</c:v>
                </c:pt>
                <c:pt idx="13">
                  <c:v>0.55000000000000004</c:v>
                </c:pt>
                <c:pt idx="14">
                  <c:v>0.59499999999999997</c:v>
                </c:pt>
                <c:pt idx="15">
                  <c:v>0.62</c:v>
                </c:pt>
                <c:pt idx="16">
                  <c:v>0.67500000000000004</c:v>
                </c:pt>
                <c:pt idx="17">
                  <c:v>0.73</c:v>
                </c:pt>
                <c:pt idx="18">
                  <c:v>0.79</c:v>
                </c:pt>
                <c:pt idx="19">
                  <c:v>0.83</c:v>
                </c:pt>
                <c:pt idx="20">
                  <c:v>0.90500000000000003</c:v>
                </c:pt>
                <c:pt idx="21">
                  <c:v>0.94</c:v>
                </c:pt>
                <c:pt idx="22">
                  <c:v>0.99</c:v>
                </c:pt>
                <c:pt idx="23">
                  <c:v>1.04</c:v>
                </c:pt>
                <c:pt idx="24">
                  <c:v>1.075</c:v>
                </c:pt>
                <c:pt idx="25">
                  <c:v>1.115</c:v>
                </c:pt>
                <c:pt idx="26">
                  <c:v>1.1850000000000001</c:v>
                </c:pt>
                <c:pt idx="27">
                  <c:v>1.23</c:v>
                </c:pt>
                <c:pt idx="28">
                  <c:v>1.26</c:v>
                </c:pt>
                <c:pt idx="29">
                  <c:v>1.32</c:v>
                </c:pt>
                <c:pt idx="30">
                  <c:v>1.355</c:v>
                </c:pt>
                <c:pt idx="31">
                  <c:v>1.405</c:v>
                </c:pt>
                <c:pt idx="32">
                  <c:v>1.4450000000000001</c:v>
                </c:pt>
                <c:pt idx="33">
                  <c:v>1.48</c:v>
                </c:pt>
                <c:pt idx="34">
                  <c:v>1.51</c:v>
                </c:pt>
                <c:pt idx="35">
                  <c:v>1.55</c:v>
                </c:pt>
                <c:pt idx="36">
                  <c:v>1.58</c:v>
                </c:pt>
                <c:pt idx="37">
                  <c:v>1.615</c:v>
                </c:pt>
                <c:pt idx="38">
                  <c:v>1.66</c:v>
                </c:pt>
                <c:pt idx="39">
                  <c:v>1.68</c:v>
                </c:pt>
                <c:pt idx="40">
                  <c:v>1.7050000000000001</c:v>
                </c:pt>
              </c:numCache>
            </c:numRef>
          </c:val>
          <c:smooth val="0"/>
        </c:ser>
        <c:dLbls>
          <c:showLegendKey val="0"/>
          <c:showVal val="0"/>
          <c:showCatName val="0"/>
          <c:showSerName val="0"/>
          <c:showPercent val="0"/>
          <c:showBubbleSize val="0"/>
        </c:dLbls>
        <c:marker val="1"/>
        <c:smooth val="0"/>
        <c:axId val="485028232"/>
        <c:axId val="485031760"/>
        <c:extLst>
          <c:ext xmlns:c15="http://schemas.microsoft.com/office/drawing/2012/chart" uri="{02D57815-91ED-43cb-92C2-25804820EDAC}">
            <c15:filteredLineSeries>
              <c15:ser>
                <c:idx val="1"/>
                <c:order val="0"/>
                <c:tx>
                  <c:strRef>
                    <c:extLst>
                      <c:ext uri="{02D57815-91ED-43cb-92C2-25804820EDAC}">
                        <c15:formulaRef>
                          <c15:sqref>Fed!$L$2</c15:sqref>
                        </c15:formulaRef>
                      </c:ext>
                    </c:extLst>
                    <c:strCache>
                      <c:ptCount val="1"/>
                      <c:pt idx="0">
                        <c:v>3m Euribor future</c:v>
                      </c:pt>
                    </c:strCache>
                  </c:strRef>
                </c:tx>
                <c:spPr>
                  <a:ln>
                    <a:solidFill>
                      <a:schemeClr val="accent1"/>
                    </a:solidFill>
                  </a:ln>
                </c:spPr>
                <c:marker>
                  <c:symbol val="none"/>
                </c:marker>
                <c:cat>
                  <c:numRef>
                    <c:extLst>
                      <c:ext uri="{02D57815-91ED-43cb-92C2-25804820EDAC}">
                        <c15:formulaRef>
                          <c15:sqref>Fed!$K$44:$K$98</c15:sqref>
                        </c15:formulaRef>
                      </c:ext>
                    </c:extLst>
                    <c:numCache>
                      <c:formatCode>mmm\-yy</c:formatCode>
                      <c:ptCount val="55"/>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pt idx="31">
                        <c:v>43101</c:v>
                      </c:pt>
                      <c:pt idx="32">
                        <c:v>43132</c:v>
                      </c:pt>
                      <c:pt idx="33">
                        <c:v>43160</c:v>
                      </c:pt>
                      <c:pt idx="34">
                        <c:v>43191</c:v>
                      </c:pt>
                      <c:pt idx="35">
                        <c:v>43221</c:v>
                      </c:pt>
                      <c:pt idx="36">
                        <c:v>43252</c:v>
                      </c:pt>
                      <c:pt idx="37">
                        <c:v>43282</c:v>
                      </c:pt>
                      <c:pt idx="38">
                        <c:v>43313</c:v>
                      </c:pt>
                      <c:pt idx="39">
                        <c:v>43344</c:v>
                      </c:pt>
                      <c:pt idx="40">
                        <c:v>43374</c:v>
                      </c:pt>
                      <c:pt idx="41">
                        <c:v>43405</c:v>
                      </c:pt>
                      <c:pt idx="42">
                        <c:v>43435</c:v>
                      </c:pt>
                      <c:pt idx="43">
                        <c:v>43466</c:v>
                      </c:pt>
                      <c:pt idx="44">
                        <c:v>43497</c:v>
                      </c:pt>
                      <c:pt idx="45">
                        <c:v>43525</c:v>
                      </c:pt>
                      <c:pt idx="46">
                        <c:v>43556</c:v>
                      </c:pt>
                      <c:pt idx="47">
                        <c:v>43586</c:v>
                      </c:pt>
                      <c:pt idx="48">
                        <c:v>43617</c:v>
                      </c:pt>
                      <c:pt idx="49">
                        <c:v>43647</c:v>
                      </c:pt>
                      <c:pt idx="50">
                        <c:v>43678</c:v>
                      </c:pt>
                      <c:pt idx="51">
                        <c:v>43709</c:v>
                      </c:pt>
                      <c:pt idx="52">
                        <c:v>43739</c:v>
                      </c:pt>
                      <c:pt idx="53">
                        <c:v>43770</c:v>
                      </c:pt>
                      <c:pt idx="54">
                        <c:v>43800</c:v>
                      </c:pt>
                    </c:numCache>
                  </c:numRef>
                </c:cat>
                <c:val>
                  <c:numRef>
                    <c:extLst>
                      <c:ext uri="{02D57815-91ED-43cb-92C2-25804820EDAC}">
                        <c15:formulaRef>
                          <c15:sqref>Fed!$L$44:$L$98</c15:sqref>
                        </c15:formulaRef>
                      </c:ext>
                    </c:extLst>
                    <c:numCache>
                      <c:formatCode>General</c:formatCode>
                      <c:ptCount val="55"/>
                      <c:pt idx="0">
                        <c:v>0.05</c:v>
                      </c:pt>
                      <c:pt idx="1">
                        <c:v>0.05</c:v>
                      </c:pt>
                      <c:pt idx="2">
                        <c:v>0.05</c:v>
                      </c:pt>
                      <c:pt idx="3">
                        <c:v>0.05</c:v>
                      </c:pt>
                      <c:pt idx="4">
                        <c:v>0.05</c:v>
                      </c:pt>
                      <c:pt idx="5">
                        <c:v>0.05</c:v>
                      </c:pt>
                      <c:pt idx="6">
                        <c:v>-0.155</c:v>
                      </c:pt>
                      <c:pt idx="7">
                        <c:v>-0.16500000000000001</c:v>
                      </c:pt>
                      <c:pt idx="8">
                        <c:v>-0.16</c:v>
                      </c:pt>
                      <c:pt idx="9">
                        <c:v>-0.185</c:v>
                      </c:pt>
                      <c:pt idx="10">
                        <c:v>-0.18</c:v>
                      </c:pt>
                      <c:pt idx="11">
                        <c:v>-0.19</c:v>
                      </c:pt>
                      <c:pt idx="12">
                        <c:v>-0.21</c:v>
                      </c:pt>
                      <c:pt idx="13">
                        <c:v>#N/A</c:v>
                      </c:pt>
                      <c:pt idx="14">
                        <c:v>#N/A</c:v>
                      </c:pt>
                      <c:pt idx="15">
                        <c:v>-0.22500000000000001</c:v>
                      </c:pt>
                      <c:pt idx="16">
                        <c:v>#N/A</c:v>
                      </c:pt>
                      <c:pt idx="17">
                        <c:v>#N/A</c:v>
                      </c:pt>
                      <c:pt idx="18">
                        <c:v>-0.22500000000000001</c:v>
                      </c:pt>
                      <c:pt idx="19">
                        <c:v>#N/A</c:v>
                      </c:pt>
                      <c:pt idx="20">
                        <c:v>#N/A</c:v>
                      </c:pt>
                      <c:pt idx="21">
                        <c:v>-0.20499999999999999</c:v>
                      </c:pt>
                      <c:pt idx="22">
                        <c:v>#N/A</c:v>
                      </c:pt>
                      <c:pt idx="23">
                        <c:v>#N/A</c:v>
                      </c:pt>
                      <c:pt idx="24">
                        <c:v>-0.17499999999999999</c:v>
                      </c:pt>
                      <c:pt idx="25">
                        <c:v>#N/A</c:v>
                      </c:pt>
                      <c:pt idx="26">
                        <c:v>#N/A</c:v>
                      </c:pt>
                      <c:pt idx="27">
                        <c:v>-0.13500000000000001</c:v>
                      </c:pt>
                      <c:pt idx="28">
                        <c:v>#N/A</c:v>
                      </c:pt>
                      <c:pt idx="29">
                        <c:v>#N/A</c:v>
                      </c:pt>
                      <c:pt idx="30">
                        <c:v>-8.5000000000000006E-2</c:v>
                      </c:pt>
                      <c:pt idx="31">
                        <c:v>#N/A</c:v>
                      </c:pt>
                      <c:pt idx="32">
                        <c:v>#N/A</c:v>
                      </c:pt>
                      <c:pt idx="33">
                        <c:v>-2.5000000000000001E-2</c:v>
                      </c:pt>
                      <c:pt idx="34">
                        <c:v>#N/A</c:v>
                      </c:pt>
                      <c:pt idx="35">
                        <c:v>#N/A</c:v>
                      </c:pt>
                      <c:pt idx="36">
                        <c:v>4.4999999999999998E-2</c:v>
                      </c:pt>
                      <c:pt idx="37">
                        <c:v>#N/A</c:v>
                      </c:pt>
                      <c:pt idx="38">
                        <c:v>#N/A</c:v>
                      </c:pt>
                      <c:pt idx="39">
                        <c:v>0.125</c:v>
                      </c:pt>
                      <c:pt idx="40">
                        <c:v>#N/A</c:v>
                      </c:pt>
                      <c:pt idx="41">
                        <c:v>#N/A</c:v>
                      </c:pt>
                      <c:pt idx="42">
                        <c:v>0.21</c:v>
                      </c:pt>
                      <c:pt idx="45">
                        <c:v>0.3</c:v>
                      </c:pt>
                    </c:numCache>
                  </c:numRef>
                </c:val>
                <c:smooth val="0"/>
              </c15:ser>
            </c15:filteredLineSeries>
            <c15:filteredLineSeries>
              <c15:ser>
                <c:idx val="3"/>
                <c:order val="4"/>
                <c:tx>
                  <c:strRef>
                    <c:extLst xmlns:c15="http://schemas.microsoft.com/office/drawing/2012/chart">
                      <c:ext xmlns:c15="http://schemas.microsoft.com/office/drawing/2012/chart" uri="{02D57815-91ED-43cb-92C2-25804820EDAC}">
                        <c15:formulaRef>
                          <c15:sqref>Fed!$O$2</c15:sqref>
                        </c15:formulaRef>
                      </c:ext>
                    </c:extLst>
                    <c:strCache>
                      <c:ptCount val="1"/>
                      <c:pt idx="0">
                        <c:v>Rate projections Fed (June)</c:v>
                      </c:pt>
                    </c:strCache>
                  </c:strRef>
                </c:tx>
                <c:spPr>
                  <a:ln w="0">
                    <a:solidFill>
                      <a:schemeClr val="accent1">
                        <a:lumMod val="50000"/>
                      </a:schemeClr>
                    </a:solidFill>
                  </a:ln>
                </c:spPr>
                <c:marker>
                  <c:symbol val="x"/>
                  <c:size val="5"/>
                  <c:spPr>
                    <a:ln w="31750">
                      <a:solidFill>
                        <a:schemeClr val="accent1">
                          <a:lumMod val="50000"/>
                        </a:schemeClr>
                      </a:solidFill>
                    </a:ln>
                  </c:spPr>
                </c:marker>
                <c:val>
                  <c:numRef>
                    <c:extLst xmlns:c15="http://schemas.microsoft.com/office/drawing/2012/chart">
                      <c:ext xmlns:c15="http://schemas.microsoft.com/office/drawing/2012/chart" uri="{02D57815-91ED-43cb-92C2-25804820EDAC}">
                        <c15:formulaRef>
                          <c15:sqref>Fed!$O$44:$O$98</c15:sqref>
                        </c15:formulaRef>
                      </c:ext>
                    </c:extLst>
                    <c:numCache>
                      <c:formatCode>General</c:formatCode>
                      <c:ptCount val="55"/>
                      <c:pt idx="6">
                        <c:v>0.625</c:v>
                      </c:pt>
                      <c:pt idx="18">
                        <c:v>1.625</c:v>
                      </c:pt>
                      <c:pt idx="30">
                        <c:v>2.875</c:v>
                      </c:pt>
                      <c:pt idx="45">
                        <c:v>3.75</c:v>
                      </c:pt>
                      <c:pt idx="48">
                        <c:v>3.75</c:v>
                      </c:pt>
                      <c:pt idx="51">
                        <c:v>3.75</c:v>
                      </c:pt>
                      <c:pt idx="54">
                        <c:v>3.75</c:v>
                      </c:pt>
                    </c:numCache>
                  </c:numRef>
                </c:val>
                <c:smooth val="0"/>
              </c15:ser>
            </c15:filteredLineSeries>
            <c15:filteredLineSeries>
              <c15:ser>
                <c:idx val="5"/>
                <c:order val="5"/>
                <c:tx>
                  <c:strRef>
                    <c:extLst xmlns:c15="http://schemas.microsoft.com/office/drawing/2012/chart">
                      <c:ext xmlns:c15="http://schemas.microsoft.com/office/drawing/2012/chart" uri="{02D57815-91ED-43cb-92C2-25804820EDAC}">
                        <c15:formulaRef>
                          <c15:sqref>Fed!$R$2</c15:sqref>
                        </c15:formulaRef>
                      </c:ext>
                    </c:extLst>
                    <c:strCache>
                      <c:ptCount val="1"/>
                      <c:pt idx="0">
                        <c:v>3m Libor future</c:v>
                      </c:pt>
                    </c:strCache>
                  </c:strRef>
                </c:tx>
                <c:spPr>
                  <a:ln>
                    <a:solidFill>
                      <a:srgbClr val="00B050"/>
                    </a:solidFill>
                  </a:ln>
                </c:spPr>
                <c:marker>
                  <c:symbol val="none"/>
                </c:marker>
                <c:cat>
                  <c:numRef>
                    <c:extLst xmlns:c15="http://schemas.microsoft.com/office/drawing/2012/chart">
                      <c:ext xmlns:c15="http://schemas.microsoft.com/office/drawing/2012/chart" uri="{02D57815-91ED-43cb-92C2-25804820EDAC}">
                        <c15:formulaRef>
                          <c15:sqref>Fed!$K$44:$K$98</c15:sqref>
                        </c15:formulaRef>
                      </c:ext>
                    </c:extLst>
                    <c:numCache>
                      <c:formatCode>mmm\-yy</c:formatCode>
                      <c:ptCount val="55"/>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pt idx="31">
                        <c:v>43101</c:v>
                      </c:pt>
                      <c:pt idx="32">
                        <c:v>43132</c:v>
                      </c:pt>
                      <c:pt idx="33">
                        <c:v>43160</c:v>
                      </c:pt>
                      <c:pt idx="34">
                        <c:v>43191</c:v>
                      </c:pt>
                      <c:pt idx="35">
                        <c:v>43221</c:v>
                      </c:pt>
                      <c:pt idx="36">
                        <c:v>43252</c:v>
                      </c:pt>
                      <c:pt idx="37">
                        <c:v>43282</c:v>
                      </c:pt>
                      <c:pt idx="38">
                        <c:v>43313</c:v>
                      </c:pt>
                      <c:pt idx="39">
                        <c:v>43344</c:v>
                      </c:pt>
                      <c:pt idx="40">
                        <c:v>43374</c:v>
                      </c:pt>
                      <c:pt idx="41">
                        <c:v>43405</c:v>
                      </c:pt>
                      <c:pt idx="42">
                        <c:v>43435</c:v>
                      </c:pt>
                      <c:pt idx="43">
                        <c:v>43466</c:v>
                      </c:pt>
                      <c:pt idx="44">
                        <c:v>43497</c:v>
                      </c:pt>
                      <c:pt idx="45">
                        <c:v>43525</c:v>
                      </c:pt>
                      <c:pt idx="46">
                        <c:v>43556</c:v>
                      </c:pt>
                      <c:pt idx="47">
                        <c:v>43586</c:v>
                      </c:pt>
                      <c:pt idx="48">
                        <c:v>43617</c:v>
                      </c:pt>
                      <c:pt idx="49">
                        <c:v>43647</c:v>
                      </c:pt>
                      <c:pt idx="50">
                        <c:v>43678</c:v>
                      </c:pt>
                      <c:pt idx="51">
                        <c:v>43709</c:v>
                      </c:pt>
                      <c:pt idx="52">
                        <c:v>43739</c:v>
                      </c:pt>
                      <c:pt idx="53">
                        <c:v>43770</c:v>
                      </c:pt>
                      <c:pt idx="54">
                        <c:v>43800</c:v>
                      </c:pt>
                    </c:numCache>
                  </c:numRef>
                </c:cat>
                <c:val>
                  <c:numRef>
                    <c:extLst xmlns:c15="http://schemas.microsoft.com/office/drawing/2012/chart">
                      <c:ext xmlns:c15="http://schemas.microsoft.com/office/drawing/2012/chart" uri="{02D57815-91ED-43cb-92C2-25804820EDAC}">
                        <c15:formulaRef>
                          <c15:sqref>Fed!$R$44:$R$98</c15:sqref>
                        </c15:formulaRef>
                      </c:ext>
                    </c:extLst>
                    <c:numCache>
                      <c:formatCode>General</c:formatCode>
                      <c:ptCount val="55"/>
                      <c:pt idx="0">
                        <c:v>0.5</c:v>
                      </c:pt>
                      <c:pt idx="1">
                        <c:v>0.5</c:v>
                      </c:pt>
                      <c:pt idx="2">
                        <c:v>0.5</c:v>
                      </c:pt>
                      <c:pt idx="3">
                        <c:v>0.5</c:v>
                      </c:pt>
                      <c:pt idx="4">
                        <c:v>0.61</c:v>
                      </c:pt>
                      <c:pt idx="5">
                        <c:v>0.61</c:v>
                      </c:pt>
                      <c:pt idx="6">
                        <c:v>0.61</c:v>
                      </c:pt>
                      <c:pt idx="7">
                        <c:v>0.66</c:v>
                      </c:pt>
                      <c:pt idx="8">
                        <c:v>#N/A</c:v>
                      </c:pt>
                      <c:pt idx="9">
                        <c:v>0.66</c:v>
                      </c:pt>
                      <c:pt idx="10">
                        <c:v>#N/A</c:v>
                      </c:pt>
                      <c:pt idx="11">
                        <c:v>#N/A</c:v>
                      </c:pt>
                      <c:pt idx="12">
                        <c:v>0.73</c:v>
                      </c:pt>
                      <c:pt idx="13">
                        <c:v>#N/A</c:v>
                      </c:pt>
                      <c:pt idx="14">
                        <c:v>#N/A</c:v>
                      </c:pt>
                      <c:pt idx="15">
                        <c:v>0.82</c:v>
                      </c:pt>
                      <c:pt idx="16">
                        <c:v>#N/A</c:v>
                      </c:pt>
                      <c:pt idx="17">
                        <c:v>#N/A</c:v>
                      </c:pt>
                      <c:pt idx="18">
                        <c:v>0.93</c:v>
                      </c:pt>
                      <c:pt idx="19">
                        <c:v>#N/A</c:v>
                      </c:pt>
                      <c:pt idx="20">
                        <c:v>#N/A</c:v>
                      </c:pt>
                      <c:pt idx="21">
                        <c:v>1.04</c:v>
                      </c:pt>
                      <c:pt idx="22">
                        <c:v>#N/A</c:v>
                      </c:pt>
                      <c:pt idx="23">
                        <c:v>#N/A</c:v>
                      </c:pt>
                      <c:pt idx="24">
                        <c:v>1.1499999999999999</c:v>
                      </c:pt>
                      <c:pt idx="25">
                        <c:v>#N/A</c:v>
                      </c:pt>
                      <c:pt idx="26">
                        <c:v>#N/A</c:v>
                      </c:pt>
                      <c:pt idx="27">
                        <c:v>1.25</c:v>
                      </c:pt>
                      <c:pt idx="28">
                        <c:v>#N/A</c:v>
                      </c:pt>
                      <c:pt idx="29">
                        <c:v>#N/A</c:v>
                      </c:pt>
                      <c:pt idx="30">
                        <c:v>1.34</c:v>
                      </c:pt>
                      <c:pt idx="31">
                        <c:v>#N/A</c:v>
                      </c:pt>
                      <c:pt idx="32">
                        <c:v>#N/A</c:v>
                      </c:pt>
                      <c:pt idx="33">
                        <c:v>1.42</c:v>
                      </c:pt>
                      <c:pt idx="34">
                        <c:v>#N/A</c:v>
                      </c:pt>
                      <c:pt idx="35">
                        <c:v>#N/A</c:v>
                      </c:pt>
                      <c:pt idx="36">
                        <c:v>1.51</c:v>
                      </c:pt>
                      <c:pt idx="37">
                        <c:v>#N/A</c:v>
                      </c:pt>
                      <c:pt idx="38">
                        <c:v>#N/A</c:v>
                      </c:pt>
                      <c:pt idx="39">
                        <c:v>1.59</c:v>
                      </c:pt>
                      <c:pt idx="40">
                        <c:v>#N/A</c:v>
                      </c:pt>
                      <c:pt idx="41">
                        <c:v>#N/A</c:v>
                      </c:pt>
                      <c:pt idx="42">
                        <c:v>1.68</c:v>
                      </c:pt>
                    </c:numCache>
                  </c:numRef>
                </c:val>
                <c:smooth val="0"/>
              </c15:ser>
            </c15:filteredLineSeries>
          </c:ext>
        </c:extLst>
      </c:lineChart>
      <c:dateAx>
        <c:axId val="485028232"/>
        <c:scaling>
          <c:orientation val="minMax"/>
          <c:max val="43465"/>
          <c:min val="42185"/>
        </c:scaling>
        <c:delete val="0"/>
        <c:axPos val="b"/>
        <c:numFmt formatCode="mmm\-yy" sourceLinked="1"/>
        <c:majorTickMark val="out"/>
        <c:minorTickMark val="none"/>
        <c:tickLblPos val="nextTo"/>
        <c:crossAx val="485031760"/>
        <c:crosses val="autoZero"/>
        <c:auto val="1"/>
        <c:lblOffset val="100"/>
        <c:baseTimeUnit val="months"/>
        <c:majorUnit val="3"/>
        <c:majorTimeUnit val="months"/>
      </c:dateAx>
      <c:valAx>
        <c:axId val="485031760"/>
        <c:scaling>
          <c:orientation val="minMax"/>
          <c:max val="4"/>
        </c:scaling>
        <c:delete val="0"/>
        <c:axPos val="l"/>
        <c:majorGridlines/>
        <c:numFmt formatCode="General" sourceLinked="1"/>
        <c:majorTickMark val="out"/>
        <c:minorTickMark val="none"/>
        <c:tickLblPos val="nextTo"/>
        <c:crossAx val="485028232"/>
        <c:crosses val="autoZero"/>
        <c:crossBetween val="between"/>
        <c:majorUnit val="0.5"/>
      </c:valAx>
    </c:plotArea>
    <c:legend>
      <c:legendPos val="tr"/>
      <c:layout>
        <c:manualLayout>
          <c:xMode val="edge"/>
          <c:yMode val="edge"/>
          <c:x val="8.5274363012960069E-2"/>
          <c:y val="0.13560657006540669"/>
          <c:w val="0.38806953924515813"/>
          <c:h val="0.23227363847357793"/>
        </c:manualLayout>
      </c:layout>
      <c:overlay val="1"/>
    </c:legend>
    <c:plotVisOnly val="1"/>
    <c:dispBlanksAs val="gap"/>
    <c:showDLblsOverMax val="0"/>
  </c:chart>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Sheet1!$A$3:$A$541</c:f>
              <c:numCache>
                <c:formatCode>m/d/yyyy</c:formatCode>
                <c:ptCount val="539"/>
                <c:pt idx="0">
                  <c:v>25941</c:v>
                </c:pt>
                <c:pt idx="1">
                  <c:v>25972</c:v>
                </c:pt>
                <c:pt idx="2">
                  <c:v>26000</c:v>
                </c:pt>
                <c:pt idx="3">
                  <c:v>26031</c:v>
                </c:pt>
                <c:pt idx="4">
                  <c:v>26061</c:v>
                </c:pt>
                <c:pt idx="5">
                  <c:v>26092</c:v>
                </c:pt>
                <c:pt idx="6">
                  <c:v>26122</c:v>
                </c:pt>
                <c:pt idx="7">
                  <c:v>26153</c:v>
                </c:pt>
                <c:pt idx="8">
                  <c:v>26184</c:v>
                </c:pt>
                <c:pt idx="9">
                  <c:v>26214</c:v>
                </c:pt>
                <c:pt idx="10">
                  <c:v>26245</c:v>
                </c:pt>
                <c:pt idx="11">
                  <c:v>26275</c:v>
                </c:pt>
                <c:pt idx="12">
                  <c:v>26306</c:v>
                </c:pt>
                <c:pt idx="13">
                  <c:v>26337</c:v>
                </c:pt>
                <c:pt idx="14">
                  <c:v>26366</c:v>
                </c:pt>
                <c:pt idx="15">
                  <c:v>26397</c:v>
                </c:pt>
                <c:pt idx="16">
                  <c:v>26427</c:v>
                </c:pt>
                <c:pt idx="17">
                  <c:v>26458</c:v>
                </c:pt>
                <c:pt idx="18">
                  <c:v>26488</c:v>
                </c:pt>
                <c:pt idx="19">
                  <c:v>26519</c:v>
                </c:pt>
                <c:pt idx="20">
                  <c:v>26550</c:v>
                </c:pt>
                <c:pt idx="21">
                  <c:v>26580</c:v>
                </c:pt>
                <c:pt idx="22">
                  <c:v>26611</c:v>
                </c:pt>
                <c:pt idx="23">
                  <c:v>26641</c:v>
                </c:pt>
                <c:pt idx="24">
                  <c:v>26672</c:v>
                </c:pt>
                <c:pt idx="25">
                  <c:v>26703</c:v>
                </c:pt>
                <c:pt idx="26">
                  <c:v>26731</c:v>
                </c:pt>
                <c:pt idx="27">
                  <c:v>26762</c:v>
                </c:pt>
                <c:pt idx="28">
                  <c:v>26792</c:v>
                </c:pt>
                <c:pt idx="29">
                  <c:v>26823</c:v>
                </c:pt>
                <c:pt idx="30">
                  <c:v>26853</c:v>
                </c:pt>
                <c:pt idx="31">
                  <c:v>26884</c:v>
                </c:pt>
                <c:pt idx="32">
                  <c:v>26915</c:v>
                </c:pt>
                <c:pt idx="33">
                  <c:v>26945</c:v>
                </c:pt>
                <c:pt idx="34">
                  <c:v>26976</c:v>
                </c:pt>
                <c:pt idx="35">
                  <c:v>27006</c:v>
                </c:pt>
                <c:pt idx="36">
                  <c:v>27037</c:v>
                </c:pt>
                <c:pt idx="37">
                  <c:v>27068</c:v>
                </c:pt>
                <c:pt idx="38">
                  <c:v>27096</c:v>
                </c:pt>
                <c:pt idx="39">
                  <c:v>27127</c:v>
                </c:pt>
                <c:pt idx="40">
                  <c:v>27157</c:v>
                </c:pt>
                <c:pt idx="41">
                  <c:v>27188</c:v>
                </c:pt>
                <c:pt idx="42">
                  <c:v>27218</c:v>
                </c:pt>
                <c:pt idx="43">
                  <c:v>27249</c:v>
                </c:pt>
                <c:pt idx="44">
                  <c:v>27280</c:v>
                </c:pt>
                <c:pt idx="45">
                  <c:v>27310</c:v>
                </c:pt>
                <c:pt idx="46">
                  <c:v>27341</c:v>
                </c:pt>
                <c:pt idx="47">
                  <c:v>27371</c:v>
                </c:pt>
                <c:pt idx="48">
                  <c:v>27402</c:v>
                </c:pt>
                <c:pt idx="49">
                  <c:v>27433</c:v>
                </c:pt>
                <c:pt idx="50">
                  <c:v>27461</c:v>
                </c:pt>
                <c:pt idx="51">
                  <c:v>27492</c:v>
                </c:pt>
                <c:pt idx="52">
                  <c:v>27522</c:v>
                </c:pt>
                <c:pt idx="53">
                  <c:v>27553</c:v>
                </c:pt>
                <c:pt idx="54">
                  <c:v>27583</c:v>
                </c:pt>
                <c:pt idx="55">
                  <c:v>27614</c:v>
                </c:pt>
                <c:pt idx="56">
                  <c:v>27645</c:v>
                </c:pt>
                <c:pt idx="57">
                  <c:v>27675</c:v>
                </c:pt>
                <c:pt idx="58">
                  <c:v>27706</c:v>
                </c:pt>
                <c:pt idx="59">
                  <c:v>27736</c:v>
                </c:pt>
                <c:pt idx="60">
                  <c:v>27767</c:v>
                </c:pt>
                <c:pt idx="61">
                  <c:v>27798</c:v>
                </c:pt>
                <c:pt idx="62">
                  <c:v>27827</c:v>
                </c:pt>
                <c:pt idx="63">
                  <c:v>27858</c:v>
                </c:pt>
                <c:pt idx="64">
                  <c:v>27888</c:v>
                </c:pt>
                <c:pt idx="65">
                  <c:v>27919</c:v>
                </c:pt>
                <c:pt idx="66">
                  <c:v>27949</c:v>
                </c:pt>
                <c:pt idx="67">
                  <c:v>27980</c:v>
                </c:pt>
                <c:pt idx="68">
                  <c:v>28011</c:v>
                </c:pt>
                <c:pt idx="69">
                  <c:v>28041</c:v>
                </c:pt>
                <c:pt idx="70">
                  <c:v>28072</c:v>
                </c:pt>
                <c:pt idx="71">
                  <c:v>28102</c:v>
                </c:pt>
                <c:pt idx="72">
                  <c:v>28133</c:v>
                </c:pt>
                <c:pt idx="73">
                  <c:v>28164</c:v>
                </c:pt>
                <c:pt idx="74">
                  <c:v>28192</c:v>
                </c:pt>
                <c:pt idx="75">
                  <c:v>28223</c:v>
                </c:pt>
                <c:pt idx="76">
                  <c:v>28253</c:v>
                </c:pt>
                <c:pt idx="77">
                  <c:v>28284</c:v>
                </c:pt>
                <c:pt idx="78">
                  <c:v>28314</c:v>
                </c:pt>
                <c:pt idx="79">
                  <c:v>28345</c:v>
                </c:pt>
                <c:pt idx="80">
                  <c:v>28376</c:v>
                </c:pt>
                <c:pt idx="81">
                  <c:v>28406</c:v>
                </c:pt>
                <c:pt idx="82">
                  <c:v>28437</c:v>
                </c:pt>
                <c:pt idx="83">
                  <c:v>28467</c:v>
                </c:pt>
                <c:pt idx="84">
                  <c:v>28498</c:v>
                </c:pt>
                <c:pt idx="85">
                  <c:v>28529</c:v>
                </c:pt>
                <c:pt idx="86">
                  <c:v>28557</c:v>
                </c:pt>
                <c:pt idx="87">
                  <c:v>28588</c:v>
                </c:pt>
                <c:pt idx="88">
                  <c:v>28618</c:v>
                </c:pt>
                <c:pt idx="89">
                  <c:v>28649</c:v>
                </c:pt>
                <c:pt idx="90">
                  <c:v>28679</c:v>
                </c:pt>
                <c:pt idx="91">
                  <c:v>28710</c:v>
                </c:pt>
                <c:pt idx="92">
                  <c:v>28741</c:v>
                </c:pt>
                <c:pt idx="93">
                  <c:v>28771</c:v>
                </c:pt>
                <c:pt idx="94">
                  <c:v>28802</c:v>
                </c:pt>
                <c:pt idx="95">
                  <c:v>28832</c:v>
                </c:pt>
                <c:pt idx="96">
                  <c:v>28863</c:v>
                </c:pt>
                <c:pt idx="97">
                  <c:v>28894</c:v>
                </c:pt>
                <c:pt idx="98">
                  <c:v>28922</c:v>
                </c:pt>
                <c:pt idx="99">
                  <c:v>28953</c:v>
                </c:pt>
                <c:pt idx="100">
                  <c:v>28983</c:v>
                </c:pt>
                <c:pt idx="101">
                  <c:v>29014</c:v>
                </c:pt>
                <c:pt idx="102">
                  <c:v>29044</c:v>
                </c:pt>
                <c:pt idx="103">
                  <c:v>29075</c:v>
                </c:pt>
                <c:pt idx="104">
                  <c:v>29106</c:v>
                </c:pt>
                <c:pt idx="105">
                  <c:v>29136</c:v>
                </c:pt>
                <c:pt idx="106">
                  <c:v>29167</c:v>
                </c:pt>
                <c:pt idx="107">
                  <c:v>29197</c:v>
                </c:pt>
                <c:pt idx="108">
                  <c:v>29228</c:v>
                </c:pt>
                <c:pt idx="109">
                  <c:v>29259</c:v>
                </c:pt>
                <c:pt idx="110">
                  <c:v>29288</c:v>
                </c:pt>
                <c:pt idx="111">
                  <c:v>29319</c:v>
                </c:pt>
                <c:pt idx="112">
                  <c:v>29349</c:v>
                </c:pt>
                <c:pt idx="113">
                  <c:v>29380</c:v>
                </c:pt>
                <c:pt idx="114">
                  <c:v>29410</c:v>
                </c:pt>
                <c:pt idx="115">
                  <c:v>29441</c:v>
                </c:pt>
                <c:pt idx="116">
                  <c:v>29472</c:v>
                </c:pt>
                <c:pt idx="117">
                  <c:v>29502</c:v>
                </c:pt>
                <c:pt idx="118">
                  <c:v>29533</c:v>
                </c:pt>
                <c:pt idx="119">
                  <c:v>29563</c:v>
                </c:pt>
                <c:pt idx="120">
                  <c:v>29594</c:v>
                </c:pt>
                <c:pt idx="121">
                  <c:v>29625</c:v>
                </c:pt>
                <c:pt idx="122">
                  <c:v>29653</c:v>
                </c:pt>
                <c:pt idx="123">
                  <c:v>29684</c:v>
                </c:pt>
                <c:pt idx="124">
                  <c:v>29714</c:v>
                </c:pt>
                <c:pt idx="125">
                  <c:v>29745</c:v>
                </c:pt>
                <c:pt idx="126">
                  <c:v>29775</c:v>
                </c:pt>
                <c:pt idx="127">
                  <c:v>29806</c:v>
                </c:pt>
                <c:pt idx="128">
                  <c:v>29837</c:v>
                </c:pt>
                <c:pt idx="129">
                  <c:v>29867</c:v>
                </c:pt>
                <c:pt idx="130">
                  <c:v>29898</c:v>
                </c:pt>
                <c:pt idx="131">
                  <c:v>29928</c:v>
                </c:pt>
                <c:pt idx="132">
                  <c:v>29959</c:v>
                </c:pt>
                <c:pt idx="133">
                  <c:v>29990</c:v>
                </c:pt>
                <c:pt idx="134">
                  <c:v>30018</c:v>
                </c:pt>
                <c:pt idx="135">
                  <c:v>30049</c:v>
                </c:pt>
                <c:pt idx="136">
                  <c:v>30079</c:v>
                </c:pt>
                <c:pt idx="137">
                  <c:v>30110</c:v>
                </c:pt>
                <c:pt idx="138">
                  <c:v>30140</c:v>
                </c:pt>
                <c:pt idx="139">
                  <c:v>30171</c:v>
                </c:pt>
                <c:pt idx="140">
                  <c:v>30202</c:v>
                </c:pt>
                <c:pt idx="141">
                  <c:v>30232</c:v>
                </c:pt>
                <c:pt idx="142">
                  <c:v>30263</c:v>
                </c:pt>
                <c:pt idx="143">
                  <c:v>30293</c:v>
                </c:pt>
                <c:pt idx="144">
                  <c:v>30324</c:v>
                </c:pt>
                <c:pt idx="145">
                  <c:v>30355</c:v>
                </c:pt>
                <c:pt idx="146">
                  <c:v>30383</c:v>
                </c:pt>
                <c:pt idx="147">
                  <c:v>30414</c:v>
                </c:pt>
                <c:pt idx="148">
                  <c:v>30444</c:v>
                </c:pt>
                <c:pt idx="149">
                  <c:v>30475</c:v>
                </c:pt>
                <c:pt idx="150">
                  <c:v>30505</c:v>
                </c:pt>
                <c:pt idx="151">
                  <c:v>30536</c:v>
                </c:pt>
                <c:pt idx="152">
                  <c:v>30567</c:v>
                </c:pt>
                <c:pt idx="153">
                  <c:v>30597</c:v>
                </c:pt>
                <c:pt idx="154">
                  <c:v>30628</c:v>
                </c:pt>
                <c:pt idx="155">
                  <c:v>30658</c:v>
                </c:pt>
                <c:pt idx="156">
                  <c:v>30689</c:v>
                </c:pt>
                <c:pt idx="157">
                  <c:v>30720</c:v>
                </c:pt>
                <c:pt idx="158">
                  <c:v>30749</c:v>
                </c:pt>
                <c:pt idx="159">
                  <c:v>30780</c:v>
                </c:pt>
                <c:pt idx="160">
                  <c:v>30810</c:v>
                </c:pt>
                <c:pt idx="161">
                  <c:v>30841</c:v>
                </c:pt>
                <c:pt idx="162">
                  <c:v>30871</c:v>
                </c:pt>
                <c:pt idx="163">
                  <c:v>30902</c:v>
                </c:pt>
                <c:pt idx="164">
                  <c:v>30933</c:v>
                </c:pt>
                <c:pt idx="165">
                  <c:v>30963</c:v>
                </c:pt>
                <c:pt idx="166">
                  <c:v>30994</c:v>
                </c:pt>
                <c:pt idx="167">
                  <c:v>31024</c:v>
                </c:pt>
                <c:pt idx="168">
                  <c:v>31055</c:v>
                </c:pt>
                <c:pt idx="169">
                  <c:v>31086</c:v>
                </c:pt>
                <c:pt idx="170">
                  <c:v>31114</c:v>
                </c:pt>
                <c:pt idx="171">
                  <c:v>31145</c:v>
                </c:pt>
                <c:pt idx="172">
                  <c:v>31175</c:v>
                </c:pt>
                <c:pt idx="173">
                  <c:v>31206</c:v>
                </c:pt>
                <c:pt idx="174">
                  <c:v>31236</c:v>
                </c:pt>
                <c:pt idx="175">
                  <c:v>31267</c:v>
                </c:pt>
                <c:pt idx="176">
                  <c:v>31298</c:v>
                </c:pt>
                <c:pt idx="177">
                  <c:v>31328</c:v>
                </c:pt>
                <c:pt idx="178">
                  <c:v>31359</c:v>
                </c:pt>
                <c:pt idx="179">
                  <c:v>31389</c:v>
                </c:pt>
                <c:pt idx="180">
                  <c:v>31420</c:v>
                </c:pt>
                <c:pt idx="181">
                  <c:v>31451</c:v>
                </c:pt>
                <c:pt idx="182">
                  <c:v>31479</c:v>
                </c:pt>
                <c:pt idx="183">
                  <c:v>31510</c:v>
                </c:pt>
                <c:pt idx="184">
                  <c:v>31540</c:v>
                </c:pt>
                <c:pt idx="185">
                  <c:v>31571</c:v>
                </c:pt>
                <c:pt idx="186">
                  <c:v>31601</c:v>
                </c:pt>
                <c:pt idx="187">
                  <c:v>31632</c:v>
                </c:pt>
                <c:pt idx="188">
                  <c:v>31663</c:v>
                </c:pt>
                <c:pt idx="189">
                  <c:v>31693</c:v>
                </c:pt>
                <c:pt idx="190">
                  <c:v>31724</c:v>
                </c:pt>
                <c:pt idx="191">
                  <c:v>31754</c:v>
                </c:pt>
                <c:pt idx="192">
                  <c:v>31785</c:v>
                </c:pt>
                <c:pt idx="193">
                  <c:v>31816</c:v>
                </c:pt>
                <c:pt idx="194">
                  <c:v>31844</c:v>
                </c:pt>
                <c:pt idx="195">
                  <c:v>31875</c:v>
                </c:pt>
                <c:pt idx="196">
                  <c:v>31905</c:v>
                </c:pt>
                <c:pt idx="197">
                  <c:v>31936</c:v>
                </c:pt>
                <c:pt idx="198">
                  <c:v>31966</c:v>
                </c:pt>
                <c:pt idx="199">
                  <c:v>31997</c:v>
                </c:pt>
                <c:pt idx="200">
                  <c:v>32028</c:v>
                </c:pt>
                <c:pt idx="201">
                  <c:v>32058</c:v>
                </c:pt>
                <c:pt idx="202">
                  <c:v>32089</c:v>
                </c:pt>
                <c:pt idx="203">
                  <c:v>32119</c:v>
                </c:pt>
                <c:pt idx="204">
                  <c:v>32150</c:v>
                </c:pt>
                <c:pt idx="205">
                  <c:v>32181</c:v>
                </c:pt>
                <c:pt idx="206">
                  <c:v>32210</c:v>
                </c:pt>
                <c:pt idx="207">
                  <c:v>32241</c:v>
                </c:pt>
                <c:pt idx="208">
                  <c:v>32271</c:v>
                </c:pt>
                <c:pt idx="209">
                  <c:v>32302</c:v>
                </c:pt>
                <c:pt idx="210">
                  <c:v>32332</c:v>
                </c:pt>
                <c:pt idx="211">
                  <c:v>32363</c:v>
                </c:pt>
                <c:pt idx="212">
                  <c:v>32394</c:v>
                </c:pt>
                <c:pt idx="213">
                  <c:v>32424</c:v>
                </c:pt>
                <c:pt idx="214">
                  <c:v>32455</c:v>
                </c:pt>
                <c:pt idx="215">
                  <c:v>32485</c:v>
                </c:pt>
                <c:pt idx="216">
                  <c:v>32516</c:v>
                </c:pt>
                <c:pt idx="217">
                  <c:v>32547</c:v>
                </c:pt>
                <c:pt idx="218">
                  <c:v>32575</c:v>
                </c:pt>
                <c:pt idx="219">
                  <c:v>32606</c:v>
                </c:pt>
                <c:pt idx="220">
                  <c:v>32636</c:v>
                </c:pt>
                <c:pt idx="221">
                  <c:v>32667</c:v>
                </c:pt>
                <c:pt idx="222">
                  <c:v>32697</c:v>
                </c:pt>
                <c:pt idx="223">
                  <c:v>32728</c:v>
                </c:pt>
                <c:pt idx="224">
                  <c:v>32759</c:v>
                </c:pt>
                <c:pt idx="225">
                  <c:v>32789</c:v>
                </c:pt>
                <c:pt idx="226">
                  <c:v>32820</c:v>
                </c:pt>
                <c:pt idx="227">
                  <c:v>32850</c:v>
                </c:pt>
                <c:pt idx="228">
                  <c:v>32881</c:v>
                </c:pt>
                <c:pt idx="229">
                  <c:v>32912</c:v>
                </c:pt>
                <c:pt idx="230">
                  <c:v>32940</c:v>
                </c:pt>
                <c:pt idx="231">
                  <c:v>32971</c:v>
                </c:pt>
                <c:pt idx="232">
                  <c:v>33001</c:v>
                </c:pt>
                <c:pt idx="233">
                  <c:v>33032</c:v>
                </c:pt>
                <c:pt idx="234">
                  <c:v>33062</c:v>
                </c:pt>
                <c:pt idx="235">
                  <c:v>33093</c:v>
                </c:pt>
                <c:pt idx="236">
                  <c:v>33124</c:v>
                </c:pt>
                <c:pt idx="237">
                  <c:v>33154</c:v>
                </c:pt>
                <c:pt idx="238">
                  <c:v>33185</c:v>
                </c:pt>
                <c:pt idx="239">
                  <c:v>33215</c:v>
                </c:pt>
                <c:pt idx="240">
                  <c:v>33246</c:v>
                </c:pt>
                <c:pt idx="241">
                  <c:v>33277</c:v>
                </c:pt>
                <c:pt idx="242">
                  <c:v>33305</c:v>
                </c:pt>
                <c:pt idx="243">
                  <c:v>33336</c:v>
                </c:pt>
                <c:pt idx="244">
                  <c:v>33366</c:v>
                </c:pt>
                <c:pt idx="245">
                  <c:v>33397</c:v>
                </c:pt>
                <c:pt idx="246">
                  <c:v>33427</c:v>
                </c:pt>
                <c:pt idx="247">
                  <c:v>33458</c:v>
                </c:pt>
                <c:pt idx="248">
                  <c:v>33489</c:v>
                </c:pt>
                <c:pt idx="249">
                  <c:v>33519</c:v>
                </c:pt>
                <c:pt idx="250">
                  <c:v>33550</c:v>
                </c:pt>
                <c:pt idx="251">
                  <c:v>33580</c:v>
                </c:pt>
                <c:pt idx="252">
                  <c:v>33611</c:v>
                </c:pt>
                <c:pt idx="253">
                  <c:v>33642</c:v>
                </c:pt>
                <c:pt idx="254">
                  <c:v>33671</c:v>
                </c:pt>
                <c:pt idx="255">
                  <c:v>33702</c:v>
                </c:pt>
                <c:pt idx="256">
                  <c:v>33732</c:v>
                </c:pt>
                <c:pt idx="257">
                  <c:v>33763</c:v>
                </c:pt>
                <c:pt idx="258">
                  <c:v>33793</c:v>
                </c:pt>
                <c:pt idx="259">
                  <c:v>33824</c:v>
                </c:pt>
                <c:pt idx="260">
                  <c:v>33855</c:v>
                </c:pt>
                <c:pt idx="261">
                  <c:v>33885</c:v>
                </c:pt>
                <c:pt idx="262">
                  <c:v>33916</c:v>
                </c:pt>
                <c:pt idx="263">
                  <c:v>33946</c:v>
                </c:pt>
                <c:pt idx="264">
                  <c:v>33977</c:v>
                </c:pt>
                <c:pt idx="265">
                  <c:v>34008</c:v>
                </c:pt>
                <c:pt idx="266">
                  <c:v>34036</c:v>
                </c:pt>
                <c:pt idx="267">
                  <c:v>34067</c:v>
                </c:pt>
                <c:pt idx="268">
                  <c:v>34097</c:v>
                </c:pt>
                <c:pt idx="269">
                  <c:v>34128</c:v>
                </c:pt>
                <c:pt idx="270">
                  <c:v>34158</c:v>
                </c:pt>
                <c:pt idx="271">
                  <c:v>34189</c:v>
                </c:pt>
                <c:pt idx="272">
                  <c:v>34220</c:v>
                </c:pt>
                <c:pt idx="273">
                  <c:v>34250</c:v>
                </c:pt>
                <c:pt idx="274">
                  <c:v>34281</c:v>
                </c:pt>
                <c:pt idx="275">
                  <c:v>34311</c:v>
                </c:pt>
                <c:pt idx="276">
                  <c:v>34342</c:v>
                </c:pt>
                <c:pt idx="277">
                  <c:v>34373</c:v>
                </c:pt>
                <c:pt idx="278">
                  <c:v>34401</c:v>
                </c:pt>
                <c:pt idx="279">
                  <c:v>34432</c:v>
                </c:pt>
                <c:pt idx="280">
                  <c:v>34462</c:v>
                </c:pt>
                <c:pt idx="281">
                  <c:v>34493</c:v>
                </c:pt>
                <c:pt idx="282">
                  <c:v>34523</c:v>
                </c:pt>
                <c:pt idx="283">
                  <c:v>34554</c:v>
                </c:pt>
                <c:pt idx="284">
                  <c:v>34585</c:v>
                </c:pt>
                <c:pt idx="285">
                  <c:v>34615</c:v>
                </c:pt>
                <c:pt idx="286">
                  <c:v>34646</c:v>
                </c:pt>
                <c:pt idx="287">
                  <c:v>34676</c:v>
                </c:pt>
                <c:pt idx="288">
                  <c:v>34707</c:v>
                </c:pt>
                <c:pt idx="289">
                  <c:v>34738</c:v>
                </c:pt>
                <c:pt idx="290">
                  <c:v>34766</c:v>
                </c:pt>
                <c:pt idx="291">
                  <c:v>34797</c:v>
                </c:pt>
                <c:pt idx="292">
                  <c:v>34827</c:v>
                </c:pt>
                <c:pt idx="293">
                  <c:v>34858</c:v>
                </c:pt>
                <c:pt idx="294">
                  <c:v>34888</c:v>
                </c:pt>
                <c:pt idx="295">
                  <c:v>34919</c:v>
                </c:pt>
                <c:pt idx="296">
                  <c:v>34950</c:v>
                </c:pt>
                <c:pt idx="297">
                  <c:v>34980</c:v>
                </c:pt>
                <c:pt idx="298">
                  <c:v>35011</c:v>
                </c:pt>
                <c:pt idx="299">
                  <c:v>35041</c:v>
                </c:pt>
                <c:pt idx="300">
                  <c:v>35072</c:v>
                </c:pt>
                <c:pt idx="301">
                  <c:v>35103</c:v>
                </c:pt>
                <c:pt idx="302">
                  <c:v>35132</c:v>
                </c:pt>
                <c:pt idx="303">
                  <c:v>35163</c:v>
                </c:pt>
                <c:pt idx="304">
                  <c:v>35193</c:v>
                </c:pt>
                <c:pt idx="305">
                  <c:v>35224</c:v>
                </c:pt>
                <c:pt idx="306">
                  <c:v>35254</c:v>
                </c:pt>
                <c:pt idx="307">
                  <c:v>35285</c:v>
                </c:pt>
                <c:pt idx="308">
                  <c:v>35316</c:v>
                </c:pt>
                <c:pt idx="309">
                  <c:v>35346</c:v>
                </c:pt>
                <c:pt idx="310">
                  <c:v>35377</c:v>
                </c:pt>
                <c:pt idx="311">
                  <c:v>35407</c:v>
                </c:pt>
                <c:pt idx="312">
                  <c:v>35438</c:v>
                </c:pt>
                <c:pt idx="313">
                  <c:v>35469</c:v>
                </c:pt>
                <c:pt idx="314">
                  <c:v>35497</c:v>
                </c:pt>
                <c:pt idx="315">
                  <c:v>35528</c:v>
                </c:pt>
                <c:pt idx="316">
                  <c:v>35558</c:v>
                </c:pt>
                <c:pt idx="317">
                  <c:v>35589</c:v>
                </c:pt>
                <c:pt idx="318">
                  <c:v>35619</c:v>
                </c:pt>
                <c:pt idx="319">
                  <c:v>35650</c:v>
                </c:pt>
                <c:pt idx="320">
                  <c:v>35681</c:v>
                </c:pt>
                <c:pt idx="321">
                  <c:v>35711</c:v>
                </c:pt>
                <c:pt idx="322">
                  <c:v>35742</c:v>
                </c:pt>
                <c:pt idx="323">
                  <c:v>35772</c:v>
                </c:pt>
                <c:pt idx="324">
                  <c:v>35803</c:v>
                </c:pt>
                <c:pt idx="325">
                  <c:v>35834</c:v>
                </c:pt>
                <c:pt idx="326">
                  <c:v>35862</c:v>
                </c:pt>
                <c:pt idx="327">
                  <c:v>35893</c:v>
                </c:pt>
                <c:pt idx="328">
                  <c:v>35923</c:v>
                </c:pt>
                <c:pt idx="329">
                  <c:v>35954</c:v>
                </c:pt>
                <c:pt idx="330">
                  <c:v>35984</c:v>
                </c:pt>
                <c:pt idx="331">
                  <c:v>36015</c:v>
                </c:pt>
                <c:pt idx="332">
                  <c:v>36046</c:v>
                </c:pt>
                <c:pt idx="333">
                  <c:v>36076</c:v>
                </c:pt>
                <c:pt idx="334">
                  <c:v>36107</c:v>
                </c:pt>
                <c:pt idx="335">
                  <c:v>36137</c:v>
                </c:pt>
                <c:pt idx="336">
                  <c:v>36168</c:v>
                </c:pt>
                <c:pt idx="337">
                  <c:v>36199</c:v>
                </c:pt>
                <c:pt idx="338">
                  <c:v>36227</c:v>
                </c:pt>
                <c:pt idx="339">
                  <c:v>36258</c:v>
                </c:pt>
                <c:pt idx="340">
                  <c:v>36288</c:v>
                </c:pt>
                <c:pt idx="341">
                  <c:v>36319</c:v>
                </c:pt>
                <c:pt idx="342">
                  <c:v>36349</c:v>
                </c:pt>
                <c:pt idx="343">
                  <c:v>36380</c:v>
                </c:pt>
                <c:pt idx="344">
                  <c:v>36411</c:v>
                </c:pt>
                <c:pt idx="345">
                  <c:v>36441</c:v>
                </c:pt>
                <c:pt idx="346">
                  <c:v>36472</c:v>
                </c:pt>
                <c:pt idx="347">
                  <c:v>36502</c:v>
                </c:pt>
                <c:pt idx="348">
                  <c:v>36533</c:v>
                </c:pt>
                <c:pt idx="349">
                  <c:v>36564</c:v>
                </c:pt>
                <c:pt idx="350">
                  <c:v>36593</c:v>
                </c:pt>
                <c:pt idx="351">
                  <c:v>36624</c:v>
                </c:pt>
                <c:pt idx="352">
                  <c:v>36654</c:v>
                </c:pt>
                <c:pt idx="353">
                  <c:v>36685</c:v>
                </c:pt>
                <c:pt idx="354">
                  <c:v>36715</c:v>
                </c:pt>
                <c:pt idx="355">
                  <c:v>36746</c:v>
                </c:pt>
                <c:pt idx="356">
                  <c:v>36777</c:v>
                </c:pt>
                <c:pt idx="357">
                  <c:v>36807</c:v>
                </c:pt>
                <c:pt idx="358">
                  <c:v>36838</c:v>
                </c:pt>
                <c:pt idx="359">
                  <c:v>36868</c:v>
                </c:pt>
                <c:pt idx="360">
                  <c:v>36899</c:v>
                </c:pt>
                <c:pt idx="361">
                  <c:v>36930</c:v>
                </c:pt>
                <c:pt idx="362">
                  <c:v>36958</c:v>
                </c:pt>
                <c:pt idx="363">
                  <c:v>36989</c:v>
                </c:pt>
                <c:pt idx="364">
                  <c:v>37019</c:v>
                </c:pt>
                <c:pt idx="365">
                  <c:v>37050</c:v>
                </c:pt>
                <c:pt idx="366">
                  <c:v>37080</c:v>
                </c:pt>
                <c:pt idx="367">
                  <c:v>37111</c:v>
                </c:pt>
                <c:pt idx="368">
                  <c:v>37142</c:v>
                </c:pt>
                <c:pt idx="369">
                  <c:v>37172</c:v>
                </c:pt>
                <c:pt idx="370">
                  <c:v>37203</c:v>
                </c:pt>
                <c:pt idx="371">
                  <c:v>37233</c:v>
                </c:pt>
                <c:pt idx="372">
                  <c:v>37264</c:v>
                </c:pt>
                <c:pt idx="373">
                  <c:v>37295</c:v>
                </c:pt>
                <c:pt idx="374">
                  <c:v>37323</c:v>
                </c:pt>
                <c:pt idx="375">
                  <c:v>37354</c:v>
                </c:pt>
                <c:pt idx="376">
                  <c:v>37384</c:v>
                </c:pt>
                <c:pt idx="377">
                  <c:v>37415</c:v>
                </c:pt>
                <c:pt idx="378">
                  <c:v>37445</c:v>
                </c:pt>
                <c:pt idx="379">
                  <c:v>37476</c:v>
                </c:pt>
                <c:pt idx="380">
                  <c:v>37507</c:v>
                </c:pt>
                <c:pt idx="381">
                  <c:v>37537</c:v>
                </c:pt>
                <c:pt idx="382">
                  <c:v>37568</c:v>
                </c:pt>
                <c:pt idx="383">
                  <c:v>37598</c:v>
                </c:pt>
                <c:pt idx="384">
                  <c:v>37629</c:v>
                </c:pt>
                <c:pt idx="385">
                  <c:v>37660</c:v>
                </c:pt>
                <c:pt idx="386">
                  <c:v>37688</c:v>
                </c:pt>
                <c:pt idx="387">
                  <c:v>37719</c:v>
                </c:pt>
                <c:pt idx="388">
                  <c:v>37749</c:v>
                </c:pt>
                <c:pt idx="389">
                  <c:v>37780</c:v>
                </c:pt>
                <c:pt idx="390">
                  <c:v>37810</c:v>
                </c:pt>
                <c:pt idx="391">
                  <c:v>37841</c:v>
                </c:pt>
                <c:pt idx="392">
                  <c:v>37872</c:v>
                </c:pt>
                <c:pt idx="393">
                  <c:v>37902</c:v>
                </c:pt>
                <c:pt idx="394">
                  <c:v>37933</c:v>
                </c:pt>
                <c:pt idx="395">
                  <c:v>37963</c:v>
                </c:pt>
                <c:pt idx="396">
                  <c:v>37994</c:v>
                </c:pt>
                <c:pt idx="397">
                  <c:v>38025</c:v>
                </c:pt>
                <c:pt idx="398">
                  <c:v>38054</c:v>
                </c:pt>
                <c:pt idx="399">
                  <c:v>38085</c:v>
                </c:pt>
                <c:pt idx="400">
                  <c:v>38115</c:v>
                </c:pt>
                <c:pt idx="401">
                  <c:v>38146</c:v>
                </c:pt>
                <c:pt idx="402">
                  <c:v>38176</c:v>
                </c:pt>
                <c:pt idx="403">
                  <c:v>38207</c:v>
                </c:pt>
                <c:pt idx="404">
                  <c:v>38238</c:v>
                </c:pt>
                <c:pt idx="405">
                  <c:v>38268</c:v>
                </c:pt>
                <c:pt idx="406">
                  <c:v>38299</c:v>
                </c:pt>
                <c:pt idx="407">
                  <c:v>38329</c:v>
                </c:pt>
                <c:pt idx="408">
                  <c:v>38360</c:v>
                </c:pt>
                <c:pt idx="409">
                  <c:v>38391</c:v>
                </c:pt>
                <c:pt idx="410">
                  <c:v>38419</c:v>
                </c:pt>
                <c:pt idx="411">
                  <c:v>38450</c:v>
                </c:pt>
                <c:pt idx="412">
                  <c:v>38480</c:v>
                </c:pt>
                <c:pt idx="413">
                  <c:v>38511</c:v>
                </c:pt>
                <c:pt idx="414">
                  <c:v>38541</c:v>
                </c:pt>
                <c:pt idx="415">
                  <c:v>38572</c:v>
                </c:pt>
                <c:pt idx="416">
                  <c:v>38603</c:v>
                </c:pt>
                <c:pt idx="417">
                  <c:v>38633</c:v>
                </c:pt>
                <c:pt idx="418">
                  <c:v>38664</c:v>
                </c:pt>
                <c:pt idx="419">
                  <c:v>38694</c:v>
                </c:pt>
                <c:pt idx="420">
                  <c:v>38725</c:v>
                </c:pt>
                <c:pt idx="421">
                  <c:v>38756</c:v>
                </c:pt>
                <c:pt idx="422">
                  <c:v>38784</c:v>
                </c:pt>
                <c:pt idx="423">
                  <c:v>38815</c:v>
                </c:pt>
                <c:pt idx="424">
                  <c:v>38845</c:v>
                </c:pt>
                <c:pt idx="425">
                  <c:v>38876</c:v>
                </c:pt>
                <c:pt idx="426">
                  <c:v>38906</c:v>
                </c:pt>
                <c:pt idx="427">
                  <c:v>38937</c:v>
                </c:pt>
                <c:pt idx="428">
                  <c:v>38968</c:v>
                </c:pt>
                <c:pt idx="429">
                  <c:v>38998</c:v>
                </c:pt>
                <c:pt idx="430">
                  <c:v>39029</c:v>
                </c:pt>
                <c:pt idx="431">
                  <c:v>39059</c:v>
                </c:pt>
                <c:pt idx="432">
                  <c:v>39090</c:v>
                </c:pt>
                <c:pt idx="433">
                  <c:v>39121</c:v>
                </c:pt>
                <c:pt idx="434">
                  <c:v>39149</c:v>
                </c:pt>
                <c:pt idx="435">
                  <c:v>39180</c:v>
                </c:pt>
                <c:pt idx="436">
                  <c:v>39210</c:v>
                </c:pt>
                <c:pt idx="437">
                  <c:v>39241</c:v>
                </c:pt>
                <c:pt idx="438">
                  <c:v>39271</c:v>
                </c:pt>
                <c:pt idx="439">
                  <c:v>39302</c:v>
                </c:pt>
                <c:pt idx="440">
                  <c:v>39333</c:v>
                </c:pt>
                <c:pt idx="441">
                  <c:v>39363</c:v>
                </c:pt>
                <c:pt idx="442">
                  <c:v>39394</c:v>
                </c:pt>
                <c:pt idx="443">
                  <c:v>39424</c:v>
                </c:pt>
                <c:pt idx="444">
                  <c:v>39455</c:v>
                </c:pt>
                <c:pt idx="445">
                  <c:v>39486</c:v>
                </c:pt>
                <c:pt idx="446">
                  <c:v>39515</c:v>
                </c:pt>
                <c:pt idx="447">
                  <c:v>39546</c:v>
                </c:pt>
                <c:pt idx="448">
                  <c:v>39576</c:v>
                </c:pt>
                <c:pt idx="449">
                  <c:v>39607</c:v>
                </c:pt>
                <c:pt idx="450">
                  <c:v>39637</c:v>
                </c:pt>
                <c:pt idx="451">
                  <c:v>39668</c:v>
                </c:pt>
                <c:pt idx="452">
                  <c:v>39699</c:v>
                </c:pt>
                <c:pt idx="453">
                  <c:v>39729</c:v>
                </c:pt>
                <c:pt idx="454">
                  <c:v>39760</c:v>
                </c:pt>
                <c:pt idx="455">
                  <c:v>39790</c:v>
                </c:pt>
                <c:pt idx="456">
                  <c:v>39821</c:v>
                </c:pt>
                <c:pt idx="457">
                  <c:v>39852</c:v>
                </c:pt>
                <c:pt idx="458">
                  <c:v>39880</c:v>
                </c:pt>
                <c:pt idx="459">
                  <c:v>39911</c:v>
                </c:pt>
                <c:pt idx="460">
                  <c:v>39941</c:v>
                </c:pt>
                <c:pt idx="461">
                  <c:v>39972</c:v>
                </c:pt>
                <c:pt idx="462">
                  <c:v>40002</c:v>
                </c:pt>
                <c:pt idx="463">
                  <c:v>40033</c:v>
                </c:pt>
                <c:pt idx="464">
                  <c:v>40064</c:v>
                </c:pt>
                <c:pt idx="465">
                  <c:v>40094</c:v>
                </c:pt>
                <c:pt idx="466">
                  <c:v>40125</c:v>
                </c:pt>
                <c:pt idx="467">
                  <c:v>40155</c:v>
                </c:pt>
                <c:pt idx="468">
                  <c:v>40186</c:v>
                </c:pt>
                <c:pt idx="469">
                  <c:v>40217</c:v>
                </c:pt>
                <c:pt idx="470">
                  <c:v>40245</c:v>
                </c:pt>
                <c:pt idx="471">
                  <c:v>40276</c:v>
                </c:pt>
                <c:pt idx="472">
                  <c:v>40306</c:v>
                </c:pt>
                <c:pt idx="473">
                  <c:v>40337</c:v>
                </c:pt>
                <c:pt idx="474">
                  <c:v>40367</c:v>
                </c:pt>
                <c:pt idx="475">
                  <c:v>40398</c:v>
                </c:pt>
                <c:pt idx="476">
                  <c:v>40429</c:v>
                </c:pt>
                <c:pt idx="477">
                  <c:v>40459</c:v>
                </c:pt>
                <c:pt idx="478">
                  <c:v>40490</c:v>
                </c:pt>
                <c:pt idx="479">
                  <c:v>40520</c:v>
                </c:pt>
                <c:pt idx="480">
                  <c:v>40551</c:v>
                </c:pt>
                <c:pt idx="481">
                  <c:v>40582</c:v>
                </c:pt>
                <c:pt idx="482">
                  <c:v>40610</c:v>
                </c:pt>
                <c:pt idx="483">
                  <c:v>40641</c:v>
                </c:pt>
                <c:pt idx="484">
                  <c:v>40671</c:v>
                </c:pt>
                <c:pt idx="485">
                  <c:v>40702</c:v>
                </c:pt>
                <c:pt idx="486">
                  <c:v>40732</c:v>
                </c:pt>
                <c:pt idx="487">
                  <c:v>40763</c:v>
                </c:pt>
                <c:pt idx="488">
                  <c:v>40794</c:v>
                </c:pt>
                <c:pt idx="489">
                  <c:v>40824</c:v>
                </c:pt>
                <c:pt idx="490">
                  <c:v>40855</c:v>
                </c:pt>
                <c:pt idx="491">
                  <c:v>40885</c:v>
                </c:pt>
                <c:pt idx="492">
                  <c:v>40916</c:v>
                </c:pt>
                <c:pt idx="493">
                  <c:v>40947</c:v>
                </c:pt>
                <c:pt idx="494">
                  <c:v>40976</c:v>
                </c:pt>
                <c:pt idx="495">
                  <c:v>41007</c:v>
                </c:pt>
                <c:pt idx="496">
                  <c:v>41037</c:v>
                </c:pt>
                <c:pt idx="497">
                  <c:v>41068</c:v>
                </c:pt>
                <c:pt idx="498">
                  <c:v>41098</c:v>
                </c:pt>
                <c:pt idx="499">
                  <c:v>41129</c:v>
                </c:pt>
                <c:pt idx="500">
                  <c:v>41160</c:v>
                </c:pt>
                <c:pt idx="501">
                  <c:v>41190</c:v>
                </c:pt>
                <c:pt idx="502">
                  <c:v>41221</c:v>
                </c:pt>
                <c:pt idx="503">
                  <c:v>41251</c:v>
                </c:pt>
                <c:pt idx="504">
                  <c:v>41282</c:v>
                </c:pt>
                <c:pt idx="505">
                  <c:v>41313</c:v>
                </c:pt>
                <c:pt idx="506">
                  <c:v>41341</c:v>
                </c:pt>
                <c:pt idx="507">
                  <c:v>41372</c:v>
                </c:pt>
                <c:pt idx="508">
                  <c:v>41402</c:v>
                </c:pt>
                <c:pt idx="509">
                  <c:v>41433</c:v>
                </c:pt>
                <c:pt idx="510">
                  <c:v>41463</c:v>
                </c:pt>
                <c:pt idx="511">
                  <c:v>41494</c:v>
                </c:pt>
                <c:pt idx="512">
                  <c:v>41525</c:v>
                </c:pt>
                <c:pt idx="513">
                  <c:v>41555</c:v>
                </c:pt>
                <c:pt idx="514">
                  <c:v>41586</c:v>
                </c:pt>
                <c:pt idx="515">
                  <c:v>41616</c:v>
                </c:pt>
                <c:pt idx="516">
                  <c:v>41647</c:v>
                </c:pt>
                <c:pt idx="517">
                  <c:v>41678</c:v>
                </c:pt>
                <c:pt idx="518">
                  <c:v>41706</c:v>
                </c:pt>
                <c:pt idx="519">
                  <c:v>41737</c:v>
                </c:pt>
                <c:pt idx="520">
                  <c:v>41767</c:v>
                </c:pt>
                <c:pt idx="521">
                  <c:v>41798</c:v>
                </c:pt>
                <c:pt idx="522">
                  <c:v>41828</c:v>
                </c:pt>
                <c:pt idx="523">
                  <c:v>41859</c:v>
                </c:pt>
                <c:pt idx="524">
                  <c:v>41890</c:v>
                </c:pt>
                <c:pt idx="525">
                  <c:v>41920</c:v>
                </c:pt>
                <c:pt idx="526">
                  <c:v>41951</c:v>
                </c:pt>
                <c:pt idx="527">
                  <c:v>41981</c:v>
                </c:pt>
                <c:pt idx="528">
                  <c:v>42012</c:v>
                </c:pt>
                <c:pt idx="529">
                  <c:v>42043</c:v>
                </c:pt>
                <c:pt idx="530">
                  <c:v>42071</c:v>
                </c:pt>
                <c:pt idx="531">
                  <c:v>42102</c:v>
                </c:pt>
                <c:pt idx="532">
                  <c:v>42132</c:v>
                </c:pt>
                <c:pt idx="533">
                  <c:v>42163</c:v>
                </c:pt>
                <c:pt idx="534">
                  <c:v>42193</c:v>
                </c:pt>
                <c:pt idx="535">
                  <c:v>42224</c:v>
                </c:pt>
                <c:pt idx="536">
                  <c:v>42255</c:v>
                </c:pt>
                <c:pt idx="537">
                  <c:v>42285</c:v>
                </c:pt>
                <c:pt idx="538">
                  <c:v>42316</c:v>
                </c:pt>
              </c:numCache>
            </c:numRef>
          </c:cat>
          <c:val>
            <c:numRef>
              <c:f>Sheet1!$B$3:$B$541</c:f>
              <c:numCache>
                <c:formatCode>General</c:formatCode>
                <c:ptCount val="539"/>
                <c:pt idx="0">
                  <c:v>4.5</c:v>
                </c:pt>
                <c:pt idx="1">
                  <c:v>4.25</c:v>
                </c:pt>
                <c:pt idx="2">
                  <c:v>3.5</c:v>
                </c:pt>
                <c:pt idx="3">
                  <c:v>3.5</c:v>
                </c:pt>
                <c:pt idx="4">
                  <c:v>3.5</c:v>
                </c:pt>
                <c:pt idx="5">
                  <c:v>3.5</c:v>
                </c:pt>
                <c:pt idx="6">
                  <c:v>3.5</c:v>
                </c:pt>
                <c:pt idx="7">
                  <c:v>5</c:v>
                </c:pt>
                <c:pt idx="8">
                  <c:v>5</c:v>
                </c:pt>
                <c:pt idx="9">
                  <c:v>5</c:v>
                </c:pt>
                <c:pt idx="10">
                  <c:v>5</c:v>
                </c:pt>
                <c:pt idx="11">
                  <c:v>4.75</c:v>
                </c:pt>
                <c:pt idx="12">
                  <c:v>4</c:v>
                </c:pt>
                <c:pt idx="13">
                  <c:v>4</c:v>
                </c:pt>
                <c:pt idx="14">
                  <c:v>4</c:v>
                </c:pt>
                <c:pt idx="15">
                  <c:v>5.5</c:v>
                </c:pt>
                <c:pt idx="16">
                  <c:v>5.5</c:v>
                </c:pt>
                <c:pt idx="17">
                  <c:v>5.5</c:v>
                </c:pt>
                <c:pt idx="18">
                  <c:v>5.5</c:v>
                </c:pt>
                <c:pt idx="19">
                  <c:v>5.5</c:v>
                </c:pt>
                <c:pt idx="20">
                  <c:v>5.5</c:v>
                </c:pt>
                <c:pt idx="21">
                  <c:v>5.5</c:v>
                </c:pt>
                <c:pt idx="22">
                  <c:v>5.5</c:v>
                </c:pt>
                <c:pt idx="23">
                  <c:v>5.5</c:v>
                </c:pt>
                <c:pt idx="24">
                  <c:v>5.5</c:v>
                </c:pt>
                <c:pt idx="25">
                  <c:v>6</c:v>
                </c:pt>
                <c:pt idx="26">
                  <c:v>6.75</c:v>
                </c:pt>
                <c:pt idx="27">
                  <c:v>6.75</c:v>
                </c:pt>
                <c:pt idx="28">
                  <c:v>7.25</c:v>
                </c:pt>
                <c:pt idx="29">
                  <c:v>8.5</c:v>
                </c:pt>
                <c:pt idx="30">
                  <c:v>9.5</c:v>
                </c:pt>
                <c:pt idx="31">
                  <c:v>9.5</c:v>
                </c:pt>
                <c:pt idx="32">
                  <c:v>9.5</c:v>
                </c:pt>
                <c:pt idx="33">
                  <c:v>9.5</c:v>
                </c:pt>
                <c:pt idx="34">
                  <c:v>9.5</c:v>
                </c:pt>
                <c:pt idx="35">
                  <c:v>9.5</c:v>
                </c:pt>
                <c:pt idx="36">
                  <c:v>9.5</c:v>
                </c:pt>
                <c:pt idx="37">
                  <c:v>9.5</c:v>
                </c:pt>
                <c:pt idx="38">
                  <c:v>9.5</c:v>
                </c:pt>
                <c:pt idx="39">
                  <c:v>10</c:v>
                </c:pt>
                <c:pt idx="40">
                  <c:v>11</c:v>
                </c:pt>
                <c:pt idx="41">
                  <c:v>11</c:v>
                </c:pt>
                <c:pt idx="42">
                  <c:v>11</c:v>
                </c:pt>
                <c:pt idx="43">
                  <c:v>9.25</c:v>
                </c:pt>
                <c:pt idx="44">
                  <c:v>9.25</c:v>
                </c:pt>
                <c:pt idx="45">
                  <c:v>9.25</c:v>
                </c:pt>
                <c:pt idx="46">
                  <c:v>9.25</c:v>
                </c:pt>
                <c:pt idx="47">
                  <c:v>9.25</c:v>
                </c:pt>
                <c:pt idx="48">
                  <c:v>7.5</c:v>
                </c:pt>
                <c:pt idx="49">
                  <c:v>6.25</c:v>
                </c:pt>
                <c:pt idx="50">
                  <c:v>5.75</c:v>
                </c:pt>
                <c:pt idx="51">
                  <c:v>5.5</c:v>
                </c:pt>
                <c:pt idx="52">
                  <c:v>5.25</c:v>
                </c:pt>
                <c:pt idx="53">
                  <c:v>5.25</c:v>
                </c:pt>
                <c:pt idx="54">
                  <c:v>5.25</c:v>
                </c:pt>
                <c:pt idx="55">
                  <c:v>5.25</c:v>
                </c:pt>
                <c:pt idx="56">
                  <c:v>5.25</c:v>
                </c:pt>
                <c:pt idx="57">
                  <c:v>5.25</c:v>
                </c:pt>
                <c:pt idx="58">
                  <c:v>5.25</c:v>
                </c:pt>
                <c:pt idx="59">
                  <c:v>5.25</c:v>
                </c:pt>
                <c:pt idx="60">
                  <c:v>5.25</c:v>
                </c:pt>
                <c:pt idx="61">
                  <c:v>4.75</c:v>
                </c:pt>
                <c:pt idx="62">
                  <c:v>4.75</c:v>
                </c:pt>
                <c:pt idx="63">
                  <c:v>4.75</c:v>
                </c:pt>
                <c:pt idx="64">
                  <c:v>4.875</c:v>
                </c:pt>
                <c:pt idx="65">
                  <c:v>5.5</c:v>
                </c:pt>
                <c:pt idx="66">
                  <c:v>5.5</c:v>
                </c:pt>
                <c:pt idx="67">
                  <c:v>5.5</c:v>
                </c:pt>
                <c:pt idx="68">
                  <c:v>5.5</c:v>
                </c:pt>
                <c:pt idx="69">
                  <c:v>5.125</c:v>
                </c:pt>
                <c:pt idx="70">
                  <c:v>5</c:v>
                </c:pt>
                <c:pt idx="71">
                  <c:v>4.75</c:v>
                </c:pt>
                <c:pt idx="72">
                  <c:v>4.75</c:v>
                </c:pt>
                <c:pt idx="73">
                  <c:v>4.75</c:v>
                </c:pt>
                <c:pt idx="74">
                  <c:v>4.75</c:v>
                </c:pt>
                <c:pt idx="75">
                  <c:v>4.75</c:v>
                </c:pt>
                <c:pt idx="76">
                  <c:v>4.75</c:v>
                </c:pt>
                <c:pt idx="77">
                  <c:v>4.75</c:v>
                </c:pt>
                <c:pt idx="78">
                  <c:v>4.75</c:v>
                </c:pt>
                <c:pt idx="79">
                  <c:v>5.875</c:v>
                </c:pt>
                <c:pt idx="80">
                  <c:v>6</c:v>
                </c:pt>
                <c:pt idx="81">
                  <c:v>6.25</c:v>
                </c:pt>
                <c:pt idx="82">
                  <c:v>6.25</c:v>
                </c:pt>
                <c:pt idx="83">
                  <c:v>6.25</c:v>
                </c:pt>
                <c:pt idx="84">
                  <c:v>6.25</c:v>
                </c:pt>
                <c:pt idx="85">
                  <c:v>6.75</c:v>
                </c:pt>
                <c:pt idx="86">
                  <c:v>6.75</c:v>
                </c:pt>
                <c:pt idx="87">
                  <c:v>6.75</c:v>
                </c:pt>
                <c:pt idx="88">
                  <c:v>7.25</c:v>
                </c:pt>
                <c:pt idx="89">
                  <c:v>7.5</c:v>
                </c:pt>
                <c:pt idx="90">
                  <c:v>7.75</c:v>
                </c:pt>
                <c:pt idx="91">
                  <c:v>7.75</c:v>
                </c:pt>
                <c:pt idx="92">
                  <c:v>8.25</c:v>
                </c:pt>
                <c:pt idx="93">
                  <c:v>8.75</c:v>
                </c:pt>
                <c:pt idx="94">
                  <c:v>9</c:v>
                </c:pt>
                <c:pt idx="95">
                  <c:v>9</c:v>
                </c:pt>
                <c:pt idx="96">
                  <c:v>10</c:v>
                </c:pt>
                <c:pt idx="97">
                  <c:v>10</c:v>
                </c:pt>
                <c:pt idx="98">
                  <c:v>10</c:v>
                </c:pt>
                <c:pt idx="99">
                  <c:v>10</c:v>
                </c:pt>
                <c:pt idx="100">
                  <c:v>10.25</c:v>
                </c:pt>
                <c:pt idx="101">
                  <c:v>10.25</c:v>
                </c:pt>
                <c:pt idx="102">
                  <c:v>10.25</c:v>
                </c:pt>
                <c:pt idx="103">
                  <c:v>10.5</c:v>
                </c:pt>
                <c:pt idx="104">
                  <c:v>11</c:v>
                </c:pt>
                <c:pt idx="105">
                  <c:v>13</c:v>
                </c:pt>
                <c:pt idx="106">
                  <c:v>13</c:v>
                </c:pt>
                <c:pt idx="107">
                  <c:v>13</c:v>
                </c:pt>
                <c:pt idx="108">
                  <c:v>13</c:v>
                </c:pt>
                <c:pt idx="109">
                  <c:v>13.5</c:v>
                </c:pt>
                <c:pt idx="110">
                  <c:v>13.5</c:v>
                </c:pt>
                <c:pt idx="111">
                  <c:v>16.5</c:v>
                </c:pt>
                <c:pt idx="112">
                  <c:v>16</c:v>
                </c:pt>
                <c:pt idx="113">
                  <c:v>11.25</c:v>
                </c:pt>
                <c:pt idx="114">
                  <c:v>11.25</c:v>
                </c:pt>
                <c:pt idx="115">
                  <c:v>11.25</c:v>
                </c:pt>
                <c:pt idx="116">
                  <c:v>11</c:v>
                </c:pt>
                <c:pt idx="117">
                  <c:v>11</c:v>
                </c:pt>
                <c:pt idx="118">
                  <c:v>12</c:v>
                </c:pt>
                <c:pt idx="119">
                  <c:v>15</c:v>
                </c:pt>
                <c:pt idx="120">
                  <c:v>17.5</c:v>
                </c:pt>
                <c:pt idx="121">
                  <c:v>17.5</c:v>
                </c:pt>
                <c:pt idx="122">
                  <c:v>17.5</c:v>
                </c:pt>
                <c:pt idx="123">
                  <c:v>15.5</c:v>
                </c:pt>
                <c:pt idx="124">
                  <c:v>15.5</c:v>
                </c:pt>
                <c:pt idx="125">
                  <c:v>19</c:v>
                </c:pt>
                <c:pt idx="126">
                  <c:v>18</c:v>
                </c:pt>
                <c:pt idx="127">
                  <c:v>18</c:v>
                </c:pt>
                <c:pt idx="128">
                  <c:v>18</c:v>
                </c:pt>
                <c:pt idx="129">
                  <c:v>14.5</c:v>
                </c:pt>
                <c:pt idx="130">
                  <c:v>14.5</c:v>
                </c:pt>
                <c:pt idx="131">
                  <c:v>13</c:v>
                </c:pt>
                <c:pt idx="132">
                  <c:v>12</c:v>
                </c:pt>
                <c:pt idx="133">
                  <c:v>14</c:v>
                </c:pt>
                <c:pt idx="134">
                  <c:v>14</c:v>
                </c:pt>
                <c:pt idx="135">
                  <c:v>14</c:v>
                </c:pt>
                <c:pt idx="136">
                  <c:v>14</c:v>
                </c:pt>
                <c:pt idx="137">
                  <c:v>12.5</c:v>
                </c:pt>
                <c:pt idx="138">
                  <c:v>12.5</c:v>
                </c:pt>
                <c:pt idx="139">
                  <c:v>12.5</c:v>
                </c:pt>
                <c:pt idx="140">
                  <c:v>9</c:v>
                </c:pt>
                <c:pt idx="141">
                  <c:v>9.5</c:v>
                </c:pt>
                <c:pt idx="142">
                  <c:v>9.5</c:v>
                </c:pt>
                <c:pt idx="143">
                  <c:v>9</c:v>
                </c:pt>
                <c:pt idx="144">
                  <c:v>8.5</c:v>
                </c:pt>
                <c:pt idx="145">
                  <c:v>8.5</c:v>
                </c:pt>
                <c:pt idx="146">
                  <c:v>8.5</c:v>
                </c:pt>
                <c:pt idx="147">
                  <c:v>8.625</c:v>
                </c:pt>
                <c:pt idx="148">
                  <c:v>8.625</c:v>
                </c:pt>
                <c:pt idx="149">
                  <c:v>8.75</c:v>
                </c:pt>
                <c:pt idx="150">
                  <c:v>9</c:v>
                </c:pt>
                <c:pt idx="151">
                  <c:v>9.4375</c:v>
                </c:pt>
                <c:pt idx="152">
                  <c:v>9.5</c:v>
                </c:pt>
                <c:pt idx="153">
                  <c:v>9.375</c:v>
                </c:pt>
                <c:pt idx="154">
                  <c:v>9.375</c:v>
                </c:pt>
                <c:pt idx="155">
                  <c:v>9.375</c:v>
                </c:pt>
                <c:pt idx="156">
                  <c:v>9.375</c:v>
                </c:pt>
                <c:pt idx="157">
                  <c:v>9.375</c:v>
                </c:pt>
                <c:pt idx="158">
                  <c:v>9.375</c:v>
                </c:pt>
                <c:pt idx="159">
                  <c:v>10.5</c:v>
                </c:pt>
                <c:pt idx="160">
                  <c:v>10.5</c:v>
                </c:pt>
                <c:pt idx="161">
                  <c:v>10.5</c:v>
                </c:pt>
                <c:pt idx="162">
                  <c:v>11</c:v>
                </c:pt>
                <c:pt idx="163">
                  <c:v>11.25</c:v>
                </c:pt>
                <c:pt idx="164">
                  <c:v>11.4375</c:v>
                </c:pt>
                <c:pt idx="165">
                  <c:v>10.5625</c:v>
                </c:pt>
                <c:pt idx="166">
                  <c:v>9.5</c:v>
                </c:pt>
                <c:pt idx="167">
                  <c:v>8.75</c:v>
                </c:pt>
                <c:pt idx="168">
                  <c:v>8.125</c:v>
                </c:pt>
                <c:pt idx="169">
                  <c:v>8.25</c:v>
                </c:pt>
                <c:pt idx="170">
                  <c:v>8.5</c:v>
                </c:pt>
                <c:pt idx="171">
                  <c:v>8.5</c:v>
                </c:pt>
                <c:pt idx="172">
                  <c:v>8.25</c:v>
                </c:pt>
                <c:pt idx="173">
                  <c:v>7.75</c:v>
                </c:pt>
                <c:pt idx="174">
                  <c:v>7.75</c:v>
                </c:pt>
                <c:pt idx="175">
                  <c:v>7.75</c:v>
                </c:pt>
                <c:pt idx="176">
                  <c:v>8</c:v>
                </c:pt>
                <c:pt idx="177">
                  <c:v>8</c:v>
                </c:pt>
                <c:pt idx="178">
                  <c:v>8</c:v>
                </c:pt>
                <c:pt idx="179">
                  <c:v>8</c:v>
                </c:pt>
                <c:pt idx="180">
                  <c:v>7.75</c:v>
                </c:pt>
                <c:pt idx="181">
                  <c:v>7.75</c:v>
                </c:pt>
                <c:pt idx="182">
                  <c:v>7.25</c:v>
                </c:pt>
                <c:pt idx="183">
                  <c:v>7.25</c:v>
                </c:pt>
                <c:pt idx="184">
                  <c:v>6.75</c:v>
                </c:pt>
                <c:pt idx="185">
                  <c:v>6.875</c:v>
                </c:pt>
                <c:pt idx="186">
                  <c:v>6.875</c:v>
                </c:pt>
                <c:pt idx="187">
                  <c:v>6.375</c:v>
                </c:pt>
                <c:pt idx="188">
                  <c:v>5.875</c:v>
                </c:pt>
                <c:pt idx="189">
                  <c:v>5.875</c:v>
                </c:pt>
                <c:pt idx="190">
                  <c:v>5.875</c:v>
                </c:pt>
                <c:pt idx="191">
                  <c:v>6</c:v>
                </c:pt>
                <c:pt idx="192">
                  <c:v>6</c:v>
                </c:pt>
                <c:pt idx="193">
                  <c:v>6</c:v>
                </c:pt>
                <c:pt idx="194">
                  <c:v>6</c:v>
                </c:pt>
                <c:pt idx="195">
                  <c:v>6</c:v>
                </c:pt>
                <c:pt idx="196">
                  <c:v>6.5</c:v>
                </c:pt>
                <c:pt idx="197">
                  <c:v>6.75</c:v>
                </c:pt>
                <c:pt idx="198">
                  <c:v>6.625</c:v>
                </c:pt>
                <c:pt idx="199">
                  <c:v>6.625</c:v>
                </c:pt>
                <c:pt idx="200">
                  <c:v>7.25</c:v>
                </c:pt>
                <c:pt idx="201">
                  <c:v>7.3125</c:v>
                </c:pt>
                <c:pt idx="202">
                  <c:v>6.8125</c:v>
                </c:pt>
                <c:pt idx="203">
                  <c:v>6.8125</c:v>
                </c:pt>
                <c:pt idx="204">
                  <c:v>6.8125</c:v>
                </c:pt>
                <c:pt idx="205">
                  <c:v>6.625</c:v>
                </c:pt>
                <c:pt idx="206">
                  <c:v>6.5</c:v>
                </c:pt>
                <c:pt idx="207">
                  <c:v>6.75</c:v>
                </c:pt>
                <c:pt idx="208">
                  <c:v>6.75</c:v>
                </c:pt>
                <c:pt idx="209">
                  <c:v>7.25</c:v>
                </c:pt>
                <c:pt idx="210">
                  <c:v>7.5</c:v>
                </c:pt>
                <c:pt idx="211">
                  <c:v>7.75</c:v>
                </c:pt>
                <c:pt idx="212">
                  <c:v>7.75</c:v>
                </c:pt>
                <c:pt idx="213">
                  <c:v>7.75</c:v>
                </c:pt>
                <c:pt idx="214">
                  <c:v>7.75</c:v>
                </c:pt>
                <c:pt idx="215">
                  <c:v>8.375</c:v>
                </c:pt>
                <c:pt idx="216">
                  <c:v>9</c:v>
                </c:pt>
                <c:pt idx="217">
                  <c:v>9</c:v>
                </c:pt>
                <c:pt idx="218">
                  <c:v>9.75</c:v>
                </c:pt>
                <c:pt idx="219">
                  <c:v>9.75</c:v>
                </c:pt>
                <c:pt idx="220">
                  <c:v>9.8125</c:v>
                </c:pt>
                <c:pt idx="221">
                  <c:v>9.5625</c:v>
                </c:pt>
                <c:pt idx="222">
                  <c:v>9.3125</c:v>
                </c:pt>
                <c:pt idx="223">
                  <c:v>9.0625</c:v>
                </c:pt>
                <c:pt idx="224">
                  <c:v>9</c:v>
                </c:pt>
                <c:pt idx="225">
                  <c:v>9</c:v>
                </c:pt>
                <c:pt idx="226">
                  <c:v>8.5</c:v>
                </c:pt>
                <c:pt idx="227">
                  <c:v>8.5</c:v>
                </c:pt>
                <c:pt idx="228">
                  <c:v>8.25</c:v>
                </c:pt>
                <c:pt idx="229">
                  <c:v>8.25</c:v>
                </c:pt>
                <c:pt idx="230">
                  <c:v>8.25</c:v>
                </c:pt>
                <c:pt idx="231">
                  <c:v>8.25</c:v>
                </c:pt>
                <c:pt idx="232">
                  <c:v>8.25</c:v>
                </c:pt>
                <c:pt idx="233">
                  <c:v>8.25</c:v>
                </c:pt>
                <c:pt idx="234">
                  <c:v>8.25</c:v>
                </c:pt>
                <c:pt idx="235">
                  <c:v>8</c:v>
                </c:pt>
                <c:pt idx="236">
                  <c:v>8</c:v>
                </c:pt>
                <c:pt idx="237">
                  <c:v>8</c:v>
                </c:pt>
                <c:pt idx="238">
                  <c:v>7.75</c:v>
                </c:pt>
                <c:pt idx="239">
                  <c:v>7.25</c:v>
                </c:pt>
                <c:pt idx="240">
                  <c:v>7</c:v>
                </c:pt>
                <c:pt idx="241">
                  <c:v>6.25</c:v>
                </c:pt>
                <c:pt idx="242">
                  <c:v>6</c:v>
                </c:pt>
                <c:pt idx="243">
                  <c:v>6</c:v>
                </c:pt>
                <c:pt idx="244">
                  <c:v>5.75</c:v>
                </c:pt>
                <c:pt idx="245">
                  <c:v>5.75</c:v>
                </c:pt>
                <c:pt idx="246">
                  <c:v>5.75</c:v>
                </c:pt>
                <c:pt idx="247">
                  <c:v>5.5</c:v>
                </c:pt>
                <c:pt idx="248">
                  <c:v>5.5</c:v>
                </c:pt>
                <c:pt idx="249">
                  <c:v>5.25</c:v>
                </c:pt>
                <c:pt idx="250">
                  <c:v>4.75</c:v>
                </c:pt>
                <c:pt idx="251">
                  <c:v>4.5</c:v>
                </c:pt>
                <c:pt idx="252">
                  <c:v>4</c:v>
                </c:pt>
                <c:pt idx="253">
                  <c:v>4</c:v>
                </c:pt>
                <c:pt idx="254">
                  <c:v>4</c:v>
                </c:pt>
                <c:pt idx="255">
                  <c:v>4</c:v>
                </c:pt>
                <c:pt idx="256">
                  <c:v>3.75</c:v>
                </c:pt>
                <c:pt idx="257">
                  <c:v>3.75</c:v>
                </c:pt>
                <c:pt idx="258">
                  <c:v>3.25</c:v>
                </c:pt>
                <c:pt idx="259">
                  <c:v>3.25</c:v>
                </c:pt>
                <c:pt idx="260">
                  <c:v>3</c:v>
                </c:pt>
                <c:pt idx="261">
                  <c:v>3</c:v>
                </c:pt>
                <c:pt idx="262">
                  <c:v>3</c:v>
                </c:pt>
                <c:pt idx="263">
                  <c:v>3</c:v>
                </c:pt>
                <c:pt idx="264">
                  <c:v>3</c:v>
                </c:pt>
                <c:pt idx="265">
                  <c:v>3</c:v>
                </c:pt>
                <c:pt idx="266">
                  <c:v>3</c:v>
                </c:pt>
                <c:pt idx="267">
                  <c:v>3</c:v>
                </c:pt>
                <c:pt idx="268">
                  <c:v>3</c:v>
                </c:pt>
                <c:pt idx="269">
                  <c:v>3</c:v>
                </c:pt>
                <c:pt idx="270">
                  <c:v>3</c:v>
                </c:pt>
                <c:pt idx="271">
                  <c:v>3</c:v>
                </c:pt>
                <c:pt idx="272">
                  <c:v>3</c:v>
                </c:pt>
                <c:pt idx="273">
                  <c:v>3</c:v>
                </c:pt>
                <c:pt idx="274">
                  <c:v>3</c:v>
                </c:pt>
                <c:pt idx="275">
                  <c:v>3</c:v>
                </c:pt>
                <c:pt idx="276">
                  <c:v>3</c:v>
                </c:pt>
                <c:pt idx="277">
                  <c:v>3.25</c:v>
                </c:pt>
                <c:pt idx="278">
                  <c:v>3.25</c:v>
                </c:pt>
                <c:pt idx="279">
                  <c:v>3.5</c:v>
                </c:pt>
                <c:pt idx="280">
                  <c:v>3.75</c:v>
                </c:pt>
                <c:pt idx="281">
                  <c:v>4.25</c:v>
                </c:pt>
                <c:pt idx="282">
                  <c:v>4.25</c:v>
                </c:pt>
                <c:pt idx="283">
                  <c:v>4.25</c:v>
                </c:pt>
                <c:pt idx="284">
                  <c:v>4.75</c:v>
                </c:pt>
                <c:pt idx="285">
                  <c:v>4.75</c:v>
                </c:pt>
                <c:pt idx="286">
                  <c:v>4.75</c:v>
                </c:pt>
                <c:pt idx="287">
                  <c:v>5.5</c:v>
                </c:pt>
                <c:pt idx="288">
                  <c:v>5.5</c:v>
                </c:pt>
                <c:pt idx="289">
                  <c:v>6</c:v>
                </c:pt>
                <c:pt idx="290">
                  <c:v>6</c:v>
                </c:pt>
                <c:pt idx="291">
                  <c:v>6</c:v>
                </c:pt>
                <c:pt idx="292">
                  <c:v>6</c:v>
                </c:pt>
                <c:pt idx="293">
                  <c:v>6</c:v>
                </c:pt>
                <c:pt idx="294">
                  <c:v>5.75</c:v>
                </c:pt>
                <c:pt idx="295">
                  <c:v>5.75</c:v>
                </c:pt>
                <c:pt idx="296">
                  <c:v>5.75</c:v>
                </c:pt>
                <c:pt idx="297">
                  <c:v>5.75</c:v>
                </c:pt>
                <c:pt idx="298">
                  <c:v>5.75</c:v>
                </c:pt>
                <c:pt idx="299">
                  <c:v>5.75</c:v>
                </c:pt>
                <c:pt idx="300">
                  <c:v>5.5</c:v>
                </c:pt>
                <c:pt idx="301">
                  <c:v>5.25</c:v>
                </c:pt>
                <c:pt idx="302">
                  <c:v>5.25</c:v>
                </c:pt>
                <c:pt idx="303">
                  <c:v>5.25</c:v>
                </c:pt>
                <c:pt idx="304">
                  <c:v>5.25</c:v>
                </c:pt>
                <c:pt idx="305">
                  <c:v>5.25</c:v>
                </c:pt>
                <c:pt idx="306">
                  <c:v>5.25</c:v>
                </c:pt>
                <c:pt idx="307">
                  <c:v>5.25</c:v>
                </c:pt>
                <c:pt idx="308">
                  <c:v>5.25</c:v>
                </c:pt>
                <c:pt idx="309">
                  <c:v>5.25</c:v>
                </c:pt>
                <c:pt idx="310">
                  <c:v>5.25</c:v>
                </c:pt>
                <c:pt idx="311">
                  <c:v>5.25</c:v>
                </c:pt>
                <c:pt idx="312">
                  <c:v>5.25</c:v>
                </c:pt>
                <c:pt idx="313">
                  <c:v>5.25</c:v>
                </c:pt>
                <c:pt idx="314">
                  <c:v>5.25</c:v>
                </c:pt>
                <c:pt idx="315">
                  <c:v>5.5</c:v>
                </c:pt>
                <c:pt idx="316">
                  <c:v>5.5</c:v>
                </c:pt>
                <c:pt idx="317">
                  <c:v>5.5</c:v>
                </c:pt>
                <c:pt idx="318">
                  <c:v>5.5</c:v>
                </c:pt>
                <c:pt idx="319">
                  <c:v>5.5</c:v>
                </c:pt>
                <c:pt idx="320">
                  <c:v>5.5</c:v>
                </c:pt>
                <c:pt idx="321">
                  <c:v>5.5</c:v>
                </c:pt>
                <c:pt idx="322">
                  <c:v>5.5</c:v>
                </c:pt>
                <c:pt idx="323">
                  <c:v>5.5</c:v>
                </c:pt>
                <c:pt idx="324">
                  <c:v>5.5</c:v>
                </c:pt>
                <c:pt idx="325">
                  <c:v>5.5</c:v>
                </c:pt>
                <c:pt idx="326">
                  <c:v>5.5</c:v>
                </c:pt>
                <c:pt idx="327">
                  <c:v>5.5</c:v>
                </c:pt>
                <c:pt idx="328">
                  <c:v>5.5</c:v>
                </c:pt>
                <c:pt idx="329">
                  <c:v>5.5</c:v>
                </c:pt>
                <c:pt idx="330">
                  <c:v>5.5</c:v>
                </c:pt>
                <c:pt idx="331">
                  <c:v>5.5</c:v>
                </c:pt>
                <c:pt idx="332">
                  <c:v>5.5</c:v>
                </c:pt>
                <c:pt idx="333">
                  <c:v>5.25</c:v>
                </c:pt>
                <c:pt idx="334">
                  <c:v>5</c:v>
                </c:pt>
                <c:pt idx="335">
                  <c:v>4.75</c:v>
                </c:pt>
                <c:pt idx="336">
                  <c:v>4.75</c:v>
                </c:pt>
                <c:pt idx="337">
                  <c:v>4.75</c:v>
                </c:pt>
                <c:pt idx="338">
                  <c:v>4.75</c:v>
                </c:pt>
                <c:pt idx="339">
                  <c:v>4.75</c:v>
                </c:pt>
                <c:pt idx="340">
                  <c:v>4.75</c:v>
                </c:pt>
                <c:pt idx="341">
                  <c:v>4.75</c:v>
                </c:pt>
                <c:pt idx="342">
                  <c:v>5</c:v>
                </c:pt>
                <c:pt idx="343">
                  <c:v>5</c:v>
                </c:pt>
                <c:pt idx="344">
                  <c:v>5.25</c:v>
                </c:pt>
                <c:pt idx="345">
                  <c:v>5.25</c:v>
                </c:pt>
                <c:pt idx="346">
                  <c:v>5.25</c:v>
                </c:pt>
                <c:pt idx="347">
                  <c:v>5.5</c:v>
                </c:pt>
                <c:pt idx="348">
                  <c:v>5.5</c:v>
                </c:pt>
                <c:pt idx="349">
                  <c:v>5.75</c:v>
                </c:pt>
                <c:pt idx="350">
                  <c:v>5.75</c:v>
                </c:pt>
                <c:pt idx="351">
                  <c:v>6</c:v>
                </c:pt>
                <c:pt idx="352">
                  <c:v>6</c:v>
                </c:pt>
                <c:pt idx="353">
                  <c:v>6.5</c:v>
                </c:pt>
                <c:pt idx="354">
                  <c:v>6.5</c:v>
                </c:pt>
                <c:pt idx="355">
                  <c:v>6.5</c:v>
                </c:pt>
                <c:pt idx="356">
                  <c:v>6.5</c:v>
                </c:pt>
                <c:pt idx="357">
                  <c:v>6.5</c:v>
                </c:pt>
                <c:pt idx="358">
                  <c:v>6.5</c:v>
                </c:pt>
                <c:pt idx="359">
                  <c:v>6.5</c:v>
                </c:pt>
                <c:pt idx="360">
                  <c:v>6</c:v>
                </c:pt>
                <c:pt idx="361">
                  <c:v>5.5</c:v>
                </c:pt>
                <c:pt idx="362">
                  <c:v>5.5</c:v>
                </c:pt>
                <c:pt idx="363">
                  <c:v>5</c:v>
                </c:pt>
                <c:pt idx="364">
                  <c:v>4.5</c:v>
                </c:pt>
                <c:pt idx="365">
                  <c:v>4</c:v>
                </c:pt>
                <c:pt idx="366">
                  <c:v>3.75</c:v>
                </c:pt>
                <c:pt idx="367">
                  <c:v>3.75</c:v>
                </c:pt>
                <c:pt idx="368">
                  <c:v>3.5</c:v>
                </c:pt>
                <c:pt idx="369">
                  <c:v>2.5</c:v>
                </c:pt>
                <c:pt idx="370">
                  <c:v>2</c:v>
                </c:pt>
                <c:pt idx="371">
                  <c:v>2</c:v>
                </c:pt>
                <c:pt idx="372">
                  <c:v>1.75</c:v>
                </c:pt>
                <c:pt idx="373">
                  <c:v>1.75</c:v>
                </c:pt>
                <c:pt idx="374">
                  <c:v>1.75</c:v>
                </c:pt>
                <c:pt idx="375">
                  <c:v>1.75</c:v>
                </c:pt>
                <c:pt idx="376">
                  <c:v>1.75</c:v>
                </c:pt>
                <c:pt idx="377">
                  <c:v>1.75</c:v>
                </c:pt>
                <c:pt idx="378">
                  <c:v>1.75</c:v>
                </c:pt>
                <c:pt idx="379">
                  <c:v>1.75</c:v>
                </c:pt>
                <c:pt idx="380">
                  <c:v>1.75</c:v>
                </c:pt>
                <c:pt idx="381">
                  <c:v>1.75</c:v>
                </c:pt>
                <c:pt idx="382">
                  <c:v>1.25</c:v>
                </c:pt>
                <c:pt idx="383">
                  <c:v>1.25</c:v>
                </c:pt>
                <c:pt idx="384">
                  <c:v>1.25</c:v>
                </c:pt>
                <c:pt idx="385">
                  <c:v>1.25</c:v>
                </c:pt>
                <c:pt idx="386">
                  <c:v>1.25</c:v>
                </c:pt>
                <c:pt idx="387">
                  <c:v>1.25</c:v>
                </c:pt>
                <c:pt idx="388">
                  <c:v>1.25</c:v>
                </c:pt>
                <c:pt idx="389">
                  <c:v>1.25</c:v>
                </c:pt>
                <c:pt idx="390">
                  <c:v>1</c:v>
                </c:pt>
                <c:pt idx="391">
                  <c:v>1</c:v>
                </c:pt>
                <c:pt idx="392">
                  <c:v>1</c:v>
                </c:pt>
                <c:pt idx="393">
                  <c:v>1</c:v>
                </c:pt>
                <c:pt idx="394">
                  <c:v>1</c:v>
                </c:pt>
                <c:pt idx="395">
                  <c:v>1</c:v>
                </c:pt>
                <c:pt idx="396">
                  <c:v>1</c:v>
                </c:pt>
                <c:pt idx="397">
                  <c:v>1</c:v>
                </c:pt>
                <c:pt idx="398">
                  <c:v>1</c:v>
                </c:pt>
                <c:pt idx="399">
                  <c:v>1</c:v>
                </c:pt>
                <c:pt idx="400">
                  <c:v>1</c:v>
                </c:pt>
                <c:pt idx="401">
                  <c:v>1</c:v>
                </c:pt>
                <c:pt idx="402">
                  <c:v>1.25</c:v>
                </c:pt>
                <c:pt idx="403">
                  <c:v>1.25</c:v>
                </c:pt>
                <c:pt idx="404">
                  <c:v>1.5</c:v>
                </c:pt>
                <c:pt idx="405">
                  <c:v>1.75</c:v>
                </c:pt>
                <c:pt idx="406">
                  <c:v>1.75</c:v>
                </c:pt>
                <c:pt idx="407">
                  <c:v>2</c:v>
                </c:pt>
                <c:pt idx="408">
                  <c:v>2.25</c:v>
                </c:pt>
                <c:pt idx="409">
                  <c:v>2.5</c:v>
                </c:pt>
                <c:pt idx="410">
                  <c:v>2.5</c:v>
                </c:pt>
                <c:pt idx="411">
                  <c:v>2.75</c:v>
                </c:pt>
                <c:pt idx="412">
                  <c:v>3</c:v>
                </c:pt>
                <c:pt idx="413">
                  <c:v>3</c:v>
                </c:pt>
                <c:pt idx="414">
                  <c:v>3.25</c:v>
                </c:pt>
                <c:pt idx="415">
                  <c:v>3.25</c:v>
                </c:pt>
                <c:pt idx="416">
                  <c:v>3.5</c:v>
                </c:pt>
                <c:pt idx="417">
                  <c:v>3.75</c:v>
                </c:pt>
                <c:pt idx="418">
                  <c:v>4</c:v>
                </c:pt>
                <c:pt idx="419">
                  <c:v>4</c:v>
                </c:pt>
                <c:pt idx="420">
                  <c:v>4.25</c:v>
                </c:pt>
                <c:pt idx="421">
                  <c:v>4.5</c:v>
                </c:pt>
                <c:pt idx="422">
                  <c:v>4.5</c:v>
                </c:pt>
                <c:pt idx="423">
                  <c:v>4.75</c:v>
                </c:pt>
                <c:pt idx="424">
                  <c:v>4.75</c:v>
                </c:pt>
                <c:pt idx="425">
                  <c:v>5</c:v>
                </c:pt>
                <c:pt idx="426">
                  <c:v>5.25</c:v>
                </c:pt>
                <c:pt idx="427">
                  <c:v>5.25</c:v>
                </c:pt>
                <c:pt idx="428">
                  <c:v>5.25</c:v>
                </c:pt>
                <c:pt idx="429">
                  <c:v>5.25</c:v>
                </c:pt>
                <c:pt idx="430">
                  <c:v>5.25</c:v>
                </c:pt>
                <c:pt idx="431">
                  <c:v>5.25</c:v>
                </c:pt>
                <c:pt idx="432">
                  <c:v>5.25</c:v>
                </c:pt>
                <c:pt idx="433">
                  <c:v>5.25</c:v>
                </c:pt>
                <c:pt idx="434">
                  <c:v>5.25</c:v>
                </c:pt>
                <c:pt idx="435">
                  <c:v>5.25</c:v>
                </c:pt>
                <c:pt idx="436">
                  <c:v>5.25</c:v>
                </c:pt>
                <c:pt idx="437">
                  <c:v>5.25</c:v>
                </c:pt>
                <c:pt idx="438">
                  <c:v>5.25</c:v>
                </c:pt>
                <c:pt idx="439">
                  <c:v>5.25</c:v>
                </c:pt>
                <c:pt idx="440">
                  <c:v>5.25</c:v>
                </c:pt>
                <c:pt idx="441">
                  <c:v>4.75</c:v>
                </c:pt>
                <c:pt idx="442">
                  <c:v>4.5</c:v>
                </c:pt>
                <c:pt idx="443">
                  <c:v>4.5</c:v>
                </c:pt>
                <c:pt idx="444">
                  <c:v>4.25</c:v>
                </c:pt>
                <c:pt idx="445">
                  <c:v>3</c:v>
                </c:pt>
                <c:pt idx="446">
                  <c:v>3</c:v>
                </c:pt>
                <c:pt idx="447">
                  <c:v>2.25</c:v>
                </c:pt>
                <c:pt idx="448">
                  <c:v>2</c:v>
                </c:pt>
                <c:pt idx="449">
                  <c:v>2</c:v>
                </c:pt>
                <c:pt idx="450">
                  <c:v>2</c:v>
                </c:pt>
                <c:pt idx="451">
                  <c:v>2</c:v>
                </c:pt>
                <c:pt idx="452">
                  <c:v>2</c:v>
                </c:pt>
                <c:pt idx="453">
                  <c:v>1.5</c:v>
                </c:pt>
                <c:pt idx="454">
                  <c:v>1</c:v>
                </c:pt>
                <c:pt idx="455">
                  <c:v>1</c:v>
                </c:pt>
                <c:pt idx="456">
                  <c:v>0.25</c:v>
                </c:pt>
                <c:pt idx="457">
                  <c:v>0.25</c:v>
                </c:pt>
                <c:pt idx="458">
                  <c:v>0.25</c:v>
                </c:pt>
                <c:pt idx="459">
                  <c:v>0.25</c:v>
                </c:pt>
                <c:pt idx="460">
                  <c:v>0.25</c:v>
                </c:pt>
                <c:pt idx="461">
                  <c:v>0.25</c:v>
                </c:pt>
                <c:pt idx="462">
                  <c:v>0.25</c:v>
                </c:pt>
                <c:pt idx="463">
                  <c:v>0.25</c:v>
                </c:pt>
                <c:pt idx="464">
                  <c:v>0.25</c:v>
                </c:pt>
                <c:pt idx="465">
                  <c:v>0.25</c:v>
                </c:pt>
                <c:pt idx="466">
                  <c:v>0.25</c:v>
                </c:pt>
                <c:pt idx="467">
                  <c:v>0.25</c:v>
                </c:pt>
                <c:pt idx="468">
                  <c:v>0.25</c:v>
                </c:pt>
                <c:pt idx="469">
                  <c:v>0.25</c:v>
                </c:pt>
                <c:pt idx="470">
                  <c:v>0.25</c:v>
                </c:pt>
                <c:pt idx="471">
                  <c:v>0.25</c:v>
                </c:pt>
                <c:pt idx="472">
                  <c:v>0.25</c:v>
                </c:pt>
                <c:pt idx="473">
                  <c:v>0.25</c:v>
                </c:pt>
                <c:pt idx="474">
                  <c:v>0.25</c:v>
                </c:pt>
                <c:pt idx="475">
                  <c:v>0.25</c:v>
                </c:pt>
                <c:pt idx="476">
                  <c:v>0.25</c:v>
                </c:pt>
                <c:pt idx="477">
                  <c:v>0.25</c:v>
                </c:pt>
                <c:pt idx="478">
                  <c:v>0.25</c:v>
                </c:pt>
                <c:pt idx="479">
                  <c:v>0.25</c:v>
                </c:pt>
                <c:pt idx="480">
                  <c:v>0.25</c:v>
                </c:pt>
                <c:pt idx="481">
                  <c:v>0.25</c:v>
                </c:pt>
                <c:pt idx="482">
                  <c:v>0.25</c:v>
                </c:pt>
                <c:pt idx="483">
                  <c:v>0.25</c:v>
                </c:pt>
                <c:pt idx="484">
                  <c:v>0.25</c:v>
                </c:pt>
                <c:pt idx="485">
                  <c:v>0.25</c:v>
                </c:pt>
                <c:pt idx="486">
                  <c:v>0.25</c:v>
                </c:pt>
                <c:pt idx="487">
                  <c:v>0.25</c:v>
                </c:pt>
                <c:pt idx="488">
                  <c:v>0.25</c:v>
                </c:pt>
                <c:pt idx="489">
                  <c:v>0.25</c:v>
                </c:pt>
                <c:pt idx="490">
                  <c:v>0.25</c:v>
                </c:pt>
                <c:pt idx="491">
                  <c:v>0.25</c:v>
                </c:pt>
                <c:pt idx="492">
                  <c:v>0.25</c:v>
                </c:pt>
                <c:pt idx="493">
                  <c:v>0.25</c:v>
                </c:pt>
                <c:pt idx="494">
                  <c:v>0.25</c:v>
                </c:pt>
                <c:pt idx="495">
                  <c:v>0.25</c:v>
                </c:pt>
                <c:pt idx="496">
                  <c:v>0.25</c:v>
                </c:pt>
                <c:pt idx="497">
                  <c:v>0.25</c:v>
                </c:pt>
                <c:pt idx="498">
                  <c:v>0.25</c:v>
                </c:pt>
                <c:pt idx="499">
                  <c:v>0.25</c:v>
                </c:pt>
                <c:pt idx="500">
                  <c:v>0.25</c:v>
                </c:pt>
                <c:pt idx="501">
                  <c:v>0.25</c:v>
                </c:pt>
                <c:pt idx="502">
                  <c:v>0.25</c:v>
                </c:pt>
                <c:pt idx="503">
                  <c:v>0.25</c:v>
                </c:pt>
                <c:pt idx="504">
                  <c:v>0.25</c:v>
                </c:pt>
                <c:pt idx="505">
                  <c:v>0.25</c:v>
                </c:pt>
                <c:pt idx="506">
                  <c:v>0.25</c:v>
                </c:pt>
                <c:pt idx="507">
                  <c:v>0.25</c:v>
                </c:pt>
                <c:pt idx="508">
                  <c:v>0.25</c:v>
                </c:pt>
                <c:pt idx="509">
                  <c:v>0.25</c:v>
                </c:pt>
                <c:pt idx="510">
                  <c:v>0.25</c:v>
                </c:pt>
                <c:pt idx="511">
                  <c:v>0.25</c:v>
                </c:pt>
                <c:pt idx="512">
                  <c:v>0.25</c:v>
                </c:pt>
                <c:pt idx="513">
                  <c:v>0.25</c:v>
                </c:pt>
                <c:pt idx="514">
                  <c:v>0.25</c:v>
                </c:pt>
                <c:pt idx="515">
                  <c:v>0.25</c:v>
                </c:pt>
                <c:pt idx="516">
                  <c:v>0.25</c:v>
                </c:pt>
                <c:pt idx="517">
                  <c:v>0.25</c:v>
                </c:pt>
                <c:pt idx="518">
                  <c:v>0.25</c:v>
                </c:pt>
                <c:pt idx="519">
                  <c:v>0.25</c:v>
                </c:pt>
                <c:pt idx="520">
                  <c:v>0.25</c:v>
                </c:pt>
                <c:pt idx="521">
                  <c:v>0.25</c:v>
                </c:pt>
                <c:pt idx="522">
                  <c:v>0.25</c:v>
                </c:pt>
                <c:pt idx="523">
                  <c:v>0.25</c:v>
                </c:pt>
                <c:pt idx="524">
                  <c:v>0.25</c:v>
                </c:pt>
                <c:pt idx="525">
                  <c:v>0.25</c:v>
                </c:pt>
                <c:pt idx="526">
                  <c:v>0.25</c:v>
                </c:pt>
                <c:pt idx="527">
                  <c:v>0.25</c:v>
                </c:pt>
                <c:pt idx="528">
                  <c:v>0.25</c:v>
                </c:pt>
                <c:pt idx="529">
                  <c:v>0.25</c:v>
                </c:pt>
                <c:pt idx="530">
                  <c:v>0.25</c:v>
                </c:pt>
                <c:pt idx="531">
                  <c:v>0.25</c:v>
                </c:pt>
                <c:pt idx="532">
                  <c:v>0.25</c:v>
                </c:pt>
                <c:pt idx="533">
                  <c:v>0.25</c:v>
                </c:pt>
                <c:pt idx="534">
                  <c:v>0.25</c:v>
                </c:pt>
                <c:pt idx="535">
                  <c:v>0.25</c:v>
                </c:pt>
                <c:pt idx="536">
                  <c:v>0.25</c:v>
                </c:pt>
                <c:pt idx="537">
                  <c:v>0.25</c:v>
                </c:pt>
                <c:pt idx="538">
                  <c:v>0.25</c:v>
                </c:pt>
              </c:numCache>
            </c:numRef>
          </c:val>
          <c:smooth val="0"/>
        </c:ser>
        <c:dLbls>
          <c:showLegendKey val="0"/>
          <c:showVal val="0"/>
          <c:showCatName val="0"/>
          <c:showSerName val="0"/>
          <c:showPercent val="0"/>
          <c:showBubbleSize val="0"/>
        </c:dLbls>
        <c:smooth val="0"/>
        <c:axId val="486877360"/>
        <c:axId val="486877752"/>
      </c:lineChart>
      <c:dateAx>
        <c:axId val="48687736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486877752"/>
        <c:crosses val="autoZero"/>
        <c:auto val="1"/>
        <c:lblOffset val="100"/>
        <c:baseTimeUnit val="months"/>
        <c:majorUnit val="48"/>
        <c:majorTimeUnit val="months"/>
      </c:dateAx>
      <c:valAx>
        <c:axId val="486877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486877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nl-B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75135075797528"/>
          <c:y val="2.1178282721468975E-2"/>
          <c:w val="0.83111734135009652"/>
          <c:h val="0.90755343118093901"/>
        </c:manualLayout>
      </c:layout>
      <c:barChart>
        <c:barDir val="col"/>
        <c:grouping val="stacked"/>
        <c:varyColors val="0"/>
        <c:ser>
          <c:idx val="0"/>
          <c:order val="0"/>
          <c:tx>
            <c:strRef>
              <c:f>Sheet1!$AJ$10</c:f>
              <c:strCache>
                <c:ptCount val="1"/>
                <c:pt idx="0">
                  <c:v>Germany</c:v>
                </c:pt>
              </c:strCache>
            </c:strRef>
          </c:tx>
          <c:spPr>
            <a:solidFill>
              <a:schemeClr val="accent2"/>
            </a:solidFill>
          </c:spPr>
          <c:invertIfNegative val="0"/>
          <c:cat>
            <c:numRef>
              <c:f>Sheet1!$AI$154:$AI$198</c:f>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f>Sheet1!$AJ$154:$AJ$198</c:f>
              <c:numCache>
                <c:formatCode>General</c:formatCode>
                <c:ptCount val="45"/>
                <c:pt idx="0">
                  <c:v>-17</c:v>
                </c:pt>
                <c:pt idx="1">
                  <c:v>-12</c:v>
                </c:pt>
                <c:pt idx="2">
                  <c:v>-6</c:v>
                </c:pt>
                <c:pt idx="3">
                  <c:v>-2</c:v>
                </c:pt>
                <c:pt idx="4">
                  <c:v>1</c:v>
                </c:pt>
                <c:pt idx="5">
                  <c:v>-2</c:v>
                </c:pt>
                <c:pt idx="6">
                  <c:v>-7</c:v>
                </c:pt>
                <c:pt idx="7">
                  <c:v>-12</c:v>
                </c:pt>
                <c:pt idx="8">
                  <c:v>-12</c:v>
                </c:pt>
                <c:pt idx="9">
                  <c:v>-4</c:v>
                </c:pt>
                <c:pt idx="10">
                  <c:v>3</c:v>
                </c:pt>
                <c:pt idx="11">
                  <c:v>9</c:v>
                </c:pt>
                <c:pt idx="12">
                  <c:v>9</c:v>
                </c:pt>
                <c:pt idx="13">
                  <c:v>6</c:v>
                </c:pt>
                <c:pt idx="14">
                  <c:v>-4</c:v>
                </c:pt>
                <c:pt idx="15">
                  <c:v>-12</c:v>
                </c:pt>
                <c:pt idx="16">
                  <c:v>-14</c:v>
                </c:pt>
                <c:pt idx="17">
                  <c:v>-13</c:v>
                </c:pt>
                <c:pt idx="18">
                  <c:v>-9</c:v>
                </c:pt>
                <c:pt idx="19">
                  <c:v>-7</c:v>
                </c:pt>
                <c:pt idx="20">
                  <c:v>-8</c:v>
                </c:pt>
                <c:pt idx="21">
                  <c:v>-8</c:v>
                </c:pt>
                <c:pt idx="22">
                  <c:v>-6</c:v>
                </c:pt>
                <c:pt idx="23">
                  <c:v>-6</c:v>
                </c:pt>
                <c:pt idx="24">
                  <c:v>-7</c:v>
                </c:pt>
                <c:pt idx="25">
                  <c:v>-10</c:v>
                </c:pt>
                <c:pt idx="26">
                  <c:v>-11</c:v>
                </c:pt>
                <c:pt idx="27">
                  <c:v>-10</c:v>
                </c:pt>
                <c:pt idx="28">
                  <c:v>-7</c:v>
                </c:pt>
                <c:pt idx="29">
                  <c:v>-2</c:v>
                </c:pt>
                <c:pt idx="30">
                  <c:v>3</c:v>
                </c:pt>
                <c:pt idx="31">
                  <c:v>3</c:v>
                </c:pt>
                <c:pt idx="32">
                  <c:v>-2</c:v>
                </c:pt>
                <c:pt idx="33">
                  <c:v>-12</c:v>
                </c:pt>
                <c:pt idx="34">
                  <c:v>-21</c:v>
                </c:pt>
                <c:pt idx="35">
                  <c:v>-24</c:v>
                </c:pt>
                <c:pt idx="36">
                  <c:v>-20</c:v>
                </c:pt>
                <c:pt idx="37">
                  <c:v>-13</c:v>
                </c:pt>
                <c:pt idx="38">
                  <c:v>-7</c:v>
                </c:pt>
                <c:pt idx="39">
                  <c:v>-9</c:v>
                </c:pt>
                <c:pt idx="40">
                  <c:v>-16</c:v>
                </c:pt>
                <c:pt idx="41">
                  <c:v>-24</c:v>
                </c:pt>
                <c:pt idx="42">
                  <c:v>-29</c:v>
                </c:pt>
                <c:pt idx="43">
                  <c:v>-26</c:v>
                </c:pt>
                <c:pt idx="44">
                  <c:v>-22</c:v>
                </c:pt>
              </c:numCache>
            </c:numRef>
          </c:val>
        </c:ser>
        <c:ser>
          <c:idx val="1"/>
          <c:order val="1"/>
          <c:tx>
            <c:strRef>
              <c:f>Sheet1!$AK$10</c:f>
              <c:strCache>
                <c:ptCount val="1"/>
                <c:pt idx="0">
                  <c:v>France</c:v>
                </c:pt>
              </c:strCache>
            </c:strRef>
          </c:tx>
          <c:spPr>
            <a:solidFill>
              <a:srgbClr val="3F3F3F"/>
            </a:solidFill>
          </c:spPr>
          <c:invertIfNegative val="0"/>
          <c:cat>
            <c:numRef>
              <c:f>Sheet1!$AI$154:$AI$198</c:f>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f>Sheet1!$AK$154:$AK$198</c:f>
              <c:numCache>
                <c:formatCode>General</c:formatCode>
                <c:ptCount val="45"/>
                <c:pt idx="0">
                  <c:v>12</c:v>
                </c:pt>
                <c:pt idx="1">
                  <c:v>10</c:v>
                </c:pt>
                <c:pt idx="2">
                  <c:v>20</c:v>
                </c:pt>
                <c:pt idx="3">
                  <c:v>32</c:v>
                </c:pt>
                <c:pt idx="4">
                  <c:v>30</c:v>
                </c:pt>
                <c:pt idx="5">
                  <c:v>-3</c:v>
                </c:pt>
                <c:pt idx="6">
                  <c:v>-7</c:v>
                </c:pt>
                <c:pt idx="7">
                  <c:v>2</c:v>
                </c:pt>
                <c:pt idx="8">
                  <c:v>37</c:v>
                </c:pt>
                <c:pt idx="9">
                  <c:v>67</c:v>
                </c:pt>
                <c:pt idx="10">
                  <c:v>34</c:v>
                </c:pt>
                <c:pt idx="11">
                  <c:v>22</c:v>
                </c:pt>
                <c:pt idx="12">
                  <c:v>24</c:v>
                </c:pt>
                <c:pt idx="13">
                  <c:v>2</c:v>
                </c:pt>
                <c:pt idx="14">
                  <c:v>14</c:v>
                </c:pt>
                <c:pt idx="15">
                  <c:v>17</c:v>
                </c:pt>
                <c:pt idx="16">
                  <c:v>-6</c:v>
                </c:pt>
                <c:pt idx="17">
                  <c:v>2</c:v>
                </c:pt>
                <c:pt idx="18">
                  <c:v>-15</c:v>
                </c:pt>
                <c:pt idx="19">
                  <c:v>-38</c:v>
                </c:pt>
                <c:pt idx="20">
                  <c:v>27</c:v>
                </c:pt>
                <c:pt idx="21">
                  <c:v>-49</c:v>
                </c:pt>
                <c:pt idx="22">
                  <c:v>-5</c:v>
                </c:pt>
                <c:pt idx="23">
                  <c:v>0</c:v>
                </c:pt>
                <c:pt idx="24">
                  <c:v>15</c:v>
                </c:pt>
                <c:pt idx="25">
                  <c:v>10</c:v>
                </c:pt>
                <c:pt idx="26">
                  <c:v>-2</c:v>
                </c:pt>
                <c:pt idx="27">
                  <c:v>-20</c:v>
                </c:pt>
                <c:pt idx="28">
                  <c:v>10</c:v>
                </c:pt>
                <c:pt idx="29">
                  <c:v>16</c:v>
                </c:pt>
                <c:pt idx="30">
                  <c:v>22</c:v>
                </c:pt>
                <c:pt idx="31">
                  <c:v>18</c:v>
                </c:pt>
                <c:pt idx="32">
                  <c:v>32</c:v>
                </c:pt>
                <c:pt idx="33">
                  <c:v>15</c:v>
                </c:pt>
                <c:pt idx="34">
                  <c:v>21</c:v>
                </c:pt>
                <c:pt idx="35">
                  <c:v>-12</c:v>
                </c:pt>
                <c:pt idx="36">
                  <c:v>-30</c:v>
                </c:pt>
                <c:pt idx="37">
                  <c:v>-15</c:v>
                </c:pt>
                <c:pt idx="38">
                  <c:v>-17</c:v>
                </c:pt>
                <c:pt idx="39">
                  <c:v>-21</c:v>
                </c:pt>
                <c:pt idx="40">
                  <c:v>33</c:v>
                </c:pt>
                <c:pt idx="41">
                  <c:v>42</c:v>
                </c:pt>
                <c:pt idx="42">
                  <c:v>49</c:v>
                </c:pt>
                <c:pt idx="43">
                  <c:v>47</c:v>
                </c:pt>
                <c:pt idx="44">
                  <c:v>-19</c:v>
                </c:pt>
              </c:numCache>
            </c:numRef>
          </c:val>
        </c:ser>
        <c:ser>
          <c:idx val="2"/>
          <c:order val="2"/>
          <c:tx>
            <c:strRef>
              <c:f>Sheet1!$AL$10</c:f>
              <c:strCache>
                <c:ptCount val="1"/>
                <c:pt idx="0">
                  <c:v>Italy</c:v>
                </c:pt>
              </c:strCache>
            </c:strRef>
          </c:tx>
          <c:spPr>
            <a:solidFill>
              <a:srgbClr val="C00000"/>
            </a:solidFill>
          </c:spPr>
          <c:invertIfNegative val="0"/>
          <c:cat>
            <c:numRef>
              <c:f>Sheet1!$AI$154:$AI$198</c:f>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f>Sheet1!$AL$154:$AL$198</c:f>
              <c:numCache>
                <c:formatCode>General</c:formatCode>
                <c:ptCount val="45"/>
                <c:pt idx="0">
                  <c:v>0</c:v>
                </c:pt>
                <c:pt idx="1">
                  <c:v>130</c:v>
                </c:pt>
                <c:pt idx="2">
                  <c:v>129</c:v>
                </c:pt>
                <c:pt idx="3">
                  <c:v>74</c:v>
                </c:pt>
                <c:pt idx="4">
                  <c:v>-50</c:v>
                </c:pt>
                <c:pt idx="5">
                  <c:v>93</c:v>
                </c:pt>
                <c:pt idx="6">
                  <c:v>-20</c:v>
                </c:pt>
                <c:pt idx="7">
                  <c:v>-36</c:v>
                </c:pt>
                <c:pt idx="8">
                  <c:v>42</c:v>
                </c:pt>
                <c:pt idx="9">
                  <c:v>129</c:v>
                </c:pt>
                <c:pt idx="10">
                  <c:v>-17</c:v>
                </c:pt>
                <c:pt idx="11">
                  <c:v>57</c:v>
                </c:pt>
                <c:pt idx="12">
                  <c:v>110</c:v>
                </c:pt>
                <c:pt idx="13">
                  <c:v>16</c:v>
                </c:pt>
                <c:pt idx="14">
                  <c:v>5</c:v>
                </c:pt>
                <c:pt idx="15">
                  <c:v>29</c:v>
                </c:pt>
                <c:pt idx="16">
                  <c:v>49</c:v>
                </c:pt>
                <c:pt idx="17">
                  <c:v>-24</c:v>
                </c:pt>
                <c:pt idx="18">
                  <c:v>-49</c:v>
                </c:pt>
                <c:pt idx="19">
                  <c:v>75</c:v>
                </c:pt>
                <c:pt idx="20">
                  <c:v>23</c:v>
                </c:pt>
                <c:pt idx="21">
                  <c:v>-32</c:v>
                </c:pt>
                <c:pt idx="22">
                  <c:v>49</c:v>
                </c:pt>
                <c:pt idx="23">
                  <c:v>32</c:v>
                </c:pt>
                <c:pt idx="24">
                  <c:v>75</c:v>
                </c:pt>
                <c:pt idx="25">
                  <c:v>-21</c:v>
                </c:pt>
                <c:pt idx="26">
                  <c:v>-34</c:v>
                </c:pt>
                <c:pt idx="27">
                  <c:v>-11</c:v>
                </c:pt>
                <c:pt idx="28">
                  <c:v>20</c:v>
                </c:pt>
                <c:pt idx="29">
                  <c:v>-82</c:v>
                </c:pt>
                <c:pt idx="30">
                  <c:v>157</c:v>
                </c:pt>
                <c:pt idx="31">
                  <c:v>-60</c:v>
                </c:pt>
                <c:pt idx="32">
                  <c:v>65</c:v>
                </c:pt>
                <c:pt idx="33">
                  <c:v>28</c:v>
                </c:pt>
                <c:pt idx="34">
                  <c:v>23</c:v>
                </c:pt>
                <c:pt idx="35">
                  <c:v>-164</c:v>
                </c:pt>
                <c:pt idx="36">
                  <c:v>-48</c:v>
                </c:pt>
                <c:pt idx="37">
                  <c:v>11</c:v>
                </c:pt>
                <c:pt idx="38">
                  <c:v>54</c:v>
                </c:pt>
                <c:pt idx="39">
                  <c:v>-30</c:v>
                </c:pt>
                <c:pt idx="40">
                  <c:v>17</c:v>
                </c:pt>
                <c:pt idx="41">
                  <c:v>42</c:v>
                </c:pt>
                <c:pt idx="42">
                  <c:v>-147</c:v>
                </c:pt>
                <c:pt idx="43">
                  <c:v>-16</c:v>
                </c:pt>
                <c:pt idx="44">
                  <c:v>-35</c:v>
                </c:pt>
              </c:numCache>
            </c:numRef>
          </c:val>
        </c:ser>
        <c:ser>
          <c:idx val="3"/>
          <c:order val="3"/>
          <c:tx>
            <c:strRef>
              <c:f>Sheet1!$AM$10</c:f>
              <c:strCache>
                <c:ptCount val="1"/>
                <c:pt idx="0">
                  <c:v>Spain</c:v>
                </c:pt>
              </c:strCache>
            </c:strRef>
          </c:tx>
          <c:spPr>
            <a:solidFill>
              <a:srgbClr val="7F7F7F"/>
            </a:solidFill>
          </c:spPr>
          <c:invertIfNegative val="0"/>
          <c:cat>
            <c:numRef>
              <c:f>Sheet1!$AI$154:$AI$198</c:f>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f>Sheet1!$AM$154:$AM$198</c:f>
              <c:numCache>
                <c:formatCode>General</c:formatCode>
                <c:ptCount val="45"/>
                <c:pt idx="0">
                  <c:v>80</c:v>
                </c:pt>
                <c:pt idx="1">
                  <c:v>83</c:v>
                </c:pt>
                <c:pt idx="2">
                  <c:v>70</c:v>
                </c:pt>
                <c:pt idx="3">
                  <c:v>78</c:v>
                </c:pt>
                <c:pt idx="4">
                  <c:v>102</c:v>
                </c:pt>
                <c:pt idx="5">
                  <c:v>52</c:v>
                </c:pt>
                <c:pt idx="6">
                  <c:v>72</c:v>
                </c:pt>
                <c:pt idx="7">
                  <c:v>40</c:v>
                </c:pt>
                <c:pt idx="8">
                  <c:v>39</c:v>
                </c:pt>
                <c:pt idx="9">
                  <c:v>23</c:v>
                </c:pt>
                <c:pt idx="10">
                  <c:v>50</c:v>
                </c:pt>
                <c:pt idx="11">
                  <c:v>13</c:v>
                </c:pt>
                <c:pt idx="12">
                  <c:v>43</c:v>
                </c:pt>
                <c:pt idx="13">
                  <c:v>34</c:v>
                </c:pt>
                <c:pt idx="14">
                  <c:v>-22</c:v>
                </c:pt>
                <c:pt idx="15">
                  <c:v>-17</c:v>
                </c:pt>
                <c:pt idx="16">
                  <c:v>-27</c:v>
                </c:pt>
                <c:pt idx="17">
                  <c:v>-5</c:v>
                </c:pt>
                <c:pt idx="18">
                  <c:v>14</c:v>
                </c:pt>
                <c:pt idx="19">
                  <c:v>-17</c:v>
                </c:pt>
                <c:pt idx="20">
                  <c:v>-28</c:v>
                </c:pt>
                <c:pt idx="21">
                  <c:v>-36</c:v>
                </c:pt>
                <c:pt idx="22">
                  <c:v>-52</c:v>
                </c:pt>
                <c:pt idx="23">
                  <c:v>-88</c:v>
                </c:pt>
                <c:pt idx="24">
                  <c:v>-24</c:v>
                </c:pt>
                <c:pt idx="25">
                  <c:v>-65</c:v>
                </c:pt>
                <c:pt idx="26">
                  <c:v>-20</c:v>
                </c:pt>
                <c:pt idx="27">
                  <c:v>-54</c:v>
                </c:pt>
                <c:pt idx="28">
                  <c:v>-38</c:v>
                </c:pt>
                <c:pt idx="29">
                  <c:v>-50</c:v>
                </c:pt>
                <c:pt idx="30">
                  <c:v>-18</c:v>
                </c:pt>
                <c:pt idx="31">
                  <c:v>-50</c:v>
                </c:pt>
                <c:pt idx="32">
                  <c:v>-39</c:v>
                </c:pt>
                <c:pt idx="33">
                  <c:v>-18</c:v>
                </c:pt>
                <c:pt idx="34">
                  <c:v>-33</c:v>
                </c:pt>
                <c:pt idx="35">
                  <c:v>-25</c:v>
                </c:pt>
                <c:pt idx="36">
                  <c:v>-65</c:v>
                </c:pt>
                <c:pt idx="37">
                  <c:v>-61</c:v>
                </c:pt>
                <c:pt idx="38">
                  <c:v>-53</c:v>
                </c:pt>
                <c:pt idx="39">
                  <c:v>-34</c:v>
                </c:pt>
                <c:pt idx="40">
                  <c:v>-47</c:v>
                </c:pt>
                <c:pt idx="41">
                  <c:v>-46</c:v>
                </c:pt>
                <c:pt idx="42">
                  <c:v>-89</c:v>
                </c:pt>
                <c:pt idx="43">
                  <c:v>-44</c:v>
                </c:pt>
                <c:pt idx="44">
                  <c:v>-41</c:v>
                </c:pt>
              </c:numCache>
            </c:numRef>
          </c:val>
        </c:ser>
        <c:dLbls>
          <c:showLegendKey val="0"/>
          <c:showVal val="0"/>
          <c:showCatName val="0"/>
          <c:showSerName val="0"/>
          <c:showPercent val="0"/>
          <c:showBubbleSize val="0"/>
        </c:dLbls>
        <c:gapWidth val="150"/>
        <c:overlap val="100"/>
        <c:axId val="480775808"/>
        <c:axId val="480776592"/>
        <c:extLst>
          <c:ext xmlns:c15="http://schemas.microsoft.com/office/drawing/2012/chart" uri="{02D57815-91ED-43cb-92C2-25804820EDAC}">
            <c15:filteredBarSeries>
              <c15:ser>
                <c:idx val="4"/>
                <c:order val="4"/>
                <c:tx>
                  <c:strRef>
                    <c:extLst>
                      <c:ext uri="{02D57815-91ED-43cb-92C2-25804820EDAC}">
                        <c15:formulaRef>
                          <c15:sqref>Sheet1!$AN$10</c15:sqref>
                        </c15:formulaRef>
                      </c:ext>
                    </c:extLst>
                    <c:strCache>
                      <c:ptCount val="1"/>
                      <c:pt idx="0">
                        <c:v>Netherlands</c:v>
                      </c:pt>
                    </c:strCache>
                  </c:strRef>
                </c:tx>
                <c:invertIfNegative val="0"/>
                <c:cat>
                  <c:numRef>
                    <c:extLst>
                      <c:ext uri="{02D57815-91ED-43cb-92C2-25804820EDAC}">
                        <c15:formulaRef>
                          <c15:sqref>Sheet1!$AI$154:$AI$198</c15:sqref>
                        </c15:formulaRef>
                      </c:ext>
                    </c:extLst>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extLst>
                      <c:ext uri="{02D57815-91ED-43cb-92C2-25804820EDAC}">
                        <c15:formulaRef>
                          <c15:sqref>Sheet1!$AN$11:$AN$198</c15:sqref>
                        </c15:formulaRef>
                      </c:ext>
                    </c:extLst>
                    <c:numCache>
                      <c:formatCode>General</c:formatCode>
                      <c:ptCount val="188"/>
                      <c:pt idx="0">
                        <c:v>-3</c:v>
                      </c:pt>
                      <c:pt idx="1">
                        <c:v>-3</c:v>
                      </c:pt>
                      <c:pt idx="2">
                        <c:v>-4</c:v>
                      </c:pt>
                      <c:pt idx="3">
                        <c:v>-4</c:v>
                      </c:pt>
                      <c:pt idx="4">
                        <c:v>-5</c:v>
                      </c:pt>
                      <c:pt idx="5">
                        <c:v>-4</c:v>
                      </c:pt>
                      <c:pt idx="6">
                        <c:v>-5</c:v>
                      </c:pt>
                      <c:pt idx="7">
                        <c:v>-5</c:v>
                      </c:pt>
                      <c:pt idx="8">
                        <c:v>-4</c:v>
                      </c:pt>
                      <c:pt idx="9">
                        <c:v>-6</c:v>
                      </c:pt>
                      <c:pt idx="10">
                        <c:v>-4</c:v>
                      </c:pt>
                      <c:pt idx="11">
                        <c:v>-6</c:v>
                      </c:pt>
                      <c:pt idx="12">
                        <c:v>-3</c:v>
                      </c:pt>
                      <c:pt idx="13">
                        <c:v>-4</c:v>
                      </c:pt>
                      <c:pt idx="14">
                        <c:v>-2</c:v>
                      </c:pt>
                      <c:pt idx="15">
                        <c:v>-2</c:v>
                      </c:pt>
                      <c:pt idx="16">
                        <c:v>-2</c:v>
                      </c:pt>
                      <c:pt idx="17">
                        <c:v>0</c:v>
                      </c:pt>
                      <c:pt idx="18">
                        <c:v>1</c:v>
                      </c:pt>
                      <c:pt idx="19">
                        <c:v>1</c:v>
                      </c:pt>
                      <c:pt idx="20">
                        <c:v>3</c:v>
                      </c:pt>
                      <c:pt idx="21">
                        <c:v>3</c:v>
                      </c:pt>
                      <c:pt idx="22">
                        <c:v>4</c:v>
                      </c:pt>
                      <c:pt idx="23">
                        <c:v>5</c:v>
                      </c:pt>
                      <c:pt idx="24">
                        <c:v>5</c:v>
                      </c:pt>
                      <c:pt idx="25">
                        <c:v>6</c:v>
                      </c:pt>
                      <c:pt idx="26">
                        <c:v>7</c:v>
                      </c:pt>
                      <c:pt idx="27">
                        <c:v>7</c:v>
                      </c:pt>
                      <c:pt idx="28">
                        <c:v>6</c:v>
                      </c:pt>
                      <c:pt idx="29">
                        <c:v>8</c:v>
                      </c:pt>
                      <c:pt idx="30">
                        <c:v>7</c:v>
                      </c:pt>
                      <c:pt idx="31">
                        <c:v>8</c:v>
                      </c:pt>
                      <c:pt idx="32">
                        <c:v>10</c:v>
                      </c:pt>
                      <c:pt idx="33">
                        <c:v>7</c:v>
                      </c:pt>
                      <c:pt idx="34">
                        <c:v>9</c:v>
                      </c:pt>
                      <c:pt idx="35">
                        <c:v>4</c:v>
                      </c:pt>
                      <c:pt idx="36">
                        <c:v>8</c:v>
                      </c:pt>
                      <c:pt idx="37">
                        <c:v>12</c:v>
                      </c:pt>
                      <c:pt idx="38">
                        <c:v>12</c:v>
                      </c:pt>
                      <c:pt idx="39">
                        <c:v>8</c:v>
                      </c:pt>
                      <c:pt idx="40">
                        <c:v>6</c:v>
                      </c:pt>
                      <c:pt idx="41">
                        <c:v>9</c:v>
                      </c:pt>
                      <c:pt idx="42">
                        <c:v>5</c:v>
                      </c:pt>
                      <c:pt idx="43">
                        <c:v>5</c:v>
                      </c:pt>
                      <c:pt idx="44">
                        <c:v>9</c:v>
                      </c:pt>
                      <c:pt idx="45">
                        <c:v>8</c:v>
                      </c:pt>
                      <c:pt idx="46">
                        <c:v>9</c:v>
                      </c:pt>
                      <c:pt idx="47">
                        <c:v>4</c:v>
                      </c:pt>
                      <c:pt idx="48">
                        <c:v>2</c:v>
                      </c:pt>
                      <c:pt idx="49">
                        <c:v>10</c:v>
                      </c:pt>
                      <c:pt idx="50">
                        <c:v>16</c:v>
                      </c:pt>
                      <c:pt idx="51">
                        <c:v>5</c:v>
                      </c:pt>
                      <c:pt idx="52">
                        <c:v>2</c:v>
                      </c:pt>
                      <c:pt idx="53">
                        <c:v>-11</c:v>
                      </c:pt>
                      <c:pt idx="54">
                        <c:v>-3</c:v>
                      </c:pt>
                      <c:pt idx="55">
                        <c:v>1</c:v>
                      </c:pt>
                      <c:pt idx="56">
                        <c:v>7</c:v>
                      </c:pt>
                      <c:pt idx="57">
                        <c:v>1</c:v>
                      </c:pt>
                      <c:pt idx="58">
                        <c:v>13</c:v>
                      </c:pt>
                      <c:pt idx="59">
                        <c:v>2</c:v>
                      </c:pt>
                      <c:pt idx="60">
                        <c:v>11</c:v>
                      </c:pt>
                      <c:pt idx="61">
                        <c:v>0</c:v>
                      </c:pt>
                      <c:pt idx="62">
                        <c:v>0</c:v>
                      </c:pt>
                      <c:pt idx="63">
                        <c:v>1</c:v>
                      </c:pt>
                      <c:pt idx="64">
                        <c:v>-9</c:v>
                      </c:pt>
                      <c:pt idx="65">
                        <c:v>-1</c:v>
                      </c:pt>
                      <c:pt idx="66">
                        <c:v>-5</c:v>
                      </c:pt>
                      <c:pt idx="67">
                        <c:v>-1</c:v>
                      </c:pt>
                      <c:pt idx="68">
                        <c:v>0</c:v>
                      </c:pt>
                      <c:pt idx="69">
                        <c:v>-5</c:v>
                      </c:pt>
                      <c:pt idx="70">
                        <c:v>-3</c:v>
                      </c:pt>
                      <c:pt idx="71">
                        <c:v>-17</c:v>
                      </c:pt>
                      <c:pt idx="72">
                        <c:v>-4</c:v>
                      </c:pt>
                      <c:pt idx="73">
                        <c:v>-11</c:v>
                      </c:pt>
                      <c:pt idx="74">
                        <c:v>-12</c:v>
                      </c:pt>
                      <c:pt idx="75">
                        <c:v>-2</c:v>
                      </c:pt>
                      <c:pt idx="76">
                        <c:v>-17</c:v>
                      </c:pt>
                      <c:pt idx="77">
                        <c:v>-2</c:v>
                      </c:pt>
                      <c:pt idx="78">
                        <c:v>-9</c:v>
                      </c:pt>
                      <c:pt idx="79">
                        <c:v>-4</c:v>
                      </c:pt>
                      <c:pt idx="80">
                        <c:v>-1</c:v>
                      </c:pt>
                      <c:pt idx="81">
                        <c:v>-1</c:v>
                      </c:pt>
                      <c:pt idx="82">
                        <c:v>-8</c:v>
                      </c:pt>
                      <c:pt idx="83">
                        <c:v>-6</c:v>
                      </c:pt>
                      <c:pt idx="84">
                        <c:v>-2</c:v>
                      </c:pt>
                      <c:pt idx="85">
                        <c:v>-16</c:v>
                      </c:pt>
                      <c:pt idx="86">
                        <c:v>-8</c:v>
                      </c:pt>
                      <c:pt idx="87">
                        <c:v>-1</c:v>
                      </c:pt>
                      <c:pt idx="88">
                        <c:v>-6</c:v>
                      </c:pt>
                      <c:pt idx="89">
                        <c:v>9</c:v>
                      </c:pt>
                      <c:pt idx="90">
                        <c:v>-9</c:v>
                      </c:pt>
                      <c:pt idx="91">
                        <c:v>-2</c:v>
                      </c:pt>
                      <c:pt idx="92">
                        <c:v>-4</c:v>
                      </c:pt>
                      <c:pt idx="93">
                        <c:v>-4</c:v>
                      </c:pt>
                      <c:pt idx="94">
                        <c:v>-5</c:v>
                      </c:pt>
                      <c:pt idx="95">
                        <c:v>-3</c:v>
                      </c:pt>
                      <c:pt idx="96">
                        <c:v>-17</c:v>
                      </c:pt>
                      <c:pt idx="97">
                        <c:v>-2</c:v>
                      </c:pt>
                      <c:pt idx="98">
                        <c:v>6</c:v>
                      </c:pt>
                      <c:pt idx="99">
                        <c:v>2</c:v>
                      </c:pt>
                      <c:pt idx="100">
                        <c:v>-1</c:v>
                      </c:pt>
                      <c:pt idx="101">
                        <c:v>-4</c:v>
                      </c:pt>
                      <c:pt idx="102">
                        <c:v>-5</c:v>
                      </c:pt>
                      <c:pt idx="103">
                        <c:v>6</c:v>
                      </c:pt>
                      <c:pt idx="104">
                        <c:v>-2</c:v>
                      </c:pt>
                      <c:pt idx="105">
                        <c:v>1</c:v>
                      </c:pt>
                      <c:pt idx="106">
                        <c:v>6</c:v>
                      </c:pt>
                      <c:pt idx="107">
                        <c:v>5</c:v>
                      </c:pt>
                      <c:pt idx="108">
                        <c:v>8</c:v>
                      </c:pt>
                      <c:pt idx="109">
                        <c:v>8</c:v>
                      </c:pt>
                      <c:pt idx="110">
                        <c:v>19</c:v>
                      </c:pt>
                      <c:pt idx="111">
                        <c:v>6</c:v>
                      </c:pt>
                      <c:pt idx="112">
                        <c:v>7</c:v>
                      </c:pt>
                      <c:pt idx="113">
                        <c:v>17</c:v>
                      </c:pt>
                      <c:pt idx="114">
                        <c:v>7</c:v>
                      </c:pt>
                      <c:pt idx="115">
                        <c:v>10</c:v>
                      </c:pt>
                      <c:pt idx="116">
                        <c:v>4</c:v>
                      </c:pt>
                      <c:pt idx="117">
                        <c:v>11</c:v>
                      </c:pt>
                      <c:pt idx="118">
                        <c:v>11</c:v>
                      </c:pt>
                      <c:pt idx="119">
                        <c:v>10</c:v>
                      </c:pt>
                      <c:pt idx="120">
                        <c:v>-1</c:v>
                      </c:pt>
                      <c:pt idx="121">
                        <c:v>-3</c:v>
                      </c:pt>
                      <c:pt idx="122">
                        <c:v>-8</c:v>
                      </c:pt>
                      <c:pt idx="123">
                        <c:v>2</c:v>
                      </c:pt>
                      <c:pt idx="124">
                        <c:v>0</c:v>
                      </c:pt>
                      <c:pt idx="125">
                        <c:v>4</c:v>
                      </c:pt>
                      <c:pt idx="126">
                        <c:v>-1</c:v>
                      </c:pt>
                      <c:pt idx="127">
                        <c:v>-4</c:v>
                      </c:pt>
                      <c:pt idx="128">
                        <c:v>-4</c:v>
                      </c:pt>
                      <c:pt idx="129">
                        <c:v>2</c:v>
                      </c:pt>
                      <c:pt idx="130">
                        <c:v>2</c:v>
                      </c:pt>
                      <c:pt idx="131">
                        <c:v>-3</c:v>
                      </c:pt>
                      <c:pt idx="132">
                        <c:v>-5</c:v>
                      </c:pt>
                      <c:pt idx="133">
                        <c:v>-12</c:v>
                      </c:pt>
                      <c:pt idx="134">
                        <c:v>-2</c:v>
                      </c:pt>
                      <c:pt idx="135">
                        <c:v>3</c:v>
                      </c:pt>
                      <c:pt idx="136">
                        <c:v>-5</c:v>
                      </c:pt>
                      <c:pt idx="137">
                        <c:v>16</c:v>
                      </c:pt>
                      <c:pt idx="138">
                        <c:v>2</c:v>
                      </c:pt>
                      <c:pt idx="139">
                        <c:v>15</c:v>
                      </c:pt>
                      <c:pt idx="140">
                        <c:v>16</c:v>
                      </c:pt>
                      <c:pt idx="141">
                        <c:v>16</c:v>
                      </c:pt>
                      <c:pt idx="142">
                        <c:v>-1</c:v>
                      </c:pt>
                      <c:pt idx="143">
                        <c:v>13</c:v>
                      </c:pt>
                      <c:pt idx="144">
                        <c:v>-4</c:v>
                      </c:pt>
                      <c:pt idx="145">
                        <c:v>5</c:v>
                      </c:pt>
                      <c:pt idx="146">
                        <c:v>15</c:v>
                      </c:pt>
                      <c:pt idx="147">
                        <c:v>-1</c:v>
                      </c:pt>
                      <c:pt idx="148">
                        <c:v>1</c:v>
                      </c:pt>
                      <c:pt idx="149">
                        <c:v>16</c:v>
                      </c:pt>
                      <c:pt idx="150">
                        <c:v>-1</c:v>
                      </c:pt>
                      <c:pt idx="151">
                        <c:v>13</c:v>
                      </c:pt>
                      <c:pt idx="152">
                        <c:v>9</c:v>
                      </c:pt>
                      <c:pt idx="153">
                        <c:v>15</c:v>
                      </c:pt>
                      <c:pt idx="154">
                        <c:v>18</c:v>
                      </c:pt>
                      <c:pt idx="155">
                        <c:v>17</c:v>
                      </c:pt>
                      <c:pt idx="156">
                        <c:v>12</c:v>
                      </c:pt>
                      <c:pt idx="157">
                        <c:v>18</c:v>
                      </c:pt>
                      <c:pt idx="158">
                        <c:v>6</c:v>
                      </c:pt>
                      <c:pt idx="159">
                        <c:v>7</c:v>
                      </c:pt>
                      <c:pt idx="160">
                        <c:v>16</c:v>
                      </c:pt>
                      <c:pt idx="161">
                        <c:v>18</c:v>
                      </c:pt>
                      <c:pt idx="162">
                        <c:v>4</c:v>
                      </c:pt>
                      <c:pt idx="163">
                        <c:v>5</c:v>
                      </c:pt>
                      <c:pt idx="164">
                        <c:v>5</c:v>
                      </c:pt>
                      <c:pt idx="165">
                        <c:v>-3</c:v>
                      </c:pt>
                      <c:pt idx="166">
                        <c:v>10</c:v>
                      </c:pt>
                      <c:pt idx="167">
                        <c:v>4</c:v>
                      </c:pt>
                      <c:pt idx="168">
                        <c:v>8</c:v>
                      </c:pt>
                      <c:pt idx="169">
                        <c:v>-7</c:v>
                      </c:pt>
                      <c:pt idx="170">
                        <c:v>-8</c:v>
                      </c:pt>
                      <c:pt idx="171">
                        <c:v>-12</c:v>
                      </c:pt>
                      <c:pt idx="172">
                        <c:v>-16</c:v>
                      </c:pt>
                      <c:pt idx="173">
                        <c:v>-8</c:v>
                      </c:pt>
                      <c:pt idx="174">
                        <c:v>-11</c:v>
                      </c:pt>
                      <c:pt idx="175">
                        <c:v>-7</c:v>
                      </c:pt>
                      <c:pt idx="176">
                        <c:v>2</c:v>
                      </c:pt>
                      <c:pt idx="177">
                        <c:v>3</c:v>
                      </c:pt>
                      <c:pt idx="178">
                        <c:v>8</c:v>
                      </c:pt>
                      <c:pt idx="179">
                        <c:v>2</c:v>
                      </c:pt>
                      <c:pt idx="180">
                        <c:v>-12</c:v>
                      </c:pt>
                      <c:pt idx="181">
                        <c:v>-7</c:v>
                      </c:pt>
                      <c:pt idx="182">
                        <c:v>-1</c:v>
                      </c:pt>
                      <c:pt idx="183">
                        <c:v>-8</c:v>
                      </c:pt>
                      <c:pt idx="184">
                        <c:v>-6</c:v>
                      </c:pt>
                      <c:pt idx="185">
                        <c:v>-8</c:v>
                      </c:pt>
                      <c:pt idx="186">
                        <c:v>1</c:v>
                      </c:pt>
                      <c:pt idx="187">
                        <c:v>5</c:v>
                      </c:pt>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Sheet1!$AO$10</c15:sqref>
                        </c15:formulaRef>
                      </c:ext>
                    </c:extLst>
                    <c:strCache>
                      <c:ptCount val="1"/>
                      <c:pt idx="0">
                        <c:v>Belgium</c:v>
                      </c:pt>
                    </c:strCache>
                  </c:strRef>
                </c:tx>
                <c:invertIfNegative val="0"/>
                <c:cat>
                  <c:numRef>
                    <c:extLst xmlns:c15="http://schemas.microsoft.com/office/drawing/2012/chart">
                      <c:ext xmlns:c15="http://schemas.microsoft.com/office/drawing/2012/chart" uri="{02D57815-91ED-43cb-92C2-25804820EDAC}">
                        <c15:formulaRef>
                          <c15:sqref>Sheet1!$AI$154:$AI$198</c15:sqref>
                        </c15:formulaRef>
                      </c:ext>
                    </c:extLst>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extLst xmlns:c15="http://schemas.microsoft.com/office/drawing/2012/chart">
                      <c:ext xmlns:c15="http://schemas.microsoft.com/office/drawing/2012/chart" uri="{02D57815-91ED-43cb-92C2-25804820EDAC}">
                        <c15:formulaRef>
                          <c15:sqref>Sheet1!$AO$11:$AO$198</c15:sqref>
                        </c15:formulaRef>
                      </c:ext>
                    </c:extLst>
                    <c:numCache>
                      <c:formatCode>General</c:formatCode>
                      <c:ptCount val="188"/>
                      <c:pt idx="0">
                        <c:v>-8</c:v>
                      </c:pt>
                      <c:pt idx="1">
                        <c:v>-10</c:v>
                      </c:pt>
                      <c:pt idx="2">
                        <c:v>-3</c:v>
                      </c:pt>
                      <c:pt idx="3">
                        <c:v>-5</c:v>
                      </c:pt>
                      <c:pt idx="4">
                        <c:v>-2</c:v>
                      </c:pt>
                      <c:pt idx="5">
                        <c:v>-3</c:v>
                      </c:pt>
                      <c:pt idx="6">
                        <c:v>10</c:v>
                      </c:pt>
                      <c:pt idx="7">
                        <c:v>-5</c:v>
                      </c:pt>
                      <c:pt idx="8">
                        <c:v>-3</c:v>
                      </c:pt>
                      <c:pt idx="9">
                        <c:v>-5</c:v>
                      </c:pt>
                      <c:pt idx="10">
                        <c:v>-10</c:v>
                      </c:pt>
                      <c:pt idx="11">
                        <c:v>-8</c:v>
                      </c:pt>
                      <c:pt idx="12">
                        <c:v>-4</c:v>
                      </c:pt>
                      <c:pt idx="13">
                        <c:v>3</c:v>
                      </c:pt>
                      <c:pt idx="14">
                        <c:v>12</c:v>
                      </c:pt>
                      <c:pt idx="15">
                        <c:v>5</c:v>
                      </c:pt>
                      <c:pt idx="16">
                        <c:v>-7</c:v>
                      </c:pt>
                      <c:pt idx="17">
                        <c:v>-15</c:v>
                      </c:pt>
                      <c:pt idx="18">
                        <c:v>5</c:v>
                      </c:pt>
                      <c:pt idx="19">
                        <c:v>18</c:v>
                      </c:pt>
                      <c:pt idx="20">
                        <c:v>25</c:v>
                      </c:pt>
                      <c:pt idx="21">
                        <c:v>3</c:v>
                      </c:pt>
                      <c:pt idx="22">
                        <c:v>4</c:v>
                      </c:pt>
                      <c:pt idx="23">
                        <c:v>-4</c:v>
                      </c:pt>
                      <c:pt idx="24">
                        <c:v>-1</c:v>
                      </c:pt>
                      <c:pt idx="25">
                        <c:v>3</c:v>
                      </c:pt>
                      <c:pt idx="26">
                        <c:v>0</c:v>
                      </c:pt>
                      <c:pt idx="27">
                        <c:v>3</c:v>
                      </c:pt>
                      <c:pt idx="28">
                        <c:v>2</c:v>
                      </c:pt>
                      <c:pt idx="29">
                        <c:v>4</c:v>
                      </c:pt>
                      <c:pt idx="30">
                        <c:v>0</c:v>
                      </c:pt>
                      <c:pt idx="31">
                        <c:v>8</c:v>
                      </c:pt>
                      <c:pt idx="32">
                        <c:v>10</c:v>
                      </c:pt>
                      <c:pt idx="33">
                        <c:v>7</c:v>
                      </c:pt>
                      <c:pt idx="34">
                        <c:v>0</c:v>
                      </c:pt>
                      <c:pt idx="35">
                        <c:v>-2</c:v>
                      </c:pt>
                      <c:pt idx="36">
                        <c:v>-1</c:v>
                      </c:pt>
                      <c:pt idx="37">
                        <c:v>1</c:v>
                      </c:pt>
                      <c:pt idx="38">
                        <c:v>7</c:v>
                      </c:pt>
                      <c:pt idx="39">
                        <c:v>-1</c:v>
                      </c:pt>
                      <c:pt idx="40">
                        <c:v>-2</c:v>
                      </c:pt>
                      <c:pt idx="41">
                        <c:v>-4</c:v>
                      </c:pt>
                      <c:pt idx="42">
                        <c:v>-3</c:v>
                      </c:pt>
                      <c:pt idx="43">
                        <c:v>8</c:v>
                      </c:pt>
                      <c:pt idx="44">
                        <c:v>11</c:v>
                      </c:pt>
                      <c:pt idx="45">
                        <c:v>5</c:v>
                      </c:pt>
                      <c:pt idx="46">
                        <c:v>10</c:v>
                      </c:pt>
                      <c:pt idx="47">
                        <c:v>6</c:v>
                      </c:pt>
                      <c:pt idx="48">
                        <c:v>-5</c:v>
                      </c:pt>
                      <c:pt idx="49">
                        <c:v>-13</c:v>
                      </c:pt>
                      <c:pt idx="50">
                        <c:v>-29</c:v>
                      </c:pt>
                      <c:pt idx="51">
                        <c:v>-5</c:v>
                      </c:pt>
                      <c:pt idx="52">
                        <c:v>15</c:v>
                      </c:pt>
                      <c:pt idx="53">
                        <c:v>30</c:v>
                      </c:pt>
                      <c:pt idx="54">
                        <c:v>20</c:v>
                      </c:pt>
                      <c:pt idx="55">
                        <c:v>0</c:v>
                      </c:pt>
                      <c:pt idx="56">
                        <c:v>-21</c:v>
                      </c:pt>
                      <c:pt idx="57">
                        <c:v>-15</c:v>
                      </c:pt>
                      <c:pt idx="58">
                        <c:v>0</c:v>
                      </c:pt>
                      <c:pt idx="59">
                        <c:v>8</c:v>
                      </c:pt>
                      <c:pt idx="60">
                        <c:v>9</c:v>
                      </c:pt>
                      <c:pt idx="61">
                        <c:v>5</c:v>
                      </c:pt>
                      <c:pt idx="62">
                        <c:v>-7</c:v>
                      </c:pt>
                      <c:pt idx="63">
                        <c:v>8</c:v>
                      </c:pt>
                      <c:pt idx="64">
                        <c:v>-4</c:v>
                      </c:pt>
                      <c:pt idx="65">
                        <c:v>3</c:v>
                      </c:pt>
                      <c:pt idx="66">
                        <c:v>0</c:v>
                      </c:pt>
                      <c:pt idx="67">
                        <c:v>3</c:v>
                      </c:pt>
                      <c:pt idx="68">
                        <c:v>-5</c:v>
                      </c:pt>
                      <c:pt idx="69">
                        <c:v>-2</c:v>
                      </c:pt>
                      <c:pt idx="70">
                        <c:v>1</c:v>
                      </c:pt>
                      <c:pt idx="71">
                        <c:v>0</c:v>
                      </c:pt>
                      <c:pt idx="72">
                        <c:v>6</c:v>
                      </c:pt>
                      <c:pt idx="73">
                        <c:v>5</c:v>
                      </c:pt>
                      <c:pt idx="74">
                        <c:v>7</c:v>
                      </c:pt>
                      <c:pt idx="75">
                        <c:v>1</c:v>
                      </c:pt>
                      <c:pt idx="76">
                        <c:v>-15</c:v>
                      </c:pt>
                      <c:pt idx="77">
                        <c:v>-31</c:v>
                      </c:pt>
                      <c:pt idx="78">
                        <c:v>-13</c:v>
                      </c:pt>
                      <c:pt idx="79">
                        <c:v>7</c:v>
                      </c:pt>
                      <c:pt idx="80">
                        <c:v>10</c:v>
                      </c:pt>
                      <c:pt idx="81">
                        <c:v>9</c:v>
                      </c:pt>
                      <c:pt idx="82">
                        <c:v>-2</c:v>
                      </c:pt>
                      <c:pt idx="83">
                        <c:v>-1</c:v>
                      </c:pt>
                      <c:pt idx="84">
                        <c:v>-2</c:v>
                      </c:pt>
                      <c:pt idx="85">
                        <c:v>-1</c:v>
                      </c:pt>
                      <c:pt idx="86">
                        <c:v>10</c:v>
                      </c:pt>
                      <c:pt idx="87">
                        <c:v>-5</c:v>
                      </c:pt>
                      <c:pt idx="88">
                        <c:v>-18</c:v>
                      </c:pt>
                      <c:pt idx="89">
                        <c:v>-15</c:v>
                      </c:pt>
                      <c:pt idx="90">
                        <c:v>-8</c:v>
                      </c:pt>
                      <c:pt idx="91">
                        <c:v>-5</c:v>
                      </c:pt>
                      <c:pt idx="92">
                        <c:v>12</c:v>
                      </c:pt>
                      <c:pt idx="93">
                        <c:v>4</c:v>
                      </c:pt>
                      <c:pt idx="94">
                        <c:v>3</c:v>
                      </c:pt>
                      <c:pt idx="95">
                        <c:v>0</c:v>
                      </c:pt>
                      <c:pt idx="96">
                        <c:v>-5</c:v>
                      </c:pt>
                      <c:pt idx="97">
                        <c:v>-10</c:v>
                      </c:pt>
                      <c:pt idx="98">
                        <c:v>-6</c:v>
                      </c:pt>
                      <c:pt idx="99">
                        <c:v>-4</c:v>
                      </c:pt>
                      <c:pt idx="100">
                        <c:v>14</c:v>
                      </c:pt>
                      <c:pt idx="101">
                        <c:v>23</c:v>
                      </c:pt>
                      <c:pt idx="102">
                        <c:v>5</c:v>
                      </c:pt>
                      <c:pt idx="103">
                        <c:v>-12</c:v>
                      </c:pt>
                      <c:pt idx="104">
                        <c:v>-20</c:v>
                      </c:pt>
                      <c:pt idx="105">
                        <c:v>-10</c:v>
                      </c:pt>
                      <c:pt idx="106">
                        <c:v>10</c:v>
                      </c:pt>
                      <c:pt idx="107">
                        <c:v>26</c:v>
                      </c:pt>
                      <c:pt idx="108">
                        <c:v>17</c:v>
                      </c:pt>
                      <c:pt idx="109">
                        <c:v>8</c:v>
                      </c:pt>
                      <c:pt idx="110">
                        <c:v>-9</c:v>
                      </c:pt>
                      <c:pt idx="111">
                        <c:v>-7</c:v>
                      </c:pt>
                      <c:pt idx="112">
                        <c:v>6</c:v>
                      </c:pt>
                      <c:pt idx="113">
                        <c:v>5</c:v>
                      </c:pt>
                      <c:pt idx="114">
                        <c:v>5</c:v>
                      </c:pt>
                      <c:pt idx="115">
                        <c:v>-1</c:v>
                      </c:pt>
                      <c:pt idx="116">
                        <c:v>-2</c:v>
                      </c:pt>
                      <c:pt idx="117">
                        <c:v>4</c:v>
                      </c:pt>
                      <c:pt idx="118">
                        <c:v>11</c:v>
                      </c:pt>
                      <c:pt idx="119">
                        <c:v>5</c:v>
                      </c:pt>
                      <c:pt idx="120">
                        <c:v>5</c:v>
                      </c:pt>
                      <c:pt idx="121">
                        <c:v>3</c:v>
                      </c:pt>
                      <c:pt idx="122">
                        <c:v>3</c:v>
                      </c:pt>
                      <c:pt idx="123">
                        <c:v>0</c:v>
                      </c:pt>
                      <c:pt idx="124">
                        <c:v>4</c:v>
                      </c:pt>
                      <c:pt idx="125">
                        <c:v>2</c:v>
                      </c:pt>
                      <c:pt idx="126">
                        <c:v>-6</c:v>
                      </c:pt>
                      <c:pt idx="127">
                        <c:v>-6</c:v>
                      </c:pt>
                      <c:pt idx="128">
                        <c:v>-6</c:v>
                      </c:pt>
                      <c:pt idx="129">
                        <c:v>-10</c:v>
                      </c:pt>
                      <c:pt idx="130">
                        <c:v>-14</c:v>
                      </c:pt>
                      <c:pt idx="131">
                        <c:v>-23</c:v>
                      </c:pt>
                      <c:pt idx="132">
                        <c:v>-14</c:v>
                      </c:pt>
                      <c:pt idx="133">
                        <c:v>-3</c:v>
                      </c:pt>
                      <c:pt idx="134">
                        <c:v>3</c:v>
                      </c:pt>
                      <c:pt idx="135">
                        <c:v>7</c:v>
                      </c:pt>
                      <c:pt idx="136">
                        <c:v>5</c:v>
                      </c:pt>
                      <c:pt idx="137">
                        <c:v>9</c:v>
                      </c:pt>
                      <c:pt idx="138">
                        <c:v>6</c:v>
                      </c:pt>
                      <c:pt idx="139">
                        <c:v>-3</c:v>
                      </c:pt>
                      <c:pt idx="140">
                        <c:v>-5</c:v>
                      </c:pt>
                      <c:pt idx="141">
                        <c:v>-1</c:v>
                      </c:pt>
                      <c:pt idx="142">
                        <c:v>-8</c:v>
                      </c:pt>
                      <c:pt idx="143">
                        <c:v>0</c:v>
                      </c:pt>
                      <c:pt idx="144">
                        <c:v>0</c:v>
                      </c:pt>
                      <c:pt idx="145">
                        <c:v>3</c:v>
                      </c:pt>
                      <c:pt idx="146">
                        <c:v>11</c:v>
                      </c:pt>
                      <c:pt idx="147">
                        <c:v>8</c:v>
                      </c:pt>
                      <c:pt idx="148">
                        <c:v>1</c:v>
                      </c:pt>
                      <c:pt idx="149">
                        <c:v>-8</c:v>
                      </c:pt>
                      <c:pt idx="150">
                        <c:v>8</c:v>
                      </c:pt>
                      <c:pt idx="151">
                        <c:v>8</c:v>
                      </c:pt>
                      <c:pt idx="152">
                        <c:v>19</c:v>
                      </c:pt>
                      <c:pt idx="153">
                        <c:v>13</c:v>
                      </c:pt>
                      <c:pt idx="154">
                        <c:v>1</c:v>
                      </c:pt>
                      <c:pt idx="155">
                        <c:v>-2</c:v>
                      </c:pt>
                      <c:pt idx="156">
                        <c:v>-2</c:v>
                      </c:pt>
                      <c:pt idx="157">
                        <c:v>0</c:v>
                      </c:pt>
                      <c:pt idx="158">
                        <c:v>5</c:v>
                      </c:pt>
                      <c:pt idx="159">
                        <c:v>2</c:v>
                      </c:pt>
                      <c:pt idx="160">
                        <c:v>0</c:v>
                      </c:pt>
                      <c:pt idx="161">
                        <c:v>5</c:v>
                      </c:pt>
                      <c:pt idx="162">
                        <c:v>0</c:v>
                      </c:pt>
                      <c:pt idx="163">
                        <c:v>0</c:v>
                      </c:pt>
                      <c:pt idx="164">
                        <c:v>-1</c:v>
                      </c:pt>
                      <c:pt idx="165">
                        <c:v>1</c:v>
                      </c:pt>
                      <c:pt idx="166">
                        <c:v>-2</c:v>
                      </c:pt>
                      <c:pt idx="167">
                        <c:v>0</c:v>
                      </c:pt>
                      <c:pt idx="168">
                        <c:v>-4</c:v>
                      </c:pt>
                      <c:pt idx="169">
                        <c:v>0</c:v>
                      </c:pt>
                      <c:pt idx="170">
                        <c:v>1</c:v>
                      </c:pt>
                      <c:pt idx="171">
                        <c:v>2</c:v>
                      </c:pt>
                      <c:pt idx="172">
                        <c:v>2</c:v>
                      </c:pt>
                      <c:pt idx="173">
                        <c:v>6</c:v>
                      </c:pt>
                      <c:pt idx="174">
                        <c:v>3</c:v>
                      </c:pt>
                      <c:pt idx="175">
                        <c:v>2</c:v>
                      </c:pt>
                      <c:pt idx="176">
                        <c:v>0</c:v>
                      </c:pt>
                      <c:pt idx="177">
                        <c:v>0</c:v>
                      </c:pt>
                      <c:pt idx="178">
                        <c:v>-3</c:v>
                      </c:pt>
                      <c:pt idx="179">
                        <c:v>2</c:v>
                      </c:pt>
                      <c:pt idx="180">
                        <c:v>2</c:v>
                      </c:pt>
                      <c:pt idx="181">
                        <c:v>5</c:v>
                      </c:pt>
                      <c:pt idx="182">
                        <c:v>-1</c:v>
                      </c:pt>
                      <c:pt idx="183">
                        <c:v>0</c:v>
                      </c:pt>
                      <c:pt idx="184">
                        <c:v>4</c:v>
                      </c:pt>
                      <c:pt idx="185">
                        <c:v>-3</c:v>
                      </c:pt>
                      <c:pt idx="186">
                        <c:v>0</c:v>
                      </c:pt>
                      <c:pt idx="187">
                        <c:v>-3</c:v>
                      </c:pt>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Sheet1!$AP$10</c15:sqref>
                        </c15:formulaRef>
                      </c:ext>
                    </c:extLst>
                    <c:strCache>
                      <c:ptCount val="1"/>
                      <c:pt idx="0">
                        <c:v>Ireland</c:v>
                      </c:pt>
                    </c:strCache>
                  </c:strRef>
                </c:tx>
                <c:invertIfNegative val="0"/>
                <c:cat>
                  <c:numRef>
                    <c:extLst xmlns:c15="http://schemas.microsoft.com/office/drawing/2012/chart">
                      <c:ext xmlns:c15="http://schemas.microsoft.com/office/drawing/2012/chart" uri="{02D57815-91ED-43cb-92C2-25804820EDAC}">
                        <c15:formulaRef>
                          <c15:sqref>Sheet1!$AI$154:$AI$198</c15:sqref>
                        </c15:formulaRef>
                      </c:ext>
                    </c:extLst>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extLst xmlns:c15="http://schemas.microsoft.com/office/drawing/2012/chart">
                      <c:ext xmlns:c15="http://schemas.microsoft.com/office/drawing/2012/chart" uri="{02D57815-91ED-43cb-92C2-25804820EDAC}">
                        <c15:formulaRef>
                          <c15:sqref>Sheet1!$AP$11:$AP$198</c15:sqref>
                        </c15:formulaRef>
                      </c:ext>
                    </c:extLst>
                    <c:numCache>
                      <c:formatCode>General</c:formatCode>
                      <c:ptCount val="188"/>
                      <c:pt idx="0">
                        <c:v>-2</c:v>
                      </c:pt>
                      <c:pt idx="1">
                        <c:v>-1</c:v>
                      </c:pt>
                      <c:pt idx="2">
                        <c:v>1</c:v>
                      </c:pt>
                      <c:pt idx="3">
                        <c:v>-2</c:v>
                      </c:pt>
                      <c:pt idx="4">
                        <c:v>-1</c:v>
                      </c:pt>
                      <c:pt idx="5">
                        <c:v>-2</c:v>
                      </c:pt>
                      <c:pt idx="6">
                        <c:v>-3</c:v>
                      </c:pt>
                      <c:pt idx="7">
                        <c:v>-2</c:v>
                      </c:pt>
                      <c:pt idx="8">
                        <c:v>-3</c:v>
                      </c:pt>
                      <c:pt idx="9">
                        <c:v>-1</c:v>
                      </c:pt>
                      <c:pt idx="10">
                        <c:v>0</c:v>
                      </c:pt>
                      <c:pt idx="11">
                        <c:v>0</c:v>
                      </c:pt>
                      <c:pt idx="12">
                        <c:v>0</c:v>
                      </c:pt>
                      <c:pt idx="13">
                        <c:v>0</c:v>
                      </c:pt>
                      <c:pt idx="14">
                        <c:v>-1</c:v>
                      </c:pt>
                      <c:pt idx="15">
                        <c:v>1</c:v>
                      </c:pt>
                      <c:pt idx="16">
                        <c:v>3</c:v>
                      </c:pt>
                      <c:pt idx="17">
                        <c:v>4</c:v>
                      </c:pt>
                      <c:pt idx="18">
                        <c:v>2</c:v>
                      </c:pt>
                      <c:pt idx="19">
                        <c:v>0</c:v>
                      </c:pt>
                      <c:pt idx="20">
                        <c:v>0</c:v>
                      </c:pt>
                      <c:pt idx="21">
                        <c:v>1</c:v>
                      </c:pt>
                      <c:pt idx="22">
                        <c:v>-1</c:v>
                      </c:pt>
                      <c:pt idx="23">
                        <c:v>1</c:v>
                      </c:pt>
                      <c:pt idx="24">
                        <c:v>2</c:v>
                      </c:pt>
                      <c:pt idx="25">
                        <c:v>2</c:v>
                      </c:pt>
                      <c:pt idx="26">
                        <c:v>0</c:v>
                      </c:pt>
                      <c:pt idx="27">
                        <c:v>0</c:v>
                      </c:pt>
                      <c:pt idx="28">
                        <c:v>-1</c:v>
                      </c:pt>
                      <c:pt idx="29">
                        <c:v>-3</c:v>
                      </c:pt>
                      <c:pt idx="30">
                        <c:v>1</c:v>
                      </c:pt>
                      <c:pt idx="31">
                        <c:v>5</c:v>
                      </c:pt>
                      <c:pt idx="32">
                        <c:v>7</c:v>
                      </c:pt>
                      <c:pt idx="33">
                        <c:v>5</c:v>
                      </c:pt>
                      <c:pt idx="34">
                        <c:v>0</c:v>
                      </c:pt>
                      <c:pt idx="35">
                        <c:v>-6</c:v>
                      </c:pt>
                      <c:pt idx="36">
                        <c:v>-3</c:v>
                      </c:pt>
                      <c:pt idx="37">
                        <c:v>-2</c:v>
                      </c:pt>
                      <c:pt idx="38">
                        <c:v>0</c:v>
                      </c:pt>
                      <c:pt idx="39">
                        <c:v>0</c:v>
                      </c:pt>
                      <c:pt idx="40">
                        <c:v>3</c:v>
                      </c:pt>
                      <c:pt idx="41">
                        <c:v>3</c:v>
                      </c:pt>
                      <c:pt idx="42">
                        <c:v>1</c:v>
                      </c:pt>
                      <c:pt idx="43">
                        <c:v>-2</c:v>
                      </c:pt>
                      <c:pt idx="44">
                        <c:v>-3</c:v>
                      </c:pt>
                      <c:pt idx="45">
                        <c:v>-1</c:v>
                      </c:pt>
                      <c:pt idx="46">
                        <c:v>2</c:v>
                      </c:pt>
                      <c:pt idx="47">
                        <c:v>6</c:v>
                      </c:pt>
                      <c:pt idx="48">
                        <c:v>2</c:v>
                      </c:pt>
                      <c:pt idx="49">
                        <c:v>-1</c:v>
                      </c:pt>
                      <c:pt idx="50">
                        <c:v>-5</c:v>
                      </c:pt>
                      <c:pt idx="51">
                        <c:v>-3</c:v>
                      </c:pt>
                      <c:pt idx="52">
                        <c:v>-2</c:v>
                      </c:pt>
                      <c:pt idx="53">
                        <c:v>-1</c:v>
                      </c:pt>
                      <c:pt idx="54">
                        <c:v>0</c:v>
                      </c:pt>
                      <c:pt idx="55">
                        <c:v>2</c:v>
                      </c:pt>
                      <c:pt idx="56">
                        <c:v>3</c:v>
                      </c:pt>
                      <c:pt idx="57">
                        <c:v>0</c:v>
                      </c:pt>
                      <c:pt idx="58">
                        <c:v>0</c:v>
                      </c:pt>
                      <c:pt idx="59">
                        <c:v>-5</c:v>
                      </c:pt>
                      <c:pt idx="60">
                        <c:v>-1</c:v>
                      </c:pt>
                      <c:pt idx="61">
                        <c:v>4</c:v>
                      </c:pt>
                      <c:pt idx="62">
                        <c:v>6</c:v>
                      </c:pt>
                      <c:pt idx="63">
                        <c:v>4</c:v>
                      </c:pt>
                      <c:pt idx="64">
                        <c:v>0</c:v>
                      </c:pt>
                      <c:pt idx="65">
                        <c:v>-2</c:v>
                      </c:pt>
                      <c:pt idx="66">
                        <c:v>-2</c:v>
                      </c:pt>
                      <c:pt idx="67">
                        <c:v>-2</c:v>
                      </c:pt>
                      <c:pt idx="68">
                        <c:v>-1</c:v>
                      </c:pt>
                      <c:pt idx="69">
                        <c:v>1</c:v>
                      </c:pt>
                      <c:pt idx="70">
                        <c:v>1</c:v>
                      </c:pt>
                      <c:pt idx="71">
                        <c:v>3</c:v>
                      </c:pt>
                      <c:pt idx="72">
                        <c:v>1</c:v>
                      </c:pt>
                      <c:pt idx="73">
                        <c:v>0</c:v>
                      </c:pt>
                      <c:pt idx="74">
                        <c:v>-1</c:v>
                      </c:pt>
                      <c:pt idx="75">
                        <c:v>1</c:v>
                      </c:pt>
                      <c:pt idx="76">
                        <c:v>3</c:v>
                      </c:pt>
                      <c:pt idx="77">
                        <c:v>3</c:v>
                      </c:pt>
                      <c:pt idx="78">
                        <c:v>2</c:v>
                      </c:pt>
                      <c:pt idx="79">
                        <c:v>-4</c:v>
                      </c:pt>
                      <c:pt idx="80">
                        <c:v>-4</c:v>
                      </c:pt>
                      <c:pt idx="81">
                        <c:v>-1</c:v>
                      </c:pt>
                      <c:pt idx="82">
                        <c:v>2</c:v>
                      </c:pt>
                      <c:pt idx="83">
                        <c:v>4</c:v>
                      </c:pt>
                      <c:pt idx="84">
                        <c:v>2</c:v>
                      </c:pt>
                      <c:pt idx="85">
                        <c:v>1</c:v>
                      </c:pt>
                      <c:pt idx="86">
                        <c:v>1</c:v>
                      </c:pt>
                      <c:pt idx="87">
                        <c:v>0</c:v>
                      </c:pt>
                      <c:pt idx="88">
                        <c:v>1</c:v>
                      </c:pt>
                      <c:pt idx="89">
                        <c:v>-2</c:v>
                      </c:pt>
                      <c:pt idx="90">
                        <c:v>0</c:v>
                      </c:pt>
                      <c:pt idx="91">
                        <c:v>1</c:v>
                      </c:pt>
                      <c:pt idx="92">
                        <c:v>4</c:v>
                      </c:pt>
                      <c:pt idx="93">
                        <c:v>4</c:v>
                      </c:pt>
                      <c:pt idx="94">
                        <c:v>1</c:v>
                      </c:pt>
                      <c:pt idx="95">
                        <c:v>0</c:v>
                      </c:pt>
                      <c:pt idx="96">
                        <c:v>1</c:v>
                      </c:pt>
                      <c:pt idx="97">
                        <c:v>4</c:v>
                      </c:pt>
                      <c:pt idx="98">
                        <c:v>2</c:v>
                      </c:pt>
                      <c:pt idx="99">
                        <c:v>6</c:v>
                      </c:pt>
                      <c:pt idx="100">
                        <c:v>9</c:v>
                      </c:pt>
                      <c:pt idx="101">
                        <c:v>13</c:v>
                      </c:pt>
                      <c:pt idx="102">
                        <c:v>11</c:v>
                      </c:pt>
                      <c:pt idx="103">
                        <c:v>7</c:v>
                      </c:pt>
                      <c:pt idx="104">
                        <c:v>7</c:v>
                      </c:pt>
                      <c:pt idx="105">
                        <c:v>10</c:v>
                      </c:pt>
                      <c:pt idx="106">
                        <c:v>10</c:v>
                      </c:pt>
                      <c:pt idx="107">
                        <c:v>22</c:v>
                      </c:pt>
                      <c:pt idx="108">
                        <c:v>17</c:v>
                      </c:pt>
                      <c:pt idx="109">
                        <c:v>16</c:v>
                      </c:pt>
                      <c:pt idx="110">
                        <c:v>13</c:v>
                      </c:pt>
                      <c:pt idx="111">
                        <c:v>9</c:v>
                      </c:pt>
                      <c:pt idx="112">
                        <c:v>2</c:v>
                      </c:pt>
                      <c:pt idx="113">
                        <c:v>2</c:v>
                      </c:pt>
                      <c:pt idx="114">
                        <c:v>5</c:v>
                      </c:pt>
                      <c:pt idx="115">
                        <c:v>9</c:v>
                      </c:pt>
                      <c:pt idx="116">
                        <c:v>1</c:v>
                      </c:pt>
                      <c:pt idx="117">
                        <c:v>2</c:v>
                      </c:pt>
                      <c:pt idx="118">
                        <c:v>-1</c:v>
                      </c:pt>
                      <c:pt idx="119">
                        <c:v>-2</c:v>
                      </c:pt>
                      <c:pt idx="120">
                        <c:v>-3</c:v>
                      </c:pt>
                      <c:pt idx="121">
                        <c:v>2</c:v>
                      </c:pt>
                      <c:pt idx="122">
                        <c:v>10</c:v>
                      </c:pt>
                      <c:pt idx="123">
                        <c:v>5</c:v>
                      </c:pt>
                      <c:pt idx="124">
                        <c:v>-3</c:v>
                      </c:pt>
                      <c:pt idx="125">
                        <c:v>-3</c:v>
                      </c:pt>
                      <c:pt idx="126">
                        <c:v>5</c:v>
                      </c:pt>
                      <c:pt idx="127">
                        <c:v>10</c:v>
                      </c:pt>
                      <c:pt idx="128">
                        <c:v>9</c:v>
                      </c:pt>
                      <c:pt idx="129">
                        <c:v>4</c:v>
                      </c:pt>
                      <c:pt idx="130">
                        <c:v>3</c:v>
                      </c:pt>
                      <c:pt idx="131">
                        <c:v>-11</c:v>
                      </c:pt>
                      <c:pt idx="132">
                        <c:v>-7</c:v>
                      </c:pt>
                      <c:pt idx="133">
                        <c:v>0</c:v>
                      </c:pt>
                      <c:pt idx="134">
                        <c:v>0</c:v>
                      </c:pt>
                      <c:pt idx="135">
                        <c:v>2</c:v>
                      </c:pt>
                      <c:pt idx="136">
                        <c:v>2</c:v>
                      </c:pt>
                      <c:pt idx="137">
                        <c:v>3</c:v>
                      </c:pt>
                      <c:pt idx="138">
                        <c:v>5</c:v>
                      </c:pt>
                      <c:pt idx="139">
                        <c:v>0</c:v>
                      </c:pt>
                      <c:pt idx="140">
                        <c:v>3</c:v>
                      </c:pt>
                      <c:pt idx="141">
                        <c:v>3</c:v>
                      </c:pt>
                      <c:pt idx="142">
                        <c:v>1</c:v>
                      </c:pt>
                      <c:pt idx="143">
                        <c:v>-1</c:v>
                      </c:pt>
                      <c:pt idx="144">
                        <c:v>-1</c:v>
                      </c:pt>
                      <c:pt idx="145">
                        <c:v>-4</c:v>
                      </c:pt>
                      <c:pt idx="146">
                        <c:v>-4</c:v>
                      </c:pt>
                      <c:pt idx="147">
                        <c:v>-3</c:v>
                      </c:pt>
                      <c:pt idx="148">
                        <c:v>1</c:v>
                      </c:pt>
                      <c:pt idx="149">
                        <c:v>0</c:v>
                      </c:pt>
                      <c:pt idx="150">
                        <c:v>0</c:v>
                      </c:pt>
                      <c:pt idx="151">
                        <c:v>-2</c:v>
                      </c:pt>
                      <c:pt idx="152">
                        <c:v>-3</c:v>
                      </c:pt>
                      <c:pt idx="153">
                        <c:v>-4</c:v>
                      </c:pt>
                      <c:pt idx="154">
                        <c:v>-5</c:v>
                      </c:pt>
                      <c:pt idx="155">
                        <c:v>-6</c:v>
                      </c:pt>
                      <c:pt idx="156">
                        <c:v>-2</c:v>
                      </c:pt>
                      <c:pt idx="157">
                        <c:v>-1</c:v>
                      </c:pt>
                      <c:pt idx="158">
                        <c:v>5</c:v>
                      </c:pt>
                      <c:pt idx="159">
                        <c:v>-1</c:v>
                      </c:pt>
                      <c:pt idx="160">
                        <c:v>-6</c:v>
                      </c:pt>
                      <c:pt idx="161">
                        <c:v>-11</c:v>
                      </c:pt>
                      <c:pt idx="162">
                        <c:v>-7</c:v>
                      </c:pt>
                      <c:pt idx="163">
                        <c:v>-3</c:v>
                      </c:pt>
                      <c:pt idx="164">
                        <c:v>-4</c:v>
                      </c:pt>
                      <c:pt idx="165">
                        <c:v>-2</c:v>
                      </c:pt>
                      <c:pt idx="166">
                        <c:v>-1</c:v>
                      </c:pt>
                      <c:pt idx="167">
                        <c:v>0</c:v>
                      </c:pt>
                      <c:pt idx="168">
                        <c:v>-2</c:v>
                      </c:pt>
                      <c:pt idx="169">
                        <c:v>-2</c:v>
                      </c:pt>
                      <c:pt idx="170">
                        <c:v>-6</c:v>
                      </c:pt>
                      <c:pt idx="171">
                        <c:v>-3</c:v>
                      </c:pt>
                      <c:pt idx="172">
                        <c:v>-5</c:v>
                      </c:pt>
                      <c:pt idx="173">
                        <c:v>-3</c:v>
                      </c:pt>
                      <c:pt idx="174">
                        <c:v>-4</c:v>
                      </c:pt>
                      <c:pt idx="175">
                        <c:v>-5</c:v>
                      </c:pt>
                      <c:pt idx="176">
                        <c:v>-5</c:v>
                      </c:pt>
                      <c:pt idx="177">
                        <c:v>-6</c:v>
                      </c:pt>
                      <c:pt idx="178">
                        <c:v>-2</c:v>
                      </c:pt>
                      <c:pt idx="179">
                        <c:v>-2</c:v>
                      </c:pt>
                      <c:pt idx="180">
                        <c:v>-3</c:v>
                      </c:pt>
                      <c:pt idx="181">
                        <c:v>-4</c:v>
                      </c:pt>
                      <c:pt idx="182">
                        <c:v>-2</c:v>
                      </c:pt>
                      <c:pt idx="183">
                        <c:v>-2</c:v>
                      </c:pt>
                      <c:pt idx="184">
                        <c:v>-1</c:v>
                      </c:pt>
                      <c:pt idx="185">
                        <c:v>0</c:v>
                      </c:pt>
                      <c:pt idx="186">
                        <c:v>0</c:v>
                      </c:pt>
                      <c:pt idx="187">
                        <c:v>-1</c:v>
                      </c:pt>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Sheet1!$AQ$10</c15:sqref>
                        </c15:formulaRef>
                      </c:ext>
                    </c:extLst>
                    <c:strCache>
                      <c:ptCount val="1"/>
                      <c:pt idx="0">
                        <c:v>Portugal</c:v>
                      </c:pt>
                    </c:strCache>
                  </c:strRef>
                </c:tx>
                <c:invertIfNegative val="0"/>
                <c:cat>
                  <c:numRef>
                    <c:extLst xmlns:c15="http://schemas.microsoft.com/office/drawing/2012/chart">
                      <c:ext xmlns:c15="http://schemas.microsoft.com/office/drawing/2012/chart" uri="{02D57815-91ED-43cb-92C2-25804820EDAC}">
                        <c15:formulaRef>
                          <c15:sqref>Sheet1!$AI$154:$AI$198</c15:sqref>
                        </c15:formulaRef>
                      </c:ext>
                    </c:extLst>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extLst xmlns:c15="http://schemas.microsoft.com/office/drawing/2012/chart">
                      <c:ext xmlns:c15="http://schemas.microsoft.com/office/drawing/2012/chart" uri="{02D57815-91ED-43cb-92C2-25804820EDAC}">
                        <c15:formulaRef>
                          <c15:sqref>Sheet1!$AQ$11:$AQ$198</c15:sqref>
                        </c15:formulaRef>
                      </c:ext>
                    </c:extLst>
                    <c:numCache>
                      <c:formatCode>General</c:formatCode>
                      <c:ptCount val="188"/>
                      <c:pt idx="0">
                        <c:v>-8</c:v>
                      </c:pt>
                      <c:pt idx="1">
                        <c:v>-11</c:v>
                      </c:pt>
                      <c:pt idx="2">
                        <c:v>-3</c:v>
                      </c:pt>
                      <c:pt idx="3">
                        <c:v>0</c:v>
                      </c:pt>
                      <c:pt idx="4">
                        <c:v>-5</c:v>
                      </c:pt>
                      <c:pt idx="5">
                        <c:v>4</c:v>
                      </c:pt>
                      <c:pt idx="6">
                        <c:v>7</c:v>
                      </c:pt>
                      <c:pt idx="7">
                        <c:v>2</c:v>
                      </c:pt>
                      <c:pt idx="8">
                        <c:v>-6</c:v>
                      </c:pt>
                      <c:pt idx="9">
                        <c:v>-15</c:v>
                      </c:pt>
                      <c:pt idx="10">
                        <c:v>7</c:v>
                      </c:pt>
                      <c:pt idx="11">
                        <c:v>3</c:v>
                      </c:pt>
                      <c:pt idx="12">
                        <c:v>11</c:v>
                      </c:pt>
                      <c:pt idx="13">
                        <c:v>2</c:v>
                      </c:pt>
                      <c:pt idx="14">
                        <c:v>2</c:v>
                      </c:pt>
                      <c:pt idx="15">
                        <c:v>-2</c:v>
                      </c:pt>
                      <c:pt idx="16">
                        <c:v>0</c:v>
                      </c:pt>
                      <c:pt idx="17">
                        <c:v>3</c:v>
                      </c:pt>
                      <c:pt idx="18">
                        <c:v>-3</c:v>
                      </c:pt>
                      <c:pt idx="19">
                        <c:v>1</c:v>
                      </c:pt>
                      <c:pt idx="20">
                        <c:v>1</c:v>
                      </c:pt>
                      <c:pt idx="21">
                        <c:v>0</c:v>
                      </c:pt>
                      <c:pt idx="22">
                        <c:v>1</c:v>
                      </c:pt>
                      <c:pt idx="23">
                        <c:v>10</c:v>
                      </c:pt>
                      <c:pt idx="24">
                        <c:v>0</c:v>
                      </c:pt>
                      <c:pt idx="25">
                        <c:v>7</c:v>
                      </c:pt>
                      <c:pt idx="26">
                        <c:v>6</c:v>
                      </c:pt>
                      <c:pt idx="27">
                        <c:v>15</c:v>
                      </c:pt>
                      <c:pt idx="28">
                        <c:v>11</c:v>
                      </c:pt>
                      <c:pt idx="29">
                        <c:v>11</c:v>
                      </c:pt>
                      <c:pt idx="30">
                        <c:v>0</c:v>
                      </c:pt>
                      <c:pt idx="31">
                        <c:v>17</c:v>
                      </c:pt>
                      <c:pt idx="32">
                        <c:v>20</c:v>
                      </c:pt>
                      <c:pt idx="33">
                        <c:v>9</c:v>
                      </c:pt>
                      <c:pt idx="34">
                        <c:v>4</c:v>
                      </c:pt>
                      <c:pt idx="35">
                        <c:v>4</c:v>
                      </c:pt>
                      <c:pt idx="36">
                        <c:v>2</c:v>
                      </c:pt>
                      <c:pt idx="37">
                        <c:v>2</c:v>
                      </c:pt>
                      <c:pt idx="38">
                        <c:v>5</c:v>
                      </c:pt>
                      <c:pt idx="39">
                        <c:v>6</c:v>
                      </c:pt>
                      <c:pt idx="40">
                        <c:v>1</c:v>
                      </c:pt>
                      <c:pt idx="41">
                        <c:v>-8</c:v>
                      </c:pt>
                      <c:pt idx="42">
                        <c:v>-3</c:v>
                      </c:pt>
                      <c:pt idx="43">
                        <c:v>7</c:v>
                      </c:pt>
                      <c:pt idx="44">
                        <c:v>6</c:v>
                      </c:pt>
                      <c:pt idx="45">
                        <c:v>-4</c:v>
                      </c:pt>
                      <c:pt idx="46">
                        <c:v>-9</c:v>
                      </c:pt>
                      <c:pt idx="47">
                        <c:v>-10</c:v>
                      </c:pt>
                      <c:pt idx="48">
                        <c:v>6</c:v>
                      </c:pt>
                      <c:pt idx="49">
                        <c:v>0</c:v>
                      </c:pt>
                      <c:pt idx="50">
                        <c:v>8</c:v>
                      </c:pt>
                      <c:pt idx="51">
                        <c:v>15</c:v>
                      </c:pt>
                      <c:pt idx="52">
                        <c:v>8</c:v>
                      </c:pt>
                      <c:pt idx="53">
                        <c:v>-4</c:v>
                      </c:pt>
                      <c:pt idx="54">
                        <c:v>14</c:v>
                      </c:pt>
                      <c:pt idx="55">
                        <c:v>4</c:v>
                      </c:pt>
                      <c:pt idx="56">
                        <c:v>1</c:v>
                      </c:pt>
                      <c:pt idx="57">
                        <c:v>-1</c:v>
                      </c:pt>
                      <c:pt idx="58">
                        <c:v>9</c:v>
                      </c:pt>
                      <c:pt idx="59">
                        <c:v>4</c:v>
                      </c:pt>
                      <c:pt idx="60">
                        <c:v>3</c:v>
                      </c:pt>
                      <c:pt idx="61">
                        <c:v>6</c:v>
                      </c:pt>
                      <c:pt idx="62">
                        <c:v>9</c:v>
                      </c:pt>
                      <c:pt idx="63">
                        <c:v>-2</c:v>
                      </c:pt>
                      <c:pt idx="64">
                        <c:v>7</c:v>
                      </c:pt>
                      <c:pt idx="65">
                        <c:v>14</c:v>
                      </c:pt>
                      <c:pt idx="66">
                        <c:v>-1</c:v>
                      </c:pt>
                      <c:pt idx="67">
                        <c:v>7</c:v>
                      </c:pt>
                      <c:pt idx="68">
                        <c:v>-1</c:v>
                      </c:pt>
                      <c:pt idx="69">
                        <c:v>-2</c:v>
                      </c:pt>
                      <c:pt idx="70">
                        <c:v>-9</c:v>
                      </c:pt>
                      <c:pt idx="71">
                        <c:v>-6</c:v>
                      </c:pt>
                      <c:pt idx="72">
                        <c:v>-5</c:v>
                      </c:pt>
                      <c:pt idx="73">
                        <c:v>3</c:v>
                      </c:pt>
                      <c:pt idx="74">
                        <c:v>-1</c:v>
                      </c:pt>
                      <c:pt idx="75">
                        <c:v>0</c:v>
                      </c:pt>
                      <c:pt idx="76">
                        <c:v>-2</c:v>
                      </c:pt>
                      <c:pt idx="77">
                        <c:v>8</c:v>
                      </c:pt>
                      <c:pt idx="78">
                        <c:v>-2</c:v>
                      </c:pt>
                      <c:pt idx="79">
                        <c:v>20</c:v>
                      </c:pt>
                      <c:pt idx="80">
                        <c:v>9</c:v>
                      </c:pt>
                      <c:pt idx="81">
                        <c:v>-2</c:v>
                      </c:pt>
                      <c:pt idx="82">
                        <c:v>-1</c:v>
                      </c:pt>
                      <c:pt idx="83">
                        <c:v>4</c:v>
                      </c:pt>
                      <c:pt idx="84">
                        <c:v>2</c:v>
                      </c:pt>
                      <c:pt idx="85">
                        <c:v>-2</c:v>
                      </c:pt>
                      <c:pt idx="86">
                        <c:v>7</c:v>
                      </c:pt>
                      <c:pt idx="87">
                        <c:v>-7</c:v>
                      </c:pt>
                      <c:pt idx="88">
                        <c:v>-7</c:v>
                      </c:pt>
                      <c:pt idx="89">
                        <c:v>2</c:v>
                      </c:pt>
                      <c:pt idx="90">
                        <c:v>0</c:v>
                      </c:pt>
                      <c:pt idx="91">
                        <c:v>-13</c:v>
                      </c:pt>
                      <c:pt idx="92">
                        <c:v>2</c:v>
                      </c:pt>
                      <c:pt idx="93">
                        <c:v>-3</c:v>
                      </c:pt>
                      <c:pt idx="94">
                        <c:v>-7</c:v>
                      </c:pt>
                      <c:pt idx="95">
                        <c:v>-6</c:v>
                      </c:pt>
                      <c:pt idx="96">
                        <c:v>-8</c:v>
                      </c:pt>
                      <c:pt idx="97">
                        <c:v>8</c:v>
                      </c:pt>
                      <c:pt idx="98">
                        <c:v>-5</c:v>
                      </c:pt>
                      <c:pt idx="99">
                        <c:v>4</c:v>
                      </c:pt>
                      <c:pt idx="100">
                        <c:v>8</c:v>
                      </c:pt>
                      <c:pt idx="101">
                        <c:v>-5</c:v>
                      </c:pt>
                      <c:pt idx="102">
                        <c:v>12</c:v>
                      </c:pt>
                      <c:pt idx="103">
                        <c:v>0</c:v>
                      </c:pt>
                      <c:pt idx="104">
                        <c:v>-3</c:v>
                      </c:pt>
                      <c:pt idx="105">
                        <c:v>0</c:v>
                      </c:pt>
                      <c:pt idx="106">
                        <c:v>20</c:v>
                      </c:pt>
                      <c:pt idx="107">
                        <c:v>16</c:v>
                      </c:pt>
                      <c:pt idx="108">
                        <c:v>10</c:v>
                      </c:pt>
                      <c:pt idx="109">
                        <c:v>15</c:v>
                      </c:pt>
                      <c:pt idx="110">
                        <c:v>12</c:v>
                      </c:pt>
                      <c:pt idx="111">
                        <c:v>12</c:v>
                      </c:pt>
                      <c:pt idx="112">
                        <c:v>10</c:v>
                      </c:pt>
                      <c:pt idx="113">
                        <c:v>13</c:v>
                      </c:pt>
                      <c:pt idx="114">
                        <c:v>10</c:v>
                      </c:pt>
                      <c:pt idx="115">
                        <c:v>7</c:v>
                      </c:pt>
                      <c:pt idx="116">
                        <c:v>2</c:v>
                      </c:pt>
                      <c:pt idx="117">
                        <c:v>-5</c:v>
                      </c:pt>
                      <c:pt idx="118">
                        <c:v>6</c:v>
                      </c:pt>
                      <c:pt idx="119">
                        <c:v>0</c:v>
                      </c:pt>
                      <c:pt idx="120">
                        <c:v>12</c:v>
                      </c:pt>
                      <c:pt idx="121">
                        <c:v>4</c:v>
                      </c:pt>
                      <c:pt idx="122">
                        <c:v>16</c:v>
                      </c:pt>
                      <c:pt idx="123">
                        <c:v>9</c:v>
                      </c:pt>
                      <c:pt idx="124">
                        <c:v>17</c:v>
                      </c:pt>
                      <c:pt idx="125">
                        <c:v>-2</c:v>
                      </c:pt>
                      <c:pt idx="126">
                        <c:v>-3</c:v>
                      </c:pt>
                      <c:pt idx="127">
                        <c:v>-8</c:v>
                      </c:pt>
                      <c:pt idx="128">
                        <c:v>-8</c:v>
                      </c:pt>
                      <c:pt idx="129">
                        <c:v>11</c:v>
                      </c:pt>
                      <c:pt idx="130">
                        <c:v>-3</c:v>
                      </c:pt>
                      <c:pt idx="131">
                        <c:v>2</c:v>
                      </c:pt>
                      <c:pt idx="132">
                        <c:v>-1</c:v>
                      </c:pt>
                      <c:pt idx="133">
                        <c:v>14</c:v>
                      </c:pt>
                      <c:pt idx="134">
                        <c:v>-4</c:v>
                      </c:pt>
                      <c:pt idx="135">
                        <c:v>8</c:v>
                      </c:pt>
                      <c:pt idx="136">
                        <c:v>-10</c:v>
                      </c:pt>
                      <c:pt idx="137">
                        <c:v>5</c:v>
                      </c:pt>
                      <c:pt idx="138">
                        <c:v>17</c:v>
                      </c:pt>
                      <c:pt idx="139">
                        <c:v>19</c:v>
                      </c:pt>
                      <c:pt idx="140">
                        <c:v>13</c:v>
                      </c:pt>
                      <c:pt idx="141">
                        <c:v>24</c:v>
                      </c:pt>
                      <c:pt idx="142">
                        <c:v>24</c:v>
                      </c:pt>
                      <c:pt idx="143">
                        <c:v>-5</c:v>
                      </c:pt>
                      <c:pt idx="144">
                        <c:v>15</c:v>
                      </c:pt>
                      <c:pt idx="145">
                        <c:v>20</c:v>
                      </c:pt>
                      <c:pt idx="146">
                        <c:v>22</c:v>
                      </c:pt>
                      <c:pt idx="147">
                        <c:v>3</c:v>
                      </c:pt>
                      <c:pt idx="148">
                        <c:v>6</c:v>
                      </c:pt>
                      <c:pt idx="149">
                        <c:v>9</c:v>
                      </c:pt>
                      <c:pt idx="150">
                        <c:v>25</c:v>
                      </c:pt>
                      <c:pt idx="151">
                        <c:v>-2</c:v>
                      </c:pt>
                      <c:pt idx="152">
                        <c:v>25</c:v>
                      </c:pt>
                      <c:pt idx="153">
                        <c:v>7</c:v>
                      </c:pt>
                      <c:pt idx="154">
                        <c:v>16</c:v>
                      </c:pt>
                      <c:pt idx="155">
                        <c:v>3</c:v>
                      </c:pt>
                      <c:pt idx="156">
                        <c:v>-8</c:v>
                      </c:pt>
                      <c:pt idx="157">
                        <c:v>-5</c:v>
                      </c:pt>
                      <c:pt idx="158">
                        <c:v>-12</c:v>
                      </c:pt>
                      <c:pt idx="159">
                        <c:v>-1</c:v>
                      </c:pt>
                      <c:pt idx="160">
                        <c:v>-13</c:v>
                      </c:pt>
                      <c:pt idx="161">
                        <c:v>1</c:v>
                      </c:pt>
                      <c:pt idx="162">
                        <c:v>-37</c:v>
                      </c:pt>
                      <c:pt idx="163">
                        <c:v>-18</c:v>
                      </c:pt>
                      <c:pt idx="164">
                        <c:v>-5</c:v>
                      </c:pt>
                      <c:pt idx="165">
                        <c:v>-9</c:v>
                      </c:pt>
                      <c:pt idx="166">
                        <c:v>-21</c:v>
                      </c:pt>
                      <c:pt idx="167">
                        <c:v>-12</c:v>
                      </c:pt>
                      <c:pt idx="168">
                        <c:v>-3</c:v>
                      </c:pt>
                      <c:pt idx="169">
                        <c:v>-4</c:v>
                      </c:pt>
                      <c:pt idx="170">
                        <c:v>-8</c:v>
                      </c:pt>
                      <c:pt idx="171">
                        <c:v>-9</c:v>
                      </c:pt>
                      <c:pt idx="172">
                        <c:v>-2</c:v>
                      </c:pt>
                      <c:pt idx="173">
                        <c:v>-9</c:v>
                      </c:pt>
                      <c:pt idx="174">
                        <c:v>-33</c:v>
                      </c:pt>
                      <c:pt idx="175">
                        <c:v>-12</c:v>
                      </c:pt>
                      <c:pt idx="176">
                        <c:v>7</c:v>
                      </c:pt>
                      <c:pt idx="177">
                        <c:v>-3</c:v>
                      </c:pt>
                      <c:pt idx="178">
                        <c:v>3</c:v>
                      </c:pt>
                      <c:pt idx="179">
                        <c:v>8</c:v>
                      </c:pt>
                      <c:pt idx="180">
                        <c:v>-12</c:v>
                      </c:pt>
                      <c:pt idx="181">
                        <c:v>-14</c:v>
                      </c:pt>
                      <c:pt idx="182">
                        <c:v>-22</c:v>
                      </c:pt>
                      <c:pt idx="183">
                        <c:v>-21</c:v>
                      </c:pt>
                      <c:pt idx="184">
                        <c:v>-4</c:v>
                      </c:pt>
                      <c:pt idx="185">
                        <c:v>-2</c:v>
                      </c:pt>
                      <c:pt idx="186">
                        <c:v>1</c:v>
                      </c:pt>
                      <c:pt idx="187">
                        <c:v>-7</c:v>
                      </c:pt>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Sheet1!$AR$10</c15:sqref>
                        </c15:formulaRef>
                      </c:ext>
                    </c:extLst>
                    <c:strCache>
                      <c:ptCount val="1"/>
                      <c:pt idx="0">
                        <c:v>Greece</c:v>
                      </c:pt>
                    </c:strCache>
                  </c:strRef>
                </c:tx>
                <c:invertIfNegative val="0"/>
                <c:cat>
                  <c:numRef>
                    <c:extLst xmlns:c15="http://schemas.microsoft.com/office/drawing/2012/chart">
                      <c:ext xmlns:c15="http://schemas.microsoft.com/office/drawing/2012/chart" uri="{02D57815-91ED-43cb-92C2-25804820EDAC}">
                        <c15:formulaRef>
                          <c15:sqref>Sheet1!$AI$154:$AI$198</c15:sqref>
                        </c15:formulaRef>
                      </c:ext>
                    </c:extLst>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extLst xmlns:c15="http://schemas.microsoft.com/office/drawing/2012/chart">
                      <c:ext xmlns:c15="http://schemas.microsoft.com/office/drawing/2012/chart" uri="{02D57815-91ED-43cb-92C2-25804820EDAC}">
                        <c15:formulaRef>
                          <c15:sqref>Sheet1!$AR$11:$AR$198</c15:sqref>
                        </c15:formulaRef>
                      </c:ext>
                    </c:extLst>
                    <c:numCache>
                      <c:formatCode>General</c:formatCode>
                      <c:ptCount val="188"/>
                      <c:pt idx="0">
                        <c:v>4</c:v>
                      </c:pt>
                      <c:pt idx="1">
                        <c:v>0</c:v>
                      </c:pt>
                      <c:pt idx="2">
                        <c:v>0</c:v>
                      </c:pt>
                      <c:pt idx="3">
                        <c:v>-2</c:v>
                      </c:pt>
                      <c:pt idx="4">
                        <c:v>-2</c:v>
                      </c:pt>
                      <c:pt idx="5">
                        <c:v>-5</c:v>
                      </c:pt>
                      <c:pt idx="6">
                        <c:v>-1</c:v>
                      </c:pt>
                      <c:pt idx="7">
                        <c:v>-2</c:v>
                      </c:pt>
                      <c:pt idx="8">
                        <c:v>-28</c:v>
                      </c:pt>
                      <c:pt idx="9">
                        <c:v>2</c:v>
                      </c:pt>
                      <c:pt idx="10">
                        <c:v>-1</c:v>
                      </c:pt>
                      <c:pt idx="11">
                        <c:v>-10</c:v>
                      </c:pt>
                      <c:pt idx="12">
                        <c:v>1</c:v>
                      </c:pt>
                      <c:pt idx="13">
                        <c:v>0</c:v>
                      </c:pt>
                      <c:pt idx="14">
                        <c:v>8</c:v>
                      </c:pt>
                      <c:pt idx="15">
                        <c:v>-1</c:v>
                      </c:pt>
                      <c:pt idx="16">
                        <c:v>0</c:v>
                      </c:pt>
                      <c:pt idx="17">
                        <c:v>-2</c:v>
                      </c:pt>
                      <c:pt idx="18">
                        <c:v>-1</c:v>
                      </c:pt>
                      <c:pt idx="19">
                        <c:v>-1</c:v>
                      </c:pt>
                      <c:pt idx="20">
                        <c:v>12</c:v>
                      </c:pt>
                      <c:pt idx="21">
                        <c:v>0</c:v>
                      </c:pt>
                      <c:pt idx="22">
                        <c:v>-1</c:v>
                      </c:pt>
                      <c:pt idx="23">
                        <c:v>-3</c:v>
                      </c:pt>
                      <c:pt idx="24">
                        <c:v>0</c:v>
                      </c:pt>
                      <c:pt idx="25">
                        <c:v>-1</c:v>
                      </c:pt>
                      <c:pt idx="26">
                        <c:v>-12</c:v>
                      </c:pt>
                      <c:pt idx="27">
                        <c:v>0</c:v>
                      </c:pt>
                      <c:pt idx="28">
                        <c:v>-1</c:v>
                      </c:pt>
                      <c:pt idx="29">
                        <c:v>0</c:v>
                      </c:pt>
                      <c:pt idx="30">
                        <c:v>0</c:v>
                      </c:pt>
                      <c:pt idx="31">
                        <c:v>-1</c:v>
                      </c:pt>
                      <c:pt idx="32">
                        <c:v>-9</c:v>
                      </c:pt>
                      <c:pt idx="33">
                        <c:v>0</c:v>
                      </c:pt>
                      <c:pt idx="34">
                        <c:v>0</c:v>
                      </c:pt>
                      <c:pt idx="35">
                        <c:v>-8</c:v>
                      </c:pt>
                      <c:pt idx="36">
                        <c:v>-3</c:v>
                      </c:pt>
                      <c:pt idx="37">
                        <c:v>-1</c:v>
                      </c:pt>
                      <c:pt idx="38">
                        <c:v>2</c:v>
                      </c:pt>
                      <c:pt idx="39">
                        <c:v>-1</c:v>
                      </c:pt>
                      <c:pt idx="40">
                        <c:v>1</c:v>
                      </c:pt>
                      <c:pt idx="41">
                        <c:v>0</c:v>
                      </c:pt>
                      <c:pt idx="42">
                        <c:v>0</c:v>
                      </c:pt>
                      <c:pt idx="43">
                        <c:v>2</c:v>
                      </c:pt>
                      <c:pt idx="44">
                        <c:v>8</c:v>
                      </c:pt>
                      <c:pt idx="45">
                        <c:v>1</c:v>
                      </c:pt>
                      <c:pt idx="46">
                        <c:v>1</c:v>
                      </c:pt>
                      <c:pt idx="47">
                        <c:v>76</c:v>
                      </c:pt>
                      <c:pt idx="48">
                        <c:v>-12</c:v>
                      </c:pt>
                      <c:pt idx="49">
                        <c:v>-4</c:v>
                      </c:pt>
                      <c:pt idx="50">
                        <c:v>-9</c:v>
                      </c:pt>
                      <c:pt idx="51">
                        <c:v>-2</c:v>
                      </c:pt>
                      <c:pt idx="52">
                        <c:v>-5</c:v>
                      </c:pt>
                      <c:pt idx="53">
                        <c:v>-1</c:v>
                      </c:pt>
                      <c:pt idx="54">
                        <c:v>-3</c:v>
                      </c:pt>
                      <c:pt idx="55">
                        <c:v>-2</c:v>
                      </c:pt>
                      <c:pt idx="56">
                        <c:v>1</c:v>
                      </c:pt>
                      <c:pt idx="57">
                        <c:v>3</c:v>
                      </c:pt>
                      <c:pt idx="58">
                        <c:v>-5</c:v>
                      </c:pt>
                      <c:pt idx="59">
                        <c:v>-3</c:v>
                      </c:pt>
                      <c:pt idx="60">
                        <c:v>-5</c:v>
                      </c:pt>
                      <c:pt idx="61">
                        <c:v>-6</c:v>
                      </c:pt>
                      <c:pt idx="62">
                        <c:v>4</c:v>
                      </c:pt>
                      <c:pt idx="63">
                        <c:v>-2</c:v>
                      </c:pt>
                      <c:pt idx="64">
                        <c:v>-2</c:v>
                      </c:pt>
                      <c:pt idx="65">
                        <c:v>4</c:v>
                      </c:pt>
                      <c:pt idx="66">
                        <c:v>1</c:v>
                      </c:pt>
                      <c:pt idx="67">
                        <c:v>2</c:v>
                      </c:pt>
                      <c:pt idx="68">
                        <c:v>-5</c:v>
                      </c:pt>
                      <c:pt idx="69">
                        <c:v>-13</c:v>
                      </c:pt>
                      <c:pt idx="70">
                        <c:v>-4</c:v>
                      </c:pt>
                      <c:pt idx="71">
                        <c:v>-7</c:v>
                      </c:pt>
                      <c:pt idx="72">
                        <c:v>3</c:v>
                      </c:pt>
                      <c:pt idx="73">
                        <c:v>-13</c:v>
                      </c:pt>
                      <c:pt idx="74">
                        <c:v>-3</c:v>
                      </c:pt>
                      <c:pt idx="75">
                        <c:v>-9</c:v>
                      </c:pt>
                      <c:pt idx="76">
                        <c:v>-7</c:v>
                      </c:pt>
                      <c:pt idx="77">
                        <c:v>-8</c:v>
                      </c:pt>
                      <c:pt idx="78">
                        <c:v>-4</c:v>
                      </c:pt>
                      <c:pt idx="79">
                        <c:v>-4</c:v>
                      </c:pt>
                      <c:pt idx="80">
                        <c:v>-4</c:v>
                      </c:pt>
                      <c:pt idx="81">
                        <c:v>26</c:v>
                      </c:pt>
                      <c:pt idx="82">
                        <c:v>-3</c:v>
                      </c:pt>
                      <c:pt idx="83">
                        <c:v>-2</c:v>
                      </c:pt>
                      <c:pt idx="84">
                        <c:v>-2</c:v>
                      </c:pt>
                      <c:pt idx="85">
                        <c:v>-1</c:v>
                      </c:pt>
                      <c:pt idx="86">
                        <c:v>-15</c:v>
                      </c:pt>
                      <c:pt idx="87">
                        <c:v>-9</c:v>
                      </c:pt>
                      <c:pt idx="88">
                        <c:v>-5</c:v>
                      </c:pt>
                      <c:pt idx="89">
                        <c:v>-3</c:v>
                      </c:pt>
                      <c:pt idx="90">
                        <c:v>1</c:v>
                      </c:pt>
                      <c:pt idx="91">
                        <c:v>0</c:v>
                      </c:pt>
                      <c:pt idx="92">
                        <c:v>-1</c:v>
                      </c:pt>
                      <c:pt idx="93">
                        <c:v>-8</c:v>
                      </c:pt>
                      <c:pt idx="94">
                        <c:v>3</c:v>
                      </c:pt>
                      <c:pt idx="95">
                        <c:v>-13</c:v>
                      </c:pt>
                      <c:pt idx="96">
                        <c:v>12</c:v>
                      </c:pt>
                      <c:pt idx="97">
                        <c:v>8</c:v>
                      </c:pt>
                      <c:pt idx="98">
                        <c:v>-14</c:v>
                      </c:pt>
                      <c:pt idx="99">
                        <c:v>-33</c:v>
                      </c:pt>
                      <c:pt idx="100">
                        <c:v>7</c:v>
                      </c:pt>
                      <c:pt idx="101">
                        <c:v>2</c:v>
                      </c:pt>
                      <c:pt idx="102">
                        <c:v>5</c:v>
                      </c:pt>
                      <c:pt idx="103">
                        <c:v>2</c:v>
                      </c:pt>
                      <c:pt idx="104">
                        <c:v>3</c:v>
                      </c:pt>
                      <c:pt idx="105">
                        <c:v>10</c:v>
                      </c:pt>
                      <c:pt idx="106">
                        <c:v>40</c:v>
                      </c:pt>
                      <c:pt idx="107">
                        <c:v>25</c:v>
                      </c:pt>
                      <c:pt idx="108">
                        <c:v>-2</c:v>
                      </c:pt>
                      <c:pt idx="109">
                        <c:v>3</c:v>
                      </c:pt>
                      <c:pt idx="110">
                        <c:v>4</c:v>
                      </c:pt>
                      <c:pt idx="111">
                        <c:v>1</c:v>
                      </c:pt>
                      <c:pt idx="112">
                        <c:v>10</c:v>
                      </c:pt>
                      <c:pt idx="113">
                        <c:v>10</c:v>
                      </c:pt>
                      <c:pt idx="114">
                        <c:v>7</c:v>
                      </c:pt>
                      <c:pt idx="115">
                        <c:v>12</c:v>
                      </c:pt>
                      <c:pt idx="116">
                        <c:v>9</c:v>
                      </c:pt>
                      <c:pt idx="117">
                        <c:v>20</c:v>
                      </c:pt>
                      <c:pt idx="118">
                        <c:v>6</c:v>
                      </c:pt>
                      <c:pt idx="119">
                        <c:v>22</c:v>
                      </c:pt>
                      <c:pt idx="120">
                        <c:v>14</c:v>
                      </c:pt>
                      <c:pt idx="121">
                        <c:v>13</c:v>
                      </c:pt>
                      <c:pt idx="122">
                        <c:v>13</c:v>
                      </c:pt>
                      <c:pt idx="123">
                        <c:v>16</c:v>
                      </c:pt>
                      <c:pt idx="124">
                        <c:v>12</c:v>
                      </c:pt>
                      <c:pt idx="125">
                        <c:v>11</c:v>
                      </c:pt>
                      <c:pt idx="126">
                        <c:v>9</c:v>
                      </c:pt>
                      <c:pt idx="127">
                        <c:v>23</c:v>
                      </c:pt>
                      <c:pt idx="128">
                        <c:v>26</c:v>
                      </c:pt>
                      <c:pt idx="129">
                        <c:v>17</c:v>
                      </c:pt>
                      <c:pt idx="130">
                        <c:v>22</c:v>
                      </c:pt>
                      <c:pt idx="131">
                        <c:v>15</c:v>
                      </c:pt>
                      <c:pt idx="132">
                        <c:v>15</c:v>
                      </c:pt>
                      <c:pt idx="133">
                        <c:v>30</c:v>
                      </c:pt>
                      <c:pt idx="134">
                        <c:v>11</c:v>
                      </c:pt>
                      <c:pt idx="135">
                        <c:v>29</c:v>
                      </c:pt>
                      <c:pt idx="136">
                        <c:v>12</c:v>
                      </c:pt>
                      <c:pt idx="137">
                        <c:v>27</c:v>
                      </c:pt>
                      <c:pt idx="138">
                        <c:v>43</c:v>
                      </c:pt>
                      <c:pt idx="139">
                        <c:v>23</c:v>
                      </c:pt>
                      <c:pt idx="140">
                        <c:v>54</c:v>
                      </c:pt>
                      <c:pt idx="141">
                        <c:v>17</c:v>
                      </c:pt>
                      <c:pt idx="142">
                        <c:v>35</c:v>
                      </c:pt>
                      <c:pt idx="143">
                        <c:v>8</c:v>
                      </c:pt>
                      <c:pt idx="144">
                        <c:v>30</c:v>
                      </c:pt>
                      <c:pt idx="145">
                        <c:v>23</c:v>
                      </c:pt>
                      <c:pt idx="146">
                        <c:v>41</c:v>
                      </c:pt>
                      <c:pt idx="147">
                        <c:v>26</c:v>
                      </c:pt>
                      <c:pt idx="148">
                        <c:v>44</c:v>
                      </c:pt>
                      <c:pt idx="149">
                        <c:v>16</c:v>
                      </c:pt>
                      <c:pt idx="150">
                        <c:v>19</c:v>
                      </c:pt>
                      <c:pt idx="151">
                        <c:v>19</c:v>
                      </c:pt>
                      <c:pt idx="152">
                        <c:v>-1</c:v>
                      </c:pt>
                      <c:pt idx="153">
                        <c:v>20</c:v>
                      </c:pt>
                      <c:pt idx="154">
                        <c:v>-7</c:v>
                      </c:pt>
                      <c:pt idx="155">
                        <c:v>11</c:v>
                      </c:pt>
                      <c:pt idx="156">
                        <c:v>-3</c:v>
                      </c:pt>
                      <c:pt idx="157">
                        <c:v>18</c:v>
                      </c:pt>
                      <c:pt idx="158">
                        <c:v>25</c:v>
                      </c:pt>
                      <c:pt idx="159">
                        <c:v>13</c:v>
                      </c:pt>
                      <c:pt idx="160">
                        <c:v>-2</c:v>
                      </c:pt>
                      <c:pt idx="161">
                        <c:v>5</c:v>
                      </c:pt>
                      <c:pt idx="162">
                        <c:v>-8</c:v>
                      </c:pt>
                      <c:pt idx="163">
                        <c:v>13</c:v>
                      </c:pt>
                      <c:pt idx="164">
                        <c:v>-16</c:v>
                      </c:pt>
                      <c:pt idx="165">
                        <c:v>-3</c:v>
                      </c:pt>
                      <c:pt idx="166">
                        <c:v>-14</c:v>
                      </c:pt>
                      <c:pt idx="167">
                        <c:v>-13</c:v>
                      </c:pt>
                      <c:pt idx="168">
                        <c:v>-4</c:v>
                      </c:pt>
                      <c:pt idx="169">
                        <c:v>-13</c:v>
                      </c:pt>
                      <c:pt idx="170">
                        <c:v>7</c:v>
                      </c:pt>
                      <c:pt idx="171">
                        <c:v>1</c:v>
                      </c:pt>
                      <c:pt idx="172">
                        <c:v>-13</c:v>
                      </c:pt>
                      <c:pt idx="173">
                        <c:v>-20</c:v>
                      </c:pt>
                      <c:pt idx="174">
                        <c:v>-10</c:v>
                      </c:pt>
                      <c:pt idx="175">
                        <c:v>-4</c:v>
                      </c:pt>
                      <c:pt idx="176">
                        <c:v>-5</c:v>
                      </c:pt>
                      <c:pt idx="177">
                        <c:v>-11</c:v>
                      </c:pt>
                      <c:pt idx="178">
                        <c:v>0</c:v>
                      </c:pt>
                      <c:pt idx="179">
                        <c:v>0</c:v>
                      </c:pt>
                      <c:pt idx="180">
                        <c:v>-5</c:v>
                      </c:pt>
                      <c:pt idx="181">
                        <c:v>-8</c:v>
                      </c:pt>
                      <c:pt idx="182">
                        <c:v>-19</c:v>
                      </c:pt>
                      <c:pt idx="183">
                        <c:v>-8</c:v>
                      </c:pt>
                      <c:pt idx="184">
                        <c:v>1</c:v>
                      </c:pt>
                      <c:pt idx="185">
                        <c:v>-2</c:v>
                      </c:pt>
                    </c:numCache>
                  </c:numRef>
                </c:val>
              </c15:ser>
            </c15:filteredBarSeries>
          </c:ext>
        </c:extLst>
      </c:barChart>
      <c:dateAx>
        <c:axId val="480775808"/>
        <c:scaling>
          <c:orientation val="minMax"/>
          <c:min val="40909"/>
        </c:scaling>
        <c:delete val="0"/>
        <c:axPos val="b"/>
        <c:numFmt formatCode="mm/yy" sourceLinked="0"/>
        <c:majorTickMark val="out"/>
        <c:minorTickMark val="none"/>
        <c:tickLblPos val="low"/>
        <c:txPr>
          <a:bodyPr rot="-2700000"/>
          <a:lstStyle/>
          <a:p>
            <a:pPr>
              <a:defRPr/>
            </a:pPr>
            <a:endParaRPr lang="nl-BE"/>
          </a:p>
        </c:txPr>
        <c:crossAx val="480776592"/>
        <c:crosses val="autoZero"/>
        <c:auto val="1"/>
        <c:lblOffset val="100"/>
        <c:baseTimeUnit val="months"/>
        <c:majorUnit val="6"/>
        <c:majorTimeUnit val="months"/>
      </c:dateAx>
      <c:valAx>
        <c:axId val="480776592"/>
        <c:scaling>
          <c:orientation val="minMax"/>
          <c:max val="400"/>
        </c:scaling>
        <c:delete val="0"/>
        <c:axPos val="l"/>
        <c:numFmt formatCode="General" sourceLinked="1"/>
        <c:majorTickMark val="out"/>
        <c:minorTickMark val="none"/>
        <c:tickLblPos val="nextTo"/>
        <c:crossAx val="480775808"/>
        <c:crosses val="autoZero"/>
        <c:crossBetween val="between"/>
      </c:valAx>
    </c:plotArea>
    <c:legend>
      <c:legendPos val="r"/>
      <c:layout>
        <c:manualLayout>
          <c:xMode val="edge"/>
          <c:yMode val="edge"/>
          <c:x val="0.18531095878593198"/>
          <c:y val="0.80499329214752136"/>
          <c:w val="0.70528157797164182"/>
          <c:h val="8.2491901745043339E-2"/>
        </c:manualLayout>
      </c:layout>
      <c:overlay val="0"/>
    </c:legend>
    <c:plotVisOnly val="1"/>
    <c:dispBlanksAs val="gap"/>
    <c:showDLblsOverMax val="0"/>
  </c:chart>
  <c:txPr>
    <a:bodyPr/>
    <a:lstStyle/>
    <a:p>
      <a:pPr>
        <a:defRPr sz="1200" b="1">
          <a:solidFill>
            <a:srgbClr val="003366"/>
          </a:solidFill>
        </a:defRPr>
      </a:pPr>
      <a:endParaRPr lang="nl-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520927180569915E-2"/>
          <c:y val="9.5979750293785818E-2"/>
          <c:w val="0.86812179599092165"/>
          <c:h val="0.76961725854342544"/>
        </c:manualLayout>
      </c:layout>
      <c:lineChart>
        <c:grouping val="standard"/>
        <c:varyColors val="0"/>
        <c:ser>
          <c:idx val="0"/>
          <c:order val="0"/>
          <c:tx>
            <c:strRef>
              <c:f>Sheet1!$C$8</c:f>
              <c:strCache>
                <c:ptCount val="1"/>
                <c:pt idx="0">
                  <c:v>Eurozone</c:v>
                </c:pt>
              </c:strCache>
            </c:strRef>
          </c:tx>
          <c:marker>
            <c:symbol val="none"/>
          </c:marker>
          <c:cat>
            <c:numRef>
              <c:f>Sheet1!$B$9:$B$101</c:f>
              <c:numCache>
                <c:formatCode>m/d/yyyy</c:formatCode>
                <c:ptCount val="93"/>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numCache>
            </c:numRef>
          </c:cat>
          <c:val>
            <c:numRef>
              <c:f>Sheet1!$C$9:$C$101</c:f>
              <c:numCache>
                <c:formatCode>General</c:formatCode>
                <c:ptCount val="93"/>
                <c:pt idx="0">
                  <c:v>100</c:v>
                </c:pt>
                <c:pt idx="1">
                  <c:v>100.2355522571069</c:v>
                </c:pt>
                <c:pt idx="2">
                  <c:v>100.23232551385888</c:v>
                </c:pt>
                <c:pt idx="3">
                  <c:v>100.05485463521669</c:v>
                </c:pt>
                <c:pt idx="4">
                  <c:v>99.748314026652906</c:v>
                </c:pt>
                <c:pt idx="5">
                  <c:v>99.467587364073438</c:v>
                </c:pt>
                <c:pt idx="6">
                  <c:v>99.096511890548882</c:v>
                </c:pt>
                <c:pt idx="7">
                  <c:v>98.651221322319401</c:v>
                </c:pt>
                <c:pt idx="8">
                  <c:v>98.890000322674339</c:v>
                </c:pt>
                <c:pt idx="9">
                  <c:v>98.796424768481188</c:v>
                </c:pt>
                <c:pt idx="10">
                  <c:v>98.731889903520383</c:v>
                </c:pt>
                <c:pt idx="11">
                  <c:v>98.241424929818336</c:v>
                </c:pt>
                <c:pt idx="12">
                  <c:v>97.679971604659414</c:v>
                </c:pt>
                <c:pt idx="13">
                  <c:v>96.908779968377928</c:v>
                </c:pt>
                <c:pt idx="14">
                  <c:v>96.23761737278565</c:v>
                </c:pt>
                <c:pt idx="15">
                  <c:v>96.382820818947451</c:v>
                </c:pt>
                <c:pt idx="16">
                  <c:v>96.331192926978801</c:v>
                </c:pt>
                <c:pt idx="17">
                  <c:v>96.295698751250384</c:v>
                </c:pt>
                <c:pt idx="18">
                  <c:v>95.976251169694422</c:v>
                </c:pt>
                <c:pt idx="19">
                  <c:v>95.902036074989525</c:v>
                </c:pt>
                <c:pt idx="20">
                  <c:v>95.956890710206181</c:v>
                </c:pt>
                <c:pt idx="21">
                  <c:v>96.040786034655227</c:v>
                </c:pt>
                <c:pt idx="22">
                  <c:v>96.124681359104272</c:v>
                </c:pt>
                <c:pt idx="23">
                  <c:v>96.540931238101408</c:v>
                </c:pt>
                <c:pt idx="24">
                  <c:v>96.479623116388638</c:v>
                </c:pt>
                <c:pt idx="25">
                  <c:v>96.631280049046495</c:v>
                </c:pt>
                <c:pt idx="26">
                  <c:v>96.560291697589633</c:v>
                </c:pt>
                <c:pt idx="27">
                  <c:v>96.740989319479851</c:v>
                </c:pt>
                <c:pt idx="28">
                  <c:v>96.912006711625978</c:v>
                </c:pt>
                <c:pt idx="29">
                  <c:v>96.824884643928883</c:v>
                </c:pt>
                <c:pt idx="30">
                  <c:v>96.963634603594613</c:v>
                </c:pt>
                <c:pt idx="31">
                  <c:v>96.908779968377928</c:v>
                </c:pt>
                <c:pt idx="32">
                  <c:v>96.941047400858309</c:v>
                </c:pt>
                <c:pt idx="33">
                  <c:v>96.879739279145554</c:v>
                </c:pt>
                <c:pt idx="34">
                  <c:v>96.850698589913208</c:v>
                </c:pt>
                <c:pt idx="35">
                  <c:v>96.886192765641638</c:v>
                </c:pt>
                <c:pt idx="36">
                  <c:v>96.753896292472021</c:v>
                </c:pt>
                <c:pt idx="37">
                  <c:v>96.950727630602429</c:v>
                </c:pt>
                <c:pt idx="38">
                  <c:v>96.557064954341584</c:v>
                </c:pt>
                <c:pt idx="39">
                  <c:v>96.770030008712226</c:v>
                </c:pt>
                <c:pt idx="40">
                  <c:v>96.073053467135622</c:v>
                </c:pt>
                <c:pt idx="41">
                  <c:v>96.169855764576823</c:v>
                </c:pt>
                <c:pt idx="42">
                  <c:v>95.879448872253235</c:v>
                </c:pt>
                <c:pt idx="43">
                  <c:v>96.153722048336618</c:v>
                </c:pt>
                <c:pt idx="44">
                  <c:v>96.102094156367983</c:v>
                </c:pt>
                <c:pt idx="45">
                  <c:v>96.076280210383672</c:v>
                </c:pt>
                <c:pt idx="46">
                  <c:v>95.866541899261094</c:v>
                </c:pt>
                <c:pt idx="47">
                  <c:v>95.731018682843398</c:v>
                </c:pt>
                <c:pt idx="48">
                  <c:v>95.466425736504164</c:v>
                </c:pt>
                <c:pt idx="49">
                  <c:v>95.418024587783563</c:v>
                </c:pt>
                <c:pt idx="50">
                  <c:v>95.430931560775718</c:v>
                </c:pt>
                <c:pt idx="51">
                  <c:v>95.059856087251148</c:v>
                </c:pt>
                <c:pt idx="52">
                  <c:v>94.804943370656005</c:v>
                </c:pt>
                <c:pt idx="53">
                  <c:v>94.627472492013808</c:v>
                </c:pt>
                <c:pt idx="54">
                  <c:v>94.911425897841312</c:v>
                </c:pt>
                <c:pt idx="55">
                  <c:v>95.011454938530576</c:v>
                </c:pt>
                <c:pt idx="56">
                  <c:v>94.698460843470684</c:v>
                </c:pt>
                <c:pt idx="57">
                  <c:v>94.217676099512772</c:v>
                </c:pt>
                <c:pt idx="58">
                  <c:v>93.76593204478722</c:v>
                </c:pt>
                <c:pt idx="59">
                  <c:v>93.465844922719498</c:v>
                </c:pt>
                <c:pt idx="60">
                  <c:v>93.414217030750862</c:v>
                </c:pt>
                <c:pt idx="61">
                  <c:v>93.388403084766551</c:v>
                </c:pt>
                <c:pt idx="62">
                  <c:v>93.478751895711667</c:v>
                </c:pt>
                <c:pt idx="63">
                  <c:v>93.352908909038106</c:v>
                </c:pt>
                <c:pt idx="64">
                  <c:v>93.61750185537737</c:v>
                </c:pt>
                <c:pt idx="65">
                  <c:v>93.591687909393059</c:v>
                </c:pt>
                <c:pt idx="66">
                  <c:v>93.933722693685269</c:v>
                </c:pt>
                <c:pt idx="67">
                  <c:v>93.936949436933318</c:v>
                </c:pt>
                <c:pt idx="68">
                  <c:v>94.178955180536292</c:v>
                </c:pt>
                <c:pt idx="69">
                  <c:v>93.97889709915782</c:v>
                </c:pt>
                <c:pt idx="70">
                  <c:v>94.124100545319635</c:v>
                </c:pt>
                <c:pt idx="71">
                  <c:v>93.865961085476442</c:v>
                </c:pt>
                <c:pt idx="72">
                  <c:v>94.095059856087261</c:v>
                </c:pt>
                <c:pt idx="73">
                  <c:v>94.024071504630385</c:v>
                </c:pt>
                <c:pt idx="74">
                  <c:v>94.462908586363781</c:v>
                </c:pt>
                <c:pt idx="75">
                  <c:v>94.569391113549102</c:v>
                </c:pt>
                <c:pt idx="76">
                  <c:v>94.611338775773618</c:v>
                </c:pt>
                <c:pt idx="77">
                  <c:v>94.78235616791973</c:v>
                </c:pt>
                <c:pt idx="78">
                  <c:v>94.801716627407956</c:v>
                </c:pt>
                <c:pt idx="79">
                  <c:v>95.101803749475664</c:v>
                </c:pt>
                <c:pt idx="80">
                  <c:v>94.943693330321707</c:v>
                </c:pt>
                <c:pt idx="81">
                  <c:v>95.075989803491339</c:v>
                </c:pt>
                <c:pt idx="82">
                  <c:v>95.137297925204095</c:v>
                </c:pt>
                <c:pt idx="83">
                  <c:v>95.601948952921816</c:v>
                </c:pt>
                <c:pt idx="84">
                  <c:v>96.063373237391517</c:v>
                </c:pt>
                <c:pt idx="85">
                  <c:v>96.379594075699401</c:v>
                </c:pt>
                <c:pt idx="86">
                  <c:v>96.453809170404313</c:v>
                </c:pt>
                <c:pt idx="87">
                  <c:v>96.557064954341584</c:v>
                </c:pt>
                <c:pt idx="88">
                  <c:v>96.673227711271025</c:v>
                </c:pt>
                <c:pt idx="89">
                  <c:v>96.879739279145554</c:v>
                </c:pt>
                <c:pt idx="90">
                  <c:v>97.134651995740711</c:v>
                </c:pt>
                <c:pt idx="91">
                  <c:v>97.321803104127014</c:v>
                </c:pt>
                <c:pt idx="92">
                  <c:v>97.489593753025076</c:v>
                </c:pt>
              </c:numCache>
            </c:numRef>
          </c:val>
          <c:smooth val="0"/>
        </c:ser>
        <c:ser>
          <c:idx val="1"/>
          <c:order val="1"/>
          <c:tx>
            <c:strRef>
              <c:f>Sheet1!$D$8</c:f>
              <c:strCache>
                <c:ptCount val="1"/>
                <c:pt idx="0">
                  <c:v>Germany</c:v>
                </c:pt>
              </c:strCache>
            </c:strRef>
          </c:tx>
          <c:marker>
            <c:symbol val="none"/>
          </c:marker>
          <c:cat>
            <c:numRef>
              <c:f>Sheet1!$B$9:$B$101</c:f>
              <c:numCache>
                <c:formatCode>m/d/yyyy</c:formatCode>
                <c:ptCount val="93"/>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numCache>
            </c:numRef>
          </c:cat>
          <c:val>
            <c:numRef>
              <c:f>Sheet1!$D$9:$D$101</c:f>
              <c:numCache>
                <c:formatCode>General</c:formatCode>
                <c:ptCount val="93"/>
                <c:pt idx="0">
                  <c:v>100</c:v>
                </c:pt>
                <c:pt idx="1">
                  <c:v>100.59543499834602</c:v>
                </c:pt>
                <c:pt idx="2">
                  <c:v>101.05855110817068</c:v>
                </c:pt>
                <c:pt idx="3">
                  <c:v>100.72775388686735</c:v>
                </c:pt>
                <c:pt idx="4">
                  <c:v>100.16539861065168</c:v>
                </c:pt>
                <c:pt idx="5">
                  <c:v>100.16539861065168</c:v>
                </c:pt>
                <c:pt idx="6">
                  <c:v>99.867681111478674</c:v>
                </c:pt>
                <c:pt idx="7">
                  <c:v>100.03307972213034</c:v>
                </c:pt>
                <c:pt idx="8">
                  <c:v>100.69467416473701</c:v>
                </c:pt>
                <c:pt idx="9">
                  <c:v>101.15779027456169</c:v>
                </c:pt>
                <c:pt idx="10">
                  <c:v>101.35626860734371</c:v>
                </c:pt>
                <c:pt idx="11">
                  <c:v>101.38934832947403</c:v>
                </c:pt>
                <c:pt idx="12">
                  <c:v>100.62851472047633</c:v>
                </c:pt>
                <c:pt idx="13">
                  <c:v>99.371485279523668</c:v>
                </c:pt>
                <c:pt idx="14">
                  <c:v>98.048296394310299</c:v>
                </c:pt>
                <c:pt idx="15">
                  <c:v>98.544492226265305</c:v>
                </c:pt>
                <c:pt idx="16">
                  <c:v>98.412173337743965</c:v>
                </c:pt>
                <c:pt idx="17">
                  <c:v>97.717499173006942</c:v>
                </c:pt>
                <c:pt idx="18">
                  <c:v>97.022825008269933</c:v>
                </c:pt>
                <c:pt idx="19">
                  <c:v>96.857426397618269</c:v>
                </c:pt>
                <c:pt idx="20">
                  <c:v>97.419781673833953</c:v>
                </c:pt>
                <c:pt idx="21">
                  <c:v>97.618260006615955</c:v>
                </c:pt>
                <c:pt idx="22">
                  <c:v>98.180615282831624</c:v>
                </c:pt>
                <c:pt idx="23">
                  <c:v>98.908369169698986</c:v>
                </c:pt>
                <c:pt idx="24">
                  <c:v>98.213695004961977</c:v>
                </c:pt>
                <c:pt idx="25">
                  <c:v>98.246774727092287</c:v>
                </c:pt>
                <c:pt idx="26">
                  <c:v>98.015216672179946</c:v>
                </c:pt>
                <c:pt idx="27">
                  <c:v>98.875289447568633</c:v>
                </c:pt>
                <c:pt idx="28">
                  <c:v>99.106847502480989</c:v>
                </c:pt>
                <c:pt idx="29">
                  <c:v>99.37148527952364</c:v>
                </c:pt>
                <c:pt idx="30">
                  <c:v>100.03307972213034</c:v>
                </c:pt>
                <c:pt idx="31">
                  <c:v>100.26463777704268</c:v>
                </c:pt>
                <c:pt idx="32">
                  <c:v>100.19847833278202</c:v>
                </c:pt>
                <c:pt idx="33">
                  <c:v>99.768441945087673</c:v>
                </c:pt>
                <c:pt idx="34">
                  <c:v>99.470724445914655</c:v>
                </c:pt>
                <c:pt idx="35">
                  <c:v>99.569963612305656</c:v>
                </c:pt>
                <c:pt idx="36">
                  <c:v>99.503804168044979</c:v>
                </c:pt>
                <c:pt idx="37">
                  <c:v>100.26463777704268</c:v>
                </c:pt>
                <c:pt idx="38">
                  <c:v>99.900760833608999</c:v>
                </c:pt>
                <c:pt idx="39">
                  <c:v>100.29771749917302</c:v>
                </c:pt>
                <c:pt idx="40">
                  <c:v>99.073767780350636</c:v>
                </c:pt>
                <c:pt idx="41">
                  <c:v>99.569963612305656</c:v>
                </c:pt>
                <c:pt idx="42">
                  <c:v>99.834601389348336</c:v>
                </c:pt>
                <c:pt idx="43">
                  <c:v>100.72775388686735</c:v>
                </c:pt>
                <c:pt idx="44">
                  <c:v>100.92623221964936</c:v>
                </c:pt>
                <c:pt idx="45">
                  <c:v>100.82699305325835</c:v>
                </c:pt>
                <c:pt idx="46">
                  <c:v>100.69467416473701</c:v>
                </c:pt>
                <c:pt idx="47">
                  <c:v>100.79391333112804</c:v>
                </c:pt>
                <c:pt idx="48">
                  <c:v>99.867681111478674</c:v>
                </c:pt>
                <c:pt idx="49">
                  <c:v>99.834601389348336</c:v>
                </c:pt>
                <c:pt idx="50">
                  <c:v>99.768441945087673</c:v>
                </c:pt>
                <c:pt idx="51">
                  <c:v>100.49619583195502</c:v>
                </c:pt>
                <c:pt idx="52">
                  <c:v>100.52927555408534</c:v>
                </c:pt>
                <c:pt idx="53">
                  <c:v>100.6615944426067</c:v>
                </c:pt>
                <c:pt idx="54">
                  <c:v>100.56235527621568</c:v>
                </c:pt>
                <c:pt idx="55">
                  <c:v>100.69467416473702</c:v>
                </c:pt>
                <c:pt idx="56">
                  <c:v>100.56235527621568</c:v>
                </c:pt>
                <c:pt idx="57">
                  <c:v>100.46311610982468</c:v>
                </c:pt>
                <c:pt idx="58">
                  <c:v>100.49619583195502</c:v>
                </c:pt>
                <c:pt idx="59">
                  <c:v>99.73536222295732</c:v>
                </c:pt>
                <c:pt idx="60">
                  <c:v>99.867681111478674</c:v>
                </c:pt>
                <c:pt idx="61">
                  <c:v>99.702282500826982</c:v>
                </c:pt>
                <c:pt idx="62">
                  <c:v>100.19847833278199</c:v>
                </c:pt>
                <c:pt idx="63">
                  <c:v>100.23155805491233</c:v>
                </c:pt>
                <c:pt idx="64">
                  <c:v>100.59543499834602</c:v>
                </c:pt>
                <c:pt idx="65">
                  <c:v>100.69467416473701</c:v>
                </c:pt>
                <c:pt idx="66">
                  <c:v>100.69467416473701</c:v>
                </c:pt>
                <c:pt idx="67">
                  <c:v>100.56235527621568</c:v>
                </c:pt>
                <c:pt idx="68">
                  <c:v>100.89315249751903</c:v>
                </c:pt>
                <c:pt idx="69">
                  <c:v>100.72775388686735</c:v>
                </c:pt>
                <c:pt idx="70">
                  <c:v>101.15779027456169</c:v>
                </c:pt>
                <c:pt idx="71">
                  <c:v>100.36387694343367</c:v>
                </c:pt>
                <c:pt idx="72">
                  <c:v>100.89315249751903</c:v>
                </c:pt>
                <c:pt idx="73">
                  <c:v>100.86007277538869</c:v>
                </c:pt>
                <c:pt idx="74">
                  <c:v>101.91862388355939</c:v>
                </c:pt>
                <c:pt idx="75">
                  <c:v>101.88554416142905</c:v>
                </c:pt>
                <c:pt idx="76">
                  <c:v>101.5547469401257</c:v>
                </c:pt>
                <c:pt idx="77">
                  <c:v>101.78630499503805</c:v>
                </c:pt>
                <c:pt idx="78">
                  <c:v>101.72014555077737</c:v>
                </c:pt>
                <c:pt idx="79">
                  <c:v>102.3155805491234</c:v>
                </c:pt>
                <c:pt idx="80">
                  <c:v>101.75322527290771</c:v>
                </c:pt>
                <c:pt idx="81">
                  <c:v>102.11710221634141</c:v>
                </c:pt>
                <c:pt idx="82">
                  <c:v>102.18326166060207</c:v>
                </c:pt>
                <c:pt idx="83">
                  <c:v>102.97717499173007</c:v>
                </c:pt>
                <c:pt idx="84">
                  <c:v>103.77108832285809</c:v>
                </c:pt>
                <c:pt idx="85">
                  <c:v>104.36652332120411</c:v>
                </c:pt>
                <c:pt idx="86">
                  <c:v>104.53192193185576</c:v>
                </c:pt>
                <c:pt idx="87">
                  <c:v>104.39960304333444</c:v>
                </c:pt>
                <c:pt idx="88">
                  <c:v>104.33344359907377</c:v>
                </c:pt>
                <c:pt idx="89">
                  <c:v>104.20112471055243</c:v>
                </c:pt>
                <c:pt idx="90">
                  <c:v>104.63116109824678</c:v>
                </c:pt>
                <c:pt idx="91">
                  <c:v>104.73040026463778</c:v>
                </c:pt>
                <c:pt idx="92">
                  <c:v>105.12735693020178</c:v>
                </c:pt>
              </c:numCache>
            </c:numRef>
          </c:val>
          <c:smooth val="0"/>
        </c:ser>
        <c:ser>
          <c:idx val="2"/>
          <c:order val="2"/>
          <c:tx>
            <c:strRef>
              <c:f>Sheet1!$E$8</c:f>
              <c:strCache>
                <c:ptCount val="1"/>
                <c:pt idx="0">
                  <c:v>France</c:v>
                </c:pt>
              </c:strCache>
            </c:strRef>
          </c:tx>
          <c:spPr>
            <a:ln>
              <a:solidFill>
                <a:srgbClr val="3F3F3F"/>
              </a:solidFill>
            </a:ln>
          </c:spPr>
          <c:marker>
            <c:symbol val="none"/>
          </c:marker>
          <c:cat>
            <c:numRef>
              <c:f>Sheet1!$B$9:$B$101</c:f>
              <c:numCache>
                <c:formatCode>m/d/yyyy</c:formatCode>
                <c:ptCount val="93"/>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numCache>
            </c:numRef>
          </c:cat>
          <c:val>
            <c:numRef>
              <c:f>Sheet1!$E$9:$E$101</c:f>
              <c:numCache>
                <c:formatCode>General</c:formatCode>
                <c:ptCount val="93"/>
                <c:pt idx="0">
                  <c:v>100</c:v>
                </c:pt>
                <c:pt idx="1">
                  <c:v>100.20120724346077</c:v>
                </c:pt>
                <c:pt idx="2">
                  <c:v>99.832327297116052</c:v>
                </c:pt>
                <c:pt idx="3">
                  <c:v>99.295774647887342</c:v>
                </c:pt>
                <c:pt idx="4">
                  <c:v>99.429912810194509</c:v>
                </c:pt>
                <c:pt idx="5">
                  <c:v>99.262240107310546</c:v>
                </c:pt>
                <c:pt idx="6">
                  <c:v>99.295774647887342</c:v>
                </c:pt>
                <c:pt idx="7">
                  <c:v>98.558014755197874</c:v>
                </c:pt>
                <c:pt idx="8">
                  <c:v>99.12810194500338</c:v>
                </c:pt>
                <c:pt idx="9">
                  <c:v>98.692152917505055</c:v>
                </c:pt>
                <c:pt idx="10">
                  <c:v>98.55801475519786</c:v>
                </c:pt>
                <c:pt idx="11">
                  <c:v>97.384305835010082</c:v>
                </c:pt>
                <c:pt idx="12">
                  <c:v>97.317236753856491</c:v>
                </c:pt>
                <c:pt idx="13">
                  <c:v>96.914822266934948</c:v>
                </c:pt>
                <c:pt idx="14">
                  <c:v>96.981891348088539</c:v>
                </c:pt>
                <c:pt idx="15">
                  <c:v>97.18309859154931</c:v>
                </c:pt>
                <c:pt idx="16">
                  <c:v>97.350771294433272</c:v>
                </c:pt>
                <c:pt idx="17">
                  <c:v>98.08853118712274</c:v>
                </c:pt>
                <c:pt idx="18">
                  <c:v>97.719651240778006</c:v>
                </c:pt>
                <c:pt idx="19">
                  <c:v>97.820254862508392</c:v>
                </c:pt>
                <c:pt idx="20">
                  <c:v>97.417840375586863</c:v>
                </c:pt>
                <c:pt idx="21">
                  <c:v>98.12206572769955</c:v>
                </c:pt>
                <c:pt idx="22">
                  <c:v>98.18913480885314</c:v>
                </c:pt>
                <c:pt idx="23">
                  <c:v>98.692152917505055</c:v>
                </c:pt>
                <c:pt idx="24">
                  <c:v>98.423876592890679</c:v>
                </c:pt>
                <c:pt idx="25">
                  <c:v>98.759221998658631</c:v>
                </c:pt>
                <c:pt idx="26">
                  <c:v>98.859825620389003</c:v>
                </c:pt>
                <c:pt idx="27">
                  <c:v>99.597585513078485</c:v>
                </c:pt>
                <c:pt idx="28">
                  <c:v>100.43594902749832</c:v>
                </c:pt>
                <c:pt idx="29">
                  <c:v>100.20120724346077</c:v>
                </c:pt>
                <c:pt idx="30">
                  <c:v>100.83836351441988</c:v>
                </c:pt>
                <c:pt idx="31">
                  <c:v>100.83836351441985</c:v>
                </c:pt>
                <c:pt idx="32">
                  <c:v>101.71026156941652</c:v>
                </c:pt>
                <c:pt idx="33">
                  <c:v>101.2407780013414</c:v>
                </c:pt>
                <c:pt idx="34">
                  <c:v>101.47551978537896</c:v>
                </c:pt>
                <c:pt idx="35">
                  <c:v>101.64319248826293</c:v>
                </c:pt>
                <c:pt idx="36">
                  <c:v>102.21327967806843</c:v>
                </c:pt>
                <c:pt idx="37">
                  <c:v>102.78336686787392</c:v>
                </c:pt>
                <c:pt idx="38">
                  <c:v>102.88397048960429</c:v>
                </c:pt>
                <c:pt idx="39">
                  <c:v>103.31991951710262</c:v>
                </c:pt>
                <c:pt idx="40">
                  <c:v>102.51509054325956</c:v>
                </c:pt>
                <c:pt idx="41">
                  <c:v>102.48155600268278</c:v>
                </c:pt>
                <c:pt idx="42">
                  <c:v>101.60965794768613</c:v>
                </c:pt>
                <c:pt idx="43">
                  <c:v>101.91146881287729</c:v>
                </c:pt>
                <c:pt idx="44">
                  <c:v>101.97853789403086</c:v>
                </c:pt>
                <c:pt idx="45">
                  <c:v>102.51509054325956</c:v>
                </c:pt>
                <c:pt idx="46">
                  <c:v>102.54862508383636</c:v>
                </c:pt>
                <c:pt idx="47">
                  <c:v>102.24681421864521</c:v>
                </c:pt>
                <c:pt idx="48">
                  <c:v>102.17974513749162</c:v>
                </c:pt>
                <c:pt idx="49">
                  <c:v>102.48155600268278</c:v>
                </c:pt>
                <c:pt idx="50">
                  <c:v>103.25285043594906</c:v>
                </c:pt>
                <c:pt idx="51">
                  <c:v>102.81690140845072</c:v>
                </c:pt>
                <c:pt idx="52">
                  <c:v>102.61569416498995</c:v>
                </c:pt>
                <c:pt idx="53">
                  <c:v>102.41448692152919</c:v>
                </c:pt>
                <c:pt idx="54">
                  <c:v>103.420523138833</c:v>
                </c:pt>
                <c:pt idx="55">
                  <c:v>103.4875922199866</c:v>
                </c:pt>
                <c:pt idx="56">
                  <c:v>103.38698859825621</c:v>
                </c:pt>
                <c:pt idx="57">
                  <c:v>103.15224681421866</c:v>
                </c:pt>
                <c:pt idx="58">
                  <c:v>103.15224681421866</c:v>
                </c:pt>
                <c:pt idx="59">
                  <c:v>103.15224681421866</c:v>
                </c:pt>
                <c:pt idx="60">
                  <c:v>103.15224681421866</c:v>
                </c:pt>
                <c:pt idx="61">
                  <c:v>103.31991951710262</c:v>
                </c:pt>
                <c:pt idx="62">
                  <c:v>103.4875922199866</c:v>
                </c:pt>
                <c:pt idx="63">
                  <c:v>103.31991951710262</c:v>
                </c:pt>
                <c:pt idx="64">
                  <c:v>103.68879946344735</c:v>
                </c:pt>
                <c:pt idx="65">
                  <c:v>103.28638497652582</c:v>
                </c:pt>
                <c:pt idx="66">
                  <c:v>104.09121395036887</c:v>
                </c:pt>
                <c:pt idx="67">
                  <c:v>104.22535211267608</c:v>
                </c:pt>
                <c:pt idx="68">
                  <c:v>104.96311200536552</c:v>
                </c:pt>
                <c:pt idx="69">
                  <c:v>104.62776659959761</c:v>
                </c:pt>
                <c:pt idx="70">
                  <c:v>104.86250838363517</c:v>
                </c:pt>
                <c:pt idx="71">
                  <c:v>104.96311200536552</c:v>
                </c:pt>
                <c:pt idx="72">
                  <c:v>104.96311200536552</c:v>
                </c:pt>
                <c:pt idx="73">
                  <c:v>104.59423205902081</c:v>
                </c:pt>
                <c:pt idx="74">
                  <c:v>104.79543930248157</c:v>
                </c:pt>
                <c:pt idx="75">
                  <c:v>104.79543930248157</c:v>
                </c:pt>
                <c:pt idx="76">
                  <c:v>105.16431924882632</c:v>
                </c:pt>
                <c:pt idx="77">
                  <c:v>105.23138832997989</c:v>
                </c:pt>
                <c:pt idx="78">
                  <c:v>105.43259557344065</c:v>
                </c:pt>
                <c:pt idx="79">
                  <c:v>105.700871898055</c:v>
                </c:pt>
                <c:pt idx="80">
                  <c:v>105.63380281690142</c:v>
                </c:pt>
                <c:pt idx="81">
                  <c:v>105.73440643863181</c:v>
                </c:pt>
                <c:pt idx="82">
                  <c:v>105.80147551978538</c:v>
                </c:pt>
                <c:pt idx="83">
                  <c:v>106.33802816901409</c:v>
                </c:pt>
                <c:pt idx="84">
                  <c:v>106.84104627766602</c:v>
                </c:pt>
                <c:pt idx="85">
                  <c:v>107.27699530516432</c:v>
                </c:pt>
                <c:pt idx="86">
                  <c:v>107.37759892689471</c:v>
                </c:pt>
                <c:pt idx="87">
                  <c:v>107.78001341381622</c:v>
                </c:pt>
                <c:pt idx="88">
                  <c:v>108.0147551978538</c:v>
                </c:pt>
                <c:pt idx="89">
                  <c:v>108.65191146881288</c:v>
                </c:pt>
                <c:pt idx="90">
                  <c:v>109.05432595573441</c:v>
                </c:pt>
                <c:pt idx="91">
                  <c:v>109.42320590207915</c:v>
                </c:pt>
                <c:pt idx="92">
                  <c:v>109.42320590207915</c:v>
                </c:pt>
              </c:numCache>
            </c:numRef>
          </c:val>
          <c:smooth val="0"/>
        </c:ser>
        <c:ser>
          <c:idx val="3"/>
          <c:order val="3"/>
          <c:tx>
            <c:strRef>
              <c:f>Sheet1!$F$8</c:f>
              <c:strCache>
                <c:ptCount val="1"/>
                <c:pt idx="0">
                  <c:v>Italy</c:v>
                </c:pt>
              </c:strCache>
            </c:strRef>
          </c:tx>
          <c:spPr>
            <a:ln>
              <a:solidFill>
                <a:schemeClr val="accent5"/>
              </a:solidFill>
            </a:ln>
          </c:spPr>
          <c:marker>
            <c:symbol val="none"/>
          </c:marker>
          <c:cat>
            <c:numRef>
              <c:f>Sheet1!$B$9:$B$101</c:f>
              <c:numCache>
                <c:formatCode>m/d/yyyy</c:formatCode>
                <c:ptCount val="93"/>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numCache>
            </c:numRef>
          </c:cat>
          <c:val>
            <c:numRef>
              <c:f>Sheet1!$F$9:$F$101</c:f>
              <c:numCache>
                <c:formatCode>General</c:formatCode>
                <c:ptCount val="93"/>
                <c:pt idx="0">
                  <c:v>100</c:v>
                </c:pt>
                <c:pt idx="1">
                  <c:v>99.772579597141004</c:v>
                </c:pt>
                <c:pt idx="2">
                  <c:v>99.350227420402859</c:v>
                </c:pt>
                <c:pt idx="3">
                  <c:v>99.317738791422983</c:v>
                </c:pt>
                <c:pt idx="4">
                  <c:v>98.960363872644578</c:v>
                </c:pt>
                <c:pt idx="5">
                  <c:v>98.830409356725156</c:v>
                </c:pt>
                <c:pt idx="6">
                  <c:v>98.570500324886282</c:v>
                </c:pt>
                <c:pt idx="7">
                  <c:v>98.11565951916829</c:v>
                </c:pt>
                <c:pt idx="8">
                  <c:v>98.083170890188427</c:v>
                </c:pt>
                <c:pt idx="9">
                  <c:v>97.628330084470434</c:v>
                </c:pt>
                <c:pt idx="10">
                  <c:v>97.69330734243016</c:v>
                </c:pt>
                <c:pt idx="11">
                  <c:v>97.270955165692001</c:v>
                </c:pt>
                <c:pt idx="12">
                  <c:v>96.686159844054572</c:v>
                </c:pt>
                <c:pt idx="13">
                  <c:v>96.39376218323585</c:v>
                </c:pt>
                <c:pt idx="14">
                  <c:v>96.39376218323585</c:v>
                </c:pt>
                <c:pt idx="15">
                  <c:v>97.141000649772579</c:v>
                </c:pt>
                <c:pt idx="16">
                  <c:v>97.20597790773229</c:v>
                </c:pt>
                <c:pt idx="17">
                  <c:v>97.368421052631561</c:v>
                </c:pt>
                <c:pt idx="18">
                  <c:v>97.270955165692001</c:v>
                </c:pt>
                <c:pt idx="19">
                  <c:v>97.141000649772579</c:v>
                </c:pt>
                <c:pt idx="20">
                  <c:v>97.108512020792702</c:v>
                </c:pt>
                <c:pt idx="21">
                  <c:v>97.011046133853156</c:v>
                </c:pt>
                <c:pt idx="22">
                  <c:v>97.30344379467185</c:v>
                </c:pt>
                <c:pt idx="23">
                  <c:v>97.498375568551012</c:v>
                </c:pt>
                <c:pt idx="24">
                  <c:v>97.888239116309279</c:v>
                </c:pt>
                <c:pt idx="25">
                  <c:v>97.855750487329445</c:v>
                </c:pt>
                <c:pt idx="26">
                  <c:v>97.823261858349582</c:v>
                </c:pt>
                <c:pt idx="27">
                  <c:v>97.433398310591272</c:v>
                </c:pt>
                <c:pt idx="28">
                  <c:v>97.433398310591301</c:v>
                </c:pt>
                <c:pt idx="29">
                  <c:v>97.20597790773229</c:v>
                </c:pt>
                <c:pt idx="30">
                  <c:v>96.718648473034435</c:v>
                </c:pt>
                <c:pt idx="31">
                  <c:v>96.686159844054572</c:v>
                </c:pt>
                <c:pt idx="32">
                  <c:v>96.686159844054572</c:v>
                </c:pt>
                <c:pt idx="33">
                  <c:v>97.400909681611438</c:v>
                </c:pt>
                <c:pt idx="34">
                  <c:v>97.270955165692001</c:v>
                </c:pt>
                <c:pt idx="35">
                  <c:v>97.498375568551012</c:v>
                </c:pt>
                <c:pt idx="36">
                  <c:v>97.238466536712139</c:v>
                </c:pt>
                <c:pt idx="37">
                  <c:v>97.173489278752427</c:v>
                </c:pt>
                <c:pt idx="38">
                  <c:v>96.458739441195561</c:v>
                </c:pt>
                <c:pt idx="39">
                  <c:v>96.556205328135164</c:v>
                </c:pt>
                <c:pt idx="40">
                  <c:v>96.361273554256016</c:v>
                </c:pt>
                <c:pt idx="41">
                  <c:v>96.458739441195561</c:v>
                </c:pt>
                <c:pt idx="42">
                  <c:v>95.971410006497734</c:v>
                </c:pt>
                <c:pt idx="43">
                  <c:v>95.776478232618572</c:v>
                </c:pt>
                <c:pt idx="44">
                  <c:v>95.419103313840168</c:v>
                </c:pt>
                <c:pt idx="45">
                  <c:v>95.54905782975959</c:v>
                </c:pt>
                <c:pt idx="46">
                  <c:v>95.094217024041569</c:v>
                </c:pt>
                <c:pt idx="47">
                  <c:v>94.639376218323591</c:v>
                </c:pt>
                <c:pt idx="48">
                  <c:v>94.314489928525006</c:v>
                </c:pt>
                <c:pt idx="49">
                  <c:v>93.827160493827151</c:v>
                </c:pt>
                <c:pt idx="50">
                  <c:v>93.729694606887577</c:v>
                </c:pt>
                <c:pt idx="51">
                  <c:v>92.85250162443144</c:v>
                </c:pt>
                <c:pt idx="52">
                  <c:v>92.722547108512003</c:v>
                </c:pt>
                <c:pt idx="53">
                  <c:v>92.495126705653007</c:v>
                </c:pt>
                <c:pt idx="54">
                  <c:v>92.560103963612718</c:v>
                </c:pt>
                <c:pt idx="55">
                  <c:v>92.397660818713447</c:v>
                </c:pt>
                <c:pt idx="56">
                  <c:v>92.202729044834314</c:v>
                </c:pt>
                <c:pt idx="57">
                  <c:v>91.715399610136444</c:v>
                </c:pt>
                <c:pt idx="58">
                  <c:v>91.358024691358025</c:v>
                </c:pt>
                <c:pt idx="59">
                  <c:v>91.098115659519181</c:v>
                </c:pt>
                <c:pt idx="60">
                  <c:v>90.838206627680307</c:v>
                </c:pt>
                <c:pt idx="61">
                  <c:v>90.675763482781036</c:v>
                </c:pt>
                <c:pt idx="62">
                  <c:v>90.448343079922026</c:v>
                </c:pt>
                <c:pt idx="63">
                  <c:v>90.318388564002589</c:v>
                </c:pt>
                <c:pt idx="64">
                  <c:v>90.318388564002589</c:v>
                </c:pt>
                <c:pt idx="65">
                  <c:v>90.253411306042892</c:v>
                </c:pt>
                <c:pt idx="66">
                  <c:v>90.253411306042892</c:v>
                </c:pt>
                <c:pt idx="67">
                  <c:v>90.220922677063015</c:v>
                </c:pt>
                <c:pt idx="68">
                  <c:v>90.188434048083181</c:v>
                </c:pt>
                <c:pt idx="69">
                  <c:v>90.253411306042892</c:v>
                </c:pt>
                <c:pt idx="70">
                  <c:v>90.188434048083181</c:v>
                </c:pt>
                <c:pt idx="71">
                  <c:v>90.090968161143593</c:v>
                </c:pt>
                <c:pt idx="72">
                  <c:v>90.058479532163759</c:v>
                </c:pt>
                <c:pt idx="73">
                  <c:v>90.155945419103318</c:v>
                </c:pt>
                <c:pt idx="74">
                  <c:v>90.188434048083181</c:v>
                </c:pt>
                <c:pt idx="75">
                  <c:v>90.415854450942163</c:v>
                </c:pt>
                <c:pt idx="76">
                  <c:v>90.3833658219623</c:v>
                </c:pt>
                <c:pt idx="77">
                  <c:v>90.545808966861614</c:v>
                </c:pt>
                <c:pt idx="78">
                  <c:v>90.44834307992204</c:v>
                </c:pt>
                <c:pt idx="79">
                  <c:v>90.480831708901874</c:v>
                </c:pt>
                <c:pt idx="80">
                  <c:v>90.578297595841448</c:v>
                </c:pt>
                <c:pt idx="81">
                  <c:v>90.708252111760871</c:v>
                </c:pt>
                <c:pt idx="82">
                  <c:v>91.033138401559441</c:v>
                </c:pt>
                <c:pt idx="83">
                  <c:v>91.195581546458726</c:v>
                </c:pt>
                <c:pt idx="84">
                  <c:v>91.487979207277448</c:v>
                </c:pt>
                <c:pt idx="85">
                  <c:v>91.520467836257325</c:v>
                </c:pt>
                <c:pt idx="86">
                  <c:v>91.650422352176747</c:v>
                </c:pt>
                <c:pt idx="87">
                  <c:v>91.812865497076018</c:v>
                </c:pt>
                <c:pt idx="88">
                  <c:v>92.040285899935014</c:v>
                </c:pt>
                <c:pt idx="89">
                  <c:v>92.202729044834314</c:v>
                </c:pt>
                <c:pt idx="90">
                  <c:v>92.430149447693296</c:v>
                </c:pt>
                <c:pt idx="91">
                  <c:v>92.722547108512003</c:v>
                </c:pt>
              </c:numCache>
            </c:numRef>
          </c:val>
          <c:smooth val="0"/>
        </c:ser>
        <c:ser>
          <c:idx val="4"/>
          <c:order val="4"/>
          <c:tx>
            <c:strRef>
              <c:f>Sheet1!$G$8</c:f>
              <c:strCache>
                <c:ptCount val="1"/>
                <c:pt idx="0">
                  <c:v>Spain</c:v>
                </c:pt>
              </c:strCache>
            </c:strRef>
          </c:tx>
          <c:spPr>
            <a:ln>
              <a:solidFill>
                <a:schemeClr val="accent3"/>
              </a:solidFill>
            </a:ln>
          </c:spPr>
          <c:marker>
            <c:symbol val="none"/>
          </c:marker>
          <c:cat>
            <c:numRef>
              <c:f>Sheet1!$B$9:$B$101</c:f>
              <c:numCache>
                <c:formatCode>m/d/yyyy</c:formatCode>
                <c:ptCount val="93"/>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numCache>
            </c:numRef>
          </c:cat>
          <c:val>
            <c:numRef>
              <c:f>Sheet1!$G$9:$G$101</c:f>
              <c:numCache>
                <c:formatCode>General</c:formatCode>
                <c:ptCount val="93"/>
                <c:pt idx="0">
                  <c:v>100</c:v>
                </c:pt>
                <c:pt idx="1">
                  <c:v>99.22203159202509</c:v>
                </c:pt>
                <c:pt idx="2">
                  <c:v>98.775365319765726</c:v>
                </c:pt>
                <c:pt idx="3">
                  <c:v>98.423356800567944</c:v>
                </c:pt>
                <c:pt idx="4">
                  <c:v>97.639472283026677</c:v>
                </c:pt>
                <c:pt idx="5">
                  <c:v>96.506537301070821</c:v>
                </c:pt>
                <c:pt idx="6">
                  <c:v>95.684198071348277</c:v>
                </c:pt>
                <c:pt idx="7">
                  <c:v>95.092587114713382</c:v>
                </c:pt>
                <c:pt idx="8">
                  <c:v>94.929894101638766</c:v>
                </c:pt>
                <c:pt idx="9">
                  <c:v>94.302786487605744</c:v>
                </c:pt>
                <c:pt idx="10">
                  <c:v>93.82949772229783</c:v>
                </c:pt>
                <c:pt idx="11">
                  <c:v>93.237886765662893</c:v>
                </c:pt>
                <c:pt idx="12">
                  <c:v>92.945039342128624</c:v>
                </c:pt>
                <c:pt idx="13">
                  <c:v>92.093119564574323</c:v>
                </c:pt>
                <c:pt idx="14">
                  <c:v>91.315151156599413</c:v>
                </c:pt>
                <c:pt idx="15">
                  <c:v>90.617050227770221</c:v>
                </c:pt>
                <c:pt idx="16">
                  <c:v>90.528308584274981</c:v>
                </c:pt>
                <c:pt idx="17">
                  <c:v>90.602259953854357</c:v>
                </c:pt>
                <c:pt idx="18">
                  <c:v>90.753120747796245</c:v>
                </c:pt>
                <c:pt idx="19">
                  <c:v>90.761994912145795</c:v>
                </c:pt>
                <c:pt idx="20">
                  <c:v>90.776785186061645</c:v>
                </c:pt>
                <c:pt idx="21">
                  <c:v>90.483937762527361</c:v>
                </c:pt>
                <c:pt idx="22">
                  <c:v>89.995858723303556</c:v>
                </c:pt>
                <c:pt idx="23">
                  <c:v>89.862746258060696</c:v>
                </c:pt>
                <c:pt idx="24">
                  <c:v>89.948529846772772</c:v>
                </c:pt>
                <c:pt idx="25">
                  <c:v>90.30941253032006</c:v>
                </c:pt>
                <c:pt idx="26">
                  <c:v>90.401112228598478</c:v>
                </c:pt>
                <c:pt idx="27">
                  <c:v>90.362657516417201</c:v>
                </c:pt>
                <c:pt idx="28">
                  <c:v>90.229545051174355</c:v>
                </c:pt>
                <c:pt idx="29">
                  <c:v>90.140803407679115</c:v>
                </c:pt>
                <c:pt idx="30">
                  <c:v>89.436786369283567</c:v>
                </c:pt>
                <c:pt idx="31">
                  <c:v>88.510915222149919</c:v>
                </c:pt>
                <c:pt idx="32">
                  <c:v>87.499260486304209</c:v>
                </c:pt>
                <c:pt idx="33">
                  <c:v>87.360231911495006</c:v>
                </c:pt>
                <c:pt idx="34">
                  <c:v>87.247825829734353</c:v>
                </c:pt>
                <c:pt idx="35">
                  <c:v>86.925397858368342</c:v>
                </c:pt>
                <c:pt idx="36">
                  <c:v>86.058687806898192</c:v>
                </c:pt>
                <c:pt idx="37">
                  <c:v>85.481867124179146</c:v>
                </c:pt>
                <c:pt idx="38">
                  <c:v>84.801514524048983</c:v>
                </c:pt>
                <c:pt idx="39">
                  <c:v>84.774892031000419</c:v>
                </c:pt>
                <c:pt idx="40">
                  <c:v>84.183281074365496</c:v>
                </c:pt>
                <c:pt idx="41">
                  <c:v>83.934804472578833</c:v>
                </c:pt>
                <c:pt idx="42">
                  <c:v>83.458557652487713</c:v>
                </c:pt>
                <c:pt idx="43">
                  <c:v>83.239661598532805</c:v>
                </c:pt>
                <c:pt idx="44">
                  <c:v>82.887653079335038</c:v>
                </c:pt>
                <c:pt idx="45">
                  <c:v>82.27533573921788</c:v>
                </c:pt>
                <c:pt idx="46">
                  <c:v>81.713305330414727</c:v>
                </c:pt>
                <c:pt idx="47">
                  <c:v>81.358338756433753</c:v>
                </c:pt>
                <c:pt idx="48">
                  <c:v>81.133526592912503</c:v>
                </c:pt>
                <c:pt idx="49">
                  <c:v>80.908714429391225</c:v>
                </c:pt>
                <c:pt idx="50">
                  <c:v>80.473880376264574</c:v>
                </c:pt>
                <c:pt idx="51">
                  <c:v>79.474057859551564</c:v>
                </c:pt>
                <c:pt idx="52">
                  <c:v>78.761166656806481</c:v>
                </c:pt>
                <c:pt idx="53">
                  <c:v>78.157723481038872</c:v>
                </c:pt>
                <c:pt idx="54">
                  <c:v>78.060107673194096</c:v>
                </c:pt>
                <c:pt idx="55">
                  <c:v>78.255339288883633</c:v>
                </c:pt>
                <c:pt idx="56">
                  <c:v>76.048630420635405</c:v>
                </c:pt>
                <c:pt idx="57">
                  <c:v>74.146601195054146</c:v>
                </c:pt>
                <c:pt idx="58">
                  <c:v>71.797905697213523</c:v>
                </c:pt>
                <c:pt idx="59">
                  <c:v>71.818612080695743</c:v>
                </c:pt>
                <c:pt idx="60">
                  <c:v>71.759450985032231</c:v>
                </c:pt>
                <c:pt idx="61">
                  <c:v>72.00496953203573</c:v>
                </c:pt>
                <c:pt idx="62">
                  <c:v>72.297816955570028</c:v>
                </c:pt>
                <c:pt idx="63">
                  <c:v>72.498964680825893</c:v>
                </c:pt>
                <c:pt idx="64">
                  <c:v>72.652783529550973</c:v>
                </c:pt>
                <c:pt idx="65">
                  <c:v>72.845057090457317</c:v>
                </c:pt>
                <c:pt idx="66">
                  <c:v>73.143820623557943</c:v>
                </c:pt>
                <c:pt idx="67">
                  <c:v>73.315387800982066</c:v>
                </c:pt>
                <c:pt idx="68">
                  <c:v>73.262142814884939</c:v>
                </c:pt>
                <c:pt idx="69">
                  <c:v>72.942672898302064</c:v>
                </c:pt>
                <c:pt idx="70">
                  <c:v>72.658699639117316</c:v>
                </c:pt>
                <c:pt idx="71">
                  <c:v>72.164704490327168</c:v>
                </c:pt>
                <c:pt idx="72">
                  <c:v>72.052298408566514</c:v>
                </c:pt>
                <c:pt idx="73">
                  <c:v>71.978347038987181</c:v>
                </c:pt>
                <c:pt idx="74">
                  <c:v>72.339229722534455</c:v>
                </c:pt>
                <c:pt idx="75">
                  <c:v>72.605454653020189</c:v>
                </c:pt>
                <c:pt idx="76">
                  <c:v>72.904218186120801</c:v>
                </c:pt>
                <c:pt idx="77">
                  <c:v>73.176359226172863</c:v>
                </c:pt>
                <c:pt idx="78">
                  <c:v>73.318345855765259</c:v>
                </c:pt>
                <c:pt idx="79">
                  <c:v>73.463290540140818</c:v>
                </c:pt>
                <c:pt idx="80">
                  <c:v>73.492871087972546</c:v>
                </c:pt>
                <c:pt idx="81">
                  <c:v>73.531325800153809</c:v>
                </c:pt>
                <c:pt idx="82">
                  <c:v>73.744305744542388</c:v>
                </c:pt>
                <c:pt idx="83">
                  <c:v>74.303378098562391</c:v>
                </c:pt>
                <c:pt idx="84">
                  <c:v>74.832869904750638</c:v>
                </c:pt>
                <c:pt idx="85">
                  <c:v>74.957108205643976</c:v>
                </c:pt>
                <c:pt idx="86">
                  <c:v>74.874282671715079</c:v>
                </c:pt>
                <c:pt idx="87">
                  <c:v>75.025143465656981</c:v>
                </c:pt>
                <c:pt idx="88">
                  <c:v>75.335739217890307</c:v>
                </c:pt>
                <c:pt idx="89">
                  <c:v>75.507306395314444</c:v>
                </c:pt>
                <c:pt idx="90">
                  <c:v>75.664083298822689</c:v>
                </c:pt>
                <c:pt idx="91">
                  <c:v>75.856356859729047</c:v>
                </c:pt>
                <c:pt idx="92">
                  <c:v>76.264568419807148</c:v>
                </c:pt>
              </c:numCache>
            </c:numRef>
          </c:val>
          <c:smooth val="0"/>
        </c:ser>
        <c:dLbls>
          <c:showLegendKey val="0"/>
          <c:showVal val="0"/>
          <c:showCatName val="0"/>
          <c:showSerName val="0"/>
          <c:showPercent val="0"/>
          <c:showBubbleSize val="0"/>
        </c:dLbls>
        <c:smooth val="0"/>
        <c:axId val="485034504"/>
        <c:axId val="485034112"/>
      </c:lineChart>
      <c:dateAx>
        <c:axId val="485034504"/>
        <c:scaling>
          <c:orientation val="minMax"/>
        </c:scaling>
        <c:delete val="0"/>
        <c:axPos val="b"/>
        <c:numFmt formatCode="m/d/yyyy" sourceLinked="1"/>
        <c:majorTickMark val="out"/>
        <c:minorTickMark val="none"/>
        <c:tickLblPos val="nextTo"/>
        <c:txPr>
          <a:bodyPr rot="-2700000" vert="horz"/>
          <a:lstStyle/>
          <a:p>
            <a:pPr>
              <a:defRPr/>
            </a:pPr>
            <a:endParaRPr lang="nl-BE"/>
          </a:p>
        </c:txPr>
        <c:crossAx val="485034112"/>
        <c:crosses val="autoZero"/>
        <c:auto val="1"/>
        <c:lblOffset val="100"/>
        <c:baseTimeUnit val="months"/>
      </c:dateAx>
      <c:valAx>
        <c:axId val="485034112"/>
        <c:scaling>
          <c:orientation val="minMax"/>
          <c:max val="110"/>
          <c:min val="70"/>
        </c:scaling>
        <c:delete val="0"/>
        <c:axPos val="l"/>
        <c:numFmt formatCode="General" sourceLinked="1"/>
        <c:majorTickMark val="out"/>
        <c:minorTickMark val="none"/>
        <c:tickLblPos val="nextTo"/>
        <c:crossAx val="485034504"/>
        <c:crosses val="autoZero"/>
        <c:crossBetween val="between"/>
      </c:valAx>
    </c:plotArea>
    <c:legend>
      <c:legendPos val="r"/>
      <c:layout>
        <c:manualLayout>
          <c:xMode val="edge"/>
          <c:yMode val="edge"/>
          <c:x val="0.14930097220836103"/>
          <c:y val="0.61661292560291259"/>
          <c:w val="0.40885043584916947"/>
          <c:h val="0.19161615324120515"/>
        </c:manualLayout>
      </c:layout>
      <c:overlay val="0"/>
    </c:legend>
    <c:plotVisOnly val="1"/>
    <c:dispBlanksAs val="gap"/>
    <c:showDLblsOverMax val="0"/>
  </c:chart>
  <c:spPr>
    <a:solidFill>
      <a:schemeClr val="lt1"/>
    </a:solidFill>
    <a:ln w="25400" cap="flat" cmpd="sng" algn="ctr">
      <a:solidFill>
        <a:schemeClr val="bg1"/>
      </a:solidFill>
      <a:prstDash val="solid"/>
    </a:ln>
    <a:effectLst/>
  </c:spPr>
  <c:txPr>
    <a:bodyPr/>
    <a:lstStyle/>
    <a:p>
      <a:pPr>
        <a:defRPr sz="1400">
          <a:solidFill>
            <a:srgbClr val="003366"/>
          </a:solidFill>
          <a:latin typeface="+mn-lt"/>
          <a:ea typeface="+mn-ea"/>
          <a:cs typeface="+mn-cs"/>
        </a:defRPr>
      </a:pPr>
      <a:endParaRPr lang="nl-B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95972634568217E-2"/>
          <c:y val="0.17168858031669001"/>
          <c:w val="0.93037670496106017"/>
          <c:h val="0.73169017614462273"/>
        </c:manualLayout>
      </c:layout>
      <c:barChart>
        <c:barDir val="col"/>
        <c:grouping val="clustered"/>
        <c:varyColors val="0"/>
        <c:ser>
          <c:idx val="0"/>
          <c:order val="0"/>
          <c:tx>
            <c:strRef>
              <c:f>Sheet1!$G$3</c:f>
              <c:strCache>
                <c:ptCount val="1"/>
                <c:pt idx="0">
                  <c:v>Cyclisch aangepast tekort</c:v>
                </c:pt>
              </c:strCache>
            </c:strRef>
          </c:tx>
          <c:spPr>
            <a:solidFill>
              <a:schemeClr val="accent1"/>
            </a:solidFill>
            <a:ln>
              <a:noFill/>
            </a:ln>
            <a:effectLst/>
          </c:spPr>
          <c:invertIfNegative val="0"/>
          <c:cat>
            <c:numRef>
              <c:f>Sheet1!$H$2:$K$2</c:f>
              <c:numCache>
                <c:formatCode>General</c:formatCode>
                <c:ptCount val="4"/>
                <c:pt idx="0">
                  <c:v>2014</c:v>
                </c:pt>
                <c:pt idx="1">
                  <c:v>2015</c:v>
                </c:pt>
                <c:pt idx="2">
                  <c:v>2016</c:v>
                </c:pt>
                <c:pt idx="3">
                  <c:v>2017</c:v>
                </c:pt>
              </c:numCache>
            </c:numRef>
          </c:cat>
          <c:val>
            <c:numRef>
              <c:f>Sheet1!$H$3:$K$3</c:f>
              <c:numCache>
                <c:formatCode>0%</c:formatCode>
                <c:ptCount val="4"/>
                <c:pt idx="0" formatCode="0.00%">
                  <c:v>-1.2E-2</c:v>
                </c:pt>
                <c:pt idx="1">
                  <c:v>-0.01</c:v>
                </c:pt>
                <c:pt idx="2" formatCode="0.00%">
                  <c:v>-1.2E-2</c:v>
                </c:pt>
                <c:pt idx="3" formatCode="0.00%">
                  <c:v>-1.2999999999999999E-2</c:v>
                </c:pt>
              </c:numCache>
            </c:numRef>
          </c:val>
        </c:ser>
        <c:ser>
          <c:idx val="1"/>
          <c:order val="1"/>
          <c:tx>
            <c:strRef>
              <c:f>Sheet1!$G$4</c:f>
              <c:strCache>
                <c:ptCount val="1"/>
                <c:pt idx="0">
                  <c:v>Algemeen tekort</c:v>
                </c:pt>
              </c:strCache>
            </c:strRef>
          </c:tx>
          <c:spPr>
            <a:solidFill>
              <a:schemeClr val="accent2"/>
            </a:solidFill>
            <a:ln>
              <a:noFill/>
            </a:ln>
            <a:effectLst/>
          </c:spPr>
          <c:invertIfNegative val="0"/>
          <c:cat>
            <c:numRef>
              <c:f>Sheet1!$H$2:$K$2</c:f>
              <c:numCache>
                <c:formatCode>General</c:formatCode>
                <c:ptCount val="4"/>
                <c:pt idx="0">
                  <c:v>2014</c:v>
                </c:pt>
                <c:pt idx="1">
                  <c:v>2015</c:v>
                </c:pt>
                <c:pt idx="2">
                  <c:v>2016</c:v>
                </c:pt>
                <c:pt idx="3">
                  <c:v>2017</c:v>
                </c:pt>
              </c:numCache>
            </c:numRef>
          </c:cat>
          <c:val>
            <c:numRef>
              <c:f>Sheet1!$H$4:$K$4</c:f>
              <c:numCache>
                <c:formatCode>0.00%</c:formatCode>
                <c:ptCount val="4"/>
                <c:pt idx="0">
                  <c:v>-2.5999999999999999E-2</c:v>
                </c:pt>
                <c:pt idx="1">
                  <c:v>-0.02</c:v>
                </c:pt>
                <c:pt idx="2">
                  <c:v>-1.7999999999999999E-2</c:v>
                </c:pt>
                <c:pt idx="3">
                  <c:v>-1.4999999999999999E-2</c:v>
                </c:pt>
              </c:numCache>
            </c:numRef>
          </c:val>
        </c:ser>
        <c:dLbls>
          <c:showLegendKey val="0"/>
          <c:showVal val="0"/>
          <c:showCatName val="0"/>
          <c:showSerName val="0"/>
          <c:showPercent val="0"/>
          <c:showBubbleSize val="0"/>
        </c:dLbls>
        <c:gapWidth val="219"/>
        <c:overlap val="-27"/>
        <c:axId val="480361688"/>
        <c:axId val="480364824"/>
      </c:barChart>
      <c:catAx>
        <c:axId val="4803616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480364824"/>
        <c:crosses val="autoZero"/>
        <c:auto val="1"/>
        <c:lblAlgn val="ctr"/>
        <c:lblOffset val="100"/>
        <c:noMultiLvlLbl val="0"/>
      </c:catAx>
      <c:valAx>
        <c:axId val="48036482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480361688"/>
        <c:crosses val="autoZero"/>
        <c:crossBetween val="between"/>
      </c:valAx>
      <c:spPr>
        <a:noFill/>
        <a:ln>
          <a:noFill/>
        </a:ln>
        <a:effectLst/>
      </c:spPr>
    </c:plotArea>
    <c:legend>
      <c:legendPos val="b"/>
      <c:layout>
        <c:manualLayout>
          <c:xMode val="edge"/>
          <c:yMode val="edge"/>
          <c:x val="0.16633758951380867"/>
          <c:y val="0.82728967614709481"/>
          <c:w val="0.7697480685891035"/>
          <c:h val="7.39818160301029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sz="1100"/>
      </a:pPr>
      <a:endParaRPr lang="nl-B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050" dirty="0" err="1">
                <a:solidFill>
                  <a:schemeClr val="tx1"/>
                </a:solidFill>
              </a:rPr>
              <a:t>Structureel</a:t>
            </a:r>
            <a:r>
              <a:rPr lang="en-US" sz="1050" dirty="0">
                <a:solidFill>
                  <a:schemeClr val="tx1"/>
                </a:solidFill>
              </a:rPr>
              <a:t> </a:t>
            </a:r>
            <a:r>
              <a:rPr lang="en-US" sz="1050" dirty="0" err="1">
                <a:solidFill>
                  <a:schemeClr val="tx1"/>
                </a:solidFill>
              </a:rPr>
              <a:t>begrotingstekort</a:t>
            </a:r>
            <a:endParaRPr lang="en-US" sz="1050" dirty="0">
              <a:solidFill>
                <a:schemeClr val="tx1"/>
              </a:solidFill>
            </a:endParaRPr>
          </a:p>
          <a:p>
            <a:pPr>
              <a:defRPr/>
            </a:pPr>
            <a:r>
              <a:rPr lang="en-US" sz="1050" i="1" dirty="0">
                <a:solidFill>
                  <a:schemeClr val="tx1"/>
                </a:solidFill>
              </a:rPr>
              <a:t>(</a:t>
            </a:r>
            <a:r>
              <a:rPr lang="en-US" sz="1050" i="1" dirty="0" err="1">
                <a:solidFill>
                  <a:schemeClr val="tx1"/>
                </a:solidFill>
              </a:rPr>
              <a:t>meer</a:t>
            </a:r>
            <a:r>
              <a:rPr lang="en-US" sz="1050" i="1" dirty="0">
                <a:solidFill>
                  <a:schemeClr val="tx1"/>
                </a:solidFill>
              </a:rPr>
              <a:t> (+) / minder (-) </a:t>
            </a:r>
            <a:r>
              <a:rPr lang="en-US" sz="1050" i="1" dirty="0" err="1">
                <a:solidFill>
                  <a:schemeClr val="tx1"/>
                </a:solidFill>
              </a:rPr>
              <a:t>besparen</a:t>
            </a:r>
            <a:r>
              <a:rPr lang="en-US" sz="1050" i="1" dirty="0">
                <a:solidFill>
                  <a:schemeClr val="tx1"/>
                </a:solidFill>
              </a:rPr>
              <a:t>)</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6.750258164450755E-2"/>
          <c:y val="0.10448753006292623"/>
          <c:w val="0.92020233638827931"/>
          <c:h val="0.78001235462721974"/>
        </c:manualLayout>
      </c:layout>
      <c:barChart>
        <c:barDir val="col"/>
        <c:grouping val="clustered"/>
        <c:varyColors val="0"/>
        <c:ser>
          <c:idx val="1"/>
          <c:order val="1"/>
          <c:tx>
            <c:strRef>
              <c:f>Sheet1!$D$11</c:f>
              <c:strCache>
                <c:ptCount val="1"/>
                <c:pt idx="0">
                  <c:v>2016</c:v>
                </c:pt>
              </c:strCache>
            </c:strRef>
          </c:tx>
          <c:spPr>
            <a:solidFill>
              <a:schemeClr val="accent2"/>
            </a:solidFill>
            <a:ln>
              <a:noFill/>
            </a:ln>
            <a:effectLst/>
          </c:spPr>
          <c:invertIfNegative val="0"/>
          <c:cat>
            <c:strRef>
              <c:f>Sheet1!$B$12:$B$18</c:f>
              <c:strCache>
                <c:ptCount val="6"/>
                <c:pt idx="0">
                  <c:v>België</c:v>
                </c:pt>
                <c:pt idx="1">
                  <c:v>Frankrijk</c:v>
                </c:pt>
                <c:pt idx="2">
                  <c:v>Nederland</c:v>
                </c:pt>
                <c:pt idx="3">
                  <c:v>EA-19</c:v>
                </c:pt>
                <c:pt idx="4">
                  <c:v>Duitsland</c:v>
                </c:pt>
                <c:pt idx="5">
                  <c:v>Italië</c:v>
                </c:pt>
              </c:strCache>
            </c:strRef>
          </c:cat>
          <c:val>
            <c:numRef>
              <c:f>Sheet1!$D$12:$D$18</c:f>
              <c:numCache>
                <c:formatCode>0.00%</c:formatCode>
                <c:ptCount val="6"/>
                <c:pt idx="0">
                  <c:v>9.9999999999999742E-4</c:v>
                </c:pt>
                <c:pt idx="1">
                  <c:v>1.9999999999999983E-3</c:v>
                </c:pt>
                <c:pt idx="2">
                  <c:v>0</c:v>
                </c:pt>
                <c:pt idx="3">
                  <c:v>-2E-3</c:v>
                </c:pt>
                <c:pt idx="4">
                  <c:v>-3.9999999999999992E-3</c:v>
                </c:pt>
                <c:pt idx="5">
                  <c:v>-4.9999999999999992E-3</c:v>
                </c:pt>
              </c:numCache>
            </c:numRef>
          </c:val>
        </c:ser>
        <c:ser>
          <c:idx val="2"/>
          <c:order val="2"/>
          <c:tx>
            <c:strRef>
              <c:f>Sheet1!$E$11</c:f>
              <c:strCache>
                <c:ptCount val="1"/>
                <c:pt idx="0">
                  <c:v>2017</c:v>
                </c:pt>
              </c:strCache>
            </c:strRef>
          </c:tx>
          <c:spPr>
            <a:solidFill>
              <a:schemeClr val="accent1"/>
            </a:solidFill>
            <a:ln>
              <a:noFill/>
            </a:ln>
            <a:effectLst/>
          </c:spPr>
          <c:invertIfNegative val="0"/>
          <c:cat>
            <c:strLit>
              <c:ptCount val="6"/>
              <c:pt idx="0">
                <c:v>België</c:v>
              </c:pt>
              <c:pt idx="1">
                <c:v>Frankrijk</c:v>
              </c:pt>
              <c:pt idx="2">
                <c:v>Nederland</c:v>
              </c:pt>
              <c:pt idx="3">
                <c:v>EA-19</c:v>
              </c:pt>
              <c:pt idx="4">
                <c:v>Duitsland</c:v>
              </c:pt>
              <c:pt idx="5">
                <c:v>Italië</c:v>
              </c:pt>
              <c:extLst>
                <c:ext xmlns:c15="http://schemas.microsoft.com/office/drawing/2012/chart" uri="{02D57815-91ED-43cb-92C2-25804820EDAC}">
                  <c15:autoCat val="1"/>
                </c:ext>
              </c:extLst>
            </c:strLit>
          </c:cat>
          <c:val>
            <c:numRef>
              <c:f>Sheet1!$E$12:$E$18</c:f>
              <c:numCache>
                <c:formatCode>0.00%</c:formatCode>
                <c:ptCount val="6"/>
                <c:pt idx="0">
                  <c:v>0</c:v>
                </c:pt>
                <c:pt idx="1">
                  <c:v>-9.9999999999999742E-4</c:v>
                </c:pt>
                <c:pt idx="2">
                  <c:v>-4.0000000000000001E-3</c:v>
                </c:pt>
                <c:pt idx="3">
                  <c:v>-9.9999999999999915E-4</c:v>
                </c:pt>
                <c:pt idx="4">
                  <c:v>-1E-3</c:v>
                </c:pt>
                <c:pt idx="5">
                  <c:v>0</c:v>
                </c:pt>
              </c:numCache>
            </c:numRef>
          </c:val>
        </c:ser>
        <c:dLbls>
          <c:showLegendKey val="0"/>
          <c:showVal val="0"/>
          <c:showCatName val="0"/>
          <c:showSerName val="0"/>
          <c:showPercent val="0"/>
          <c:showBubbleSize val="0"/>
        </c:dLbls>
        <c:gapWidth val="219"/>
        <c:overlap val="-27"/>
        <c:axId val="480362080"/>
        <c:axId val="477788704"/>
        <c:extLst>
          <c:ext xmlns:c15="http://schemas.microsoft.com/office/drawing/2012/chart" uri="{02D57815-91ED-43cb-92C2-25804820EDAC}">
            <c15:filteredBarSeries>
              <c15:ser>
                <c:idx val="0"/>
                <c:order val="0"/>
                <c:tx>
                  <c:strRef>
                    <c:extLst>
                      <c:ext uri="{02D57815-91ED-43cb-92C2-25804820EDAC}">
                        <c15:formulaRef>
                          <c15:sqref>Sheet1!$C$11</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Sheet1!$B$12:$B$18</c15:sqref>
                        </c15:formulaRef>
                      </c:ext>
                    </c:extLst>
                    <c:strCache>
                      <c:ptCount val="6"/>
                      <c:pt idx="0">
                        <c:v>België</c:v>
                      </c:pt>
                      <c:pt idx="1">
                        <c:v>Frankrijk</c:v>
                      </c:pt>
                      <c:pt idx="2">
                        <c:v>Nederland</c:v>
                      </c:pt>
                      <c:pt idx="3">
                        <c:v>EA-19</c:v>
                      </c:pt>
                      <c:pt idx="4">
                        <c:v>Duitsland</c:v>
                      </c:pt>
                      <c:pt idx="5">
                        <c:v>Italië</c:v>
                      </c:pt>
                    </c:strCache>
                  </c:strRef>
                </c:cat>
                <c:val>
                  <c:numRef>
                    <c:extLst>
                      <c:ext uri="{02D57815-91ED-43cb-92C2-25804820EDAC}">
                        <c15:formulaRef>
                          <c15:sqref>Sheet1!$C$12:$C$18</c15:sqref>
                        </c15:formulaRef>
                      </c:ext>
                    </c:extLst>
                    <c:numCache>
                      <c:formatCode>0.00%</c:formatCode>
                      <c:ptCount val="6"/>
                      <c:pt idx="0">
                        <c:v>3.0000000000000027E-3</c:v>
                      </c:pt>
                      <c:pt idx="1">
                        <c:v>1.0000000000000009E-3</c:v>
                      </c:pt>
                      <c:pt idx="2">
                        <c:v>-4.9999999999999992E-3</c:v>
                      </c:pt>
                      <c:pt idx="3">
                        <c:v>2E-3</c:v>
                      </c:pt>
                      <c:pt idx="4">
                        <c:v>5.9999999999999993E-3</c:v>
                      </c:pt>
                      <c:pt idx="5">
                        <c:v>-1.0000000000000009E-3</c:v>
                      </c:pt>
                    </c:numCache>
                  </c:numRef>
                </c:val>
              </c15:ser>
            </c15:filteredBarSeries>
          </c:ext>
        </c:extLst>
      </c:barChart>
      <c:catAx>
        <c:axId val="4803620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477788704"/>
        <c:crosses val="autoZero"/>
        <c:auto val="1"/>
        <c:lblAlgn val="ctr"/>
        <c:lblOffset val="100"/>
        <c:noMultiLvlLbl val="0"/>
      </c:catAx>
      <c:valAx>
        <c:axId val="47778870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480362080"/>
        <c:crosses val="autoZero"/>
        <c:crossBetween val="between"/>
      </c:valAx>
      <c:spPr>
        <a:noFill/>
        <a:ln>
          <a:noFill/>
        </a:ln>
        <a:effectLst/>
      </c:spPr>
    </c:plotArea>
    <c:legend>
      <c:legendPos val="b"/>
      <c:layout>
        <c:manualLayout>
          <c:xMode val="edge"/>
          <c:yMode val="edge"/>
          <c:x val="0.16808259003780684"/>
          <c:y val="0.61411665656044256"/>
          <c:w val="0.23765201298592345"/>
          <c:h val="8.246106860365183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solidFill>
      <a:schemeClr val="bg1"/>
    </a:solidFill>
    <a:ln>
      <a:noFill/>
    </a:ln>
    <a:effectLst/>
  </c:spPr>
  <c:txPr>
    <a:bodyPr/>
    <a:lstStyle/>
    <a:p>
      <a:pPr>
        <a:defRPr sz="1100"/>
      </a:pPr>
      <a:endParaRPr lang="nl-B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13828740157478E-2"/>
          <c:y val="0.11575001030138553"/>
          <c:w val="0.89166117125984257"/>
          <c:h val="0.71317459562224128"/>
        </c:manualLayout>
      </c:layout>
      <c:lineChart>
        <c:grouping val="standard"/>
        <c:varyColors val="0"/>
        <c:ser>
          <c:idx val="0"/>
          <c:order val="0"/>
          <c:tx>
            <c:strRef>
              <c:f>Sheet1!$B$1</c:f>
              <c:strCache>
                <c:ptCount val="1"/>
                <c:pt idx="0">
                  <c:v>Leningen aan niet-fin.bedrijven</c:v>
                </c:pt>
              </c:strCache>
            </c:strRef>
          </c:tx>
          <c:spPr>
            <a:ln w="28575" cap="rnd">
              <a:solidFill>
                <a:schemeClr val="accent1"/>
              </a:solidFill>
              <a:round/>
            </a:ln>
            <a:effectLst/>
          </c:spPr>
          <c:marker>
            <c:symbol val="none"/>
          </c:marker>
          <c:dLbls>
            <c:dLbl>
              <c:idx val="128"/>
              <c:layout>
                <c:manualLayout>
                  <c:x val="-9.865144267859784E-3"/>
                  <c:y val="-2.867042291323965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Sheet1!$A$2:$A$130</c:f>
              <c:numCache>
                <c:formatCode>m/d/yyyy</c:formatCode>
                <c:ptCount val="129"/>
                <c:pt idx="0">
                  <c:v>38411</c:v>
                </c:pt>
                <c:pt idx="1">
                  <c:v>38442</c:v>
                </c:pt>
                <c:pt idx="2">
                  <c:v>38471</c:v>
                </c:pt>
                <c:pt idx="3">
                  <c:v>38503</c:v>
                </c:pt>
                <c:pt idx="4">
                  <c:v>38533</c:v>
                </c:pt>
                <c:pt idx="5">
                  <c:v>38562</c:v>
                </c:pt>
                <c:pt idx="6">
                  <c:v>38595</c:v>
                </c:pt>
                <c:pt idx="7">
                  <c:v>38625</c:v>
                </c:pt>
                <c:pt idx="8">
                  <c:v>38656</c:v>
                </c:pt>
                <c:pt idx="9">
                  <c:v>38686</c:v>
                </c:pt>
                <c:pt idx="10">
                  <c:v>38716</c:v>
                </c:pt>
                <c:pt idx="11">
                  <c:v>38748</c:v>
                </c:pt>
                <c:pt idx="12">
                  <c:v>38776</c:v>
                </c:pt>
                <c:pt idx="13">
                  <c:v>38807</c:v>
                </c:pt>
                <c:pt idx="14">
                  <c:v>38835</c:v>
                </c:pt>
                <c:pt idx="15">
                  <c:v>38868</c:v>
                </c:pt>
                <c:pt idx="16">
                  <c:v>38898</c:v>
                </c:pt>
                <c:pt idx="17">
                  <c:v>38929</c:v>
                </c:pt>
                <c:pt idx="18">
                  <c:v>38960</c:v>
                </c:pt>
                <c:pt idx="19">
                  <c:v>38989</c:v>
                </c:pt>
                <c:pt idx="20">
                  <c:v>39021</c:v>
                </c:pt>
                <c:pt idx="21">
                  <c:v>39051</c:v>
                </c:pt>
                <c:pt idx="22">
                  <c:v>39080</c:v>
                </c:pt>
                <c:pt idx="23">
                  <c:v>39113</c:v>
                </c:pt>
                <c:pt idx="24">
                  <c:v>39141</c:v>
                </c:pt>
                <c:pt idx="25">
                  <c:v>39171</c:v>
                </c:pt>
                <c:pt idx="26">
                  <c:v>39202</c:v>
                </c:pt>
                <c:pt idx="27">
                  <c:v>39233</c:v>
                </c:pt>
                <c:pt idx="28">
                  <c:v>39262</c:v>
                </c:pt>
                <c:pt idx="29">
                  <c:v>39294</c:v>
                </c:pt>
                <c:pt idx="30">
                  <c:v>39325</c:v>
                </c:pt>
                <c:pt idx="31">
                  <c:v>39353</c:v>
                </c:pt>
                <c:pt idx="32">
                  <c:v>39386</c:v>
                </c:pt>
                <c:pt idx="33">
                  <c:v>39416</c:v>
                </c:pt>
                <c:pt idx="34">
                  <c:v>39447</c:v>
                </c:pt>
                <c:pt idx="35">
                  <c:v>39478</c:v>
                </c:pt>
                <c:pt idx="36">
                  <c:v>39507</c:v>
                </c:pt>
                <c:pt idx="37">
                  <c:v>39538</c:v>
                </c:pt>
                <c:pt idx="38">
                  <c:v>39568</c:v>
                </c:pt>
                <c:pt idx="39">
                  <c:v>39598</c:v>
                </c:pt>
                <c:pt idx="40">
                  <c:v>39629</c:v>
                </c:pt>
                <c:pt idx="41">
                  <c:v>39660</c:v>
                </c:pt>
                <c:pt idx="42">
                  <c:v>39689</c:v>
                </c:pt>
                <c:pt idx="43">
                  <c:v>39721</c:v>
                </c:pt>
                <c:pt idx="44">
                  <c:v>39752</c:v>
                </c:pt>
                <c:pt idx="45">
                  <c:v>39780</c:v>
                </c:pt>
                <c:pt idx="46">
                  <c:v>39813</c:v>
                </c:pt>
                <c:pt idx="47">
                  <c:v>39843</c:v>
                </c:pt>
                <c:pt idx="48">
                  <c:v>39871</c:v>
                </c:pt>
                <c:pt idx="49">
                  <c:v>39903</c:v>
                </c:pt>
                <c:pt idx="50">
                  <c:v>39933</c:v>
                </c:pt>
                <c:pt idx="51">
                  <c:v>39962</c:v>
                </c:pt>
                <c:pt idx="52">
                  <c:v>39994</c:v>
                </c:pt>
                <c:pt idx="53">
                  <c:v>40025</c:v>
                </c:pt>
                <c:pt idx="54">
                  <c:v>40056</c:v>
                </c:pt>
                <c:pt idx="55">
                  <c:v>40086</c:v>
                </c:pt>
                <c:pt idx="56">
                  <c:v>40116</c:v>
                </c:pt>
                <c:pt idx="57">
                  <c:v>40147</c:v>
                </c:pt>
                <c:pt idx="58">
                  <c:v>40178</c:v>
                </c:pt>
                <c:pt idx="59">
                  <c:v>40207</c:v>
                </c:pt>
                <c:pt idx="60">
                  <c:v>40235</c:v>
                </c:pt>
                <c:pt idx="61">
                  <c:v>40268</c:v>
                </c:pt>
                <c:pt idx="62">
                  <c:v>40298</c:v>
                </c:pt>
                <c:pt idx="63">
                  <c:v>40329</c:v>
                </c:pt>
                <c:pt idx="64">
                  <c:v>40359</c:v>
                </c:pt>
                <c:pt idx="65">
                  <c:v>40389</c:v>
                </c:pt>
                <c:pt idx="66">
                  <c:v>40421</c:v>
                </c:pt>
                <c:pt idx="67">
                  <c:v>40451</c:v>
                </c:pt>
                <c:pt idx="68">
                  <c:v>40480</c:v>
                </c:pt>
                <c:pt idx="69">
                  <c:v>40512</c:v>
                </c:pt>
                <c:pt idx="70">
                  <c:v>40543</c:v>
                </c:pt>
                <c:pt idx="71">
                  <c:v>40574</c:v>
                </c:pt>
                <c:pt idx="72">
                  <c:v>40602</c:v>
                </c:pt>
                <c:pt idx="73">
                  <c:v>40633</c:v>
                </c:pt>
                <c:pt idx="74">
                  <c:v>40662</c:v>
                </c:pt>
                <c:pt idx="75">
                  <c:v>40694</c:v>
                </c:pt>
                <c:pt idx="76">
                  <c:v>40724</c:v>
                </c:pt>
                <c:pt idx="77">
                  <c:v>40753</c:v>
                </c:pt>
                <c:pt idx="78">
                  <c:v>40786</c:v>
                </c:pt>
                <c:pt idx="79">
                  <c:v>40816</c:v>
                </c:pt>
                <c:pt idx="80">
                  <c:v>40847</c:v>
                </c:pt>
                <c:pt idx="81">
                  <c:v>40877</c:v>
                </c:pt>
                <c:pt idx="82">
                  <c:v>40907</c:v>
                </c:pt>
                <c:pt idx="83">
                  <c:v>40939</c:v>
                </c:pt>
                <c:pt idx="84">
                  <c:v>40968</c:v>
                </c:pt>
                <c:pt idx="85">
                  <c:v>40998</c:v>
                </c:pt>
                <c:pt idx="86">
                  <c:v>41029</c:v>
                </c:pt>
                <c:pt idx="87">
                  <c:v>41060</c:v>
                </c:pt>
                <c:pt idx="88">
                  <c:v>41089</c:v>
                </c:pt>
                <c:pt idx="89">
                  <c:v>41121</c:v>
                </c:pt>
                <c:pt idx="90">
                  <c:v>41152</c:v>
                </c:pt>
                <c:pt idx="91">
                  <c:v>41180</c:v>
                </c:pt>
                <c:pt idx="92">
                  <c:v>41213</c:v>
                </c:pt>
                <c:pt idx="93">
                  <c:v>41243</c:v>
                </c:pt>
                <c:pt idx="94">
                  <c:v>41274</c:v>
                </c:pt>
                <c:pt idx="95">
                  <c:v>41305</c:v>
                </c:pt>
                <c:pt idx="96">
                  <c:v>41333</c:v>
                </c:pt>
                <c:pt idx="97">
                  <c:v>41362</c:v>
                </c:pt>
                <c:pt idx="98">
                  <c:v>41394</c:v>
                </c:pt>
                <c:pt idx="99">
                  <c:v>41425</c:v>
                </c:pt>
                <c:pt idx="100">
                  <c:v>41453</c:v>
                </c:pt>
                <c:pt idx="101">
                  <c:v>41486</c:v>
                </c:pt>
                <c:pt idx="102">
                  <c:v>41516</c:v>
                </c:pt>
                <c:pt idx="103">
                  <c:v>41547</c:v>
                </c:pt>
                <c:pt idx="104">
                  <c:v>41578</c:v>
                </c:pt>
                <c:pt idx="105">
                  <c:v>41607</c:v>
                </c:pt>
                <c:pt idx="106">
                  <c:v>41639</c:v>
                </c:pt>
                <c:pt idx="107">
                  <c:v>41670</c:v>
                </c:pt>
                <c:pt idx="108">
                  <c:v>41698</c:v>
                </c:pt>
                <c:pt idx="109">
                  <c:v>41729</c:v>
                </c:pt>
                <c:pt idx="110">
                  <c:v>41759</c:v>
                </c:pt>
                <c:pt idx="111">
                  <c:v>41789</c:v>
                </c:pt>
                <c:pt idx="112">
                  <c:v>41820</c:v>
                </c:pt>
                <c:pt idx="113">
                  <c:v>41851</c:v>
                </c:pt>
                <c:pt idx="114">
                  <c:v>41880</c:v>
                </c:pt>
                <c:pt idx="115">
                  <c:v>41912</c:v>
                </c:pt>
                <c:pt idx="116">
                  <c:v>41943</c:v>
                </c:pt>
                <c:pt idx="117">
                  <c:v>41971</c:v>
                </c:pt>
                <c:pt idx="118">
                  <c:v>42004</c:v>
                </c:pt>
                <c:pt idx="119">
                  <c:v>42034</c:v>
                </c:pt>
                <c:pt idx="120">
                  <c:v>42062</c:v>
                </c:pt>
                <c:pt idx="121">
                  <c:v>42094</c:v>
                </c:pt>
                <c:pt idx="122">
                  <c:v>42124</c:v>
                </c:pt>
                <c:pt idx="123">
                  <c:v>42153</c:v>
                </c:pt>
                <c:pt idx="124">
                  <c:v>42185</c:v>
                </c:pt>
                <c:pt idx="125">
                  <c:v>42216</c:v>
                </c:pt>
                <c:pt idx="126">
                  <c:v>42247</c:v>
                </c:pt>
                <c:pt idx="127">
                  <c:v>42277</c:v>
                </c:pt>
                <c:pt idx="128">
                  <c:v>42307</c:v>
                </c:pt>
              </c:numCache>
            </c:numRef>
          </c:cat>
          <c:val>
            <c:numRef>
              <c:f>Sheet1!$B$2:$B$130</c:f>
              <c:numCache>
                <c:formatCode>General</c:formatCode>
                <c:ptCount val="129"/>
                <c:pt idx="0">
                  <c:v>5.75</c:v>
                </c:pt>
                <c:pt idx="1">
                  <c:v>5.9</c:v>
                </c:pt>
                <c:pt idx="2">
                  <c:v>6.08</c:v>
                </c:pt>
                <c:pt idx="3">
                  <c:v>6.24</c:v>
                </c:pt>
                <c:pt idx="4">
                  <c:v>6.5600000000000005</c:v>
                </c:pt>
                <c:pt idx="5">
                  <c:v>7.1000000000000005</c:v>
                </c:pt>
                <c:pt idx="6">
                  <c:v>6.8900000000000006</c:v>
                </c:pt>
                <c:pt idx="7">
                  <c:v>7.2700000000000005</c:v>
                </c:pt>
                <c:pt idx="8">
                  <c:v>7.51</c:v>
                </c:pt>
                <c:pt idx="9">
                  <c:v>7.72</c:v>
                </c:pt>
                <c:pt idx="10">
                  <c:v>8.370000000000001</c:v>
                </c:pt>
                <c:pt idx="11">
                  <c:v>8.56</c:v>
                </c:pt>
                <c:pt idx="12">
                  <c:v>9.69</c:v>
                </c:pt>
                <c:pt idx="13">
                  <c:v>10.44</c:v>
                </c:pt>
                <c:pt idx="14">
                  <c:v>10.94</c:v>
                </c:pt>
                <c:pt idx="15">
                  <c:v>11.26</c:v>
                </c:pt>
                <c:pt idx="16">
                  <c:v>11.370000000000001</c:v>
                </c:pt>
                <c:pt idx="17">
                  <c:v>11.790000000000001</c:v>
                </c:pt>
                <c:pt idx="18">
                  <c:v>12.01</c:v>
                </c:pt>
                <c:pt idx="19">
                  <c:v>12.72</c:v>
                </c:pt>
                <c:pt idx="20">
                  <c:v>12.89</c:v>
                </c:pt>
                <c:pt idx="21">
                  <c:v>13.22</c:v>
                </c:pt>
                <c:pt idx="22">
                  <c:v>13.11</c:v>
                </c:pt>
                <c:pt idx="23">
                  <c:v>13.39</c:v>
                </c:pt>
                <c:pt idx="24">
                  <c:v>12.75</c:v>
                </c:pt>
                <c:pt idx="25">
                  <c:v>12.59</c:v>
                </c:pt>
                <c:pt idx="26">
                  <c:v>12.36</c:v>
                </c:pt>
                <c:pt idx="27">
                  <c:v>12.780000000000001</c:v>
                </c:pt>
                <c:pt idx="28">
                  <c:v>13.26</c:v>
                </c:pt>
                <c:pt idx="29">
                  <c:v>13.67</c:v>
                </c:pt>
                <c:pt idx="30">
                  <c:v>14.26</c:v>
                </c:pt>
                <c:pt idx="31">
                  <c:v>13.97</c:v>
                </c:pt>
                <c:pt idx="32">
                  <c:v>13.88</c:v>
                </c:pt>
                <c:pt idx="33">
                  <c:v>13.94</c:v>
                </c:pt>
                <c:pt idx="34">
                  <c:v>14.51</c:v>
                </c:pt>
                <c:pt idx="35">
                  <c:v>14.42</c:v>
                </c:pt>
                <c:pt idx="36">
                  <c:v>14.75</c:v>
                </c:pt>
                <c:pt idx="37">
                  <c:v>14.92</c:v>
                </c:pt>
                <c:pt idx="38">
                  <c:v>14.950000000000001</c:v>
                </c:pt>
                <c:pt idx="39">
                  <c:v>14.22</c:v>
                </c:pt>
                <c:pt idx="40">
                  <c:v>13.71</c:v>
                </c:pt>
                <c:pt idx="41">
                  <c:v>12.94</c:v>
                </c:pt>
                <c:pt idx="42">
                  <c:v>12.61</c:v>
                </c:pt>
                <c:pt idx="43">
                  <c:v>12.05</c:v>
                </c:pt>
                <c:pt idx="44">
                  <c:v>11.790000000000001</c:v>
                </c:pt>
                <c:pt idx="45">
                  <c:v>11.09</c:v>
                </c:pt>
                <c:pt idx="46">
                  <c:v>9.5299999999999994</c:v>
                </c:pt>
                <c:pt idx="47">
                  <c:v>8.82</c:v>
                </c:pt>
                <c:pt idx="48">
                  <c:v>7.58</c:v>
                </c:pt>
                <c:pt idx="49">
                  <c:v>6.11</c:v>
                </c:pt>
                <c:pt idx="50">
                  <c:v>5.13</c:v>
                </c:pt>
                <c:pt idx="51">
                  <c:v>4.3</c:v>
                </c:pt>
                <c:pt idx="52">
                  <c:v>2.73</c:v>
                </c:pt>
                <c:pt idx="53">
                  <c:v>1.51</c:v>
                </c:pt>
                <c:pt idx="54">
                  <c:v>0.69000000000000006</c:v>
                </c:pt>
                <c:pt idx="55">
                  <c:v>-0.23</c:v>
                </c:pt>
                <c:pt idx="56">
                  <c:v>-1.21</c:v>
                </c:pt>
                <c:pt idx="57">
                  <c:v>-1.84</c:v>
                </c:pt>
                <c:pt idx="58">
                  <c:v>-2.17</c:v>
                </c:pt>
                <c:pt idx="59">
                  <c:v>-2.68</c:v>
                </c:pt>
                <c:pt idx="60">
                  <c:v>-2.4300000000000002</c:v>
                </c:pt>
                <c:pt idx="61">
                  <c:v>-2.39</c:v>
                </c:pt>
                <c:pt idx="62">
                  <c:v>-2.56</c:v>
                </c:pt>
                <c:pt idx="63">
                  <c:v>-2.13</c:v>
                </c:pt>
                <c:pt idx="64">
                  <c:v>-1.7</c:v>
                </c:pt>
                <c:pt idx="65">
                  <c:v>-1.45</c:v>
                </c:pt>
                <c:pt idx="66">
                  <c:v>-1.17</c:v>
                </c:pt>
                <c:pt idx="67">
                  <c:v>-0.59</c:v>
                </c:pt>
                <c:pt idx="68">
                  <c:v>-0.46</c:v>
                </c:pt>
                <c:pt idx="69">
                  <c:v>-0.08</c:v>
                </c:pt>
                <c:pt idx="70">
                  <c:v>0</c:v>
                </c:pt>
                <c:pt idx="71">
                  <c:v>0.6</c:v>
                </c:pt>
                <c:pt idx="72">
                  <c:v>0.73</c:v>
                </c:pt>
                <c:pt idx="73">
                  <c:v>0.93</c:v>
                </c:pt>
                <c:pt idx="74">
                  <c:v>1.07</c:v>
                </c:pt>
                <c:pt idx="75">
                  <c:v>1.02</c:v>
                </c:pt>
                <c:pt idx="76">
                  <c:v>1.6300000000000001</c:v>
                </c:pt>
                <c:pt idx="77">
                  <c:v>1.7</c:v>
                </c:pt>
                <c:pt idx="78">
                  <c:v>1.6400000000000001</c:v>
                </c:pt>
                <c:pt idx="79">
                  <c:v>1.72</c:v>
                </c:pt>
                <c:pt idx="80">
                  <c:v>1.99</c:v>
                </c:pt>
                <c:pt idx="81">
                  <c:v>1.68</c:v>
                </c:pt>
                <c:pt idx="82">
                  <c:v>1.24</c:v>
                </c:pt>
                <c:pt idx="83">
                  <c:v>0.88</c:v>
                </c:pt>
                <c:pt idx="84">
                  <c:v>0.55000000000000004</c:v>
                </c:pt>
                <c:pt idx="85">
                  <c:v>0.25</c:v>
                </c:pt>
                <c:pt idx="86">
                  <c:v>0.43</c:v>
                </c:pt>
                <c:pt idx="87">
                  <c:v>0.03</c:v>
                </c:pt>
                <c:pt idx="88">
                  <c:v>-0.63</c:v>
                </c:pt>
                <c:pt idx="89">
                  <c:v>-0.46</c:v>
                </c:pt>
                <c:pt idx="90">
                  <c:v>-0.75</c:v>
                </c:pt>
                <c:pt idx="91">
                  <c:v>-1.53</c:v>
                </c:pt>
                <c:pt idx="92">
                  <c:v>-1.82</c:v>
                </c:pt>
                <c:pt idx="93">
                  <c:v>-1.84</c:v>
                </c:pt>
                <c:pt idx="94">
                  <c:v>-2.3000000000000003</c:v>
                </c:pt>
                <c:pt idx="95">
                  <c:v>-2.4900000000000002</c:v>
                </c:pt>
                <c:pt idx="96">
                  <c:v>-2.63</c:v>
                </c:pt>
                <c:pt idx="97">
                  <c:v>-2.4700000000000002</c:v>
                </c:pt>
                <c:pt idx="98">
                  <c:v>-3.06</c:v>
                </c:pt>
                <c:pt idx="99">
                  <c:v>-3.25</c:v>
                </c:pt>
                <c:pt idx="100">
                  <c:v>-3.38</c:v>
                </c:pt>
                <c:pt idx="101">
                  <c:v>-3.73</c:v>
                </c:pt>
                <c:pt idx="102">
                  <c:v>-3.8200000000000003</c:v>
                </c:pt>
                <c:pt idx="103">
                  <c:v>-3.61</c:v>
                </c:pt>
                <c:pt idx="104">
                  <c:v>-3.7</c:v>
                </c:pt>
                <c:pt idx="105">
                  <c:v>-3.81</c:v>
                </c:pt>
                <c:pt idx="106">
                  <c:v>-2.94</c:v>
                </c:pt>
                <c:pt idx="107">
                  <c:v>-2.96</c:v>
                </c:pt>
                <c:pt idx="108">
                  <c:v>-3.0100000000000002</c:v>
                </c:pt>
                <c:pt idx="109">
                  <c:v>-3.06</c:v>
                </c:pt>
                <c:pt idx="110">
                  <c:v>-2.7800000000000002</c:v>
                </c:pt>
                <c:pt idx="111">
                  <c:v>-2.64</c:v>
                </c:pt>
                <c:pt idx="112">
                  <c:v>-2.31</c:v>
                </c:pt>
                <c:pt idx="113">
                  <c:v>-2.34</c:v>
                </c:pt>
                <c:pt idx="114">
                  <c:v>-2.17</c:v>
                </c:pt>
                <c:pt idx="115">
                  <c:v>-2.0300000000000002</c:v>
                </c:pt>
                <c:pt idx="116">
                  <c:v>-1.84</c:v>
                </c:pt>
                <c:pt idx="117">
                  <c:v>-1.6500000000000001</c:v>
                </c:pt>
                <c:pt idx="118">
                  <c:v>-1.35</c:v>
                </c:pt>
                <c:pt idx="119">
                  <c:v>-1.06</c:v>
                </c:pt>
                <c:pt idx="120">
                  <c:v>-0.63</c:v>
                </c:pt>
                <c:pt idx="121">
                  <c:v>-0.57000000000000006</c:v>
                </c:pt>
                <c:pt idx="122">
                  <c:v>-0.39</c:v>
                </c:pt>
                <c:pt idx="123">
                  <c:v>-0.21</c:v>
                </c:pt>
                <c:pt idx="124">
                  <c:v>-0.2</c:v>
                </c:pt>
                <c:pt idx="125">
                  <c:v>0.18</c:v>
                </c:pt>
                <c:pt idx="126">
                  <c:v>0.23</c:v>
                </c:pt>
                <c:pt idx="127">
                  <c:v>7.0000000000000007E-2</c:v>
                </c:pt>
                <c:pt idx="128">
                  <c:v>0.52</c:v>
                </c:pt>
              </c:numCache>
            </c:numRef>
          </c:val>
          <c:smooth val="0"/>
        </c:ser>
        <c:ser>
          <c:idx val="1"/>
          <c:order val="1"/>
          <c:tx>
            <c:strRef>
              <c:f>Sheet1!$C$1</c:f>
              <c:strCache>
                <c:ptCount val="1"/>
                <c:pt idx="0">
                  <c:v>Leningen huishoudens</c:v>
                </c:pt>
              </c:strCache>
            </c:strRef>
          </c:tx>
          <c:spPr>
            <a:ln w="28575" cap="rnd">
              <a:solidFill>
                <a:schemeClr val="accent2"/>
              </a:solidFill>
              <a:round/>
            </a:ln>
            <a:effectLst/>
          </c:spPr>
          <c:marker>
            <c:symbol val="none"/>
          </c:marker>
          <c:dLbls>
            <c:dLbl>
              <c:idx val="128"/>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Sheet1!$A$2:$A$130</c:f>
              <c:numCache>
                <c:formatCode>m/d/yyyy</c:formatCode>
                <c:ptCount val="129"/>
                <c:pt idx="0">
                  <c:v>38411</c:v>
                </c:pt>
                <c:pt idx="1">
                  <c:v>38442</c:v>
                </c:pt>
                <c:pt idx="2">
                  <c:v>38471</c:v>
                </c:pt>
                <c:pt idx="3">
                  <c:v>38503</c:v>
                </c:pt>
                <c:pt idx="4">
                  <c:v>38533</c:v>
                </c:pt>
                <c:pt idx="5">
                  <c:v>38562</c:v>
                </c:pt>
                <c:pt idx="6">
                  <c:v>38595</c:v>
                </c:pt>
                <c:pt idx="7">
                  <c:v>38625</c:v>
                </c:pt>
                <c:pt idx="8">
                  <c:v>38656</c:v>
                </c:pt>
                <c:pt idx="9">
                  <c:v>38686</c:v>
                </c:pt>
                <c:pt idx="10">
                  <c:v>38716</c:v>
                </c:pt>
                <c:pt idx="11">
                  <c:v>38748</c:v>
                </c:pt>
                <c:pt idx="12">
                  <c:v>38776</c:v>
                </c:pt>
                <c:pt idx="13">
                  <c:v>38807</c:v>
                </c:pt>
                <c:pt idx="14">
                  <c:v>38835</c:v>
                </c:pt>
                <c:pt idx="15">
                  <c:v>38868</c:v>
                </c:pt>
                <c:pt idx="16">
                  <c:v>38898</c:v>
                </c:pt>
                <c:pt idx="17">
                  <c:v>38929</c:v>
                </c:pt>
                <c:pt idx="18">
                  <c:v>38960</c:v>
                </c:pt>
                <c:pt idx="19">
                  <c:v>38989</c:v>
                </c:pt>
                <c:pt idx="20">
                  <c:v>39021</c:v>
                </c:pt>
                <c:pt idx="21">
                  <c:v>39051</c:v>
                </c:pt>
                <c:pt idx="22">
                  <c:v>39080</c:v>
                </c:pt>
                <c:pt idx="23">
                  <c:v>39113</c:v>
                </c:pt>
                <c:pt idx="24">
                  <c:v>39141</c:v>
                </c:pt>
                <c:pt idx="25">
                  <c:v>39171</c:v>
                </c:pt>
                <c:pt idx="26">
                  <c:v>39202</c:v>
                </c:pt>
                <c:pt idx="27">
                  <c:v>39233</c:v>
                </c:pt>
                <c:pt idx="28">
                  <c:v>39262</c:v>
                </c:pt>
                <c:pt idx="29">
                  <c:v>39294</c:v>
                </c:pt>
                <c:pt idx="30">
                  <c:v>39325</c:v>
                </c:pt>
                <c:pt idx="31">
                  <c:v>39353</c:v>
                </c:pt>
                <c:pt idx="32">
                  <c:v>39386</c:v>
                </c:pt>
                <c:pt idx="33">
                  <c:v>39416</c:v>
                </c:pt>
                <c:pt idx="34">
                  <c:v>39447</c:v>
                </c:pt>
                <c:pt idx="35">
                  <c:v>39478</c:v>
                </c:pt>
                <c:pt idx="36">
                  <c:v>39507</c:v>
                </c:pt>
                <c:pt idx="37">
                  <c:v>39538</c:v>
                </c:pt>
                <c:pt idx="38">
                  <c:v>39568</c:v>
                </c:pt>
                <c:pt idx="39">
                  <c:v>39598</c:v>
                </c:pt>
                <c:pt idx="40">
                  <c:v>39629</c:v>
                </c:pt>
                <c:pt idx="41">
                  <c:v>39660</c:v>
                </c:pt>
                <c:pt idx="42">
                  <c:v>39689</c:v>
                </c:pt>
                <c:pt idx="43">
                  <c:v>39721</c:v>
                </c:pt>
                <c:pt idx="44">
                  <c:v>39752</c:v>
                </c:pt>
                <c:pt idx="45">
                  <c:v>39780</c:v>
                </c:pt>
                <c:pt idx="46">
                  <c:v>39813</c:v>
                </c:pt>
                <c:pt idx="47">
                  <c:v>39843</c:v>
                </c:pt>
                <c:pt idx="48">
                  <c:v>39871</c:v>
                </c:pt>
                <c:pt idx="49">
                  <c:v>39903</c:v>
                </c:pt>
                <c:pt idx="50">
                  <c:v>39933</c:v>
                </c:pt>
                <c:pt idx="51">
                  <c:v>39962</c:v>
                </c:pt>
                <c:pt idx="52">
                  <c:v>39994</c:v>
                </c:pt>
                <c:pt idx="53">
                  <c:v>40025</c:v>
                </c:pt>
                <c:pt idx="54">
                  <c:v>40056</c:v>
                </c:pt>
                <c:pt idx="55">
                  <c:v>40086</c:v>
                </c:pt>
                <c:pt idx="56">
                  <c:v>40116</c:v>
                </c:pt>
                <c:pt idx="57">
                  <c:v>40147</c:v>
                </c:pt>
                <c:pt idx="58">
                  <c:v>40178</c:v>
                </c:pt>
                <c:pt idx="59">
                  <c:v>40207</c:v>
                </c:pt>
                <c:pt idx="60">
                  <c:v>40235</c:v>
                </c:pt>
                <c:pt idx="61">
                  <c:v>40268</c:v>
                </c:pt>
                <c:pt idx="62">
                  <c:v>40298</c:v>
                </c:pt>
                <c:pt idx="63">
                  <c:v>40329</c:v>
                </c:pt>
                <c:pt idx="64">
                  <c:v>40359</c:v>
                </c:pt>
                <c:pt idx="65">
                  <c:v>40389</c:v>
                </c:pt>
                <c:pt idx="66">
                  <c:v>40421</c:v>
                </c:pt>
                <c:pt idx="67">
                  <c:v>40451</c:v>
                </c:pt>
                <c:pt idx="68">
                  <c:v>40480</c:v>
                </c:pt>
                <c:pt idx="69">
                  <c:v>40512</c:v>
                </c:pt>
                <c:pt idx="70">
                  <c:v>40543</c:v>
                </c:pt>
                <c:pt idx="71">
                  <c:v>40574</c:v>
                </c:pt>
                <c:pt idx="72">
                  <c:v>40602</c:v>
                </c:pt>
                <c:pt idx="73">
                  <c:v>40633</c:v>
                </c:pt>
                <c:pt idx="74">
                  <c:v>40662</c:v>
                </c:pt>
                <c:pt idx="75">
                  <c:v>40694</c:v>
                </c:pt>
                <c:pt idx="76">
                  <c:v>40724</c:v>
                </c:pt>
                <c:pt idx="77">
                  <c:v>40753</c:v>
                </c:pt>
                <c:pt idx="78">
                  <c:v>40786</c:v>
                </c:pt>
                <c:pt idx="79">
                  <c:v>40816</c:v>
                </c:pt>
                <c:pt idx="80">
                  <c:v>40847</c:v>
                </c:pt>
                <c:pt idx="81">
                  <c:v>40877</c:v>
                </c:pt>
                <c:pt idx="82">
                  <c:v>40907</c:v>
                </c:pt>
                <c:pt idx="83">
                  <c:v>40939</c:v>
                </c:pt>
                <c:pt idx="84">
                  <c:v>40968</c:v>
                </c:pt>
                <c:pt idx="85">
                  <c:v>40998</c:v>
                </c:pt>
                <c:pt idx="86">
                  <c:v>41029</c:v>
                </c:pt>
                <c:pt idx="87">
                  <c:v>41060</c:v>
                </c:pt>
                <c:pt idx="88">
                  <c:v>41089</c:v>
                </c:pt>
                <c:pt idx="89">
                  <c:v>41121</c:v>
                </c:pt>
                <c:pt idx="90">
                  <c:v>41152</c:v>
                </c:pt>
                <c:pt idx="91">
                  <c:v>41180</c:v>
                </c:pt>
                <c:pt idx="92">
                  <c:v>41213</c:v>
                </c:pt>
                <c:pt idx="93">
                  <c:v>41243</c:v>
                </c:pt>
                <c:pt idx="94">
                  <c:v>41274</c:v>
                </c:pt>
                <c:pt idx="95">
                  <c:v>41305</c:v>
                </c:pt>
                <c:pt idx="96">
                  <c:v>41333</c:v>
                </c:pt>
                <c:pt idx="97">
                  <c:v>41362</c:v>
                </c:pt>
                <c:pt idx="98">
                  <c:v>41394</c:v>
                </c:pt>
                <c:pt idx="99">
                  <c:v>41425</c:v>
                </c:pt>
                <c:pt idx="100">
                  <c:v>41453</c:v>
                </c:pt>
                <c:pt idx="101">
                  <c:v>41486</c:v>
                </c:pt>
                <c:pt idx="102">
                  <c:v>41516</c:v>
                </c:pt>
                <c:pt idx="103">
                  <c:v>41547</c:v>
                </c:pt>
                <c:pt idx="104">
                  <c:v>41578</c:v>
                </c:pt>
                <c:pt idx="105">
                  <c:v>41607</c:v>
                </c:pt>
                <c:pt idx="106">
                  <c:v>41639</c:v>
                </c:pt>
                <c:pt idx="107">
                  <c:v>41670</c:v>
                </c:pt>
                <c:pt idx="108">
                  <c:v>41698</c:v>
                </c:pt>
                <c:pt idx="109">
                  <c:v>41729</c:v>
                </c:pt>
                <c:pt idx="110">
                  <c:v>41759</c:v>
                </c:pt>
                <c:pt idx="111">
                  <c:v>41789</c:v>
                </c:pt>
                <c:pt idx="112">
                  <c:v>41820</c:v>
                </c:pt>
                <c:pt idx="113">
                  <c:v>41851</c:v>
                </c:pt>
                <c:pt idx="114">
                  <c:v>41880</c:v>
                </c:pt>
                <c:pt idx="115">
                  <c:v>41912</c:v>
                </c:pt>
                <c:pt idx="116">
                  <c:v>41943</c:v>
                </c:pt>
                <c:pt idx="117">
                  <c:v>41971</c:v>
                </c:pt>
                <c:pt idx="118">
                  <c:v>42004</c:v>
                </c:pt>
                <c:pt idx="119">
                  <c:v>42034</c:v>
                </c:pt>
                <c:pt idx="120">
                  <c:v>42062</c:v>
                </c:pt>
                <c:pt idx="121">
                  <c:v>42094</c:v>
                </c:pt>
                <c:pt idx="122">
                  <c:v>42124</c:v>
                </c:pt>
                <c:pt idx="123">
                  <c:v>42153</c:v>
                </c:pt>
                <c:pt idx="124">
                  <c:v>42185</c:v>
                </c:pt>
                <c:pt idx="125">
                  <c:v>42216</c:v>
                </c:pt>
                <c:pt idx="126">
                  <c:v>42247</c:v>
                </c:pt>
                <c:pt idx="127">
                  <c:v>42277</c:v>
                </c:pt>
                <c:pt idx="128">
                  <c:v>42307</c:v>
                </c:pt>
              </c:numCache>
            </c:numRef>
          </c:cat>
          <c:val>
            <c:numRef>
              <c:f>Sheet1!$C$2:$C$130</c:f>
              <c:numCache>
                <c:formatCode>General</c:formatCode>
                <c:ptCount val="129"/>
                <c:pt idx="0">
                  <c:v>8.02</c:v>
                </c:pt>
                <c:pt idx="1">
                  <c:v>7.91</c:v>
                </c:pt>
                <c:pt idx="2">
                  <c:v>7.92</c:v>
                </c:pt>
                <c:pt idx="3">
                  <c:v>8.120000000000001</c:v>
                </c:pt>
                <c:pt idx="4">
                  <c:v>8.32</c:v>
                </c:pt>
                <c:pt idx="5">
                  <c:v>8.51</c:v>
                </c:pt>
                <c:pt idx="6">
                  <c:v>8.6300000000000008</c:v>
                </c:pt>
                <c:pt idx="7">
                  <c:v>8.6</c:v>
                </c:pt>
                <c:pt idx="8">
                  <c:v>8.91</c:v>
                </c:pt>
                <c:pt idx="9">
                  <c:v>9.08</c:v>
                </c:pt>
                <c:pt idx="10">
                  <c:v>9.36</c:v>
                </c:pt>
                <c:pt idx="11">
                  <c:v>9.41</c:v>
                </c:pt>
                <c:pt idx="12">
                  <c:v>9.4500000000000011</c:v>
                </c:pt>
                <c:pt idx="13">
                  <c:v>9.73</c:v>
                </c:pt>
                <c:pt idx="14">
                  <c:v>9.74</c:v>
                </c:pt>
                <c:pt idx="15">
                  <c:v>9.7200000000000006</c:v>
                </c:pt>
                <c:pt idx="16">
                  <c:v>9.6</c:v>
                </c:pt>
                <c:pt idx="17">
                  <c:v>9.4500000000000011</c:v>
                </c:pt>
                <c:pt idx="18">
                  <c:v>9.1300000000000008</c:v>
                </c:pt>
                <c:pt idx="19">
                  <c:v>9.1</c:v>
                </c:pt>
                <c:pt idx="20">
                  <c:v>8.65</c:v>
                </c:pt>
                <c:pt idx="21">
                  <c:v>8.65</c:v>
                </c:pt>
                <c:pt idx="22">
                  <c:v>8.26</c:v>
                </c:pt>
                <c:pt idx="23">
                  <c:v>8.07</c:v>
                </c:pt>
                <c:pt idx="24">
                  <c:v>8.09</c:v>
                </c:pt>
                <c:pt idx="25">
                  <c:v>7.91</c:v>
                </c:pt>
                <c:pt idx="26">
                  <c:v>7.54</c:v>
                </c:pt>
                <c:pt idx="27">
                  <c:v>7.37</c:v>
                </c:pt>
                <c:pt idx="28">
                  <c:v>7.15</c:v>
                </c:pt>
                <c:pt idx="29">
                  <c:v>6.96</c:v>
                </c:pt>
                <c:pt idx="30">
                  <c:v>6.93</c:v>
                </c:pt>
                <c:pt idx="31">
                  <c:v>6.72</c:v>
                </c:pt>
                <c:pt idx="32">
                  <c:v>6.7</c:v>
                </c:pt>
                <c:pt idx="33">
                  <c:v>6.47</c:v>
                </c:pt>
                <c:pt idx="34">
                  <c:v>6.17</c:v>
                </c:pt>
                <c:pt idx="35">
                  <c:v>5.95</c:v>
                </c:pt>
                <c:pt idx="36">
                  <c:v>5.83</c:v>
                </c:pt>
                <c:pt idx="37">
                  <c:v>5.34</c:v>
                </c:pt>
                <c:pt idx="38">
                  <c:v>5.16</c:v>
                </c:pt>
                <c:pt idx="39">
                  <c:v>4.82</c:v>
                </c:pt>
                <c:pt idx="40">
                  <c:v>4.16</c:v>
                </c:pt>
                <c:pt idx="41">
                  <c:v>4</c:v>
                </c:pt>
                <c:pt idx="42">
                  <c:v>3.8200000000000003</c:v>
                </c:pt>
                <c:pt idx="43">
                  <c:v>3.8000000000000003</c:v>
                </c:pt>
                <c:pt idx="44">
                  <c:v>3.22</c:v>
                </c:pt>
                <c:pt idx="45">
                  <c:v>2.4500000000000002</c:v>
                </c:pt>
                <c:pt idx="46">
                  <c:v>1.69</c:v>
                </c:pt>
                <c:pt idx="47">
                  <c:v>1.1599999999999999</c:v>
                </c:pt>
                <c:pt idx="48">
                  <c:v>0.66</c:v>
                </c:pt>
                <c:pt idx="49">
                  <c:v>0.36</c:v>
                </c:pt>
                <c:pt idx="50">
                  <c:v>0</c:v>
                </c:pt>
                <c:pt idx="51">
                  <c:v>-0.18</c:v>
                </c:pt>
                <c:pt idx="52">
                  <c:v>0.2</c:v>
                </c:pt>
                <c:pt idx="53">
                  <c:v>-0.01</c:v>
                </c:pt>
                <c:pt idx="54">
                  <c:v>-0.2</c:v>
                </c:pt>
                <c:pt idx="55">
                  <c:v>-0.33</c:v>
                </c:pt>
                <c:pt idx="56">
                  <c:v>-7.0000000000000007E-2</c:v>
                </c:pt>
                <c:pt idx="57">
                  <c:v>0.47000000000000003</c:v>
                </c:pt>
                <c:pt idx="58">
                  <c:v>1.36</c:v>
                </c:pt>
                <c:pt idx="59">
                  <c:v>1.6400000000000001</c:v>
                </c:pt>
                <c:pt idx="60">
                  <c:v>1.83</c:v>
                </c:pt>
                <c:pt idx="61">
                  <c:v>2.2000000000000002</c:v>
                </c:pt>
                <c:pt idx="62">
                  <c:v>2.5100000000000002</c:v>
                </c:pt>
                <c:pt idx="63">
                  <c:v>2.66</c:v>
                </c:pt>
                <c:pt idx="64">
                  <c:v>2.7800000000000002</c:v>
                </c:pt>
                <c:pt idx="65">
                  <c:v>2.79</c:v>
                </c:pt>
                <c:pt idx="66">
                  <c:v>2.88</c:v>
                </c:pt>
                <c:pt idx="67">
                  <c:v>2.73</c:v>
                </c:pt>
                <c:pt idx="68">
                  <c:v>2.86</c:v>
                </c:pt>
                <c:pt idx="69">
                  <c:v>2.77</c:v>
                </c:pt>
                <c:pt idx="70">
                  <c:v>2.97</c:v>
                </c:pt>
                <c:pt idx="71">
                  <c:v>3.13</c:v>
                </c:pt>
                <c:pt idx="72">
                  <c:v>3.04</c:v>
                </c:pt>
                <c:pt idx="73">
                  <c:v>3.37</c:v>
                </c:pt>
                <c:pt idx="74">
                  <c:v>3.36</c:v>
                </c:pt>
                <c:pt idx="75">
                  <c:v>3.39</c:v>
                </c:pt>
                <c:pt idx="76">
                  <c:v>3.31</c:v>
                </c:pt>
                <c:pt idx="77">
                  <c:v>3.0300000000000002</c:v>
                </c:pt>
                <c:pt idx="78">
                  <c:v>2.9</c:v>
                </c:pt>
                <c:pt idx="79">
                  <c:v>2.89</c:v>
                </c:pt>
                <c:pt idx="80">
                  <c:v>2.23</c:v>
                </c:pt>
                <c:pt idx="81">
                  <c:v>2.11</c:v>
                </c:pt>
                <c:pt idx="82">
                  <c:v>1.58</c:v>
                </c:pt>
                <c:pt idx="83">
                  <c:v>1.32</c:v>
                </c:pt>
                <c:pt idx="84">
                  <c:v>1.1500000000000001</c:v>
                </c:pt>
                <c:pt idx="85">
                  <c:v>0.64</c:v>
                </c:pt>
                <c:pt idx="86">
                  <c:v>0.51</c:v>
                </c:pt>
                <c:pt idx="87">
                  <c:v>0.3</c:v>
                </c:pt>
                <c:pt idx="88">
                  <c:v>0.25</c:v>
                </c:pt>
                <c:pt idx="89">
                  <c:v>0.21</c:v>
                </c:pt>
                <c:pt idx="90">
                  <c:v>0.14000000000000001</c:v>
                </c:pt>
                <c:pt idx="91">
                  <c:v>0.02</c:v>
                </c:pt>
                <c:pt idx="92">
                  <c:v>0.43</c:v>
                </c:pt>
                <c:pt idx="93">
                  <c:v>0.43</c:v>
                </c:pt>
                <c:pt idx="94">
                  <c:v>0.49</c:v>
                </c:pt>
                <c:pt idx="95">
                  <c:v>0.47000000000000003</c:v>
                </c:pt>
                <c:pt idx="96">
                  <c:v>0.48</c:v>
                </c:pt>
                <c:pt idx="97">
                  <c:v>0.4</c:v>
                </c:pt>
                <c:pt idx="98">
                  <c:v>0.36</c:v>
                </c:pt>
                <c:pt idx="99">
                  <c:v>0.2</c:v>
                </c:pt>
                <c:pt idx="100">
                  <c:v>0.05</c:v>
                </c:pt>
                <c:pt idx="101">
                  <c:v>0.08</c:v>
                </c:pt>
                <c:pt idx="102">
                  <c:v>7.0000000000000007E-2</c:v>
                </c:pt>
                <c:pt idx="103">
                  <c:v>0.14000000000000001</c:v>
                </c:pt>
                <c:pt idx="104">
                  <c:v>0.12</c:v>
                </c:pt>
                <c:pt idx="105">
                  <c:v>0.01</c:v>
                </c:pt>
                <c:pt idx="106">
                  <c:v>-7.0000000000000007E-2</c:v>
                </c:pt>
                <c:pt idx="107">
                  <c:v>-0.22</c:v>
                </c:pt>
                <c:pt idx="108">
                  <c:v>-0.15</c:v>
                </c:pt>
                <c:pt idx="109">
                  <c:v>-0.09</c:v>
                </c:pt>
                <c:pt idx="110">
                  <c:v>-0.02</c:v>
                </c:pt>
                <c:pt idx="111">
                  <c:v>-0.73</c:v>
                </c:pt>
                <c:pt idx="112">
                  <c:v>-0.62</c:v>
                </c:pt>
                <c:pt idx="113">
                  <c:v>-0.49</c:v>
                </c:pt>
                <c:pt idx="114">
                  <c:v>-0.47000000000000003</c:v>
                </c:pt>
                <c:pt idx="115">
                  <c:v>-0.5</c:v>
                </c:pt>
                <c:pt idx="116">
                  <c:v>-0.41000000000000003</c:v>
                </c:pt>
                <c:pt idx="117">
                  <c:v>-0.38</c:v>
                </c:pt>
                <c:pt idx="118">
                  <c:v>-0.28999999999999998</c:v>
                </c:pt>
                <c:pt idx="119">
                  <c:v>-0.17</c:v>
                </c:pt>
                <c:pt idx="120">
                  <c:v>-0.22</c:v>
                </c:pt>
                <c:pt idx="121">
                  <c:v>-0.04</c:v>
                </c:pt>
                <c:pt idx="122">
                  <c:v>0</c:v>
                </c:pt>
                <c:pt idx="123">
                  <c:v>0.95000000000000007</c:v>
                </c:pt>
                <c:pt idx="124">
                  <c:v>1.22</c:v>
                </c:pt>
                <c:pt idx="125">
                  <c:v>1.3</c:v>
                </c:pt>
                <c:pt idx="126">
                  <c:v>1.41</c:v>
                </c:pt>
                <c:pt idx="127">
                  <c:v>1.55</c:v>
                </c:pt>
                <c:pt idx="128">
                  <c:v>1.75</c:v>
                </c:pt>
              </c:numCache>
            </c:numRef>
          </c:val>
          <c:smooth val="0"/>
        </c:ser>
        <c:ser>
          <c:idx val="2"/>
          <c:order val="2"/>
          <c:tx>
            <c:strRef>
              <c:f>Sheet1!$D$1</c:f>
              <c:strCache>
                <c:ptCount val="1"/>
                <c:pt idx="0">
                  <c:v>M3</c:v>
                </c:pt>
              </c:strCache>
            </c:strRef>
          </c:tx>
          <c:spPr>
            <a:ln w="28575" cap="rnd">
              <a:solidFill>
                <a:schemeClr val="accent3"/>
              </a:solidFill>
              <a:round/>
            </a:ln>
            <a:effectLst/>
          </c:spPr>
          <c:marker>
            <c:symbol val="none"/>
          </c:marker>
          <c:dLbls>
            <c:dLbl>
              <c:idx val="128"/>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Sheet1!$A$2:$A$130</c:f>
              <c:numCache>
                <c:formatCode>m/d/yyyy</c:formatCode>
                <c:ptCount val="129"/>
                <c:pt idx="0">
                  <c:v>38411</c:v>
                </c:pt>
                <c:pt idx="1">
                  <c:v>38442</c:v>
                </c:pt>
                <c:pt idx="2">
                  <c:v>38471</c:v>
                </c:pt>
                <c:pt idx="3">
                  <c:v>38503</c:v>
                </c:pt>
                <c:pt idx="4">
                  <c:v>38533</c:v>
                </c:pt>
                <c:pt idx="5">
                  <c:v>38562</c:v>
                </c:pt>
                <c:pt idx="6">
                  <c:v>38595</c:v>
                </c:pt>
                <c:pt idx="7">
                  <c:v>38625</c:v>
                </c:pt>
                <c:pt idx="8">
                  <c:v>38656</c:v>
                </c:pt>
                <c:pt idx="9">
                  <c:v>38686</c:v>
                </c:pt>
                <c:pt idx="10">
                  <c:v>38716</c:v>
                </c:pt>
                <c:pt idx="11">
                  <c:v>38748</c:v>
                </c:pt>
                <c:pt idx="12">
                  <c:v>38776</c:v>
                </c:pt>
                <c:pt idx="13">
                  <c:v>38807</c:v>
                </c:pt>
                <c:pt idx="14">
                  <c:v>38835</c:v>
                </c:pt>
                <c:pt idx="15">
                  <c:v>38868</c:v>
                </c:pt>
                <c:pt idx="16">
                  <c:v>38898</c:v>
                </c:pt>
                <c:pt idx="17">
                  <c:v>38929</c:v>
                </c:pt>
                <c:pt idx="18">
                  <c:v>38960</c:v>
                </c:pt>
                <c:pt idx="19">
                  <c:v>38989</c:v>
                </c:pt>
                <c:pt idx="20">
                  <c:v>39021</c:v>
                </c:pt>
                <c:pt idx="21">
                  <c:v>39051</c:v>
                </c:pt>
                <c:pt idx="22">
                  <c:v>39080</c:v>
                </c:pt>
                <c:pt idx="23">
                  <c:v>39113</c:v>
                </c:pt>
                <c:pt idx="24">
                  <c:v>39141</c:v>
                </c:pt>
                <c:pt idx="25">
                  <c:v>39171</c:v>
                </c:pt>
                <c:pt idx="26">
                  <c:v>39202</c:v>
                </c:pt>
                <c:pt idx="27">
                  <c:v>39233</c:v>
                </c:pt>
                <c:pt idx="28">
                  <c:v>39262</c:v>
                </c:pt>
                <c:pt idx="29">
                  <c:v>39294</c:v>
                </c:pt>
                <c:pt idx="30">
                  <c:v>39325</c:v>
                </c:pt>
                <c:pt idx="31">
                  <c:v>39353</c:v>
                </c:pt>
                <c:pt idx="32">
                  <c:v>39386</c:v>
                </c:pt>
                <c:pt idx="33">
                  <c:v>39416</c:v>
                </c:pt>
                <c:pt idx="34">
                  <c:v>39447</c:v>
                </c:pt>
                <c:pt idx="35">
                  <c:v>39478</c:v>
                </c:pt>
                <c:pt idx="36">
                  <c:v>39507</c:v>
                </c:pt>
                <c:pt idx="37">
                  <c:v>39538</c:v>
                </c:pt>
                <c:pt idx="38">
                  <c:v>39568</c:v>
                </c:pt>
                <c:pt idx="39">
                  <c:v>39598</c:v>
                </c:pt>
                <c:pt idx="40">
                  <c:v>39629</c:v>
                </c:pt>
                <c:pt idx="41">
                  <c:v>39660</c:v>
                </c:pt>
                <c:pt idx="42">
                  <c:v>39689</c:v>
                </c:pt>
                <c:pt idx="43">
                  <c:v>39721</c:v>
                </c:pt>
                <c:pt idx="44">
                  <c:v>39752</c:v>
                </c:pt>
                <c:pt idx="45">
                  <c:v>39780</c:v>
                </c:pt>
                <c:pt idx="46">
                  <c:v>39813</c:v>
                </c:pt>
                <c:pt idx="47">
                  <c:v>39843</c:v>
                </c:pt>
                <c:pt idx="48">
                  <c:v>39871</c:v>
                </c:pt>
                <c:pt idx="49">
                  <c:v>39903</c:v>
                </c:pt>
                <c:pt idx="50">
                  <c:v>39933</c:v>
                </c:pt>
                <c:pt idx="51">
                  <c:v>39962</c:v>
                </c:pt>
                <c:pt idx="52">
                  <c:v>39994</c:v>
                </c:pt>
                <c:pt idx="53">
                  <c:v>40025</c:v>
                </c:pt>
                <c:pt idx="54">
                  <c:v>40056</c:v>
                </c:pt>
                <c:pt idx="55">
                  <c:v>40086</c:v>
                </c:pt>
                <c:pt idx="56">
                  <c:v>40116</c:v>
                </c:pt>
                <c:pt idx="57">
                  <c:v>40147</c:v>
                </c:pt>
                <c:pt idx="58">
                  <c:v>40178</c:v>
                </c:pt>
                <c:pt idx="59">
                  <c:v>40207</c:v>
                </c:pt>
                <c:pt idx="60">
                  <c:v>40235</c:v>
                </c:pt>
                <c:pt idx="61">
                  <c:v>40268</c:v>
                </c:pt>
                <c:pt idx="62">
                  <c:v>40298</c:v>
                </c:pt>
                <c:pt idx="63">
                  <c:v>40329</c:v>
                </c:pt>
                <c:pt idx="64">
                  <c:v>40359</c:v>
                </c:pt>
                <c:pt idx="65">
                  <c:v>40389</c:v>
                </c:pt>
                <c:pt idx="66">
                  <c:v>40421</c:v>
                </c:pt>
                <c:pt idx="67">
                  <c:v>40451</c:v>
                </c:pt>
                <c:pt idx="68">
                  <c:v>40480</c:v>
                </c:pt>
                <c:pt idx="69">
                  <c:v>40512</c:v>
                </c:pt>
                <c:pt idx="70">
                  <c:v>40543</c:v>
                </c:pt>
                <c:pt idx="71">
                  <c:v>40574</c:v>
                </c:pt>
                <c:pt idx="72">
                  <c:v>40602</c:v>
                </c:pt>
                <c:pt idx="73">
                  <c:v>40633</c:v>
                </c:pt>
                <c:pt idx="74">
                  <c:v>40662</c:v>
                </c:pt>
                <c:pt idx="75">
                  <c:v>40694</c:v>
                </c:pt>
                <c:pt idx="76">
                  <c:v>40724</c:v>
                </c:pt>
                <c:pt idx="77">
                  <c:v>40753</c:v>
                </c:pt>
                <c:pt idx="78">
                  <c:v>40786</c:v>
                </c:pt>
                <c:pt idx="79">
                  <c:v>40816</c:v>
                </c:pt>
                <c:pt idx="80">
                  <c:v>40847</c:v>
                </c:pt>
                <c:pt idx="81">
                  <c:v>40877</c:v>
                </c:pt>
                <c:pt idx="82">
                  <c:v>40907</c:v>
                </c:pt>
                <c:pt idx="83">
                  <c:v>40939</c:v>
                </c:pt>
                <c:pt idx="84">
                  <c:v>40968</c:v>
                </c:pt>
                <c:pt idx="85">
                  <c:v>40998</c:v>
                </c:pt>
                <c:pt idx="86">
                  <c:v>41029</c:v>
                </c:pt>
                <c:pt idx="87">
                  <c:v>41060</c:v>
                </c:pt>
                <c:pt idx="88">
                  <c:v>41089</c:v>
                </c:pt>
                <c:pt idx="89">
                  <c:v>41121</c:v>
                </c:pt>
                <c:pt idx="90">
                  <c:v>41152</c:v>
                </c:pt>
                <c:pt idx="91">
                  <c:v>41180</c:v>
                </c:pt>
                <c:pt idx="92">
                  <c:v>41213</c:v>
                </c:pt>
                <c:pt idx="93">
                  <c:v>41243</c:v>
                </c:pt>
                <c:pt idx="94">
                  <c:v>41274</c:v>
                </c:pt>
                <c:pt idx="95">
                  <c:v>41305</c:v>
                </c:pt>
                <c:pt idx="96">
                  <c:v>41333</c:v>
                </c:pt>
                <c:pt idx="97">
                  <c:v>41362</c:v>
                </c:pt>
                <c:pt idx="98">
                  <c:v>41394</c:v>
                </c:pt>
                <c:pt idx="99">
                  <c:v>41425</c:v>
                </c:pt>
                <c:pt idx="100">
                  <c:v>41453</c:v>
                </c:pt>
                <c:pt idx="101">
                  <c:v>41486</c:v>
                </c:pt>
                <c:pt idx="102">
                  <c:v>41516</c:v>
                </c:pt>
                <c:pt idx="103">
                  <c:v>41547</c:v>
                </c:pt>
                <c:pt idx="104">
                  <c:v>41578</c:v>
                </c:pt>
                <c:pt idx="105">
                  <c:v>41607</c:v>
                </c:pt>
                <c:pt idx="106">
                  <c:v>41639</c:v>
                </c:pt>
                <c:pt idx="107">
                  <c:v>41670</c:v>
                </c:pt>
                <c:pt idx="108">
                  <c:v>41698</c:v>
                </c:pt>
                <c:pt idx="109">
                  <c:v>41729</c:v>
                </c:pt>
                <c:pt idx="110">
                  <c:v>41759</c:v>
                </c:pt>
                <c:pt idx="111">
                  <c:v>41789</c:v>
                </c:pt>
                <c:pt idx="112">
                  <c:v>41820</c:v>
                </c:pt>
                <c:pt idx="113">
                  <c:v>41851</c:v>
                </c:pt>
                <c:pt idx="114">
                  <c:v>41880</c:v>
                </c:pt>
                <c:pt idx="115">
                  <c:v>41912</c:v>
                </c:pt>
                <c:pt idx="116">
                  <c:v>41943</c:v>
                </c:pt>
                <c:pt idx="117">
                  <c:v>41971</c:v>
                </c:pt>
                <c:pt idx="118">
                  <c:v>42004</c:v>
                </c:pt>
                <c:pt idx="119">
                  <c:v>42034</c:v>
                </c:pt>
                <c:pt idx="120">
                  <c:v>42062</c:v>
                </c:pt>
                <c:pt idx="121">
                  <c:v>42094</c:v>
                </c:pt>
                <c:pt idx="122">
                  <c:v>42124</c:v>
                </c:pt>
                <c:pt idx="123">
                  <c:v>42153</c:v>
                </c:pt>
                <c:pt idx="124">
                  <c:v>42185</c:v>
                </c:pt>
                <c:pt idx="125">
                  <c:v>42216</c:v>
                </c:pt>
                <c:pt idx="126">
                  <c:v>42247</c:v>
                </c:pt>
                <c:pt idx="127">
                  <c:v>42277</c:v>
                </c:pt>
                <c:pt idx="128">
                  <c:v>42307</c:v>
                </c:pt>
              </c:numCache>
            </c:numRef>
          </c:cat>
          <c:val>
            <c:numRef>
              <c:f>Sheet1!$D$2:$D$130</c:f>
              <c:numCache>
                <c:formatCode>General</c:formatCode>
                <c:ptCount val="129"/>
                <c:pt idx="0">
                  <c:v>6.6000000000000005</c:v>
                </c:pt>
                <c:pt idx="1">
                  <c:v>6.4</c:v>
                </c:pt>
                <c:pt idx="2">
                  <c:v>6.8000000000000007</c:v>
                </c:pt>
                <c:pt idx="3">
                  <c:v>7.3000000000000007</c:v>
                </c:pt>
                <c:pt idx="4">
                  <c:v>7.6000000000000005</c:v>
                </c:pt>
                <c:pt idx="5">
                  <c:v>8</c:v>
                </c:pt>
                <c:pt idx="6">
                  <c:v>8.2000000000000011</c:v>
                </c:pt>
                <c:pt idx="7">
                  <c:v>8.2000000000000011</c:v>
                </c:pt>
                <c:pt idx="8">
                  <c:v>7.9</c:v>
                </c:pt>
                <c:pt idx="9">
                  <c:v>7.6000000000000005</c:v>
                </c:pt>
                <c:pt idx="10">
                  <c:v>7.3000000000000007</c:v>
                </c:pt>
                <c:pt idx="11">
                  <c:v>7.5</c:v>
                </c:pt>
                <c:pt idx="12">
                  <c:v>7.8000000000000007</c:v>
                </c:pt>
                <c:pt idx="13">
                  <c:v>8.3000000000000007</c:v>
                </c:pt>
                <c:pt idx="14">
                  <c:v>8.9</c:v>
                </c:pt>
                <c:pt idx="15">
                  <c:v>8.9</c:v>
                </c:pt>
                <c:pt idx="16">
                  <c:v>8.3000000000000007</c:v>
                </c:pt>
                <c:pt idx="17">
                  <c:v>7.7</c:v>
                </c:pt>
                <c:pt idx="18">
                  <c:v>8</c:v>
                </c:pt>
                <c:pt idx="19">
                  <c:v>8.4</c:v>
                </c:pt>
                <c:pt idx="20">
                  <c:v>8.5</c:v>
                </c:pt>
                <c:pt idx="21">
                  <c:v>9.3000000000000007</c:v>
                </c:pt>
                <c:pt idx="22">
                  <c:v>10.100000000000001</c:v>
                </c:pt>
                <c:pt idx="23">
                  <c:v>10.200000000000001</c:v>
                </c:pt>
                <c:pt idx="24">
                  <c:v>10.3</c:v>
                </c:pt>
                <c:pt idx="25">
                  <c:v>11</c:v>
                </c:pt>
                <c:pt idx="26">
                  <c:v>10.200000000000001</c:v>
                </c:pt>
                <c:pt idx="27">
                  <c:v>10.700000000000001</c:v>
                </c:pt>
                <c:pt idx="28">
                  <c:v>11</c:v>
                </c:pt>
                <c:pt idx="29">
                  <c:v>11.9</c:v>
                </c:pt>
                <c:pt idx="30">
                  <c:v>11.5</c:v>
                </c:pt>
                <c:pt idx="31">
                  <c:v>11.5</c:v>
                </c:pt>
                <c:pt idx="32">
                  <c:v>12.5</c:v>
                </c:pt>
                <c:pt idx="33">
                  <c:v>12.4</c:v>
                </c:pt>
                <c:pt idx="34">
                  <c:v>11.600000000000001</c:v>
                </c:pt>
                <c:pt idx="35">
                  <c:v>11.700000000000001</c:v>
                </c:pt>
                <c:pt idx="36">
                  <c:v>11.4</c:v>
                </c:pt>
                <c:pt idx="37">
                  <c:v>10.200000000000001</c:v>
                </c:pt>
                <c:pt idx="38">
                  <c:v>10.600000000000001</c:v>
                </c:pt>
                <c:pt idx="39">
                  <c:v>10.100000000000001</c:v>
                </c:pt>
                <c:pt idx="40">
                  <c:v>9.8000000000000007</c:v>
                </c:pt>
                <c:pt idx="41">
                  <c:v>9.3000000000000007</c:v>
                </c:pt>
                <c:pt idx="42">
                  <c:v>8.9</c:v>
                </c:pt>
                <c:pt idx="43">
                  <c:v>8.6</c:v>
                </c:pt>
                <c:pt idx="44">
                  <c:v>8.5</c:v>
                </c:pt>
                <c:pt idx="45">
                  <c:v>7.7</c:v>
                </c:pt>
                <c:pt idx="46">
                  <c:v>7.7</c:v>
                </c:pt>
                <c:pt idx="47">
                  <c:v>5.9</c:v>
                </c:pt>
                <c:pt idx="48">
                  <c:v>5.7</c:v>
                </c:pt>
                <c:pt idx="49">
                  <c:v>5.1000000000000005</c:v>
                </c:pt>
                <c:pt idx="50">
                  <c:v>4.8000000000000007</c:v>
                </c:pt>
                <c:pt idx="51">
                  <c:v>3.9000000000000004</c:v>
                </c:pt>
                <c:pt idx="52">
                  <c:v>3.6</c:v>
                </c:pt>
                <c:pt idx="53">
                  <c:v>2.9000000000000004</c:v>
                </c:pt>
                <c:pt idx="54">
                  <c:v>2.3000000000000003</c:v>
                </c:pt>
                <c:pt idx="55">
                  <c:v>1.8</c:v>
                </c:pt>
                <c:pt idx="56">
                  <c:v>0.30000000000000004</c:v>
                </c:pt>
                <c:pt idx="57">
                  <c:v>-0.2</c:v>
                </c:pt>
                <c:pt idx="58">
                  <c:v>-0.30000000000000004</c:v>
                </c:pt>
                <c:pt idx="59">
                  <c:v>0.2</c:v>
                </c:pt>
                <c:pt idx="60">
                  <c:v>-0.4</c:v>
                </c:pt>
                <c:pt idx="61">
                  <c:v>-0.1</c:v>
                </c:pt>
                <c:pt idx="62">
                  <c:v>-0.30000000000000004</c:v>
                </c:pt>
                <c:pt idx="63">
                  <c:v>-0.1</c:v>
                </c:pt>
                <c:pt idx="64">
                  <c:v>0.1</c:v>
                </c:pt>
                <c:pt idx="65">
                  <c:v>0.1</c:v>
                </c:pt>
                <c:pt idx="66">
                  <c:v>0.9</c:v>
                </c:pt>
                <c:pt idx="67">
                  <c:v>0.70000000000000007</c:v>
                </c:pt>
                <c:pt idx="68">
                  <c:v>1.1000000000000001</c:v>
                </c:pt>
                <c:pt idx="69">
                  <c:v>1.4000000000000001</c:v>
                </c:pt>
                <c:pt idx="70">
                  <c:v>1.1000000000000001</c:v>
                </c:pt>
                <c:pt idx="71">
                  <c:v>1.4000000000000001</c:v>
                </c:pt>
                <c:pt idx="72">
                  <c:v>1.5</c:v>
                </c:pt>
                <c:pt idx="73">
                  <c:v>1.8</c:v>
                </c:pt>
                <c:pt idx="74">
                  <c:v>1.5</c:v>
                </c:pt>
                <c:pt idx="75">
                  <c:v>1.4000000000000001</c:v>
                </c:pt>
                <c:pt idx="76">
                  <c:v>1.3</c:v>
                </c:pt>
                <c:pt idx="77">
                  <c:v>1.3</c:v>
                </c:pt>
                <c:pt idx="78">
                  <c:v>1.7000000000000002</c:v>
                </c:pt>
                <c:pt idx="79">
                  <c:v>1.7000000000000002</c:v>
                </c:pt>
                <c:pt idx="80">
                  <c:v>1.3</c:v>
                </c:pt>
                <c:pt idx="81">
                  <c:v>1.5</c:v>
                </c:pt>
                <c:pt idx="82">
                  <c:v>1.7000000000000002</c:v>
                </c:pt>
                <c:pt idx="83">
                  <c:v>2</c:v>
                </c:pt>
                <c:pt idx="84">
                  <c:v>2.5</c:v>
                </c:pt>
                <c:pt idx="85">
                  <c:v>2.8000000000000003</c:v>
                </c:pt>
                <c:pt idx="86">
                  <c:v>2.4000000000000004</c:v>
                </c:pt>
                <c:pt idx="87">
                  <c:v>2.9000000000000004</c:v>
                </c:pt>
                <c:pt idx="88">
                  <c:v>3</c:v>
                </c:pt>
                <c:pt idx="89">
                  <c:v>3.5</c:v>
                </c:pt>
                <c:pt idx="90">
                  <c:v>2.7</c:v>
                </c:pt>
                <c:pt idx="91">
                  <c:v>2.7</c:v>
                </c:pt>
                <c:pt idx="92">
                  <c:v>3.9000000000000004</c:v>
                </c:pt>
                <c:pt idx="93">
                  <c:v>3.7</c:v>
                </c:pt>
                <c:pt idx="94">
                  <c:v>3.5</c:v>
                </c:pt>
                <c:pt idx="95">
                  <c:v>3.4000000000000004</c:v>
                </c:pt>
                <c:pt idx="96">
                  <c:v>3</c:v>
                </c:pt>
                <c:pt idx="97">
                  <c:v>2.5</c:v>
                </c:pt>
                <c:pt idx="98">
                  <c:v>3.1</c:v>
                </c:pt>
                <c:pt idx="99">
                  <c:v>2.8000000000000003</c:v>
                </c:pt>
                <c:pt idx="100">
                  <c:v>2.4000000000000004</c:v>
                </c:pt>
                <c:pt idx="101">
                  <c:v>2.1</c:v>
                </c:pt>
                <c:pt idx="102">
                  <c:v>2.2000000000000002</c:v>
                </c:pt>
                <c:pt idx="103">
                  <c:v>2</c:v>
                </c:pt>
                <c:pt idx="104">
                  <c:v>1.4000000000000001</c:v>
                </c:pt>
                <c:pt idx="105">
                  <c:v>1.4000000000000001</c:v>
                </c:pt>
                <c:pt idx="106">
                  <c:v>1</c:v>
                </c:pt>
                <c:pt idx="107">
                  <c:v>1.2000000000000002</c:v>
                </c:pt>
                <c:pt idx="108">
                  <c:v>1.3</c:v>
                </c:pt>
                <c:pt idx="109">
                  <c:v>1</c:v>
                </c:pt>
                <c:pt idx="110">
                  <c:v>0.8</c:v>
                </c:pt>
                <c:pt idx="111">
                  <c:v>1.1000000000000001</c:v>
                </c:pt>
                <c:pt idx="112">
                  <c:v>1.6</c:v>
                </c:pt>
                <c:pt idx="113">
                  <c:v>1.8</c:v>
                </c:pt>
                <c:pt idx="114">
                  <c:v>2</c:v>
                </c:pt>
                <c:pt idx="115">
                  <c:v>2.5</c:v>
                </c:pt>
                <c:pt idx="116">
                  <c:v>2.5</c:v>
                </c:pt>
                <c:pt idx="117">
                  <c:v>3.1</c:v>
                </c:pt>
                <c:pt idx="118">
                  <c:v>3.8000000000000003</c:v>
                </c:pt>
                <c:pt idx="119">
                  <c:v>3.9000000000000004</c:v>
                </c:pt>
                <c:pt idx="120">
                  <c:v>4.1000000000000005</c:v>
                </c:pt>
                <c:pt idx="121">
                  <c:v>4.7</c:v>
                </c:pt>
                <c:pt idx="122">
                  <c:v>5.4</c:v>
                </c:pt>
                <c:pt idx="123">
                  <c:v>5</c:v>
                </c:pt>
                <c:pt idx="124">
                  <c:v>4.9000000000000004</c:v>
                </c:pt>
                <c:pt idx="125">
                  <c:v>5.2</c:v>
                </c:pt>
                <c:pt idx="126">
                  <c:v>4.9000000000000004</c:v>
                </c:pt>
                <c:pt idx="127">
                  <c:v>4.9000000000000004</c:v>
                </c:pt>
                <c:pt idx="128">
                  <c:v>5.3000000000000007</c:v>
                </c:pt>
              </c:numCache>
            </c:numRef>
          </c:val>
          <c:smooth val="0"/>
        </c:ser>
        <c:dLbls>
          <c:showLegendKey val="0"/>
          <c:showVal val="0"/>
          <c:showCatName val="0"/>
          <c:showSerName val="0"/>
          <c:showPercent val="0"/>
          <c:showBubbleSize val="0"/>
        </c:dLbls>
        <c:smooth val="0"/>
        <c:axId val="477787920"/>
        <c:axId val="477786352"/>
      </c:lineChart>
      <c:dateAx>
        <c:axId val="477787920"/>
        <c:scaling>
          <c:orientation val="minMax"/>
        </c:scaling>
        <c:delete val="0"/>
        <c:axPos val="b"/>
        <c:numFmt formatCode="m/d/yyyy" sourceLinked="1"/>
        <c:majorTickMark val="none"/>
        <c:minorTickMark val="none"/>
        <c:tickLblPos val="low"/>
        <c:spPr>
          <a:noFill/>
          <a:ln w="9525" cap="flat" cmpd="sng" algn="ctr">
            <a:solidFill>
              <a:srgbClr val="3F3F3F"/>
            </a:solidFill>
            <a:round/>
          </a:ln>
          <a:effectLst/>
        </c:spPr>
        <c:txPr>
          <a:bodyPr rot="-60000000" vert="horz"/>
          <a:lstStyle/>
          <a:p>
            <a:pPr>
              <a:defRPr/>
            </a:pPr>
            <a:endParaRPr lang="nl-BE"/>
          </a:p>
        </c:txPr>
        <c:crossAx val="477786352"/>
        <c:crosses val="autoZero"/>
        <c:auto val="1"/>
        <c:lblOffset val="100"/>
        <c:baseTimeUnit val="months"/>
        <c:majorUnit val="12"/>
        <c:majorTimeUnit val="months"/>
      </c:dateAx>
      <c:valAx>
        <c:axId val="477786352"/>
        <c:scaling>
          <c:orientation val="minMax"/>
          <c:max val="15"/>
        </c:scaling>
        <c:delete val="0"/>
        <c:axPos val="l"/>
        <c:numFmt formatCode="General" sourceLinked="1"/>
        <c:majorTickMark val="none"/>
        <c:minorTickMark val="none"/>
        <c:tickLblPos val="nextTo"/>
        <c:spPr>
          <a:noFill/>
          <a:ln>
            <a:noFill/>
          </a:ln>
          <a:effectLst/>
        </c:spPr>
        <c:txPr>
          <a:bodyPr rot="-60000000" vert="horz"/>
          <a:lstStyle/>
          <a:p>
            <a:pPr>
              <a:defRPr/>
            </a:pPr>
            <a:endParaRPr lang="nl-BE"/>
          </a:p>
        </c:txPr>
        <c:crossAx val="477787920"/>
        <c:crosses val="autoZero"/>
        <c:crossBetween val="between"/>
      </c:valAx>
      <c:spPr>
        <a:noFill/>
        <a:ln>
          <a:noFill/>
        </a:ln>
        <a:effectLst/>
      </c:spPr>
    </c:plotArea>
    <c:legend>
      <c:legendPos val="b"/>
      <c:layout>
        <c:manualLayout>
          <c:xMode val="edge"/>
          <c:yMode val="edge"/>
          <c:x val="0.2778349071644774"/>
          <c:y val="3.6763245304238239E-2"/>
          <c:w val="0.6708143086014241"/>
          <c:h val="0.16882581604532193"/>
        </c:manualLayout>
      </c:layout>
      <c:overlay val="0"/>
      <c:spPr>
        <a:noFill/>
        <a:ln>
          <a:noFill/>
        </a:ln>
        <a:effectLst/>
      </c:spPr>
      <c:txPr>
        <a:bodyPr rot="0" vert="horz"/>
        <a:lstStyle/>
        <a:p>
          <a:pPr>
            <a:defRPr/>
          </a:pPr>
          <a:endParaRPr lang="nl-BE"/>
        </a:p>
      </c:txPr>
    </c:legend>
    <c:plotVisOnly val="1"/>
    <c:dispBlanksAs val="gap"/>
    <c:showDLblsOverMax val="0"/>
  </c:chart>
  <c:spPr>
    <a:noFill/>
    <a:ln>
      <a:noFill/>
    </a:ln>
    <a:effectLst/>
  </c:spPr>
  <c:txPr>
    <a:bodyPr/>
    <a:lstStyle/>
    <a:p>
      <a:pPr>
        <a:defRPr sz="1200"/>
      </a:pPr>
      <a:endParaRPr lang="nl-B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Bijdrage aan reële groei</a:t>
            </a:r>
          </a:p>
          <a:p>
            <a:pPr>
              <a:defRPr/>
            </a:pPr>
            <a:r>
              <a:rPr lang="en-US"/>
              <a:t>(in %, QoQa)</a:t>
            </a:r>
          </a:p>
        </c:rich>
      </c:tx>
      <c:layout>
        <c:manualLayout>
          <c:xMode val="edge"/>
          <c:yMode val="edge"/>
          <c:x val="0.35249212598425195"/>
          <c:y val="1.8155751431628994E-2"/>
        </c:manualLayout>
      </c:layout>
      <c:overlay val="0"/>
    </c:title>
    <c:autoTitleDeleted val="0"/>
    <c:plotArea>
      <c:layout/>
      <c:barChart>
        <c:barDir val="col"/>
        <c:grouping val="stacked"/>
        <c:varyColors val="0"/>
        <c:ser>
          <c:idx val="1"/>
          <c:order val="1"/>
          <c:tx>
            <c:strRef>
              <c:f>Sheet1!$C$1</c:f>
              <c:strCache>
                <c:ptCount val="1"/>
                <c:pt idx="0">
                  <c:v>Consumptie</c:v>
                </c:pt>
              </c:strCache>
            </c:strRef>
          </c:tx>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Sheet1!$C$2:$C$19</c:f>
              <c:numCache>
                <c:formatCode>0.0</c:formatCode>
                <c:ptCount val="18"/>
                <c:pt idx="0">
                  <c:v>0.55486587804148257</c:v>
                </c:pt>
                <c:pt idx="1">
                  <c:v>1.192788463381774</c:v>
                </c:pt>
                <c:pt idx="2">
                  <c:v>0.92455896096900858</c:v>
                </c:pt>
                <c:pt idx="3">
                  <c:v>1.647974857075468</c:v>
                </c:pt>
                <c:pt idx="4">
                  <c:v>0.46119703944087576</c:v>
                </c:pt>
                <c:pt idx="5">
                  <c:v>0.71795889084908993</c:v>
                </c:pt>
                <c:pt idx="6">
                  <c:v>0.75893812207543476</c:v>
                </c:pt>
                <c:pt idx="7">
                  <c:v>1.7007756611278495</c:v>
                </c:pt>
                <c:pt idx="8">
                  <c:v>0.93747026184267668</c:v>
                </c:pt>
                <c:pt idx="9">
                  <c:v>1.1559300239914876</c:v>
                </c:pt>
                <c:pt idx="10">
                  <c:v>2.3646743589189612</c:v>
                </c:pt>
                <c:pt idx="11">
                  <c:v>0.87332112909923865</c:v>
                </c:pt>
                <c:pt idx="12">
                  <c:v>2.6095916256567193</c:v>
                </c:pt>
                <c:pt idx="13">
                  <c:v>2.3420871006341031</c:v>
                </c:pt>
                <c:pt idx="14">
                  <c:v>2.8859393906796953</c:v>
                </c:pt>
                <c:pt idx="15">
                  <c:v>1.191562495672045</c:v>
                </c:pt>
                <c:pt idx="16">
                  <c:v>2.4377030077316135</c:v>
                </c:pt>
                <c:pt idx="17">
                  <c:v>2.0705457233310369</c:v>
                </c:pt>
              </c:numCache>
            </c:numRef>
          </c:val>
        </c:ser>
        <c:ser>
          <c:idx val="2"/>
          <c:order val="2"/>
          <c:tx>
            <c:strRef>
              <c:f>Sheet1!$D$1</c:f>
              <c:strCache>
                <c:ptCount val="1"/>
                <c:pt idx="0">
                  <c:v>Overheid</c:v>
                </c:pt>
              </c:strCache>
            </c:strRef>
          </c:tx>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Sheet1!$D$2:$D$19</c:f>
              <c:numCache>
                <c:formatCode>0.0</c:formatCode>
                <c:ptCount val="18"/>
                <c:pt idx="0">
                  <c:v>-8.5986250665527564E-2</c:v>
                </c:pt>
                <c:pt idx="1">
                  <c:v>-0.50605501068442038</c:v>
                </c:pt>
                <c:pt idx="2">
                  <c:v>-0.31119791029217936</c:v>
                </c:pt>
                <c:pt idx="3">
                  <c:v>-0.38390195125074911</c:v>
                </c:pt>
                <c:pt idx="4">
                  <c:v>-0.37355183217503907</c:v>
                </c:pt>
                <c:pt idx="5">
                  <c:v>-0.22113596938085323</c:v>
                </c:pt>
                <c:pt idx="6">
                  <c:v>-0.74171247160329301</c:v>
                </c:pt>
                <c:pt idx="7">
                  <c:v>-0.86817696332897754</c:v>
                </c:pt>
                <c:pt idx="8">
                  <c:v>-0.37986293643356817</c:v>
                </c:pt>
                <c:pt idx="9">
                  <c:v>-0.41225902040444851</c:v>
                </c:pt>
                <c:pt idx="10">
                  <c:v>-0.50115602206257392</c:v>
                </c:pt>
                <c:pt idx="11">
                  <c:v>-2.5378053692293179E-3</c:v>
                </c:pt>
                <c:pt idx="12">
                  <c:v>0.20620190131201355</c:v>
                </c:pt>
                <c:pt idx="13">
                  <c:v>0.31984964198208843</c:v>
                </c:pt>
                <c:pt idx="14">
                  <c:v>-0.25366653691179408</c:v>
                </c:pt>
                <c:pt idx="15">
                  <c:v>-1.2382252502661117E-2</c:v>
                </c:pt>
                <c:pt idx="16">
                  <c:v>0.45573528206051606</c:v>
                </c:pt>
                <c:pt idx="17">
                  <c:v>0.28928817401883578</c:v>
                </c:pt>
              </c:numCache>
            </c:numRef>
          </c:val>
        </c:ser>
        <c:ser>
          <c:idx val="3"/>
          <c:order val="3"/>
          <c:tx>
            <c:strRef>
              <c:f>Sheet1!$E$1</c:f>
              <c:strCache>
                <c:ptCount val="1"/>
                <c:pt idx="0">
                  <c:v>Investeringen</c:v>
                </c:pt>
              </c:strCache>
            </c:strRef>
          </c:tx>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Sheet1!$E$2:$E$19</c:f>
              <c:numCache>
                <c:formatCode>0.0</c:formatCode>
                <c:ptCount val="18"/>
                <c:pt idx="0">
                  <c:v>1.1283005572574325</c:v>
                </c:pt>
                <c:pt idx="1">
                  <c:v>2.3500459852907625</c:v>
                </c:pt>
                <c:pt idx="2">
                  <c:v>1.4215264948174138</c:v>
                </c:pt>
                <c:pt idx="3">
                  <c:v>2.1179576830017339</c:v>
                </c:pt>
                <c:pt idx="4">
                  <c:v>1.0346620493179444</c:v>
                </c:pt>
                <c:pt idx="5">
                  <c:v>1.5623474240328505E-2</c:v>
                </c:pt>
                <c:pt idx="6">
                  <c:v>1.0600498815573616</c:v>
                </c:pt>
                <c:pt idx="7">
                  <c:v>0.77183978422237942</c:v>
                </c:pt>
                <c:pt idx="8">
                  <c:v>0.40690257283411313</c:v>
                </c:pt>
                <c:pt idx="9">
                  <c:v>0.60004745909540702</c:v>
                </c:pt>
                <c:pt idx="10">
                  <c:v>0.80939258448968587</c:v>
                </c:pt>
                <c:pt idx="11">
                  <c:v>0.94997598328856725</c:v>
                </c:pt>
                <c:pt idx="12">
                  <c:v>0.89584535491698603</c:v>
                </c:pt>
                <c:pt idx="13">
                  <c:v>1.266226928837483</c:v>
                </c:pt>
                <c:pt idx="14">
                  <c:v>0.40387620423733495</c:v>
                </c:pt>
                <c:pt idx="15">
                  <c:v>0.53849873833664219</c:v>
                </c:pt>
                <c:pt idx="16">
                  <c:v>0.84582644236282079</c:v>
                </c:pt>
                <c:pt idx="17">
                  <c:v>0.56198766579387893</c:v>
                </c:pt>
              </c:numCache>
            </c:numRef>
          </c:val>
        </c:ser>
        <c:ser>
          <c:idx val="4"/>
          <c:order val="4"/>
          <c:tx>
            <c:strRef>
              <c:f>Sheet1!$F$1</c:f>
              <c:strCache>
                <c:ptCount val="1"/>
                <c:pt idx="0">
                  <c:v>Export</c:v>
                </c:pt>
              </c:strCache>
            </c:strRef>
          </c:tx>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Sheet1!$F$2:$F$19</c:f>
              <c:numCache>
                <c:formatCode>0.0</c:formatCode>
                <c:ptCount val="18"/>
                <c:pt idx="0">
                  <c:v>0.76556222465968915</c:v>
                </c:pt>
                <c:pt idx="1">
                  <c:v>0.53209327963085684</c:v>
                </c:pt>
                <c:pt idx="2">
                  <c:v>0.50958879567193094</c:v>
                </c:pt>
                <c:pt idx="3">
                  <c:v>0.34012341642453237</c:v>
                </c:pt>
                <c:pt idx="4">
                  <c:v>0.571490782957909</c:v>
                </c:pt>
                <c:pt idx="5">
                  <c:v>0.25280401262561725</c:v>
                </c:pt>
                <c:pt idx="6">
                  <c:v>-6.2400871713379047E-2</c:v>
                </c:pt>
                <c:pt idx="7">
                  <c:v>0.1274634925246545</c:v>
                </c:pt>
                <c:pt idx="8">
                  <c:v>0.6199179310724503</c:v>
                </c:pt>
                <c:pt idx="9">
                  <c:v>0.53266675176746503</c:v>
                </c:pt>
                <c:pt idx="10">
                  <c:v>1.3672374456686214</c:v>
                </c:pt>
                <c:pt idx="11">
                  <c:v>-0.89789027063959281</c:v>
                </c:pt>
                <c:pt idx="12">
                  <c:v>1.2291625616418713</c:v>
                </c:pt>
                <c:pt idx="13">
                  <c:v>0.23162562607139137</c:v>
                </c:pt>
                <c:pt idx="14">
                  <c:v>0.69632449543601638</c:v>
                </c:pt>
                <c:pt idx="15">
                  <c:v>-0.80245765232284327</c:v>
                </c:pt>
                <c:pt idx="16">
                  <c:v>0.64691219107693598</c:v>
                </c:pt>
                <c:pt idx="17">
                  <c:v>0.11269881957316841</c:v>
                </c:pt>
              </c:numCache>
            </c:numRef>
          </c:val>
        </c:ser>
        <c:ser>
          <c:idx val="5"/>
          <c:order val="5"/>
          <c:tx>
            <c:strRef>
              <c:f>Sheet1!$G$1</c:f>
              <c:strCache>
                <c:ptCount val="1"/>
                <c:pt idx="0">
                  <c:v>Import</c:v>
                </c:pt>
              </c:strCache>
            </c:strRef>
          </c:tx>
          <c:spPr>
            <a:solidFill>
              <a:srgbClr val="009900"/>
            </a:solidFill>
          </c:spPr>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Sheet1!$G$2:$G$19</c:f>
              <c:numCache>
                <c:formatCode>0.0</c:formatCode>
                <c:ptCount val="18"/>
                <c:pt idx="0">
                  <c:v>-0.46852200521479404</c:v>
                </c:pt>
                <c:pt idx="1">
                  <c:v>-0.50798301710869964</c:v>
                </c:pt>
                <c:pt idx="2">
                  <c:v>-0.70486661247348081</c:v>
                </c:pt>
                <c:pt idx="3">
                  <c:v>-0.36916627982614614</c:v>
                </c:pt>
                <c:pt idx="4">
                  <c:v>-0.30641384706247266</c:v>
                </c:pt>
                <c:pt idx="5">
                  <c:v>-0.10158530882868888</c:v>
                </c:pt>
                <c:pt idx="6">
                  <c:v>0.59939696776210383</c:v>
                </c:pt>
                <c:pt idx="7">
                  <c:v>-0.12486097939739693</c:v>
                </c:pt>
                <c:pt idx="8">
                  <c:v>-0.83327204710616343</c:v>
                </c:pt>
                <c:pt idx="9">
                  <c:v>-0.37988993407027749</c:v>
                </c:pt>
                <c:pt idx="10">
                  <c:v>-0.16148718752708646</c:v>
                </c:pt>
                <c:pt idx="11">
                  <c:v>-0.43212951836746072</c:v>
                </c:pt>
                <c:pt idx="12">
                  <c:v>-1.4681187937689799</c:v>
                </c:pt>
                <c:pt idx="13">
                  <c:v>0.12571498855386665</c:v>
                </c:pt>
                <c:pt idx="14">
                  <c:v>-1.5623921875008477</c:v>
                </c:pt>
                <c:pt idx="15">
                  <c:v>-1.119120664483745</c:v>
                </c:pt>
                <c:pt idx="16">
                  <c:v>-0.48551115606518636</c:v>
                </c:pt>
                <c:pt idx="17">
                  <c:v>-0.345747863857639</c:v>
                </c:pt>
              </c:numCache>
            </c:numRef>
          </c:val>
        </c:ser>
        <c:ser>
          <c:idx val="6"/>
          <c:order val="6"/>
          <c:tx>
            <c:strRef>
              <c:f>Sheet1!$H$1</c:f>
              <c:strCache>
                <c:ptCount val="1"/>
                <c:pt idx="0">
                  <c:v>Inventaris</c:v>
                </c:pt>
              </c:strCache>
            </c:strRef>
          </c:tx>
          <c:spPr>
            <a:solidFill>
              <a:schemeClr val="accent3">
                <a:lumMod val="40000"/>
                <a:lumOff val="60000"/>
              </a:schemeClr>
            </a:solidFill>
          </c:spPr>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Sheet1!$H$2:$H$19</c:f>
              <c:numCache>
                <c:formatCode>0.0</c:formatCode>
                <c:ptCount val="18"/>
                <c:pt idx="0">
                  <c:v>0.87373998256565244</c:v>
                </c:pt>
                <c:pt idx="1">
                  <c:v>-1.8680735397871473</c:v>
                </c:pt>
                <c:pt idx="2">
                  <c:v>2.5213139244342244</c:v>
                </c:pt>
                <c:pt idx="3">
                  <c:v>-0.65145079641077075</c:v>
                </c:pt>
                <c:pt idx="4">
                  <c:v>0.53996902254283441</c:v>
                </c:pt>
                <c:pt idx="5">
                  <c:v>-0.15613408944908258</c:v>
                </c:pt>
                <c:pt idx="6">
                  <c:v>-1.4252736421771601</c:v>
                </c:pt>
                <c:pt idx="7">
                  <c:v>0.25244379841467435</c:v>
                </c:pt>
                <c:pt idx="8">
                  <c:v>0.37316293149523005</c:v>
                </c:pt>
                <c:pt idx="9">
                  <c:v>1.4008295603517951</c:v>
                </c:pt>
                <c:pt idx="10">
                  <c:v>-0.16385045203664106</c:v>
                </c:pt>
                <c:pt idx="11">
                  <c:v>-1.2704305232878284</c:v>
                </c:pt>
                <c:pt idx="12">
                  <c:v>1.0265099843675785</c:v>
                </c:pt>
                <c:pt idx="13">
                  <c:v>7.0452212425081484E-2</c:v>
                </c:pt>
                <c:pt idx="14">
                  <c:v>-4.2311317374540636E-2</c:v>
                </c:pt>
                <c:pt idx="15">
                  <c:v>0.85964908460462652</c:v>
                </c:pt>
                <c:pt idx="16">
                  <c:v>1.7309326904850764E-2</c:v>
                </c:pt>
                <c:pt idx="17">
                  <c:v>-0.56938313576637256</c:v>
                </c:pt>
              </c:numCache>
            </c:numRef>
          </c:val>
        </c:ser>
        <c:dLbls>
          <c:showLegendKey val="0"/>
          <c:showVal val="0"/>
          <c:showCatName val="0"/>
          <c:showSerName val="0"/>
          <c:showPercent val="0"/>
          <c:showBubbleSize val="0"/>
        </c:dLbls>
        <c:gapWidth val="150"/>
        <c:overlap val="100"/>
        <c:axId val="477787136"/>
        <c:axId val="477785960"/>
      </c:barChart>
      <c:lineChart>
        <c:grouping val="standard"/>
        <c:varyColors val="0"/>
        <c:ser>
          <c:idx val="0"/>
          <c:order val="0"/>
          <c:tx>
            <c:strRef>
              <c:f>Sheet1!$B$1</c:f>
              <c:strCache>
                <c:ptCount val="1"/>
                <c:pt idx="0">
                  <c:v>Groei reëel bbp</c:v>
                </c:pt>
              </c:strCache>
            </c:strRef>
          </c:tx>
          <c:spPr>
            <a:ln>
              <a:solidFill>
                <a:schemeClr val="accent1"/>
              </a:solidFill>
            </a:ln>
          </c:spPr>
          <c:marker>
            <c:symbol val="none"/>
          </c:marker>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Sheet1!$B$2:$B$19</c:f>
              <c:numCache>
                <c:formatCode>0.0</c:formatCode>
                <c:ptCount val="18"/>
                <c:pt idx="0">
                  <c:v>2.9429684465157209</c:v>
                </c:pt>
                <c:pt idx="1">
                  <c:v>0.84323619108302239</c:v>
                </c:pt>
                <c:pt idx="2">
                  <c:v>4.5823640429621264</c:v>
                </c:pt>
                <c:pt idx="3">
                  <c:v>2.6781769427351492</c:v>
                </c:pt>
                <c:pt idx="4">
                  <c:v>1.8808881761721352</c:v>
                </c:pt>
                <c:pt idx="5">
                  <c:v>0.47995322966529841</c:v>
                </c:pt>
                <c:pt idx="6">
                  <c:v>9.105364747021838E-2</c:v>
                </c:pt>
                <c:pt idx="7">
                  <c:v>1.9089540493945094</c:v>
                </c:pt>
                <c:pt idx="8">
                  <c:v>1.1174019601450738</c:v>
                </c:pt>
                <c:pt idx="9">
                  <c:v>2.979788347409837</c:v>
                </c:pt>
                <c:pt idx="10">
                  <c:v>3.8219024391108007</c:v>
                </c:pt>
                <c:pt idx="11">
                  <c:v>-0.9256152823318331</c:v>
                </c:pt>
                <c:pt idx="12">
                  <c:v>4.5684823772820522</c:v>
                </c:pt>
                <c:pt idx="13">
                  <c:v>4.2752901910899226</c:v>
                </c:pt>
                <c:pt idx="14">
                  <c:v>2.07206712390213</c:v>
                </c:pt>
                <c:pt idx="15">
                  <c:v>0.64297498820560861</c:v>
                </c:pt>
                <c:pt idx="16">
                  <c:v>3.9210451174981813</c:v>
                </c:pt>
                <c:pt idx="17">
                  <c:v>2.078006543321024</c:v>
                </c:pt>
              </c:numCache>
            </c:numRef>
          </c:val>
          <c:smooth val="0"/>
        </c:ser>
        <c:dLbls>
          <c:showLegendKey val="0"/>
          <c:showVal val="0"/>
          <c:showCatName val="0"/>
          <c:showSerName val="0"/>
          <c:showPercent val="0"/>
          <c:showBubbleSize val="0"/>
        </c:dLbls>
        <c:marker val="1"/>
        <c:smooth val="0"/>
        <c:axId val="477787136"/>
        <c:axId val="477785960"/>
      </c:lineChart>
      <c:catAx>
        <c:axId val="477787136"/>
        <c:scaling>
          <c:orientation val="minMax"/>
        </c:scaling>
        <c:delete val="0"/>
        <c:axPos val="b"/>
        <c:numFmt formatCode="General" sourceLinked="1"/>
        <c:majorTickMark val="out"/>
        <c:minorTickMark val="none"/>
        <c:tickLblPos val="low"/>
        <c:txPr>
          <a:bodyPr rot="-2700000" vert="horz"/>
          <a:lstStyle/>
          <a:p>
            <a:pPr>
              <a:defRPr/>
            </a:pPr>
            <a:endParaRPr lang="nl-BE"/>
          </a:p>
        </c:txPr>
        <c:crossAx val="477785960"/>
        <c:crosses val="autoZero"/>
        <c:auto val="1"/>
        <c:lblAlgn val="ctr"/>
        <c:lblOffset val="100"/>
        <c:noMultiLvlLbl val="0"/>
      </c:catAx>
      <c:valAx>
        <c:axId val="477785960"/>
        <c:scaling>
          <c:orientation val="minMax"/>
        </c:scaling>
        <c:delete val="0"/>
        <c:axPos val="l"/>
        <c:majorGridlines>
          <c:spPr>
            <a:ln>
              <a:noFill/>
            </a:ln>
          </c:spPr>
        </c:majorGridlines>
        <c:numFmt formatCode="0.0" sourceLinked="1"/>
        <c:majorTickMark val="out"/>
        <c:minorTickMark val="none"/>
        <c:tickLblPos val="nextTo"/>
        <c:crossAx val="477787136"/>
        <c:crosses val="autoZero"/>
        <c:crossBetween val="between"/>
      </c:valAx>
    </c:plotArea>
    <c:legend>
      <c:legendPos val="b"/>
      <c:overlay val="0"/>
    </c:legend>
    <c:plotVisOnly val="1"/>
    <c:dispBlanksAs val="gap"/>
    <c:showDLblsOverMax val="0"/>
  </c:chart>
  <c:txPr>
    <a:bodyPr/>
    <a:lstStyle/>
    <a:p>
      <a:pPr>
        <a:defRPr sz="1200">
          <a:solidFill>
            <a:srgbClr val="003366"/>
          </a:solidFill>
        </a:defRPr>
      </a:pPr>
      <a:endParaRPr lang="nl-B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ISM </a:t>
            </a:r>
            <a:r>
              <a:rPr lang="en-US" dirty="0" err="1"/>
              <a:t>industrie</a:t>
            </a:r>
            <a:r>
              <a:rPr lang="en-US" dirty="0"/>
              <a:t> versus </a:t>
            </a:r>
            <a:r>
              <a:rPr lang="en-US" dirty="0" err="1"/>
              <a:t>diensten</a:t>
            </a:r>
            <a:endParaRPr lang="en-US" dirty="0"/>
          </a:p>
          <a:p>
            <a:pPr>
              <a:defRPr/>
            </a:pPr>
            <a:r>
              <a:rPr lang="en-US" dirty="0"/>
              <a:t>(50 = </a:t>
            </a:r>
            <a:r>
              <a:rPr lang="en-US" dirty="0" err="1"/>
              <a:t>neutraal</a:t>
            </a:r>
            <a:r>
              <a:rPr lang="en-US" dirty="0"/>
              <a:t>)</a:t>
            </a:r>
          </a:p>
        </c:rich>
      </c:tx>
      <c:layout>
        <c:manualLayout>
          <c:xMode val="edge"/>
          <c:yMode val="edge"/>
          <c:x val="0.23313262795275591"/>
          <c:y val="1.181461847416822E-3"/>
        </c:manualLayout>
      </c:layout>
      <c:overlay val="0"/>
    </c:title>
    <c:autoTitleDeleted val="0"/>
    <c:plotArea>
      <c:layout>
        <c:manualLayout>
          <c:layoutTarget val="inner"/>
          <c:xMode val="edge"/>
          <c:yMode val="edge"/>
          <c:x val="8.7236958661417327E-2"/>
          <c:y val="9.7788264069700648E-2"/>
          <c:w val="0.8846380413385827"/>
          <c:h val="0.7021183063474975"/>
        </c:manualLayout>
      </c:layout>
      <c:lineChart>
        <c:grouping val="standard"/>
        <c:varyColors val="0"/>
        <c:ser>
          <c:idx val="0"/>
          <c:order val="0"/>
          <c:tx>
            <c:strRef>
              <c:f>Blad1!$B$1</c:f>
              <c:strCache>
                <c:ptCount val="1"/>
                <c:pt idx="0">
                  <c:v>ISM Manufacturing</c:v>
                </c:pt>
              </c:strCache>
            </c:strRef>
          </c:tx>
          <c:marker>
            <c:symbol val="none"/>
          </c:marker>
          <c:cat>
            <c:numRef>
              <c:f>Blad1!$A$2:$A$84</c:f>
              <c:numCache>
                <c:formatCode>m/d/yyyy</c:formatCode>
                <c:ptCount val="83"/>
                <c:pt idx="0">
                  <c:v>39828</c:v>
                </c:pt>
                <c:pt idx="1">
                  <c:v>39859</c:v>
                </c:pt>
                <c:pt idx="2">
                  <c:v>39887</c:v>
                </c:pt>
                <c:pt idx="3">
                  <c:v>39918</c:v>
                </c:pt>
                <c:pt idx="4">
                  <c:v>39948</c:v>
                </c:pt>
                <c:pt idx="5">
                  <c:v>39979</c:v>
                </c:pt>
                <c:pt idx="6">
                  <c:v>40009</c:v>
                </c:pt>
                <c:pt idx="7">
                  <c:v>40040</c:v>
                </c:pt>
                <c:pt idx="8">
                  <c:v>40071</c:v>
                </c:pt>
                <c:pt idx="9">
                  <c:v>40101</c:v>
                </c:pt>
                <c:pt idx="10">
                  <c:v>40132</c:v>
                </c:pt>
                <c:pt idx="11">
                  <c:v>40162</c:v>
                </c:pt>
                <c:pt idx="12">
                  <c:v>40193</c:v>
                </c:pt>
                <c:pt idx="13">
                  <c:v>40224</c:v>
                </c:pt>
                <c:pt idx="14">
                  <c:v>40252</c:v>
                </c:pt>
                <c:pt idx="15">
                  <c:v>40283</c:v>
                </c:pt>
                <c:pt idx="16">
                  <c:v>40313</c:v>
                </c:pt>
                <c:pt idx="17">
                  <c:v>40344</c:v>
                </c:pt>
                <c:pt idx="18">
                  <c:v>40374</c:v>
                </c:pt>
                <c:pt idx="19">
                  <c:v>40405</c:v>
                </c:pt>
                <c:pt idx="20">
                  <c:v>40436</c:v>
                </c:pt>
                <c:pt idx="21">
                  <c:v>40466</c:v>
                </c:pt>
                <c:pt idx="22">
                  <c:v>40497</c:v>
                </c:pt>
                <c:pt idx="23">
                  <c:v>40527</c:v>
                </c:pt>
                <c:pt idx="24">
                  <c:v>40558</c:v>
                </c:pt>
                <c:pt idx="25">
                  <c:v>40589</c:v>
                </c:pt>
                <c:pt idx="26">
                  <c:v>40617</c:v>
                </c:pt>
                <c:pt idx="27">
                  <c:v>40648</c:v>
                </c:pt>
                <c:pt idx="28">
                  <c:v>40678</c:v>
                </c:pt>
                <c:pt idx="29">
                  <c:v>40709</c:v>
                </c:pt>
                <c:pt idx="30">
                  <c:v>40739</c:v>
                </c:pt>
                <c:pt idx="31">
                  <c:v>40770</c:v>
                </c:pt>
                <c:pt idx="32">
                  <c:v>40801</c:v>
                </c:pt>
                <c:pt idx="33">
                  <c:v>40831</c:v>
                </c:pt>
                <c:pt idx="34">
                  <c:v>40862</c:v>
                </c:pt>
                <c:pt idx="35">
                  <c:v>40892</c:v>
                </c:pt>
                <c:pt idx="36">
                  <c:v>40923</c:v>
                </c:pt>
                <c:pt idx="37">
                  <c:v>40954</c:v>
                </c:pt>
                <c:pt idx="38">
                  <c:v>40983</c:v>
                </c:pt>
                <c:pt idx="39">
                  <c:v>41014</c:v>
                </c:pt>
                <c:pt idx="40">
                  <c:v>41044</c:v>
                </c:pt>
                <c:pt idx="41">
                  <c:v>41075</c:v>
                </c:pt>
                <c:pt idx="42">
                  <c:v>41105</c:v>
                </c:pt>
                <c:pt idx="43">
                  <c:v>41136</c:v>
                </c:pt>
                <c:pt idx="44">
                  <c:v>41167</c:v>
                </c:pt>
                <c:pt idx="45">
                  <c:v>41197</c:v>
                </c:pt>
                <c:pt idx="46">
                  <c:v>41228</c:v>
                </c:pt>
                <c:pt idx="47">
                  <c:v>41258</c:v>
                </c:pt>
                <c:pt idx="48">
                  <c:v>41289</c:v>
                </c:pt>
                <c:pt idx="49">
                  <c:v>41320</c:v>
                </c:pt>
                <c:pt idx="50">
                  <c:v>41348</c:v>
                </c:pt>
                <c:pt idx="51">
                  <c:v>41379</c:v>
                </c:pt>
                <c:pt idx="52">
                  <c:v>41409</c:v>
                </c:pt>
                <c:pt idx="53">
                  <c:v>41440</c:v>
                </c:pt>
                <c:pt idx="54">
                  <c:v>41470</c:v>
                </c:pt>
                <c:pt idx="55">
                  <c:v>41501</c:v>
                </c:pt>
                <c:pt idx="56">
                  <c:v>41532</c:v>
                </c:pt>
                <c:pt idx="57">
                  <c:v>41562</c:v>
                </c:pt>
                <c:pt idx="58">
                  <c:v>41593</c:v>
                </c:pt>
                <c:pt idx="59">
                  <c:v>41623</c:v>
                </c:pt>
                <c:pt idx="60">
                  <c:v>41654</c:v>
                </c:pt>
                <c:pt idx="61">
                  <c:v>41685</c:v>
                </c:pt>
                <c:pt idx="62">
                  <c:v>41713</c:v>
                </c:pt>
                <c:pt idx="63">
                  <c:v>41744</c:v>
                </c:pt>
                <c:pt idx="64">
                  <c:v>41774</c:v>
                </c:pt>
                <c:pt idx="65">
                  <c:v>41805</c:v>
                </c:pt>
                <c:pt idx="66">
                  <c:v>41835</c:v>
                </c:pt>
                <c:pt idx="67">
                  <c:v>41866</c:v>
                </c:pt>
                <c:pt idx="68">
                  <c:v>41897</c:v>
                </c:pt>
                <c:pt idx="69">
                  <c:v>41927</c:v>
                </c:pt>
                <c:pt idx="70">
                  <c:v>41958</c:v>
                </c:pt>
                <c:pt idx="71">
                  <c:v>41988</c:v>
                </c:pt>
                <c:pt idx="72">
                  <c:v>42019</c:v>
                </c:pt>
                <c:pt idx="73">
                  <c:v>42050</c:v>
                </c:pt>
                <c:pt idx="74">
                  <c:v>42078</c:v>
                </c:pt>
                <c:pt idx="75">
                  <c:v>42109</c:v>
                </c:pt>
                <c:pt idx="76">
                  <c:v>42139</c:v>
                </c:pt>
                <c:pt idx="77">
                  <c:v>42170</c:v>
                </c:pt>
                <c:pt idx="78">
                  <c:v>42200</c:v>
                </c:pt>
                <c:pt idx="79">
                  <c:v>42231</c:v>
                </c:pt>
                <c:pt idx="80">
                  <c:v>42262</c:v>
                </c:pt>
                <c:pt idx="81">
                  <c:v>42292</c:v>
                </c:pt>
                <c:pt idx="82">
                  <c:v>42323</c:v>
                </c:pt>
              </c:numCache>
            </c:numRef>
          </c:cat>
          <c:val>
            <c:numRef>
              <c:f>Blad1!$B$2:$B$84</c:f>
              <c:numCache>
                <c:formatCode>General</c:formatCode>
                <c:ptCount val="83"/>
                <c:pt idx="0">
                  <c:v>34.9</c:v>
                </c:pt>
                <c:pt idx="1">
                  <c:v>35.5</c:v>
                </c:pt>
                <c:pt idx="2">
                  <c:v>36</c:v>
                </c:pt>
                <c:pt idx="3">
                  <c:v>39.5</c:v>
                </c:pt>
                <c:pt idx="4">
                  <c:v>41.7</c:v>
                </c:pt>
                <c:pt idx="5">
                  <c:v>45.800000000000004</c:v>
                </c:pt>
                <c:pt idx="6">
                  <c:v>49.900000000000006</c:v>
                </c:pt>
                <c:pt idx="7">
                  <c:v>53.5</c:v>
                </c:pt>
                <c:pt idx="8">
                  <c:v>54.400000000000006</c:v>
                </c:pt>
                <c:pt idx="9">
                  <c:v>56</c:v>
                </c:pt>
                <c:pt idx="10">
                  <c:v>54.400000000000006</c:v>
                </c:pt>
                <c:pt idx="11">
                  <c:v>55.300000000000004</c:v>
                </c:pt>
                <c:pt idx="12">
                  <c:v>57.2</c:v>
                </c:pt>
                <c:pt idx="13">
                  <c:v>55.800000000000004</c:v>
                </c:pt>
                <c:pt idx="14">
                  <c:v>58.800000000000004</c:v>
                </c:pt>
                <c:pt idx="15">
                  <c:v>58.1</c:v>
                </c:pt>
                <c:pt idx="16">
                  <c:v>58.300000000000004</c:v>
                </c:pt>
                <c:pt idx="17">
                  <c:v>56.400000000000006</c:v>
                </c:pt>
                <c:pt idx="18">
                  <c:v>56.400000000000006</c:v>
                </c:pt>
                <c:pt idx="19">
                  <c:v>58</c:v>
                </c:pt>
                <c:pt idx="20">
                  <c:v>56.300000000000004</c:v>
                </c:pt>
                <c:pt idx="21">
                  <c:v>57.7</c:v>
                </c:pt>
                <c:pt idx="22">
                  <c:v>57.6</c:v>
                </c:pt>
                <c:pt idx="23">
                  <c:v>57.5</c:v>
                </c:pt>
                <c:pt idx="24">
                  <c:v>59.1</c:v>
                </c:pt>
                <c:pt idx="25">
                  <c:v>59.6</c:v>
                </c:pt>
                <c:pt idx="26">
                  <c:v>59.2</c:v>
                </c:pt>
                <c:pt idx="27">
                  <c:v>59.300000000000004</c:v>
                </c:pt>
                <c:pt idx="28">
                  <c:v>53.900000000000006</c:v>
                </c:pt>
                <c:pt idx="29">
                  <c:v>56.900000000000006</c:v>
                </c:pt>
                <c:pt idx="30">
                  <c:v>52.7</c:v>
                </c:pt>
                <c:pt idx="31">
                  <c:v>52.800000000000004</c:v>
                </c:pt>
                <c:pt idx="32">
                  <c:v>52.7</c:v>
                </c:pt>
                <c:pt idx="33">
                  <c:v>51.400000000000006</c:v>
                </c:pt>
                <c:pt idx="34">
                  <c:v>51.7</c:v>
                </c:pt>
                <c:pt idx="35">
                  <c:v>52.800000000000004</c:v>
                </c:pt>
                <c:pt idx="36">
                  <c:v>52.900000000000006</c:v>
                </c:pt>
                <c:pt idx="37">
                  <c:v>53.1</c:v>
                </c:pt>
                <c:pt idx="38">
                  <c:v>53.300000000000004</c:v>
                </c:pt>
                <c:pt idx="39">
                  <c:v>54.2</c:v>
                </c:pt>
                <c:pt idx="40">
                  <c:v>53.400000000000006</c:v>
                </c:pt>
                <c:pt idx="41">
                  <c:v>51.300000000000004</c:v>
                </c:pt>
                <c:pt idx="42">
                  <c:v>50.1</c:v>
                </c:pt>
                <c:pt idx="43">
                  <c:v>50.7</c:v>
                </c:pt>
                <c:pt idx="44">
                  <c:v>51.900000000000006</c:v>
                </c:pt>
                <c:pt idx="45">
                  <c:v>50.7</c:v>
                </c:pt>
                <c:pt idx="46">
                  <c:v>48.900000000000006</c:v>
                </c:pt>
                <c:pt idx="47">
                  <c:v>50</c:v>
                </c:pt>
                <c:pt idx="48">
                  <c:v>52.6</c:v>
                </c:pt>
                <c:pt idx="49">
                  <c:v>54.1</c:v>
                </c:pt>
                <c:pt idx="50">
                  <c:v>52</c:v>
                </c:pt>
                <c:pt idx="51">
                  <c:v>50.300000000000004</c:v>
                </c:pt>
                <c:pt idx="52">
                  <c:v>50.1</c:v>
                </c:pt>
                <c:pt idx="53">
                  <c:v>52.800000000000004</c:v>
                </c:pt>
                <c:pt idx="54">
                  <c:v>54.400000000000006</c:v>
                </c:pt>
                <c:pt idx="55">
                  <c:v>55.6</c:v>
                </c:pt>
                <c:pt idx="56">
                  <c:v>55.6</c:v>
                </c:pt>
                <c:pt idx="57">
                  <c:v>55.800000000000004</c:v>
                </c:pt>
                <c:pt idx="58">
                  <c:v>56</c:v>
                </c:pt>
                <c:pt idx="59">
                  <c:v>56.1</c:v>
                </c:pt>
                <c:pt idx="60">
                  <c:v>51.800000000000004</c:v>
                </c:pt>
                <c:pt idx="61">
                  <c:v>54.300000000000004</c:v>
                </c:pt>
                <c:pt idx="62">
                  <c:v>54.400000000000006</c:v>
                </c:pt>
                <c:pt idx="63">
                  <c:v>55.300000000000004</c:v>
                </c:pt>
                <c:pt idx="64">
                  <c:v>55.6</c:v>
                </c:pt>
                <c:pt idx="65">
                  <c:v>55.7</c:v>
                </c:pt>
                <c:pt idx="66">
                  <c:v>56.400000000000006</c:v>
                </c:pt>
                <c:pt idx="67">
                  <c:v>58.1</c:v>
                </c:pt>
                <c:pt idx="68">
                  <c:v>56.1</c:v>
                </c:pt>
                <c:pt idx="69">
                  <c:v>57.900000000000006</c:v>
                </c:pt>
                <c:pt idx="70">
                  <c:v>57.6</c:v>
                </c:pt>
                <c:pt idx="71">
                  <c:v>55.1</c:v>
                </c:pt>
                <c:pt idx="72">
                  <c:v>53.5</c:v>
                </c:pt>
                <c:pt idx="73">
                  <c:v>52.900000000000006</c:v>
                </c:pt>
                <c:pt idx="74">
                  <c:v>51.5</c:v>
                </c:pt>
                <c:pt idx="75">
                  <c:v>51.5</c:v>
                </c:pt>
                <c:pt idx="76">
                  <c:v>52.800000000000004</c:v>
                </c:pt>
                <c:pt idx="77">
                  <c:v>53.5</c:v>
                </c:pt>
                <c:pt idx="78">
                  <c:v>52.7</c:v>
                </c:pt>
                <c:pt idx="79">
                  <c:v>51.1</c:v>
                </c:pt>
                <c:pt idx="80">
                  <c:v>50.2</c:v>
                </c:pt>
                <c:pt idx="81">
                  <c:v>50.1</c:v>
                </c:pt>
                <c:pt idx="82">
                  <c:v>48.6</c:v>
                </c:pt>
              </c:numCache>
            </c:numRef>
          </c:val>
          <c:smooth val="0"/>
        </c:ser>
        <c:ser>
          <c:idx val="1"/>
          <c:order val="1"/>
          <c:tx>
            <c:strRef>
              <c:f>Blad1!$C$1</c:f>
              <c:strCache>
                <c:ptCount val="1"/>
                <c:pt idx="0">
                  <c:v>ISM Nonmanufacturing</c:v>
                </c:pt>
              </c:strCache>
            </c:strRef>
          </c:tx>
          <c:marker>
            <c:symbol val="none"/>
          </c:marker>
          <c:cat>
            <c:numRef>
              <c:f>Blad1!$A$2:$A$84</c:f>
              <c:numCache>
                <c:formatCode>m/d/yyyy</c:formatCode>
                <c:ptCount val="83"/>
                <c:pt idx="0">
                  <c:v>39828</c:v>
                </c:pt>
                <c:pt idx="1">
                  <c:v>39859</c:v>
                </c:pt>
                <c:pt idx="2">
                  <c:v>39887</c:v>
                </c:pt>
                <c:pt idx="3">
                  <c:v>39918</c:v>
                </c:pt>
                <c:pt idx="4">
                  <c:v>39948</c:v>
                </c:pt>
                <c:pt idx="5">
                  <c:v>39979</c:v>
                </c:pt>
                <c:pt idx="6">
                  <c:v>40009</c:v>
                </c:pt>
                <c:pt idx="7">
                  <c:v>40040</c:v>
                </c:pt>
                <c:pt idx="8">
                  <c:v>40071</c:v>
                </c:pt>
                <c:pt idx="9">
                  <c:v>40101</c:v>
                </c:pt>
                <c:pt idx="10">
                  <c:v>40132</c:v>
                </c:pt>
                <c:pt idx="11">
                  <c:v>40162</c:v>
                </c:pt>
                <c:pt idx="12">
                  <c:v>40193</c:v>
                </c:pt>
                <c:pt idx="13">
                  <c:v>40224</c:v>
                </c:pt>
                <c:pt idx="14">
                  <c:v>40252</c:v>
                </c:pt>
                <c:pt idx="15">
                  <c:v>40283</c:v>
                </c:pt>
                <c:pt idx="16">
                  <c:v>40313</c:v>
                </c:pt>
                <c:pt idx="17">
                  <c:v>40344</c:v>
                </c:pt>
                <c:pt idx="18">
                  <c:v>40374</c:v>
                </c:pt>
                <c:pt idx="19">
                  <c:v>40405</c:v>
                </c:pt>
                <c:pt idx="20">
                  <c:v>40436</c:v>
                </c:pt>
                <c:pt idx="21">
                  <c:v>40466</c:v>
                </c:pt>
                <c:pt idx="22">
                  <c:v>40497</c:v>
                </c:pt>
                <c:pt idx="23">
                  <c:v>40527</c:v>
                </c:pt>
                <c:pt idx="24">
                  <c:v>40558</c:v>
                </c:pt>
                <c:pt idx="25">
                  <c:v>40589</c:v>
                </c:pt>
                <c:pt idx="26">
                  <c:v>40617</c:v>
                </c:pt>
                <c:pt idx="27">
                  <c:v>40648</c:v>
                </c:pt>
                <c:pt idx="28">
                  <c:v>40678</c:v>
                </c:pt>
                <c:pt idx="29">
                  <c:v>40709</c:v>
                </c:pt>
                <c:pt idx="30">
                  <c:v>40739</c:v>
                </c:pt>
                <c:pt idx="31">
                  <c:v>40770</c:v>
                </c:pt>
                <c:pt idx="32">
                  <c:v>40801</c:v>
                </c:pt>
                <c:pt idx="33">
                  <c:v>40831</c:v>
                </c:pt>
                <c:pt idx="34">
                  <c:v>40862</c:v>
                </c:pt>
                <c:pt idx="35">
                  <c:v>40892</c:v>
                </c:pt>
                <c:pt idx="36">
                  <c:v>40923</c:v>
                </c:pt>
                <c:pt idx="37">
                  <c:v>40954</c:v>
                </c:pt>
                <c:pt idx="38">
                  <c:v>40983</c:v>
                </c:pt>
                <c:pt idx="39">
                  <c:v>41014</c:v>
                </c:pt>
                <c:pt idx="40">
                  <c:v>41044</c:v>
                </c:pt>
                <c:pt idx="41">
                  <c:v>41075</c:v>
                </c:pt>
                <c:pt idx="42">
                  <c:v>41105</c:v>
                </c:pt>
                <c:pt idx="43">
                  <c:v>41136</c:v>
                </c:pt>
                <c:pt idx="44">
                  <c:v>41167</c:v>
                </c:pt>
                <c:pt idx="45">
                  <c:v>41197</c:v>
                </c:pt>
                <c:pt idx="46">
                  <c:v>41228</c:v>
                </c:pt>
                <c:pt idx="47">
                  <c:v>41258</c:v>
                </c:pt>
                <c:pt idx="48">
                  <c:v>41289</c:v>
                </c:pt>
                <c:pt idx="49">
                  <c:v>41320</c:v>
                </c:pt>
                <c:pt idx="50">
                  <c:v>41348</c:v>
                </c:pt>
                <c:pt idx="51">
                  <c:v>41379</c:v>
                </c:pt>
                <c:pt idx="52">
                  <c:v>41409</c:v>
                </c:pt>
                <c:pt idx="53">
                  <c:v>41440</c:v>
                </c:pt>
                <c:pt idx="54">
                  <c:v>41470</c:v>
                </c:pt>
                <c:pt idx="55">
                  <c:v>41501</c:v>
                </c:pt>
                <c:pt idx="56">
                  <c:v>41532</c:v>
                </c:pt>
                <c:pt idx="57">
                  <c:v>41562</c:v>
                </c:pt>
                <c:pt idx="58">
                  <c:v>41593</c:v>
                </c:pt>
                <c:pt idx="59">
                  <c:v>41623</c:v>
                </c:pt>
                <c:pt idx="60">
                  <c:v>41654</c:v>
                </c:pt>
                <c:pt idx="61">
                  <c:v>41685</c:v>
                </c:pt>
                <c:pt idx="62">
                  <c:v>41713</c:v>
                </c:pt>
                <c:pt idx="63">
                  <c:v>41744</c:v>
                </c:pt>
                <c:pt idx="64">
                  <c:v>41774</c:v>
                </c:pt>
                <c:pt idx="65">
                  <c:v>41805</c:v>
                </c:pt>
                <c:pt idx="66">
                  <c:v>41835</c:v>
                </c:pt>
                <c:pt idx="67">
                  <c:v>41866</c:v>
                </c:pt>
                <c:pt idx="68">
                  <c:v>41897</c:v>
                </c:pt>
                <c:pt idx="69">
                  <c:v>41927</c:v>
                </c:pt>
                <c:pt idx="70">
                  <c:v>41958</c:v>
                </c:pt>
                <c:pt idx="71">
                  <c:v>41988</c:v>
                </c:pt>
                <c:pt idx="72">
                  <c:v>42019</c:v>
                </c:pt>
                <c:pt idx="73">
                  <c:v>42050</c:v>
                </c:pt>
                <c:pt idx="74">
                  <c:v>42078</c:v>
                </c:pt>
                <c:pt idx="75">
                  <c:v>42109</c:v>
                </c:pt>
                <c:pt idx="76">
                  <c:v>42139</c:v>
                </c:pt>
                <c:pt idx="77">
                  <c:v>42170</c:v>
                </c:pt>
                <c:pt idx="78">
                  <c:v>42200</c:v>
                </c:pt>
                <c:pt idx="79">
                  <c:v>42231</c:v>
                </c:pt>
                <c:pt idx="80">
                  <c:v>42262</c:v>
                </c:pt>
                <c:pt idx="81">
                  <c:v>42292</c:v>
                </c:pt>
                <c:pt idx="82">
                  <c:v>42323</c:v>
                </c:pt>
              </c:numCache>
            </c:numRef>
          </c:cat>
          <c:val>
            <c:numRef>
              <c:f>Blad1!$C$2:$C$84</c:f>
              <c:numCache>
                <c:formatCode>General</c:formatCode>
                <c:ptCount val="83"/>
                <c:pt idx="0">
                  <c:v>43.1</c:v>
                </c:pt>
                <c:pt idx="1">
                  <c:v>41.5</c:v>
                </c:pt>
                <c:pt idx="2">
                  <c:v>40</c:v>
                </c:pt>
                <c:pt idx="3">
                  <c:v>43.400000000000006</c:v>
                </c:pt>
                <c:pt idx="4">
                  <c:v>44.2</c:v>
                </c:pt>
                <c:pt idx="5">
                  <c:v>46.800000000000004</c:v>
                </c:pt>
                <c:pt idx="6">
                  <c:v>47</c:v>
                </c:pt>
                <c:pt idx="7">
                  <c:v>49.1</c:v>
                </c:pt>
                <c:pt idx="8">
                  <c:v>50.5</c:v>
                </c:pt>
                <c:pt idx="9">
                  <c:v>50.900000000000006</c:v>
                </c:pt>
                <c:pt idx="10">
                  <c:v>49.300000000000004</c:v>
                </c:pt>
                <c:pt idx="11">
                  <c:v>49.900000000000006</c:v>
                </c:pt>
                <c:pt idx="12">
                  <c:v>49.6</c:v>
                </c:pt>
                <c:pt idx="13">
                  <c:v>50.800000000000004</c:v>
                </c:pt>
                <c:pt idx="14">
                  <c:v>53.2</c:v>
                </c:pt>
                <c:pt idx="15">
                  <c:v>55.6</c:v>
                </c:pt>
                <c:pt idx="16">
                  <c:v>55.5</c:v>
                </c:pt>
                <c:pt idx="17">
                  <c:v>54.6</c:v>
                </c:pt>
                <c:pt idx="18">
                  <c:v>54.800000000000004</c:v>
                </c:pt>
                <c:pt idx="19">
                  <c:v>52.7</c:v>
                </c:pt>
                <c:pt idx="20">
                  <c:v>53.6</c:v>
                </c:pt>
                <c:pt idx="21">
                  <c:v>55.300000000000004</c:v>
                </c:pt>
                <c:pt idx="22">
                  <c:v>56.7</c:v>
                </c:pt>
                <c:pt idx="23">
                  <c:v>57</c:v>
                </c:pt>
                <c:pt idx="24">
                  <c:v>57.2</c:v>
                </c:pt>
                <c:pt idx="25">
                  <c:v>57.2</c:v>
                </c:pt>
                <c:pt idx="26">
                  <c:v>55.800000000000004</c:v>
                </c:pt>
                <c:pt idx="27">
                  <c:v>55.400000000000006</c:v>
                </c:pt>
                <c:pt idx="28">
                  <c:v>55</c:v>
                </c:pt>
                <c:pt idx="29">
                  <c:v>54.400000000000006</c:v>
                </c:pt>
                <c:pt idx="30">
                  <c:v>53.7</c:v>
                </c:pt>
                <c:pt idx="31">
                  <c:v>53.7</c:v>
                </c:pt>
                <c:pt idx="32">
                  <c:v>52.5</c:v>
                </c:pt>
                <c:pt idx="33">
                  <c:v>52.800000000000004</c:v>
                </c:pt>
                <c:pt idx="34">
                  <c:v>53</c:v>
                </c:pt>
                <c:pt idx="35">
                  <c:v>52.6</c:v>
                </c:pt>
                <c:pt idx="36">
                  <c:v>55.800000000000004</c:v>
                </c:pt>
                <c:pt idx="37">
                  <c:v>55.5</c:v>
                </c:pt>
                <c:pt idx="38">
                  <c:v>55.5</c:v>
                </c:pt>
                <c:pt idx="39">
                  <c:v>54.6</c:v>
                </c:pt>
                <c:pt idx="40">
                  <c:v>54.300000000000004</c:v>
                </c:pt>
                <c:pt idx="41">
                  <c:v>53.5</c:v>
                </c:pt>
                <c:pt idx="42">
                  <c:v>52.5</c:v>
                </c:pt>
                <c:pt idx="43">
                  <c:v>53.2</c:v>
                </c:pt>
                <c:pt idx="44">
                  <c:v>54.900000000000006</c:v>
                </c:pt>
                <c:pt idx="45">
                  <c:v>54.400000000000006</c:v>
                </c:pt>
                <c:pt idx="46">
                  <c:v>54.900000000000006</c:v>
                </c:pt>
                <c:pt idx="47">
                  <c:v>55.800000000000004</c:v>
                </c:pt>
                <c:pt idx="48">
                  <c:v>55.1</c:v>
                </c:pt>
                <c:pt idx="49">
                  <c:v>55.7</c:v>
                </c:pt>
                <c:pt idx="50">
                  <c:v>55</c:v>
                </c:pt>
                <c:pt idx="51">
                  <c:v>53.900000000000006</c:v>
                </c:pt>
                <c:pt idx="52">
                  <c:v>53.900000000000006</c:v>
                </c:pt>
                <c:pt idx="53">
                  <c:v>53.7</c:v>
                </c:pt>
                <c:pt idx="54">
                  <c:v>55.300000000000004</c:v>
                </c:pt>
                <c:pt idx="55">
                  <c:v>57.1</c:v>
                </c:pt>
                <c:pt idx="56">
                  <c:v>54</c:v>
                </c:pt>
                <c:pt idx="57">
                  <c:v>55</c:v>
                </c:pt>
                <c:pt idx="58">
                  <c:v>53.800000000000004</c:v>
                </c:pt>
                <c:pt idx="59">
                  <c:v>53.1</c:v>
                </c:pt>
                <c:pt idx="60">
                  <c:v>54.300000000000004</c:v>
                </c:pt>
                <c:pt idx="61">
                  <c:v>52.5</c:v>
                </c:pt>
                <c:pt idx="62">
                  <c:v>53.7</c:v>
                </c:pt>
                <c:pt idx="63">
                  <c:v>55.300000000000004</c:v>
                </c:pt>
                <c:pt idx="64">
                  <c:v>56.1</c:v>
                </c:pt>
                <c:pt idx="65">
                  <c:v>56.300000000000004</c:v>
                </c:pt>
                <c:pt idx="66">
                  <c:v>57.900000000000006</c:v>
                </c:pt>
                <c:pt idx="67">
                  <c:v>58.6</c:v>
                </c:pt>
                <c:pt idx="68">
                  <c:v>58.1</c:v>
                </c:pt>
                <c:pt idx="69">
                  <c:v>56.900000000000006</c:v>
                </c:pt>
                <c:pt idx="70">
                  <c:v>58.800000000000004</c:v>
                </c:pt>
                <c:pt idx="71">
                  <c:v>56.5</c:v>
                </c:pt>
                <c:pt idx="72">
                  <c:v>56.7</c:v>
                </c:pt>
                <c:pt idx="73">
                  <c:v>56.900000000000006</c:v>
                </c:pt>
                <c:pt idx="74">
                  <c:v>56.5</c:v>
                </c:pt>
                <c:pt idx="75">
                  <c:v>57.800000000000004</c:v>
                </c:pt>
                <c:pt idx="76">
                  <c:v>55.7</c:v>
                </c:pt>
                <c:pt idx="77">
                  <c:v>56</c:v>
                </c:pt>
                <c:pt idx="78">
                  <c:v>60.300000000000004</c:v>
                </c:pt>
                <c:pt idx="79">
                  <c:v>59</c:v>
                </c:pt>
                <c:pt idx="80">
                  <c:v>56.900000000000006</c:v>
                </c:pt>
                <c:pt idx="81">
                  <c:v>59.1</c:v>
                </c:pt>
              </c:numCache>
            </c:numRef>
          </c:val>
          <c:smooth val="0"/>
        </c:ser>
        <c:ser>
          <c:idx val="2"/>
          <c:order val="2"/>
          <c:tx>
            <c:strRef>
              <c:f>Blad1!$D$1</c:f>
              <c:strCache>
                <c:ptCount val="1"/>
                <c:pt idx="0">
                  <c:v>Reeks 3</c:v>
                </c:pt>
              </c:strCache>
            </c:strRef>
          </c:tx>
          <c:spPr>
            <a:ln>
              <a:solidFill>
                <a:schemeClr val="accent4"/>
              </a:solidFill>
              <a:prstDash val="sysDot"/>
            </a:ln>
          </c:spPr>
          <c:marker>
            <c:symbol val="none"/>
          </c:marker>
          <c:cat>
            <c:numRef>
              <c:f>Blad1!$A$2:$A$84</c:f>
              <c:numCache>
                <c:formatCode>m/d/yyyy</c:formatCode>
                <c:ptCount val="83"/>
                <c:pt idx="0">
                  <c:v>39828</c:v>
                </c:pt>
                <c:pt idx="1">
                  <c:v>39859</c:v>
                </c:pt>
                <c:pt idx="2">
                  <c:v>39887</c:v>
                </c:pt>
                <c:pt idx="3">
                  <c:v>39918</c:v>
                </c:pt>
                <c:pt idx="4">
                  <c:v>39948</c:v>
                </c:pt>
                <c:pt idx="5">
                  <c:v>39979</c:v>
                </c:pt>
                <c:pt idx="6">
                  <c:v>40009</c:v>
                </c:pt>
                <c:pt idx="7">
                  <c:v>40040</c:v>
                </c:pt>
                <c:pt idx="8">
                  <c:v>40071</c:v>
                </c:pt>
                <c:pt idx="9">
                  <c:v>40101</c:v>
                </c:pt>
                <c:pt idx="10">
                  <c:v>40132</c:v>
                </c:pt>
                <c:pt idx="11">
                  <c:v>40162</c:v>
                </c:pt>
                <c:pt idx="12">
                  <c:v>40193</c:v>
                </c:pt>
                <c:pt idx="13">
                  <c:v>40224</c:v>
                </c:pt>
                <c:pt idx="14">
                  <c:v>40252</c:v>
                </c:pt>
                <c:pt idx="15">
                  <c:v>40283</c:v>
                </c:pt>
                <c:pt idx="16">
                  <c:v>40313</c:v>
                </c:pt>
                <c:pt idx="17">
                  <c:v>40344</c:v>
                </c:pt>
                <c:pt idx="18">
                  <c:v>40374</c:v>
                </c:pt>
                <c:pt idx="19">
                  <c:v>40405</c:v>
                </c:pt>
                <c:pt idx="20">
                  <c:v>40436</c:v>
                </c:pt>
                <c:pt idx="21">
                  <c:v>40466</c:v>
                </c:pt>
                <c:pt idx="22">
                  <c:v>40497</c:v>
                </c:pt>
                <c:pt idx="23">
                  <c:v>40527</c:v>
                </c:pt>
                <c:pt idx="24">
                  <c:v>40558</c:v>
                </c:pt>
                <c:pt idx="25">
                  <c:v>40589</c:v>
                </c:pt>
                <c:pt idx="26">
                  <c:v>40617</c:v>
                </c:pt>
                <c:pt idx="27">
                  <c:v>40648</c:v>
                </c:pt>
                <c:pt idx="28">
                  <c:v>40678</c:v>
                </c:pt>
                <c:pt idx="29">
                  <c:v>40709</c:v>
                </c:pt>
                <c:pt idx="30">
                  <c:v>40739</c:v>
                </c:pt>
                <c:pt idx="31">
                  <c:v>40770</c:v>
                </c:pt>
                <c:pt idx="32">
                  <c:v>40801</c:v>
                </c:pt>
                <c:pt idx="33">
                  <c:v>40831</c:v>
                </c:pt>
                <c:pt idx="34">
                  <c:v>40862</c:v>
                </c:pt>
                <c:pt idx="35">
                  <c:v>40892</c:v>
                </c:pt>
                <c:pt idx="36">
                  <c:v>40923</c:v>
                </c:pt>
                <c:pt idx="37">
                  <c:v>40954</c:v>
                </c:pt>
                <c:pt idx="38">
                  <c:v>40983</c:v>
                </c:pt>
                <c:pt idx="39">
                  <c:v>41014</c:v>
                </c:pt>
                <c:pt idx="40">
                  <c:v>41044</c:v>
                </c:pt>
                <c:pt idx="41">
                  <c:v>41075</c:v>
                </c:pt>
                <c:pt idx="42">
                  <c:v>41105</c:v>
                </c:pt>
                <c:pt idx="43">
                  <c:v>41136</c:v>
                </c:pt>
                <c:pt idx="44">
                  <c:v>41167</c:v>
                </c:pt>
                <c:pt idx="45">
                  <c:v>41197</c:v>
                </c:pt>
                <c:pt idx="46">
                  <c:v>41228</c:v>
                </c:pt>
                <c:pt idx="47">
                  <c:v>41258</c:v>
                </c:pt>
                <c:pt idx="48">
                  <c:v>41289</c:v>
                </c:pt>
                <c:pt idx="49">
                  <c:v>41320</c:v>
                </c:pt>
                <c:pt idx="50">
                  <c:v>41348</c:v>
                </c:pt>
                <c:pt idx="51">
                  <c:v>41379</c:v>
                </c:pt>
                <c:pt idx="52">
                  <c:v>41409</c:v>
                </c:pt>
                <c:pt idx="53">
                  <c:v>41440</c:v>
                </c:pt>
                <c:pt idx="54">
                  <c:v>41470</c:v>
                </c:pt>
                <c:pt idx="55">
                  <c:v>41501</c:v>
                </c:pt>
                <c:pt idx="56">
                  <c:v>41532</c:v>
                </c:pt>
                <c:pt idx="57">
                  <c:v>41562</c:v>
                </c:pt>
                <c:pt idx="58">
                  <c:v>41593</c:v>
                </c:pt>
                <c:pt idx="59">
                  <c:v>41623</c:v>
                </c:pt>
                <c:pt idx="60">
                  <c:v>41654</c:v>
                </c:pt>
                <c:pt idx="61">
                  <c:v>41685</c:v>
                </c:pt>
                <c:pt idx="62">
                  <c:v>41713</c:v>
                </c:pt>
                <c:pt idx="63">
                  <c:v>41744</c:v>
                </c:pt>
                <c:pt idx="64">
                  <c:v>41774</c:v>
                </c:pt>
                <c:pt idx="65">
                  <c:v>41805</c:v>
                </c:pt>
                <c:pt idx="66">
                  <c:v>41835</c:v>
                </c:pt>
                <c:pt idx="67">
                  <c:v>41866</c:v>
                </c:pt>
                <c:pt idx="68">
                  <c:v>41897</c:v>
                </c:pt>
                <c:pt idx="69">
                  <c:v>41927</c:v>
                </c:pt>
                <c:pt idx="70">
                  <c:v>41958</c:v>
                </c:pt>
                <c:pt idx="71">
                  <c:v>41988</c:v>
                </c:pt>
                <c:pt idx="72">
                  <c:v>42019</c:v>
                </c:pt>
                <c:pt idx="73">
                  <c:v>42050</c:v>
                </c:pt>
                <c:pt idx="74">
                  <c:v>42078</c:v>
                </c:pt>
                <c:pt idx="75">
                  <c:v>42109</c:v>
                </c:pt>
                <c:pt idx="76">
                  <c:v>42139</c:v>
                </c:pt>
                <c:pt idx="77">
                  <c:v>42170</c:v>
                </c:pt>
                <c:pt idx="78">
                  <c:v>42200</c:v>
                </c:pt>
                <c:pt idx="79">
                  <c:v>42231</c:v>
                </c:pt>
                <c:pt idx="80">
                  <c:v>42262</c:v>
                </c:pt>
                <c:pt idx="81">
                  <c:v>42292</c:v>
                </c:pt>
                <c:pt idx="82">
                  <c:v>42323</c:v>
                </c:pt>
              </c:numCache>
            </c:numRef>
          </c:cat>
          <c:val>
            <c:numRef>
              <c:f>Blad1!$D$2:$D$84</c:f>
              <c:numCache>
                <c:formatCode>General</c:formatCode>
                <c:ptCount val="83"/>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numCache>
            </c:numRef>
          </c:val>
          <c:smooth val="0"/>
        </c:ser>
        <c:dLbls>
          <c:showLegendKey val="0"/>
          <c:showVal val="0"/>
          <c:showCatName val="0"/>
          <c:showSerName val="0"/>
          <c:showPercent val="0"/>
          <c:showBubbleSize val="0"/>
        </c:dLbls>
        <c:smooth val="0"/>
        <c:axId val="485029800"/>
        <c:axId val="488320024"/>
      </c:lineChart>
      <c:dateAx>
        <c:axId val="485029800"/>
        <c:scaling>
          <c:orientation val="minMax"/>
          <c:min val="39814"/>
        </c:scaling>
        <c:delete val="0"/>
        <c:axPos val="b"/>
        <c:numFmt formatCode="[$-409]mmm\-yy;@" sourceLinked="0"/>
        <c:majorTickMark val="out"/>
        <c:minorTickMark val="none"/>
        <c:tickLblPos val="nextTo"/>
        <c:txPr>
          <a:bodyPr rot="-2700000" vert="horz"/>
          <a:lstStyle/>
          <a:p>
            <a:pPr>
              <a:defRPr/>
            </a:pPr>
            <a:endParaRPr lang="nl-BE"/>
          </a:p>
        </c:txPr>
        <c:crossAx val="488320024"/>
        <c:crosses val="autoZero"/>
        <c:auto val="1"/>
        <c:lblOffset val="100"/>
        <c:baseTimeUnit val="months"/>
      </c:dateAx>
      <c:valAx>
        <c:axId val="488320024"/>
        <c:scaling>
          <c:orientation val="minMax"/>
          <c:min val="30"/>
        </c:scaling>
        <c:delete val="0"/>
        <c:axPos val="l"/>
        <c:majorGridlines>
          <c:spPr>
            <a:ln>
              <a:noFill/>
            </a:ln>
          </c:spPr>
        </c:majorGridlines>
        <c:numFmt formatCode="General" sourceLinked="1"/>
        <c:majorTickMark val="out"/>
        <c:minorTickMark val="none"/>
        <c:tickLblPos val="nextTo"/>
        <c:crossAx val="485029800"/>
        <c:crosses val="autoZero"/>
        <c:crossBetween val="between"/>
      </c:valAx>
    </c:plotArea>
    <c:legend>
      <c:legendPos val="b"/>
      <c:legendEntry>
        <c:idx val="2"/>
        <c:delete val="1"/>
      </c:legendEntry>
      <c:overlay val="0"/>
    </c:legend>
    <c:plotVisOnly val="1"/>
    <c:dispBlanksAs val="gap"/>
    <c:showDLblsOverMax val="0"/>
  </c:chart>
  <c:txPr>
    <a:bodyPr/>
    <a:lstStyle/>
    <a:p>
      <a:pPr>
        <a:defRPr sz="1200">
          <a:solidFill>
            <a:srgbClr val="003366"/>
          </a:solidFill>
        </a:defRPr>
      </a:pPr>
      <a:endParaRPr lang="nl-B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6F7C1-B6B5-46FF-85BF-19DAA7B7F2BA}" type="doc">
      <dgm:prSet loTypeId="urn:diagrams.loki3.com/BracketList+Icon#2" loCatId="list" qsTypeId="urn:microsoft.com/office/officeart/2005/8/quickstyle/simple1" qsCatId="simple" csTypeId="urn:microsoft.com/office/officeart/2005/8/colors/accent1_2" csCatId="accent1" phldr="1"/>
      <dgm:spPr/>
      <dgm:t>
        <a:bodyPr/>
        <a:lstStyle/>
        <a:p>
          <a:endParaRPr lang="en-GB"/>
        </a:p>
      </dgm:t>
    </dgm:pt>
    <dgm:pt modelId="{59B00113-F8F9-41D4-90B4-F08D46A96611}">
      <dgm:prSet phldrT="[Text]"/>
      <dgm:spPr/>
      <dgm:t>
        <a:bodyPr/>
        <a:lstStyle/>
        <a:p>
          <a:r>
            <a:rPr lang="nl-BE" dirty="0" smtClean="0"/>
            <a:t>Groei</a:t>
          </a:r>
          <a:endParaRPr lang="en-GB" dirty="0"/>
        </a:p>
      </dgm:t>
    </dgm:pt>
    <dgm:pt modelId="{DF135FC3-11D2-4F54-9AA0-53597B6ED4BD}" type="parTrans" cxnId="{D7DC7CE4-F403-4AC9-BC6F-BA0BF7E59B01}">
      <dgm:prSet/>
      <dgm:spPr/>
      <dgm:t>
        <a:bodyPr/>
        <a:lstStyle/>
        <a:p>
          <a:endParaRPr lang="en-GB"/>
        </a:p>
      </dgm:t>
    </dgm:pt>
    <dgm:pt modelId="{F41F6BF0-9B9F-42C2-BF57-BDC1045A01EF}" type="sibTrans" cxnId="{D7DC7CE4-F403-4AC9-BC6F-BA0BF7E59B01}">
      <dgm:prSet/>
      <dgm:spPr/>
      <dgm:t>
        <a:bodyPr/>
        <a:lstStyle/>
        <a:p>
          <a:endParaRPr lang="en-GB"/>
        </a:p>
      </dgm:t>
    </dgm:pt>
    <dgm:pt modelId="{0B69A5A4-DEE8-42FF-98E2-3E2C936AD1A4}">
      <dgm:prSet phldrT="[Text]"/>
      <dgm:spPr/>
      <dgm:t>
        <a:bodyPr/>
        <a:lstStyle/>
        <a:p>
          <a:r>
            <a:rPr lang="en-GB" noProof="0" dirty="0" err="1" smtClean="0"/>
            <a:t>Globale</a:t>
          </a:r>
          <a:r>
            <a:rPr lang="en-GB" noProof="0" dirty="0" smtClean="0"/>
            <a:t> </a:t>
          </a:r>
          <a:r>
            <a:rPr lang="en-GB" noProof="0" dirty="0" err="1" smtClean="0"/>
            <a:t>groeidynamiek</a:t>
          </a:r>
          <a:r>
            <a:rPr lang="en-GB" noProof="0" dirty="0" smtClean="0"/>
            <a:t> </a:t>
          </a:r>
          <a:r>
            <a:rPr lang="en-GB" noProof="0" dirty="0" err="1" smtClean="0"/>
            <a:t>verzwakt</a:t>
          </a:r>
          <a:r>
            <a:rPr lang="en-GB" noProof="0" dirty="0" smtClean="0"/>
            <a:t> maar </a:t>
          </a:r>
          <a:r>
            <a:rPr lang="en-GB" noProof="0" dirty="0" err="1" smtClean="0"/>
            <a:t>groei</a:t>
          </a:r>
          <a:r>
            <a:rPr lang="en-GB" noProof="0" dirty="0" smtClean="0"/>
            <a:t> </a:t>
          </a:r>
          <a:r>
            <a:rPr lang="en-GB" noProof="0" dirty="0" err="1" smtClean="0"/>
            <a:t>ontwikkelde</a:t>
          </a:r>
          <a:r>
            <a:rPr lang="en-GB" noProof="0" dirty="0" smtClean="0"/>
            <a:t> </a:t>
          </a:r>
          <a:r>
            <a:rPr lang="en-GB" noProof="0" dirty="0" err="1" smtClean="0"/>
            <a:t>landen</a:t>
          </a:r>
          <a:r>
            <a:rPr lang="en-GB" noProof="0" dirty="0" smtClean="0"/>
            <a:t> intact. Nog steeds </a:t>
          </a:r>
          <a:r>
            <a:rPr lang="en-GB" noProof="0" dirty="0" err="1" smtClean="0"/>
            <a:t>aanbodschok</a:t>
          </a:r>
          <a:r>
            <a:rPr lang="en-GB" noProof="0" dirty="0" smtClean="0"/>
            <a:t> van </a:t>
          </a:r>
          <a:r>
            <a:rPr lang="en-GB" noProof="0" dirty="0" err="1" smtClean="0"/>
            <a:t>lagere</a:t>
          </a:r>
          <a:r>
            <a:rPr lang="en-GB" noProof="0" dirty="0" smtClean="0"/>
            <a:t> </a:t>
          </a:r>
          <a:r>
            <a:rPr lang="en-GB" noProof="0" dirty="0" err="1" smtClean="0"/>
            <a:t>energieprijzen</a:t>
          </a:r>
          <a:r>
            <a:rPr lang="en-GB" noProof="0" dirty="0" smtClean="0"/>
            <a:t>. </a:t>
          </a:r>
          <a:r>
            <a:rPr lang="en-GB" noProof="0" dirty="0" err="1" smtClean="0"/>
            <a:t>Stevige</a:t>
          </a:r>
          <a:r>
            <a:rPr lang="en-GB" noProof="0" dirty="0" smtClean="0"/>
            <a:t> </a:t>
          </a:r>
          <a:r>
            <a:rPr lang="en-GB" noProof="0" dirty="0" err="1" smtClean="0"/>
            <a:t>binnenlandse</a:t>
          </a:r>
          <a:r>
            <a:rPr lang="en-GB" noProof="0" dirty="0" smtClean="0"/>
            <a:t> </a:t>
          </a:r>
          <a:r>
            <a:rPr lang="en-GB" noProof="0" dirty="0" err="1" smtClean="0"/>
            <a:t>groei</a:t>
          </a:r>
          <a:r>
            <a:rPr lang="en-GB" noProof="0" dirty="0" smtClean="0"/>
            <a:t> VS. </a:t>
          </a:r>
          <a:r>
            <a:rPr lang="en-GB" noProof="0" dirty="0" err="1" smtClean="0"/>
            <a:t>Dynamiek</a:t>
          </a:r>
          <a:r>
            <a:rPr lang="en-GB" noProof="0" dirty="0" smtClean="0"/>
            <a:t> EMU </a:t>
          </a:r>
          <a:r>
            <a:rPr lang="en-GB" noProof="0" dirty="0" err="1" smtClean="0"/>
            <a:t>trekt</a:t>
          </a:r>
          <a:r>
            <a:rPr lang="en-GB" noProof="0" dirty="0" smtClean="0"/>
            <a:t> </a:t>
          </a:r>
          <a:r>
            <a:rPr lang="en-GB" noProof="0" dirty="0" err="1" smtClean="0"/>
            <a:t>aan</a:t>
          </a:r>
          <a:r>
            <a:rPr lang="en-GB" noProof="0" dirty="0" smtClean="0"/>
            <a:t>. </a:t>
          </a:r>
          <a:r>
            <a:rPr lang="en-GB" noProof="0" dirty="0" err="1" smtClean="0"/>
            <a:t>Groei</a:t>
          </a:r>
          <a:r>
            <a:rPr lang="en-GB" noProof="0" dirty="0" smtClean="0"/>
            <a:t> </a:t>
          </a:r>
          <a:r>
            <a:rPr lang="en-GB" noProof="0" dirty="0" err="1" smtClean="0"/>
            <a:t>ontwikkelingslanden</a:t>
          </a:r>
          <a:r>
            <a:rPr lang="en-GB" noProof="0" dirty="0" smtClean="0"/>
            <a:t> (EM) </a:t>
          </a:r>
          <a:r>
            <a:rPr lang="en-GB" noProof="0" dirty="0" err="1" smtClean="0"/>
            <a:t>verzwakt</a:t>
          </a:r>
          <a:r>
            <a:rPr lang="en-GB" noProof="0" dirty="0" smtClean="0"/>
            <a:t>, maar </a:t>
          </a:r>
          <a:r>
            <a:rPr lang="en-GB" noProof="0" dirty="0" err="1" smtClean="0"/>
            <a:t>geen</a:t>
          </a:r>
          <a:r>
            <a:rPr lang="en-GB" noProof="0" dirty="0" smtClean="0"/>
            <a:t> </a:t>
          </a:r>
          <a:r>
            <a:rPr lang="en-GB" noProof="0" dirty="0" err="1" smtClean="0"/>
            <a:t>harde</a:t>
          </a:r>
          <a:r>
            <a:rPr lang="en-GB" noProof="0" dirty="0" smtClean="0"/>
            <a:t> landing / EM-crisis.</a:t>
          </a:r>
          <a:endParaRPr lang="en-GB" noProof="0" dirty="0"/>
        </a:p>
      </dgm:t>
    </dgm:pt>
    <dgm:pt modelId="{B05C523B-19C4-4D91-9D16-F86D3D31C86F}" type="parTrans" cxnId="{50CB7F16-A79F-40E8-B1A7-E4FDC8F67FD8}">
      <dgm:prSet/>
      <dgm:spPr/>
      <dgm:t>
        <a:bodyPr/>
        <a:lstStyle/>
        <a:p>
          <a:endParaRPr lang="en-GB"/>
        </a:p>
      </dgm:t>
    </dgm:pt>
    <dgm:pt modelId="{1C360CCA-CF0B-47F1-8623-04427F769076}" type="sibTrans" cxnId="{50CB7F16-A79F-40E8-B1A7-E4FDC8F67FD8}">
      <dgm:prSet/>
      <dgm:spPr/>
      <dgm:t>
        <a:bodyPr/>
        <a:lstStyle/>
        <a:p>
          <a:endParaRPr lang="en-GB"/>
        </a:p>
      </dgm:t>
    </dgm:pt>
    <dgm:pt modelId="{C17C03DB-8DC9-4840-A4DE-DAD80010D88C}">
      <dgm:prSet phldrT="[Text]"/>
      <dgm:spPr/>
      <dgm:t>
        <a:bodyPr/>
        <a:lstStyle/>
        <a:p>
          <a:r>
            <a:rPr lang="nl-BE" dirty="0" smtClean="0"/>
            <a:t>Inflatie</a:t>
          </a:r>
          <a:endParaRPr lang="en-GB" dirty="0"/>
        </a:p>
      </dgm:t>
    </dgm:pt>
    <dgm:pt modelId="{0BC8C700-E594-44CD-8B59-05FD1A65E761}" type="parTrans" cxnId="{5EBD80BD-D25C-4953-B18F-52CD7C8A7A95}">
      <dgm:prSet/>
      <dgm:spPr/>
      <dgm:t>
        <a:bodyPr/>
        <a:lstStyle/>
        <a:p>
          <a:endParaRPr lang="en-GB"/>
        </a:p>
      </dgm:t>
    </dgm:pt>
    <dgm:pt modelId="{5615997C-CB00-4840-A072-A23E1FD9A49C}" type="sibTrans" cxnId="{5EBD80BD-D25C-4953-B18F-52CD7C8A7A95}">
      <dgm:prSet/>
      <dgm:spPr/>
      <dgm:t>
        <a:bodyPr/>
        <a:lstStyle/>
        <a:p>
          <a:endParaRPr lang="en-GB"/>
        </a:p>
      </dgm:t>
    </dgm:pt>
    <dgm:pt modelId="{A62AC6F6-F93D-40C2-8740-68936DDF7B8D}">
      <dgm:prSet phldrT="[Text]"/>
      <dgm:spPr/>
      <dgm:t>
        <a:bodyPr/>
        <a:lstStyle/>
        <a:p>
          <a:r>
            <a:rPr lang="en-GB" noProof="0" dirty="0" err="1" smtClean="0"/>
            <a:t>Globale</a:t>
          </a:r>
          <a:r>
            <a:rPr lang="en-GB" noProof="0" dirty="0" smtClean="0"/>
            <a:t> </a:t>
          </a:r>
          <a:r>
            <a:rPr lang="en-GB" noProof="0" dirty="0" err="1" smtClean="0"/>
            <a:t>inflatie</a:t>
          </a:r>
          <a:r>
            <a:rPr lang="en-GB" noProof="0" dirty="0" smtClean="0"/>
            <a:t> nog steeds </a:t>
          </a:r>
          <a:r>
            <a:rPr lang="en-GB" noProof="0" dirty="0" err="1" smtClean="0"/>
            <a:t>laag</a:t>
          </a:r>
          <a:r>
            <a:rPr lang="en-GB" noProof="0" dirty="0" smtClean="0"/>
            <a:t> door </a:t>
          </a:r>
          <a:r>
            <a:rPr lang="en-GB" noProof="0" dirty="0" err="1" smtClean="0"/>
            <a:t>lagere</a:t>
          </a:r>
          <a:r>
            <a:rPr lang="en-GB" noProof="0" dirty="0" smtClean="0"/>
            <a:t> </a:t>
          </a:r>
          <a:r>
            <a:rPr lang="en-GB" noProof="0" dirty="0" err="1" smtClean="0"/>
            <a:t>energieprijzen</a:t>
          </a:r>
          <a:r>
            <a:rPr lang="en-GB" noProof="0" dirty="0" smtClean="0"/>
            <a:t> en </a:t>
          </a:r>
          <a:r>
            <a:rPr lang="en-GB" noProof="0" dirty="0" err="1" smtClean="0"/>
            <a:t>capaciteitsoverschot</a:t>
          </a:r>
          <a:r>
            <a:rPr lang="en-GB" noProof="0" dirty="0" smtClean="0"/>
            <a:t>, </a:t>
          </a:r>
          <a:r>
            <a:rPr lang="en-GB" noProof="0" dirty="0" err="1" smtClean="0"/>
            <a:t>vooral</a:t>
          </a:r>
          <a:r>
            <a:rPr lang="en-GB" noProof="0" dirty="0" smtClean="0"/>
            <a:t> in EMU / China. </a:t>
          </a:r>
          <a:r>
            <a:rPr lang="en-GB" noProof="0" dirty="0" err="1" smtClean="0"/>
            <a:t>Inflatiestijging</a:t>
          </a:r>
          <a:r>
            <a:rPr lang="en-GB" noProof="0" dirty="0" smtClean="0"/>
            <a:t> </a:t>
          </a:r>
          <a:r>
            <a:rPr lang="en-GB" noProof="0" dirty="0" err="1" smtClean="0"/>
            <a:t>zal</a:t>
          </a:r>
          <a:r>
            <a:rPr lang="en-GB" noProof="0" dirty="0" smtClean="0"/>
            <a:t> </a:t>
          </a:r>
          <a:r>
            <a:rPr lang="en-GB" noProof="0" dirty="0" err="1" smtClean="0"/>
            <a:t>versnellen</a:t>
          </a:r>
          <a:r>
            <a:rPr lang="en-GB" noProof="0" dirty="0" smtClean="0"/>
            <a:t> </a:t>
          </a:r>
          <a:r>
            <a:rPr lang="en-GB" noProof="0" dirty="0" err="1" smtClean="0"/>
            <a:t>agv</a:t>
          </a:r>
          <a:r>
            <a:rPr lang="en-GB" noProof="0" dirty="0" smtClean="0"/>
            <a:t> </a:t>
          </a:r>
          <a:r>
            <a:rPr lang="en-GB" noProof="0" dirty="0" err="1" smtClean="0"/>
            <a:t>basiseffecten</a:t>
          </a:r>
          <a:r>
            <a:rPr lang="en-GB" noProof="0" dirty="0" smtClean="0"/>
            <a:t>. </a:t>
          </a:r>
          <a:r>
            <a:rPr lang="en-GB" noProof="0" dirty="0" err="1" smtClean="0"/>
            <a:t>Ook</a:t>
          </a:r>
          <a:r>
            <a:rPr lang="en-GB" noProof="0" dirty="0" smtClean="0"/>
            <a:t> </a:t>
          </a:r>
          <a:r>
            <a:rPr lang="en-GB" noProof="0" dirty="0" err="1" smtClean="0"/>
            <a:t>kerninflatie</a:t>
          </a:r>
          <a:r>
            <a:rPr lang="en-GB" noProof="0" dirty="0" smtClean="0"/>
            <a:t> </a:t>
          </a:r>
          <a:r>
            <a:rPr lang="en-GB" noProof="0" dirty="0" err="1" smtClean="0"/>
            <a:t>hoger</a:t>
          </a:r>
          <a:r>
            <a:rPr lang="en-GB" noProof="0" dirty="0" smtClean="0"/>
            <a:t>.</a:t>
          </a:r>
          <a:endParaRPr lang="en-GB" noProof="0" dirty="0"/>
        </a:p>
      </dgm:t>
    </dgm:pt>
    <dgm:pt modelId="{05262840-BF50-4DB7-94BB-EB471B88B12E}" type="parTrans" cxnId="{18F00F43-FD07-4071-BB79-4B5E1444EF2B}">
      <dgm:prSet/>
      <dgm:spPr/>
      <dgm:t>
        <a:bodyPr/>
        <a:lstStyle/>
        <a:p>
          <a:endParaRPr lang="en-GB"/>
        </a:p>
      </dgm:t>
    </dgm:pt>
    <dgm:pt modelId="{32B966F7-F88E-4C43-A568-9F7050417F80}" type="sibTrans" cxnId="{18F00F43-FD07-4071-BB79-4B5E1444EF2B}">
      <dgm:prSet/>
      <dgm:spPr/>
      <dgm:t>
        <a:bodyPr/>
        <a:lstStyle/>
        <a:p>
          <a:endParaRPr lang="en-GB"/>
        </a:p>
      </dgm:t>
    </dgm:pt>
    <dgm:pt modelId="{48B63326-DB46-400B-8FB3-F43FD9DCE1DB}">
      <dgm:prSet phldrT="[Text]"/>
      <dgm:spPr/>
      <dgm:t>
        <a:bodyPr/>
        <a:lstStyle/>
        <a:p>
          <a:r>
            <a:rPr lang="nl-BE" dirty="0" smtClean="0"/>
            <a:t>Begrotingspolitiek</a:t>
          </a:r>
          <a:endParaRPr lang="en-GB" dirty="0"/>
        </a:p>
      </dgm:t>
    </dgm:pt>
    <dgm:pt modelId="{CD77E1A6-8446-4144-9698-16755079EAA1}" type="parTrans" cxnId="{213BAB39-2A4B-4AD6-90FD-7B8FA44B1632}">
      <dgm:prSet/>
      <dgm:spPr/>
      <dgm:t>
        <a:bodyPr/>
        <a:lstStyle/>
        <a:p>
          <a:endParaRPr lang="en-GB"/>
        </a:p>
      </dgm:t>
    </dgm:pt>
    <dgm:pt modelId="{C9846A85-2F86-4B05-A467-58DC30442902}" type="sibTrans" cxnId="{213BAB39-2A4B-4AD6-90FD-7B8FA44B1632}">
      <dgm:prSet/>
      <dgm:spPr/>
      <dgm:t>
        <a:bodyPr/>
        <a:lstStyle/>
        <a:p>
          <a:endParaRPr lang="en-GB"/>
        </a:p>
      </dgm:t>
    </dgm:pt>
    <dgm:pt modelId="{25751CC5-A5B6-43DF-BC54-E8A1ABADD45D}">
      <dgm:prSet phldrT="[Text]"/>
      <dgm:spPr/>
      <dgm:t>
        <a:bodyPr/>
        <a:lstStyle/>
        <a:p>
          <a:r>
            <a:rPr lang="nl-BE" dirty="0" smtClean="0"/>
            <a:t>Monetaire politiek</a:t>
          </a:r>
          <a:endParaRPr lang="en-GB" dirty="0"/>
        </a:p>
      </dgm:t>
    </dgm:pt>
    <dgm:pt modelId="{217CBF68-50F7-4A10-B6A8-D542CA3E4BBE}" type="parTrans" cxnId="{4F58DB40-4A84-4F87-96A4-2C0DB2B60331}">
      <dgm:prSet/>
      <dgm:spPr/>
      <dgm:t>
        <a:bodyPr/>
        <a:lstStyle/>
        <a:p>
          <a:endParaRPr lang="en-GB"/>
        </a:p>
      </dgm:t>
    </dgm:pt>
    <dgm:pt modelId="{C5E638BA-BA02-4768-8BF0-AE6ABEED38E4}" type="sibTrans" cxnId="{4F58DB40-4A84-4F87-96A4-2C0DB2B60331}">
      <dgm:prSet/>
      <dgm:spPr/>
      <dgm:t>
        <a:bodyPr/>
        <a:lstStyle/>
        <a:p>
          <a:endParaRPr lang="en-GB"/>
        </a:p>
      </dgm:t>
    </dgm:pt>
    <dgm:pt modelId="{6C4EFC99-44E8-48F2-9521-F25383F83B11}">
      <dgm:prSet phldrT="[Text]"/>
      <dgm:spPr/>
      <dgm:t>
        <a:bodyPr/>
        <a:lstStyle/>
        <a:p>
          <a:r>
            <a:rPr lang="nl-BE" dirty="0" smtClean="0"/>
            <a:t>Obligatierentevoeten</a:t>
          </a:r>
          <a:endParaRPr lang="en-GB" dirty="0"/>
        </a:p>
      </dgm:t>
    </dgm:pt>
    <dgm:pt modelId="{1DA8538A-274A-4B0C-B508-397D4C7E0DF4}" type="parTrans" cxnId="{A0E6B716-740B-4D4E-9782-F2ED44B4E538}">
      <dgm:prSet/>
      <dgm:spPr/>
      <dgm:t>
        <a:bodyPr/>
        <a:lstStyle/>
        <a:p>
          <a:endParaRPr lang="en-GB"/>
        </a:p>
      </dgm:t>
    </dgm:pt>
    <dgm:pt modelId="{A5006981-67D9-4034-9FD9-BF113CFA7A02}" type="sibTrans" cxnId="{A0E6B716-740B-4D4E-9782-F2ED44B4E538}">
      <dgm:prSet/>
      <dgm:spPr/>
      <dgm:t>
        <a:bodyPr/>
        <a:lstStyle/>
        <a:p>
          <a:endParaRPr lang="en-GB"/>
        </a:p>
      </dgm:t>
    </dgm:pt>
    <dgm:pt modelId="{7AC4C41E-2981-42A6-BD86-212B79E5CDA8}">
      <dgm:prSet phldrT="[Text]"/>
      <dgm:spPr/>
      <dgm:t>
        <a:bodyPr/>
        <a:lstStyle/>
        <a:p>
          <a:r>
            <a:rPr lang="nl-BE" dirty="0" smtClean="0"/>
            <a:t>US$/EUR</a:t>
          </a:r>
          <a:endParaRPr lang="en-GB" dirty="0"/>
        </a:p>
      </dgm:t>
    </dgm:pt>
    <dgm:pt modelId="{9E4D61F8-812B-4476-A73A-6ADB86D26951}" type="parTrans" cxnId="{7981C620-2B60-48EE-94A7-7CC48C3A8219}">
      <dgm:prSet/>
      <dgm:spPr/>
      <dgm:t>
        <a:bodyPr/>
        <a:lstStyle/>
        <a:p>
          <a:endParaRPr lang="en-GB"/>
        </a:p>
      </dgm:t>
    </dgm:pt>
    <dgm:pt modelId="{B6C8A58E-D575-47F0-83D3-30D7421FDB8E}" type="sibTrans" cxnId="{7981C620-2B60-48EE-94A7-7CC48C3A8219}">
      <dgm:prSet/>
      <dgm:spPr/>
      <dgm:t>
        <a:bodyPr/>
        <a:lstStyle/>
        <a:p>
          <a:endParaRPr lang="en-GB"/>
        </a:p>
      </dgm:t>
    </dgm:pt>
    <dgm:pt modelId="{CADAD638-3B82-4FBA-BB8B-2331E82856A3}">
      <dgm:prSet phldrT="[Text]"/>
      <dgm:spPr/>
      <dgm:t>
        <a:bodyPr/>
        <a:lstStyle/>
        <a:p>
          <a:r>
            <a:rPr lang="nl-BE" dirty="0" smtClean="0"/>
            <a:t>Olieprijs</a:t>
          </a:r>
          <a:endParaRPr lang="en-GB" dirty="0"/>
        </a:p>
      </dgm:t>
    </dgm:pt>
    <dgm:pt modelId="{B4F0F248-1F28-4E62-A1BF-D27836BCACD6}" type="parTrans" cxnId="{AF0FB0FA-3FE7-4BB5-A999-140F316E859C}">
      <dgm:prSet/>
      <dgm:spPr/>
      <dgm:t>
        <a:bodyPr/>
        <a:lstStyle/>
        <a:p>
          <a:endParaRPr lang="en-GB"/>
        </a:p>
      </dgm:t>
    </dgm:pt>
    <dgm:pt modelId="{E5C090A6-A57D-4CAD-B3E2-999C3BFBDE94}" type="sibTrans" cxnId="{AF0FB0FA-3FE7-4BB5-A999-140F316E859C}">
      <dgm:prSet/>
      <dgm:spPr/>
      <dgm:t>
        <a:bodyPr/>
        <a:lstStyle/>
        <a:p>
          <a:endParaRPr lang="en-GB"/>
        </a:p>
      </dgm:t>
    </dgm:pt>
    <dgm:pt modelId="{F0E53DE8-F2BE-41BE-87C9-3C4F1E820FDA}">
      <dgm:prSet phldrT="[Text]"/>
      <dgm:spPr/>
      <dgm:t>
        <a:bodyPr/>
        <a:lstStyle/>
        <a:p>
          <a:r>
            <a:rPr lang="en-GB" noProof="0" dirty="0" err="1" smtClean="0"/>
            <a:t>Begrotingsbeleid</a:t>
          </a:r>
          <a:r>
            <a:rPr lang="en-GB" noProof="0" dirty="0" smtClean="0"/>
            <a:t> </a:t>
          </a:r>
          <a:r>
            <a:rPr lang="en-GB" noProof="0" dirty="0" err="1" smtClean="0"/>
            <a:t>gaat</a:t>
          </a:r>
          <a:r>
            <a:rPr lang="en-GB" noProof="0" dirty="0" smtClean="0"/>
            <a:t> van </a:t>
          </a:r>
          <a:r>
            <a:rPr lang="en-GB" noProof="0" dirty="0" err="1" smtClean="0"/>
            <a:t>neutraal</a:t>
          </a:r>
          <a:r>
            <a:rPr lang="en-GB" noProof="0" dirty="0" smtClean="0"/>
            <a:t> </a:t>
          </a:r>
          <a:r>
            <a:rPr lang="en-GB" noProof="0" dirty="0" err="1" smtClean="0"/>
            <a:t>naar</a:t>
          </a:r>
          <a:r>
            <a:rPr lang="en-GB" noProof="0" dirty="0" smtClean="0"/>
            <a:t> </a:t>
          </a:r>
          <a:r>
            <a:rPr lang="en-GB" noProof="0" dirty="0" err="1" smtClean="0"/>
            <a:t>soepel</a:t>
          </a:r>
          <a:r>
            <a:rPr lang="en-GB" noProof="0" dirty="0" smtClean="0"/>
            <a:t> in EMU.  </a:t>
          </a:r>
          <a:endParaRPr lang="en-GB" noProof="0" dirty="0"/>
        </a:p>
      </dgm:t>
    </dgm:pt>
    <dgm:pt modelId="{E80D937F-1F27-46D3-A02A-2C5A2A3D8D59}" type="parTrans" cxnId="{8014E877-E65C-4C5C-AAB1-E1974B573B64}">
      <dgm:prSet/>
      <dgm:spPr/>
      <dgm:t>
        <a:bodyPr/>
        <a:lstStyle/>
        <a:p>
          <a:endParaRPr lang="en-GB"/>
        </a:p>
      </dgm:t>
    </dgm:pt>
    <dgm:pt modelId="{6BB113FA-B3FB-4073-B2D3-A8111BAEC40C}" type="sibTrans" cxnId="{8014E877-E65C-4C5C-AAB1-E1974B573B64}">
      <dgm:prSet/>
      <dgm:spPr/>
      <dgm:t>
        <a:bodyPr/>
        <a:lstStyle/>
        <a:p>
          <a:endParaRPr lang="en-GB"/>
        </a:p>
      </dgm:t>
    </dgm:pt>
    <dgm:pt modelId="{BB970F5E-9019-4B46-A5B6-67BDB4BE747C}">
      <dgm:prSet phldrT="[Text]"/>
      <dgm:spPr/>
      <dgm:t>
        <a:bodyPr/>
        <a:lstStyle/>
        <a:p>
          <a:r>
            <a:rPr lang="en-GB" noProof="0" dirty="0" err="1" smtClean="0"/>
            <a:t>Eerste</a:t>
          </a:r>
          <a:r>
            <a:rPr lang="en-GB" noProof="0" dirty="0" smtClean="0"/>
            <a:t> </a:t>
          </a:r>
          <a:r>
            <a:rPr lang="en-GB" noProof="0" dirty="0" err="1" smtClean="0"/>
            <a:t>renteverhoging</a:t>
          </a:r>
          <a:r>
            <a:rPr lang="en-GB" noProof="0" dirty="0" smtClean="0"/>
            <a:t> Fed </a:t>
          </a:r>
          <a:r>
            <a:rPr lang="en-GB" noProof="0" dirty="0" err="1" smtClean="0"/>
            <a:t>eind</a:t>
          </a:r>
          <a:r>
            <a:rPr lang="en-GB" noProof="0" dirty="0" smtClean="0"/>
            <a:t> 2015. Bank of Japan </a:t>
          </a:r>
          <a:r>
            <a:rPr lang="en-GB" noProof="0" dirty="0" err="1" smtClean="0"/>
            <a:t>zet</a:t>
          </a:r>
          <a:r>
            <a:rPr lang="en-GB" noProof="0" dirty="0" smtClean="0"/>
            <a:t> </a:t>
          </a:r>
          <a:r>
            <a:rPr lang="en-GB" noProof="0" dirty="0" err="1" smtClean="0"/>
            <a:t>kwantitatieve</a:t>
          </a:r>
          <a:r>
            <a:rPr lang="en-GB" noProof="0" dirty="0" smtClean="0"/>
            <a:t> </a:t>
          </a:r>
          <a:r>
            <a:rPr lang="en-GB" noProof="0" dirty="0" err="1" smtClean="0"/>
            <a:t>versoepeling</a:t>
          </a:r>
          <a:r>
            <a:rPr lang="en-GB" noProof="0" dirty="0" smtClean="0"/>
            <a:t> </a:t>
          </a:r>
          <a:r>
            <a:rPr lang="en-GB" noProof="0" dirty="0" err="1" smtClean="0"/>
            <a:t>verder</a:t>
          </a:r>
          <a:r>
            <a:rPr lang="en-GB" noProof="0" dirty="0" smtClean="0"/>
            <a:t>. ECB </a:t>
          </a:r>
          <a:r>
            <a:rPr lang="en-GB" noProof="0" dirty="0" err="1" smtClean="0"/>
            <a:t>zal</a:t>
          </a:r>
          <a:r>
            <a:rPr lang="en-GB" noProof="0" dirty="0" smtClean="0"/>
            <a:t> </a:t>
          </a:r>
          <a:r>
            <a:rPr lang="en-GB" noProof="0" dirty="0" err="1" smtClean="0"/>
            <a:t>zeer</a:t>
          </a:r>
          <a:r>
            <a:rPr lang="en-GB" noProof="0" dirty="0" smtClean="0"/>
            <a:t> </a:t>
          </a:r>
          <a:r>
            <a:rPr lang="en-GB" noProof="0" dirty="0" err="1" smtClean="0"/>
            <a:t>waarschijnlijk</a:t>
          </a:r>
          <a:r>
            <a:rPr lang="en-GB" noProof="0" dirty="0" smtClean="0"/>
            <a:t> </a:t>
          </a:r>
          <a:r>
            <a:rPr lang="en-GB" noProof="0" dirty="0" err="1" smtClean="0"/>
            <a:t>verdere</a:t>
          </a:r>
          <a:r>
            <a:rPr lang="en-GB" noProof="0" dirty="0" smtClean="0"/>
            <a:t> </a:t>
          </a:r>
          <a:r>
            <a:rPr lang="en-GB" noProof="0" dirty="0" err="1" smtClean="0"/>
            <a:t>versoepeling</a:t>
          </a:r>
          <a:r>
            <a:rPr lang="en-GB" noProof="0" dirty="0" smtClean="0"/>
            <a:t> </a:t>
          </a:r>
          <a:r>
            <a:rPr lang="en-GB" noProof="0" dirty="0" err="1" smtClean="0"/>
            <a:t>aankondigen</a:t>
          </a:r>
          <a:r>
            <a:rPr lang="en-GB" noProof="0" dirty="0" smtClean="0"/>
            <a:t>.  </a:t>
          </a:r>
          <a:endParaRPr lang="en-GB" noProof="0" dirty="0"/>
        </a:p>
      </dgm:t>
    </dgm:pt>
    <dgm:pt modelId="{597D0221-E003-4A4E-84C6-2B68979588C8}" type="parTrans" cxnId="{4466846B-A702-4636-BF58-AF7EAE584B38}">
      <dgm:prSet/>
      <dgm:spPr/>
      <dgm:t>
        <a:bodyPr/>
        <a:lstStyle/>
        <a:p>
          <a:endParaRPr lang="en-GB"/>
        </a:p>
      </dgm:t>
    </dgm:pt>
    <dgm:pt modelId="{F49DA69B-2E6C-4E87-AA8B-F2725A2EC9DC}" type="sibTrans" cxnId="{4466846B-A702-4636-BF58-AF7EAE584B38}">
      <dgm:prSet/>
      <dgm:spPr/>
      <dgm:t>
        <a:bodyPr/>
        <a:lstStyle/>
        <a:p>
          <a:endParaRPr lang="en-GB"/>
        </a:p>
      </dgm:t>
    </dgm:pt>
    <dgm:pt modelId="{1AB98825-6B6C-446D-A4D4-118F174E4A88}">
      <dgm:prSet phldrT="[Text]"/>
      <dgm:spPr/>
      <dgm:t>
        <a:bodyPr/>
        <a:lstStyle/>
        <a:p>
          <a:r>
            <a:rPr lang="en-GB" noProof="0" dirty="0" smtClean="0"/>
            <a:t>KT: </a:t>
          </a:r>
          <a:r>
            <a:rPr lang="en-GB" noProof="0" dirty="0" err="1" smtClean="0"/>
            <a:t>opwaartse</a:t>
          </a:r>
          <a:r>
            <a:rPr lang="en-GB" noProof="0" dirty="0" smtClean="0"/>
            <a:t> </a:t>
          </a:r>
          <a:r>
            <a:rPr lang="en-GB" noProof="0" dirty="0" err="1" smtClean="0"/>
            <a:t>correctie</a:t>
          </a:r>
          <a:r>
            <a:rPr lang="en-GB" noProof="0" dirty="0" smtClean="0"/>
            <a:t> </a:t>
          </a:r>
          <a:r>
            <a:rPr lang="en-GB" noProof="0" dirty="0" err="1" smtClean="0"/>
            <a:t>globale</a:t>
          </a:r>
          <a:r>
            <a:rPr lang="en-GB" noProof="0" dirty="0" smtClean="0"/>
            <a:t> </a:t>
          </a:r>
          <a:r>
            <a:rPr lang="en-GB" noProof="0" dirty="0" err="1" smtClean="0"/>
            <a:t>rentevoeten</a:t>
          </a:r>
          <a:r>
            <a:rPr lang="en-GB" noProof="0" dirty="0" smtClean="0"/>
            <a:t> maar </a:t>
          </a:r>
          <a:r>
            <a:rPr lang="en-GB" noProof="0" dirty="0" err="1" smtClean="0"/>
            <a:t>beperkt</a:t>
          </a:r>
          <a:r>
            <a:rPr lang="en-GB" noProof="0" dirty="0" smtClean="0"/>
            <a:t> </a:t>
          </a:r>
          <a:r>
            <a:rPr lang="en-GB" noProof="0" dirty="0" err="1" smtClean="0"/>
            <a:t>agv</a:t>
          </a:r>
          <a:r>
            <a:rPr lang="en-GB" noProof="0" dirty="0" smtClean="0"/>
            <a:t> </a:t>
          </a:r>
          <a:r>
            <a:rPr lang="en-GB" noProof="0" dirty="0" err="1" smtClean="0"/>
            <a:t>monetaire</a:t>
          </a:r>
          <a:r>
            <a:rPr lang="en-GB" noProof="0" dirty="0" smtClean="0"/>
            <a:t> </a:t>
          </a:r>
          <a:r>
            <a:rPr lang="en-GB" noProof="0" dirty="0" err="1" smtClean="0"/>
            <a:t>politiek</a:t>
          </a:r>
          <a:r>
            <a:rPr lang="en-GB" noProof="0" dirty="0" smtClean="0"/>
            <a:t> en </a:t>
          </a:r>
          <a:r>
            <a:rPr lang="en-GB" noProof="0" dirty="0" err="1" smtClean="0"/>
            <a:t>lage</a:t>
          </a:r>
          <a:r>
            <a:rPr lang="en-GB" noProof="0" dirty="0" smtClean="0"/>
            <a:t> </a:t>
          </a:r>
          <a:r>
            <a:rPr lang="en-GB" noProof="0" dirty="0" err="1" smtClean="0"/>
            <a:t>inflatie</a:t>
          </a:r>
          <a:r>
            <a:rPr lang="en-GB" noProof="0" dirty="0" smtClean="0"/>
            <a:t>(</a:t>
          </a:r>
          <a:r>
            <a:rPr lang="en-GB" noProof="0" dirty="0" err="1" smtClean="0"/>
            <a:t>verwachtingen</a:t>
          </a:r>
          <a:r>
            <a:rPr lang="en-GB" noProof="0" dirty="0" smtClean="0"/>
            <a:t>). </a:t>
          </a:r>
          <a:endParaRPr lang="en-GB" noProof="0" dirty="0"/>
        </a:p>
      </dgm:t>
    </dgm:pt>
    <dgm:pt modelId="{C1D43495-0430-43D9-8681-5FF108BFE900}" type="parTrans" cxnId="{77BD4136-F63F-4A83-BBD2-08E72A2EBE3E}">
      <dgm:prSet/>
      <dgm:spPr/>
      <dgm:t>
        <a:bodyPr/>
        <a:lstStyle/>
        <a:p>
          <a:endParaRPr lang="en-GB"/>
        </a:p>
      </dgm:t>
    </dgm:pt>
    <dgm:pt modelId="{EADA21F5-8B36-4E3B-9963-92C76A71BA54}" type="sibTrans" cxnId="{77BD4136-F63F-4A83-BBD2-08E72A2EBE3E}">
      <dgm:prSet/>
      <dgm:spPr/>
      <dgm:t>
        <a:bodyPr/>
        <a:lstStyle/>
        <a:p>
          <a:endParaRPr lang="en-GB"/>
        </a:p>
      </dgm:t>
    </dgm:pt>
    <dgm:pt modelId="{BA7599D3-734C-4AC7-8BD0-4554B8905C4A}">
      <dgm:prSet phldrT="[Text]"/>
      <dgm:spPr/>
      <dgm:t>
        <a:bodyPr/>
        <a:lstStyle/>
        <a:p>
          <a:r>
            <a:rPr lang="en-GB" noProof="0" dirty="0" err="1" smtClean="0"/>
            <a:t>Aantrekkende</a:t>
          </a:r>
          <a:r>
            <a:rPr lang="en-GB" noProof="0" dirty="0" smtClean="0"/>
            <a:t> USD versus EUR, </a:t>
          </a:r>
          <a:r>
            <a:rPr lang="en-GB" noProof="0" dirty="0" err="1" smtClean="0"/>
            <a:t>vooral</a:t>
          </a:r>
          <a:r>
            <a:rPr lang="en-GB" noProof="0" dirty="0" smtClean="0"/>
            <a:t> </a:t>
          </a:r>
          <a:r>
            <a:rPr lang="en-GB" noProof="0" dirty="0" err="1" smtClean="0"/>
            <a:t>agv</a:t>
          </a:r>
          <a:r>
            <a:rPr lang="en-GB" noProof="0" dirty="0" smtClean="0"/>
            <a:t> </a:t>
          </a:r>
          <a:r>
            <a:rPr lang="en-GB" noProof="0" dirty="0" err="1" smtClean="0"/>
            <a:t>divergerend</a:t>
          </a:r>
          <a:r>
            <a:rPr lang="en-GB" noProof="0" dirty="0" smtClean="0"/>
            <a:t> </a:t>
          </a:r>
          <a:r>
            <a:rPr lang="en-GB" noProof="0" dirty="0" err="1" smtClean="0"/>
            <a:t>monetair</a:t>
          </a:r>
          <a:r>
            <a:rPr lang="en-GB" noProof="0" dirty="0" smtClean="0"/>
            <a:t> </a:t>
          </a:r>
          <a:r>
            <a:rPr lang="en-GB" noProof="0" dirty="0" err="1" smtClean="0"/>
            <a:t>beleid</a:t>
          </a:r>
          <a:r>
            <a:rPr lang="en-GB" noProof="0" dirty="0" smtClean="0"/>
            <a:t>(</a:t>
          </a:r>
          <a:r>
            <a:rPr lang="en-GB" noProof="0" dirty="0" err="1" smtClean="0"/>
            <a:t>sverwachtingen</a:t>
          </a:r>
          <a:r>
            <a:rPr lang="en-GB" noProof="0" dirty="0" smtClean="0"/>
            <a:t>). </a:t>
          </a:r>
          <a:endParaRPr lang="en-GB" noProof="0" dirty="0"/>
        </a:p>
      </dgm:t>
    </dgm:pt>
    <dgm:pt modelId="{62BCEB76-C62D-49DA-B2D3-7EDD5B682152}" type="parTrans" cxnId="{05025112-ECC2-4A17-A03D-7F89332E82DE}">
      <dgm:prSet/>
      <dgm:spPr/>
      <dgm:t>
        <a:bodyPr/>
        <a:lstStyle/>
        <a:p>
          <a:endParaRPr lang="en-GB"/>
        </a:p>
      </dgm:t>
    </dgm:pt>
    <dgm:pt modelId="{361C6261-3EC1-4BEC-ACA9-78AE46E9D01F}" type="sibTrans" cxnId="{05025112-ECC2-4A17-A03D-7F89332E82DE}">
      <dgm:prSet/>
      <dgm:spPr/>
      <dgm:t>
        <a:bodyPr/>
        <a:lstStyle/>
        <a:p>
          <a:endParaRPr lang="en-GB"/>
        </a:p>
      </dgm:t>
    </dgm:pt>
    <dgm:pt modelId="{F580EB44-9C9D-4477-AF1E-D7045B9F0EB0}">
      <dgm:prSet phldrT="[Text]"/>
      <dgm:spPr/>
      <dgm:t>
        <a:bodyPr/>
        <a:lstStyle/>
        <a:p>
          <a:r>
            <a:rPr lang="en-GB" noProof="0" dirty="0" err="1" smtClean="0"/>
            <a:t>Aanhoudend</a:t>
          </a:r>
          <a:r>
            <a:rPr lang="en-GB" noProof="0" dirty="0" smtClean="0"/>
            <a:t> </a:t>
          </a:r>
          <a:r>
            <a:rPr lang="en-GB" noProof="0" dirty="0" err="1" smtClean="0"/>
            <a:t>lage</a:t>
          </a:r>
          <a:r>
            <a:rPr lang="en-GB" noProof="0" dirty="0" smtClean="0"/>
            <a:t> </a:t>
          </a:r>
          <a:r>
            <a:rPr lang="en-GB" noProof="0" dirty="0" err="1" smtClean="0"/>
            <a:t>olieprijs</a:t>
          </a:r>
          <a:r>
            <a:rPr lang="en-GB" noProof="0" dirty="0" smtClean="0"/>
            <a:t> </a:t>
          </a:r>
          <a:r>
            <a:rPr lang="en-GB" noProof="0" dirty="0" err="1" smtClean="0"/>
            <a:t>agv</a:t>
          </a:r>
          <a:r>
            <a:rPr lang="en-GB" noProof="0" dirty="0" smtClean="0"/>
            <a:t> </a:t>
          </a:r>
          <a:r>
            <a:rPr lang="en-GB" noProof="0" dirty="0" err="1" smtClean="0"/>
            <a:t>schalieolietechniek</a:t>
          </a:r>
          <a:r>
            <a:rPr lang="en-GB" noProof="0" dirty="0" smtClean="0"/>
            <a:t> en </a:t>
          </a:r>
          <a:r>
            <a:rPr lang="en-GB" noProof="0" dirty="0" err="1" smtClean="0"/>
            <a:t>toename</a:t>
          </a:r>
          <a:r>
            <a:rPr lang="en-GB" noProof="0" dirty="0" smtClean="0"/>
            <a:t> </a:t>
          </a:r>
          <a:r>
            <a:rPr lang="en-GB" noProof="0" dirty="0" err="1" smtClean="0"/>
            <a:t>Iraanse</a:t>
          </a:r>
          <a:r>
            <a:rPr lang="en-GB" noProof="0" dirty="0" smtClean="0"/>
            <a:t> export. Op MLT </a:t>
          </a:r>
          <a:r>
            <a:rPr lang="en-GB" noProof="0" dirty="0" err="1" smtClean="0"/>
            <a:t>matig</a:t>
          </a:r>
          <a:r>
            <a:rPr lang="en-GB" noProof="0" dirty="0" smtClean="0"/>
            <a:t> </a:t>
          </a:r>
          <a:r>
            <a:rPr lang="en-GB" noProof="0" dirty="0" err="1" smtClean="0"/>
            <a:t>opwaartse</a:t>
          </a:r>
          <a:r>
            <a:rPr lang="en-GB" noProof="0" dirty="0" smtClean="0"/>
            <a:t> trend. </a:t>
          </a:r>
          <a:endParaRPr lang="en-GB" noProof="0" dirty="0"/>
        </a:p>
      </dgm:t>
    </dgm:pt>
    <dgm:pt modelId="{4A621885-3052-4262-94F6-0B351AA9AA50}" type="parTrans" cxnId="{18F90ECB-D212-4C82-8074-3BFF230DAB71}">
      <dgm:prSet/>
      <dgm:spPr/>
      <dgm:t>
        <a:bodyPr/>
        <a:lstStyle/>
        <a:p>
          <a:endParaRPr lang="en-GB"/>
        </a:p>
      </dgm:t>
    </dgm:pt>
    <dgm:pt modelId="{A0DE16B7-2502-4415-BA2D-3FBC46AC6181}" type="sibTrans" cxnId="{18F90ECB-D212-4C82-8074-3BFF230DAB71}">
      <dgm:prSet/>
      <dgm:spPr/>
      <dgm:t>
        <a:bodyPr/>
        <a:lstStyle/>
        <a:p>
          <a:endParaRPr lang="en-GB"/>
        </a:p>
      </dgm:t>
    </dgm:pt>
    <dgm:pt modelId="{0AF25B1A-6D55-4928-8D86-D196A295A125}">
      <dgm:prSet phldrT="[Text]"/>
      <dgm:spPr/>
      <dgm:t>
        <a:bodyPr/>
        <a:lstStyle/>
        <a:p>
          <a:r>
            <a:rPr lang="en-GB" noProof="0" dirty="0" smtClean="0"/>
            <a:t>MLT: </a:t>
          </a:r>
          <a:r>
            <a:rPr lang="en-GB" noProof="0" dirty="0" err="1" smtClean="0"/>
            <a:t>rente</a:t>
          </a:r>
          <a:r>
            <a:rPr lang="en-GB" noProof="0" dirty="0" smtClean="0"/>
            <a:t> </a:t>
          </a:r>
          <a:r>
            <a:rPr lang="en-GB" noProof="0" dirty="0" err="1" smtClean="0"/>
            <a:t>zal</a:t>
          </a:r>
          <a:r>
            <a:rPr lang="en-GB" noProof="0" dirty="0" smtClean="0"/>
            <a:t> </a:t>
          </a:r>
          <a:r>
            <a:rPr lang="en-GB" noProof="0" dirty="0" err="1" smtClean="0"/>
            <a:t>verder</a:t>
          </a:r>
          <a:r>
            <a:rPr lang="en-GB" noProof="0" dirty="0" smtClean="0"/>
            <a:t> </a:t>
          </a:r>
          <a:r>
            <a:rPr lang="en-GB" noProof="0" dirty="0" err="1" smtClean="0"/>
            <a:t>stijgen</a:t>
          </a:r>
          <a:endParaRPr lang="en-GB" noProof="0" dirty="0"/>
        </a:p>
      </dgm:t>
    </dgm:pt>
    <dgm:pt modelId="{99575BC9-C76C-4C72-AFA7-12B955B0005E}" type="parTrans" cxnId="{B94E5CC8-DC97-47EF-BD4F-61E372BD6564}">
      <dgm:prSet/>
      <dgm:spPr/>
      <dgm:t>
        <a:bodyPr/>
        <a:lstStyle/>
        <a:p>
          <a:endParaRPr lang="nl-BE"/>
        </a:p>
      </dgm:t>
    </dgm:pt>
    <dgm:pt modelId="{210B80F2-D3F0-495A-B521-A36ABB874EF2}" type="sibTrans" cxnId="{B94E5CC8-DC97-47EF-BD4F-61E372BD6564}">
      <dgm:prSet/>
      <dgm:spPr/>
      <dgm:t>
        <a:bodyPr/>
        <a:lstStyle/>
        <a:p>
          <a:endParaRPr lang="nl-BE"/>
        </a:p>
      </dgm:t>
    </dgm:pt>
    <dgm:pt modelId="{79943D88-2A93-4D66-AC56-020FCB7BB21B}" type="pres">
      <dgm:prSet presAssocID="{6B46F7C1-B6B5-46FF-85BF-19DAA7B7F2BA}" presName="Name0" presStyleCnt="0">
        <dgm:presLayoutVars>
          <dgm:dir/>
          <dgm:animLvl val="lvl"/>
          <dgm:resizeHandles val="exact"/>
        </dgm:presLayoutVars>
      </dgm:prSet>
      <dgm:spPr/>
      <dgm:t>
        <a:bodyPr/>
        <a:lstStyle/>
        <a:p>
          <a:endParaRPr lang="en-GB"/>
        </a:p>
      </dgm:t>
    </dgm:pt>
    <dgm:pt modelId="{9554D353-AC98-45F8-B343-EF25776D25F5}" type="pres">
      <dgm:prSet presAssocID="{59B00113-F8F9-41D4-90B4-F08D46A96611}" presName="linNode" presStyleCnt="0"/>
      <dgm:spPr/>
    </dgm:pt>
    <dgm:pt modelId="{E2409354-DBFD-4F07-AC3A-E4F0B0937ADB}" type="pres">
      <dgm:prSet presAssocID="{59B00113-F8F9-41D4-90B4-F08D46A96611}" presName="parTx" presStyleLbl="revTx" presStyleIdx="0" presStyleCnt="7">
        <dgm:presLayoutVars>
          <dgm:chMax val="1"/>
          <dgm:bulletEnabled val="1"/>
        </dgm:presLayoutVars>
      </dgm:prSet>
      <dgm:spPr/>
      <dgm:t>
        <a:bodyPr/>
        <a:lstStyle/>
        <a:p>
          <a:endParaRPr lang="en-GB"/>
        </a:p>
      </dgm:t>
    </dgm:pt>
    <dgm:pt modelId="{4EC993F4-5281-4348-B260-F98AA106AAD4}" type="pres">
      <dgm:prSet presAssocID="{59B00113-F8F9-41D4-90B4-F08D46A96611}" presName="bracket" presStyleLbl="parChTrans1D1" presStyleIdx="0" presStyleCnt="7"/>
      <dgm:spPr/>
    </dgm:pt>
    <dgm:pt modelId="{E245D013-02DF-479E-B47B-43EB6FC7D0CE}" type="pres">
      <dgm:prSet presAssocID="{59B00113-F8F9-41D4-90B4-F08D46A96611}" presName="spH" presStyleCnt="0"/>
      <dgm:spPr/>
    </dgm:pt>
    <dgm:pt modelId="{885B39AD-3B65-4D48-BF8D-276C902551B2}" type="pres">
      <dgm:prSet presAssocID="{59B00113-F8F9-41D4-90B4-F08D46A96611}" presName="desTx" presStyleLbl="node1" presStyleIdx="0" presStyleCnt="7">
        <dgm:presLayoutVars>
          <dgm:bulletEnabled val="1"/>
        </dgm:presLayoutVars>
      </dgm:prSet>
      <dgm:spPr/>
      <dgm:t>
        <a:bodyPr/>
        <a:lstStyle/>
        <a:p>
          <a:endParaRPr lang="en-GB"/>
        </a:p>
      </dgm:t>
    </dgm:pt>
    <dgm:pt modelId="{A7B5CC6B-E3F3-4A11-A1E4-368DD2E0D1CC}" type="pres">
      <dgm:prSet presAssocID="{F41F6BF0-9B9F-42C2-BF57-BDC1045A01EF}" presName="spV" presStyleCnt="0"/>
      <dgm:spPr/>
    </dgm:pt>
    <dgm:pt modelId="{6219729A-7166-4376-A7A0-DE5EE34E901B}" type="pres">
      <dgm:prSet presAssocID="{C17C03DB-8DC9-4840-A4DE-DAD80010D88C}" presName="linNode" presStyleCnt="0"/>
      <dgm:spPr/>
    </dgm:pt>
    <dgm:pt modelId="{E06CF21E-DC73-4C6D-B70A-1AD5290F4CB6}" type="pres">
      <dgm:prSet presAssocID="{C17C03DB-8DC9-4840-A4DE-DAD80010D88C}" presName="parTx" presStyleLbl="revTx" presStyleIdx="1" presStyleCnt="7">
        <dgm:presLayoutVars>
          <dgm:chMax val="1"/>
          <dgm:bulletEnabled val="1"/>
        </dgm:presLayoutVars>
      </dgm:prSet>
      <dgm:spPr/>
      <dgm:t>
        <a:bodyPr/>
        <a:lstStyle/>
        <a:p>
          <a:endParaRPr lang="en-GB"/>
        </a:p>
      </dgm:t>
    </dgm:pt>
    <dgm:pt modelId="{7EA1C041-F7B5-496B-9CD4-0B9D3F27AE5D}" type="pres">
      <dgm:prSet presAssocID="{C17C03DB-8DC9-4840-A4DE-DAD80010D88C}" presName="bracket" presStyleLbl="parChTrans1D1" presStyleIdx="1" presStyleCnt="7"/>
      <dgm:spPr/>
    </dgm:pt>
    <dgm:pt modelId="{9401EBFD-1487-4D68-9081-7E33F25A8DD4}" type="pres">
      <dgm:prSet presAssocID="{C17C03DB-8DC9-4840-A4DE-DAD80010D88C}" presName="spH" presStyleCnt="0"/>
      <dgm:spPr/>
    </dgm:pt>
    <dgm:pt modelId="{B2402246-A2AB-47CE-AAFB-2FD395C6D20F}" type="pres">
      <dgm:prSet presAssocID="{C17C03DB-8DC9-4840-A4DE-DAD80010D88C}" presName="desTx" presStyleLbl="node1" presStyleIdx="1" presStyleCnt="7">
        <dgm:presLayoutVars>
          <dgm:bulletEnabled val="1"/>
        </dgm:presLayoutVars>
      </dgm:prSet>
      <dgm:spPr/>
      <dgm:t>
        <a:bodyPr/>
        <a:lstStyle/>
        <a:p>
          <a:endParaRPr lang="en-GB"/>
        </a:p>
      </dgm:t>
    </dgm:pt>
    <dgm:pt modelId="{FCEE72C2-9BE5-4E55-99CF-F3AE7985E5A6}" type="pres">
      <dgm:prSet presAssocID="{5615997C-CB00-4840-A072-A23E1FD9A49C}" presName="spV" presStyleCnt="0"/>
      <dgm:spPr/>
    </dgm:pt>
    <dgm:pt modelId="{A5C5D99B-7140-4781-93B2-1CE26902063E}" type="pres">
      <dgm:prSet presAssocID="{48B63326-DB46-400B-8FB3-F43FD9DCE1DB}" presName="linNode" presStyleCnt="0"/>
      <dgm:spPr/>
    </dgm:pt>
    <dgm:pt modelId="{395E943A-E78C-45C7-AE96-B83BE6D0BF90}" type="pres">
      <dgm:prSet presAssocID="{48B63326-DB46-400B-8FB3-F43FD9DCE1DB}" presName="parTx" presStyleLbl="revTx" presStyleIdx="2" presStyleCnt="7">
        <dgm:presLayoutVars>
          <dgm:chMax val="1"/>
          <dgm:bulletEnabled val="1"/>
        </dgm:presLayoutVars>
      </dgm:prSet>
      <dgm:spPr/>
      <dgm:t>
        <a:bodyPr/>
        <a:lstStyle/>
        <a:p>
          <a:endParaRPr lang="en-GB"/>
        </a:p>
      </dgm:t>
    </dgm:pt>
    <dgm:pt modelId="{2E196949-9D2D-4AE9-93A1-0121C268E1AB}" type="pres">
      <dgm:prSet presAssocID="{48B63326-DB46-400B-8FB3-F43FD9DCE1DB}" presName="bracket" presStyleLbl="parChTrans1D1" presStyleIdx="2" presStyleCnt="7"/>
      <dgm:spPr/>
    </dgm:pt>
    <dgm:pt modelId="{9005502F-7F1F-4030-805A-2ACCB3D9B195}" type="pres">
      <dgm:prSet presAssocID="{48B63326-DB46-400B-8FB3-F43FD9DCE1DB}" presName="spH" presStyleCnt="0"/>
      <dgm:spPr/>
    </dgm:pt>
    <dgm:pt modelId="{932A6CE7-9297-4291-94FD-60EC031F3EA4}" type="pres">
      <dgm:prSet presAssocID="{48B63326-DB46-400B-8FB3-F43FD9DCE1DB}" presName="desTx" presStyleLbl="node1" presStyleIdx="2" presStyleCnt="7">
        <dgm:presLayoutVars>
          <dgm:bulletEnabled val="1"/>
        </dgm:presLayoutVars>
      </dgm:prSet>
      <dgm:spPr/>
      <dgm:t>
        <a:bodyPr/>
        <a:lstStyle/>
        <a:p>
          <a:endParaRPr lang="en-GB"/>
        </a:p>
      </dgm:t>
    </dgm:pt>
    <dgm:pt modelId="{2D60EA6F-5520-42F6-A0E5-94C3B1F2E509}" type="pres">
      <dgm:prSet presAssocID="{C9846A85-2F86-4B05-A467-58DC30442902}" presName="spV" presStyleCnt="0"/>
      <dgm:spPr/>
    </dgm:pt>
    <dgm:pt modelId="{C9B6F161-F49C-498F-A598-A051AB790EF3}" type="pres">
      <dgm:prSet presAssocID="{25751CC5-A5B6-43DF-BC54-E8A1ABADD45D}" presName="linNode" presStyleCnt="0"/>
      <dgm:spPr/>
    </dgm:pt>
    <dgm:pt modelId="{7D64FBCB-2FB0-4C8C-B336-683FD2F29C23}" type="pres">
      <dgm:prSet presAssocID="{25751CC5-A5B6-43DF-BC54-E8A1ABADD45D}" presName="parTx" presStyleLbl="revTx" presStyleIdx="3" presStyleCnt="7">
        <dgm:presLayoutVars>
          <dgm:chMax val="1"/>
          <dgm:bulletEnabled val="1"/>
        </dgm:presLayoutVars>
      </dgm:prSet>
      <dgm:spPr/>
      <dgm:t>
        <a:bodyPr/>
        <a:lstStyle/>
        <a:p>
          <a:endParaRPr lang="en-GB"/>
        </a:p>
      </dgm:t>
    </dgm:pt>
    <dgm:pt modelId="{9D489E77-AC15-4C8E-A56E-C8C350AEF5C3}" type="pres">
      <dgm:prSet presAssocID="{25751CC5-A5B6-43DF-BC54-E8A1ABADD45D}" presName="bracket" presStyleLbl="parChTrans1D1" presStyleIdx="3" presStyleCnt="7"/>
      <dgm:spPr/>
    </dgm:pt>
    <dgm:pt modelId="{6353C776-0257-4CC3-A817-DA57F64EF931}" type="pres">
      <dgm:prSet presAssocID="{25751CC5-A5B6-43DF-BC54-E8A1ABADD45D}" presName="spH" presStyleCnt="0"/>
      <dgm:spPr/>
    </dgm:pt>
    <dgm:pt modelId="{0DF4060A-F398-4890-AD2C-87EB8AD3E581}" type="pres">
      <dgm:prSet presAssocID="{25751CC5-A5B6-43DF-BC54-E8A1ABADD45D}" presName="desTx" presStyleLbl="node1" presStyleIdx="3" presStyleCnt="7">
        <dgm:presLayoutVars>
          <dgm:bulletEnabled val="1"/>
        </dgm:presLayoutVars>
      </dgm:prSet>
      <dgm:spPr/>
      <dgm:t>
        <a:bodyPr/>
        <a:lstStyle/>
        <a:p>
          <a:endParaRPr lang="en-GB"/>
        </a:p>
      </dgm:t>
    </dgm:pt>
    <dgm:pt modelId="{1533C29A-3C55-45E9-9A27-20CF42E698C0}" type="pres">
      <dgm:prSet presAssocID="{C5E638BA-BA02-4768-8BF0-AE6ABEED38E4}" presName="spV" presStyleCnt="0"/>
      <dgm:spPr/>
    </dgm:pt>
    <dgm:pt modelId="{086012AD-7149-44F3-8DCF-F4BAEA87EE44}" type="pres">
      <dgm:prSet presAssocID="{6C4EFC99-44E8-48F2-9521-F25383F83B11}" presName="linNode" presStyleCnt="0"/>
      <dgm:spPr/>
    </dgm:pt>
    <dgm:pt modelId="{B9B2EDF0-70E1-4955-B87C-9B782EF45538}" type="pres">
      <dgm:prSet presAssocID="{6C4EFC99-44E8-48F2-9521-F25383F83B11}" presName="parTx" presStyleLbl="revTx" presStyleIdx="4" presStyleCnt="7">
        <dgm:presLayoutVars>
          <dgm:chMax val="1"/>
          <dgm:bulletEnabled val="1"/>
        </dgm:presLayoutVars>
      </dgm:prSet>
      <dgm:spPr/>
      <dgm:t>
        <a:bodyPr/>
        <a:lstStyle/>
        <a:p>
          <a:endParaRPr lang="en-GB"/>
        </a:p>
      </dgm:t>
    </dgm:pt>
    <dgm:pt modelId="{F6DE8982-32CA-4624-B50F-8B99D97FC0FB}" type="pres">
      <dgm:prSet presAssocID="{6C4EFC99-44E8-48F2-9521-F25383F83B11}" presName="bracket" presStyleLbl="parChTrans1D1" presStyleIdx="4" presStyleCnt="7"/>
      <dgm:spPr/>
    </dgm:pt>
    <dgm:pt modelId="{CD4259BA-4A3F-42AF-B1A1-527B6253A757}" type="pres">
      <dgm:prSet presAssocID="{6C4EFC99-44E8-48F2-9521-F25383F83B11}" presName="spH" presStyleCnt="0"/>
      <dgm:spPr/>
    </dgm:pt>
    <dgm:pt modelId="{A156F981-2D6F-4D17-9224-D0CDA75AC6B2}" type="pres">
      <dgm:prSet presAssocID="{6C4EFC99-44E8-48F2-9521-F25383F83B11}" presName="desTx" presStyleLbl="node1" presStyleIdx="4" presStyleCnt="7">
        <dgm:presLayoutVars>
          <dgm:bulletEnabled val="1"/>
        </dgm:presLayoutVars>
      </dgm:prSet>
      <dgm:spPr/>
      <dgm:t>
        <a:bodyPr/>
        <a:lstStyle/>
        <a:p>
          <a:endParaRPr lang="en-GB"/>
        </a:p>
      </dgm:t>
    </dgm:pt>
    <dgm:pt modelId="{C16CB4DA-458C-4B29-8E7D-01B57A4AD91B}" type="pres">
      <dgm:prSet presAssocID="{A5006981-67D9-4034-9FD9-BF113CFA7A02}" presName="spV" presStyleCnt="0"/>
      <dgm:spPr/>
    </dgm:pt>
    <dgm:pt modelId="{DD73875C-056F-489B-9E4A-9D2AA2F17512}" type="pres">
      <dgm:prSet presAssocID="{7AC4C41E-2981-42A6-BD86-212B79E5CDA8}" presName="linNode" presStyleCnt="0"/>
      <dgm:spPr/>
    </dgm:pt>
    <dgm:pt modelId="{9B021E3E-0C14-4811-AFC2-47ED510F4983}" type="pres">
      <dgm:prSet presAssocID="{7AC4C41E-2981-42A6-BD86-212B79E5CDA8}" presName="parTx" presStyleLbl="revTx" presStyleIdx="5" presStyleCnt="7">
        <dgm:presLayoutVars>
          <dgm:chMax val="1"/>
          <dgm:bulletEnabled val="1"/>
        </dgm:presLayoutVars>
      </dgm:prSet>
      <dgm:spPr/>
      <dgm:t>
        <a:bodyPr/>
        <a:lstStyle/>
        <a:p>
          <a:endParaRPr lang="en-GB"/>
        </a:p>
      </dgm:t>
    </dgm:pt>
    <dgm:pt modelId="{4B0A9103-B548-46D0-8EB2-7A303AFFF5D9}" type="pres">
      <dgm:prSet presAssocID="{7AC4C41E-2981-42A6-BD86-212B79E5CDA8}" presName="bracket" presStyleLbl="parChTrans1D1" presStyleIdx="5" presStyleCnt="7"/>
      <dgm:spPr/>
    </dgm:pt>
    <dgm:pt modelId="{69B58679-21DE-4911-9392-800508926631}" type="pres">
      <dgm:prSet presAssocID="{7AC4C41E-2981-42A6-BD86-212B79E5CDA8}" presName="spH" presStyleCnt="0"/>
      <dgm:spPr/>
    </dgm:pt>
    <dgm:pt modelId="{C0D89B08-8A51-4E36-9CB1-47E9C64A7625}" type="pres">
      <dgm:prSet presAssocID="{7AC4C41E-2981-42A6-BD86-212B79E5CDA8}" presName="desTx" presStyleLbl="node1" presStyleIdx="5" presStyleCnt="7">
        <dgm:presLayoutVars>
          <dgm:bulletEnabled val="1"/>
        </dgm:presLayoutVars>
      </dgm:prSet>
      <dgm:spPr/>
      <dgm:t>
        <a:bodyPr/>
        <a:lstStyle/>
        <a:p>
          <a:endParaRPr lang="en-GB"/>
        </a:p>
      </dgm:t>
    </dgm:pt>
    <dgm:pt modelId="{5D678110-88DA-4897-9B87-11D88579372E}" type="pres">
      <dgm:prSet presAssocID="{B6C8A58E-D575-47F0-83D3-30D7421FDB8E}" presName="spV" presStyleCnt="0"/>
      <dgm:spPr/>
    </dgm:pt>
    <dgm:pt modelId="{9EFB5249-6712-4CB1-9E2C-CECA2651B4CE}" type="pres">
      <dgm:prSet presAssocID="{CADAD638-3B82-4FBA-BB8B-2331E82856A3}" presName="linNode" presStyleCnt="0"/>
      <dgm:spPr/>
    </dgm:pt>
    <dgm:pt modelId="{ADE3D3B4-3A18-46B0-A899-AC1F84A52778}" type="pres">
      <dgm:prSet presAssocID="{CADAD638-3B82-4FBA-BB8B-2331E82856A3}" presName="parTx" presStyleLbl="revTx" presStyleIdx="6" presStyleCnt="7">
        <dgm:presLayoutVars>
          <dgm:chMax val="1"/>
          <dgm:bulletEnabled val="1"/>
        </dgm:presLayoutVars>
      </dgm:prSet>
      <dgm:spPr/>
      <dgm:t>
        <a:bodyPr/>
        <a:lstStyle/>
        <a:p>
          <a:endParaRPr lang="en-GB"/>
        </a:p>
      </dgm:t>
    </dgm:pt>
    <dgm:pt modelId="{F104CFC1-6928-4050-8B4B-24DD0377B241}" type="pres">
      <dgm:prSet presAssocID="{CADAD638-3B82-4FBA-BB8B-2331E82856A3}" presName="bracket" presStyleLbl="parChTrans1D1" presStyleIdx="6" presStyleCnt="7"/>
      <dgm:spPr/>
    </dgm:pt>
    <dgm:pt modelId="{9B7D2E65-BBDC-440D-AC9E-AC05106FF5DA}" type="pres">
      <dgm:prSet presAssocID="{CADAD638-3B82-4FBA-BB8B-2331E82856A3}" presName="spH" presStyleCnt="0"/>
      <dgm:spPr/>
    </dgm:pt>
    <dgm:pt modelId="{A4368F23-C49E-4435-B26A-3B755C5E20A6}" type="pres">
      <dgm:prSet presAssocID="{CADAD638-3B82-4FBA-BB8B-2331E82856A3}" presName="desTx" presStyleLbl="node1" presStyleIdx="6" presStyleCnt="7">
        <dgm:presLayoutVars>
          <dgm:bulletEnabled val="1"/>
        </dgm:presLayoutVars>
      </dgm:prSet>
      <dgm:spPr/>
      <dgm:t>
        <a:bodyPr/>
        <a:lstStyle/>
        <a:p>
          <a:endParaRPr lang="en-GB"/>
        </a:p>
      </dgm:t>
    </dgm:pt>
  </dgm:ptLst>
  <dgm:cxnLst>
    <dgm:cxn modelId="{7B7D94C6-9BEC-49C4-B284-B4D9455D5B9C}" type="presOf" srcId="{F0E53DE8-F2BE-41BE-87C9-3C4F1E820FDA}" destId="{932A6CE7-9297-4291-94FD-60EC031F3EA4}" srcOrd="0" destOrd="0" presId="urn:diagrams.loki3.com/BracketList+Icon#2"/>
    <dgm:cxn modelId="{8014E877-E65C-4C5C-AAB1-E1974B573B64}" srcId="{48B63326-DB46-400B-8FB3-F43FD9DCE1DB}" destId="{F0E53DE8-F2BE-41BE-87C9-3C4F1E820FDA}" srcOrd="0" destOrd="0" parTransId="{E80D937F-1F27-46D3-A02A-2C5A2A3D8D59}" sibTransId="{6BB113FA-B3FB-4073-B2D3-A8111BAEC40C}"/>
    <dgm:cxn modelId="{F169A6BA-1673-4F11-8F86-8DF4B58AAB67}" type="presOf" srcId="{A62AC6F6-F93D-40C2-8740-68936DDF7B8D}" destId="{B2402246-A2AB-47CE-AAFB-2FD395C6D20F}" srcOrd="0" destOrd="0" presId="urn:diagrams.loki3.com/BracketList+Icon#2"/>
    <dgm:cxn modelId="{07D01606-E59C-4327-A5EF-E06F0B3E6BED}" type="presOf" srcId="{1AB98825-6B6C-446D-A4D4-118F174E4A88}" destId="{A156F981-2D6F-4D17-9224-D0CDA75AC6B2}" srcOrd="0" destOrd="0" presId="urn:diagrams.loki3.com/BracketList+Icon#2"/>
    <dgm:cxn modelId="{5EBD80BD-D25C-4953-B18F-52CD7C8A7A95}" srcId="{6B46F7C1-B6B5-46FF-85BF-19DAA7B7F2BA}" destId="{C17C03DB-8DC9-4840-A4DE-DAD80010D88C}" srcOrd="1" destOrd="0" parTransId="{0BC8C700-E594-44CD-8B59-05FD1A65E761}" sibTransId="{5615997C-CB00-4840-A072-A23E1FD9A49C}"/>
    <dgm:cxn modelId="{BE14E084-F343-4CA2-B12B-91F4388D52A3}" type="presOf" srcId="{CADAD638-3B82-4FBA-BB8B-2331E82856A3}" destId="{ADE3D3B4-3A18-46B0-A899-AC1F84A52778}" srcOrd="0" destOrd="0" presId="urn:diagrams.loki3.com/BracketList+Icon#2"/>
    <dgm:cxn modelId="{DF64F8BD-4B9C-433F-BB10-3886125CFC46}" type="presOf" srcId="{6C4EFC99-44E8-48F2-9521-F25383F83B11}" destId="{B9B2EDF0-70E1-4955-B87C-9B782EF45538}" srcOrd="0" destOrd="0" presId="urn:diagrams.loki3.com/BracketList+Icon#2"/>
    <dgm:cxn modelId="{4466846B-A702-4636-BF58-AF7EAE584B38}" srcId="{25751CC5-A5B6-43DF-BC54-E8A1ABADD45D}" destId="{BB970F5E-9019-4B46-A5B6-67BDB4BE747C}" srcOrd="0" destOrd="0" parTransId="{597D0221-E003-4A4E-84C6-2B68979588C8}" sibTransId="{F49DA69B-2E6C-4E87-AA8B-F2725A2EC9DC}"/>
    <dgm:cxn modelId="{25B781C0-1748-49D7-BF39-B46F17D50FD1}" type="presOf" srcId="{59B00113-F8F9-41D4-90B4-F08D46A96611}" destId="{E2409354-DBFD-4F07-AC3A-E4F0B0937ADB}" srcOrd="0" destOrd="0" presId="urn:diagrams.loki3.com/BracketList+Icon#2"/>
    <dgm:cxn modelId="{18F90ECB-D212-4C82-8074-3BFF230DAB71}" srcId="{CADAD638-3B82-4FBA-BB8B-2331E82856A3}" destId="{F580EB44-9C9D-4477-AF1E-D7045B9F0EB0}" srcOrd="0" destOrd="0" parTransId="{4A621885-3052-4262-94F6-0B351AA9AA50}" sibTransId="{A0DE16B7-2502-4415-BA2D-3FBC46AC6181}"/>
    <dgm:cxn modelId="{05025112-ECC2-4A17-A03D-7F89332E82DE}" srcId="{7AC4C41E-2981-42A6-BD86-212B79E5CDA8}" destId="{BA7599D3-734C-4AC7-8BD0-4554B8905C4A}" srcOrd="0" destOrd="0" parTransId="{62BCEB76-C62D-49DA-B2D3-7EDD5B682152}" sibTransId="{361C6261-3EC1-4BEC-ACA9-78AE46E9D01F}"/>
    <dgm:cxn modelId="{C5835E85-CDF7-41C3-AED1-EA7453F2C74F}" type="presOf" srcId="{BA7599D3-734C-4AC7-8BD0-4554B8905C4A}" destId="{C0D89B08-8A51-4E36-9CB1-47E9C64A7625}" srcOrd="0" destOrd="0" presId="urn:diagrams.loki3.com/BracketList+Icon#2"/>
    <dgm:cxn modelId="{1F3EFA8B-118E-4DD7-AA67-AA232D2A1B2E}" type="presOf" srcId="{C17C03DB-8DC9-4840-A4DE-DAD80010D88C}" destId="{E06CF21E-DC73-4C6D-B70A-1AD5290F4CB6}" srcOrd="0" destOrd="0" presId="urn:diagrams.loki3.com/BracketList+Icon#2"/>
    <dgm:cxn modelId="{93EE4AA1-5A32-44D9-B8C7-E2705B810ADE}" type="presOf" srcId="{6B46F7C1-B6B5-46FF-85BF-19DAA7B7F2BA}" destId="{79943D88-2A93-4D66-AC56-020FCB7BB21B}" srcOrd="0" destOrd="0" presId="urn:diagrams.loki3.com/BracketList+Icon#2"/>
    <dgm:cxn modelId="{E055DAB0-98B1-47D5-8FDC-A6E5C95C0969}" type="presOf" srcId="{0AF25B1A-6D55-4928-8D86-D196A295A125}" destId="{A156F981-2D6F-4D17-9224-D0CDA75AC6B2}" srcOrd="0" destOrd="1" presId="urn:diagrams.loki3.com/BracketList+Icon#2"/>
    <dgm:cxn modelId="{AF0FB0FA-3FE7-4BB5-A999-140F316E859C}" srcId="{6B46F7C1-B6B5-46FF-85BF-19DAA7B7F2BA}" destId="{CADAD638-3B82-4FBA-BB8B-2331E82856A3}" srcOrd="6" destOrd="0" parTransId="{B4F0F248-1F28-4E62-A1BF-D27836BCACD6}" sibTransId="{E5C090A6-A57D-4CAD-B3E2-999C3BFBDE94}"/>
    <dgm:cxn modelId="{18F00F43-FD07-4071-BB79-4B5E1444EF2B}" srcId="{C17C03DB-8DC9-4840-A4DE-DAD80010D88C}" destId="{A62AC6F6-F93D-40C2-8740-68936DDF7B8D}" srcOrd="0" destOrd="0" parTransId="{05262840-BF50-4DB7-94BB-EB471B88B12E}" sibTransId="{32B966F7-F88E-4C43-A568-9F7050417F80}"/>
    <dgm:cxn modelId="{D579E9FE-CCFF-4349-9E53-926920D576DD}" type="presOf" srcId="{F580EB44-9C9D-4477-AF1E-D7045B9F0EB0}" destId="{A4368F23-C49E-4435-B26A-3B755C5E20A6}" srcOrd="0" destOrd="0" presId="urn:diagrams.loki3.com/BracketList+Icon#2"/>
    <dgm:cxn modelId="{79B215D4-0019-4C71-BA4E-627A3DB1E05B}" type="presOf" srcId="{25751CC5-A5B6-43DF-BC54-E8A1ABADD45D}" destId="{7D64FBCB-2FB0-4C8C-B336-683FD2F29C23}" srcOrd="0" destOrd="0" presId="urn:diagrams.loki3.com/BracketList+Icon#2"/>
    <dgm:cxn modelId="{77BD4136-F63F-4A83-BBD2-08E72A2EBE3E}" srcId="{6C4EFC99-44E8-48F2-9521-F25383F83B11}" destId="{1AB98825-6B6C-446D-A4D4-118F174E4A88}" srcOrd="0" destOrd="0" parTransId="{C1D43495-0430-43D9-8681-5FF108BFE900}" sibTransId="{EADA21F5-8B36-4E3B-9963-92C76A71BA54}"/>
    <dgm:cxn modelId="{4F58DB40-4A84-4F87-96A4-2C0DB2B60331}" srcId="{6B46F7C1-B6B5-46FF-85BF-19DAA7B7F2BA}" destId="{25751CC5-A5B6-43DF-BC54-E8A1ABADD45D}" srcOrd="3" destOrd="0" parTransId="{217CBF68-50F7-4A10-B6A8-D542CA3E4BBE}" sibTransId="{C5E638BA-BA02-4768-8BF0-AE6ABEED38E4}"/>
    <dgm:cxn modelId="{0DC48EC7-ABFE-4CC3-949F-4066D8713C22}" type="presOf" srcId="{7AC4C41E-2981-42A6-BD86-212B79E5CDA8}" destId="{9B021E3E-0C14-4811-AFC2-47ED510F4983}" srcOrd="0" destOrd="0" presId="urn:diagrams.loki3.com/BracketList+Icon#2"/>
    <dgm:cxn modelId="{A0E6B716-740B-4D4E-9782-F2ED44B4E538}" srcId="{6B46F7C1-B6B5-46FF-85BF-19DAA7B7F2BA}" destId="{6C4EFC99-44E8-48F2-9521-F25383F83B11}" srcOrd="4" destOrd="0" parTransId="{1DA8538A-274A-4B0C-B508-397D4C7E0DF4}" sibTransId="{A5006981-67D9-4034-9FD9-BF113CFA7A02}"/>
    <dgm:cxn modelId="{50CB7F16-A79F-40E8-B1A7-E4FDC8F67FD8}" srcId="{59B00113-F8F9-41D4-90B4-F08D46A96611}" destId="{0B69A5A4-DEE8-42FF-98E2-3E2C936AD1A4}" srcOrd="0" destOrd="0" parTransId="{B05C523B-19C4-4D91-9D16-F86D3D31C86F}" sibTransId="{1C360CCA-CF0B-47F1-8623-04427F769076}"/>
    <dgm:cxn modelId="{213BAB39-2A4B-4AD6-90FD-7B8FA44B1632}" srcId="{6B46F7C1-B6B5-46FF-85BF-19DAA7B7F2BA}" destId="{48B63326-DB46-400B-8FB3-F43FD9DCE1DB}" srcOrd="2" destOrd="0" parTransId="{CD77E1A6-8446-4144-9698-16755079EAA1}" sibTransId="{C9846A85-2F86-4B05-A467-58DC30442902}"/>
    <dgm:cxn modelId="{7981C620-2B60-48EE-94A7-7CC48C3A8219}" srcId="{6B46F7C1-B6B5-46FF-85BF-19DAA7B7F2BA}" destId="{7AC4C41E-2981-42A6-BD86-212B79E5CDA8}" srcOrd="5" destOrd="0" parTransId="{9E4D61F8-812B-4476-A73A-6ADB86D26951}" sibTransId="{B6C8A58E-D575-47F0-83D3-30D7421FDB8E}"/>
    <dgm:cxn modelId="{520AC1E5-4E81-4B4F-83DA-0229A4C5AF82}" type="presOf" srcId="{BB970F5E-9019-4B46-A5B6-67BDB4BE747C}" destId="{0DF4060A-F398-4890-AD2C-87EB8AD3E581}" srcOrd="0" destOrd="0" presId="urn:diagrams.loki3.com/BracketList+Icon#2"/>
    <dgm:cxn modelId="{D7DC7CE4-F403-4AC9-BC6F-BA0BF7E59B01}" srcId="{6B46F7C1-B6B5-46FF-85BF-19DAA7B7F2BA}" destId="{59B00113-F8F9-41D4-90B4-F08D46A96611}" srcOrd="0" destOrd="0" parTransId="{DF135FC3-11D2-4F54-9AA0-53597B6ED4BD}" sibTransId="{F41F6BF0-9B9F-42C2-BF57-BDC1045A01EF}"/>
    <dgm:cxn modelId="{F7280FBE-FAB0-430F-A39D-1047E3A671F0}" type="presOf" srcId="{48B63326-DB46-400B-8FB3-F43FD9DCE1DB}" destId="{395E943A-E78C-45C7-AE96-B83BE6D0BF90}" srcOrd="0" destOrd="0" presId="urn:diagrams.loki3.com/BracketList+Icon#2"/>
    <dgm:cxn modelId="{B94E5CC8-DC97-47EF-BD4F-61E372BD6564}" srcId="{6C4EFC99-44E8-48F2-9521-F25383F83B11}" destId="{0AF25B1A-6D55-4928-8D86-D196A295A125}" srcOrd="1" destOrd="0" parTransId="{99575BC9-C76C-4C72-AFA7-12B955B0005E}" sibTransId="{210B80F2-D3F0-495A-B521-A36ABB874EF2}"/>
    <dgm:cxn modelId="{79E45A4A-8285-4408-AB11-3E5B502B0273}" type="presOf" srcId="{0B69A5A4-DEE8-42FF-98E2-3E2C936AD1A4}" destId="{885B39AD-3B65-4D48-BF8D-276C902551B2}" srcOrd="0" destOrd="0" presId="urn:diagrams.loki3.com/BracketList+Icon#2"/>
    <dgm:cxn modelId="{25FA77C2-B0D5-4914-8658-A5CD3434D978}" type="presParOf" srcId="{79943D88-2A93-4D66-AC56-020FCB7BB21B}" destId="{9554D353-AC98-45F8-B343-EF25776D25F5}" srcOrd="0" destOrd="0" presId="urn:diagrams.loki3.com/BracketList+Icon#2"/>
    <dgm:cxn modelId="{3258DA26-3E89-4E4C-B0D0-6261290E3D95}" type="presParOf" srcId="{9554D353-AC98-45F8-B343-EF25776D25F5}" destId="{E2409354-DBFD-4F07-AC3A-E4F0B0937ADB}" srcOrd="0" destOrd="0" presId="urn:diagrams.loki3.com/BracketList+Icon#2"/>
    <dgm:cxn modelId="{DDA188A9-533F-48BC-8560-732FB0BC744F}" type="presParOf" srcId="{9554D353-AC98-45F8-B343-EF25776D25F5}" destId="{4EC993F4-5281-4348-B260-F98AA106AAD4}" srcOrd="1" destOrd="0" presId="urn:diagrams.loki3.com/BracketList+Icon#2"/>
    <dgm:cxn modelId="{3CE73AD1-ACA6-4389-8275-E98A9B7F994C}" type="presParOf" srcId="{9554D353-AC98-45F8-B343-EF25776D25F5}" destId="{E245D013-02DF-479E-B47B-43EB6FC7D0CE}" srcOrd="2" destOrd="0" presId="urn:diagrams.loki3.com/BracketList+Icon#2"/>
    <dgm:cxn modelId="{C476B4DC-0675-4352-9C9E-C5E450EC272F}" type="presParOf" srcId="{9554D353-AC98-45F8-B343-EF25776D25F5}" destId="{885B39AD-3B65-4D48-BF8D-276C902551B2}" srcOrd="3" destOrd="0" presId="urn:diagrams.loki3.com/BracketList+Icon#2"/>
    <dgm:cxn modelId="{F997A2A6-CE87-41C1-9B42-F2216D75F53A}" type="presParOf" srcId="{79943D88-2A93-4D66-AC56-020FCB7BB21B}" destId="{A7B5CC6B-E3F3-4A11-A1E4-368DD2E0D1CC}" srcOrd="1" destOrd="0" presId="urn:diagrams.loki3.com/BracketList+Icon#2"/>
    <dgm:cxn modelId="{21908C8C-5F72-469E-8719-C4BA9B9FAE1A}" type="presParOf" srcId="{79943D88-2A93-4D66-AC56-020FCB7BB21B}" destId="{6219729A-7166-4376-A7A0-DE5EE34E901B}" srcOrd="2" destOrd="0" presId="urn:diagrams.loki3.com/BracketList+Icon#2"/>
    <dgm:cxn modelId="{E4842F0E-619B-43A4-9533-2F99B5E8E79F}" type="presParOf" srcId="{6219729A-7166-4376-A7A0-DE5EE34E901B}" destId="{E06CF21E-DC73-4C6D-B70A-1AD5290F4CB6}" srcOrd="0" destOrd="0" presId="urn:diagrams.loki3.com/BracketList+Icon#2"/>
    <dgm:cxn modelId="{CA993E89-354E-47F2-9BF5-8D41B393829F}" type="presParOf" srcId="{6219729A-7166-4376-A7A0-DE5EE34E901B}" destId="{7EA1C041-F7B5-496B-9CD4-0B9D3F27AE5D}" srcOrd="1" destOrd="0" presId="urn:diagrams.loki3.com/BracketList+Icon#2"/>
    <dgm:cxn modelId="{17FA7BF1-F1CF-4EE6-A260-A494F0472924}" type="presParOf" srcId="{6219729A-7166-4376-A7A0-DE5EE34E901B}" destId="{9401EBFD-1487-4D68-9081-7E33F25A8DD4}" srcOrd="2" destOrd="0" presId="urn:diagrams.loki3.com/BracketList+Icon#2"/>
    <dgm:cxn modelId="{A889E6F8-7C98-43EA-8A20-30F211310796}" type="presParOf" srcId="{6219729A-7166-4376-A7A0-DE5EE34E901B}" destId="{B2402246-A2AB-47CE-AAFB-2FD395C6D20F}" srcOrd="3" destOrd="0" presId="urn:diagrams.loki3.com/BracketList+Icon#2"/>
    <dgm:cxn modelId="{B4709240-BA28-49F6-BEDF-9D3A227937B1}" type="presParOf" srcId="{79943D88-2A93-4D66-AC56-020FCB7BB21B}" destId="{FCEE72C2-9BE5-4E55-99CF-F3AE7985E5A6}" srcOrd="3" destOrd="0" presId="urn:diagrams.loki3.com/BracketList+Icon#2"/>
    <dgm:cxn modelId="{293B86F1-CD7D-4210-B46D-8E6C719A44A5}" type="presParOf" srcId="{79943D88-2A93-4D66-AC56-020FCB7BB21B}" destId="{A5C5D99B-7140-4781-93B2-1CE26902063E}" srcOrd="4" destOrd="0" presId="urn:diagrams.loki3.com/BracketList+Icon#2"/>
    <dgm:cxn modelId="{5843B75A-FFB4-40D5-A6BF-7F6D85231A33}" type="presParOf" srcId="{A5C5D99B-7140-4781-93B2-1CE26902063E}" destId="{395E943A-E78C-45C7-AE96-B83BE6D0BF90}" srcOrd="0" destOrd="0" presId="urn:diagrams.loki3.com/BracketList+Icon#2"/>
    <dgm:cxn modelId="{DEAC143D-D760-426B-8E31-0D23038D89B5}" type="presParOf" srcId="{A5C5D99B-7140-4781-93B2-1CE26902063E}" destId="{2E196949-9D2D-4AE9-93A1-0121C268E1AB}" srcOrd="1" destOrd="0" presId="urn:diagrams.loki3.com/BracketList+Icon#2"/>
    <dgm:cxn modelId="{E218715D-D1E5-49C6-897A-3D5EBB311F7E}" type="presParOf" srcId="{A5C5D99B-7140-4781-93B2-1CE26902063E}" destId="{9005502F-7F1F-4030-805A-2ACCB3D9B195}" srcOrd="2" destOrd="0" presId="urn:diagrams.loki3.com/BracketList+Icon#2"/>
    <dgm:cxn modelId="{109C4B0B-6D6C-461A-8DD6-5FF22560B27A}" type="presParOf" srcId="{A5C5D99B-7140-4781-93B2-1CE26902063E}" destId="{932A6CE7-9297-4291-94FD-60EC031F3EA4}" srcOrd="3" destOrd="0" presId="urn:diagrams.loki3.com/BracketList+Icon#2"/>
    <dgm:cxn modelId="{47E8EF83-4B1A-4D86-97E0-9AE2471C1CAB}" type="presParOf" srcId="{79943D88-2A93-4D66-AC56-020FCB7BB21B}" destId="{2D60EA6F-5520-42F6-A0E5-94C3B1F2E509}" srcOrd="5" destOrd="0" presId="urn:diagrams.loki3.com/BracketList+Icon#2"/>
    <dgm:cxn modelId="{60FBDA15-209B-405F-A0E1-F4E5A7D3021B}" type="presParOf" srcId="{79943D88-2A93-4D66-AC56-020FCB7BB21B}" destId="{C9B6F161-F49C-498F-A598-A051AB790EF3}" srcOrd="6" destOrd="0" presId="urn:diagrams.loki3.com/BracketList+Icon#2"/>
    <dgm:cxn modelId="{ADA8FEA3-5F4E-4B2F-BC29-DA57CDA5DB54}" type="presParOf" srcId="{C9B6F161-F49C-498F-A598-A051AB790EF3}" destId="{7D64FBCB-2FB0-4C8C-B336-683FD2F29C23}" srcOrd="0" destOrd="0" presId="urn:diagrams.loki3.com/BracketList+Icon#2"/>
    <dgm:cxn modelId="{F5FA361C-05F0-46FD-8AC7-06B72DF8FB43}" type="presParOf" srcId="{C9B6F161-F49C-498F-A598-A051AB790EF3}" destId="{9D489E77-AC15-4C8E-A56E-C8C350AEF5C3}" srcOrd="1" destOrd="0" presId="urn:diagrams.loki3.com/BracketList+Icon#2"/>
    <dgm:cxn modelId="{AB89A68B-3E0C-439D-91EE-F121E5DB6998}" type="presParOf" srcId="{C9B6F161-F49C-498F-A598-A051AB790EF3}" destId="{6353C776-0257-4CC3-A817-DA57F64EF931}" srcOrd="2" destOrd="0" presId="urn:diagrams.loki3.com/BracketList+Icon#2"/>
    <dgm:cxn modelId="{3EA2978D-96B2-48D3-BEFD-6C315818CEC3}" type="presParOf" srcId="{C9B6F161-F49C-498F-A598-A051AB790EF3}" destId="{0DF4060A-F398-4890-AD2C-87EB8AD3E581}" srcOrd="3" destOrd="0" presId="urn:diagrams.loki3.com/BracketList+Icon#2"/>
    <dgm:cxn modelId="{EF1A39D0-3DCB-4A06-96C2-7C240E80ADAA}" type="presParOf" srcId="{79943D88-2A93-4D66-AC56-020FCB7BB21B}" destId="{1533C29A-3C55-45E9-9A27-20CF42E698C0}" srcOrd="7" destOrd="0" presId="urn:diagrams.loki3.com/BracketList+Icon#2"/>
    <dgm:cxn modelId="{689A2148-D53A-4EC2-BDC1-546DBD54B7C4}" type="presParOf" srcId="{79943D88-2A93-4D66-AC56-020FCB7BB21B}" destId="{086012AD-7149-44F3-8DCF-F4BAEA87EE44}" srcOrd="8" destOrd="0" presId="urn:diagrams.loki3.com/BracketList+Icon#2"/>
    <dgm:cxn modelId="{6A17FA5C-6FCF-44F3-A325-FD54B787A5B4}" type="presParOf" srcId="{086012AD-7149-44F3-8DCF-F4BAEA87EE44}" destId="{B9B2EDF0-70E1-4955-B87C-9B782EF45538}" srcOrd="0" destOrd="0" presId="urn:diagrams.loki3.com/BracketList+Icon#2"/>
    <dgm:cxn modelId="{D352C216-F496-4E4D-979E-4F7E7389F1C7}" type="presParOf" srcId="{086012AD-7149-44F3-8DCF-F4BAEA87EE44}" destId="{F6DE8982-32CA-4624-B50F-8B99D97FC0FB}" srcOrd="1" destOrd="0" presId="urn:diagrams.loki3.com/BracketList+Icon#2"/>
    <dgm:cxn modelId="{DB8D84CF-4DFA-4C87-969E-64391E2266CA}" type="presParOf" srcId="{086012AD-7149-44F3-8DCF-F4BAEA87EE44}" destId="{CD4259BA-4A3F-42AF-B1A1-527B6253A757}" srcOrd="2" destOrd="0" presId="urn:diagrams.loki3.com/BracketList+Icon#2"/>
    <dgm:cxn modelId="{70E41848-8299-484C-AD11-03A903B15180}" type="presParOf" srcId="{086012AD-7149-44F3-8DCF-F4BAEA87EE44}" destId="{A156F981-2D6F-4D17-9224-D0CDA75AC6B2}" srcOrd="3" destOrd="0" presId="urn:diagrams.loki3.com/BracketList+Icon#2"/>
    <dgm:cxn modelId="{E2DFDF53-870A-455D-8AAF-106FC758CAF5}" type="presParOf" srcId="{79943D88-2A93-4D66-AC56-020FCB7BB21B}" destId="{C16CB4DA-458C-4B29-8E7D-01B57A4AD91B}" srcOrd="9" destOrd="0" presId="urn:diagrams.loki3.com/BracketList+Icon#2"/>
    <dgm:cxn modelId="{93978DBA-88C9-4B67-B470-2A6C167E71C5}" type="presParOf" srcId="{79943D88-2A93-4D66-AC56-020FCB7BB21B}" destId="{DD73875C-056F-489B-9E4A-9D2AA2F17512}" srcOrd="10" destOrd="0" presId="urn:diagrams.loki3.com/BracketList+Icon#2"/>
    <dgm:cxn modelId="{CF8A294A-5036-4D59-BD3B-0EC27048DCA3}" type="presParOf" srcId="{DD73875C-056F-489B-9E4A-9D2AA2F17512}" destId="{9B021E3E-0C14-4811-AFC2-47ED510F4983}" srcOrd="0" destOrd="0" presId="urn:diagrams.loki3.com/BracketList+Icon#2"/>
    <dgm:cxn modelId="{A1AEA7FF-A1B9-4C55-94BA-E2305DBA5B90}" type="presParOf" srcId="{DD73875C-056F-489B-9E4A-9D2AA2F17512}" destId="{4B0A9103-B548-46D0-8EB2-7A303AFFF5D9}" srcOrd="1" destOrd="0" presId="urn:diagrams.loki3.com/BracketList+Icon#2"/>
    <dgm:cxn modelId="{66121148-7346-446E-AA5F-EEE1C2E8E2D6}" type="presParOf" srcId="{DD73875C-056F-489B-9E4A-9D2AA2F17512}" destId="{69B58679-21DE-4911-9392-800508926631}" srcOrd="2" destOrd="0" presId="urn:diagrams.loki3.com/BracketList+Icon#2"/>
    <dgm:cxn modelId="{E9CB1AF7-B6EE-4D38-9D9C-64FB00DA7DF2}" type="presParOf" srcId="{DD73875C-056F-489B-9E4A-9D2AA2F17512}" destId="{C0D89B08-8A51-4E36-9CB1-47E9C64A7625}" srcOrd="3" destOrd="0" presId="urn:diagrams.loki3.com/BracketList+Icon#2"/>
    <dgm:cxn modelId="{F1EFF0C4-FC0B-480F-B6B4-3AF07031A4DE}" type="presParOf" srcId="{79943D88-2A93-4D66-AC56-020FCB7BB21B}" destId="{5D678110-88DA-4897-9B87-11D88579372E}" srcOrd="11" destOrd="0" presId="urn:diagrams.loki3.com/BracketList+Icon#2"/>
    <dgm:cxn modelId="{4BDA44CC-BE43-4F94-A6EC-5842072B3D0E}" type="presParOf" srcId="{79943D88-2A93-4D66-AC56-020FCB7BB21B}" destId="{9EFB5249-6712-4CB1-9E2C-CECA2651B4CE}" srcOrd="12" destOrd="0" presId="urn:diagrams.loki3.com/BracketList+Icon#2"/>
    <dgm:cxn modelId="{1625BD5B-4824-4D51-B3AA-CBFEE0DEB4F4}" type="presParOf" srcId="{9EFB5249-6712-4CB1-9E2C-CECA2651B4CE}" destId="{ADE3D3B4-3A18-46B0-A899-AC1F84A52778}" srcOrd="0" destOrd="0" presId="urn:diagrams.loki3.com/BracketList+Icon#2"/>
    <dgm:cxn modelId="{9F5E239A-FE03-4E5A-929B-FCF3195B5C85}" type="presParOf" srcId="{9EFB5249-6712-4CB1-9E2C-CECA2651B4CE}" destId="{F104CFC1-6928-4050-8B4B-24DD0377B241}" srcOrd="1" destOrd="0" presId="urn:diagrams.loki3.com/BracketList+Icon#2"/>
    <dgm:cxn modelId="{53EDC3D1-15B3-4BDC-A798-C9F3E014571A}" type="presParOf" srcId="{9EFB5249-6712-4CB1-9E2C-CECA2651B4CE}" destId="{9B7D2E65-BBDC-440D-AC9E-AC05106FF5DA}" srcOrd="2" destOrd="0" presId="urn:diagrams.loki3.com/BracketList+Icon#2"/>
    <dgm:cxn modelId="{3B09339E-5DF9-4D2A-A4FB-A13800BBC900}" type="presParOf" srcId="{9EFB5249-6712-4CB1-9E2C-CECA2651B4CE}" destId="{A4368F23-C49E-4435-B26A-3B755C5E20A6}" srcOrd="3" destOrd="0" presId="urn:diagrams.loki3.com/BracketList+Ic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6F7C1-B6B5-46FF-85BF-19DAA7B7F2BA}" type="doc">
      <dgm:prSet loTypeId="urn:diagrams.loki3.com/BracketList+Icon#2" loCatId="list" qsTypeId="urn:microsoft.com/office/officeart/2005/8/quickstyle/simple1" qsCatId="simple" csTypeId="urn:microsoft.com/office/officeart/2005/8/colors/accent1_2" csCatId="accent1" phldr="1"/>
      <dgm:spPr/>
      <dgm:t>
        <a:bodyPr/>
        <a:lstStyle/>
        <a:p>
          <a:endParaRPr lang="en-GB"/>
        </a:p>
      </dgm:t>
    </dgm:pt>
    <dgm:pt modelId="{59B00113-F8F9-41D4-90B4-F08D46A96611}">
      <dgm:prSet phldrT="[Text]"/>
      <dgm:spPr/>
      <dgm:t>
        <a:bodyPr/>
        <a:lstStyle/>
        <a:p>
          <a:r>
            <a:rPr lang="nl-BE" dirty="0" smtClean="0"/>
            <a:t>Groei</a:t>
          </a:r>
          <a:endParaRPr lang="en-GB" dirty="0"/>
        </a:p>
      </dgm:t>
    </dgm:pt>
    <dgm:pt modelId="{DF135FC3-11D2-4F54-9AA0-53597B6ED4BD}" type="parTrans" cxnId="{D7DC7CE4-F403-4AC9-BC6F-BA0BF7E59B01}">
      <dgm:prSet/>
      <dgm:spPr/>
      <dgm:t>
        <a:bodyPr/>
        <a:lstStyle/>
        <a:p>
          <a:endParaRPr lang="en-GB"/>
        </a:p>
      </dgm:t>
    </dgm:pt>
    <dgm:pt modelId="{F41F6BF0-9B9F-42C2-BF57-BDC1045A01EF}" type="sibTrans" cxnId="{D7DC7CE4-F403-4AC9-BC6F-BA0BF7E59B01}">
      <dgm:prSet/>
      <dgm:spPr/>
      <dgm:t>
        <a:bodyPr/>
        <a:lstStyle/>
        <a:p>
          <a:endParaRPr lang="en-GB"/>
        </a:p>
      </dgm:t>
    </dgm:pt>
    <dgm:pt modelId="{0B69A5A4-DEE8-42FF-98E2-3E2C936AD1A4}">
      <dgm:prSet phldrT="[Text]"/>
      <dgm:spPr/>
      <dgm:t>
        <a:bodyPr/>
        <a:lstStyle/>
        <a:p>
          <a:r>
            <a:rPr lang="en-GB" noProof="0" dirty="0" err="1" smtClean="0"/>
            <a:t>Globale</a:t>
          </a:r>
          <a:r>
            <a:rPr lang="en-GB" noProof="0" dirty="0" smtClean="0"/>
            <a:t> </a:t>
          </a:r>
          <a:r>
            <a:rPr lang="en-GB" noProof="0" dirty="0" err="1" smtClean="0"/>
            <a:t>groeidynamiek</a:t>
          </a:r>
          <a:r>
            <a:rPr lang="en-GB" noProof="0" dirty="0" smtClean="0"/>
            <a:t> </a:t>
          </a:r>
          <a:r>
            <a:rPr lang="en-GB" noProof="0" dirty="0" err="1" smtClean="0"/>
            <a:t>verzwakt</a:t>
          </a:r>
          <a:r>
            <a:rPr lang="en-GB" noProof="0" dirty="0" smtClean="0"/>
            <a:t> maar </a:t>
          </a:r>
          <a:r>
            <a:rPr lang="en-GB" noProof="0" dirty="0" err="1" smtClean="0"/>
            <a:t>groei</a:t>
          </a:r>
          <a:r>
            <a:rPr lang="en-GB" noProof="0" dirty="0" smtClean="0"/>
            <a:t> </a:t>
          </a:r>
          <a:r>
            <a:rPr lang="en-GB" noProof="0" dirty="0" err="1" smtClean="0"/>
            <a:t>ontwikkelde</a:t>
          </a:r>
          <a:r>
            <a:rPr lang="en-GB" noProof="0" dirty="0" smtClean="0"/>
            <a:t> </a:t>
          </a:r>
          <a:r>
            <a:rPr lang="en-GB" noProof="0" dirty="0" err="1" smtClean="0"/>
            <a:t>landen</a:t>
          </a:r>
          <a:r>
            <a:rPr lang="en-GB" noProof="0" dirty="0" smtClean="0"/>
            <a:t> intact. Nog steeds </a:t>
          </a:r>
          <a:r>
            <a:rPr lang="en-GB" noProof="0" dirty="0" err="1" smtClean="0"/>
            <a:t>aanbodschok</a:t>
          </a:r>
          <a:r>
            <a:rPr lang="en-GB" noProof="0" dirty="0" smtClean="0"/>
            <a:t> van </a:t>
          </a:r>
          <a:r>
            <a:rPr lang="en-GB" noProof="0" dirty="0" err="1" smtClean="0"/>
            <a:t>lagere</a:t>
          </a:r>
          <a:r>
            <a:rPr lang="en-GB" noProof="0" dirty="0" smtClean="0"/>
            <a:t> </a:t>
          </a:r>
          <a:r>
            <a:rPr lang="en-GB" noProof="0" dirty="0" err="1" smtClean="0"/>
            <a:t>energieprijzen</a:t>
          </a:r>
          <a:r>
            <a:rPr lang="en-GB" noProof="0" dirty="0" smtClean="0"/>
            <a:t>. </a:t>
          </a:r>
          <a:r>
            <a:rPr lang="en-GB" noProof="0" dirty="0" err="1" smtClean="0"/>
            <a:t>Stevige</a:t>
          </a:r>
          <a:r>
            <a:rPr lang="en-GB" noProof="0" dirty="0" smtClean="0"/>
            <a:t> </a:t>
          </a:r>
          <a:r>
            <a:rPr lang="en-GB" noProof="0" dirty="0" err="1" smtClean="0"/>
            <a:t>binnenlandse</a:t>
          </a:r>
          <a:r>
            <a:rPr lang="en-GB" noProof="0" dirty="0" smtClean="0"/>
            <a:t> </a:t>
          </a:r>
          <a:r>
            <a:rPr lang="en-GB" noProof="0" dirty="0" err="1" smtClean="0"/>
            <a:t>groei</a:t>
          </a:r>
          <a:r>
            <a:rPr lang="en-GB" noProof="0" dirty="0" smtClean="0"/>
            <a:t> VS. </a:t>
          </a:r>
          <a:r>
            <a:rPr lang="en-GB" noProof="0" dirty="0" err="1" smtClean="0"/>
            <a:t>Dynamiek</a:t>
          </a:r>
          <a:r>
            <a:rPr lang="en-GB" noProof="0" dirty="0" smtClean="0"/>
            <a:t> EMU </a:t>
          </a:r>
          <a:r>
            <a:rPr lang="en-GB" noProof="0" dirty="0" err="1" smtClean="0"/>
            <a:t>trekt</a:t>
          </a:r>
          <a:r>
            <a:rPr lang="en-GB" noProof="0" dirty="0" smtClean="0"/>
            <a:t> </a:t>
          </a:r>
          <a:r>
            <a:rPr lang="en-GB" noProof="0" dirty="0" err="1" smtClean="0"/>
            <a:t>aan</a:t>
          </a:r>
          <a:r>
            <a:rPr lang="en-GB" noProof="0" dirty="0" smtClean="0"/>
            <a:t>. </a:t>
          </a:r>
          <a:r>
            <a:rPr lang="en-GB" noProof="0" dirty="0" err="1" smtClean="0"/>
            <a:t>Groei</a:t>
          </a:r>
          <a:r>
            <a:rPr lang="en-GB" noProof="0" dirty="0" smtClean="0"/>
            <a:t> </a:t>
          </a:r>
          <a:r>
            <a:rPr lang="en-GB" noProof="0" dirty="0" err="1" smtClean="0"/>
            <a:t>ontwikkelingslanden</a:t>
          </a:r>
          <a:r>
            <a:rPr lang="en-GB" noProof="0" dirty="0" smtClean="0"/>
            <a:t> (EM) </a:t>
          </a:r>
          <a:r>
            <a:rPr lang="en-GB" noProof="0" dirty="0" err="1" smtClean="0"/>
            <a:t>verzwakt</a:t>
          </a:r>
          <a:r>
            <a:rPr lang="en-GB" noProof="0" dirty="0" smtClean="0"/>
            <a:t>, maar </a:t>
          </a:r>
          <a:r>
            <a:rPr lang="en-GB" noProof="0" dirty="0" err="1" smtClean="0"/>
            <a:t>geen</a:t>
          </a:r>
          <a:r>
            <a:rPr lang="en-GB" noProof="0" dirty="0" smtClean="0"/>
            <a:t> </a:t>
          </a:r>
          <a:r>
            <a:rPr lang="en-GB" noProof="0" dirty="0" err="1" smtClean="0"/>
            <a:t>harde</a:t>
          </a:r>
          <a:r>
            <a:rPr lang="en-GB" noProof="0" dirty="0" smtClean="0"/>
            <a:t> landing / EM-crisis.</a:t>
          </a:r>
          <a:endParaRPr lang="en-GB" noProof="0" dirty="0"/>
        </a:p>
      </dgm:t>
    </dgm:pt>
    <dgm:pt modelId="{B05C523B-19C4-4D91-9D16-F86D3D31C86F}" type="parTrans" cxnId="{50CB7F16-A79F-40E8-B1A7-E4FDC8F67FD8}">
      <dgm:prSet/>
      <dgm:spPr/>
      <dgm:t>
        <a:bodyPr/>
        <a:lstStyle/>
        <a:p>
          <a:endParaRPr lang="en-GB"/>
        </a:p>
      </dgm:t>
    </dgm:pt>
    <dgm:pt modelId="{1C360CCA-CF0B-47F1-8623-04427F769076}" type="sibTrans" cxnId="{50CB7F16-A79F-40E8-B1A7-E4FDC8F67FD8}">
      <dgm:prSet/>
      <dgm:spPr/>
      <dgm:t>
        <a:bodyPr/>
        <a:lstStyle/>
        <a:p>
          <a:endParaRPr lang="en-GB"/>
        </a:p>
      </dgm:t>
    </dgm:pt>
    <dgm:pt modelId="{C17C03DB-8DC9-4840-A4DE-DAD80010D88C}">
      <dgm:prSet phldrT="[Text]"/>
      <dgm:spPr/>
      <dgm:t>
        <a:bodyPr/>
        <a:lstStyle/>
        <a:p>
          <a:r>
            <a:rPr lang="nl-BE" dirty="0" smtClean="0"/>
            <a:t>Inflatie</a:t>
          </a:r>
          <a:endParaRPr lang="en-GB" dirty="0"/>
        </a:p>
      </dgm:t>
    </dgm:pt>
    <dgm:pt modelId="{0BC8C700-E594-44CD-8B59-05FD1A65E761}" type="parTrans" cxnId="{5EBD80BD-D25C-4953-B18F-52CD7C8A7A95}">
      <dgm:prSet/>
      <dgm:spPr/>
      <dgm:t>
        <a:bodyPr/>
        <a:lstStyle/>
        <a:p>
          <a:endParaRPr lang="en-GB"/>
        </a:p>
      </dgm:t>
    </dgm:pt>
    <dgm:pt modelId="{5615997C-CB00-4840-A072-A23E1FD9A49C}" type="sibTrans" cxnId="{5EBD80BD-D25C-4953-B18F-52CD7C8A7A95}">
      <dgm:prSet/>
      <dgm:spPr/>
      <dgm:t>
        <a:bodyPr/>
        <a:lstStyle/>
        <a:p>
          <a:endParaRPr lang="en-GB"/>
        </a:p>
      </dgm:t>
    </dgm:pt>
    <dgm:pt modelId="{A62AC6F6-F93D-40C2-8740-68936DDF7B8D}">
      <dgm:prSet phldrT="[Text]"/>
      <dgm:spPr/>
      <dgm:t>
        <a:bodyPr/>
        <a:lstStyle/>
        <a:p>
          <a:r>
            <a:rPr lang="en-GB" noProof="0" dirty="0" err="1" smtClean="0"/>
            <a:t>Globale</a:t>
          </a:r>
          <a:r>
            <a:rPr lang="en-GB" noProof="0" dirty="0" smtClean="0"/>
            <a:t> </a:t>
          </a:r>
          <a:r>
            <a:rPr lang="en-GB" noProof="0" dirty="0" err="1" smtClean="0"/>
            <a:t>inflatie</a:t>
          </a:r>
          <a:r>
            <a:rPr lang="en-GB" noProof="0" dirty="0" smtClean="0"/>
            <a:t> nog steeds </a:t>
          </a:r>
          <a:r>
            <a:rPr lang="en-GB" noProof="0" dirty="0" err="1" smtClean="0"/>
            <a:t>laag</a:t>
          </a:r>
          <a:r>
            <a:rPr lang="en-GB" noProof="0" dirty="0" smtClean="0"/>
            <a:t> door </a:t>
          </a:r>
          <a:r>
            <a:rPr lang="en-GB" noProof="0" dirty="0" err="1" smtClean="0"/>
            <a:t>lagere</a:t>
          </a:r>
          <a:r>
            <a:rPr lang="en-GB" noProof="0" dirty="0" smtClean="0"/>
            <a:t> </a:t>
          </a:r>
          <a:r>
            <a:rPr lang="en-GB" noProof="0" dirty="0" err="1" smtClean="0"/>
            <a:t>energieprijzen</a:t>
          </a:r>
          <a:r>
            <a:rPr lang="en-GB" noProof="0" dirty="0" smtClean="0"/>
            <a:t> en </a:t>
          </a:r>
          <a:r>
            <a:rPr lang="en-GB" noProof="0" dirty="0" err="1" smtClean="0"/>
            <a:t>capaciteitsoverschot</a:t>
          </a:r>
          <a:r>
            <a:rPr lang="en-GB" noProof="0" dirty="0" smtClean="0"/>
            <a:t>, </a:t>
          </a:r>
          <a:r>
            <a:rPr lang="en-GB" noProof="0" dirty="0" err="1" smtClean="0"/>
            <a:t>vooral</a:t>
          </a:r>
          <a:r>
            <a:rPr lang="en-GB" noProof="0" dirty="0" smtClean="0"/>
            <a:t> in EMU / China. </a:t>
          </a:r>
          <a:r>
            <a:rPr lang="en-GB" noProof="0" dirty="0" err="1" smtClean="0"/>
            <a:t>Inflatiestijging</a:t>
          </a:r>
          <a:r>
            <a:rPr lang="en-GB" noProof="0" dirty="0" smtClean="0"/>
            <a:t> </a:t>
          </a:r>
          <a:r>
            <a:rPr lang="en-GB" noProof="0" dirty="0" err="1" smtClean="0"/>
            <a:t>zal</a:t>
          </a:r>
          <a:r>
            <a:rPr lang="en-GB" noProof="0" dirty="0" smtClean="0"/>
            <a:t> </a:t>
          </a:r>
          <a:r>
            <a:rPr lang="en-GB" noProof="0" dirty="0" err="1" smtClean="0"/>
            <a:t>versnellen</a:t>
          </a:r>
          <a:r>
            <a:rPr lang="en-GB" noProof="0" dirty="0" smtClean="0"/>
            <a:t> </a:t>
          </a:r>
          <a:r>
            <a:rPr lang="en-GB" noProof="0" dirty="0" err="1" smtClean="0"/>
            <a:t>agv</a:t>
          </a:r>
          <a:r>
            <a:rPr lang="en-GB" noProof="0" dirty="0" smtClean="0"/>
            <a:t> </a:t>
          </a:r>
          <a:r>
            <a:rPr lang="en-GB" noProof="0" dirty="0" err="1" smtClean="0"/>
            <a:t>basiseffecten</a:t>
          </a:r>
          <a:r>
            <a:rPr lang="en-GB" noProof="0" dirty="0" smtClean="0"/>
            <a:t>. </a:t>
          </a:r>
          <a:r>
            <a:rPr lang="en-GB" noProof="0" dirty="0" err="1" smtClean="0"/>
            <a:t>Ook</a:t>
          </a:r>
          <a:r>
            <a:rPr lang="en-GB" noProof="0" dirty="0" smtClean="0"/>
            <a:t> </a:t>
          </a:r>
          <a:r>
            <a:rPr lang="en-GB" noProof="0" dirty="0" err="1" smtClean="0"/>
            <a:t>kerninflatie</a:t>
          </a:r>
          <a:r>
            <a:rPr lang="en-GB" noProof="0" dirty="0" smtClean="0"/>
            <a:t> </a:t>
          </a:r>
          <a:r>
            <a:rPr lang="en-GB" noProof="0" dirty="0" err="1" smtClean="0"/>
            <a:t>hoger</a:t>
          </a:r>
          <a:r>
            <a:rPr lang="en-GB" noProof="0" dirty="0" smtClean="0"/>
            <a:t>.</a:t>
          </a:r>
          <a:endParaRPr lang="en-GB" noProof="0" dirty="0"/>
        </a:p>
      </dgm:t>
    </dgm:pt>
    <dgm:pt modelId="{05262840-BF50-4DB7-94BB-EB471B88B12E}" type="parTrans" cxnId="{18F00F43-FD07-4071-BB79-4B5E1444EF2B}">
      <dgm:prSet/>
      <dgm:spPr/>
      <dgm:t>
        <a:bodyPr/>
        <a:lstStyle/>
        <a:p>
          <a:endParaRPr lang="en-GB"/>
        </a:p>
      </dgm:t>
    </dgm:pt>
    <dgm:pt modelId="{32B966F7-F88E-4C43-A568-9F7050417F80}" type="sibTrans" cxnId="{18F00F43-FD07-4071-BB79-4B5E1444EF2B}">
      <dgm:prSet/>
      <dgm:spPr/>
      <dgm:t>
        <a:bodyPr/>
        <a:lstStyle/>
        <a:p>
          <a:endParaRPr lang="en-GB"/>
        </a:p>
      </dgm:t>
    </dgm:pt>
    <dgm:pt modelId="{48B63326-DB46-400B-8FB3-F43FD9DCE1DB}">
      <dgm:prSet phldrT="[Text]"/>
      <dgm:spPr/>
      <dgm:t>
        <a:bodyPr/>
        <a:lstStyle/>
        <a:p>
          <a:r>
            <a:rPr lang="nl-BE" dirty="0" smtClean="0"/>
            <a:t>Begrotingspolitiek</a:t>
          </a:r>
          <a:endParaRPr lang="en-GB" dirty="0"/>
        </a:p>
      </dgm:t>
    </dgm:pt>
    <dgm:pt modelId="{CD77E1A6-8446-4144-9698-16755079EAA1}" type="parTrans" cxnId="{213BAB39-2A4B-4AD6-90FD-7B8FA44B1632}">
      <dgm:prSet/>
      <dgm:spPr/>
      <dgm:t>
        <a:bodyPr/>
        <a:lstStyle/>
        <a:p>
          <a:endParaRPr lang="en-GB"/>
        </a:p>
      </dgm:t>
    </dgm:pt>
    <dgm:pt modelId="{C9846A85-2F86-4B05-A467-58DC30442902}" type="sibTrans" cxnId="{213BAB39-2A4B-4AD6-90FD-7B8FA44B1632}">
      <dgm:prSet/>
      <dgm:spPr/>
      <dgm:t>
        <a:bodyPr/>
        <a:lstStyle/>
        <a:p>
          <a:endParaRPr lang="en-GB"/>
        </a:p>
      </dgm:t>
    </dgm:pt>
    <dgm:pt modelId="{25751CC5-A5B6-43DF-BC54-E8A1ABADD45D}">
      <dgm:prSet phldrT="[Text]"/>
      <dgm:spPr/>
      <dgm:t>
        <a:bodyPr/>
        <a:lstStyle/>
        <a:p>
          <a:r>
            <a:rPr lang="nl-BE" dirty="0" smtClean="0"/>
            <a:t>Monetaire politiek</a:t>
          </a:r>
          <a:endParaRPr lang="en-GB" dirty="0"/>
        </a:p>
      </dgm:t>
    </dgm:pt>
    <dgm:pt modelId="{217CBF68-50F7-4A10-B6A8-D542CA3E4BBE}" type="parTrans" cxnId="{4F58DB40-4A84-4F87-96A4-2C0DB2B60331}">
      <dgm:prSet/>
      <dgm:spPr/>
      <dgm:t>
        <a:bodyPr/>
        <a:lstStyle/>
        <a:p>
          <a:endParaRPr lang="en-GB"/>
        </a:p>
      </dgm:t>
    </dgm:pt>
    <dgm:pt modelId="{C5E638BA-BA02-4768-8BF0-AE6ABEED38E4}" type="sibTrans" cxnId="{4F58DB40-4A84-4F87-96A4-2C0DB2B60331}">
      <dgm:prSet/>
      <dgm:spPr/>
      <dgm:t>
        <a:bodyPr/>
        <a:lstStyle/>
        <a:p>
          <a:endParaRPr lang="en-GB"/>
        </a:p>
      </dgm:t>
    </dgm:pt>
    <dgm:pt modelId="{6C4EFC99-44E8-48F2-9521-F25383F83B11}">
      <dgm:prSet phldrT="[Text]"/>
      <dgm:spPr/>
      <dgm:t>
        <a:bodyPr/>
        <a:lstStyle/>
        <a:p>
          <a:r>
            <a:rPr lang="nl-BE" dirty="0" smtClean="0"/>
            <a:t>Obligatierentevoeten</a:t>
          </a:r>
          <a:endParaRPr lang="en-GB" dirty="0"/>
        </a:p>
      </dgm:t>
    </dgm:pt>
    <dgm:pt modelId="{1DA8538A-274A-4B0C-B508-397D4C7E0DF4}" type="parTrans" cxnId="{A0E6B716-740B-4D4E-9782-F2ED44B4E538}">
      <dgm:prSet/>
      <dgm:spPr/>
      <dgm:t>
        <a:bodyPr/>
        <a:lstStyle/>
        <a:p>
          <a:endParaRPr lang="en-GB"/>
        </a:p>
      </dgm:t>
    </dgm:pt>
    <dgm:pt modelId="{A5006981-67D9-4034-9FD9-BF113CFA7A02}" type="sibTrans" cxnId="{A0E6B716-740B-4D4E-9782-F2ED44B4E538}">
      <dgm:prSet/>
      <dgm:spPr/>
      <dgm:t>
        <a:bodyPr/>
        <a:lstStyle/>
        <a:p>
          <a:endParaRPr lang="en-GB"/>
        </a:p>
      </dgm:t>
    </dgm:pt>
    <dgm:pt modelId="{7AC4C41E-2981-42A6-BD86-212B79E5CDA8}">
      <dgm:prSet phldrT="[Text]"/>
      <dgm:spPr/>
      <dgm:t>
        <a:bodyPr/>
        <a:lstStyle/>
        <a:p>
          <a:r>
            <a:rPr lang="nl-BE" dirty="0" smtClean="0"/>
            <a:t>US$/EUR</a:t>
          </a:r>
          <a:endParaRPr lang="en-GB" dirty="0"/>
        </a:p>
      </dgm:t>
    </dgm:pt>
    <dgm:pt modelId="{9E4D61F8-812B-4476-A73A-6ADB86D26951}" type="parTrans" cxnId="{7981C620-2B60-48EE-94A7-7CC48C3A8219}">
      <dgm:prSet/>
      <dgm:spPr/>
      <dgm:t>
        <a:bodyPr/>
        <a:lstStyle/>
        <a:p>
          <a:endParaRPr lang="en-GB"/>
        </a:p>
      </dgm:t>
    </dgm:pt>
    <dgm:pt modelId="{B6C8A58E-D575-47F0-83D3-30D7421FDB8E}" type="sibTrans" cxnId="{7981C620-2B60-48EE-94A7-7CC48C3A8219}">
      <dgm:prSet/>
      <dgm:spPr/>
      <dgm:t>
        <a:bodyPr/>
        <a:lstStyle/>
        <a:p>
          <a:endParaRPr lang="en-GB"/>
        </a:p>
      </dgm:t>
    </dgm:pt>
    <dgm:pt modelId="{CADAD638-3B82-4FBA-BB8B-2331E82856A3}">
      <dgm:prSet phldrT="[Text]"/>
      <dgm:spPr/>
      <dgm:t>
        <a:bodyPr/>
        <a:lstStyle/>
        <a:p>
          <a:r>
            <a:rPr lang="nl-BE" dirty="0" smtClean="0"/>
            <a:t>Olieprijs</a:t>
          </a:r>
          <a:endParaRPr lang="en-GB" dirty="0"/>
        </a:p>
      </dgm:t>
    </dgm:pt>
    <dgm:pt modelId="{B4F0F248-1F28-4E62-A1BF-D27836BCACD6}" type="parTrans" cxnId="{AF0FB0FA-3FE7-4BB5-A999-140F316E859C}">
      <dgm:prSet/>
      <dgm:spPr/>
      <dgm:t>
        <a:bodyPr/>
        <a:lstStyle/>
        <a:p>
          <a:endParaRPr lang="en-GB"/>
        </a:p>
      </dgm:t>
    </dgm:pt>
    <dgm:pt modelId="{E5C090A6-A57D-4CAD-B3E2-999C3BFBDE94}" type="sibTrans" cxnId="{AF0FB0FA-3FE7-4BB5-A999-140F316E859C}">
      <dgm:prSet/>
      <dgm:spPr/>
      <dgm:t>
        <a:bodyPr/>
        <a:lstStyle/>
        <a:p>
          <a:endParaRPr lang="en-GB"/>
        </a:p>
      </dgm:t>
    </dgm:pt>
    <dgm:pt modelId="{F0E53DE8-F2BE-41BE-87C9-3C4F1E820FDA}">
      <dgm:prSet phldrT="[Text]"/>
      <dgm:spPr/>
      <dgm:t>
        <a:bodyPr/>
        <a:lstStyle/>
        <a:p>
          <a:r>
            <a:rPr lang="en-GB" noProof="0" dirty="0" err="1" smtClean="0"/>
            <a:t>Begrotingsbeleid</a:t>
          </a:r>
          <a:r>
            <a:rPr lang="en-GB" noProof="0" dirty="0" smtClean="0"/>
            <a:t> </a:t>
          </a:r>
          <a:r>
            <a:rPr lang="en-GB" noProof="0" dirty="0" err="1" smtClean="0"/>
            <a:t>gaat</a:t>
          </a:r>
          <a:r>
            <a:rPr lang="en-GB" noProof="0" dirty="0" smtClean="0"/>
            <a:t> van </a:t>
          </a:r>
          <a:r>
            <a:rPr lang="en-GB" noProof="0" dirty="0" err="1" smtClean="0"/>
            <a:t>neutraal</a:t>
          </a:r>
          <a:r>
            <a:rPr lang="en-GB" noProof="0" dirty="0" smtClean="0"/>
            <a:t> </a:t>
          </a:r>
          <a:r>
            <a:rPr lang="en-GB" noProof="0" dirty="0" err="1" smtClean="0"/>
            <a:t>naar</a:t>
          </a:r>
          <a:r>
            <a:rPr lang="en-GB" noProof="0" dirty="0" smtClean="0"/>
            <a:t> </a:t>
          </a:r>
          <a:r>
            <a:rPr lang="en-GB" noProof="0" dirty="0" err="1" smtClean="0"/>
            <a:t>soepel</a:t>
          </a:r>
          <a:r>
            <a:rPr lang="en-GB" noProof="0" dirty="0" smtClean="0"/>
            <a:t> in EMU.  </a:t>
          </a:r>
          <a:endParaRPr lang="en-GB" noProof="0" dirty="0"/>
        </a:p>
      </dgm:t>
    </dgm:pt>
    <dgm:pt modelId="{E80D937F-1F27-46D3-A02A-2C5A2A3D8D59}" type="parTrans" cxnId="{8014E877-E65C-4C5C-AAB1-E1974B573B64}">
      <dgm:prSet/>
      <dgm:spPr/>
      <dgm:t>
        <a:bodyPr/>
        <a:lstStyle/>
        <a:p>
          <a:endParaRPr lang="en-GB"/>
        </a:p>
      </dgm:t>
    </dgm:pt>
    <dgm:pt modelId="{6BB113FA-B3FB-4073-B2D3-A8111BAEC40C}" type="sibTrans" cxnId="{8014E877-E65C-4C5C-AAB1-E1974B573B64}">
      <dgm:prSet/>
      <dgm:spPr/>
      <dgm:t>
        <a:bodyPr/>
        <a:lstStyle/>
        <a:p>
          <a:endParaRPr lang="en-GB"/>
        </a:p>
      </dgm:t>
    </dgm:pt>
    <dgm:pt modelId="{BB970F5E-9019-4B46-A5B6-67BDB4BE747C}">
      <dgm:prSet phldrT="[Text]"/>
      <dgm:spPr/>
      <dgm:t>
        <a:bodyPr/>
        <a:lstStyle/>
        <a:p>
          <a:r>
            <a:rPr lang="en-GB" noProof="0" dirty="0" err="1" smtClean="0"/>
            <a:t>Eerste</a:t>
          </a:r>
          <a:r>
            <a:rPr lang="en-GB" noProof="0" dirty="0" smtClean="0"/>
            <a:t> </a:t>
          </a:r>
          <a:r>
            <a:rPr lang="en-GB" noProof="0" dirty="0" err="1" smtClean="0"/>
            <a:t>renteverhoging</a:t>
          </a:r>
          <a:r>
            <a:rPr lang="en-GB" noProof="0" dirty="0" smtClean="0"/>
            <a:t> Fed </a:t>
          </a:r>
          <a:r>
            <a:rPr lang="en-GB" noProof="0" dirty="0" err="1" smtClean="0"/>
            <a:t>eind</a:t>
          </a:r>
          <a:r>
            <a:rPr lang="en-GB" noProof="0" dirty="0" smtClean="0"/>
            <a:t> 2015. Bank of Japan </a:t>
          </a:r>
          <a:r>
            <a:rPr lang="en-GB" noProof="0" dirty="0" err="1" smtClean="0"/>
            <a:t>zet</a:t>
          </a:r>
          <a:r>
            <a:rPr lang="en-GB" noProof="0" dirty="0" smtClean="0"/>
            <a:t> </a:t>
          </a:r>
          <a:r>
            <a:rPr lang="en-GB" noProof="0" dirty="0" err="1" smtClean="0"/>
            <a:t>kwantitatieve</a:t>
          </a:r>
          <a:r>
            <a:rPr lang="en-GB" noProof="0" dirty="0" smtClean="0"/>
            <a:t> </a:t>
          </a:r>
          <a:r>
            <a:rPr lang="en-GB" noProof="0" dirty="0" err="1" smtClean="0"/>
            <a:t>versoepeling</a:t>
          </a:r>
          <a:r>
            <a:rPr lang="en-GB" noProof="0" dirty="0" smtClean="0"/>
            <a:t> </a:t>
          </a:r>
          <a:r>
            <a:rPr lang="en-GB" noProof="0" dirty="0" err="1" smtClean="0"/>
            <a:t>verder</a:t>
          </a:r>
          <a:r>
            <a:rPr lang="en-GB" noProof="0" dirty="0" smtClean="0"/>
            <a:t>. ECB </a:t>
          </a:r>
          <a:r>
            <a:rPr lang="en-GB" noProof="0" dirty="0" err="1" smtClean="0"/>
            <a:t>zal</a:t>
          </a:r>
          <a:r>
            <a:rPr lang="en-GB" noProof="0" dirty="0" smtClean="0"/>
            <a:t> </a:t>
          </a:r>
          <a:r>
            <a:rPr lang="en-GB" noProof="0" dirty="0" err="1" smtClean="0"/>
            <a:t>zeer</a:t>
          </a:r>
          <a:r>
            <a:rPr lang="en-GB" noProof="0" dirty="0" smtClean="0"/>
            <a:t> </a:t>
          </a:r>
          <a:r>
            <a:rPr lang="en-GB" noProof="0" dirty="0" err="1" smtClean="0"/>
            <a:t>waarschijnlijk</a:t>
          </a:r>
          <a:r>
            <a:rPr lang="en-GB" noProof="0" dirty="0" smtClean="0"/>
            <a:t> </a:t>
          </a:r>
          <a:r>
            <a:rPr lang="en-GB" noProof="0" dirty="0" err="1" smtClean="0"/>
            <a:t>verdere</a:t>
          </a:r>
          <a:r>
            <a:rPr lang="en-GB" noProof="0" dirty="0" smtClean="0"/>
            <a:t> </a:t>
          </a:r>
          <a:r>
            <a:rPr lang="en-GB" noProof="0" dirty="0" err="1" smtClean="0"/>
            <a:t>versoepeling</a:t>
          </a:r>
          <a:r>
            <a:rPr lang="en-GB" noProof="0" dirty="0" smtClean="0"/>
            <a:t> </a:t>
          </a:r>
          <a:r>
            <a:rPr lang="en-GB" noProof="0" dirty="0" err="1" smtClean="0"/>
            <a:t>aankondigen</a:t>
          </a:r>
          <a:r>
            <a:rPr lang="en-GB" noProof="0" dirty="0" smtClean="0"/>
            <a:t>.  </a:t>
          </a:r>
          <a:endParaRPr lang="en-GB" noProof="0" dirty="0"/>
        </a:p>
      </dgm:t>
    </dgm:pt>
    <dgm:pt modelId="{597D0221-E003-4A4E-84C6-2B68979588C8}" type="parTrans" cxnId="{4466846B-A702-4636-BF58-AF7EAE584B38}">
      <dgm:prSet/>
      <dgm:spPr/>
      <dgm:t>
        <a:bodyPr/>
        <a:lstStyle/>
        <a:p>
          <a:endParaRPr lang="en-GB"/>
        </a:p>
      </dgm:t>
    </dgm:pt>
    <dgm:pt modelId="{F49DA69B-2E6C-4E87-AA8B-F2725A2EC9DC}" type="sibTrans" cxnId="{4466846B-A702-4636-BF58-AF7EAE584B38}">
      <dgm:prSet/>
      <dgm:spPr/>
      <dgm:t>
        <a:bodyPr/>
        <a:lstStyle/>
        <a:p>
          <a:endParaRPr lang="en-GB"/>
        </a:p>
      </dgm:t>
    </dgm:pt>
    <dgm:pt modelId="{1AB98825-6B6C-446D-A4D4-118F174E4A88}">
      <dgm:prSet phldrT="[Text]"/>
      <dgm:spPr/>
      <dgm:t>
        <a:bodyPr/>
        <a:lstStyle/>
        <a:p>
          <a:r>
            <a:rPr lang="en-GB" noProof="0" dirty="0" smtClean="0"/>
            <a:t>KT: </a:t>
          </a:r>
          <a:r>
            <a:rPr lang="en-GB" noProof="0" dirty="0" err="1" smtClean="0"/>
            <a:t>opwaartse</a:t>
          </a:r>
          <a:r>
            <a:rPr lang="en-GB" noProof="0" dirty="0" smtClean="0"/>
            <a:t> </a:t>
          </a:r>
          <a:r>
            <a:rPr lang="en-GB" noProof="0" dirty="0" err="1" smtClean="0"/>
            <a:t>correctie</a:t>
          </a:r>
          <a:r>
            <a:rPr lang="en-GB" noProof="0" dirty="0" smtClean="0"/>
            <a:t> </a:t>
          </a:r>
          <a:r>
            <a:rPr lang="en-GB" noProof="0" dirty="0" err="1" smtClean="0"/>
            <a:t>globale</a:t>
          </a:r>
          <a:r>
            <a:rPr lang="en-GB" noProof="0" dirty="0" smtClean="0"/>
            <a:t> </a:t>
          </a:r>
          <a:r>
            <a:rPr lang="en-GB" noProof="0" dirty="0" err="1" smtClean="0"/>
            <a:t>rentevoeten</a:t>
          </a:r>
          <a:r>
            <a:rPr lang="en-GB" noProof="0" dirty="0" smtClean="0"/>
            <a:t> maar </a:t>
          </a:r>
          <a:r>
            <a:rPr lang="en-GB" noProof="0" dirty="0" err="1" smtClean="0"/>
            <a:t>beperkt</a:t>
          </a:r>
          <a:r>
            <a:rPr lang="en-GB" noProof="0" dirty="0" smtClean="0"/>
            <a:t> </a:t>
          </a:r>
          <a:r>
            <a:rPr lang="en-GB" noProof="0" dirty="0" err="1" smtClean="0"/>
            <a:t>agv</a:t>
          </a:r>
          <a:r>
            <a:rPr lang="en-GB" noProof="0" dirty="0" smtClean="0"/>
            <a:t> </a:t>
          </a:r>
          <a:r>
            <a:rPr lang="en-GB" noProof="0" dirty="0" err="1" smtClean="0"/>
            <a:t>monetaire</a:t>
          </a:r>
          <a:r>
            <a:rPr lang="en-GB" noProof="0" dirty="0" smtClean="0"/>
            <a:t> </a:t>
          </a:r>
          <a:r>
            <a:rPr lang="en-GB" noProof="0" dirty="0" err="1" smtClean="0"/>
            <a:t>politiek</a:t>
          </a:r>
          <a:r>
            <a:rPr lang="en-GB" noProof="0" dirty="0" smtClean="0"/>
            <a:t> en </a:t>
          </a:r>
          <a:r>
            <a:rPr lang="en-GB" noProof="0" dirty="0" err="1" smtClean="0"/>
            <a:t>lage</a:t>
          </a:r>
          <a:r>
            <a:rPr lang="en-GB" noProof="0" dirty="0" smtClean="0"/>
            <a:t> </a:t>
          </a:r>
          <a:r>
            <a:rPr lang="en-GB" noProof="0" dirty="0" err="1" smtClean="0"/>
            <a:t>inflatie</a:t>
          </a:r>
          <a:r>
            <a:rPr lang="en-GB" noProof="0" dirty="0" smtClean="0"/>
            <a:t>(</a:t>
          </a:r>
          <a:r>
            <a:rPr lang="en-GB" noProof="0" dirty="0" err="1" smtClean="0"/>
            <a:t>verwachtingen</a:t>
          </a:r>
          <a:r>
            <a:rPr lang="en-GB" noProof="0" dirty="0" smtClean="0"/>
            <a:t>). </a:t>
          </a:r>
          <a:endParaRPr lang="en-GB" noProof="0" dirty="0"/>
        </a:p>
      </dgm:t>
    </dgm:pt>
    <dgm:pt modelId="{C1D43495-0430-43D9-8681-5FF108BFE900}" type="parTrans" cxnId="{77BD4136-F63F-4A83-BBD2-08E72A2EBE3E}">
      <dgm:prSet/>
      <dgm:spPr/>
      <dgm:t>
        <a:bodyPr/>
        <a:lstStyle/>
        <a:p>
          <a:endParaRPr lang="en-GB"/>
        </a:p>
      </dgm:t>
    </dgm:pt>
    <dgm:pt modelId="{EADA21F5-8B36-4E3B-9963-92C76A71BA54}" type="sibTrans" cxnId="{77BD4136-F63F-4A83-BBD2-08E72A2EBE3E}">
      <dgm:prSet/>
      <dgm:spPr/>
      <dgm:t>
        <a:bodyPr/>
        <a:lstStyle/>
        <a:p>
          <a:endParaRPr lang="en-GB"/>
        </a:p>
      </dgm:t>
    </dgm:pt>
    <dgm:pt modelId="{BA7599D3-734C-4AC7-8BD0-4554B8905C4A}">
      <dgm:prSet phldrT="[Text]"/>
      <dgm:spPr/>
      <dgm:t>
        <a:bodyPr/>
        <a:lstStyle/>
        <a:p>
          <a:r>
            <a:rPr lang="en-GB" noProof="0" dirty="0" err="1" smtClean="0"/>
            <a:t>Aantrekkende</a:t>
          </a:r>
          <a:r>
            <a:rPr lang="en-GB" noProof="0" dirty="0" smtClean="0"/>
            <a:t> USD versus EUR, </a:t>
          </a:r>
          <a:r>
            <a:rPr lang="en-GB" noProof="0" dirty="0" err="1" smtClean="0"/>
            <a:t>vooral</a:t>
          </a:r>
          <a:r>
            <a:rPr lang="en-GB" noProof="0" dirty="0" smtClean="0"/>
            <a:t> </a:t>
          </a:r>
          <a:r>
            <a:rPr lang="en-GB" noProof="0" dirty="0" err="1" smtClean="0"/>
            <a:t>agv</a:t>
          </a:r>
          <a:r>
            <a:rPr lang="en-GB" noProof="0" dirty="0" smtClean="0"/>
            <a:t> </a:t>
          </a:r>
          <a:r>
            <a:rPr lang="en-GB" noProof="0" dirty="0" err="1" smtClean="0"/>
            <a:t>divergerend</a:t>
          </a:r>
          <a:r>
            <a:rPr lang="en-GB" noProof="0" dirty="0" smtClean="0"/>
            <a:t> </a:t>
          </a:r>
          <a:r>
            <a:rPr lang="en-GB" noProof="0" dirty="0" err="1" smtClean="0"/>
            <a:t>monetair</a:t>
          </a:r>
          <a:r>
            <a:rPr lang="en-GB" noProof="0" dirty="0" smtClean="0"/>
            <a:t> </a:t>
          </a:r>
          <a:r>
            <a:rPr lang="en-GB" noProof="0" dirty="0" err="1" smtClean="0"/>
            <a:t>beleid</a:t>
          </a:r>
          <a:r>
            <a:rPr lang="en-GB" noProof="0" dirty="0" smtClean="0"/>
            <a:t>(</a:t>
          </a:r>
          <a:r>
            <a:rPr lang="en-GB" noProof="0" dirty="0" err="1" smtClean="0"/>
            <a:t>sverwachtingen</a:t>
          </a:r>
          <a:r>
            <a:rPr lang="en-GB" noProof="0" dirty="0" smtClean="0"/>
            <a:t>). </a:t>
          </a:r>
          <a:endParaRPr lang="en-GB" noProof="0" dirty="0"/>
        </a:p>
      </dgm:t>
    </dgm:pt>
    <dgm:pt modelId="{62BCEB76-C62D-49DA-B2D3-7EDD5B682152}" type="parTrans" cxnId="{05025112-ECC2-4A17-A03D-7F89332E82DE}">
      <dgm:prSet/>
      <dgm:spPr/>
      <dgm:t>
        <a:bodyPr/>
        <a:lstStyle/>
        <a:p>
          <a:endParaRPr lang="en-GB"/>
        </a:p>
      </dgm:t>
    </dgm:pt>
    <dgm:pt modelId="{361C6261-3EC1-4BEC-ACA9-78AE46E9D01F}" type="sibTrans" cxnId="{05025112-ECC2-4A17-A03D-7F89332E82DE}">
      <dgm:prSet/>
      <dgm:spPr/>
      <dgm:t>
        <a:bodyPr/>
        <a:lstStyle/>
        <a:p>
          <a:endParaRPr lang="en-GB"/>
        </a:p>
      </dgm:t>
    </dgm:pt>
    <dgm:pt modelId="{F580EB44-9C9D-4477-AF1E-D7045B9F0EB0}">
      <dgm:prSet phldrT="[Text]"/>
      <dgm:spPr/>
      <dgm:t>
        <a:bodyPr/>
        <a:lstStyle/>
        <a:p>
          <a:r>
            <a:rPr lang="en-GB" noProof="0" dirty="0" err="1" smtClean="0"/>
            <a:t>Aanhoudend</a:t>
          </a:r>
          <a:r>
            <a:rPr lang="en-GB" noProof="0" dirty="0" smtClean="0"/>
            <a:t> </a:t>
          </a:r>
          <a:r>
            <a:rPr lang="en-GB" noProof="0" dirty="0" err="1" smtClean="0"/>
            <a:t>lage</a:t>
          </a:r>
          <a:r>
            <a:rPr lang="en-GB" noProof="0" dirty="0" smtClean="0"/>
            <a:t> </a:t>
          </a:r>
          <a:r>
            <a:rPr lang="en-GB" noProof="0" dirty="0" err="1" smtClean="0"/>
            <a:t>olieprijs</a:t>
          </a:r>
          <a:r>
            <a:rPr lang="en-GB" noProof="0" dirty="0" smtClean="0"/>
            <a:t> </a:t>
          </a:r>
          <a:r>
            <a:rPr lang="en-GB" noProof="0" dirty="0" err="1" smtClean="0"/>
            <a:t>agv</a:t>
          </a:r>
          <a:r>
            <a:rPr lang="en-GB" noProof="0" dirty="0" smtClean="0"/>
            <a:t> </a:t>
          </a:r>
          <a:r>
            <a:rPr lang="en-GB" noProof="0" dirty="0" err="1" smtClean="0"/>
            <a:t>schalieolietechniek</a:t>
          </a:r>
          <a:r>
            <a:rPr lang="en-GB" noProof="0" dirty="0" smtClean="0"/>
            <a:t> en </a:t>
          </a:r>
          <a:r>
            <a:rPr lang="en-GB" noProof="0" dirty="0" err="1" smtClean="0"/>
            <a:t>toename</a:t>
          </a:r>
          <a:r>
            <a:rPr lang="en-GB" noProof="0" dirty="0" smtClean="0"/>
            <a:t> </a:t>
          </a:r>
          <a:r>
            <a:rPr lang="en-GB" noProof="0" dirty="0" err="1" smtClean="0"/>
            <a:t>Iraanse</a:t>
          </a:r>
          <a:r>
            <a:rPr lang="en-GB" noProof="0" dirty="0" smtClean="0"/>
            <a:t> export. Op MLT </a:t>
          </a:r>
          <a:r>
            <a:rPr lang="en-GB" noProof="0" dirty="0" err="1" smtClean="0"/>
            <a:t>matig</a:t>
          </a:r>
          <a:r>
            <a:rPr lang="en-GB" noProof="0" dirty="0" smtClean="0"/>
            <a:t> </a:t>
          </a:r>
          <a:r>
            <a:rPr lang="en-GB" noProof="0" dirty="0" err="1" smtClean="0"/>
            <a:t>opwaartse</a:t>
          </a:r>
          <a:r>
            <a:rPr lang="en-GB" noProof="0" dirty="0" smtClean="0"/>
            <a:t> trend. </a:t>
          </a:r>
          <a:endParaRPr lang="en-GB" noProof="0" dirty="0"/>
        </a:p>
      </dgm:t>
    </dgm:pt>
    <dgm:pt modelId="{4A621885-3052-4262-94F6-0B351AA9AA50}" type="parTrans" cxnId="{18F90ECB-D212-4C82-8074-3BFF230DAB71}">
      <dgm:prSet/>
      <dgm:spPr/>
      <dgm:t>
        <a:bodyPr/>
        <a:lstStyle/>
        <a:p>
          <a:endParaRPr lang="en-GB"/>
        </a:p>
      </dgm:t>
    </dgm:pt>
    <dgm:pt modelId="{A0DE16B7-2502-4415-BA2D-3FBC46AC6181}" type="sibTrans" cxnId="{18F90ECB-D212-4C82-8074-3BFF230DAB71}">
      <dgm:prSet/>
      <dgm:spPr/>
      <dgm:t>
        <a:bodyPr/>
        <a:lstStyle/>
        <a:p>
          <a:endParaRPr lang="en-GB"/>
        </a:p>
      </dgm:t>
    </dgm:pt>
    <dgm:pt modelId="{0AF25B1A-6D55-4928-8D86-D196A295A125}">
      <dgm:prSet phldrT="[Text]"/>
      <dgm:spPr/>
      <dgm:t>
        <a:bodyPr/>
        <a:lstStyle/>
        <a:p>
          <a:r>
            <a:rPr lang="en-GB" noProof="0" dirty="0" smtClean="0"/>
            <a:t>MLT: </a:t>
          </a:r>
          <a:r>
            <a:rPr lang="en-GB" noProof="0" dirty="0" err="1" smtClean="0"/>
            <a:t>rente</a:t>
          </a:r>
          <a:r>
            <a:rPr lang="en-GB" noProof="0" dirty="0" smtClean="0"/>
            <a:t> </a:t>
          </a:r>
          <a:r>
            <a:rPr lang="en-GB" noProof="0" dirty="0" err="1" smtClean="0"/>
            <a:t>zal</a:t>
          </a:r>
          <a:r>
            <a:rPr lang="en-GB" noProof="0" dirty="0" smtClean="0"/>
            <a:t> </a:t>
          </a:r>
          <a:r>
            <a:rPr lang="en-GB" noProof="0" dirty="0" err="1" smtClean="0"/>
            <a:t>verder</a:t>
          </a:r>
          <a:r>
            <a:rPr lang="en-GB" noProof="0" dirty="0" smtClean="0"/>
            <a:t> </a:t>
          </a:r>
          <a:r>
            <a:rPr lang="en-GB" noProof="0" dirty="0" err="1" smtClean="0"/>
            <a:t>stijgen</a:t>
          </a:r>
          <a:endParaRPr lang="en-GB" noProof="0" dirty="0"/>
        </a:p>
      </dgm:t>
    </dgm:pt>
    <dgm:pt modelId="{99575BC9-C76C-4C72-AFA7-12B955B0005E}" type="parTrans" cxnId="{B94E5CC8-DC97-47EF-BD4F-61E372BD6564}">
      <dgm:prSet/>
      <dgm:spPr/>
      <dgm:t>
        <a:bodyPr/>
        <a:lstStyle/>
        <a:p>
          <a:endParaRPr lang="nl-BE"/>
        </a:p>
      </dgm:t>
    </dgm:pt>
    <dgm:pt modelId="{210B80F2-D3F0-495A-B521-A36ABB874EF2}" type="sibTrans" cxnId="{B94E5CC8-DC97-47EF-BD4F-61E372BD6564}">
      <dgm:prSet/>
      <dgm:spPr/>
      <dgm:t>
        <a:bodyPr/>
        <a:lstStyle/>
        <a:p>
          <a:endParaRPr lang="nl-BE"/>
        </a:p>
      </dgm:t>
    </dgm:pt>
    <dgm:pt modelId="{79943D88-2A93-4D66-AC56-020FCB7BB21B}" type="pres">
      <dgm:prSet presAssocID="{6B46F7C1-B6B5-46FF-85BF-19DAA7B7F2BA}" presName="Name0" presStyleCnt="0">
        <dgm:presLayoutVars>
          <dgm:dir/>
          <dgm:animLvl val="lvl"/>
          <dgm:resizeHandles val="exact"/>
        </dgm:presLayoutVars>
      </dgm:prSet>
      <dgm:spPr/>
      <dgm:t>
        <a:bodyPr/>
        <a:lstStyle/>
        <a:p>
          <a:endParaRPr lang="en-GB"/>
        </a:p>
      </dgm:t>
    </dgm:pt>
    <dgm:pt modelId="{9554D353-AC98-45F8-B343-EF25776D25F5}" type="pres">
      <dgm:prSet presAssocID="{59B00113-F8F9-41D4-90B4-F08D46A96611}" presName="linNode" presStyleCnt="0"/>
      <dgm:spPr/>
    </dgm:pt>
    <dgm:pt modelId="{E2409354-DBFD-4F07-AC3A-E4F0B0937ADB}" type="pres">
      <dgm:prSet presAssocID="{59B00113-F8F9-41D4-90B4-F08D46A96611}" presName="parTx" presStyleLbl="revTx" presStyleIdx="0" presStyleCnt="7">
        <dgm:presLayoutVars>
          <dgm:chMax val="1"/>
          <dgm:bulletEnabled val="1"/>
        </dgm:presLayoutVars>
      </dgm:prSet>
      <dgm:spPr/>
      <dgm:t>
        <a:bodyPr/>
        <a:lstStyle/>
        <a:p>
          <a:endParaRPr lang="en-GB"/>
        </a:p>
      </dgm:t>
    </dgm:pt>
    <dgm:pt modelId="{4EC993F4-5281-4348-B260-F98AA106AAD4}" type="pres">
      <dgm:prSet presAssocID="{59B00113-F8F9-41D4-90B4-F08D46A96611}" presName="bracket" presStyleLbl="parChTrans1D1" presStyleIdx="0" presStyleCnt="7"/>
      <dgm:spPr/>
    </dgm:pt>
    <dgm:pt modelId="{E245D013-02DF-479E-B47B-43EB6FC7D0CE}" type="pres">
      <dgm:prSet presAssocID="{59B00113-F8F9-41D4-90B4-F08D46A96611}" presName="spH" presStyleCnt="0"/>
      <dgm:spPr/>
    </dgm:pt>
    <dgm:pt modelId="{885B39AD-3B65-4D48-BF8D-276C902551B2}" type="pres">
      <dgm:prSet presAssocID="{59B00113-F8F9-41D4-90B4-F08D46A96611}" presName="desTx" presStyleLbl="node1" presStyleIdx="0" presStyleCnt="7">
        <dgm:presLayoutVars>
          <dgm:bulletEnabled val="1"/>
        </dgm:presLayoutVars>
      </dgm:prSet>
      <dgm:spPr/>
      <dgm:t>
        <a:bodyPr/>
        <a:lstStyle/>
        <a:p>
          <a:endParaRPr lang="en-GB"/>
        </a:p>
      </dgm:t>
    </dgm:pt>
    <dgm:pt modelId="{A7B5CC6B-E3F3-4A11-A1E4-368DD2E0D1CC}" type="pres">
      <dgm:prSet presAssocID="{F41F6BF0-9B9F-42C2-BF57-BDC1045A01EF}" presName="spV" presStyleCnt="0"/>
      <dgm:spPr/>
    </dgm:pt>
    <dgm:pt modelId="{6219729A-7166-4376-A7A0-DE5EE34E901B}" type="pres">
      <dgm:prSet presAssocID="{C17C03DB-8DC9-4840-A4DE-DAD80010D88C}" presName="linNode" presStyleCnt="0"/>
      <dgm:spPr/>
    </dgm:pt>
    <dgm:pt modelId="{E06CF21E-DC73-4C6D-B70A-1AD5290F4CB6}" type="pres">
      <dgm:prSet presAssocID="{C17C03DB-8DC9-4840-A4DE-DAD80010D88C}" presName="parTx" presStyleLbl="revTx" presStyleIdx="1" presStyleCnt="7">
        <dgm:presLayoutVars>
          <dgm:chMax val="1"/>
          <dgm:bulletEnabled val="1"/>
        </dgm:presLayoutVars>
      </dgm:prSet>
      <dgm:spPr/>
      <dgm:t>
        <a:bodyPr/>
        <a:lstStyle/>
        <a:p>
          <a:endParaRPr lang="en-GB"/>
        </a:p>
      </dgm:t>
    </dgm:pt>
    <dgm:pt modelId="{7EA1C041-F7B5-496B-9CD4-0B9D3F27AE5D}" type="pres">
      <dgm:prSet presAssocID="{C17C03DB-8DC9-4840-A4DE-DAD80010D88C}" presName="bracket" presStyleLbl="parChTrans1D1" presStyleIdx="1" presStyleCnt="7"/>
      <dgm:spPr/>
    </dgm:pt>
    <dgm:pt modelId="{9401EBFD-1487-4D68-9081-7E33F25A8DD4}" type="pres">
      <dgm:prSet presAssocID="{C17C03DB-8DC9-4840-A4DE-DAD80010D88C}" presName="spH" presStyleCnt="0"/>
      <dgm:spPr/>
    </dgm:pt>
    <dgm:pt modelId="{B2402246-A2AB-47CE-AAFB-2FD395C6D20F}" type="pres">
      <dgm:prSet presAssocID="{C17C03DB-8DC9-4840-A4DE-DAD80010D88C}" presName="desTx" presStyleLbl="node1" presStyleIdx="1" presStyleCnt="7">
        <dgm:presLayoutVars>
          <dgm:bulletEnabled val="1"/>
        </dgm:presLayoutVars>
      </dgm:prSet>
      <dgm:spPr/>
      <dgm:t>
        <a:bodyPr/>
        <a:lstStyle/>
        <a:p>
          <a:endParaRPr lang="en-GB"/>
        </a:p>
      </dgm:t>
    </dgm:pt>
    <dgm:pt modelId="{FCEE72C2-9BE5-4E55-99CF-F3AE7985E5A6}" type="pres">
      <dgm:prSet presAssocID="{5615997C-CB00-4840-A072-A23E1FD9A49C}" presName="spV" presStyleCnt="0"/>
      <dgm:spPr/>
    </dgm:pt>
    <dgm:pt modelId="{A5C5D99B-7140-4781-93B2-1CE26902063E}" type="pres">
      <dgm:prSet presAssocID="{48B63326-DB46-400B-8FB3-F43FD9DCE1DB}" presName="linNode" presStyleCnt="0"/>
      <dgm:spPr/>
    </dgm:pt>
    <dgm:pt modelId="{395E943A-E78C-45C7-AE96-B83BE6D0BF90}" type="pres">
      <dgm:prSet presAssocID="{48B63326-DB46-400B-8FB3-F43FD9DCE1DB}" presName="parTx" presStyleLbl="revTx" presStyleIdx="2" presStyleCnt="7">
        <dgm:presLayoutVars>
          <dgm:chMax val="1"/>
          <dgm:bulletEnabled val="1"/>
        </dgm:presLayoutVars>
      </dgm:prSet>
      <dgm:spPr/>
      <dgm:t>
        <a:bodyPr/>
        <a:lstStyle/>
        <a:p>
          <a:endParaRPr lang="en-GB"/>
        </a:p>
      </dgm:t>
    </dgm:pt>
    <dgm:pt modelId="{2E196949-9D2D-4AE9-93A1-0121C268E1AB}" type="pres">
      <dgm:prSet presAssocID="{48B63326-DB46-400B-8FB3-F43FD9DCE1DB}" presName="bracket" presStyleLbl="parChTrans1D1" presStyleIdx="2" presStyleCnt="7"/>
      <dgm:spPr/>
    </dgm:pt>
    <dgm:pt modelId="{9005502F-7F1F-4030-805A-2ACCB3D9B195}" type="pres">
      <dgm:prSet presAssocID="{48B63326-DB46-400B-8FB3-F43FD9DCE1DB}" presName="spH" presStyleCnt="0"/>
      <dgm:spPr/>
    </dgm:pt>
    <dgm:pt modelId="{932A6CE7-9297-4291-94FD-60EC031F3EA4}" type="pres">
      <dgm:prSet presAssocID="{48B63326-DB46-400B-8FB3-F43FD9DCE1DB}" presName="desTx" presStyleLbl="node1" presStyleIdx="2" presStyleCnt="7">
        <dgm:presLayoutVars>
          <dgm:bulletEnabled val="1"/>
        </dgm:presLayoutVars>
      </dgm:prSet>
      <dgm:spPr/>
      <dgm:t>
        <a:bodyPr/>
        <a:lstStyle/>
        <a:p>
          <a:endParaRPr lang="en-GB"/>
        </a:p>
      </dgm:t>
    </dgm:pt>
    <dgm:pt modelId="{2D60EA6F-5520-42F6-A0E5-94C3B1F2E509}" type="pres">
      <dgm:prSet presAssocID="{C9846A85-2F86-4B05-A467-58DC30442902}" presName="spV" presStyleCnt="0"/>
      <dgm:spPr/>
    </dgm:pt>
    <dgm:pt modelId="{C9B6F161-F49C-498F-A598-A051AB790EF3}" type="pres">
      <dgm:prSet presAssocID="{25751CC5-A5B6-43DF-BC54-E8A1ABADD45D}" presName="linNode" presStyleCnt="0"/>
      <dgm:spPr/>
    </dgm:pt>
    <dgm:pt modelId="{7D64FBCB-2FB0-4C8C-B336-683FD2F29C23}" type="pres">
      <dgm:prSet presAssocID="{25751CC5-A5B6-43DF-BC54-E8A1ABADD45D}" presName="parTx" presStyleLbl="revTx" presStyleIdx="3" presStyleCnt="7">
        <dgm:presLayoutVars>
          <dgm:chMax val="1"/>
          <dgm:bulletEnabled val="1"/>
        </dgm:presLayoutVars>
      </dgm:prSet>
      <dgm:spPr/>
      <dgm:t>
        <a:bodyPr/>
        <a:lstStyle/>
        <a:p>
          <a:endParaRPr lang="en-GB"/>
        </a:p>
      </dgm:t>
    </dgm:pt>
    <dgm:pt modelId="{9D489E77-AC15-4C8E-A56E-C8C350AEF5C3}" type="pres">
      <dgm:prSet presAssocID="{25751CC5-A5B6-43DF-BC54-E8A1ABADD45D}" presName="bracket" presStyleLbl="parChTrans1D1" presStyleIdx="3" presStyleCnt="7"/>
      <dgm:spPr/>
    </dgm:pt>
    <dgm:pt modelId="{6353C776-0257-4CC3-A817-DA57F64EF931}" type="pres">
      <dgm:prSet presAssocID="{25751CC5-A5B6-43DF-BC54-E8A1ABADD45D}" presName="spH" presStyleCnt="0"/>
      <dgm:spPr/>
    </dgm:pt>
    <dgm:pt modelId="{0DF4060A-F398-4890-AD2C-87EB8AD3E581}" type="pres">
      <dgm:prSet presAssocID="{25751CC5-A5B6-43DF-BC54-E8A1ABADD45D}" presName="desTx" presStyleLbl="node1" presStyleIdx="3" presStyleCnt="7">
        <dgm:presLayoutVars>
          <dgm:bulletEnabled val="1"/>
        </dgm:presLayoutVars>
      </dgm:prSet>
      <dgm:spPr/>
      <dgm:t>
        <a:bodyPr/>
        <a:lstStyle/>
        <a:p>
          <a:endParaRPr lang="en-GB"/>
        </a:p>
      </dgm:t>
    </dgm:pt>
    <dgm:pt modelId="{1533C29A-3C55-45E9-9A27-20CF42E698C0}" type="pres">
      <dgm:prSet presAssocID="{C5E638BA-BA02-4768-8BF0-AE6ABEED38E4}" presName="spV" presStyleCnt="0"/>
      <dgm:spPr/>
    </dgm:pt>
    <dgm:pt modelId="{086012AD-7149-44F3-8DCF-F4BAEA87EE44}" type="pres">
      <dgm:prSet presAssocID="{6C4EFC99-44E8-48F2-9521-F25383F83B11}" presName="linNode" presStyleCnt="0"/>
      <dgm:spPr/>
    </dgm:pt>
    <dgm:pt modelId="{B9B2EDF0-70E1-4955-B87C-9B782EF45538}" type="pres">
      <dgm:prSet presAssocID="{6C4EFC99-44E8-48F2-9521-F25383F83B11}" presName="parTx" presStyleLbl="revTx" presStyleIdx="4" presStyleCnt="7">
        <dgm:presLayoutVars>
          <dgm:chMax val="1"/>
          <dgm:bulletEnabled val="1"/>
        </dgm:presLayoutVars>
      </dgm:prSet>
      <dgm:spPr/>
      <dgm:t>
        <a:bodyPr/>
        <a:lstStyle/>
        <a:p>
          <a:endParaRPr lang="en-GB"/>
        </a:p>
      </dgm:t>
    </dgm:pt>
    <dgm:pt modelId="{F6DE8982-32CA-4624-B50F-8B99D97FC0FB}" type="pres">
      <dgm:prSet presAssocID="{6C4EFC99-44E8-48F2-9521-F25383F83B11}" presName="bracket" presStyleLbl="parChTrans1D1" presStyleIdx="4" presStyleCnt="7"/>
      <dgm:spPr/>
    </dgm:pt>
    <dgm:pt modelId="{CD4259BA-4A3F-42AF-B1A1-527B6253A757}" type="pres">
      <dgm:prSet presAssocID="{6C4EFC99-44E8-48F2-9521-F25383F83B11}" presName="spH" presStyleCnt="0"/>
      <dgm:spPr/>
    </dgm:pt>
    <dgm:pt modelId="{A156F981-2D6F-4D17-9224-D0CDA75AC6B2}" type="pres">
      <dgm:prSet presAssocID="{6C4EFC99-44E8-48F2-9521-F25383F83B11}" presName="desTx" presStyleLbl="node1" presStyleIdx="4" presStyleCnt="7">
        <dgm:presLayoutVars>
          <dgm:bulletEnabled val="1"/>
        </dgm:presLayoutVars>
      </dgm:prSet>
      <dgm:spPr/>
      <dgm:t>
        <a:bodyPr/>
        <a:lstStyle/>
        <a:p>
          <a:endParaRPr lang="en-GB"/>
        </a:p>
      </dgm:t>
    </dgm:pt>
    <dgm:pt modelId="{C16CB4DA-458C-4B29-8E7D-01B57A4AD91B}" type="pres">
      <dgm:prSet presAssocID="{A5006981-67D9-4034-9FD9-BF113CFA7A02}" presName="spV" presStyleCnt="0"/>
      <dgm:spPr/>
    </dgm:pt>
    <dgm:pt modelId="{DD73875C-056F-489B-9E4A-9D2AA2F17512}" type="pres">
      <dgm:prSet presAssocID="{7AC4C41E-2981-42A6-BD86-212B79E5CDA8}" presName="linNode" presStyleCnt="0"/>
      <dgm:spPr/>
    </dgm:pt>
    <dgm:pt modelId="{9B021E3E-0C14-4811-AFC2-47ED510F4983}" type="pres">
      <dgm:prSet presAssocID="{7AC4C41E-2981-42A6-BD86-212B79E5CDA8}" presName="parTx" presStyleLbl="revTx" presStyleIdx="5" presStyleCnt="7">
        <dgm:presLayoutVars>
          <dgm:chMax val="1"/>
          <dgm:bulletEnabled val="1"/>
        </dgm:presLayoutVars>
      </dgm:prSet>
      <dgm:spPr/>
      <dgm:t>
        <a:bodyPr/>
        <a:lstStyle/>
        <a:p>
          <a:endParaRPr lang="en-GB"/>
        </a:p>
      </dgm:t>
    </dgm:pt>
    <dgm:pt modelId="{4B0A9103-B548-46D0-8EB2-7A303AFFF5D9}" type="pres">
      <dgm:prSet presAssocID="{7AC4C41E-2981-42A6-BD86-212B79E5CDA8}" presName="bracket" presStyleLbl="parChTrans1D1" presStyleIdx="5" presStyleCnt="7"/>
      <dgm:spPr/>
    </dgm:pt>
    <dgm:pt modelId="{69B58679-21DE-4911-9392-800508926631}" type="pres">
      <dgm:prSet presAssocID="{7AC4C41E-2981-42A6-BD86-212B79E5CDA8}" presName="spH" presStyleCnt="0"/>
      <dgm:spPr/>
    </dgm:pt>
    <dgm:pt modelId="{C0D89B08-8A51-4E36-9CB1-47E9C64A7625}" type="pres">
      <dgm:prSet presAssocID="{7AC4C41E-2981-42A6-BD86-212B79E5CDA8}" presName="desTx" presStyleLbl="node1" presStyleIdx="5" presStyleCnt="7">
        <dgm:presLayoutVars>
          <dgm:bulletEnabled val="1"/>
        </dgm:presLayoutVars>
      </dgm:prSet>
      <dgm:spPr/>
      <dgm:t>
        <a:bodyPr/>
        <a:lstStyle/>
        <a:p>
          <a:endParaRPr lang="en-GB"/>
        </a:p>
      </dgm:t>
    </dgm:pt>
    <dgm:pt modelId="{5D678110-88DA-4897-9B87-11D88579372E}" type="pres">
      <dgm:prSet presAssocID="{B6C8A58E-D575-47F0-83D3-30D7421FDB8E}" presName="spV" presStyleCnt="0"/>
      <dgm:spPr/>
    </dgm:pt>
    <dgm:pt modelId="{9EFB5249-6712-4CB1-9E2C-CECA2651B4CE}" type="pres">
      <dgm:prSet presAssocID="{CADAD638-3B82-4FBA-BB8B-2331E82856A3}" presName="linNode" presStyleCnt="0"/>
      <dgm:spPr/>
    </dgm:pt>
    <dgm:pt modelId="{ADE3D3B4-3A18-46B0-A899-AC1F84A52778}" type="pres">
      <dgm:prSet presAssocID="{CADAD638-3B82-4FBA-BB8B-2331E82856A3}" presName="parTx" presStyleLbl="revTx" presStyleIdx="6" presStyleCnt="7">
        <dgm:presLayoutVars>
          <dgm:chMax val="1"/>
          <dgm:bulletEnabled val="1"/>
        </dgm:presLayoutVars>
      </dgm:prSet>
      <dgm:spPr/>
      <dgm:t>
        <a:bodyPr/>
        <a:lstStyle/>
        <a:p>
          <a:endParaRPr lang="en-GB"/>
        </a:p>
      </dgm:t>
    </dgm:pt>
    <dgm:pt modelId="{F104CFC1-6928-4050-8B4B-24DD0377B241}" type="pres">
      <dgm:prSet presAssocID="{CADAD638-3B82-4FBA-BB8B-2331E82856A3}" presName="bracket" presStyleLbl="parChTrans1D1" presStyleIdx="6" presStyleCnt="7"/>
      <dgm:spPr/>
    </dgm:pt>
    <dgm:pt modelId="{9B7D2E65-BBDC-440D-AC9E-AC05106FF5DA}" type="pres">
      <dgm:prSet presAssocID="{CADAD638-3B82-4FBA-BB8B-2331E82856A3}" presName="spH" presStyleCnt="0"/>
      <dgm:spPr/>
    </dgm:pt>
    <dgm:pt modelId="{A4368F23-C49E-4435-B26A-3B755C5E20A6}" type="pres">
      <dgm:prSet presAssocID="{CADAD638-3B82-4FBA-BB8B-2331E82856A3}" presName="desTx" presStyleLbl="node1" presStyleIdx="6" presStyleCnt="7">
        <dgm:presLayoutVars>
          <dgm:bulletEnabled val="1"/>
        </dgm:presLayoutVars>
      </dgm:prSet>
      <dgm:spPr/>
      <dgm:t>
        <a:bodyPr/>
        <a:lstStyle/>
        <a:p>
          <a:endParaRPr lang="en-GB"/>
        </a:p>
      </dgm:t>
    </dgm:pt>
  </dgm:ptLst>
  <dgm:cxnLst>
    <dgm:cxn modelId="{18F00F43-FD07-4071-BB79-4B5E1444EF2B}" srcId="{C17C03DB-8DC9-4840-A4DE-DAD80010D88C}" destId="{A62AC6F6-F93D-40C2-8740-68936DDF7B8D}" srcOrd="0" destOrd="0" parTransId="{05262840-BF50-4DB7-94BB-EB471B88B12E}" sibTransId="{32B966F7-F88E-4C43-A568-9F7050417F80}"/>
    <dgm:cxn modelId="{717EB6CF-970E-465A-B765-C8815DCEF8E4}" type="presOf" srcId="{BA7599D3-734C-4AC7-8BD0-4554B8905C4A}" destId="{C0D89B08-8A51-4E36-9CB1-47E9C64A7625}" srcOrd="0" destOrd="0" presId="urn:diagrams.loki3.com/BracketList+Icon#2"/>
    <dgm:cxn modelId="{D7DC7CE4-F403-4AC9-BC6F-BA0BF7E59B01}" srcId="{6B46F7C1-B6B5-46FF-85BF-19DAA7B7F2BA}" destId="{59B00113-F8F9-41D4-90B4-F08D46A96611}" srcOrd="0" destOrd="0" parTransId="{DF135FC3-11D2-4F54-9AA0-53597B6ED4BD}" sibTransId="{F41F6BF0-9B9F-42C2-BF57-BDC1045A01EF}"/>
    <dgm:cxn modelId="{18F90ECB-D212-4C82-8074-3BFF230DAB71}" srcId="{CADAD638-3B82-4FBA-BB8B-2331E82856A3}" destId="{F580EB44-9C9D-4477-AF1E-D7045B9F0EB0}" srcOrd="0" destOrd="0" parTransId="{4A621885-3052-4262-94F6-0B351AA9AA50}" sibTransId="{A0DE16B7-2502-4415-BA2D-3FBC46AC6181}"/>
    <dgm:cxn modelId="{D1602F84-4E4C-4DA0-B638-03B970CA2D8D}" type="presOf" srcId="{0AF25B1A-6D55-4928-8D86-D196A295A125}" destId="{A156F981-2D6F-4D17-9224-D0CDA75AC6B2}" srcOrd="0" destOrd="1" presId="urn:diagrams.loki3.com/BracketList+Icon#2"/>
    <dgm:cxn modelId="{9135840F-53F3-4AA8-84CD-45EC72F16DB3}" type="presOf" srcId="{F580EB44-9C9D-4477-AF1E-D7045B9F0EB0}" destId="{A4368F23-C49E-4435-B26A-3B755C5E20A6}" srcOrd="0" destOrd="0" presId="urn:diagrams.loki3.com/BracketList+Icon#2"/>
    <dgm:cxn modelId="{4466846B-A702-4636-BF58-AF7EAE584B38}" srcId="{25751CC5-A5B6-43DF-BC54-E8A1ABADD45D}" destId="{BB970F5E-9019-4B46-A5B6-67BDB4BE747C}" srcOrd="0" destOrd="0" parTransId="{597D0221-E003-4A4E-84C6-2B68979588C8}" sibTransId="{F49DA69B-2E6C-4E87-AA8B-F2725A2EC9DC}"/>
    <dgm:cxn modelId="{CA1B7CA0-49F2-4E47-A968-5DDBE878FA8D}" type="presOf" srcId="{48B63326-DB46-400B-8FB3-F43FD9DCE1DB}" destId="{395E943A-E78C-45C7-AE96-B83BE6D0BF90}" srcOrd="0" destOrd="0" presId="urn:diagrams.loki3.com/BracketList+Icon#2"/>
    <dgm:cxn modelId="{8416BCAB-6121-4711-93F8-1B2998F3842B}" type="presOf" srcId="{6C4EFC99-44E8-48F2-9521-F25383F83B11}" destId="{B9B2EDF0-70E1-4955-B87C-9B782EF45538}" srcOrd="0" destOrd="0" presId="urn:diagrams.loki3.com/BracketList+Icon#2"/>
    <dgm:cxn modelId="{EE9D9910-9FD2-418C-9E80-F0DDA24DD629}" type="presOf" srcId="{6B46F7C1-B6B5-46FF-85BF-19DAA7B7F2BA}" destId="{79943D88-2A93-4D66-AC56-020FCB7BB21B}" srcOrd="0" destOrd="0" presId="urn:diagrams.loki3.com/BracketList+Icon#2"/>
    <dgm:cxn modelId="{7981C620-2B60-48EE-94A7-7CC48C3A8219}" srcId="{6B46F7C1-B6B5-46FF-85BF-19DAA7B7F2BA}" destId="{7AC4C41E-2981-42A6-BD86-212B79E5CDA8}" srcOrd="5" destOrd="0" parTransId="{9E4D61F8-812B-4476-A73A-6ADB86D26951}" sibTransId="{B6C8A58E-D575-47F0-83D3-30D7421FDB8E}"/>
    <dgm:cxn modelId="{5C4E965C-93FD-43D9-B8D3-420FC6A5B7A2}" type="presOf" srcId="{C17C03DB-8DC9-4840-A4DE-DAD80010D88C}" destId="{E06CF21E-DC73-4C6D-B70A-1AD5290F4CB6}" srcOrd="0" destOrd="0" presId="urn:diagrams.loki3.com/BracketList+Icon#2"/>
    <dgm:cxn modelId="{5EBD80BD-D25C-4953-B18F-52CD7C8A7A95}" srcId="{6B46F7C1-B6B5-46FF-85BF-19DAA7B7F2BA}" destId="{C17C03DB-8DC9-4840-A4DE-DAD80010D88C}" srcOrd="1" destOrd="0" parTransId="{0BC8C700-E594-44CD-8B59-05FD1A65E761}" sibTransId="{5615997C-CB00-4840-A072-A23E1FD9A49C}"/>
    <dgm:cxn modelId="{8014E877-E65C-4C5C-AAB1-E1974B573B64}" srcId="{48B63326-DB46-400B-8FB3-F43FD9DCE1DB}" destId="{F0E53DE8-F2BE-41BE-87C9-3C4F1E820FDA}" srcOrd="0" destOrd="0" parTransId="{E80D937F-1F27-46D3-A02A-2C5A2A3D8D59}" sibTransId="{6BB113FA-B3FB-4073-B2D3-A8111BAEC40C}"/>
    <dgm:cxn modelId="{1EA94C89-68CF-4CFE-A42D-A41CA0E5816F}" type="presOf" srcId="{59B00113-F8F9-41D4-90B4-F08D46A96611}" destId="{E2409354-DBFD-4F07-AC3A-E4F0B0937ADB}" srcOrd="0" destOrd="0" presId="urn:diagrams.loki3.com/BracketList+Icon#2"/>
    <dgm:cxn modelId="{50CB7F16-A79F-40E8-B1A7-E4FDC8F67FD8}" srcId="{59B00113-F8F9-41D4-90B4-F08D46A96611}" destId="{0B69A5A4-DEE8-42FF-98E2-3E2C936AD1A4}" srcOrd="0" destOrd="0" parTransId="{B05C523B-19C4-4D91-9D16-F86D3D31C86F}" sibTransId="{1C360CCA-CF0B-47F1-8623-04427F769076}"/>
    <dgm:cxn modelId="{A0E6B716-740B-4D4E-9782-F2ED44B4E538}" srcId="{6B46F7C1-B6B5-46FF-85BF-19DAA7B7F2BA}" destId="{6C4EFC99-44E8-48F2-9521-F25383F83B11}" srcOrd="4" destOrd="0" parTransId="{1DA8538A-274A-4B0C-B508-397D4C7E0DF4}" sibTransId="{A5006981-67D9-4034-9FD9-BF113CFA7A02}"/>
    <dgm:cxn modelId="{1B89F1F9-CF49-4AEC-876D-E9DAB2FE145D}" type="presOf" srcId="{25751CC5-A5B6-43DF-BC54-E8A1ABADD45D}" destId="{7D64FBCB-2FB0-4C8C-B336-683FD2F29C23}" srcOrd="0" destOrd="0" presId="urn:diagrams.loki3.com/BracketList+Icon#2"/>
    <dgm:cxn modelId="{4B9D822F-C168-4972-824C-7555840CA600}" type="presOf" srcId="{F0E53DE8-F2BE-41BE-87C9-3C4F1E820FDA}" destId="{932A6CE7-9297-4291-94FD-60EC031F3EA4}" srcOrd="0" destOrd="0" presId="urn:diagrams.loki3.com/BracketList+Icon#2"/>
    <dgm:cxn modelId="{4BBC6628-9536-4704-A7B3-4958531DAF1A}" type="presOf" srcId="{BB970F5E-9019-4B46-A5B6-67BDB4BE747C}" destId="{0DF4060A-F398-4890-AD2C-87EB8AD3E581}" srcOrd="0" destOrd="0" presId="urn:diagrams.loki3.com/BracketList+Icon#2"/>
    <dgm:cxn modelId="{B6D9F57B-E3BD-404D-AE38-175AB75A80E9}" type="presOf" srcId="{A62AC6F6-F93D-40C2-8740-68936DDF7B8D}" destId="{B2402246-A2AB-47CE-AAFB-2FD395C6D20F}" srcOrd="0" destOrd="0" presId="urn:diagrams.loki3.com/BracketList+Icon#2"/>
    <dgm:cxn modelId="{36053367-9714-4647-B532-A0F0BE925B85}" type="presOf" srcId="{0B69A5A4-DEE8-42FF-98E2-3E2C936AD1A4}" destId="{885B39AD-3B65-4D48-BF8D-276C902551B2}" srcOrd="0" destOrd="0" presId="urn:diagrams.loki3.com/BracketList+Icon#2"/>
    <dgm:cxn modelId="{AF0FB0FA-3FE7-4BB5-A999-140F316E859C}" srcId="{6B46F7C1-B6B5-46FF-85BF-19DAA7B7F2BA}" destId="{CADAD638-3B82-4FBA-BB8B-2331E82856A3}" srcOrd="6" destOrd="0" parTransId="{B4F0F248-1F28-4E62-A1BF-D27836BCACD6}" sibTransId="{E5C090A6-A57D-4CAD-B3E2-999C3BFBDE94}"/>
    <dgm:cxn modelId="{77BD4136-F63F-4A83-BBD2-08E72A2EBE3E}" srcId="{6C4EFC99-44E8-48F2-9521-F25383F83B11}" destId="{1AB98825-6B6C-446D-A4D4-118F174E4A88}" srcOrd="0" destOrd="0" parTransId="{C1D43495-0430-43D9-8681-5FF108BFE900}" sibTransId="{EADA21F5-8B36-4E3B-9963-92C76A71BA54}"/>
    <dgm:cxn modelId="{4F58DB40-4A84-4F87-96A4-2C0DB2B60331}" srcId="{6B46F7C1-B6B5-46FF-85BF-19DAA7B7F2BA}" destId="{25751CC5-A5B6-43DF-BC54-E8A1ABADD45D}" srcOrd="3" destOrd="0" parTransId="{217CBF68-50F7-4A10-B6A8-D542CA3E4BBE}" sibTransId="{C5E638BA-BA02-4768-8BF0-AE6ABEED38E4}"/>
    <dgm:cxn modelId="{213BAB39-2A4B-4AD6-90FD-7B8FA44B1632}" srcId="{6B46F7C1-B6B5-46FF-85BF-19DAA7B7F2BA}" destId="{48B63326-DB46-400B-8FB3-F43FD9DCE1DB}" srcOrd="2" destOrd="0" parTransId="{CD77E1A6-8446-4144-9698-16755079EAA1}" sibTransId="{C9846A85-2F86-4B05-A467-58DC30442902}"/>
    <dgm:cxn modelId="{6A985AE3-6B29-4149-8720-B758DEEB25C3}" type="presOf" srcId="{CADAD638-3B82-4FBA-BB8B-2331E82856A3}" destId="{ADE3D3B4-3A18-46B0-A899-AC1F84A52778}" srcOrd="0" destOrd="0" presId="urn:diagrams.loki3.com/BracketList+Icon#2"/>
    <dgm:cxn modelId="{D9EF2358-9249-472A-8BD3-695806BFED29}" type="presOf" srcId="{7AC4C41E-2981-42A6-BD86-212B79E5CDA8}" destId="{9B021E3E-0C14-4811-AFC2-47ED510F4983}" srcOrd="0" destOrd="0" presId="urn:diagrams.loki3.com/BracketList+Icon#2"/>
    <dgm:cxn modelId="{EBAB1F71-75F0-42C9-AA87-00B75B930E9E}" type="presOf" srcId="{1AB98825-6B6C-446D-A4D4-118F174E4A88}" destId="{A156F981-2D6F-4D17-9224-D0CDA75AC6B2}" srcOrd="0" destOrd="0" presId="urn:diagrams.loki3.com/BracketList+Icon#2"/>
    <dgm:cxn modelId="{B94E5CC8-DC97-47EF-BD4F-61E372BD6564}" srcId="{6C4EFC99-44E8-48F2-9521-F25383F83B11}" destId="{0AF25B1A-6D55-4928-8D86-D196A295A125}" srcOrd="1" destOrd="0" parTransId="{99575BC9-C76C-4C72-AFA7-12B955B0005E}" sibTransId="{210B80F2-D3F0-495A-B521-A36ABB874EF2}"/>
    <dgm:cxn modelId="{05025112-ECC2-4A17-A03D-7F89332E82DE}" srcId="{7AC4C41E-2981-42A6-BD86-212B79E5CDA8}" destId="{BA7599D3-734C-4AC7-8BD0-4554B8905C4A}" srcOrd="0" destOrd="0" parTransId="{62BCEB76-C62D-49DA-B2D3-7EDD5B682152}" sibTransId="{361C6261-3EC1-4BEC-ACA9-78AE46E9D01F}"/>
    <dgm:cxn modelId="{1266C414-3E67-471B-AA0F-AB8FCD71CEE4}" type="presParOf" srcId="{79943D88-2A93-4D66-AC56-020FCB7BB21B}" destId="{9554D353-AC98-45F8-B343-EF25776D25F5}" srcOrd="0" destOrd="0" presId="urn:diagrams.loki3.com/BracketList+Icon#2"/>
    <dgm:cxn modelId="{747AF439-3D33-4FF0-A246-169B152AEFAF}" type="presParOf" srcId="{9554D353-AC98-45F8-B343-EF25776D25F5}" destId="{E2409354-DBFD-4F07-AC3A-E4F0B0937ADB}" srcOrd="0" destOrd="0" presId="urn:diagrams.loki3.com/BracketList+Icon#2"/>
    <dgm:cxn modelId="{97F8342F-9CF2-4660-BAB3-97B5EF7F45AC}" type="presParOf" srcId="{9554D353-AC98-45F8-B343-EF25776D25F5}" destId="{4EC993F4-5281-4348-B260-F98AA106AAD4}" srcOrd="1" destOrd="0" presId="urn:diagrams.loki3.com/BracketList+Icon#2"/>
    <dgm:cxn modelId="{CF7E6292-E113-4037-ACF5-F1C07B8E7D4E}" type="presParOf" srcId="{9554D353-AC98-45F8-B343-EF25776D25F5}" destId="{E245D013-02DF-479E-B47B-43EB6FC7D0CE}" srcOrd="2" destOrd="0" presId="urn:diagrams.loki3.com/BracketList+Icon#2"/>
    <dgm:cxn modelId="{F57B926E-3F32-443A-9493-E4876F4496F6}" type="presParOf" srcId="{9554D353-AC98-45F8-B343-EF25776D25F5}" destId="{885B39AD-3B65-4D48-BF8D-276C902551B2}" srcOrd="3" destOrd="0" presId="urn:diagrams.loki3.com/BracketList+Icon#2"/>
    <dgm:cxn modelId="{8163CC4C-8E23-4FA0-9648-D1AE7A181447}" type="presParOf" srcId="{79943D88-2A93-4D66-AC56-020FCB7BB21B}" destId="{A7B5CC6B-E3F3-4A11-A1E4-368DD2E0D1CC}" srcOrd="1" destOrd="0" presId="urn:diagrams.loki3.com/BracketList+Icon#2"/>
    <dgm:cxn modelId="{E24BC1CE-1394-4428-B6E7-7AD90709AD3D}" type="presParOf" srcId="{79943D88-2A93-4D66-AC56-020FCB7BB21B}" destId="{6219729A-7166-4376-A7A0-DE5EE34E901B}" srcOrd="2" destOrd="0" presId="urn:diagrams.loki3.com/BracketList+Icon#2"/>
    <dgm:cxn modelId="{2FF95295-4123-4585-8056-E9C2552DD469}" type="presParOf" srcId="{6219729A-7166-4376-A7A0-DE5EE34E901B}" destId="{E06CF21E-DC73-4C6D-B70A-1AD5290F4CB6}" srcOrd="0" destOrd="0" presId="urn:diagrams.loki3.com/BracketList+Icon#2"/>
    <dgm:cxn modelId="{53BC7674-F264-4639-92C8-D8AE4D52CA7F}" type="presParOf" srcId="{6219729A-7166-4376-A7A0-DE5EE34E901B}" destId="{7EA1C041-F7B5-496B-9CD4-0B9D3F27AE5D}" srcOrd="1" destOrd="0" presId="urn:diagrams.loki3.com/BracketList+Icon#2"/>
    <dgm:cxn modelId="{3EAF03A1-63F6-472C-B2DE-9CFD77FA2928}" type="presParOf" srcId="{6219729A-7166-4376-A7A0-DE5EE34E901B}" destId="{9401EBFD-1487-4D68-9081-7E33F25A8DD4}" srcOrd="2" destOrd="0" presId="urn:diagrams.loki3.com/BracketList+Icon#2"/>
    <dgm:cxn modelId="{EBC733DF-1293-49D5-8A8A-4D0F1934DEBD}" type="presParOf" srcId="{6219729A-7166-4376-A7A0-DE5EE34E901B}" destId="{B2402246-A2AB-47CE-AAFB-2FD395C6D20F}" srcOrd="3" destOrd="0" presId="urn:diagrams.loki3.com/BracketList+Icon#2"/>
    <dgm:cxn modelId="{2C634A35-ABAC-433B-BB3C-CE72385471A1}" type="presParOf" srcId="{79943D88-2A93-4D66-AC56-020FCB7BB21B}" destId="{FCEE72C2-9BE5-4E55-99CF-F3AE7985E5A6}" srcOrd="3" destOrd="0" presId="urn:diagrams.loki3.com/BracketList+Icon#2"/>
    <dgm:cxn modelId="{7377F8CE-45DB-4F58-A5F7-EECFCB901A4F}" type="presParOf" srcId="{79943D88-2A93-4D66-AC56-020FCB7BB21B}" destId="{A5C5D99B-7140-4781-93B2-1CE26902063E}" srcOrd="4" destOrd="0" presId="urn:diagrams.loki3.com/BracketList+Icon#2"/>
    <dgm:cxn modelId="{BFAEF002-A556-41E7-A935-CAB53C69B181}" type="presParOf" srcId="{A5C5D99B-7140-4781-93B2-1CE26902063E}" destId="{395E943A-E78C-45C7-AE96-B83BE6D0BF90}" srcOrd="0" destOrd="0" presId="urn:diagrams.loki3.com/BracketList+Icon#2"/>
    <dgm:cxn modelId="{8653064F-F76D-4043-A059-4F2810CE92AB}" type="presParOf" srcId="{A5C5D99B-7140-4781-93B2-1CE26902063E}" destId="{2E196949-9D2D-4AE9-93A1-0121C268E1AB}" srcOrd="1" destOrd="0" presId="urn:diagrams.loki3.com/BracketList+Icon#2"/>
    <dgm:cxn modelId="{2D33DDBC-B3B7-457C-997C-1488BF7DFD22}" type="presParOf" srcId="{A5C5D99B-7140-4781-93B2-1CE26902063E}" destId="{9005502F-7F1F-4030-805A-2ACCB3D9B195}" srcOrd="2" destOrd="0" presId="urn:diagrams.loki3.com/BracketList+Icon#2"/>
    <dgm:cxn modelId="{EF53543D-809F-4081-9B4D-3B448B3425CB}" type="presParOf" srcId="{A5C5D99B-7140-4781-93B2-1CE26902063E}" destId="{932A6CE7-9297-4291-94FD-60EC031F3EA4}" srcOrd="3" destOrd="0" presId="urn:diagrams.loki3.com/BracketList+Icon#2"/>
    <dgm:cxn modelId="{5BB5A1B3-10DD-4E3E-977A-E728EC91C775}" type="presParOf" srcId="{79943D88-2A93-4D66-AC56-020FCB7BB21B}" destId="{2D60EA6F-5520-42F6-A0E5-94C3B1F2E509}" srcOrd="5" destOrd="0" presId="urn:diagrams.loki3.com/BracketList+Icon#2"/>
    <dgm:cxn modelId="{128194E2-EB05-4CAC-86AA-41668D20DA37}" type="presParOf" srcId="{79943D88-2A93-4D66-AC56-020FCB7BB21B}" destId="{C9B6F161-F49C-498F-A598-A051AB790EF3}" srcOrd="6" destOrd="0" presId="urn:diagrams.loki3.com/BracketList+Icon#2"/>
    <dgm:cxn modelId="{43C485D2-AE00-436F-A307-7A769464CE00}" type="presParOf" srcId="{C9B6F161-F49C-498F-A598-A051AB790EF3}" destId="{7D64FBCB-2FB0-4C8C-B336-683FD2F29C23}" srcOrd="0" destOrd="0" presId="urn:diagrams.loki3.com/BracketList+Icon#2"/>
    <dgm:cxn modelId="{B961A87A-20D3-4F5B-97C4-7BB39E9F49A8}" type="presParOf" srcId="{C9B6F161-F49C-498F-A598-A051AB790EF3}" destId="{9D489E77-AC15-4C8E-A56E-C8C350AEF5C3}" srcOrd="1" destOrd="0" presId="urn:diagrams.loki3.com/BracketList+Icon#2"/>
    <dgm:cxn modelId="{B08FAAE0-97C8-4E65-A2B6-031B5EFA3513}" type="presParOf" srcId="{C9B6F161-F49C-498F-A598-A051AB790EF3}" destId="{6353C776-0257-4CC3-A817-DA57F64EF931}" srcOrd="2" destOrd="0" presId="urn:diagrams.loki3.com/BracketList+Icon#2"/>
    <dgm:cxn modelId="{D5415BBF-1452-455E-A84D-A12A464C4802}" type="presParOf" srcId="{C9B6F161-F49C-498F-A598-A051AB790EF3}" destId="{0DF4060A-F398-4890-AD2C-87EB8AD3E581}" srcOrd="3" destOrd="0" presId="urn:diagrams.loki3.com/BracketList+Icon#2"/>
    <dgm:cxn modelId="{E5437D00-5A3D-490A-870E-78976CA6A438}" type="presParOf" srcId="{79943D88-2A93-4D66-AC56-020FCB7BB21B}" destId="{1533C29A-3C55-45E9-9A27-20CF42E698C0}" srcOrd="7" destOrd="0" presId="urn:diagrams.loki3.com/BracketList+Icon#2"/>
    <dgm:cxn modelId="{77C29EB5-CD35-42EE-A12B-D3A6A0EBAB4A}" type="presParOf" srcId="{79943D88-2A93-4D66-AC56-020FCB7BB21B}" destId="{086012AD-7149-44F3-8DCF-F4BAEA87EE44}" srcOrd="8" destOrd="0" presId="urn:diagrams.loki3.com/BracketList+Icon#2"/>
    <dgm:cxn modelId="{2C730F5A-D0B7-4253-B668-CA85FD070CAB}" type="presParOf" srcId="{086012AD-7149-44F3-8DCF-F4BAEA87EE44}" destId="{B9B2EDF0-70E1-4955-B87C-9B782EF45538}" srcOrd="0" destOrd="0" presId="urn:diagrams.loki3.com/BracketList+Icon#2"/>
    <dgm:cxn modelId="{8B69DE23-B881-4EC8-B89B-2AE50C62782A}" type="presParOf" srcId="{086012AD-7149-44F3-8DCF-F4BAEA87EE44}" destId="{F6DE8982-32CA-4624-B50F-8B99D97FC0FB}" srcOrd="1" destOrd="0" presId="urn:diagrams.loki3.com/BracketList+Icon#2"/>
    <dgm:cxn modelId="{3AD47E99-3F49-480D-8246-2CE74D6F8A13}" type="presParOf" srcId="{086012AD-7149-44F3-8DCF-F4BAEA87EE44}" destId="{CD4259BA-4A3F-42AF-B1A1-527B6253A757}" srcOrd="2" destOrd="0" presId="urn:diagrams.loki3.com/BracketList+Icon#2"/>
    <dgm:cxn modelId="{39C85F7B-C54C-4958-8677-0C25265E798A}" type="presParOf" srcId="{086012AD-7149-44F3-8DCF-F4BAEA87EE44}" destId="{A156F981-2D6F-4D17-9224-D0CDA75AC6B2}" srcOrd="3" destOrd="0" presId="urn:diagrams.loki3.com/BracketList+Icon#2"/>
    <dgm:cxn modelId="{2DE6F860-EBA6-4488-8243-C41BA72AEF9A}" type="presParOf" srcId="{79943D88-2A93-4D66-AC56-020FCB7BB21B}" destId="{C16CB4DA-458C-4B29-8E7D-01B57A4AD91B}" srcOrd="9" destOrd="0" presId="urn:diagrams.loki3.com/BracketList+Icon#2"/>
    <dgm:cxn modelId="{35483F77-5ABA-4BAC-A32C-5CE82AAA67F9}" type="presParOf" srcId="{79943D88-2A93-4D66-AC56-020FCB7BB21B}" destId="{DD73875C-056F-489B-9E4A-9D2AA2F17512}" srcOrd="10" destOrd="0" presId="urn:diagrams.loki3.com/BracketList+Icon#2"/>
    <dgm:cxn modelId="{E82817BE-0830-4B9E-B5B1-15AE8252C92D}" type="presParOf" srcId="{DD73875C-056F-489B-9E4A-9D2AA2F17512}" destId="{9B021E3E-0C14-4811-AFC2-47ED510F4983}" srcOrd="0" destOrd="0" presId="urn:diagrams.loki3.com/BracketList+Icon#2"/>
    <dgm:cxn modelId="{34188F01-DA87-4697-BBAD-3D96C701AFD1}" type="presParOf" srcId="{DD73875C-056F-489B-9E4A-9D2AA2F17512}" destId="{4B0A9103-B548-46D0-8EB2-7A303AFFF5D9}" srcOrd="1" destOrd="0" presId="urn:diagrams.loki3.com/BracketList+Icon#2"/>
    <dgm:cxn modelId="{C968AB52-F2A3-402F-9ED2-8A39ACC69344}" type="presParOf" srcId="{DD73875C-056F-489B-9E4A-9D2AA2F17512}" destId="{69B58679-21DE-4911-9392-800508926631}" srcOrd="2" destOrd="0" presId="urn:diagrams.loki3.com/BracketList+Icon#2"/>
    <dgm:cxn modelId="{2D8981C3-6521-42ED-AC8B-DEB95516049F}" type="presParOf" srcId="{DD73875C-056F-489B-9E4A-9D2AA2F17512}" destId="{C0D89B08-8A51-4E36-9CB1-47E9C64A7625}" srcOrd="3" destOrd="0" presId="urn:diagrams.loki3.com/BracketList+Icon#2"/>
    <dgm:cxn modelId="{A3824B95-D51C-4DAE-8E63-A709E0881CF8}" type="presParOf" srcId="{79943D88-2A93-4D66-AC56-020FCB7BB21B}" destId="{5D678110-88DA-4897-9B87-11D88579372E}" srcOrd="11" destOrd="0" presId="urn:diagrams.loki3.com/BracketList+Icon#2"/>
    <dgm:cxn modelId="{0B768B52-3DDE-420E-934A-6C6BC7C83916}" type="presParOf" srcId="{79943D88-2A93-4D66-AC56-020FCB7BB21B}" destId="{9EFB5249-6712-4CB1-9E2C-CECA2651B4CE}" srcOrd="12" destOrd="0" presId="urn:diagrams.loki3.com/BracketList+Icon#2"/>
    <dgm:cxn modelId="{7FB49E93-F97B-4C04-B95D-2F7A6D74DE8D}" type="presParOf" srcId="{9EFB5249-6712-4CB1-9E2C-CECA2651B4CE}" destId="{ADE3D3B4-3A18-46B0-A899-AC1F84A52778}" srcOrd="0" destOrd="0" presId="urn:diagrams.loki3.com/BracketList+Icon#2"/>
    <dgm:cxn modelId="{0D56422B-288A-42B3-8207-D4EEF948AD03}" type="presParOf" srcId="{9EFB5249-6712-4CB1-9E2C-CECA2651B4CE}" destId="{F104CFC1-6928-4050-8B4B-24DD0377B241}" srcOrd="1" destOrd="0" presId="urn:diagrams.loki3.com/BracketList+Icon#2"/>
    <dgm:cxn modelId="{712ED3B0-A313-4F98-A29B-202590761FD4}" type="presParOf" srcId="{9EFB5249-6712-4CB1-9E2C-CECA2651B4CE}" destId="{9B7D2E65-BBDC-440D-AC9E-AC05106FF5DA}" srcOrd="2" destOrd="0" presId="urn:diagrams.loki3.com/BracketList+Icon#2"/>
    <dgm:cxn modelId="{43C82810-34BA-4DA5-BB09-D7AE5B60D246}" type="presParOf" srcId="{9EFB5249-6712-4CB1-9E2C-CECA2651B4CE}" destId="{A4368F23-C49E-4435-B26A-3B755C5E20A6}" srcOrd="3" destOrd="0" presId="urn:diagrams.loki3.com/BracketList+Ic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09354-DBFD-4F07-AC3A-E4F0B0937ADB}">
      <dsp:nvSpPr>
        <dsp:cNvPr id="0" name=""/>
        <dsp:cNvSpPr/>
      </dsp:nvSpPr>
      <dsp:spPr>
        <a:xfrm>
          <a:off x="3902" y="485858"/>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Groei</a:t>
          </a:r>
          <a:endParaRPr lang="en-GB" sz="1600" kern="1200" dirty="0"/>
        </a:p>
      </dsp:txBody>
      <dsp:txXfrm>
        <a:off x="3902" y="485858"/>
        <a:ext cx="1996270" cy="316800"/>
      </dsp:txXfrm>
    </dsp:sp>
    <dsp:sp modelId="{4EC993F4-5281-4348-B260-F98AA106AAD4}">
      <dsp:nvSpPr>
        <dsp:cNvPr id="0" name=""/>
        <dsp:cNvSpPr/>
      </dsp:nvSpPr>
      <dsp:spPr>
        <a:xfrm>
          <a:off x="2000173" y="20558"/>
          <a:ext cx="399254" cy="1247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B39AD-3B65-4D48-BF8D-276C902551B2}">
      <dsp:nvSpPr>
        <dsp:cNvPr id="0" name=""/>
        <dsp:cNvSpPr/>
      </dsp:nvSpPr>
      <dsp:spPr>
        <a:xfrm>
          <a:off x="2559129" y="20558"/>
          <a:ext cx="5429856" cy="124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Globale</a:t>
          </a:r>
          <a:r>
            <a:rPr lang="en-GB" sz="1600" kern="1200" noProof="0" dirty="0" smtClean="0"/>
            <a:t> </a:t>
          </a:r>
          <a:r>
            <a:rPr lang="en-GB" sz="1600" kern="1200" noProof="0" dirty="0" err="1" smtClean="0"/>
            <a:t>groeidynamiek</a:t>
          </a:r>
          <a:r>
            <a:rPr lang="en-GB" sz="1600" kern="1200" noProof="0" dirty="0" smtClean="0"/>
            <a:t> </a:t>
          </a:r>
          <a:r>
            <a:rPr lang="en-GB" sz="1600" kern="1200" noProof="0" dirty="0" err="1" smtClean="0"/>
            <a:t>verzwakt</a:t>
          </a:r>
          <a:r>
            <a:rPr lang="en-GB" sz="1600" kern="1200" noProof="0" dirty="0" smtClean="0"/>
            <a:t> maar </a:t>
          </a:r>
          <a:r>
            <a:rPr lang="en-GB" sz="1600" kern="1200" noProof="0" dirty="0" err="1" smtClean="0"/>
            <a:t>groei</a:t>
          </a:r>
          <a:r>
            <a:rPr lang="en-GB" sz="1600" kern="1200" noProof="0" dirty="0" smtClean="0"/>
            <a:t> </a:t>
          </a:r>
          <a:r>
            <a:rPr lang="en-GB" sz="1600" kern="1200" noProof="0" dirty="0" err="1" smtClean="0"/>
            <a:t>ontwikkelde</a:t>
          </a:r>
          <a:r>
            <a:rPr lang="en-GB" sz="1600" kern="1200" noProof="0" dirty="0" smtClean="0"/>
            <a:t> </a:t>
          </a:r>
          <a:r>
            <a:rPr lang="en-GB" sz="1600" kern="1200" noProof="0" dirty="0" err="1" smtClean="0"/>
            <a:t>landen</a:t>
          </a:r>
          <a:r>
            <a:rPr lang="en-GB" sz="1600" kern="1200" noProof="0" dirty="0" smtClean="0"/>
            <a:t> intact. Nog steeds </a:t>
          </a:r>
          <a:r>
            <a:rPr lang="en-GB" sz="1600" kern="1200" noProof="0" dirty="0" err="1" smtClean="0"/>
            <a:t>aanbodschok</a:t>
          </a:r>
          <a:r>
            <a:rPr lang="en-GB" sz="1600" kern="1200" noProof="0" dirty="0" smtClean="0"/>
            <a:t> van </a:t>
          </a:r>
          <a:r>
            <a:rPr lang="en-GB" sz="1600" kern="1200" noProof="0" dirty="0" err="1" smtClean="0"/>
            <a:t>lagere</a:t>
          </a:r>
          <a:r>
            <a:rPr lang="en-GB" sz="1600" kern="1200" noProof="0" dirty="0" smtClean="0"/>
            <a:t> </a:t>
          </a:r>
          <a:r>
            <a:rPr lang="en-GB" sz="1600" kern="1200" noProof="0" dirty="0" err="1" smtClean="0"/>
            <a:t>energieprijzen</a:t>
          </a:r>
          <a:r>
            <a:rPr lang="en-GB" sz="1600" kern="1200" noProof="0" dirty="0" smtClean="0"/>
            <a:t>. </a:t>
          </a:r>
          <a:r>
            <a:rPr lang="en-GB" sz="1600" kern="1200" noProof="0" dirty="0" err="1" smtClean="0"/>
            <a:t>Stevige</a:t>
          </a:r>
          <a:r>
            <a:rPr lang="en-GB" sz="1600" kern="1200" noProof="0" dirty="0" smtClean="0"/>
            <a:t> </a:t>
          </a:r>
          <a:r>
            <a:rPr lang="en-GB" sz="1600" kern="1200" noProof="0" dirty="0" err="1" smtClean="0"/>
            <a:t>binnenlandse</a:t>
          </a:r>
          <a:r>
            <a:rPr lang="en-GB" sz="1600" kern="1200" noProof="0" dirty="0" smtClean="0"/>
            <a:t> </a:t>
          </a:r>
          <a:r>
            <a:rPr lang="en-GB" sz="1600" kern="1200" noProof="0" dirty="0" err="1" smtClean="0"/>
            <a:t>groei</a:t>
          </a:r>
          <a:r>
            <a:rPr lang="en-GB" sz="1600" kern="1200" noProof="0" dirty="0" smtClean="0"/>
            <a:t> VS. </a:t>
          </a:r>
          <a:r>
            <a:rPr lang="en-GB" sz="1600" kern="1200" noProof="0" dirty="0" err="1" smtClean="0"/>
            <a:t>Dynamiek</a:t>
          </a:r>
          <a:r>
            <a:rPr lang="en-GB" sz="1600" kern="1200" noProof="0" dirty="0" smtClean="0"/>
            <a:t> EMU </a:t>
          </a:r>
          <a:r>
            <a:rPr lang="en-GB" sz="1600" kern="1200" noProof="0" dirty="0" err="1" smtClean="0"/>
            <a:t>trekt</a:t>
          </a:r>
          <a:r>
            <a:rPr lang="en-GB" sz="1600" kern="1200" noProof="0" dirty="0" smtClean="0"/>
            <a:t> </a:t>
          </a:r>
          <a:r>
            <a:rPr lang="en-GB" sz="1600" kern="1200" noProof="0" dirty="0" err="1" smtClean="0"/>
            <a:t>aan</a:t>
          </a:r>
          <a:r>
            <a:rPr lang="en-GB" sz="1600" kern="1200" noProof="0" dirty="0" smtClean="0"/>
            <a:t>. </a:t>
          </a:r>
          <a:r>
            <a:rPr lang="en-GB" sz="1600" kern="1200" noProof="0" dirty="0" err="1" smtClean="0"/>
            <a:t>Groei</a:t>
          </a:r>
          <a:r>
            <a:rPr lang="en-GB" sz="1600" kern="1200" noProof="0" dirty="0" smtClean="0"/>
            <a:t> </a:t>
          </a:r>
          <a:r>
            <a:rPr lang="en-GB" sz="1600" kern="1200" noProof="0" dirty="0" err="1" smtClean="0"/>
            <a:t>ontwikkelingslanden</a:t>
          </a:r>
          <a:r>
            <a:rPr lang="en-GB" sz="1600" kern="1200" noProof="0" dirty="0" smtClean="0"/>
            <a:t> (EM) </a:t>
          </a:r>
          <a:r>
            <a:rPr lang="en-GB" sz="1600" kern="1200" noProof="0" dirty="0" err="1" smtClean="0"/>
            <a:t>verzwakt</a:t>
          </a:r>
          <a:r>
            <a:rPr lang="en-GB" sz="1600" kern="1200" noProof="0" dirty="0" smtClean="0"/>
            <a:t>, maar </a:t>
          </a:r>
          <a:r>
            <a:rPr lang="en-GB" sz="1600" kern="1200" noProof="0" dirty="0" err="1" smtClean="0"/>
            <a:t>geen</a:t>
          </a:r>
          <a:r>
            <a:rPr lang="en-GB" sz="1600" kern="1200" noProof="0" dirty="0" smtClean="0"/>
            <a:t> </a:t>
          </a:r>
          <a:r>
            <a:rPr lang="en-GB" sz="1600" kern="1200" noProof="0" dirty="0" err="1" smtClean="0"/>
            <a:t>harde</a:t>
          </a:r>
          <a:r>
            <a:rPr lang="en-GB" sz="1600" kern="1200" noProof="0" dirty="0" smtClean="0"/>
            <a:t> landing / EM-crisis.</a:t>
          </a:r>
          <a:endParaRPr lang="en-GB" sz="1600" kern="1200" noProof="0" dirty="0"/>
        </a:p>
      </dsp:txBody>
      <dsp:txXfrm>
        <a:off x="2559129" y="20558"/>
        <a:ext cx="5429856" cy="1247400"/>
      </dsp:txXfrm>
    </dsp:sp>
    <dsp:sp modelId="{E06CF21E-DC73-4C6D-B70A-1AD5290F4CB6}">
      <dsp:nvSpPr>
        <dsp:cNvPr id="0" name=""/>
        <dsp:cNvSpPr/>
      </dsp:nvSpPr>
      <dsp:spPr>
        <a:xfrm>
          <a:off x="3902" y="1563158"/>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Inflatie</a:t>
          </a:r>
          <a:endParaRPr lang="en-GB" sz="1600" kern="1200" dirty="0"/>
        </a:p>
      </dsp:txBody>
      <dsp:txXfrm>
        <a:off x="3902" y="1563158"/>
        <a:ext cx="1996270" cy="316800"/>
      </dsp:txXfrm>
    </dsp:sp>
    <dsp:sp modelId="{7EA1C041-F7B5-496B-9CD4-0B9D3F27AE5D}">
      <dsp:nvSpPr>
        <dsp:cNvPr id="0" name=""/>
        <dsp:cNvSpPr/>
      </dsp:nvSpPr>
      <dsp:spPr>
        <a:xfrm>
          <a:off x="2000173" y="1325558"/>
          <a:ext cx="399254" cy="792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402246-A2AB-47CE-AAFB-2FD395C6D20F}">
      <dsp:nvSpPr>
        <dsp:cNvPr id="0" name=""/>
        <dsp:cNvSpPr/>
      </dsp:nvSpPr>
      <dsp:spPr>
        <a:xfrm>
          <a:off x="2559129" y="1325558"/>
          <a:ext cx="5429856" cy="792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Globale</a:t>
          </a:r>
          <a:r>
            <a:rPr lang="en-GB" sz="1600" kern="1200" noProof="0" dirty="0" smtClean="0"/>
            <a:t> </a:t>
          </a:r>
          <a:r>
            <a:rPr lang="en-GB" sz="1600" kern="1200" noProof="0" dirty="0" err="1" smtClean="0"/>
            <a:t>inflatie</a:t>
          </a:r>
          <a:r>
            <a:rPr lang="en-GB" sz="1600" kern="1200" noProof="0" dirty="0" smtClean="0"/>
            <a:t> nog steeds </a:t>
          </a:r>
          <a:r>
            <a:rPr lang="en-GB" sz="1600" kern="1200" noProof="0" dirty="0" err="1" smtClean="0"/>
            <a:t>laag</a:t>
          </a:r>
          <a:r>
            <a:rPr lang="en-GB" sz="1600" kern="1200" noProof="0" dirty="0" smtClean="0"/>
            <a:t> door </a:t>
          </a:r>
          <a:r>
            <a:rPr lang="en-GB" sz="1600" kern="1200" noProof="0" dirty="0" err="1" smtClean="0"/>
            <a:t>lagere</a:t>
          </a:r>
          <a:r>
            <a:rPr lang="en-GB" sz="1600" kern="1200" noProof="0" dirty="0" smtClean="0"/>
            <a:t> </a:t>
          </a:r>
          <a:r>
            <a:rPr lang="en-GB" sz="1600" kern="1200" noProof="0" dirty="0" err="1" smtClean="0"/>
            <a:t>energieprijzen</a:t>
          </a:r>
          <a:r>
            <a:rPr lang="en-GB" sz="1600" kern="1200" noProof="0" dirty="0" smtClean="0"/>
            <a:t> en </a:t>
          </a:r>
          <a:r>
            <a:rPr lang="en-GB" sz="1600" kern="1200" noProof="0" dirty="0" err="1" smtClean="0"/>
            <a:t>capaciteitsoverschot</a:t>
          </a:r>
          <a:r>
            <a:rPr lang="en-GB" sz="1600" kern="1200" noProof="0" dirty="0" smtClean="0"/>
            <a:t>, </a:t>
          </a:r>
          <a:r>
            <a:rPr lang="en-GB" sz="1600" kern="1200" noProof="0" dirty="0" err="1" smtClean="0"/>
            <a:t>vooral</a:t>
          </a:r>
          <a:r>
            <a:rPr lang="en-GB" sz="1600" kern="1200" noProof="0" dirty="0" smtClean="0"/>
            <a:t> in EMU / China. </a:t>
          </a:r>
          <a:r>
            <a:rPr lang="en-GB" sz="1600" kern="1200" noProof="0" dirty="0" err="1" smtClean="0"/>
            <a:t>Inflatiestijging</a:t>
          </a:r>
          <a:r>
            <a:rPr lang="en-GB" sz="1600" kern="1200" noProof="0" dirty="0" smtClean="0"/>
            <a:t> </a:t>
          </a:r>
          <a:r>
            <a:rPr lang="en-GB" sz="1600" kern="1200" noProof="0" dirty="0" err="1" smtClean="0"/>
            <a:t>zal</a:t>
          </a:r>
          <a:r>
            <a:rPr lang="en-GB" sz="1600" kern="1200" noProof="0" dirty="0" smtClean="0"/>
            <a:t> </a:t>
          </a:r>
          <a:r>
            <a:rPr lang="en-GB" sz="1600" kern="1200" noProof="0" dirty="0" err="1" smtClean="0"/>
            <a:t>versnellen</a:t>
          </a:r>
          <a:r>
            <a:rPr lang="en-GB" sz="1600" kern="1200" noProof="0" dirty="0" smtClean="0"/>
            <a:t> </a:t>
          </a:r>
          <a:r>
            <a:rPr lang="en-GB" sz="1600" kern="1200" noProof="0" dirty="0" err="1" smtClean="0"/>
            <a:t>agv</a:t>
          </a:r>
          <a:r>
            <a:rPr lang="en-GB" sz="1600" kern="1200" noProof="0" dirty="0" smtClean="0"/>
            <a:t> </a:t>
          </a:r>
          <a:r>
            <a:rPr lang="en-GB" sz="1600" kern="1200" noProof="0" dirty="0" err="1" smtClean="0"/>
            <a:t>basiseffecten</a:t>
          </a:r>
          <a:r>
            <a:rPr lang="en-GB" sz="1600" kern="1200" noProof="0" dirty="0" smtClean="0"/>
            <a:t>. </a:t>
          </a:r>
          <a:r>
            <a:rPr lang="en-GB" sz="1600" kern="1200" noProof="0" dirty="0" err="1" smtClean="0"/>
            <a:t>Ook</a:t>
          </a:r>
          <a:r>
            <a:rPr lang="en-GB" sz="1600" kern="1200" noProof="0" dirty="0" smtClean="0"/>
            <a:t> </a:t>
          </a:r>
          <a:r>
            <a:rPr lang="en-GB" sz="1600" kern="1200" noProof="0" dirty="0" err="1" smtClean="0"/>
            <a:t>kerninflatie</a:t>
          </a:r>
          <a:r>
            <a:rPr lang="en-GB" sz="1600" kern="1200" noProof="0" dirty="0" smtClean="0"/>
            <a:t> </a:t>
          </a:r>
          <a:r>
            <a:rPr lang="en-GB" sz="1600" kern="1200" noProof="0" dirty="0" err="1" smtClean="0"/>
            <a:t>hoger</a:t>
          </a:r>
          <a:r>
            <a:rPr lang="en-GB" sz="1600" kern="1200" noProof="0" dirty="0" smtClean="0"/>
            <a:t>.</a:t>
          </a:r>
          <a:endParaRPr lang="en-GB" sz="1600" kern="1200" noProof="0" dirty="0"/>
        </a:p>
      </dsp:txBody>
      <dsp:txXfrm>
        <a:off x="2559129" y="1325558"/>
        <a:ext cx="5429856" cy="792000"/>
      </dsp:txXfrm>
    </dsp:sp>
    <dsp:sp modelId="{395E943A-E78C-45C7-AE96-B83BE6D0BF90}">
      <dsp:nvSpPr>
        <dsp:cNvPr id="0" name=""/>
        <dsp:cNvSpPr/>
      </dsp:nvSpPr>
      <dsp:spPr>
        <a:xfrm>
          <a:off x="3902" y="2190008"/>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Begrotingspolitiek</a:t>
          </a:r>
          <a:endParaRPr lang="en-GB" sz="1600" kern="1200" dirty="0"/>
        </a:p>
      </dsp:txBody>
      <dsp:txXfrm>
        <a:off x="3902" y="2190008"/>
        <a:ext cx="1996270" cy="316800"/>
      </dsp:txXfrm>
    </dsp:sp>
    <dsp:sp modelId="{2E196949-9D2D-4AE9-93A1-0121C268E1AB}">
      <dsp:nvSpPr>
        <dsp:cNvPr id="0" name=""/>
        <dsp:cNvSpPr/>
      </dsp:nvSpPr>
      <dsp:spPr>
        <a:xfrm>
          <a:off x="2000173" y="2175158"/>
          <a:ext cx="399254" cy="3465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A6CE7-9297-4291-94FD-60EC031F3EA4}">
      <dsp:nvSpPr>
        <dsp:cNvPr id="0" name=""/>
        <dsp:cNvSpPr/>
      </dsp:nvSpPr>
      <dsp:spPr>
        <a:xfrm>
          <a:off x="2559129" y="2175158"/>
          <a:ext cx="5429856" cy="346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Begrotingsbeleid</a:t>
          </a:r>
          <a:r>
            <a:rPr lang="en-GB" sz="1600" kern="1200" noProof="0" dirty="0" smtClean="0"/>
            <a:t> </a:t>
          </a:r>
          <a:r>
            <a:rPr lang="en-GB" sz="1600" kern="1200" noProof="0" dirty="0" err="1" smtClean="0"/>
            <a:t>gaat</a:t>
          </a:r>
          <a:r>
            <a:rPr lang="en-GB" sz="1600" kern="1200" noProof="0" dirty="0" smtClean="0"/>
            <a:t> van </a:t>
          </a:r>
          <a:r>
            <a:rPr lang="en-GB" sz="1600" kern="1200" noProof="0" dirty="0" err="1" smtClean="0"/>
            <a:t>neutraal</a:t>
          </a:r>
          <a:r>
            <a:rPr lang="en-GB" sz="1600" kern="1200" noProof="0" dirty="0" smtClean="0"/>
            <a:t> </a:t>
          </a:r>
          <a:r>
            <a:rPr lang="en-GB" sz="1600" kern="1200" noProof="0" dirty="0" err="1" smtClean="0"/>
            <a:t>naar</a:t>
          </a:r>
          <a:r>
            <a:rPr lang="en-GB" sz="1600" kern="1200" noProof="0" dirty="0" smtClean="0"/>
            <a:t> </a:t>
          </a:r>
          <a:r>
            <a:rPr lang="en-GB" sz="1600" kern="1200" noProof="0" dirty="0" err="1" smtClean="0"/>
            <a:t>soepel</a:t>
          </a:r>
          <a:r>
            <a:rPr lang="en-GB" sz="1600" kern="1200" noProof="0" dirty="0" smtClean="0"/>
            <a:t> in EMU.  </a:t>
          </a:r>
          <a:endParaRPr lang="en-GB" sz="1600" kern="1200" noProof="0" dirty="0"/>
        </a:p>
      </dsp:txBody>
      <dsp:txXfrm>
        <a:off x="2559129" y="2175158"/>
        <a:ext cx="5429856" cy="346500"/>
      </dsp:txXfrm>
    </dsp:sp>
    <dsp:sp modelId="{7D64FBCB-2FB0-4C8C-B336-683FD2F29C23}">
      <dsp:nvSpPr>
        <dsp:cNvPr id="0" name=""/>
        <dsp:cNvSpPr/>
      </dsp:nvSpPr>
      <dsp:spPr>
        <a:xfrm>
          <a:off x="3902" y="2816858"/>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Monetaire politiek</a:t>
          </a:r>
          <a:endParaRPr lang="en-GB" sz="1600" kern="1200" dirty="0"/>
        </a:p>
      </dsp:txBody>
      <dsp:txXfrm>
        <a:off x="3902" y="2816858"/>
        <a:ext cx="1996270" cy="316800"/>
      </dsp:txXfrm>
    </dsp:sp>
    <dsp:sp modelId="{9D489E77-AC15-4C8E-A56E-C8C350AEF5C3}">
      <dsp:nvSpPr>
        <dsp:cNvPr id="0" name=""/>
        <dsp:cNvSpPr/>
      </dsp:nvSpPr>
      <dsp:spPr>
        <a:xfrm>
          <a:off x="2000173" y="2579258"/>
          <a:ext cx="399254" cy="792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4060A-F398-4890-AD2C-87EB8AD3E581}">
      <dsp:nvSpPr>
        <dsp:cNvPr id="0" name=""/>
        <dsp:cNvSpPr/>
      </dsp:nvSpPr>
      <dsp:spPr>
        <a:xfrm>
          <a:off x="2559129" y="2579258"/>
          <a:ext cx="5429856" cy="792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Eerste</a:t>
          </a:r>
          <a:r>
            <a:rPr lang="en-GB" sz="1600" kern="1200" noProof="0" dirty="0" smtClean="0"/>
            <a:t> </a:t>
          </a:r>
          <a:r>
            <a:rPr lang="en-GB" sz="1600" kern="1200" noProof="0" dirty="0" err="1" smtClean="0"/>
            <a:t>renteverhoging</a:t>
          </a:r>
          <a:r>
            <a:rPr lang="en-GB" sz="1600" kern="1200" noProof="0" dirty="0" smtClean="0"/>
            <a:t> Fed </a:t>
          </a:r>
          <a:r>
            <a:rPr lang="en-GB" sz="1600" kern="1200" noProof="0" dirty="0" err="1" smtClean="0"/>
            <a:t>eind</a:t>
          </a:r>
          <a:r>
            <a:rPr lang="en-GB" sz="1600" kern="1200" noProof="0" dirty="0" smtClean="0"/>
            <a:t> 2015. Bank of Japan </a:t>
          </a:r>
          <a:r>
            <a:rPr lang="en-GB" sz="1600" kern="1200" noProof="0" dirty="0" err="1" smtClean="0"/>
            <a:t>zet</a:t>
          </a:r>
          <a:r>
            <a:rPr lang="en-GB" sz="1600" kern="1200" noProof="0" dirty="0" smtClean="0"/>
            <a:t> </a:t>
          </a:r>
          <a:r>
            <a:rPr lang="en-GB" sz="1600" kern="1200" noProof="0" dirty="0" err="1" smtClean="0"/>
            <a:t>kwantitatieve</a:t>
          </a:r>
          <a:r>
            <a:rPr lang="en-GB" sz="1600" kern="1200" noProof="0" dirty="0" smtClean="0"/>
            <a:t> </a:t>
          </a:r>
          <a:r>
            <a:rPr lang="en-GB" sz="1600" kern="1200" noProof="0" dirty="0" err="1" smtClean="0"/>
            <a:t>versoepeling</a:t>
          </a:r>
          <a:r>
            <a:rPr lang="en-GB" sz="1600" kern="1200" noProof="0" dirty="0" smtClean="0"/>
            <a:t> </a:t>
          </a:r>
          <a:r>
            <a:rPr lang="en-GB" sz="1600" kern="1200" noProof="0" dirty="0" err="1" smtClean="0"/>
            <a:t>verder</a:t>
          </a:r>
          <a:r>
            <a:rPr lang="en-GB" sz="1600" kern="1200" noProof="0" dirty="0" smtClean="0"/>
            <a:t>. ECB </a:t>
          </a:r>
          <a:r>
            <a:rPr lang="en-GB" sz="1600" kern="1200" noProof="0" dirty="0" err="1" smtClean="0"/>
            <a:t>zal</a:t>
          </a:r>
          <a:r>
            <a:rPr lang="en-GB" sz="1600" kern="1200" noProof="0" dirty="0" smtClean="0"/>
            <a:t> </a:t>
          </a:r>
          <a:r>
            <a:rPr lang="en-GB" sz="1600" kern="1200" noProof="0" dirty="0" err="1" smtClean="0"/>
            <a:t>zeer</a:t>
          </a:r>
          <a:r>
            <a:rPr lang="en-GB" sz="1600" kern="1200" noProof="0" dirty="0" smtClean="0"/>
            <a:t> </a:t>
          </a:r>
          <a:r>
            <a:rPr lang="en-GB" sz="1600" kern="1200" noProof="0" dirty="0" err="1" smtClean="0"/>
            <a:t>waarschijnlijk</a:t>
          </a:r>
          <a:r>
            <a:rPr lang="en-GB" sz="1600" kern="1200" noProof="0" dirty="0" smtClean="0"/>
            <a:t> </a:t>
          </a:r>
          <a:r>
            <a:rPr lang="en-GB" sz="1600" kern="1200" noProof="0" dirty="0" err="1" smtClean="0"/>
            <a:t>verdere</a:t>
          </a:r>
          <a:r>
            <a:rPr lang="en-GB" sz="1600" kern="1200" noProof="0" dirty="0" smtClean="0"/>
            <a:t> </a:t>
          </a:r>
          <a:r>
            <a:rPr lang="en-GB" sz="1600" kern="1200" noProof="0" dirty="0" err="1" smtClean="0"/>
            <a:t>versoepeling</a:t>
          </a:r>
          <a:r>
            <a:rPr lang="en-GB" sz="1600" kern="1200" noProof="0" dirty="0" smtClean="0"/>
            <a:t> </a:t>
          </a:r>
          <a:r>
            <a:rPr lang="en-GB" sz="1600" kern="1200" noProof="0" dirty="0" err="1" smtClean="0"/>
            <a:t>aankondigen</a:t>
          </a:r>
          <a:r>
            <a:rPr lang="en-GB" sz="1600" kern="1200" noProof="0" dirty="0" smtClean="0"/>
            <a:t>.  </a:t>
          </a:r>
          <a:endParaRPr lang="en-GB" sz="1600" kern="1200" noProof="0" dirty="0"/>
        </a:p>
      </dsp:txBody>
      <dsp:txXfrm>
        <a:off x="2559129" y="2579258"/>
        <a:ext cx="5429856" cy="792000"/>
      </dsp:txXfrm>
    </dsp:sp>
    <dsp:sp modelId="{B9B2EDF0-70E1-4955-B87C-9B782EF45538}">
      <dsp:nvSpPr>
        <dsp:cNvPr id="0" name=""/>
        <dsp:cNvSpPr/>
      </dsp:nvSpPr>
      <dsp:spPr>
        <a:xfrm>
          <a:off x="3902" y="3686258"/>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Obligatierentevoeten</a:t>
          </a:r>
          <a:endParaRPr lang="en-GB" sz="1600" kern="1200" dirty="0"/>
        </a:p>
      </dsp:txBody>
      <dsp:txXfrm>
        <a:off x="3902" y="3686258"/>
        <a:ext cx="1996270" cy="316800"/>
      </dsp:txXfrm>
    </dsp:sp>
    <dsp:sp modelId="{F6DE8982-32CA-4624-B50F-8B99D97FC0FB}">
      <dsp:nvSpPr>
        <dsp:cNvPr id="0" name=""/>
        <dsp:cNvSpPr/>
      </dsp:nvSpPr>
      <dsp:spPr>
        <a:xfrm>
          <a:off x="2000173" y="3428858"/>
          <a:ext cx="399254" cy="83159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6F981-2D6F-4D17-9224-D0CDA75AC6B2}">
      <dsp:nvSpPr>
        <dsp:cNvPr id="0" name=""/>
        <dsp:cNvSpPr/>
      </dsp:nvSpPr>
      <dsp:spPr>
        <a:xfrm>
          <a:off x="2559129" y="3428858"/>
          <a:ext cx="5429856" cy="8315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t>KT: </a:t>
          </a:r>
          <a:r>
            <a:rPr lang="en-GB" sz="1600" kern="1200" noProof="0" dirty="0" err="1" smtClean="0"/>
            <a:t>opwaartse</a:t>
          </a:r>
          <a:r>
            <a:rPr lang="en-GB" sz="1600" kern="1200" noProof="0" dirty="0" smtClean="0"/>
            <a:t> </a:t>
          </a:r>
          <a:r>
            <a:rPr lang="en-GB" sz="1600" kern="1200" noProof="0" dirty="0" err="1" smtClean="0"/>
            <a:t>correctie</a:t>
          </a:r>
          <a:r>
            <a:rPr lang="en-GB" sz="1600" kern="1200" noProof="0" dirty="0" smtClean="0"/>
            <a:t> </a:t>
          </a:r>
          <a:r>
            <a:rPr lang="en-GB" sz="1600" kern="1200" noProof="0" dirty="0" err="1" smtClean="0"/>
            <a:t>globale</a:t>
          </a:r>
          <a:r>
            <a:rPr lang="en-GB" sz="1600" kern="1200" noProof="0" dirty="0" smtClean="0"/>
            <a:t> </a:t>
          </a:r>
          <a:r>
            <a:rPr lang="en-GB" sz="1600" kern="1200" noProof="0" dirty="0" err="1" smtClean="0"/>
            <a:t>rentevoeten</a:t>
          </a:r>
          <a:r>
            <a:rPr lang="en-GB" sz="1600" kern="1200" noProof="0" dirty="0" smtClean="0"/>
            <a:t> maar </a:t>
          </a:r>
          <a:r>
            <a:rPr lang="en-GB" sz="1600" kern="1200" noProof="0" dirty="0" err="1" smtClean="0"/>
            <a:t>beperkt</a:t>
          </a:r>
          <a:r>
            <a:rPr lang="en-GB" sz="1600" kern="1200" noProof="0" dirty="0" smtClean="0"/>
            <a:t> </a:t>
          </a:r>
          <a:r>
            <a:rPr lang="en-GB" sz="1600" kern="1200" noProof="0" dirty="0" err="1" smtClean="0"/>
            <a:t>agv</a:t>
          </a:r>
          <a:r>
            <a:rPr lang="en-GB" sz="1600" kern="1200" noProof="0" dirty="0" smtClean="0"/>
            <a:t> </a:t>
          </a:r>
          <a:r>
            <a:rPr lang="en-GB" sz="1600" kern="1200" noProof="0" dirty="0" err="1" smtClean="0"/>
            <a:t>monetaire</a:t>
          </a:r>
          <a:r>
            <a:rPr lang="en-GB" sz="1600" kern="1200" noProof="0" dirty="0" smtClean="0"/>
            <a:t> </a:t>
          </a:r>
          <a:r>
            <a:rPr lang="en-GB" sz="1600" kern="1200" noProof="0" dirty="0" err="1" smtClean="0"/>
            <a:t>politiek</a:t>
          </a:r>
          <a:r>
            <a:rPr lang="en-GB" sz="1600" kern="1200" noProof="0" dirty="0" smtClean="0"/>
            <a:t> en </a:t>
          </a:r>
          <a:r>
            <a:rPr lang="en-GB" sz="1600" kern="1200" noProof="0" dirty="0" err="1" smtClean="0"/>
            <a:t>lage</a:t>
          </a:r>
          <a:r>
            <a:rPr lang="en-GB" sz="1600" kern="1200" noProof="0" dirty="0" smtClean="0"/>
            <a:t> </a:t>
          </a:r>
          <a:r>
            <a:rPr lang="en-GB" sz="1600" kern="1200" noProof="0" dirty="0" err="1" smtClean="0"/>
            <a:t>inflatie</a:t>
          </a:r>
          <a:r>
            <a:rPr lang="en-GB" sz="1600" kern="1200" noProof="0" dirty="0" smtClean="0"/>
            <a:t>(</a:t>
          </a:r>
          <a:r>
            <a:rPr lang="en-GB" sz="1600" kern="1200" noProof="0" dirty="0" err="1" smtClean="0"/>
            <a:t>verwachtingen</a:t>
          </a:r>
          <a:r>
            <a:rPr lang="en-GB" sz="1600" kern="1200" noProof="0" dirty="0" smtClean="0"/>
            <a:t>). </a:t>
          </a:r>
          <a:endParaRPr lang="en-GB" sz="1600" kern="1200" noProof="0" dirty="0"/>
        </a:p>
        <a:p>
          <a:pPr marL="171450" lvl="1" indent="-171450" algn="l" defTabSz="711200">
            <a:lnSpc>
              <a:spcPct val="90000"/>
            </a:lnSpc>
            <a:spcBef>
              <a:spcPct val="0"/>
            </a:spcBef>
            <a:spcAft>
              <a:spcPct val="15000"/>
            </a:spcAft>
            <a:buChar char="••"/>
          </a:pPr>
          <a:r>
            <a:rPr lang="en-GB" sz="1600" kern="1200" noProof="0" dirty="0" smtClean="0"/>
            <a:t>MLT: </a:t>
          </a:r>
          <a:r>
            <a:rPr lang="en-GB" sz="1600" kern="1200" noProof="0" dirty="0" err="1" smtClean="0"/>
            <a:t>rente</a:t>
          </a:r>
          <a:r>
            <a:rPr lang="en-GB" sz="1600" kern="1200" noProof="0" dirty="0" smtClean="0"/>
            <a:t> </a:t>
          </a:r>
          <a:r>
            <a:rPr lang="en-GB" sz="1600" kern="1200" noProof="0" dirty="0" err="1" smtClean="0"/>
            <a:t>zal</a:t>
          </a:r>
          <a:r>
            <a:rPr lang="en-GB" sz="1600" kern="1200" noProof="0" dirty="0" smtClean="0"/>
            <a:t> </a:t>
          </a:r>
          <a:r>
            <a:rPr lang="en-GB" sz="1600" kern="1200" noProof="0" dirty="0" err="1" smtClean="0"/>
            <a:t>verder</a:t>
          </a:r>
          <a:r>
            <a:rPr lang="en-GB" sz="1600" kern="1200" noProof="0" dirty="0" smtClean="0"/>
            <a:t> </a:t>
          </a:r>
          <a:r>
            <a:rPr lang="en-GB" sz="1600" kern="1200" noProof="0" dirty="0" err="1" smtClean="0"/>
            <a:t>stijgen</a:t>
          </a:r>
          <a:endParaRPr lang="en-GB" sz="1600" kern="1200" noProof="0" dirty="0"/>
        </a:p>
      </dsp:txBody>
      <dsp:txXfrm>
        <a:off x="2559129" y="3428858"/>
        <a:ext cx="5429856" cy="831599"/>
      </dsp:txXfrm>
    </dsp:sp>
    <dsp:sp modelId="{9B021E3E-0C14-4811-AFC2-47ED510F4983}">
      <dsp:nvSpPr>
        <dsp:cNvPr id="0" name=""/>
        <dsp:cNvSpPr/>
      </dsp:nvSpPr>
      <dsp:spPr>
        <a:xfrm>
          <a:off x="3902" y="4446757"/>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US$/EUR</a:t>
          </a:r>
          <a:endParaRPr lang="en-GB" sz="1600" kern="1200" dirty="0"/>
        </a:p>
      </dsp:txBody>
      <dsp:txXfrm>
        <a:off x="3902" y="4446757"/>
        <a:ext cx="1996270" cy="316800"/>
      </dsp:txXfrm>
    </dsp:sp>
    <dsp:sp modelId="{4B0A9103-B548-46D0-8EB2-7A303AFFF5D9}">
      <dsp:nvSpPr>
        <dsp:cNvPr id="0" name=""/>
        <dsp:cNvSpPr/>
      </dsp:nvSpPr>
      <dsp:spPr>
        <a:xfrm>
          <a:off x="2000173" y="4318058"/>
          <a:ext cx="399254" cy="5742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89B08-8A51-4E36-9CB1-47E9C64A7625}">
      <dsp:nvSpPr>
        <dsp:cNvPr id="0" name=""/>
        <dsp:cNvSpPr/>
      </dsp:nvSpPr>
      <dsp:spPr>
        <a:xfrm>
          <a:off x="2559129" y="4318058"/>
          <a:ext cx="5429856" cy="574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Aantrekkende</a:t>
          </a:r>
          <a:r>
            <a:rPr lang="en-GB" sz="1600" kern="1200" noProof="0" dirty="0" smtClean="0"/>
            <a:t> USD versus EUR, </a:t>
          </a:r>
          <a:r>
            <a:rPr lang="en-GB" sz="1600" kern="1200" noProof="0" dirty="0" err="1" smtClean="0"/>
            <a:t>vooral</a:t>
          </a:r>
          <a:r>
            <a:rPr lang="en-GB" sz="1600" kern="1200" noProof="0" dirty="0" smtClean="0"/>
            <a:t> </a:t>
          </a:r>
          <a:r>
            <a:rPr lang="en-GB" sz="1600" kern="1200" noProof="0" dirty="0" err="1" smtClean="0"/>
            <a:t>agv</a:t>
          </a:r>
          <a:r>
            <a:rPr lang="en-GB" sz="1600" kern="1200" noProof="0" dirty="0" smtClean="0"/>
            <a:t> </a:t>
          </a:r>
          <a:r>
            <a:rPr lang="en-GB" sz="1600" kern="1200" noProof="0" dirty="0" err="1" smtClean="0"/>
            <a:t>divergerend</a:t>
          </a:r>
          <a:r>
            <a:rPr lang="en-GB" sz="1600" kern="1200" noProof="0" dirty="0" smtClean="0"/>
            <a:t> </a:t>
          </a:r>
          <a:r>
            <a:rPr lang="en-GB" sz="1600" kern="1200" noProof="0" dirty="0" err="1" smtClean="0"/>
            <a:t>monetair</a:t>
          </a:r>
          <a:r>
            <a:rPr lang="en-GB" sz="1600" kern="1200" noProof="0" dirty="0" smtClean="0"/>
            <a:t> </a:t>
          </a:r>
          <a:r>
            <a:rPr lang="en-GB" sz="1600" kern="1200" noProof="0" dirty="0" err="1" smtClean="0"/>
            <a:t>beleid</a:t>
          </a:r>
          <a:r>
            <a:rPr lang="en-GB" sz="1600" kern="1200" noProof="0" dirty="0" smtClean="0"/>
            <a:t>(</a:t>
          </a:r>
          <a:r>
            <a:rPr lang="en-GB" sz="1600" kern="1200" noProof="0" dirty="0" err="1" smtClean="0"/>
            <a:t>sverwachtingen</a:t>
          </a:r>
          <a:r>
            <a:rPr lang="en-GB" sz="1600" kern="1200" noProof="0" dirty="0" smtClean="0"/>
            <a:t>). </a:t>
          </a:r>
          <a:endParaRPr lang="en-GB" sz="1600" kern="1200" noProof="0" dirty="0"/>
        </a:p>
      </dsp:txBody>
      <dsp:txXfrm>
        <a:off x="2559129" y="4318058"/>
        <a:ext cx="5429856" cy="574200"/>
      </dsp:txXfrm>
    </dsp:sp>
    <dsp:sp modelId="{ADE3D3B4-3A18-46B0-A899-AC1F84A52778}">
      <dsp:nvSpPr>
        <dsp:cNvPr id="0" name=""/>
        <dsp:cNvSpPr/>
      </dsp:nvSpPr>
      <dsp:spPr>
        <a:xfrm>
          <a:off x="3902" y="5078557"/>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Olieprijs</a:t>
          </a:r>
          <a:endParaRPr lang="en-GB" sz="1600" kern="1200" dirty="0"/>
        </a:p>
      </dsp:txBody>
      <dsp:txXfrm>
        <a:off x="3902" y="5078557"/>
        <a:ext cx="1996270" cy="316800"/>
      </dsp:txXfrm>
    </dsp:sp>
    <dsp:sp modelId="{F104CFC1-6928-4050-8B4B-24DD0377B241}">
      <dsp:nvSpPr>
        <dsp:cNvPr id="0" name=""/>
        <dsp:cNvSpPr/>
      </dsp:nvSpPr>
      <dsp:spPr>
        <a:xfrm>
          <a:off x="2000173" y="4949857"/>
          <a:ext cx="399254" cy="5742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68F23-C49E-4435-B26A-3B755C5E20A6}">
      <dsp:nvSpPr>
        <dsp:cNvPr id="0" name=""/>
        <dsp:cNvSpPr/>
      </dsp:nvSpPr>
      <dsp:spPr>
        <a:xfrm>
          <a:off x="2559129" y="4949857"/>
          <a:ext cx="5429856" cy="574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Aanhoudend</a:t>
          </a:r>
          <a:r>
            <a:rPr lang="en-GB" sz="1600" kern="1200" noProof="0" dirty="0" smtClean="0"/>
            <a:t> </a:t>
          </a:r>
          <a:r>
            <a:rPr lang="en-GB" sz="1600" kern="1200" noProof="0" dirty="0" err="1" smtClean="0"/>
            <a:t>lage</a:t>
          </a:r>
          <a:r>
            <a:rPr lang="en-GB" sz="1600" kern="1200" noProof="0" dirty="0" smtClean="0"/>
            <a:t> </a:t>
          </a:r>
          <a:r>
            <a:rPr lang="en-GB" sz="1600" kern="1200" noProof="0" dirty="0" err="1" smtClean="0"/>
            <a:t>olieprijs</a:t>
          </a:r>
          <a:r>
            <a:rPr lang="en-GB" sz="1600" kern="1200" noProof="0" dirty="0" smtClean="0"/>
            <a:t> </a:t>
          </a:r>
          <a:r>
            <a:rPr lang="en-GB" sz="1600" kern="1200" noProof="0" dirty="0" err="1" smtClean="0"/>
            <a:t>agv</a:t>
          </a:r>
          <a:r>
            <a:rPr lang="en-GB" sz="1600" kern="1200" noProof="0" dirty="0" smtClean="0"/>
            <a:t> </a:t>
          </a:r>
          <a:r>
            <a:rPr lang="en-GB" sz="1600" kern="1200" noProof="0" dirty="0" err="1" smtClean="0"/>
            <a:t>schalieolietechniek</a:t>
          </a:r>
          <a:r>
            <a:rPr lang="en-GB" sz="1600" kern="1200" noProof="0" dirty="0" smtClean="0"/>
            <a:t> en </a:t>
          </a:r>
          <a:r>
            <a:rPr lang="en-GB" sz="1600" kern="1200" noProof="0" dirty="0" err="1" smtClean="0"/>
            <a:t>toename</a:t>
          </a:r>
          <a:r>
            <a:rPr lang="en-GB" sz="1600" kern="1200" noProof="0" dirty="0" smtClean="0"/>
            <a:t> </a:t>
          </a:r>
          <a:r>
            <a:rPr lang="en-GB" sz="1600" kern="1200" noProof="0" dirty="0" err="1" smtClean="0"/>
            <a:t>Iraanse</a:t>
          </a:r>
          <a:r>
            <a:rPr lang="en-GB" sz="1600" kern="1200" noProof="0" dirty="0" smtClean="0"/>
            <a:t> export. Op MLT </a:t>
          </a:r>
          <a:r>
            <a:rPr lang="en-GB" sz="1600" kern="1200" noProof="0" dirty="0" err="1" smtClean="0"/>
            <a:t>matig</a:t>
          </a:r>
          <a:r>
            <a:rPr lang="en-GB" sz="1600" kern="1200" noProof="0" dirty="0" smtClean="0"/>
            <a:t> </a:t>
          </a:r>
          <a:r>
            <a:rPr lang="en-GB" sz="1600" kern="1200" noProof="0" dirty="0" err="1" smtClean="0"/>
            <a:t>opwaartse</a:t>
          </a:r>
          <a:r>
            <a:rPr lang="en-GB" sz="1600" kern="1200" noProof="0" dirty="0" smtClean="0"/>
            <a:t> trend. </a:t>
          </a:r>
          <a:endParaRPr lang="en-GB" sz="1600" kern="1200" noProof="0" dirty="0"/>
        </a:p>
      </dsp:txBody>
      <dsp:txXfrm>
        <a:off x="2559129" y="4949857"/>
        <a:ext cx="5429856" cy="57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09354-DBFD-4F07-AC3A-E4F0B0937ADB}">
      <dsp:nvSpPr>
        <dsp:cNvPr id="0" name=""/>
        <dsp:cNvSpPr/>
      </dsp:nvSpPr>
      <dsp:spPr>
        <a:xfrm>
          <a:off x="3902" y="485858"/>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Groei</a:t>
          </a:r>
          <a:endParaRPr lang="en-GB" sz="1600" kern="1200" dirty="0"/>
        </a:p>
      </dsp:txBody>
      <dsp:txXfrm>
        <a:off x="3902" y="485858"/>
        <a:ext cx="1996270" cy="316800"/>
      </dsp:txXfrm>
    </dsp:sp>
    <dsp:sp modelId="{4EC993F4-5281-4348-B260-F98AA106AAD4}">
      <dsp:nvSpPr>
        <dsp:cNvPr id="0" name=""/>
        <dsp:cNvSpPr/>
      </dsp:nvSpPr>
      <dsp:spPr>
        <a:xfrm>
          <a:off x="2000173" y="20558"/>
          <a:ext cx="399254" cy="1247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B39AD-3B65-4D48-BF8D-276C902551B2}">
      <dsp:nvSpPr>
        <dsp:cNvPr id="0" name=""/>
        <dsp:cNvSpPr/>
      </dsp:nvSpPr>
      <dsp:spPr>
        <a:xfrm>
          <a:off x="2559129" y="20558"/>
          <a:ext cx="5429856" cy="124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Globale</a:t>
          </a:r>
          <a:r>
            <a:rPr lang="en-GB" sz="1600" kern="1200" noProof="0" dirty="0" smtClean="0"/>
            <a:t> </a:t>
          </a:r>
          <a:r>
            <a:rPr lang="en-GB" sz="1600" kern="1200" noProof="0" dirty="0" err="1" smtClean="0"/>
            <a:t>groeidynamiek</a:t>
          </a:r>
          <a:r>
            <a:rPr lang="en-GB" sz="1600" kern="1200" noProof="0" dirty="0" smtClean="0"/>
            <a:t> </a:t>
          </a:r>
          <a:r>
            <a:rPr lang="en-GB" sz="1600" kern="1200" noProof="0" dirty="0" err="1" smtClean="0"/>
            <a:t>verzwakt</a:t>
          </a:r>
          <a:r>
            <a:rPr lang="en-GB" sz="1600" kern="1200" noProof="0" dirty="0" smtClean="0"/>
            <a:t> maar </a:t>
          </a:r>
          <a:r>
            <a:rPr lang="en-GB" sz="1600" kern="1200" noProof="0" dirty="0" err="1" smtClean="0"/>
            <a:t>groei</a:t>
          </a:r>
          <a:r>
            <a:rPr lang="en-GB" sz="1600" kern="1200" noProof="0" dirty="0" smtClean="0"/>
            <a:t> </a:t>
          </a:r>
          <a:r>
            <a:rPr lang="en-GB" sz="1600" kern="1200" noProof="0" dirty="0" err="1" smtClean="0"/>
            <a:t>ontwikkelde</a:t>
          </a:r>
          <a:r>
            <a:rPr lang="en-GB" sz="1600" kern="1200" noProof="0" dirty="0" smtClean="0"/>
            <a:t> </a:t>
          </a:r>
          <a:r>
            <a:rPr lang="en-GB" sz="1600" kern="1200" noProof="0" dirty="0" err="1" smtClean="0"/>
            <a:t>landen</a:t>
          </a:r>
          <a:r>
            <a:rPr lang="en-GB" sz="1600" kern="1200" noProof="0" dirty="0" smtClean="0"/>
            <a:t> intact. Nog steeds </a:t>
          </a:r>
          <a:r>
            <a:rPr lang="en-GB" sz="1600" kern="1200" noProof="0" dirty="0" err="1" smtClean="0"/>
            <a:t>aanbodschok</a:t>
          </a:r>
          <a:r>
            <a:rPr lang="en-GB" sz="1600" kern="1200" noProof="0" dirty="0" smtClean="0"/>
            <a:t> van </a:t>
          </a:r>
          <a:r>
            <a:rPr lang="en-GB" sz="1600" kern="1200" noProof="0" dirty="0" err="1" smtClean="0"/>
            <a:t>lagere</a:t>
          </a:r>
          <a:r>
            <a:rPr lang="en-GB" sz="1600" kern="1200" noProof="0" dirty="0" smtClean="0"/>
            <a:t> </a:t>
          </a:r>
          <a:r>
            <a:rPr lang="en-GB" sz="1600" kern="1200" noProof="0" dirty="0" err="1" smtClean="0"/>
            <a:t>energieprijzen</a:t>
          </a:r>
          <a:r>
            <a:rPr lang="en-GB" sz="1600" kern="1200" noProof="0" dirty="0" smtClean="0"/>
            <a:t>. </a:t>
          </a:r>
          <a:r>
            <a:rPr lang="en-GB" sz="1600" kern="1200" noProof="0" dirty="0" err="1" smtClean="0"/>
            <a:t>Stevige</a:t>
          </a:r>
          <a:r>
            <a:rPr lang="en-GB" sz="1600" kern="1200" noProof="0" dirty="0" smtClean="0"/>
            <a:t> </a:t>
          </a:r>
          <a:r>
            <a:rPr lang="en-GB" sz="1600" kern="1200" noProof="0" dirty="0" err="1" smtClean="0"/>
            <a:t>binnenlandse</a:t>
          </a:r>
          <a:r>
            <a:rPr lang="en-GB" sz="1600" kern="1200" noProof="0" dirty="0" smtClean="0"/>
            <a:t> </a:t>
          </a:r>
          <a:r>
            <a:rPr lang="en-GB" sz="1600" kern="1200" noProof="0" dirty="0" err="1" smtClean="0"/>
            <a:t>groei</a:t>
          </a:r>
          <a:r>
            <a:rPr lang="en-GB" sz="1600" kern="1200" noProof="0" dirty="0" smtClean="0"/>
            <a:t> VS. </a:t>
          </a:r>
          <a:r>
            <a:rPr lang="en-GB" sz="1600" kern="1200" noProof="0" dirty="0" err="1" smtClean="0"/>
            <a:t>Dynamiek</a:t>
          </a:r>
          <a:r>
            <a:rPr lang="en-GB" sz="1600" kern="1200" noProof="0" dirty="0" smtClean="0"/>
            <a:t> EMU </a:t>
          </a:r>
          <a:r>
            <a:rPr lang="en-GB" sz="1600" kern="1200" noProof="0" dirty="0" err="1" smtClean="0"/>
            <a:t>trekt</a:t>
          </a:r>
          <a:r>
            <a:rPr lang="en-GB" sz="1600" kern="1200" noProof="0" dirty="0" smtClean="0"/>
            <a:t> </a:t>
          </a:r>
          <a:r>
            <a:rPr lang="en-GB" sz="1600" kern="1200" noProof="0" dirty="0" err="1" smtClean="0"/>
            <a:t>aan</a:t>
          </a:r>
          <a:r>
            <a:rPr lang="en-GB" sz="1600" kern="1200" noProof="0" dirty="0" smtClean="0"/>
            <a:t>. </a:t>
          </a:r>
          <a:r>
            <a:rPr lang="en-GB" sz="1600" kern="1200" noProof="0" dirty="0" err="1" smtClean="0"/>
            <a:t>Groei</a:t>
          </a:r>
          <a:r>
            <a:rPr lang="en-GB" sz="1600" kern="1200" noProof="0" dirty="0" smtClean="0"/>
            <a:t> </a:t>
          </a:r>
          <a:r>
            <a:rPr lang="en-GB" sz="1600" kern="1200" noProof="0" dirty="0" err="1" smtClean="0"/>
            <a:t>ontwikkelingslanden</a:t>
          </a:r>
          <a:r>
            <a:rPr lang="en-GB" sz="1600" kern="1200" noProof="0" dirty="0" smtClean="0"/>
            <a:t> (EM) </a:t>
          </a:r>
          <a:r>
            <a:rPr lang="en-GB" sz="1600" kern="1200" noProof="0" dirty="0" err="1" smtClean="0"/>
            <a:t>verzwakt</a:t>
          </a:r>
          <a:r>
            <a:rPr lang="en-GB" sz="1600" kern="1200" noProof="0" dirty="0" smtClean="0"/>
            <a:t>, maar </a:t>
          </a:r>
          <a:r>
            <a:rPr lang="en-GB" sz="1600" kern="1200" noProof="0" dirty="0" err="1" smtClean="0"/>
            <a:t>geen</a:t>
          </a:r>
          <a:r>
            <a:rPr lang="en-GB" sz="1600" kern="1200" noProof="0" dirty="0" smtClean="0"/>
            <a:t> </a:t>
          </a:r>
          <a:r>
            <a:rPr lang="en-GB" sz="1600" kern="1200" noProof="0" dirty="0" err="1" smtClean="0"/>
            <a:t>harde</a:t>
          </a:r>
          <a:r>
            <a:rPr lang="en-GB" sz="1600" kern="1200" noProof="0" dirty="0" smtClean="0"/>
            <a:t> landing / EM-crisis.</a:t>
          </a:r>
          <a:endParaRPr lang="en-GB" sz="1600" kern="1200" noProof="0" dirty="0"/>
        </a:p>
      </dsp:txBody>
      <dsp:txXfrm>
        <a:off x="2559129" y="20558"/>
        <a:ext cx="5429856" cy="1247400"/>
      </dsp:txXfrm>
    </dsp:sp>
    <dsp:sp modelId="{E06CF21E-DC73-4C6D-B70A-1AD5290F4CB6}">
      <dsp:nvSpPr>
        <dsp:cNvPr id="0" name=""/>
        <dsp:cNvSpPr/>
      </dsp:nvSpPr>
      <dsp:spPr>
        <a:xfrm>
          <a:off x="3902" y="1563158"/>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Inflatie</a:t>
          </a:r>
          <a:endParaRPr lang="en-GB" sz="1600" kern="1200" dirty="0"/>
        </a:p>
      </dsp:txBody>
      <dsp:txXfrm>
        <a:off x="3902" y="1563158"/>
        <a:ext cx="1996270" cy="316800"/>
      </dsp:txXfrm>
    </dsp:sp>
    <dsp:sp modelId="{7EA1C041-F7B5-496B-9CD4-0B9D3F27AE5D}">
      <dsp:nvSpPr>
        <dsp:cNvPr id="0" name=""/>
        <dsp:cNvSpPr/>
      </dsp:nvSpPr>
      <dsp:spPr>
        <a:xfrm>
          <a:off x="2000173" y="1325558"/>
          <a:ext cx="399254" cy="792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402246-A2AB-47CE-AAFB-2FD395C6D20F}">
      <dsp:nvSpPr>
        <dsp:cNvPr id="0" name=""/>
        <dsp:cNvSpPr/>
      </dsp:nvSpPr>
      <dsp:spPr>
        <a:xfrm>
          <a:off x="2559129" y="1325558"/>
          <a:ext cx="5429856" cy="792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Globale</a:t>
          </a:r>
          <a:r>
            <a:rPr lang="en-GB" sz="1600" kern="1200" noProof="0" dirty="0" smtClean="0"/>
            <a:t> </a:t>
          </a:r>
          <a:r>
            <a:rPr lang="en-GB" sz="1600" kern="1200" noProof="0" dirty="0" err="1" smtClean="0"/>
            <a:t>inflatie</a:t>
          </a:r>
          <a:r>
            <a:rPr lang="en-GB" sz="1600" kern="1200" noProof="0" dirty="0" smtClean="0"/>
            <a:t> nog steeds </a:t>
          </a:r>
          <a:r>
            <a:rPr lang="en-GB" sz="1600" kern="1200" noProof="0" dirty="0" err="1" smtClean="0"/>
            <a:t>laag</a:t>
          </a:r>
          <a:r>
            <a:rPr lang="en-GB" sz="1600" kern="1200" noProof="0" dirty="0" smtClean="0"/>
            <a:t> door </a:t>
          </a:r>
          <a:r>
            <a:rPr lang="en-GB" sz="1600" kern="1200" noProof="0" dirty="0" err="1" smtClean="0"/>
            <a:t>lagere</a:t>
          </a:r>
          <a:r>
            <a:rPr lang="en-GB" sz="1600" kern="1200" noProof="0" dirty="0" smtClean="0"/>
            <a:t> </a:t>
          </a:r>
          <a:r>
            <a:rPr lang="en-GB" sz="1600" kern="1200" noProof="0" dirty="0" err="1" smtClean="0"/>
            <a:t>energieprijzen</a:t>
          </a:r>
          <a:r>
            <a:rPr lang="en-GB" sz="1600" kern="1200" noProof="0" dirty="0" smtClean="0"/>
            <a:t> en </a:t>
          </a:r>
          <a:r>
            <a:rPr lang="en-GB" sz="1600" kern="1200" noProof="0" dirty="0" err="1" smtClean="0"/>
            <a:t>capaciteitsoverschot</a:t>
          </a:r>
          <a:r>
            <a:rPr lang="en-GB" sz="1600" kern="1200" noProof="0" dirty="0" smtClean="0"/>
            <a:t>, </a:t>
          </a:r>
          <a:r>
            <a:rPr lang="en-GB" sz="1600" kern="1200" noProof="0" dirty="0" err="1" smtClean="0"/>
            <a:t>vooral</a:t>
          </a:r>
          <a:r>
            <a:rPr lang="en-GB" sz="1600" kern="1200" noProof="0" dirty="0" smtClean="0"/>
            <a:t> in EMU / China. </a:t>
          </a:r>
          <a:r>
            <a:rPr lang="en-GB" sz="1600" kern="1200" noProof="0" dirty="0" err="1" smtClean="0"/>
            <a:t>Inflatiestijging</a:t>
          </a:r>
          <a:r>
            <a:rPr lang="en-GB" sz="1600" kern="1200" noProof="0" dirty="0" smtClean="0"/>
            <a:t> </a:t>
          </a:r>
          <a:r>
            <a:rPr lang="en-GB" sz="1600" kern="1200" noProof="0" dirty="0" err="1" smtClean="0"/>
            <a:t>zal</a:t>
          </a:r>
          <a:r>
            <a:rPr lang="en-GB" sz="1600" kern="1200" noProof="0" dirty="0" smtClean="0"/>
            <a:t> </a:t>
          </a:r>
          <a:r>
            <a:rPr lang="en-GB" sz="1600" kern="1200" noProof="0" dirty="0" err="1" smtClean="0"/>
            <a:t>versnellen</a:t>
          </a:r>
          <a:r>
            <a:rPr lang="en-GB" sz="1600" kern="1200" noProof="0" dirty="0" smtClean="0"/>
            <a:t> </a:t>
          </a:r>
          <a:r>
            <a:rPr lang="en-GB" sz="1600" kern="1200" noProof="0" dirty="0" err="1" smtClean="0"/>
            <a:t>agv</a:t>
          </a:r>
          <a:r>
            <a:rPr lang="en-GB" sz="1600" kern="1200" noProof="0" dirty="0" smtClean="0"/>
            <a:t> </a:t>
          </a:r>
          <a:r>
            <a:rPr lang="en-GB" sz="1600" kern="1200" noProof="0" dirty="0" err="1" smtClean="0"/>
            <a:t>basiseffecten</a:t>
          </a:r>
          <a:r>
            <a:rPr lang="en-GB" sz="1600" kern="1200" noProof="0" dirty="0" smtClean="0"/>
            <a:t>. </a:t>
          </a:r>
          <a:r>
            <a:rPr lang="en-GB" sz="1600" kern="1200" noProof="0" dirty="0" err="1" smtClean="0"/>
            <a:t>Ook</a:t>
          </a:r>
          <a:r>
            <a:rPr lang="en-GB" sz="1600" kern="1200" noProof="0" dirty="0" smtClean="0"/>
            <a:t> </a:t>
          </a:r>
          <a:r>
            <a:rPr lang="en-GB" sz="1600" kern="1200" noProof="0" dirty="0" err="1" smtClean="0"/>
            <a:t>kerninflatie</a:t>
          </a:r>
          <a:r>
            <a:rPr lang="en-GB" sz="1600" kern="1200" noProof="0" dirty="0" smtClean="0"/>
            <a:t> </a:t>
          </a:r>
          <a:r>
            <a:rPr lang="en-GB" sz="1600" kern="1200" noProof="0" dirty="0" err="1" smtClean="0"/>
            <a:t>hoger</a:t>
          </a:r>
          <a:r>
            <a:rPr lang="en-GB" sz="1600" kern="1200" noProof="0" dirty="0" smtClean="0"/>
            <a:t>.</a:t>
          </a:r>
          <a:endParaRPr lang="en-GB" sz="1600" kern="1200" noProof="0" dirty="0"/>
        </a:p>
      </dsp:txBody>
      <dsp:txXfrm>
        <a:off x="2559129" y="1325558"/>
        <a:ext cx="5429856" cy="792000"/>
      </dsp:txXfrm>
    </dsp:sp>
    <dsp:sp modelId="{395E943A-E78C-45C7-AE96-B83BE6D0BF90}">
      <dsp:nvSpPr>
        <dsp:cNvPr id="0" name=""/>
        <dsp:cNvSpPr/>
      </dsp:nvSpPr>
      <dsp:spPr>
        <a:xfrm>
          <a:off x="3902" y="2190008"/>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Begrotingspolitiek</a:t>
          </a:r>
          <a:endParaRPr lang="en-GB" sz="1600" kern="1200" dirty="0"/>
        </a:p>
      </dsp:txBody>
      <dsp:txXfrm>
        <a:off x="3902" y="2190008"/>
        <a:ext cx="1996270" cy="316800"/>
      </dsp:txXfrm>
    </dsp:sp>
    <dsp:sp modelId="{2E196949-9D2D-4AE9-93A1-0121C268E1AB}">
      <dsp:nvSpPr>
        <dsp:cNvPr id="0" name=""/>
        <dsp:cNvSpPr/>
      </dsp:nvSpPr>
      <dsp:spPr>
        <a:xfrm>
          <a:off x="2000173" y="2175158"/>
          <a:ext cx="399254" cy="3465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A6CE7-9297-4291-94FD-60EC031F3EA4}">
      <dsp:nvSpPr>
        <dsp:cNvPr id="0" name=""/>
        <dsp:cNvSpPr/>
      </dsp:nvSpPr>
      <dsp:spPr>
        <a:xfrm>
          <a:off x="2559129" y="2175158"/>
          <a:ext cx="5429856" cy="346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Begrotingsbeleid</a:t>
          </a:r>
          <a:r>
            <a:rPr lang="en-GB" sz="1600" kern="1200" noProof="0" dirty="0" smtClean="0"/>
            <a:t> </a:t>
          </a:r>
          <a:r>
            <a:rPr lang="en-GB" sz="1600" kern="1200" noProof="0" dirty="0" err="1" smtClean="0"/>
            <a:t>gaat</a:t>
          </a:r>
          <a:r>
            <a:rPr lang="en-GB" sz="1600" kern="1200" noProof="0" dirty="0" smtClean="0"/>
            <a:t> van </a:t>
          </a:r>
          <a:r>
            <a:rPr lang="en-GB" sz="1600" kern="1200" noProof="0" dirty="0" err="1" smtClean="0"/>
            <a:t>neutraal</a:t>
          </a:r>
          <a:r>
            <a:rPr lang="en-GB" sz="1600" kern="1200" noProof="0" dirty="0" smtClean="0"/>
            <a:t> </a:t>
          </a:r>
          <a:r>
            <a:rPr lang="en-GB" sz="1600" kern="1200" noProof="0" dirty="0" err="1" smtClean="0"/>
            <a:t>naar</a:t>
          </a:r>
          <a:r>
            <a:rPr lang="en-GB" sz="1600" kern="1200" noProof="0" dirty="0" smtClean="0"/>
            <a:t> </a:t>
          </a:r>
          <a:r>
            <a:rPr lang="en-GB" sz="1600" kern="1200" noProof="0" dirty="0" err="1" smtClean="0"/>
            <a:t>soepel</a:t>
          </a:r>
          <a:r>
            <a:rPr lang="en-GB" sz="1600" kern="1200" noProof="0" dirty="0" smtClean="0"/>
            <a:t> in EMU.  </a:t>
          </a:r>
          <a:endParaRPr lang="en-GB" sz="1600" kern="1200" noProof="0" dirty="0"/>
        </a:p>
      </dsp:txBody>
      <dsp:txXfrm>
        <a:off x="2559129" y="2175158"/>
        <a:ext cx="5429856" cy="346500"/>
      </dsp:txXfrm>
    </dsp:sp>
    <dsp:sp modelId="{7D64FBCB-2FB0-4C8C-B336-683FD2F29C23}">
      <dsp:nvSpPr>
        <dsp:cNvPr id="0" name=""/>
        <dsp:cNvSpPr/>
      </dsp:nvSpPr>
      <dsp:spPr>
        <a:xfrm>
          <a:off x="3902" y="2816858"/>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Monetaire politiek</a:t>
          </a:r>
          <a:endParaRPr lang="en-GB" sz="1600" kern="1200" dirty="0"/>
        </a:p>
      </dsp:txBody>
      <dsp:txXfrm>
        <a:off x="3902" y="2816858"/>
        <a:ext cx="1996270" cy="316800"/>
      </dsp:txXfrm>
    </dsp:sp>
    <dsp:sp modelId="{9D489E77-AC15-4C8E-A56E-C8C350AEF5C3}">
      <dsp:nvSpPr>
        <dsp:cNvPr id="0" name=""/>
        <dsp:cNvSpPr/>
      </dsp:nvSpPr>
      <dsp:spPr>
        <a:xfrm>
          <a:off x="2000173" y="2579258"/>
          <a:ext cx="399254" cy="792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4060A-F398-4890-AD2C-87EB8AD3E581}">
      <dsp:nvSpPr>
        <dsp:cNvPr id="0" name=""/>
        <dsp:cNvSpPr/>
      </dsp:nvSpPr>
      <dsp:spPr>
        <a:xfrm>
          <a:off x="2559129" y="2579258"/>
          <a:ext cx="5429856" cy="792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Eerste</a:t>
          </a:r>
          <a:r>
            <a:rPr lang="en-GB" sz="1600" kern="1200" noProof="0" dirty="0" smtClean="0"/>
            <a:t> </a:t>
          </a:r>
          <a:r>
            <a:rPr lang="en-GB" sz="1600" kern="1200" noProof="0" dirty="0" err="1" smtClean="0"/>
            <a:t>renteverhoging</a:t>
          </a:r>
          <a:r>
            <a:rPr lang="en-GB" sz="1600" kern="1200" noProof="0" dirty="0" smtClean="0"/>
            <a:t> Fed </a:t>
          </a:r>
          <a:r>
            <a:rPr lang="en-GB" sz="1600" kern="1200" noProof="0" dirty="0" err="1" smtClean="0"/>
            <a:t>eind</a:t>
          </a:r>
          <a:r>
            <a:rPr lang="en-GB" sz="1600" kern="1200" noProof="0" dirty="0" smtClean="0"/>
            <a:t> 2015. Bank of Japan </a:t>
          </a:r>
          <a:r>
            <a:rPr lang="en-GB" sz="1600" kern="1200" noProof="0" dirty="0" err="1" smtClean="0"/>
            <a:t>zet</a:t>
          </a:r>
          <a:r>
            <a:rPr lang="en-GB" sz="1600" kern="1200" noProof="0" dirty="0" smtClean="0"/>
            <a:t> </a:t>
          </a:r>
          <a:r>
            <a:rPr lang="en-GB" sz="1600" kern="1200" noProof="0" dirty="0" err="1" smtClean="0"/>
            <a:t>kwantitatieve</a:t>
          </a:r>
          <a:r>
            <a:rPr lang="en-GB" sz="1600" kern="1200" noProof="0" dirty="0" smtClean="0"/>
            <a:t> </a:t>
          </a:r>
          <a:r>
            <a:rPr lang="en-GB" sz="1600" kern="1200" noProof="0" dirty="0" err="1" smtClean="0"/>
            <a:t>versoepeling</a:t>
          </a:r>
          <a:r>
            <a:rPr lang="en-GB" sz="1600" kern="1200" noProof="0" dirty="0" smtClean="0"/>
            <a:t> </a:t>
          </a:r>
          <a:r>
            <a:rPr lang="en-GB" sz="1600" kern="1200" noProof="0" dirty="0" err="1" smtClean="0"/>
            <a:t>verder</a:t>
          </a:r>
          <a:r>
            <a:rPr lang="en-GB" sz="1600" kern="1200" noProof="0" dirty="0" smtClean="0"/>
            <a:t>. ECB </a:t>
          </a:r>
          <a:r>
            <a:rPr lang="en-GB" sz="1600" kern="1200" noProof="0" dirty="0" err="1" smtClean="0"/>
            <a:t>zal</a:t>
          </a:r>
          <a:r>
            <a:rPr lang="en-GB" sz="1600" kern="1200" noProof="0" dirty="0" smtClean="0"/>
            <a:t> </a:t>
          </a:r>
          <a:r>
            <a:rPr lang="en-GB" sz="1600" kern="1200" noProof="0" dirty="0" err="1" smtClean="0"/>
            <a:t>zeer</a:t>
          </a:r>
          <a:r>
            <a:rPr lang="en-GB" sz="1600" kern="1200" noProof="0" dirty="0" smtClean="0"/>
            <a:t> </a:t>
          </a:r>
          <a:r>
            <a:rPr lang="en-GB" sz="1600" kern="1200" noProof="0" dirty="0" err="1" smtClean="0"/>
            <a:t>waarschijnlijk</a:t>
          </a:r>
          <a:r>
            <a:rPr lang="en-GB" sz="1600" kern="1200" noProof="0" dirty="0" smtClean="0"/>
            <a:t> </a:t>
          </a:r>
          <a:r>
            <a:rPr lang="en-GB" sz="1600" kern="1200" noProof="0" dirty="0" err="1" smtClean="0"/>
            <a:t>verdere</a:t>
          </a:r>
          <a:r>
            <a:rPr lang="en-GB" sz="1600" kern="1200" noProof="0" dirty="0" smtClean="0"/>
            <a:t> </a:t>
          </a:r>
          <a:r>
            <a:rPr lang="en-GB" sz="1600" kern="1200" noProof="0" dirty="0" err="1" smtClean="0"/>
            <a:t>versoepeling</a:t>
          </a:r>
          <a:r>
            <a:rPr lang="en-GB" sz="1600" kern="1200" noProof="0" dirty="0" smtClean="0"/>
            <a:t> </a:t>
          </a:r>
          <a:r>
            <a:rPr lang="en-GB" sz="1600" kern="1200" noProof="0" dirty="0" err="1" smtClean="0"/>
            <a:t>aankondigen</a:t>
          </a:r>
          <a:r>
            <a:rPr lang="en-GB" sz="1600" kern="1200" noProof="0" dirty="0" smtClean="0"/>
            <a:t>.  </a:t>
          </a:r>
          <a:endParaRPr lang="en-GB" sz="1600" kern="1200" noProof="0" dirty="0"/>
        </a:p>
      </dsp:txBody>
      <dsp:txXfrm>
        <a:off x="2559129" y="2579258"/>
        <a:ext cx="5429856" cy="792000"/>
      </dsp:txXfrm>
    </dsp:sp>
    <dsp:sp modelId="{B9B2EDF0-70E1-4955-B87C-9B782EF45538}">
      <dsp:nvSpPr>
        <dsp:cNvPr id="0" name=""/>
        <dsp:cNvSpPr/>
      </dsp:nvSpPr>
      <dsp:spPr>
        <a:xfrm>
          <a:off x="3902" y="3686258"/>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Obligatierentevoeten</a:t>
          </a:r>
          <a:endParaRPr lang="en-GB" sz="1600" kern="1200" dirty="0"/>
        </a:p>
      </dsp:txBody>
      <dsp:txXfrm>
        <a:off x="3902" y="3686258"/>
        <a:ext cx="1996270" cy="316800"/>
      </dsp:txXfrm>
    </dsp:sp>
    <dsp:sp modelId="{F6DE8982-32CA-4624-B50F-8B99D97FC0FB}">
      <dsp:nvSpPr>
        <dsp:cNvPr id="0" name=""/>
        <dsp:cNvSpPr/>
      </dsp:nvSpPr>
      <dsp:spPr>
        <a:xfrm>
          <a:off x="2000173" y="3428858"/>
          <a:ext cx="399254" cy="83159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6F981-2D6F-4D17-9224-D0CDA75AC6B2}">
      <dsp:nvSpPr>
        <dsp:cNvPr id="0" name=""/>
        <dsp:cNvSpPr/>
      </dsp:nvSpPr>
      <dsp:spPr>
        <a:xfrm>
          <a:off x="2559129" y="3428858"/>
          <a:ext cx="5429856" cy="8315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t>KT: </a:t>
          </a:r>
          <a:r>
            <a:rPr lang="en-GB" sz="1600" kern="1200" noProof="0" dirty="0" err="1" smtClean="0"/>
            <a:t>opwaartse</a:t>
          </a:r>
          <a:r>
            <a:rPr lang="en-GB" sz="1600" kern="1200" noProof="0" dirty="0" smtClean="0"/>
            <a:t> </a:t>
          </a:r>
          <a:r>
            <a:rPr lang="en-GB" sz="1600" kern="1200" noProof="0" dirty="0" err="1" smtClean="0"/>
            <a:t>correctie</a:t>
          </a:r>
          <a:r>
            <a:rPr lang="en-GB" sz="1600" kern="1200" noProof="0" dirty="0" smtClean="0"/>
            <a:t> </a:t>
          </a:r>
          <a:r>
            <a:rPr lang="en-GB" sz="1600" kern="1200" noProof="0" dirty="0" err="1" smtClean="0"/>
            <a:t>globale</a:t>
          </a:r>
          <a:r>
            <a:rPr lang="en-GB" sz="1600" kern="1200" noProof="0" dirty="0" smtClean="0"/>
            <a:t> </a:t>
          </a:r>
          <a:r>
            <a:rPr lang="en-GB" sz="1600" kern="1200" noProof="0" dirty="0" err="1" smtClean="0"/>
            <a:t>rentevoeten</a:t>
          </a:r>
          <a:r>
            <a:rPr lang="en-GB" sz="1600" kern="1200" noProof="0" dirty="0" smtClean="0"/>
            <a:t> maar </a:t>
          </a:r>
          <a:r>
            <a:rPr lang="en-GB" sz="1600" kern="1200" noProof="0" dirty="0" err="1" smtClean="0"/>
            <a:t>beperkt</a:t>
          </a:r>
          <a:r>
            <a:rPr lang="en-GB" sz="1600" kern="1200" noProof="0" dirty="0" smtClean="0"/>
            <a:t> </a:t>
          </a:r>
          <a:r>
            <a:rPr lang="en-GB" sz="1600" kern="1200" noProof="0" dirty="0" err="1" smtClean="0"/>
            <a:t>agv</a:t>
          </a:r>
          <a:r>
            <a:rPr lang="en-GB" sz="1600" kern="1200" noProof="0" dirty="0" smtClean="0"/>
            <a:t> </a:t>
          </a:r>
          <a:r>
            <a:rPr lang="en-GB" sz="1600" kern="1200" noProof="0" dirty="0" err="1" smtClean="0"/>
            <a:t>monetaire</a:t>
          </a:r>
          <a:r>
            <a:rPr lang="en-GB" sz="1600" kern="1200" noProof="0" dirty="0" smtClean="0"/>
            <a:t> </a:t>
          </a:r>
          <a:r>
            <a:rPr lang="en-GB" sz="1600" kern="1200" noProof="0" dirty="0" err="1" smtClean="0"/>
            <a:t>politiek</a:t>
          </a:r>
          <a:r>
            <a:rPr lang="en-GB" sz="1600" kern="1200" noProof="0" dirty="0" smtClean="0"/>
            <a:t> en </a:t>
          </a:r>
          <a:r>
            <a:rPr lang="en-GB" sz="1600" kern="1200" noProof="0" dirty="0" err="1" smtClean="0"/>
            <a:t>lage</a:t>
          </a:r>
          <a:r>
            <a:rPr lang="en-GB" sz="1600" kern="1200" noProof="0" dirty="0" smtClean="0"/>
            <a:t> </a:t>
          </a:r>
          <a:r>
            <a:rPr lang="en-GB" sz="1600" kern="1200" noProof="0" dirty="0" err="1" smtClean="0"/>
            <a:t>inflatie</a:t>
          </a:r>
          <a:r>
            <a:rPr lang="en-GB" sz="1600" kern="1200" noProof="0" dirty="0" smtClean="0"/>
            <a:t>(</a:t>
          </a:r>
          <a:r>
            <a:rPr lang="en-GB" sz="1600" kern="1200" noProof="0" dirty="0" err="1" smtClean="0"/>
            <a:t>verwachtingen</a:t>
          </a:r>
          <a:r>
            <a:rPr lang="en-GB" sz="1600" kern="1200" noProof="0" dirty="0" smtClean="0"/>
            <a:t>). </a:t>
          </a:r>
          <a:endParaRPr lang="en-GB" sz="1600" kern="1200" noProof="0" dirty="0"/>
        </a:p>
        <a:p>
          <a:pPr marL="171450" lvl="1" indent="-171450" algn="l" defTabSz="711200">
            <a:lnSpc>
              <a:spcPct val="90000"/>
            </a:lnSpc>
            <a:spcBef>
              <a:spcPct val="0"/>
            </a:spcBef>
            <a:spcAft>
              <a:spcPct val="15000"/>
            </a:spcAft>
            <a:buChar char="••"/>
          </a:pPr>
          <a:r>
            <a:rPr lang="en-GB" sz="1600" kern="1200" noProof="0" dirty="0" smtClean="0"/>
            <a:t>MLT: </a:t>
          </a:r>
          <a:r>
            <a:rPr lang="en-GB" sz="1600" kern="1200" noProof="0" dirty="0" err="1" smtClean="0"/>
            <a:t>rente</a:t>
          </a:r>
          <a:r>
            <a:rPr lang="en-GB" sz="1600" kern="1200" noProof="0" dirty="0" smtClean="0"/>
            <a:t> </a:t>
          </a:r>
          <a:r>
            <a:rPr lang="en-GB" sz="1600" kern="1200" noProof="0" dirty="0" err="1" smtClean="0"/>
            <a:t>zal</a:t>
          </a:r>
          <a:r>
            <a:rPr lang="en-GB" sz="1600" kern="1200" noProof="0" dirty="0" smtClean="0"/>
            <a:t> </a:t>
          </a:r>
          <a:r>
            <a:rPr lang="en-GB" sz="1600" kern="1200" noProof="0" dirty="0" err="1" smtClean="0"/>
            <a:t>verder</a:t>
          </a:r>
          <a:r>
            <a:rPr lang="en-GB" sz="1600" kern="1200" noProof="0" dirty="0" smtClean="0"/>
            <a:t> </a:t>
          </a:r>
          <a:r>
            <a:rPr lang="en-GB" sz="1600" kern="1200" noProof="0" dirty="0" err="1" smtClean="0"/>
            <a:t>stijgen</a:t>
          </a:r>
          <a:endParaRPr lang="en-GB" sz="1600" kern="1200" noProof="0" dirty="0"/>
        </a:p>
      </dsp:txBody>
      <dsp:txXfrm>
        <a:off x="2559129" y="3428858"/>
        <a:ext cx="5429856" cy="831599"/>
      </dsp:txXfrm>
    </dsp:sp>
    <dsp:sp modelId="{9B021E3E-0C14-4811-AFC2-47ED510F4983}">
      <dsp:nvSpPr>
        <dsp:cNvPr id="0" name=""/>
        <dsp:cNvSpPr/>
      </dsp:nvSpPr>
      <dsp:spPr>
        <a:xfrm>
          <a:off x="3902" y="4446757"/>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US$/EUR</a:t>
          </a:r>
          <a:endParaRPr lang="en-GB" sz="1600" kern="1200" dirty="0"/>
        </a:p>
      </dsp:txBody>
      <dsp:txXfrm>
        <a:off x="3902" y="4446757"/>
        <a:ext cx="1996270" cy="316800"/>
      </dsp:txXfrm>
    </dsp:sp>
    <dsp:sp modelId="{4B0A9103-B548-46D0-8EB2-7A303AFFF5D9}">
      <dsp:nvSpPr>
        <dsp:cNvPr id="0" name=""/>
        <dsp:cNvSpPr/>
      </dsp:nvSpPr>
      <dsp:spPr>
        <a:xfrm>
          <a:off x="2000173" y="4318058"/>
          <a:ext cx="399254" cy="5742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89B08-8A51-4E36-9CB1-47E9C64A7625}">
      <dsp:nvSpPr>
        <dsp:cNvPr id="0" name=""/>
        <dsp:cNvSpPr/>
      </dsp:nvSpPr>
      <dsp:spPr>
        <a:xfrm>
          <a:off x="2559129" y="4318058"/>
          <a:ext cx="5429856" cy="574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Aantrekkende</a:t>
          </a:r>
          <a:r>
            <a:rPr lang="en-GB" sz="1600" kern="1200" noProof="0" dirty="0" smtClean="0"/>
            <a:t> USD versus EUR, </a:t>
          </a:r>
          <a:r>
            <a:rPr lang="en-GB" sz="1600" kern="1200" noProof="0" dirty="0" err="1" smtClean="0"/>
            <a:t>vooral</a:t>
          </a:r>
          <a:r>
            <a:rPr lang="en-GB" sz="1600" kern="1200" noProof="0" dirty="0" smtClean="0"/>
            <a:t> </a:t>
          </a:r>
          <a:r>
            <a:rPr lang="en-GB" sz="1600" kern="1200" noProof="0" dirty="0" err="1" smtClean="0"/>
            <a:t>agv</a:t>
          </a:r>
          <a:r>
            <a:rPr lang="en-GB" sz="1600" kern="1200" noProof="0" dirty="0" smtClean="0"/>
            <a:t> </a:t>
          </a:r>
          <a:r>
            <a:rPr lang="en-GB" sz="1600" kern="1200" noProof="0" dirty="0" err="1" smtClean="0"/>
            <a:t>divergerend</a:t>
          </a:r>
          <a:r>
            <a:rPr lang="en-GB" sz="1600" kern="1200" noProof="0" dirty="0" smtClean="0"/>
            <a:t> </a:t>
          </a:r>
          <a:r>
            <a:rPr lang="en-GB" sz="1600" kern="1200" noProof="0" dirty="0" err="1" smtClean="0"/>
            <a:t>monetair</a:t>
          </a:r>
          <a:r>
            <a:rPr lang="en-GB" sz="1600" kern="1200" noProof="0" dirty="0" smtClean="0"/>
            <a:t> </a:t>
          </a:r>
          <a:r>
            <a:rPr lang="en-GB" sz="1600" kern="1200" noProof="0" dirty="0" err="1" smtClean="0"/>
            <a:t>beleid</a:t>
          </a:r>
          <a:r>
            <a:rPr lang="en-GB" sz="1600" kern="1200" noProof="0" dirty="0" smtClean="0"/>
            <a:t>(</a:t>
          </a:r>
          <a:r>
            <a:rPr lang="en-GB" sz="1600" kern="1200" noProof="0" dirty="0" err="1" smtClean="0"/>
            <a:t>sverwachtingen</a:t>
          </a:r>
          <a:r>
            <a:rPr lang="en-GB" sz="1600" kern="1200" noProof="0" dirty="0" smtClean="0"/>
            <a:t>). </a:t>
          </a:r>
          <a:endParaRPr lang="en-GB" sz="1600" kern="1200" noProof="0" dirty="0"/>
        </a:p>
      </dsp:txBody>
      <dsp:txXfrm>
        <a:off x="2559129" y="4318058"/>
        <a:ext cx="5429856" cy="574200"/>
      </dsp:txXfrm>
    </dsp:sp>
    <dsp:sp modelId="{ADE3D3B4-3A18-46B0-A899-AC1F84A52778}">
      <dsp:nvSpPr>
        <dsp:cNvPr id="0" name=""/>
        <dsp:cNvSpPr/>
      </dsp:nvSpPr>
      <dsp:spPr>
        <a:xfrm>
          <a:off x="3902" y="5078557"/>
          <a:ext cx="199627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nl-BE" sz="1600" kern="1200" dirty="0" smtClean="0"/>
            <a:t>Olieprijs</a:t>
          </a:r>
          <a:endParaRPr lang="en-GB" sz="1600" kern="1200" dirty="0"/>
        </a:p>
      </dsp:txBody>
      <dsp:txXfrm>
        <a:off x="3902" y="5078557"/>
        <a:ext cx="1996270" cy="316800"/>
      </dsp:txXfrm>
    </dsp:sp>
    <dsp:sp modelId="{F104CFC1-6928-4050-8B4B-24DD0377B241}">
      <dsp:nvSpPr>
        <dsp:cNvPr id="0" name=""/>
        <dsp:cNvSpPr/>
      </dsp:nvSpPr>
      <dsp:spPr>
        <a:xfrm>
          <a:off x="2000173" y="4949857"/>
          <a:ext cx="399254" cy="5742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68F23-C49E-4435-B26A-3B755C5E20A6}">
      <dsp:nvSpPr>
        <dsp:cNvPr id="0" name=""/>
        <dsp:cNvSpPr/>
      </dsp:nvSpPr>
      <dsp:spPr>
        <a:xfrm>
          <a:off x="2559129" y="4949857"/>
          <a:ext cx="5429856" cy="574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err="1" smtClean="0"/>
            <a:t>Aanhoudend</a:t>
          </a:r>
          <a:r>
            <a:rPr lang="en-GB" sz="1600" kern="1200" noProof="0" dirty="0" smtClean="0"/>
            <a:t> </a:t>
          </a:r>
          <a:r>
            <a:rPr lang="en-GB" sz="1600" kern="1200" noProof="0" dirty="0" err="1" smtClean="0"/>
            <a:t>lage</a:t>
          </a:r>
          <a:r>
            <a:rPr lang="en-GB" sz="1600" kern="1200" noProof="0" dirty="0" smtClean="0"/>
            <a:t> </a:t>
          </a:r>
          <a:r>
            <a:rPr lang="en-GB" sz="1600" kern="1200" noProof="0" dirty="0" err="1" smtClean="0"/>
            <a:t>olieprijs</a:t>
          </a:r>
          <a:r>
            <a:rPr lang="en-GB" sz="1600" kern="1200" noProof="0" dirty="0" smtClean="0"/>
            <a:t> </a:t>
          </a:r>
          <a:r>
            <a:rPr lang="en-GB" sz="1600" kern="1200" noProof="0" dirty="0" err="1" smtClean="0"/>
            <a:t>agv</a:t>
          </a:r>
          <a:r>
            <a:rPr lang="en-GB" sz="1600" kern="1200" noProof="0" dirty="0" smtClean="0"/>
            <a:t> </a:t>
          </a:r>
          <a:r>
            <a:rPr lang="en-GB" sz="1600" kern="1200" noProof="0" dirty="0" err="1" smtClean="0"/>
            <a:t>schalieolietechniek</a:t>
          </a:r>
          <a:r>
            <a:rPr lang="en-GB" sz="1600" kern="1200" noProof="0" dirty="0" smtClean="0"/>
            <a:t> en </a:t>
          </a:r>
          <a:r>
            <a:rPr lang="en-GB" sz="1600" kern="1200" noProof="0" dirty="0" err="1" smtClean="0"/>
            <a:t>toename</a:t>
          </a:r>
          <a:r>
            <a:rPr lang="en-GB" sz="1600" kern="1200" noProof="0" dirty="0" smtClean="0"/>
            <a:t> </a:t>
          </a:r>
          <a:r>
            <a:rPr lang="en-GB" sz="1600" kern="1200" noProof="0" dirty="0" err="1" smtClean="0"/>
            <a:t>Iraanse</a:t>
          </a:r>
          <a:r>
            <a:rPr lang="en-GB" sz="1600" kern="1200" noProof="0" dirty="0" smtClean="0"/>
            <a:t> export. Op MLT </a:t>
          </a:r>
          <a:r>
            <a:rPr lang="en-GB" sz="1600" kern="1200" noProof="0" dirty="0" err="1" smtClean="0"/>
            <a:t>matig</a:t>
          </a:r>
          <a:r>
            <a:rPr lang="en-GB" sz="1600" kern="1200" noProof="0" dirty="0" smtClean="0"/>
            <a:t> </a:t>
          </a:r>
          <a:r>
            <a:rPr lang="en-GB" sz="1600" kern="1200" noProof="0" dirty="0" err="1" smtClean="0"/>
            <a:t>opwaartse</a:t>
          </a:r>
          <a:r>
            <a:rPr lang="en-GB" sz="1600" kern="1200" noProof="0" dirty="0" smtClean="0"/>
            <a:t> trend. </a:t>
          </a:r>
          <a:endParaRPr lang="en-GB" sz="1600" kern="1200" noProof="0" dirty="0"/>
        </a:p>
      </dsp:txBody>
      <dsp:txXfrm>
        <a:off x="2559129" y="4949857"/>
        <a:ext cx="5429856" cy="574200"/>
      </dsp:txXfrm>
    </dsp:sp>
  </dsp:spTree>
</dsp:drawing>
</file>

<file path=ppt/diagrams/layout1.xml><?xml version="1.0" encoding="utf-8"?>
<dgm:layoutDef xmlns:dgm="http://schemas.openxmlformats.org/drawingml/2006/diagram" xmlns:a="http://schemas.openxmlformats.org/drawingml/2006/main" uniqueId="urn:diagrams.loki3.com/BracketList+Icon#2">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2">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0.11237</cdr:x>
      <cdr:y>0</cdr:y>
    </cdr:from>
    <cdr:to>
      <cdr:x>0.93645</cdr:x>
      <cdr:y>0.1204</cdr:y>
    </cdr:to>
    <cdr:sp macro="" textlink="">
      <cdr:nvSpPr>
        <cdr:cNvPr id="3" name="TextBox 1"/>
        <cdr:cNvSpPr txBox="1"/>
      </cdr:nvSpPr>
      <cdr:spPr>
        <a:xfrm xmlns:a="http://schemas.openxmlformats.org/drawingml/2006/main">
          <a:off x="456672" y="0"/>
          <a:ext cx="3349061" cy="6155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err="1" smtClean="0">
              <a:solidFill>
                <a:srgbClr val="003366"/>
              </a:solidFill>
              <a:latin typeface="+mn-lt"/>
              <a:cs typeface="Arial" panose="020B0604020202020204" pitchFamily="34" charset="0"/>
            </a:rPr>
            <a:t>Kleinhandelsverkopen</a:t>
          </a:r>
          <a:r>
            <a:rPr lang="en-US" sz="1400" b="1" dirty="0" smtClean="0">
              <a:solidFill>
                <a:srgbClr val="003366"/>
              </a:solidFill>
              <a:latin typeface="+mn-lt"/>
              <a:cs typeface="Arial" panose="020B0604020202020204" pitchFamily="34" charset="0"/>
            </a:rPr>
            <a:t> </a:t>
          </a:r>
          <a:r>
            <a:rPr lang="en-US" sz="1400" b="1" dirty="0" err="1" smtClean="0">
              <a:solidFill>
                <a:srgbClr val="003366"/>
              </a:solidFill>
              <a:latin typeface="+mn-lt"/>
              <a:cs typeface="Arial" panose="020B0604020202020204" pitchFamily="34" charset="0"/>
            </a:rPr>
            <a:t>nemen</a:t>
          </a:r>
          <a:r>
            <a:rPr lang="en-US" sz="1400" b="1" dirty="0" smtClean="0">
              <a:solidFill>
                <a:srgbClr val="003366"/>
              </a:solidFill>
              <a:latin typeface="+mn-lt"/>
              <a:cs typeface="Arial" panose="020B0604020202020204" pitchFamily="34" charset="0"/>
            </a:rPr>
            <a:t> toe</a:t>
          </a:r>
        </a:p>
        <a:p xmlns:a="http://schemas.openxmlformats.org/drawingml/2006/main">
          <a:pPr algn="ctr"/>
          <a:r>
            <a:rPr lang="en-US" sz="1000" b="1" dirty="0" smtClean="0">
              <a:solidFill>
                <a:srgbClr val="003366"/>
              </a:solidFill>
              <a:cs typeface="Arial" panose="020B0604020202020204" pitchFamily="34" charset="0"/>
            </a:rPr>
            <a:t> (</a:t>
          </a:r>
          <a:r>
            <a:rPr lang="en-US" sz="1000" b="1" dirty="0" err="1" smtClean="0">
              <a:solidFill>
                <a:srgbClr val="003366"/>
              </a:solidFill>
              <a:cs typeface="Arial" panose="020B0604020202020204" pitchFamily="34" charset="0"/>
            </a:rPr>
            <a:t>kleinhandelsverkopen</a:t>
          </a:r>
          <a:r>
            <a:rPr lang="en-US" sz="1000" b="1" dirty="0" smtClean="0">
              <a:solidFill>
                <a:srgbClr val="003366"/>
              </a:solidFill>
              <a:cs typeface="Arial" panose="020B0604020202020204" pitchFamily="34" charset="0"/>
            </a:rPr>
            <a:t> excl. </a:t>
          </a:r>
          <a:r>
            <a:rPr lang="en-US" sz="1000" b="1" dirty="0" err="1" smtClean="0">
              <a:solidFill>
                <a:srgbClr val="003366"/>
              </a:solidFill>
              <a:cs typeface="Arial" panose="020B0604020202020204" pitchFamily="34" charset="0"/>
            </a:rPr>
            <a:t>motorvoertuigen</a:t>
          </a:r>
          <a:r>
            <a:rPr lang="en-US" sz="1000" b="1" dirty="0" smtClean="0">
              <a:solidFill>
                <a:srgbClr val="003366"/>
              </a:solidFill>
              <a:cs typeface="Arial" panose="020B0604020202020204" pitchFamily="34" charset="0"/>
            </a:rPr>
            <a:t>, MAV 3 </a:t>
          </a:r>
          <a:r>
            <a:rPr lang="en-US" sz="1000" b="1" dirty="0" err="1" smtClean="0">
              <a:solidFill>
                <a:srgbClr val="003366"/>
              </a:solidFill>
              <a:cs typeface="Arial" panose="020B0604020202020204" pitchFamily="34" charset="0"/>
            </a:rPr>
            <a:t>maand</a:t>
          </a:r>
          <a:r>
            <a:rPr lang="en-US" sz="1000" b="1" dirty="0" smtClean="0">
              <a:solidFill>
                <a:srgbClr val="003366"/>
              </a:solidFill>
              <a:cs typeface="Arial" panose="020B0604020202020204" pitchFamily="34" charset="0"/>
            </a:rPr>
            <a:t>, 2008 = 100)</a:t>
          </a:r>
          <a:endParaRPr lang="en-US" sz="1000" b="1" dirty="0">
            <a:solidFill>
              <a:srgbClr val="003366"/>
            </a:solidFill>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0.20902</cdr:x>
      <cdr:y>0.0523</cdr:y>
    </cdr:from>
    <cdr:to>
      <cdr:x>0.30738</cdr:x>
      <cdr:y>0.20293</cdr:y>
    </cdr:to>
    <cdr:sp macro="" textlink="">
      <cdr:nvSpPr>
        <cdr:cNvPr id="2" name="TextBox 1"/>
        <cdr:cNvSpPr txBox="1"/>
      </cdr:nvSpPr>
      <cdr:spPr>
        <a:xfrm xmlns:a="http://schemas.openxmlformats.org/drawingml/2006/main">
          <a:off x="1943100" y="317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0.46721</cdr:x>
      <cdr:y>0.00837</cdr:y>
    </cdr:from>
    <cdr:to>
      <cdr:x>0.56557</cdr:x>
      <cdr:y>0.159</cdr:y>
    </cdr:to>
    <cdr:sp macro="" textlink="">
      <cdr:nvSpPr>
        <cdr:cNvPr id="3" name="TextBox 2"/>
        <cdr:cNvSpPr txBox="1"/>
      </cdr:nvSpPr>
      <cdr:spPr>
        <a:xfrm xmlns:a="http://schemas.openxmlformats.org/drawingml/2006/main">
          <a:off x="4343400" y="50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dirty="0" err="1" smtClean="0"/>
            <a:t>Structureel</a:t>
          </a:r>
          <a:r>
            <a:rPr lang="en-US" dirty="0" smtClean="0"/>
            <a:t> vs </a:t>
          </a:r>
          <a:r>
            <a:rPr lang="en-US" dirty="0" err="1"/>
            <a:t>algemeen</a:t>
          </a:r>
          <a:r>
            <a:rPr lang="en-US" dirty="0"/>
            <a:t> </a:t>
          </a:r>
          <a:r>
            <a:rPr lang="en-US" dirty="0" err="1" smtClean="0"/>
            <a:t>begrotingstekort</a:t>
          </a:r>
          <a:r>
            <a:rPr lang="en-US" dirty="0" smtClean="0"/>
            <a:t> </a:t>
          </a:r>
        </a:p>
        <a:p xmlns:a="http://schemas.openxmlformats.org/drawingml/2006/main">
          <a:pPr algn="ctr"/>
          <a:r>
            <a:rPr lang="en-US" sz="1050" i="1" dirty="0" smtClean="0"/>
            <a:t>(</a:t>
          </a:r>
          <a:r>
            <a:rPr lang="en-US" sz="1050" i="1" dirty="0"/>
            <a:t>Eurozone-19, in</a:t>
          </a:r>
          <a:r>
            <a:rPr lang="en-US" sz="1050" i="1" baseline="0" dirty="0"/>
            <a:t> %)</a:t>
          </a:r>
          <a:endParaRPr lang="en-US" sz="1050" i="1" dirty="0"/>
        </a:p>
      </cdr:txBody>
    </cdr:sp>
  </cdr:relSizeAnchor>
</c:userShapes>
</file>

<file path=ppt/drawings/drawing3.xml><?xml version="1.0" encoding="utf-8"?>
<c:userShapes xmlns:c="http://schemas.openxmlformats.org/drawingml/2006/chart">
  <cdr:relSizeAnchor xmlns:cdr="http://schemas.openxmlformats.org/drawingml/2006/chartDrawing">
    <cdr:from>
      <cdr:x>0.09973</cdr:x>
      <cdr:y>0.841</cdr:y>
    </cdr:from>
    <cdr:to>
      <cdr:x>0.19809</cdr:x>
      <cdr:y>0.99163</cdr:y>
    </cdr:to>
    <cdr:sp macro="" textlink="">
      <cdr:nvSpPr>
        <cdr:cNvPr id="2" name="TextBox 1"/>
        <cdr:cNvSpPr txBox="1"/>
      </cdr:nvSpPr>
      <cdr:spPr>
        <a:xfrm xmlns:a="http://schemas.openxmlformats.org/drawingml/2006/main">
          <a:off x="927100" y="5105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0.09426</cdr:x>
      <cdr:y>0.81381</cdr:y>
    </cdr:from>
    <cdr:to>
      <cdr:x>0.40574</cdr:x>
      <cdr:y>0.87448</cdr:y>
    </cdr:to>
    <cdr:sp macro="" textlink="">
      <cdr:nvSpPr>
        <cdr:cNvPr id="3" name="TextBox 2"/>
        <cdr:cNvSpPr txBox="1"/>
      </cdr:nvSpPr>
      <cdr:spPr>
        <a:xfrm xmlns:a="http://schemas.openxmlformats.org/drawingml/2006/main">
          <a:off x="876300" y="4940300"/>
          <a:ext cx="2895600" cy="36830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none" rtlCol="0"/>
        <a:lstStyle xmlns:a="http://schemas.openxmlformats.org/drawingml/2006/main"/>
        <a:p xmlns:a="http://schemas.openxmlformats.org/drawingml/2006/main">
          <a:r>
            <a:rPr lang="en-US" sz="1050" i="1" dirty="0" err="1">
              <a:solidFill>
                <a:schemeClr val="bg1">
                  <a:lumMod val="50000"/>
                </a:schemeClr>
              </a:solidFill>
            </a:rPr>
            <a:t>Bron</a:t>
          </a:r>
          <a:r>
            <a:rPr lang="en-US" sz="1050" i="1" dirty="0">
              <a:solidFill>
                <a:schemeClr val="bg1">
                  <a:lumMod val="50000"/>
                </a:schemeClr>
              </a:solidFill>
            </a:rPr>
            <a:t>: EC Autumn</a:t>
          </a:r>
          <a:r>
            <a:rPr lang="en-US" sz="1050" i="1" baseline="0" dirty="0">
              <a:solidFill>
                <a:schemeClr val="bg1">
                  <a:lumMod val="50000"/>
                </a:schemeClr>
              </a:solidFill>
            </a:rPr>
            <a:t> Forecast, 2015</a:t>
          </a:r>
          <a:endParaRPr lang="en-US" sz="1050" i="1" dirty="0">
            <a:solidFill>
              <a:schemeClr val="bg1">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0.87098</cdr:x>
      <cdr:y>0.60466</cdr:y>
    </cdr:from>
    <cdr:to>
      <cdr:x>0.97625</cdr:x>
      <cdr:y>0.80613</cdr:y>
    </cdr:to>
    <cdr:sp macro="" textlink="">
      <cdr:nvSpPr>
        <cdr:cNvPr id="2" name="Oval 1"/>
        <cdr:cNvSpPr/>
      </cdr:nvSpPr>
      <cdr:spPr>
        <a:xfrm xmlns:a="http://schemas.openxmlformats.org/drawingml/2006/main">
          <a:off x="3574908" y="3025604"/>
          <a:ext cx="432048" cy="1008112"/>
        </a:xfrm>
        <a:prstGeom xmlns:a="http://schemas.openxmlformats.org/drawingml/2006/main" prst="ellipse">
          <a:avLst/>
        </a:prstGeom>
        <a:noFill xmlns:a="http://schemas.openxmlformats.org/drawingml/2006/main"/>
        <a:ln xmlns:a="http://schemas.openxmlformats.org/drawingml/2006/main" w="25400">
          <a:solidFill>
            <a:schemeClr val="accent5"/>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0.52165</cdr:x>
      <cdr:y>0.67215</cdr:y>
    </cdr:from>
    <cdr:to>
      <cdr:x>0.8925</cdr:x>
      <cdr:y>0.7317</cdr:y>
    </cdr:to>
    <cdr:sp macro="" textlink="">
      <cdr:nvSpPr>
        <cdr:cNvPr id="2" name="TextBox 1"/>
        <cdr:cNvSpPr txBox="1"/>
      </cdr:nvSpPr>
      <cdr:spPr>
        <a:xfrm xmlns:a="http://schemas.openxmlformats.org/drawingml/2006/main">
          <a:off x="2119982" y="2952477"/>
          <a:ext cx="1507144" cy="2616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nl-BE" sz="1100" dirty="0" smtClean="0">
              <a:solidFill>
                <a:srgbClr val="003366"/>
              </a:solidFill>
              <a:latin typeface="Arial"/>
              <a:cs typeface="Arial"/>
            </a:rPr>
            <a:t>Oktober </a:t>
          </a:r>
          <a:r>
            <a:rPr lang="nl-BE" sz="1100" dirty="0" err="1" smtClean="0">
              <a:solidFill>
                <a:srgbClr val="003366"/>
              </a:solidFill>
              <a:latin typeface="Arial"/>
              <a:cs typeface="Arial"/>
            </a:rPr>
            <a:t>Fed</a:t>
          </a:r>
          <a:r>
            <a:rPr lang="nl-BE" sz="1100" dirty="0" smtClean="0">
              <a:solidFill>
                <a:srgbClr val="003366"/>
              </a:solidFill>
              <a:latin typeface="Arial"/>
              <a:cs typeface="Arial"/>
            </a:rPr>
            <a:t> meeting</a:t>
          </a:r>
          <a:endParaRPr lang="en-US" sz="1100" dirty="0" err="1" smtClean="0">
            <a:solidFill>
              <a:srgbClr val="003366"/>
            </a:solidFill>
            <a:latin typeface="Arial"/>
            <a:cs typeface="Aria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0.27859</cdr:x>
      <cdr:y>0.68846</cdr:y>
    </cdr:from>
    <cdr:to>
      <cdr:x>0.35272</cdr:x>
      <cdr:y>0.75</cdr:y>
    </cdr:to>
    <cdr:sp macro="" textlink="">
      <cdr:nvSpPr>
        <cdr:cNvPr id="2" name="TextBox 1"/>
        <cdr:cNvSpPr txBox="1"/>
      </cdr:nvSpPr>
      <cdr:spPr>
        <a:xfrm xmlns:a="http://schemas.openxmlformats.org/drawingml/2006/main">
          <a:off x="2076450" y="3409950"/>
          <a:ext cx="55245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l-BE" sz="1100"/>
        </a:p>
      </cdr:txBody>
    </cdr:sp>
  </cdr:relSizeAnchor>
</c:userShapes>
</file>

<file path=ppt/drawings/drawing7.xml><?xml version="1.0" encoding="utf-8"?>
<c:userShapes xmlns:c="http://schemas.openxmlformats.org/drawingml/2006/chart">
  <cdr:relSizeAnchor xmlns:cdr="http://schemas.openxmlformats.org/drawingml/2006/chartDrawing">
    <cdr:from>
      <cdr:x>0.185</cdr:x>
      <cdr:y>0.32789</cdr:y>
    </cdr:from>
    <cdr:to>
      <cdr:x>0.29789</cdr:x>
      <cdr:y>0.38745</cdr:y>
    </cdr:to>
    <cdr:sp macro="" textlink="">
      <cdr:nvSpPr>
        <cdr:cNvPr id="2" name="TextBox 1"/>
        <cdr:cNvSpPr txBox="1"/>
      </cdr:nvSpPr>
      <cdr:spPr>
        <a:xfrm xmlns:a="http://schemas.openxmlformats.org/drawingml/2006/main">
          <a:off x="751830" y="1440309"/>
          <a:ext cx="458780" cy="2616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nl-BE" sz="1100" dirty="0" smtClean="0">
              <a:solidFill>
                <a:srgbClr val="003366"/>
              </a:solidFill>
              <a:latin typeface="Arial"/>
              <a:cs typeface="Arial"/>
            </a:rPr>
            <a:t>33M</a:t>
          </a:r>
          <a:endParaRPr lang="en-US" sz="1100" dirty="0" err="1" smtClean="0">
            <a:solidFill>
              <a:srgbClr val="003366"/>
            </a:solidFill>
            <a:latin typeface="Arial"/>
            <a:cs typeface="Arial"/>
          </a:endParaRPr>
        </a:p>
      </cdr:txBody>
    </cdr:sp>
  </cdr:relSizeAnchor>
  <cdr:relSizeAnchor xmlns:cdr="http://schemas.openxmlformats.org/drawingml/2006/chartDrawing">
    <cdr:from>
      <cdr:x>0.6634</cdr:x>
      <cdr:y>0.60657</cdr:y>
    </cdr:from>
    <cdr:to>
      <cdr:x>0.77629</cdr:x>
      <cdr:y>0.66613</cdr:y>
    </cdr:to>
    <cdr:sp macro="" textlink="">
      <cdr:nvSpPr>
        <cdr:cNvPr id="3" name="TextBox 1"/>
        <cdr:cNvSpPr txBox="1"/>
      </cdr:nvSpPr>
      <cdr:spPr>
        <a:xfrm xmlns:a="http://schemas.openxmlformats.org/drawingml/2006/main">
          <a:off x="2696046" y="2664445"/>
          <a:ext cx="458780"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BE" sz="1100" dirty="0" smtClean="0">
              <a:solidFill>
                <a:srgbClr val="003366"/>
              </a:solidFill>
              <a:latin typeface="Arial"/>
              <a:cs typeface="Arial"/>
            </a:rPr>
            <a:t>24M</a:t>
          </a:r>
          <a:endParaRPr lang="en-US" sz="1100" dirty="0" err="1" smtClean="0">
            <a:solidFill>
              <a:srgbClr val="003366"/>
            </a:solidFill>
            <a:latin typeface="Arial"/>
            <a:cs typeface="Arial"/>
          </a:endParaRPr>
        </a:p>
      </cdr:txBody>
    </cdr:sp>
  </cdr:relSizeAnchor>
  <cdr:relSizeAnchor xmlns:cdr="http://schemas.openxmlformats.org/drawingml/2006/chartDrawing">
    <cdr:from>
      <cdr:x>0.71653</cdr:x>
      <cdr:y>0.54254</cdr:y>
    </cdr:from>
    <cdr:to>
      <cdr:x>0.78737</cdr:x>
      <cdr:y>0.80483</cdr:y>
    </cdr:to>
    <cdr:sp macro="" textlink="">
      <cdr:nvSpPr>
        <cdr:cNvPr id="4" name="Oval 3"/>
        <cdr:cNvSpPr/>
      </cdr:nvSpPr>
      <cdr:spPr>
        <a:xfrm xmlns:a="http://schemas.openxmlformats.org/drawingml/2006/main">
          <a:off x="2911996" y="2383162"/>
          <a:ext cx="287884" cy="1152128"/>
        </a:xfrm>
        <a:prstGeom xmlns:a="http://schemas.openxmlformats.org/drawingml/2006/main" prst="ellipse">
          <a:avLst/>
        </a:prstGeom>
        <a:solidFill xmlns:a="http://schemas.openxmlformats.org/drawingml/2006/main">
          <a:srgbClr val="00AEEF">
            <a:alpha val="21000"/>
          </a:srgbClr>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1400" dirty="0" err="1"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CCF097ED-B152-42DF-B715-D2D7F98CF324}" type="datetimeFigureOut">
              <a:rPr lang="nl-BE" smtClean="0"/>
              <a:pPr/>
              <a:t>2/12/2015</a:t>
            </a:fld>
            <a:endParaRPr lang="nl-BE"/>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523DCE3A-171D-4BD1-8BA2-9603DC89AC30}" type="slidenum">
              <a:rPr lang="nl-BE" smtClean="0"/>
              <a:pPr/>
              <a:t>‹#›</a:t>
            </a:fld>
            <a:endParaRPr lang="nl-BE"/>
          </a:p>
        </p:txBody>
      </p:sp>
    </p:spTree>
    <p:extLst>
      <p:ext uri="{BB962C8B-B14F-4D97-AF65-F5344CB8AC3E}">
        <p14:creationId xmlns:p14="http://schemas.microsoft.com/office/powerpoint/2010/main" val="305414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F6CA1BBB-1F2F-4ED6-AAED-DBEFA9169813}" type="datetimeFigureOut">
              <a:rPr lang="en-US" smtClean="0"/>
              <a:pPr/>
              <a:t>12/2/2015</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B06FA85-AF4B-419A-AB2C-33A4194E50FB}" type="slidenum">
              <a:rPr lang="en-US" smtClean="0"/>
              <a:pPr/>
              <a:t>‹#›</a:t>
            </a:fld>
            <a:endParaRPr lang="en-US"/>
          </a:p>
        </p:txBody>
      </p:sp>
    </p:spTree>
    <p:extLst>
      <p:ext uri="{BB962C8B-B14F-4D97-AF65-F5344CB8AC3E}">
        <p14:creationId xmlns:p14="http://schemas.microsoft.com/office/powerpoint/2010/main" val="296324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FA85-AF4B-419A-AB2C-33A4194E50FB}" type="slidenum">
              <a:rPr lang="en-US" smtClean="0"/>
              <a:pPr/>
              <a:t>1</a:t>
            </a:fld>
            <a:endParaRPr lang="en-US"/>
          </a:p>
        </p:txBody>
      </p:sp>
    </p:spTree>
    <p:extLst>
      <p:ext uri="{BB962C8B-B14F-4D97-AF65-F5344CB8AC3E}">
        <p14:creationId xmlns:p14="http://schemas.microsoft.com/office/powerpoint/2010/main" val="275884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4088" y="723900"/>
            <a:ext cx="4972050" cy="3729038"/>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pPr>
              <a:defRPr/>
            </a:pPr>
            <a:fld id="{711A0928-6DAC-463A-9FD5-14698971F408}" type="datetime1">
              <a:rPr lang="nl-BE" smtClean="0"/>
              <a:pPr>
                <a:defRPr/>
              </a:pPr>
              <a:t>2/12/2015</a:t>
            </a:fld>
            <a:endParaRPr lang="en-GB"/>
          </a:p>
        </p:txBody>
      </p:sp>
      <p:sp>
        <p:nvSpPr>
          <p:cNvPr id="5" name="Tijdelijke aanduiding voor dianummer 4"/>
          <p:cNvSpPr>
            <a:spLocks noGrp="1"/>
          </p:cNvSpPr>
          <p:nvPr>
            <p:ph type="sldNum" sz="quarter" idx="11"/>
          </p:nvPr>
        </p:nvSpPr>
        <p:spPr/>
        <p:txBody>
          <a:bodyPr/>
          <a:lstStyle/>
          <a:p>
            <a:pPr>
              <a:defRPr/>
            </a:pPr>
            <a:fld id="{99200C1D-FC4F-40C3-AE4D-903E467DE0D9}" type="slidenum">
              <a:rPr lang="en-GB" smtClean="0"/>
              <a:pPr>
                <a:defRPr/>
              </a:pPr>
              <a:t>11</a:t>
            </a:fld>
            <a:endParaRPr lang="en-GB"/>
          </a:p>
        </p:txBody>
      </p:sp>
    </p:spTree>
    <p:extLst>
      <p:ext uri="{BB962C8B-B14F-4D97-AF65-F5344CB8AC3E}">
        <p14:creationId xmlns:p14="http://schemas.microsoft.com/office/powerpoint/2010/main" val="418427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FA85-AF4B-419A-AB2C-33A4194E50FB}" type="slidenum">
              <a:rPr lang="en-US" smtClean="0"/>
              <a:pPr/>
              <a:t>12</a:t>
            </a:fld>
            <a:endParaRPr lang="en-US"/>
          </a:p>
        </p:txBody>
      </p:sp>
    </p:spTree>
    <p:extLst>
      <p:ext uri="{BB962C8B-B14F-4D97-AF65-F5344CB8AC3E}">
        <p14:creationId xmlns:p14="http://schemas.microsoft.com/office/powerpoint/2010/main" val="214302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FA85-AF4B-419A-AB2C-33A4194E50FB}" type="slidenum">
              <a:rPr lang="en-US" smtClean="0"/>
              <a:pPr/>
              <a:t>13</a:t>
            </a:fld>
            <a:endParaRPr lang="en-US"/>
          </a:p>
        </p:txBody>
      </p:sp>
    </p:spTree>
    <p:extLst>
      <p:ext uri="{BB962C8B-B14F-4D97-AF65-F5344CB8AC3E}">
        <p14:creationId xmlns:p14="http://schemas.microsoft.com/office/powerpoint/2010/main" val="345836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Loonstijging met +2,5% wil zeggen 2,5% reële loonstijging </a:t>
            </a:r>
            <a:r>
              <a:rPr lang="nl-BE" dirty="0" err="1" smtClean="0"/>
              <a:t>ingevolg</a:t>
            </a:r>
            <a:r>
              <a:rPr lang="nl-BE" dirty="0" smtClean="0"/>
              <a:t> 0% inflatie!!</a:t>
            </a:r>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14</a:t>
            </a:fld>
            <a:endParaRPr lang="en-US"/>
          </a:p>
        </p:txBody>
      </p:sp>
    </p:spTree>
    <p:extLst>
      <p:ext uri="{BB962C8B-B14F-4D97-AF65-F5344CB8AC3E}">
        <p14:creationId xmlns:p14="http://schemas.microsoft.com/office/powerpoint/2010/main" val="315715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Richting </a:t>
            </a:r>
            <a:r>
              <a:rPr lang="nl-BE" dirty="0" err="1" smtClean="0"/>
              <a:t>causualiteit</a:t>
            </a:r>
            <a:r>
              <a:rPr lang="nl-BE" dirty="0" smtClean="0"/>
              <a:t> niet dezelfde.</a:t>
            </a:r>
          </a:p>
          <a:p>
            <a:r>
              <a:rPr lang="nl-BE" dirty="0" smtClean="0"/>
              <a:t>Daling olieprijs is niet </a:t>
            </a:r>
            <a:r>
              <a:rPr lang="nl-BE" dirty="0" err="1" smtClean="0"/>
              <a:t>agv</a:t>
            </a:r>
            <a:r>
              <a:rPr lang="nl-BE" dirty="0" smtClean="0"/>
              <a:t> groei. Daar zien we dat overaanbod nog enige tijd zal aanhouden (Iran die erbij komt, schalieolie blijft op redelijk peil). Die lage olieprijs draagt bij aan de groei (</a:t>
            </a:r>
            <a:r>
              <a:rPr lang="nl-BE" dirty="0" err="1" smtClean="0"/>
              <a:t>supply</a:t>
            </a:r>
            <a:r>
              <a:rPr lang="nl-BE" dirty="0" smtClean="0"/>
              <a:t> shock);</a:t>
            </a:r>
          </a:p>
          <a:p>
            <a:endParaRPr lang="nl-BE" dirty="0" smtClean="0"/>
          </a:p>
          <a:p>
            <a:r>
              <a:rPr lang="nl-BE" dirty="0" smtClean="0"/>
              <a:t>Bij de metalen gaat het de andere richting op. Daar is er een daling van de metaalprijzen als gevolg van de lagere groei, en vooral dan in China. Beide hebben wel een lage inflatie tot gevolg. </a:t>
            </a:r>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16</a:t>
            </a:fld>
            <a:endParaRPr lang="en-US"/>
          </a:p>
        </p:txBody>
      </p:sp>
    </p:spTree>
    <p:extLst>
      <p:ext uri="{BB962C8B-B14F-4D97-AF65-F5344CB8AC3E}">
        <p14:creationId xmlns:p14="http://schemas.microsoft.com/office/powerpoint/2010/main" val="414130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Inflatie</a:t>
            </a:r>
            <a:r>
              <a:rPr lang="en-GB" dirty="0" smtClean="0"/>
              <a:t> </a:t>
            </a:r>
            <a:r>
              <a:rPr lang="en-GB" dirty="0" err="1" smtClean="0"/>
              <a:t>gaat</a:t>
            </a:r>
            <a:r>
              <a:rPr lang="en-GB" dirty="0" smtClean="0"/>
              <a:t> </a:t>
            </a:r>
            <a:r>
              <a:rPr lang="en-GB" dirty="0" err="1" smtClean="0"/>
              <a:t>onvermijdelijk</a:t>
            </a:r>
            <a:r>
              <a:rPr lang="en-GB" dirty="0" smtClean="0"/>
              <a:t> </a:t>
            </a:r>
            <a:r>
              <a:rPr lang="en-GB" dirty="0" err="1" smtClean="0"/>
              <a:t>zeer</a:t>
            </a:r>
            <a:r>
              <a:rPr lang="en-GB" dirty="0" smtClean="0"/>
              <a:t> </a:t>
            </a:r>
            <a:r>
              <a:rPr lang="en-GB" dirty="0" err="1" smtClean="0"/>
              <a:t>stevig</a:t>
            </a:r>
            <a:r>
              <a:rPr lang="en-GB" dirty="0" smtClean="0"/>
              <a:t> de </a:t>
            </a:r>
            <a:r>
              <a:rPr lang="en-GB" dirty="0" err="1" smtClean="0"/>
              <a:t>hoogte</a:t>
            </a:r>
            <a:r>
              <a:rPr lang="en-GB" dirty="0" smtClean="0"/>
              <a:t> in.</a:t>
            </a:r>
          </a:p>
          <a:p>
            <a:r>
              <a:rPr lang="en-GB" dirty="0" err="1" smtClean="0"/>
              <a:t>Olie’boost</a:t>
            </a:r>
            <a:r>
              <a:rPr lang="en-GB" dirty="0" smtClean="0"/>
              <a:t>’ </a:t>
            </a:r>
            <a:r>
              <a:rPr lang="en-GB" dirty="0" err="1" smtClean="0"/>
              <a:t>valt</a:t>
            </a:r>
            <a:r>
              <a:rPr lang="en-GB" dirty="0" smtClean="0"/>
              <a:t> </a:t>
            </a:r>
            <a:r>
              <a:rPr lang="en-GB" dirty="0" err="1" smtClean="0"/>
              <a:t>volgend</a:t>
            </a:r>
            <a:r>
              <a:rPr lang="en-GB" dirty="0" smtClean="0"/>
              <a:t> </a:t>
            </a:r>
            <a:r>
              <a:rPr lang="en-GB" dirty="0" err="1" smtClean="0"/>
              <a:t>jaar</a:t>
            </a:r>
            <a:r>
              <a:rPr lang="en-GB" dirty="0" smtClean="0"/>
              <a:t> </a:t>
            </a:r>
            <a:r>
              <a:rPr lang="en-GB" dirty="0" err="1" smtClean="0"/>
              <a:t>weg</a:t>
            </a:r>
            <a:r>
              <a:rPr lang="en-GB" dirty="0" smtClean="0"/>
              <a:t> (</a:t>
            </a:r>
            <a:r>
              <a:rPr lang="en-GB" dirty="0" err="1" smtClean="0"/>
              <a:t>bv</a:t>
            </a:r>
            <a:r>
              <a:rPr lang="en-GB" dirty="0" smtClean="0"/>
              <a:t>. </a:t>
            </a:r>
            <a:r>
              <a:rPr lang="en-GB" dirty="0" err="1" smtClean="0"/>
              <a:t>Investeringen</a:t>
            </a:r>
            <a:r>
              <a:rPr lang="en-GB" dirty="0" smtClean="0"/>
              <a:t>, WG, …)</a:t>
            </a:r>
            <a:endParaRPr lang="en-GB"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17</a:t>
            </a:fld>
            <a:endParaRPr lang="en-US"/>
          </a:p>
        </p:txBody>
      </p:sp>
    </p:spTree>
    <p:extLst>
      <p:ext uri="{BB962C8B-B14F-4D97-AF65-F5344CB8AC3E}">
        <p14:creationId xmlns:p14="http://schemas.microsoft.com/office/powerpoint/2010/main" val="3681130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DB06FA85-AF4B-419A-AB2C-33A4194E50FB}" type="slidenum">
              <a:rPr lang="en-US" smtClean="0"/>
              <a:pPr/>
              <a:t>18</a:t>
            </a:fld>
            <a:endParaRPr lang="en-US"/>
          </a:p>
        </p:txBody>
      </p:sp>
    </p:spTree>
    <p:extLst>
      <p:ext uri="{BB962C8B-B14F-4D97-AF65-F5344CB8AC3E}">
        <p14:creationId xmlns:p14="http://schemas.microsoft.com/office/powerpoint/2010/main" val="320162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Opvallende dat afwijking opnieuw serieus is toegenomen. Spread is ook wat toegenomen. </a:t>
            </a:r>
            <a:endParaRPr lang="nl-BE"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19</a:t>
            </a:fld>
            <a:endParaRPr lang="en-US"/>
          </a:p>
        </p:txBody>
      </p:sp>
    </p:spTree>
    <p:extLst>
      <p:ext uri="{BB962C8B-B14F-4D97-AF65-F5344CB8AC3E}">
        <p14:creationId xmlns:p14="http://schemas.microsoft.com/office/powerpoint/2010/main" val="403780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a:t>
            </a:r>
          </a:p>
          <a:p>
            <a:r>
              <a:rPr lang="en-US" baseline="0" dirty="0" smtClean="0"/>
              <a:t>oil price rising but still low level and supportive to private consumption and business investment, </a:t>
            </a:r>
          </a:p>
          <a:p>
            <a:r>
              <a:rPr lang="en-US" baseline="0" dirty="0" smtClean="0"/>
              <a:t>slowdown emerging markets so bets are more on advanced economies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Recent appreciation euro (still expected that once us hikes, exchange will depreciate again)</a:t>
            </a:r>
          </a:p>
          <a:p>
            <a:r>
              <a:rPr lang="en-US" baseline="0" dirty="0" smtClean="0"/>
              <a:t>ECB policy effect on lending rates (and exchange)   -&gt; exports and fix cap formation</a:t>
            </a:r>
          </a:p>
          <a:p>
            <a:r>
              <a:rPr lang="en-US" baseline="0" dirty="0" smtClean="0"/>
              <a:t>Fiscal stance accommodative</a:t>
            </a:r>
          </a:p>
          <a:p>
            <a:r>
              <a:rPr lang="en-US" baseline="0" dirty="0" smtClean="0"/>
              <a:t>House prices drop bottoming out</a:t>
            </a:r>
          </a:p>
          <a:p>
            <a:endParaRPr lang="en-US" baseline="0" dirty="0" smtClean="0"/>
          </a:p>
          <a:p>
            <a:r>
              <a:rPr lang="en-US" baseline="0" dirty="0" smtClean="0"/>
              <a:t>Constraints: </a:t>
            </a:r>
          </a:p>
          <a:p>
            <a:r>
              <a:rPr lang="en-US" baseline="0" dirty="0" smtClean="0"/>
              <a:t>Public debt, high structural unemployment , slow progress in structural reforms </a:t>
            </a:r>
          </a:p>
          <a:p>
            <a:endParaRPr lang="nl-BE" dirty="0"/>
          </a:p>
          <a:p>
            <a:r>
              <a:rPr lang="nl-BE" baseline="0" dirty="0" smtClean="0"/>
              <a:t>HANDELSGEWOGEN WISSELKOERS VEEL MINDER GEDAALD</a:t>
            </a:r>
            <a:r>
              <a:rPr lang="nl-BE" dirty="0" smtClean="0"/>
              <a:t> DAN VS. DOLLAR VERTEGENWOORDIGT MINDER DAN HELFT VAN HANDELSGEWOGEN EURO; ENKEL REKENEN OP VERSTRAKKING FED EN GEEN DALING EURO = MINDER STIMULI</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98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FA85-AF4B-419A-AB2C-33A4194E50FB}" type="slidenum">
              <a:rPr lang="en-US" smtClean="0"/>
              <a:pPr/>
              <a:t>21</a:t>
            </a:fld>
            <a:endParaRPr lang="en-US"/>
          </a:p>
        </p:txBody>
      </p:sp>
    </p:spTree>
    <p:extLst>
      <p:ext uri="{BB962C8B-B14F-4D97-AF65-F5344CB8AC3E}">
        <p14:creationId xmlns:p14="http://schemas.microsoft.com/office/powerpoint/2010/main" val="398091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nl-BE" dirty="0" smtClean="0"/>
              <a:t>Kwaadaardige deflatiescenario – waar we nooit in geloofd hebben – is van de kaart. </a:t>
            </a:r>
            <a:r>
              <a:rPr lang="nl-BE" dirty="0" err="1" smtClean="0"/>
              <a:t>sti</a:t>
            </a:r>
            <a:endParaRPr lang="en-US" dirty="0" smtClean="0"/>
          </a:p>
        </p:txBody>
      </p:sp>
      <p:sp>
        <p:nvSpPr>
          <p:cNvPr id="86020" name="Date Placeholder 3"/>
          <p:cNvSpPr>
            <a:spLocks noGrp="1"/>
          </p:cNvSpPr>
          <p:nvPr>
            <p:ph type="dt" sz="quarter" idx="1"/>
          </p:nvPr>
        </p:nvSpPr>
        <p:spPr>
          <a:noFill/>
        </p:spPr>
        <p:txBody>
          <a:bodyPr/>
          <a:lstStyle/>
          <a:p>
            <a:fld id="{59BC70D4-3596-401D-90CE-7E1B69FE3089}" type="datetime1">
              <a:rPr lang="nl-BE" smtClean="0"/>
              <a:pPr/>
              <a:t>2/12/2015</a:t>
            </a:fld>
            <a:endParaRPr lang="en-GB" smtClean="0"/>
          </a:p>
        </p:txBody>
      </p:sp>
      <p:sp>
        <p:nvSpPr>
          <p:cNvPr id="86021" name="Slide Number Placeholder 4"/>
          <p:cNvSpPr>
            <a:spLocks noGrp="1"/>
          </p:cNvSpPr>
          <p:nvPr>
            <p:ph type="sldNum" sz="quarter" idx="5"/>
          </p:nvPr>
        </p:nvSpPr>
        <p:spPr>
          <a:noFill/>
        </p:spPr>
        <p:txBody>
          <a:bodyPr/>
          <a:lstStyle/>
          <a:p>
            <a:fld id="{2BB24CC7-B93A-469C-9FA0-CFC6CDC138FD}" type="slidenum">
              <a:rPr lang="en-GB" smtClean="0"/>
              <a:pPr/>
              <a:t>2</a:t>
            </a:fld>
            <a:endParaRPr lang="en-GB" smtClean="0"/>
          </a:p>
        </p:txBody>
      </p:sp>
    </p:spTree>
    <p:extLst>
      <p:ext uri="{BB962C8B-B14F-4D97-AF65-F5344CB8AC3E}">
        <p14:creationId xmlns:p14="http://schemas.microsoft.com/office/powerpoint/2010/main" val="393687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2D4FB5F-5A2B-4CD1-9EF3-A2DB74DEE9F3}" type="slidenum">
              <a:rPr lang="nl-BE" smtClean="0"/>
              <a:t>23</a:t>
            </a:fld>
            <a:endParaRPr lang="nl-BE"/>
          </a:p>
        </p:txBody>
      </p:sp>
    </p:spTree>
    <p:extLst>
      <p:ext uri="{BB962C8B-B14F-4D97-AF65-F5344CB8AC3E}">
        <p14:creationId xmlns:p14="http://schemas.microsoft.com/office/powerpoint/2010/main" val="1079387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t>
            </a:r>
            <a:endParaRPr lang="en-US" dirty="0"/>
          </a:p>
        </p:txBody>
      </p:sp>
      <p:sp>
        <p:nvSpPr>
          <p:cNvPr id="4" name="Slide Number Placeholder 3"/>
          <p:cNvSpPr>
            <a:spLocks noGrp="1"/>
          </p:cNvSpPr>
          <p:nvPr>
            <p:ph type="sldNum" sz="quarter" idx="10"/>
          </p:nvPr>
        </p:nvSpPr>
        <p:spPr/>
        <p:txBody>
          <a:bodyPr/>
          <a:lstStyle/>
          <a:p>
            <a:fld id="{40614AF0-3BBD-4759-B8A8-002789FB5E68}" type="slidenum">
              <a:rPr lang="nl-BE" smtClean="0"/>
              <a:t>24</a:t>
            </a:fld>
            <a:endParaRPr lang="nl-BE"/>
          </a:p>
        </p:txBody>
      </p:sp>
    </p:spTree>
    <p:extLst>
      <p:ext uri="{BB962C8B-B14F-4D97-AF65-F5344CB8AC3E}">
        <p14:creationId xmlns:p14="http://schemas.microsoft.com/office/powerpoint/2010/main" val="560785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nl-BE" dirty="0" smtClean="0"/>
              <a:t>Kwaadaardige deflatiescenario – waar we nooit in geloofd hebben – is van de kaart. </a:t>
            </a:r>
            <a:r>
              <a:rPr lang="nl-BE" dirty="0" err="1" smtClean="0"/>
              <a:t>sti</a:t>
            </a:r>
            <a:endParaRPr lang="en-US" dirty="0" smtClean="0"/>
          </a:p>
        </p:txBody>
      </p:sp>
      <p:sp>
        <p:nvSpPr>
          <p:cNvPr id="86020" name="Date Placeholder 3"/>
          <p:cNvSpPr>
            <a:spLocks noGrp="1"/>
          </p:cNvSpPr>
          <p:nvPr>
            <p:ph type="dt" sz="quarter" idx="1"/>
          </p:nvPr>
        </p:nvSpPr>
        <p:spPr>
          <a:noFill/>
        </p:spPr>
        <p:txBody>
          <a:bodyPr/>
          <a:lstStyle/>
          <a:p>
            <a:fld id="{59BC70D4-3596-401D-90CE-7E1B69FE3089}" type="datetime1">
              <a:rPr lang="nl-BE" smtClean="0"/>
              <a:pPr/>
              <a:t>2/12/2015</a:t>
            </a:fld>
            <a:endParaRPr lang="en-GB" smtClean="0"/>
          </a:p>
        </p:txBody>
      </p:sp>
      <p:sp>
        <p:nvSpPr>
          <p:cNvPr id="86021" name="Slide Number Placeholder 4"/>
          <p:cNvSpPr>
            <a:spLocks noGrp="1"/>
          </p:cNvSpPr>
          <p:nvPr>
            <p:ph type="sldNum" sz="quarter" idx="5"/>
          </p:nvPr>
        </p:nvSpPr>
        <p:spPr>
          <a:noFill/>
        </p:spPr>
        <p:txBody>
          <a:bodyPr/>
          <a:lstStyle/>
          <a:p>
            <a:fld id="{2BB24CC7-B93A-469C-9FA0-CFC6CDC138FD}" type="slidenum">
              <a:rPr lang="en-GB" smtClean="0"/>
              <a:pPr/>
              <a:t>25</a:t>
            </a:fld>
            <a:endParaRPr lang="en-GB" smtClean="0"/>
          </a:p>
        </p:txBody>
      </p:sp>
    </p:spTree>
    <p:extLst>
      <p:ext uri="{BB962C8B-B14F-4D97-AF65-F5344CB8AC3E}">
        <p14:creationId xmlns:p14="http://schemas.microsoft.com/office/powerpoint/2010/main" val="97860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821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Probleem met kapitaalstromen is dat gros ervan zeer vluchtig is. Uitstroom zorgt voor druk op de munt. Zolang dat geleidelijk gebeurt, is er geen man overboord. Maar soms gaat het te snel en moet, naast muntinterventies, ook de rente opgetrokken worden. Want een te snelle daling leidt tot inflatie. Stijging van de rente zorgt dan weer voor een afkoeling van de economie. </a:t>
            </a:r>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5</a:t>
            </a:fld>
            <a:endParaRPr lang="en-US"/>
          </a:p>
        </p:txBody>
      </p:sp>
    </p:spTree>
    <p:extLst>
      <p:ext uri="{BB962C8B-B14F-4D97-AF65-F5344CB8AC3E}">
        <p14:creationId xmlns:p14="http://schemas.microsoft.com/office/powerpoint/2010/main" val="201510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1982: </a:t>
            </a:r>
            <a:r>
              <a:rPr lang="en-US" dirty="0" err="1"/>
              <a:t>LatAm</a:t>
            </a:r>
            <a:r>
              <a:rPr lang="en-US" dirty="0"/>
              <a:t> crisis</a:t>
            </a:r>
          </a:p>
          <a:p>
            <a:r>
              <a:rPr lang="en-US" dirty="0" smtClean="0"/>
              <a:t>1994</a:t>
            </a:r>
            <a:r>
              <a:rPr lang="en-US" dirty="0"/>
              <a:t>: Mexico</a:t>
            </a:r>
          </a:p>
          <a:p>
            <a:r>
              <a:rPr lang="en-US" dirty="0" smtClean="0"/>
              <a:t>1997</a:t>
            </a:r>
            <a:r>
              <a:rPr lang="en-US" dirty="0"/>
              <a:t>: Asia crisis (starting in Thailand with contagion to the rest of the region)</a:t>
            </a:r>
          </a:p>
          <a:p>
            <a:r>
              <a:rPr lang="en-US" dirty="0" smtClean="0"/>
              <a:t>1998</a:t>
            </a:r>
            <a:r>
              <a:rPr lang="en-US" dirty="0"/>
              <a:t>: Russia</a:t>
            </a:r>
          </a:p>
          <a:p>
            <a:r>
              <a:rPr lang="en-US" dirty="0" smtClean="0"/>
              <a:t>2001/2002</a:t>
            </a:r>
            <a:r>
              <a:rPr lang="en-US" dirty="0"/>
              <a:t>: Turkey, Argentina</a:t>
            </a:r>
          </a:p>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78731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FA85-AF4B-419A-AB2C-33A4194E50FB}" type="slidenum">
              <a:rPr lang="en-US" smtClean="0"/>
              <a:pPr/>
              <a:t>7</a:t>
            </a:fld>
            <a:endParaRPr lang="en-US"/>
          </a:p>
        </p:txBody>
      </p:sp>
    </p:spTree>
    <p:extLst>
      <p:ext uri="{BB962C8B-B14F-4D97-AF65-F5344CB8AC3E}">
        <p14:creationId xmlns:p14="http://schemas.microsoft.com/office/powerpoint/2010/main" val="85155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Ook Fr en It daling werklozen</a:t>
            </a:r>
          </a:p>
          <a:p>
            <a:r>
              <a:rPr lang="en-US" dirty="0"/>
              <a:t>In September, the EA unemployment rate went down by 0.1 pp to 10.8% (down 0.7 pp compared to September 2014</a:t>
            </a:r>
          </a:p>
          <a:p>
            <a:r>
              <a:rPr lang="en-US" dirty="0"/>
              <a:t>The </a:t>
            </a:r>
            <a:r>
              <a:rPr lang="en-US" b="1" dirty="0"/>
              <a:t>decrease was the largest in Spain </a:t>
            </a:r>
            <a:r>
              <a:rPr lang="en-US" dirty="0"/>
              <a:t>(-0.2 pp) but the unemployment rate in Spain is still the second-highest in the EA after Greece. Currently, the </a:t>
            </a:r>
            <a:r>
              <a:rPr lang="en-US" b="1" dirty="0"/>
              <a:t>unemployment rate </a:t>
            </a:r>
            <a:r>
              <a:rPr lang="en-US" dirty="0"/>
              <a:t>is at a </a:t>
            </a:r>
            <a:r>
              <a:rPr lang="en-US" b="1" dirty="0"/>
              <a:t>four year low</a:t>
            </a:r>
            <a:r>
              <a:rPr lang="en-US" dirty="0"/>
              <a:t>. With </a:t>
            </a:r>
            <a:r>
              <a:rPr lang="en-US" b="1" dirty="0"/>
              <a:t>the eye on general elections </a:t>
            </a:r>
            <a:r>
              <a:rPr lang="en-US" dirty="0"/>
              <a:t>later this year, the improvement in the </a:t>
            </a:r>
            <a:r>
              <a:rPr lang="en-US" dirty="0" err="1"/>
              <a:t>labour</a:t>
            </a:r>
            <a:r>
              <a:rPr lang="en-US" dirty="0"/>
              <a:t> market should support the campaign of current prime Minister </a:t>
            </a:r>
            <a:r>
              <a:rPr lang="en-US" dirty="0" err="1"/>
              <a:t>Rajoy</a:t>
            </a:r>
            <a:endParaRPr lang="en-US" dirty="0"/>
          </a:p>
          <a:p>
            <a:r>
              <a:rPr lang="en-US" dirty="0"/>
              <a:t>Even in France, the unemployment rate went down (-0.1pp) in September compared to August.  </a:t>
            </a:r>
          </a:p>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8</a:t>
            </a:fld>
            <a:endParaRPr lang="en-US"/>
          </a:p>
        </p:txBody>
      </p:sp>
    </p:spTree>
    <p:extLst>
      <p:ext uri="{BB962C8B-B14F-4D97-AF65-F5344CB8AC3E}">
        <p14:creationId xmlns:p14="http://schemas.microsoft.com/office/powerpoint/2010/main" val="170974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effectLst/>
              </a:rPr>
              <a:t>Governments are planning to “use” the cyclical improvement in the fiscal balance and the windfall from QE-related cheap funding costs to finance a small fiscal stimulus, leaving the headline deficit roughly unchanged. </a:t>
            </a:r>
          </a:p>
          <a:p>
            <a:endParaRPr lang="nl-BE" dirty="0"/>
          </a:p>
          <a:p>
            <a:r>
              <a:rPr lang="nl-BE" dirty="0" smtClean="0"/>
              <a:t>Komt ruimte (</a:t>
            </a:r>
            <a:r>
              <a:rPr lang="nl-BE" dirty="0" err="1" smtClean="0"/>
              <a:t>geagregeerd</a:t>
            </a:r>
            <a:r>
              <a:rPr lang="nl-BE" dirty="0" smtClean="0"/>
              <a:t>) om </a:t>
            </a:r>
            <a:r>
              <a:rPr lang="nl-BE" dirty="0" err="1" smtClean="0"/>
              <a:t>cycl.ruimte</a:t>
            </a:r>
            <a:r>
              <a:rPr lang="nl-BE" dirty="0" smtClean="0"/>
              <a:t> te gebruiken om wat extra groei te genereren. </a:t>
            </a:r>
          </a:p>
          <a:p>
            <a:r>
              <a:rPr lang="en-US" dirty="0"/>
              <a:t>Most of the 2016 draft budgetary plans submitted by the EA member states foresee mild fiscal easing. The EC will publish its assessment of the draft budgetary plans by the end of November</a:t>
            </a:r>
          </a:p>
          <a:p>
            <a:r>
              <a:rPr lang="en-US" dirty="0"/>
              <a:t>Euro area governments are taking advantage of cyclical budget improvements, record-low funding costs and recent relaxation in EU fiscal rules to try to support the still-mild economic recovery and boost their popularity</a:t>
            </a:r>
          </a:p>
          <a:p>
            <a:r>
              <a:rPr lang="en-US" dirty="0"/>
              <a:t>In total, a widening of the structural budget deficit of 0.2 percentage points of GDP is proposed by the EA governments with the largest stimuli for Germany and Italy. The refugee clause in the budget rules could add some percentage points</a:t>
            </a:r>
          </a:p>
          <a:p>
            <a:r>
              <a:rPr lang="en-US" dirty="0"/>
              <a:t>Most importantly, this is the first budgeted collective fiscal stimulus since 2010 after an impressive tightening cycle from 2011 until 2013, followed by two years of more or less neutral fiscal stance. </a:t>
            </a:r>
          </a:p>
          <a:p>
            <a:r>
              <a:rPr lang="en-US" dirty="0"/>
              <a:t>Large differences in the attitude towards fiscal easing persist at country level</a:t>
            </a:r>
          </a:p>
          <a:p>
            <a:r>
              <a:rPr lang="en-US" dirty="0"/>
              <a:t>Easing: Germany (investment spending) and Italy (tax cuts)</a:t>
            </a:r>
          </a:p>
          <a:p>
            <a:r>
              <a:rPr lang="en-US" dirty="0"/>
              <a:t>Stable: Netherlands, Spain and Austria</a:t>
            </a:r>
          </a:p>
          <a:p>
            <a:r>
              <a:rPr lang="en-US" dirty="0"/>
              <a:t>Tightening: France (expenditure cuts) and Belgium (expenditure cuts)</a:t>
            </a:r>
          </a:p>
          <a:p>
            <a:r>
              <a:rPr lang="en-US" dirty="0"/>
              <a:t>Governments are planning to “use” the cyclical improvement in the fiscal balance and the windfall from QE-related cheap funding costs to finance a small fiscal stimulus, leaving the headline deficit roughly unchanged</a:t>
            </a:r>
          </a:p>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9</a:t>
            </a:fld>
            <a:endParaRPr lang="en-US"/>
          </a:p>
        </p:txBody>
      </p:sp>
    </p:spTree>
    <p:extLst>
      <p:ext uri="{BB962C8B-B14F-4D97-AF65-F5344CB8AC3E}">
        <p14:creationId xmlns:p14="http://schemas.microsoft.com/office/powerpoint/2010/main" val="395248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Credit standards</a:t>
            </a:r>
          </a:p>
          <a:p>
            <a:r>
              <a:rPr lang="en-US" b="1" dirty="0"/>
              <a:t>Credit standards on loans to enterprises eased </a:t>
            </a:r>
            <a:r>
              <a:rPr lang="en-US" dirty="0"/>
              <a:t>more than expected in Q3 while </a:t>
            </a:r>
            <a:r>
              <a:rPr lang="en-US" b="1" dirty="0"/>
              <a:t>credit standards for housing loans</a:t>
            </a:r>
            <a:r>
              <a:rPr lang="en-US" dirty="0"/>
              <a:t> </a:t>
            </a:r>
            <a:r>
              <a:rPr lang="en-US" b="1" dirty="0"/>
              <a:t>tightened (now in line with historical average since ‘03). Consumer credit standards eased</a:t>
            </a:r>
          </a:p>
          <a:p>
            <a:r>
              <a:rPr lang="en-US" b="1" dirty="0"/>
              <a:t>Easing</a:t>
            </a:r>
            <a:r>
              <a:rPr lang="en-US" dirty="0"/>
              <a:t> in credit standards </a:t>
            </a:r>
            <a:r>
              <a:rPr lang="en-US" b="1" dirty="0"/>
              <a:t>due to competition for enterprises and housing loans</a:t>
            </a:r>
            <a:r>
              <a:rPr lang="en-US" dirty="0"/>
              <a:t>. </a:t>
            </a:r>
            <a:r>
              <a:rPr lang="en-US" b="1" dirty="0"/>
              <a:t>Positive effect </a:t>
            </a:r>
            <a:r>
              <a:rPr lang="en-US" dirty="0"/>
              <a:t>of </a:t>
            </a:r>
            <a:r>
              <a:rPr lang="en-US" b="1" dirty="0"/>
              <a:t>competition on </a:t>
            </a:r>
            <a:r>
              <a:rPr lang="en-US" dirty="0"/>
              <a:t>credit standards for </a:t>
            </a:r>
            <a:r>
              <a:rPr lang="en-US" b="1" dirty="0"/>
              <a:t>housing loans </a:t>
            </a:r>
            <a:r>
              <a:rPr lang="en-US" dirty="0"/>
              <a:t>outweighed by </a:t>
            </a:r>
            <a:r>
              <a:rPr lang="en-US" b="1" dirty="0"/>
              <a:t>negative (tightening) effect of ‘other factors’</a:t>
            </a:r>
            <a:r>
              <a:rPr lang="en-US" dirty="0"/>
              <a:t>, in particular </a:t>
            </a:r>
            <a:r>
              <a:rPr lang="en-US" b="1" dirty="0"/>
              <a:t>national regulation</a:t>
            </a:r>
            <a:endParaRPr lang="en-US" sz="800" b="1" dirty="0"/>
          </a:p>
          <a:p>
            <a:r>
              <a:rPr lang="en-US" b="1" dirty="0"/>
              <a:t>For Q4, </a:t>
            </a:r>
            <a:r>
              <a:rPr lang="en-US" dirty="0"/>
              <a:t>banks expect a further </a:t>
            </a:r>
            <a:r>
              <a:rPr lang="en-US" b="1" dirty="0"/>
              <a:t>net easing for loans to enterprises and consumer credit</a:t>
            </a:r>
            <a:r>
              <a:rPr lang="en-US" dirty="0"/>
              <a:t> but </a:t>
            </a:r>
            <a:r>
              <a:rPr lang="en-US" b="1" dirty="0"/>
              <a:t>status quo for housing loans</a:t>
            </a:r>
          </a:p>
          <a:p>
            <a:r>
              <a:rPr lang="en-US" b="1" dirty="0"/>
              <a:t>Country level:</a:t>
            </a:r>
            <a:endParaRPr lang="en-US" sz="800" b="1" dirty="0"/>
          </a:p>
          <a:p>
            <a:pPr lvl="1"/>
            <a:r>
              <a:rPr lang="en-US" b="1" dirty="0"/>
              <a:t>Credit standards </a:t>
            </a:r>
            <a:r>
              <a:rPr lang="en-US" dirty="0"/>
              <a:t>on loans to </a:t>
            </a:r>
            <a:r>
              <a:rPr lang="en-US" b="1" dirty="0"/>
              <a:t>enterprises</a:t>
            </a:r>
            <a:r>
              <a:rPr lang="en-US" dirty="0"/>
              <a:t> </a:t>
            </a:r>
            <a:r>
              <a:rPr lang="en-US" b="1" dirty="0"/>
              <a:t>eased </a:t>
            </a:r>
            <a:r>
              <a:rPr lang="en-US" dirty="0"/>
              <a:t>further in </a:t>
            </a:r>
            <a:r>
              <a:rPr lang="en-US" b="1" dirty="0"/>
              <a:t>Italy</a:t>
            </a:r>
            <a:r>
              <a:rPr lang="en-US" dirty="0"/>
              <a:t> and </a:t>
            </a:r>
            <a:r>
              <a:rPr lang="en-US" b="1" dirty="0"/>
              <a:t>remained unchanged in Germany, Spain and the Netherlands</a:t>
            </a:r>
            <a:r>
              <a:rPr lang="en-US" dirty="0"/>
              <a:t>, while banks in </a:t>
            </a:r>
            <a:r>
              <a:rPr lang="en-US" b="1" dirty="0"/>
              <a:t>France</a:t>
            </a:r>
            <a:r>
              <a:rPr lang="en-US" dirty="0"/>
              <a:t> reported that credit standards had </a:t>
            </a:r>
            <a:r>
              <a:rPr lang="en-US" b="1" dirty="0"/>
              <a:t>tightened</a:t>
            </a:r>
            <a:r>
              <a:rPr lang="en-US" dirty="0"/>
              <a:t> in net terms. </a:t>
            </a:r>
          </a:p>
          <a:p>
            <a:pPr lvl="1"/>
            <a:r>
              <a:rPr lang="en-US" dirty="0"/>
              <a:t>For </a:t>
            </a:r>
            <a:r>
              <a:rPr lang="en-US" b="1" dirty="0"/>
              <a:t>housing loans</a:t>
            </a:r>
            <a:r>
              <a:rPr lang="en-US" dirty="0"/>
              <a:t>, a </a:t>
            </a:r>
            <a:r>
              <a:rPr lang="en-US" b="1" dirty="0"/>
              <a:t>substantial</a:t>
            </a:r>
            <a:r>
              <a:rPr lang="en-US" dirty="0"/>
              <a:t> net </a:t>
            </a:r>
            <a:r>
              <a:rPr lang="en-US" b="1" dirty="0"/>
              <a:t>percentage</a:t>
            </a:r>
            <a:r>
              <a:rPr lang="en-US" dirty="0"/>
              <a:t> of </a:t>
            </a:r>
            <a:r>
              <a:rPr lang="en-US" b="1" dirty="0"/>
              <a:t>banks in the Netherlands </a:t>
            </a:r>
            <a:r>
              <a:rPr lang="en-US" dirty="0"/>
              <a:t>reported a </a:t>
            </a:r>
            <a:r>
              <a:rPr lang="en-US" b="1" dirty="0"/>
              <a:t>tightening</a:t>
            </a:r>
            <a:r>
              <a:rPr lang="en-US" dirty="0"/>
              <a:t> in credit standards. </a:t>
            </a:r>
            <a:r>
              <a:rPr lang="en-US" b="1" dirty="0"/>
              <a:t>Banks in Germany and France also</a:t>
            </a:r>
            <a:r>
              <a:rPr lang="en-US" dirty="0"/>
              <a:t> reported a </a:t>
            </a:r>
            <a:r>
              <a:rPr lang="en-US" b="1" dirty="0"/>
              <a:t>tightening</a:t>
            </a:r>
            <a:r>
              <a:rPr lang="en-US" dirty="0"/>
              <a:t>, albeit to a lesser extent, and </a:t>
            </a:r>
            <a:r>
              <a:rPr lang="en-US" b="1" dirty="0"/>
              <a:t>banks in Spain and Italy </a:t>
            </a:r>
            <a:r>
              <a:rPr lang="en-US" dirty="0"/>
              <a:t>reported a </a:t>
            </a:r>
            <a:r>
              <a:rPr lang="en-US" b="1" dirty="0"/>
              <a:t>net easing </a:t>
            </a:r>
            <a:r>
              <a:rPr lang="en-US" dirty="0"/>
              <a:t>in credit standards </a:t>
            </a:r>
          </a:p>
          <a:p>
            <a:pPr lvl="1"/>
            <a:endParaRPr lang="nl-BE" dirty="0"/>
          </a:p>
          <a:p>
            <a:pPr lvl="1"/>
            <a:r>
              <a:rPr lang="nl-BE" dirty="0" smtClean="0"/>
              <a:t>Rekening houden dat doorsijpelen soepel monetair beleid (ook lagere euro) pas na 2 jaar echte impact heeft.</a:t>
            </a:r>
          </a:p>
          <a:p>
            <a:pPr lvl="1"/>
            <a:r>
              <a:rPr lang="nl-BE" dirty="0" smtClean="0"/>
              <a:t>Investeringen blijft de enig overblijvende missende link.</a:t>
            </a:r>
          </a:p>
          <a:p>
            <a:pPr lvl="1"/>
            <a:r>
              <a:rPr lang="nl-BE" dirty="0" smtClean="0"/>
              <a:t>IFO houdt stand. Is meer brede economie dan PMI industrie</a:t>
            </a:r>
          </a:p>
          <a:p>
            <a:pPr lvl="1"/>
            <a:r>
              <a:rPr lang="nl-BE" dirty="0" smtClean="0"/>
              <a:t>Du. </a:t>
            </a:r>
            <a:r>
              <a:rPr lang="nl-BE" dirty="0" err="1" smtClean="0"/>
              <a:t>Sterktere</a:t>
            </a:r>
            <a:r>
              <a:rPr lang="nl-BE" dirty="0" smtClean="0"/>
              <a:t> groei? Zit aan full </a:t>
            </a:r>
            <a:r>
              <a:rPr lang="nl-BE" dirty="0" err="1" smtClean="0"/>
              <a:t>employment</a:t>
            </a:r>
            <a:r>
              <a:rPr lang="nl-BE" dirty="0" smtClean="0"/>
              <a:t>, geen ‘</a:t>
            </a:r>
            <a:r>
              <a:rPr lang="nl-BE" dirty="0" err="1" smtClean="0"/>
              <a:t>slack</a:t>
            </a:r>
            <a:r>
              <a:rPr lang="nl-BE" dirty="0" smtClean="0"/>
              <a:t>’ meer; Daarom daling groei tot potentieel. </a:t>
            </a:r>
            <a:endParaRPr lang="en-US" dirty="0"/>
          </a:p>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10</a:t>
            </a:fld>
            <a:endParaRPr lang="en-US"/>
          </a:p>
        </p:txBody>
      </p:sp>
    </p:spTree>
    <p:extLst>
      <p:ext uri="{BB962C8B-B14F-4D97-AF65-F5344CB8AC3E}">
        <p14:creationId xmlns:p14="http://schemas.microsoft.com/office/powerpoint/2010/main" val="3468367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4157" name="Picture 13" descr="KBC_RGB"/>
          <p:cNvPicPr>
            <a:picLocks noChangeAspect="1" noChangeArrowheads="1"/>
          </p:cNvPicPr>
          <p:nvPr/>
        </p:nvPicPr>
        <p:blipFill>
          <a:blip r:embed="rId2" cstate="print"/>
          <a:srcRect/>
          <a:stretch>
            <a:fillRect/>
          </a:stretch>
        </p:blipFill>
        <p:spPr bwMode="auto">
          <a:xfrm>
            <a:off x="7780338" y="5616575"/>
            <a:ext cx="796925" cy="620713"/>
          </a:xfrm>
          <a:prstGeom prst="rect">
            <a:avLst/>
          </a:prstGeom>
          <a:noFill/>
        </p:spPr>
      </p:pic>
      <p:pic>
        <p:nvPicPr>
          <p:cNvPr id="134156" name="Picture 12" descr="Afbeelding2"/>
          <p:cNvPicPr>
            <a:picLocks noChangeAspect="1" noChangeArrowheads="1"/>
          </p:cNvPicPr>
          <p:nvPr/>
        </p:nvPicPr>
        <p:blipFill>
          <a:blip r:embed="rId3" cstate="print"/>
          <a:srcRect l="50375"/>
          <a:stretch>
            <a:fillRect/>
          </a:stretch>
        </p:blipFill>
        <p:spPr bwMode="auto">
          <a:xfrm>
            <a:off x="0" y="1077913"/>
            <a:ext cx="2516188" cy="5070475"/>
          </a:xfrm>
          <a:prstGeom prst="rect">
            <a:avLst/>
          </a:prstGeom>
          <a:noFill/>
        </p:spPr>
      </p:pic>
      <p:sp>
        <p:nvSpPr>
          <p:cNvPr id="134149" name="Rectangle 5"/>
          <p:cNvSpPr>
            <a:spLocks noGrp="1" noChangeArrowheads="1"/>
          </p:cNvSpPr>
          <p:nvPr>
            <p:ph type="ctrTitle"/>
          </p:nvPr>
        </p:nvSpPr>
        <p:spPr>
          <a:xfrm>
            <a:off x="2484438" y="1958975"/>
            <a:ext cx="6119812" cy="1470025"/>
          </a:xfrm>
        </p:spPr>
        <p:txBody>
          <a:bodyPr/>
          <a:lstStyle>
            <a:lvl1pPr>
              <a:defRPr sz="2800"/>
            </a:lvl1pPr>
          </a:lstStyle>
          <a:p>
            <a:r>
              <a:rPr lang="en-US" smtClean="0"/>
              <a:t>Click to edit Master title style</a:t>
            </a:r>
            <a:endParaRPr lang="nl-NL"/>
          </a:p>
        </p:txBody>
      </p:sp>
      <p:sp>
        <p:nvSpPr>
          <p:cNvPr id="134150" name="Rectangle 6"/>
          <p:cNvSpPr>
            <a:spLocks noGrp="1" noChangeArrowheads="1"/>
          </p:cNvSpPr>
          <p:nvPr>
            <p:ph type="subTitle" idx="1"/>
          </p:nvPr>
        </p:nvSpPr>
        <p:spPr>
          <a:xfrm>
            <a:off x="2484438" y="3716338"/>
            <a:ext cx="6119812" cy="1225550"/>
          </a:xfrm>
        </p:spPr>
        <p:txBody>
          <a:bodyPr/>
          <a:lstStyle>
            <a:lvl1pPr marL="0" indent="0" algn="r">
              <a:buFont typeface="Zapf Dingbats" pitchFamily="48" charset="2"/>
              <a:buNone/>
              <a:defRPr sz="1800"/>
            </a:lvl1pPr>
          </a:lstStyle>
          <a:p>
            <a:r>
              <a:rPr lang="en-US" smtClean="0"/>
              <a:t>Click to edit Master subtitle style</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88913"/>
            <a:ext cx="2070100" cy="604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88913"/>
            <a:ext cx="6057900"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46288" y="188913"/>
            <a:ext cx="6557962" cy="10779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402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3738" y="6453188"/>
            <a:ext cx="2355850" cy="176212"/>
          </a:xfrm>
        </p:spPr>
        <p:txBody>
          <a:bodyPr/>
          <a:lstStyle>
            <a:lvl1pPr>
              <a:defRPr/>
            </a:lvl1pPr>
          </a:lstStyle>
          <a:p>
            <a:endParaRPr lang="en-US"/>
          </a:p>
        </p:txBody>
      </p:sp>
      <p:sp>
        <p:nvSpPr>
          <p:cNvPr id="6" name="Slide Number Placeholder 5"/>
          <p:cNvSpPr>
            <a:spLocks noGrp="1"/>
          </p:cNvSpPr>
          <p:nvPr>
            <p:ph type="sldNum" sz="quarter" idx="11"/>
          </p:nvPr>
        </p:nvSpPr>
        <p:spPr>
          <a:xfrm>
            <a:off x="323850" y="6453188"/>
            <a:ext cx="331788" cy="176212"/>
          </a:xfrm>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46288" y="188913"/>
            <a:ext cx="6557962" cy="10779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38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3738" y="6453188"/>
            <a:ext cx="2355850" cy="176212"/>
          </a:xfrm>
        </p:spPr>
        <p:txBody>
          <a:bodyPr/>
          <a:lstStyle>
            <a:lvl1pPr>
              <a:defRPr/>
            </a:lvl1pPr>
          </a:lstStyle>
          <a:p>
            <a:endParaRPr lang="en-US"/>
          </a:p>
        </p:txBody>
      </p:sp>
      <p:sp>
        <p:nvSpPr>
          <p:cNvPr id="6" name="Slide Number Placeholder 5"/>
          <p:cNvSpPr>
            <a:spLocks noGrp="1"/>
          </p:cNvSpPr>
          <p:nvPr>
            <p:ph type="sldNum" sz="quarter" idx="11"/>
          </p:nvPr>
        </p:nvSpPr>
        <p:spPr>
          <a:xfrm>
            <a:off x="323850" y="6453188"/>
            <a:ext cx="331788" cy="176212"/>
          </a:xfrm>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188913"/>
            <a:ext cx="8280400" cy="604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93738" y="6453188"/>
            <a:ext cx="2355850" cy="176212"/>
          </a:xfrm>
        </p:spPr>
        <p:txBody>
          <a:bodyPr/>
          <a:lstStyle>
            <a:lvl1pPr>
              <a:defRPr/>
            </a:lvl1pPr>
          </a:lstStyle>
          <a:p>
            <a:pPr>
              <a:defRPr/>
            </a:pPr>
            <a:endParaRPr lang="en-GB"/>
          </a:p>
        </p:txBody>
      </p:sp>
      <p:sp>
        <p:nvSpPr>
          <p:cNvPr id="4" name="Slide Number Placeholder 3"/>
          <p:cNvSpPr>
            <a:spLocks noGrp="1"/>
          </p:cNvSpPr>
          <p:nvPr>
            <p:ph type="sldNum" sz="quarter" idx="11"/>
          </p:nvPr>
        </p:nvSpPr>
        <p:spPr>
          <a:xfrm>
            <a:off x="323850" y="6453188"/>
            <a:ext cx="331788" cy="176212"/>
          </a:xfrm>
        </p:spPr>
        <p:txBody>
          <a:bodyPr/>
          <a:lstStyle>
            <a:lvl1pPr>
              <a:defRPr/>
            </a:lvl1pPr>
          </a:lstStyle>
          <a:p>
            <a:pPr>
              <a:defRPr/>
            </a:pPr>
            <a:r>
              <a:rPr lang="en-GB"/>
              <a:t></a:t>
            </a:r>
            <a:r>
              <a:rPr lang="en-GB" baseline="0"/>
              <a:t> </a:t>
            </a:r>
            <a:fld id="{04851952-34A2-4E7A-8E3E-C7198DC0D426}" type="slidenum">
              <a:rPr lang="en-GB" baseline="0"/>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850" y="1844675"/>
            <a:ext cx="40640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23850" y="4116388"/>
            <a:ext cx="4064000"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402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93738" y="6453188"/>
            <a:ext cx="2355850" cy="176212"/>
          </a:xfrm>
        </p:spPr>
        <p:txBody>
          <a:bodyPr/>
          <a:lstStyle>
            <a:lvl1pPr>
              <a:defRPr/>
            </a:lvl1pPr>
          </a:lstStyle>
          <a:p>
            <a:pPr>
              <a:defRPr/>
            </a:pPr>
            <a:endParaRPr lang="en-GB"/>
          </a:p>
        </p:txBody>
      </p:sp>
      <p:sp>
        <p:nvSpPr>
          <p:cNvPr id="7" name="Slide Number Placeholder 6"/>
          <p:cNvSpPr>
            <a:spLocks noGrp="1"/>
          </p:cNvSpPr>
          <p:nvPr>
            <p:ph type="sldNum" sz="quarter" idx="11"/>
          </p:nvPr>
        </p:nvSpPr>
        <p:spPr>
          <a:xfrm>
            <a:off x="323850" y="6453188"/>
            <a:ext cx="331788" cy="176212"/>
          </a:xfrm>
        </p:spPr>
        <p:txBody>
          <a:bodyPr/>
          <a:lstStyle>
            <a:lvl1pPr>
              <a:defRPr/>
            </a:lvl1pPr>
          </a:lstStyle>
          <a:p>
            <a:pPr>
              <a:defRPr/>
            </a:pPr>
            <a:r>
              <a:rPr lang="en-GB"/>
              <a:t></a:t>
            </a:r>
            <a:r>
              <a:rPr lang="en-GB" baseline="0"/>
              <a:t> </a:t>
            </a:r>
            <a:fld id="{49C45404-A1B6-4AE0-9CD8-FC84CA4E5BC8}" type="slidenum">
              <a:rPr lang="en-GB" baseline="0"/>
              <a:pPr>
                <a:defRPr/>
              </a:pPr>
              <a:t>‹#›</a:t>
            </a:fld>
            <a:endParaRPr lang="en-GB"/>
          </a:p>
        </p:txBody>
      </p:sp>
      <p:sp>
        <p:nvSpPr>
          <p:cNvPr id="8" name="Title 7"/>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95275" y="1844675"/>
            <a:ext cx="4078288"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4" name="Tijdelijke aanduiding voor inhoud 3"/>
          <p:cNvSpPr>
            <a:spLocks noGrp="1"/>
          </p:cNvSpPr>
          <p:nvPr>
            <p:ph sz="half" idx="2"/>
          </p:nvPr>
        </p:nvSpPr>
        <p:spPr>
          <a:xfrm>
            <a:off x="4525963" y="1844675"/>
            <a:ext cx="4078287"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pPr>
              <a:defRPr/>
            </a:pPr>
            <a:endParaRPr lang="en-GB"/>
          </a:p>
        </p:txBody>
      </p:sp>
      <p:sp>
        <p:nvSpPr>
          <p:cNvPr id="6" name="Tijdelijke aanduiding voor dianummer 5"/>
          <p:cNvSpPr>
            <a:spLocks noGrp="1"/>
          </p:cNvSpPr>
          <p:nvPr>
            <p:ph type="sldNum" sz="quarter" idx="11"/>
          </p:nvPr>
        </p:nvSpPr>
        <p:spPr/>
        <p:txBody>
          <a:bodyPr/>
          <a:lstStyle>
            <a:lvl1pPr>
              <a:defRPr/>
            </a:lvl1pPr>
          </a:lstStyle>
          <a:p>
            <a:pPr>
              <a:defRPr/>
            </a:pPr>
            <a:r>
              <a:rPr lang="en-GB"/>
              <a:t></a:t>
            </a:r>
            <a:r>
              <a:rPr lang="en-GB" baseline="0"/>
              <a:t> </a:t>
            </a:r>
            <a:fld id="{3085A41D-D26B-4686-8D51-37D0A182CBC6}" type="slidenum">
              <a:rPr lang="en-GB" baseline="0"/>
              <a:pPr>
                <a:defRPr/>
              </a:pPr>
              <a:t>‹#›</a:t>
            </a:fld>
            <a:r>
              <a:rPr lang="en-GB" baseline="0"/>
              <a:t> </a:t>
            </a:r>
            <a:r>
              <a:rPr lang="en-GB"/>
              <a:t></a:t>
            </a:r>
          </a:p>
        </p:txBody>
      </p:sp>
      <p:sp>
        <p:nvSpPr>
          <p:cNvPr id="7" name="Title 6"/>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pictures with caption">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hasCustomPrompt="1"/>
          </p:nvPr>
        </p:nvSpPr>
        <p:spPr>
          <a:xfrm>
            <a:off x="514358" y="1860176"/>
            <a:ext cx="2627188" cy="3311074"/>
          </a:xfrm>
        </p:spPr>
        <p:txBody>
          <a:bodyPr anchor="ctr"/>
          <a:lstStyle>
            <a:lvl1pPr marL="0" marR="0" indent="0" algn="ctr" defTabSz="457200" rtl="0" eaLnBrk="1" fontAlgn="auto" latinLnBrk="0" hangingPunct="1">
              <a:lnSpc>
                <a:spcPct val="90000"/>
              </a:lnSpc>
              <a:spcBef>
                <a:spcPts val="0"/>
              </a:spcBef>
              <a:spcAft>
                <a:spcPts val="800"/>
              </a:spcAft>
              <a:buClr>
                <a:srgbClr val="003366"/>
              </a:buClr>
              <a:buSzTx/>
              <a:buFontTx/>
              <a:buNone/>
              <a:tabLst/>
              <a:defRPr/>
            </a:lvl1pPr>
          </a:lstStyle>
          <a:p>
            <a:r>
              <a:rPr lang="en-GB" noProof="0" smtClean="0"/>
              <a:t>Click icon to add picture</a:t>
            </a:r>
          </a:p>
        </p:txBody>
      </p:sp>
      <p:sp>
        <p:nvSpPr>
          <p:cNvPr id="8" name="Tijdelijke aanduiding voor afbeelding 6"/>
          <p:cNvSpPr>
            <a:spLocks noGrp="1"/>
          </p:cNvSpPr>
          <p:nvPr>
            <p:ph type="pic" sz="quarter" idx="14" hasCustomPrompt="1"/>
          </p:nvPr>
        </p:nvSpPr>
        <p:spPr>
          <a:xfrm>
            <a:off x="327373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9" name="Tijdelijke aanduiding voor afbeelding 6"/>
          <p:cNvSpPr>
            <a:spLocks noGrp="1"/>
          </p:cNvSpPr>
          <p:nvPr>
            <p:ph type="pic" sz="quarter" idx="15" hasCustomPrompt="1"/>
          </p:nvPr>
        </p:nvSpPr>
        <p:spPr>
          <a:xfrm>
            <a:off x="603825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11" name="Tijdelijke aanduiding voor tekst 10"/>
          <p:cNvSpPr>
            <a:spLocks noGrp="1"/>
          </p:cNvSpPr>
          <p:nvPr>
            <p:ph type="body" sz="quarter" idx="16" hasCustomPrompt="1"/>
          </p:nvPr>
        </p:nvSpPr>
        <p:spPr bwMode="gray">
          <a:xfrm>
            <a:off x="516241" y="5267987"/>
            <a:ext cx="262325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2" name="Tijdelijke aanduiding voor tekst 10"/>
          <p:cNvSpPr>
            <a:spLocks noGrp="1"/>
          </p:cNvSpPr>
          <p:nvPr>
            <p:ph type="body" sz="quarter" idx="17" hasCustomPrompt="1"/>
          </p:nvPr>
        </p:nvSpPr>
        <p:spPr bwMode="gray">
          <a:xfrm>
            <a:off x="3258446" y="5266140"/>
            <a:ext cx="264469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3" name="Tijdelijke aanduiding voor tekst 10"/>
          <p:cNvSpPr>
            <a:spLocks noGrp="1"/>
          </p:cNvSpPr>
          <p:nvPr>
            <p:ph type="body" sz="quarter" idx="18" hasCustomPrompt="1"/>
          </p:nvPr>
        </p:nvSpPr>
        <p:spPr bwMode="gray">
          <a:xfrm>
            <a:off x="6032539" y="5264293"/>
            <a:ext cx="2642434"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0"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299691162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992188" y="6453191"/>
            <a:ext cx="844550" cy="176212"/>
          </a:xfrm>
          <a:prstGeom prst="rect">
            <a:avLst/>
          </a:prstGeom>
        </p:spPr>
        <p:txBody>
          <a:bodyPr/>
          <a:lstStyle>
            <a:lvl1pPr>
              <a:defRPr/>
            </a:lvl1pPr>
          </a:lstStyle>
          <a:p>
            <a:endParaRPr lang="en-US"/>
          </a:p>
        </p:txBody>
      </p:sp>
      <p:sp>
        <p:nvSpPr>
          <p:cNvPr id="5" name="Tijdelijke aanduiding voor dianummer 4"/>
          <p:cNvSpPr>
            <a:spLocks noGrp="1"/>
          </p:cNvSpPr>
          <p:nvPr>
            <p:ph type="sldNum" sz="quarter" idx="11"/>
          </p:nvPr>
        </p:nvSpPr>
        <p:spPr>
          <a:xfrm>
            <a:off x="457200" y="6453191"/>
            <a:ext cx="533400" cy="176212"/>
          </a:xfrm>
          <a:prstGeom prst="rect">
            <a:avLst/>
          </a:prstGeom>
        </p:spPr>
        <p:txBody>
          <a:bodyPr/>
          <a:lstStyle>
            <a:lvl1pPr>
              <a:defRPr/>
            </a:lvl1pPr>
          </a:lstStyle>
          <a:p>
            <a:fld id="{A632EB36-13B7-46F7-8C85-CF61BC66662A}" type="slidenum">
              <a:rPr lang="en-US" smtClean="0"/>
              <a:pPr/>
              <a:t>‹#›</a:t>
            </a:fld>
            <a:endParaRPr lang="en-US"/>
          </a:p>
        </p:txBody>
      </p:sp>
      <p:sp>
        <p:nvSpPr>
          <p:cNvPr id="10" name="Chart Placeholder 9"/>
          <p:cNvSpPr>
            <a:spLocks noGrp="1"/>
          </p:cNvSpPr>
          <p:nvPr>
            <p:ph type="chart" sz="quarter" idx="12"/>
          </p:nvPr>
        </p:nvSpPr>
        <p:spPr>
          <a:xfrm>
            <a:off x="323528" y="1772816"/>
            <a:ext cx="8280920" cy="4392488"/>
          </a:xfrm>
        </p:spPr>
        <p:txBody>
          <a:bodyPr/>
          <a:lstStyle/>
          <a:p>
            <a:r>
              <a:rPr lang="en-US" smtClean="0"/>
              <a:t>Click icon to add chart</a:t>
            </a:r>
            <a:endParaRPr lang="en-GB"/>
          </a:p>
        </p:txBody>
      </p:sp>
      <p:sp>
        <p:nvSpPr>
          <p:cNvPr id="6" name="Title 5"/>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el, inhoud en 2 inhoudselemen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95275" y="1844691"/>
            <a:ext cx="4078288"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quarter" idx="2"/>
          </p:nvPr>
        </p:nvSpPr>
        <p:spPr>
          <a:xfrm>
            <a:off x="4525969" y="1844677"/>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inhoud 4"/>
          <p:cNvSpPr>
            <a:spLocks noGrp="1"/>
          </p:cNvSpPr>
          <p:nvPr>
            <p:ph sz="quarter" idx="3"/>
          </p:nvPr>
        </p:nvSpPr>
        <p:spPr>
          <a:xfrm>
            <a:off x="4525969" y="4116388"/>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Tijdelijke aanduiding voor datum 5"/>
          <p:cNvSpPr>
            <a:spLocks noGrp="1"/>
          </p:cNvSpPr>
          <p:nvPr>
            <p:ph type="dt" sz="half" idx="10"/>
          </p:nvPr>
        </p:nvSpPr>
        <p:spPr>
          <a:xfrm>
            <a:off x="992188" y="6453191"/>
            <a:ext cx="844550" cy="176212"/>
          </a:xfrm>
          <a:prstGeom prst="rect">
            <a:avLst/>
          </a:prstGeom>
        </p:spPr>
        <p:txBody>
          <a:bodyPr/>
          <a:lstStyle>
            <a:lvl1pPr>
              <a:defRPr/>
            </a:lvl1pPr>
          </a:lstStyle>
          <a:p>
            <a:endParaRPr lang="en-US"/>
          </a:p>
        </p:txBody>
      </p:sp>
      <p:sp>
        <p:nvSpPr>
          <p:cNvPr id="7" name="Tijdelijke aanduiding voor dianummer 6"/>
          <p:cNvSpPr>
            <a:spLocks noGrp="1"/>
          </p:cNvSpPr>
          <p:nvPr>
            <p:ph type="sldNum" sz="quarter" idx="11"/>
          </p:nvPr>
        </p:nvSpPr>
        <p:spPr>
          <a:xfrm>
            <a:off x="457200" y="6453191"/>
            <a:ext cx="533400" cy="176212"/>
          </a:xfrm>
          <a:prstGeom prst="rect">
            <a:avLst/>
          </a:prstGeom>
        </p:spPr>
        <p:txBody>
          <a:bodyPr/>
          <a:lstStyle>
            <a:lvl1pPr>
              <a:defRPr/>
            </a:lvl1pPr>
          </a:lstStyle>
          <a:p>
            <a:fld id="{A632EB36-13B7-46F7-8C85-CF61BC66662A}" type="slidenum">
              <a:rPr lang="en-US" smtClean="0"/>
              <a:pPr/>
              <a:t>‹#›</a:t>
            </a:fld>
            <a:endParaRPr lang="en-US"/>
          </a:p>
        </p:txBody>
      </p:sp>
      <p:sp>
        <p:nvSpPr>
          <p:cNvPr id="8" name="Title 7"/>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3 graphs">
    <p:spTree>
      <p:nvGrpSpPr>
        <p:cNvPr id="1" name=""/>
        <p:cNvGrpSpPr/>
        <p:nvPr/>
      </p:nvGrpSpPr>
      <p:grpSpPr>
        <a:xfrm>
          <a:off x="0" y="0"/>
          <a:ext cx="0" cy="0"/>
          <a:chOff x="0" y="0"/>
          <a:chExt cx="0" cy="0"/>
        </a:xfrm>
      </p:grpSpPr>
      <p:sp>
        <p:nvSpPr>
          <p:cNvPr id="6" name="Tijdelijke aanduiding voor grafiek 5"/>
          <p:cNvSpPr>
            <a:spLocks noGrp="1"/>
          </p:cNvSpPr>
          <p:nvPr>
            <p:ph type="chart" sz="quarter" idx="10" hasCustomPrompt="1"/>
          </p:nvPr>
        </p:nvSpPr>
        <p:spPr>
          <a:xfrm>
            <a:off x="509294" y="1713774"/>
            <a:ext cx="4233290" cy="4144020"/>
          </a:xfrm>
        </p:spPr>
        <p:txBody>
          <a:bodyPr/>
          <a:lstStyle>
            <a:lvl1pPr marL="0" marR="0" indent="0" algn="l" defTabSz="457200" rtl="0" eaLnBrk="1" fontAlgn="auto" latinLnBrk="0" hangingPunct="1">
              <a:lnSpc>
                <a:spcPct val="90000"/>
              </a:lnSpc>
              <a:spcBef>
                <a:spcPts val="0"/>
              </a:spcBef>
              <a:spcAft>
                <a:spcPts val="800"/>
              </a:spcAft>
              <a:buClr>
                <a:srgbClr val="003366"/>
              </a:buClr>
              <a:buSzTx/>
              <a:buFont typeface="Wingdings" charset="2"/>
              <a:buNone/>
              <a:tabLst/>
              <a:defRPr sz="2000" baseline="0"/>
            </a:lvl1pPr>
          </a:lstStyle>
          <a:p>
            <a:r>
              <a:rPr lang="en-GB" noProof="0" dirty="0" smtClean="0"/>
              <a:t>Click icon to add graph</a:t>
            </a:r>
          </a:p>
          <a:p>
            <a:endParaRPr lang="en-GB" noProof="0" dirty="0"/>
          </a:p>
        </p:txBody>
      </p:sp>
      <p:sp>
        <p:nvSpPr>
          <p:cNvPr id="5" name="Tijdelijke aanduiding voor grafiek 4"/>
          <p:cNvSpPr>
            <a:spLocks noGrp="1"/>
          </p:cNvSpPr>
          <p:nvPr>
            <p:ph type="chart" sz="quarter" idx="11" hasCustomPrompt="1"/>
          </p:nvPr>
        </p:nvSpPr>
        <p:spPr>
          <a:xfrm>
            <a:off x="4953256" y="1681065"/>
            <a:ext cx="3856338" cy="1823744"/>
          </a:xfrm>
        </p:spPr>
        <p:txBody>
          <a:bodyPr/>
          <a:lstStyle>
            <a:lvl1pPr marL="0" marR="0" indent="0" algn="l" defTabSz="457200" rtl="0" eaLnBrk="1" fontAlgn="auto" latinLnBrk="0" hangingPunct="1">
              <a:lnSpc>
                <a:spcPct val="100000"/>
              </a:lnSpc>
              <a:spcBef>
                <a:spcPts val="0"/>
              </a:spcBef>
              <a:spcAft>
                <a:spcPts val="800"/>
              </a:spcAft>
              <a:buClr>
                <a:srgbClr val="0099CC"/>
              </a:buClr>
              <a:buSzTx/>
              <a:buFont typeface="Wingdings" charset="2"/>
              <a:buNone/>
              <a:tabLst/>
              <a:defRPr sz="2000"/>
            </a:lvl1pPr>
          </a:lstStyle>
          <a:p>
            <a:r>
              <a:rPr lang="en-GB" noProof="0" dirty="0" smtClean="0"/>
              <a:t>Click icon to add graph</a:t>
            </a:r>
          </a:p>
          <a:p>
            <a:endParaRPr lang="en-GB" noProof="0" dirty="0"/>
          </a:p>
        </p:txBody>
      </p:sp>
      <p:sp>
        <p:nvSpPr>
          <p:cNvPr id="8" name="Tijdelijke aanduiding voor grafiek 4"/>
          <p:cNvSpPr>
            <a:spLocks noGrp="1"/>
          </p:cNvSpPr>
          <p:nvPr>
            <p:ph type="chart" sz="quarter" idx="12" hasCustomPrompt="1"/>
          </p:nvPr>
        </p:nvSpPr>
        <p:spPr>
          <a:xfrm>
            <a:off x="4953256" y="3784398"/>
            <a:ext cx="3856338" cy="2073395"/>
          </a:xfrm>
        </p:spPr>
        <p:txBody>
          <a:bodyPr/>
          <a:lstStyle>
            <a:lvl1pPr marL="0" marR="0" indent="0" algn="l" defTabSz="457200" rtl="0" eaLnBrk="1" fontAlgn="auto" latinLnBrk="0" hangingPunct="1">
              <a:lnSpc>
                <a:spcPct val="100000"/>
              </a:lnSpc>
              <a:spcBef>
                <a:spcPts val="0"/>
              </a:spcBef>
              <a:spcAft>
                <a:spcPts val="800"/>
              </a:spcAft>
              <a:buClr>
                <a:srgbClr val="0099CC"/>
              </a:buClr>
              <a:buSzTx/>
              <a:buFont typeface="Wingdings" charset="2"/>
              <a:buNone/>
              <a:tabLst/>
              <a:defRPr sz="2000"/>
            </a:lvl1pPr>
          </a:lstStyle>
          <a:p>
            <a:r>
              <a:rPr lang="en-GB" noProof="0" dirty="0" smtClean="0"/>
              <a:t>Click icon to add graph</a:t>
            </a:r>
          </a:p>
          <a:p>
            <a:endParaRPr lang="en-GB" noProof="0" dirty="0"/>
          </a:p>
        </p:txBody>
      </p:sp>
      <p:sp>
        <p:nvSpPr>
          <p:cNvPr id="7"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348444052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pictures with caption">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hasCustomPrompt="1"/>
          </p:nvPr>
        </p:nvSpPr>
        <p:spPr>
          <a:xfrm>
            <a:off x="514358" y="1860176"/>
            <a:ext cx="2627188" cy="3311074"/>
          </a:xfrm>
        </p:spPr>
        <p:txBody>
          <a:bodyPr anchor="ctr"/>
          <a:lstStyle>
            <a:lvl1pPr marL="0" marR="0" indent="0" algn="ctr" defTabSz="457200" rtl="0" eaLnBrk="1" fontAlgn="auto" latinLnBrk="0" hangingPunct="1">
              <a:lnSpc>
                <a:spcPct val="90000"/>
              </a:lnSpc>
              <a:spcBef>
                <a:spcPts val="0"/>
              </a:spcBef>
              <a:spcAft>
                <a:spcPts val="800"/>
              </a:spcAft>
              <a:buClr>
                <a:srgbClr val="003366"/>
              </a:buClr>
              <a:buSzTx/>
              <a:buFontTx/>
              <a:buNone/>
              <a:tabLst/>
              <a:defRPr/>
            </a:lvl1pPr>
          </a:lstStyle>
          <a:p>
            <a:r>
              <a:rPr lang="en-GB" noProof="0" smtClean="0"/>
              <a:t>Click icon to add picture</a:t>
            </a:r>
          </a:p>
        </p:txBody>
      </p:sp>
      <p:sp>
        <p:nvSpPr>
          <p:cNvPr id="8" name="Tijdelijke aanduiding voor afbeelding 6"/>
          <p:cNvSpPr>
            <a:spLocks noGrp="1"/>
          </p:cNvSpPr>
          <p:nvPr>
            <p:ph type="pic" sz="quarter" idx="14" hasCustomPrompt="1"/>
          </p:nvPr>
        </p:nvSpPr>
        <p:spPr>
          <a:xfrm>
            <a:off x="327373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9" name="Tijdelijke aanduiding voor afbeelding 6"/>
          <p:cNvSpPr>
            <a:spLocks noGrp="1"/>
          </p:cNvSpPr>
          <p:nvPr>
            <p:ph type="pic" sz="quarter" idx="15" hasCustomPrompt="1"/>
          </p:nvPr>
        </p:nvSpPr>
        <p:spPr>
          <a:xfrm>
            <a:off x="603825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11" name="Tijdelijke aanduiding voor tekst 10"/>
          <p:cNvSpPr>
            <a:spLocks noGrp="1"/>
          </p:cNvSpPr>
          <p:nvPr>
            <p:ph type="body" sz="quarter" idx="16" hasCustomPrompt="1"/>
          </p:nvPr>
        </p:nvSpPr>
        <p:spPr bwMode="gray">
          <a:xfrm>
            <a:off x="516241" y="5267987"/>
            <a:ext cx="262325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2" name="Tijdelijke aanduiding voor tekst 10"/>
          <p:cNvSpPr>
            <a:spLocks noGrp="1"/>
          </p:cNvSpPr>
          <p:nvPr>
            <p:ph type="body" sz="quarter" idx="17" hasCustomPrompt="1"/>
          </p:nvPr>
        </p:nvSpPr>
        <p:spPr bwMode="gray">
          <a:xfrm>
            <a:off x="3258446" y="5266140"/>
            <a:ext cx="264469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3" name="Tijdelijke aanduiding voor tekst 10"/>
          <p:cNvSpPr>
            <a:spLocks noGrp="1"/>
          </p:cNvSpPr>
          <p:nvPr>
            <p:ph type="body" sz="quarter" idx="18" hasCustomPrompt="1"/>
          </p:nvPr>
        </p:nvSpPr>
        <p:spPr bwMode="gray">
          <a:xfrm>
            <a:off x="6032539" y="5264293"/>
            <a:ext cx="2642434"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0"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299691162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
        <p:nvSpPr>
          <p:cNvPr id="3" name="Tijdelijke aanduiding voor inhoud 2"/>
          <p:cNvSpPr>
            <a:spLocks noGrp="1"/>
          </p:cNvSpPr>
          <p:nvPr>
            <p:ph idx="1" hasCustomPrompt="1"/>
          </p:nvPr>
        </p:nvSpPr>
        <p:spPr bwMode="gray">
          <a:xfrm>
            <a:off x="399018" y="1435914"/>
            <a:ext cx="8408432" cy="4321423"/>
          </a:xfrm>
        </p:spPr>
        <p:txBody>
          <a:bodyPr/>
          <a:lstStyle>
            <a:lvl1pPr>
              <a:buClr>
                <a:srgbClr val="003366"/>
              </a:buClr>
              <a:defRPr/>
            </a:lvl1pPr>
            <a:lvl2pPr>
              <a:buClr>
                <a:srgbClr val="00AEEF"/>
              </a:buClr>
              <a:defRPr/>
            </a:lvl2pPr>
            <a:lvl3pPr>
              <a:buClr>
                <a:srgbClr val="003366"/>
              </a:buClr>
              <a:defRPr/>
            </a:lvl3pPr>
            <a:lvl4pPr marL="719138" indent="0">
              <a:buClr>
                <a:srgbClr val="003366"/>
              </a:buClr>
              <a:buNone/>
              <a:defRPr/>
            </a:lvl4pPr>
            <a:lvl5pPr marL="985838" indent="0">
              <a:buClr>
                <a:srgbClr val="003366"/>
              </a:buClr>
              <a:buNone/>
              <a:defRPr/>
            </a:lvl5pPr>
          </a:lstStyle>
          <a:p>
            <a:pPr lvl="0"/>
            <a:r>
              <a:rPr lang="en-GB" noProof="0" smtClean="0"/>
              <a:t>Click to add text</a:t>
            </a:r>
          </a:p>
          <a:p>
            <a:pPr lvl="1"/>
            <a:r>
              <a:rPr lang="en-GB" noProof="0" smtClean="0"/>
              <a:t>Second level</a:t>
            </a:r>
          </a:p>
          <a:p>
            <a:pPr lvl="2"/>
            <a:r>
              <a:rPr lang="en-GB" noProof="0" smtClean="0"/>
              <a:t>Third level</a:t>
            </a:r>
          </a:p>
          <a:p>
            <a:pPr lvl="4"/>
            <a:endParaRPr lang="en-GB" noProof="0" smtClean="0"/>
          </a:p>
        </p:txBody>
      </p:sp>
      <p:sp>
        <p:nvSpPr>
          <p:cNvPr id="4" name="Tekstvak 3"/>
          <p:cNvSpPr txBox="1"/>
          <p:nvPr/>
        </p:nvSpPr>
        <p:spPr>
          <a:xfrm>
            <a:off x="7113621" y="7012531"/>
            <a:ext cx="184731" cy="369332"/>
          </a:xfrm>
          <a:prstGeom prst="rect">
            <a:avLst/>
          </a:prstGeom>
          <a:noFill/>
        </p:spPr>
        <p:txBody>
          <a:bodyPr wrap="none" rtlCol="0">
            <a:spAutoFit/>
          </a:bodyPr>
          <a:lstStyle/>
          <a:p>
            <a:pPr algn="l" eaLnBrk="1" fontAlgn="auto" hangingPunct="1">
              <a:spcBef>
                <a:spcPts val="0"/>
              </a:spcBef>
              <a:spcAft>
                <a:spcPts val="0"/>
              </a:spcAft>
            </a:pPr>
            <a:endParaRPr lang="en-GB" sz="1800" smtClean="0">
              <a:solidFill>
                <a:srgbClr val="003366"/>
              </a:solidFill>
              <a:latin typeface="Calibri"/>
              <a:ea typeface="+mn-ea"/>
              <a:cs typeface="Calibri"/>
            </a:endParaRPr>
          </a:p>
        </p:txBody>
      </p:sp>
    </p:spTree>
    <p:extLst>
      <p:ext uri="{BB962C8B-B14F-4D97-AF65-F5344CB8AC3E}">
        <p14:creationId xmlns:p14="http://schemas.microsoft.com/office/powerpoint/2010/main" val="170044028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844675"/>
            <a:ext cx="40640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844675"/>
            <a:ext cx="40640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3738" y="6453188"/>
            <a:ext cx="2355850" cy="176212"/>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1"/>
          </p:nvPr>
        </p:nvSpPr>
        <p:spPr>
          <a:xfrm>
            <a:off x="323850" y="6453188"/>
            <a:ext cx="331788" cy="176212"/>
          </a:xfrm>
          <a:prstGeom prst="rect">
            <a:avLst/>
          </a:prstGeom>
        </p:spPr>
        <p:txBody>
          <a:bodyPr/>
          <a:lstStyle>
            <a:lvl1pPr>
              <a:defRPr/>
            </a:lvl1pPr>
          </a:lstStyle>
          <a:p>
            <a:pPr>
              <a:defRPr/>
            </a:pPr>
            <a:r>
              <a:rPr lang="en-GB" smtClean="0"/>
              <a:t></a:t>
            </a:r>
            <a:r>
              <a:rPr lang="en-GB" baseline="0" smtClean="0"/>
              <a:t> </a:t>
            </a:r>
            <a:fld id="{E8567F6A-FE60-489F-B89C-7278D2416301}" type="slidenum">
              <a:rPr lang="en-GB" baseline="0" smtClean="0"/>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screen - whi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8916" y="871077"/>
            <a:ext cx="5089728" cy="1470025"/>
          </a:xfrm>
        </p:spPr>
        <p:txBody>
          <a:bodyPr anchor="t" anchorCtr="0"/>
          <a:lstStyle>
            <a:lvl1pPr>
              <a:defRPr sz="4000">
                <a:solidFill>
                  <a:srgbClr val="00AEEF"/>
                </a:solidFill>
              </a:defRPr>
            </a:lvl1pPr>
          </a:lstStyle>
          <a:p>
            <a:r>
              <a:rPr lang="en-GB" noProof="0" smtClean="0">
                <a:latin typeface="Trebuchet MS" charset="0"/>
                <a:cs typeface="Trebuchet MS" charset="0"/>
              </a:rPr>
              <a:t>KBC template</a:t>
            </a:r>
            <a:endParaRPr lang="en-GB" noProof="0"/>
          </a:p>
        </p:txBody>
      </p:sp>
      <p:sp>
        <p:nvSpPr>
          <p:cNvPr id="3" name="Subtitel 2"/>
          <p:cNvSpPr>
            <a:spLocks noGrp="1"/>
          </p:cNvSpPr>
          <p:nvPr>
            <p:ph type="subTitle" idx="1" hasCustomPrompt="1"/>
          </p:nvPr>
        </p:nvSpPr>
        <p:spPr>
          <a:xfrm>
            <a:off x="445244" y="3702575"/>
            <a:ext cx="5098101" cy="1752600"/>
          </a:xfrm>
        </p:spPr>
        <p:txBody>
          <a:bodyPr anchor="b">
            <a:noAutofit/>
          </a:bodyPr>
          <a:lstStyle>
            <a:lvl1pPr marL="0" indent="0" algn="l" eaLnBrk="1" hangingPunct="1">
              <a:buNone/>
              <a:defRPr sz="2000" baseline="0">
                <a:solidFill>
                  <a:srgbClr val="003366"/>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r>
              <a:rPr lang="en-GB" noProof="0" smtClean="0">
                <a:latin typeface="Trebuchet MS" charset="0"/>
                <a:cs typeface="Trebuchet MS" charset="0"/>
              </a:rPr>
              <a:t>Name of the speaker(s)</a:t>
            </a:r>
            <a:endParaRPr lang="en-GB" noProof="0">
              <a:latin typeface="Trebuchet MS" charset="0"/>
              <a:cs typeface="Trebuchet MS" charset="0"/>
            </a:endParaRPr>
          </a:p>
        </p:txBody>
      </p:sp>
      <p:sp>
        <p:nvSpPr>
          <p:cNvPr id="25" name="Tijdelijke aanduiding voor afbeelding 6"/>
          <p:cNvSpPr>
            <a:spLocks noGrp="1"/>
          </p:cNvSpPr>
          <p:nvPr>
            <p:ph type="pic" sz="quarter" idx="11" hasCustomPrompt="1"/>
          </p:nvPr>
        </p:nvSpPr>
        <p:spPr bwMode="auto">
          <a:xfrm>
            <a:off x="6038522" y="-8197"/>
            <a:ext cx="3128826" cy="6872680"/>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94284"/>
              <a:gd name="connsiteY0" fmla="*/ 8080 h 6981820"/>
              <a:gd name="connsiteX1" fmla="*/ 6755482 w 6794284"/>
              <a:gd name="connsiteY1" fmla="*/ 0 h 6981820"/>
              <a:gd name="connsiteX2" fmla="*/ 6792968 w 6794284"/>
              <a:gd name="connsiteY2" fmla="*/ 6979008 h 6981820"/>
              <a:gd name="connsiteX3" fmla="*/ 4841 w 6794284"/>
              <a:gd name="connsiteY3" fmla="*/ 6940540 h 6981820"/>
              <a:gd name="connsiteX4" fmla="*/ 8029 w 6794284"/>
              <a:gd name="connsiteY4" fmla="*/ 6402852 h 6981820"/>
              <a:gd name="connsiteX5" fmla="*/ 457632 w 6794284"/>
              <a:gd name="connsiteY5" fmla="*/ 6155077 h 6981820"/>
              <a:gd name="connsiteX6" fmla="*/ 447308 w 6794284"/>
              <a:gd name="connsiteY6" fmla="*/ 6077935 h 6981820"/>
              <a:gd name="connsiteX7" fmla="*/ 1 w 6794284"/>
              <a:gd name="connsiteY7" fmla="*/ 5807897 h 6981820"/>
              <a:gd name="connsiteX8" fmla="*/ 16595 w 6794284"/>
              <a:gd name="connsiteY8" fmla="*/ 8080 h 6981820"/>
              <a:gd name="connsiteX0" fmla="*/ 16595 w 6884009"/>
              <a:gd name="connsiteY0" fmla="*/ 8080 h 7009419"/>
              <a:gd name="connsiteX1" fmla="*/ 6755482 w 6884009"/>
              <a:gd name="connsiteY1" fmla="*/ 0 h 7009419"/>
              <a:gd name="connsiteX2" fmla="*/ 6883687 w 6884009"/>
              <a:gd name="connsiteY2" fmla="*/ 7009419 h 7009419"/>
              <a:gd name="connsiteX3" fmla="*/ 4841 w 6884009"/>
              <a:gd name="connsiteY3" fmla="*/ 6940540 h 7009419"/>
              <a:gd name="connsiteX4" fmla="*/ 8029 w 6884009"/>
              <a:gd name="connsiteY4" fmla="*/ 6402852 h 7009419"/>
              <a:gd name="connsiteX5" fmla="*/ 457632 w 6884009"/>
              <a:gd name="connsiteY5" fmla="*/ 6155077 h 7009419"/>
              <a:gd name="connsiteX6" fmla="*/ 447308 w 6884009"/>
              <a:gd name="connsiteY6" fmla="*/ 6077935 h 7009419"/>
              <a:gd name="connsiteX7" fmla="*/ 1 w 6884009"/>
              <a:gd name="connsiteY7" fmla="*/ 5807897 h 7009419"/>
              <a:gd name="connsiteX8" fmla="*/ 16595 w 6884009"/>
              <a:gd name="connsiteY8" fmla="*/ 8080 h 7009419"/>
              <a:gd name="connsiteX0" fmla="*/ 16595 w 6794282"/>
              <a:gd name="connsiteY0" fmla="*/ 8080 h 6958734"/>
              <a:gd name="connsiteX1" fmla="*/ 6755482 w 6794282"/>
              <a:gd name="connsiteY1" fmla="*/ 0 h 6958734"/>
              <a:gd name="connsiteX2" fmla="*/ 6792968 w 6794282"/>
              <a:gd name="connsiteY2" fmla="*/ 6958734 h 6958734"/>
              <a:gd name="connsiteX3" fmla="*/ 4841 w 6794282"/>
              <a:gd name="connsiteY3" fmla="*/ 6940540 h 6958734"/>
              <a:gd name="connsiteX4" fmla="*/ 8029 w 6794282"/>
              <a:gd name="connsiteY4" fmla="*/ 6402852 h 6958734"/>
              <a:gd name="connsiteX5" fmla="*/ 457632 w 6794282"/>
              <a:gd name="connsiteY5" fmla="*/ 6155077 h 6958734"/>
              <a:gd name="connsiteX6" fmla="*/ 447308 w 6794282"/>
              <a:gd name="connsiteY6" fmla="*/ 6077935 h 6958734"/>
              <a:gd name="connsiteX7" fmla="*/ 1 w 6794282"/>
              <a:gd name="connsiteY7" fmla="*/ 5807897 h 6958734"/>
              <a:gd name="connsiteX8" fmla="*/ 16595 w 6794282"/>
              <a:gd name="connsiteY8" fmla="*/ 8080 h 6958734"/>
              <a:gd name="connsiteX0" fmla="*/ 16595 w 6794282"/>
              <a:gd name="connsiteY0" fmla="*/ 8080 h 6989145"/>
              <a:gd name="connsiteX1" fmla="*/ 6755482 w 6794282"/>
              <a:gd name="connsiteY1" fmla="*/ 0 h 6989145"/>
              <a:gd name="connsiteX2" fmla="*/ 6792968 w 6794282"/>
              <a:gd name="connsiteY2" fmla="*/ 6989145 h 6989145"/>
              <a:gd name="connsiteX3" fmla="*/ 4841 w 6794282"/>
              <a:gd name="connsiteY3" fmla="*/ 6940540 h 6989145"/>
              <a:gd name="connsiteX4" fmla="*/ 8029 w 6794282"/>
              <a:gd name="connsiteY4" fmla="*/ 6402852 h 6989145"/>
              <a:gd name="connsiteX5" fmla="*/ 457632 w 6794282"/>
              <a:gd name="connsiteY5" fmla="*/ 6155077 h 6989145"/>
              <a:gd name="connsiteX6" fmla="*/ 447308 w 6794282"/>
              <a:gd name="connsiteY6" fmla="*/ 6077935 h 6989145"/>
              <a:gd name="connsiteX7" fmla="*/ 1 w 6794282"/>
              <a:gd name="connsiteY7" fmla="*/ 5807897 h 6989145"/>
              <a:gd name="connsiteX8" fmla="*/ 16595 w 6794282"/>
              <a:gd name="connsiteY8" fmla="*/ 8080 h 6989145"/>
              <a:gd name="connsiteX0" fmla="*/ 16595 w 6794282"/>
              <a:gd name="connsiteY0" fmla="*/ 8080 h 6948597"/>
              <a:gd name="connsiteX1" fmla="*/ 6755482 w 6794282"/>
              <a:gd name="connsiteY1" fmla="*/ 0 h 6948597"/>
              <a:gd name="connsiteX2" fmla="*/ 6792968 w 6794282"/>
              <a:gd name="connsiteY2" fmla="*/ 6948597 h 6948597"/>
              <a:gd name="connsiteX3" fmla="*/ 4841 w 6794282"/>
              <a:gd name="connsiteY3" fmla="*/ 6940540 h 6948597"/>
              <a:gd name="connsiteX4" fmla="*/ 8029 w 6794282"/>
              <a:gd name="connsiteY4" fmla="*/ 6402852 h 6948597"/>
              <a:gd name="connsiteX5" fmla="*/ 457632 w 6794282"/>
              <a:gd name="connsiteY5" fmla="*/ 6155077 h 6948597"/>
              <a:gd name="connsiteX6" fmla="*/ 447308 w 6794282"/>
              <a:gd name="connsiteY6" fmla="*/ 6077935 h 6948597"/>
              <a:gd name="connsiteX7" fmla="*/ 1 w 6794282"/>
              <a:gd name="connsiteY7" fmla="*/ 5807897 h 6948597"/>
              <a:gd name="connsiteX8" fmla="*/ 16595 w 6794282"/>
              <a:gd name="connsiteY8" fmla="*/ 8080 h 6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282" h="6948597">
                <a:moveTo>
                  <a:pt x="16595" y="8080"/>
                </a:moveTo>
                <a:lnTo>
                  <a:pt x="6755482" y="0"/>
                </a:lnTo>
                <a:cubicBezTo>
                  <a:pt x="6776755" y="1706114"/>
                  <a:pt x="6800122" y="5915497"/>
                  <a:pt x="6792968" y="6948597"/>
                </a:cubicBezTo>
                <a:lnTo>
                  <a:pt x="4841" y="6940540"/>
                </a:lnTo>
                <a:cubicBezTo>
                  <a:pt x="5451" y="6683767"/>
                  <a:pt x="7911" y="6586279"/>
                  <a:pt x="8029" y="6402852"/>
                </a:cubicBezTo>
                <a:lnTo>
                  <a:pt x="457632" y="6155077"/>
                </a:lnTo>
                <a:cubicBezTo>
                  <a:pt x="538889" y="6108628"/>
                  <a:pt x="478765" y="6112686"/>
                  <a:pt x="447308" y="6077935"/>
                </a:cubicBezTo>
                <a:cubicBezTo>
                  <a:pt x="141479" y="5902345"/>
                  <a:pt x="453778" y="6098297"/>
                  <a:pt x="1" y="5807897"/>
                </a:cubicBezTo>
                <a:cubicBezTo>
                  <a:pt x="7867" y="5358267"/>
                  <a:pt x="-5468" y="1198253"/>
                  <a:pt x="16595" y="808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a:lstStyle>
            <a:lvl1pPr marL="0" indent="0">
              <a:buNone/>
              <a:defRPr baseline="0"/>
            </a:lvl1pPr>
          </a:lstStyle>
          <a:p>
            <a:r>
              <a:rPr lang="en-GB" noProof="0" smtClean="0"/>
              <a:t>Click icon </a:t>
            </a:r>
            <a:br>
              <a:rPr lang="en-GB" noProof="0" smtClean="0"/>
            </a:br>
            <a:r>
              <a:rPr lang="en-GB" noProof="0" smtClean="0"/>
              <a:t>to add picture</a:t>
            </a:r>
          </a:p>
        </p:txBody>
      </p:sp>
      <p:sp>
        <p:nvSpPr>
          <p:cNvPr id="5" name="Tijdelijke aanduiding voor tekst 4"/>
          <p:cNvSpPr>
            <a:spLocks noGrp="1"/>
          </p:cNvSpPr>
          <p:nvPr>
            <p:ph type="body" sz="quarter" idx="12" hasCustomPrompt="1"/>
          </p:nvPr>
        </p:nvSpPr>
        <p:spPr>
          <a:xfrm>
            <a:off x="443723" y="2444116"/>
            <a:ext cx="5103022" cy="918210"/>
          </a:xfrm>
        </p:spPr>
        <p:txBody>
          <a:bodyPr/>
          <a:lstStyle>
            <a:lvl1pPr marL="0" indent="0">
              <a:buNone/>
              <a:defRPr b="1">
                <a:latin typeface="Trebuchet MS"/>
                <a:cs typeface="Trebuchet MS"/>
              </a:defRPr>
            </a:lvl1pPr>
          </a:lstStyle>
          <a:p>
            <a:pPr lvl="0"/>
            <a:r>
              <a:rPr lang="en-GB" noProof="0" smtClean="0"/>
              <a:t>PowerPoint</a:t>
            </a:r>
          </a:p>
        </p:txBody>
      </p:sp>
    </p:spTree>
    <p:extLst>
      <p:ext uri="{BB962C8B-B14F-4D97-AF65-F5344CB8AC3E}">
        <p14:creationId xmlns:p14="http://schemas.microsoft.com/office/powerpoint/2010/main" val="347597533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850" y="1844675"/>
            <a:ext cx="40640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23850" y="4116388"/>
            <a:ext cx="4064000"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402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93738" y="6453188"/>
            <a:ext cx="2355850" cy="176212"/>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1"/>
          </p:nvPr>
        </p:nvSpPr>
        <p:spPr>
          <a:xfrm>
            <a:off x="323850" y="6453188"/>
            <a:ext cx="331788" cy="176212"/>
          </a:xfrm>
          <a:prstGeom prst="rect">
            <a:avLst/>
          </a:prstGeom>
        </p:spPr>
        <p:txBody>
          <a:bodyPr/>
          <a:lstStyle>
            <a:lvl1pPr>
              <a:defRPr/>
            </a:lvl1pPr>
          </a:lstStyle>
          <a:p>
            <a:pPr>
              <a:defRPr/>
            </a:pPr>
            <a:r>
              <a:rPr lang="en-GB"/>
              <a:t></a:t>
            </a:r>
            <a:r>
              <a:rPr lang="en-GB" baseline="0"/>
              <a:t> </a:t>
            </a:r>
            <a:fld id="{49C45404-A1B6-4AE0-9CD8-FC84CA4E5BC8}" type="slidenum">
              <a:rPr lang="en-GB" baseline="0"/>
              <a:pPr>
                <a:defRPr/>
              </a:pPr>
              <a:t>‹#›</a:t>
            </a:fld>
            <a:endParaRPr lang="en-GB"/>
          </a:p>
        </p:txBody>
      </p:sp>
      <p:sp>
        <p:nvSpPr>
          <p:cNvPr id="8" name="Title 7"/>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1185981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el-4objects">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992188" y="6453191"/>
            <a:ext cx="8445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3" name="Tijdelijke aanduiding voor dianummer 2"/>
          <p:cNvSpPr>
            <a:spLocks noGrp="1"/>
          </p:cNvSpPr>
          <p:nvPr>
            <p:ph type="sldNum" sz="quarter" idx="11"/>
          </p:nvPr>
        </p:nvSpPr>
        <p:spPr>
          <a:xfrm>
            <a:off x="457200" y="6453191"/>
            <a:ext cx="533400"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5" name="Tijdelijke aanduiding voor inhoud 3"/>
          <p:cNvSpPr>
            <a:spLocks noGrp="1"/>
          </p:cNvSpPr>
          <p:nvPr>
            <p:ph sz="quarter" idx="2"/>
          </p:nvPr>
        </p:nvSpPr>
        <p:spPr>
          <a:xfrm>
            <a:off x="4678375" y="1844402"/>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ijdelijke aanduiding voor inhoud 4"/>
          <p:cNvSpPr>
            <a:spLocks noGrp="1"/>
          </p:cNvSpPr>
          <p:nvPr>
            <p:ph sz="quarter" idx="3"/>
          </p:nvPr>
        </p:nvSpPr>
        <p:spPr>
          <a:xfrm>
            <a:off x="4678375" y="4116117"/>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Tijdelijke aanduiding voor datum 5"/>
          <p:cNvSpPr txBox="1">
            <a:spLocks/>
          </p:cNvSpPr>
          <p:nvPr/>
        </p:nvSpPr>
        <p:spPr bwMode="auto">
          <a:xfrm>
            <a:off x="1144588" y="6452915"/>
            <a:ext cx="844550"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lvl1pPr>
          </a:lstStyle>
          <a:p>
            <a:pPr eaLnBrk="0" fontAlgn="base" hangingPunct="0">
              <a:spcBef>
                <a:spcPct val="0"/>
              </a:spcBef>
              <a:spcAft>
                <a:spcPct val="0"/>
              </a:spcAft>
              <a:defRPr/>
            </a:pPr>
            <a:r>
              <a:rPr lang="en-GB" sz="900" baseline="-10000" smtClean="0">
                <a:solidFill>
                  <a:srgbClr val="0093D3"/>
                </a:solidFill>
                <a:ea typeface="ヒラギノ角ゴ Pro W3" pitchFamily="48" charset="-128"/>
                <a:sym typeface="Wingdings" pitchFamily="2" charset="2"/>
              </a:rPr>
              <a:t></a:t>
            </a:r>
            <a:r>
              <a:rPr lang="en-GB" sz="900" smtClean="0">
                <a:solidFill>
                  <a:srgbClr val="0093D3"/>
                </a:solidFill>
                <a:ea typeface="ヒラギノ角ゴ Pro W3" pitchFamily="48" charset="-128"/>
                <a:sym typeface="Wingdings" pitchFamily="2" charset="2"/>
              </a:rPr>
              <a:t>  </a:t>
            </a:r>
            <a:fld id="{F8C0D32B-C834-4119-9E47-481E52CFB136}" type="datetime1">
              <a:rPr lang="nl-BE" sz="900" smtClean="0">
                <a:solidFill>
                  <a:srgbClr val="0093D3"/>
                </a:solidFill>
                <a:ea typeface="ヒラギノ角ゴ Pro W3" pitchFamily="48" charset="-128"/>
                <a:sym typeface="Wingdings" pitchFamily="2" charset="2"/>
              </a:rPr>
              <a:pPr eaLnBrk="0" fontAlgn="base" hangingPunct="0">
                <a:spcBef>
                  <a:spcPct val="0"/>
                </a:spcBef>
                <a:spcAft>
                  <a:spcPct val="0"/>
                </a:spcAft>
                <a:defRPr/>
              </a:pPr>
              <a:t>2/12/2015</a:t>
            </a:fld>
            <a:r>
              <a:rPr lang="en-GB" sz="900" smtClean="0">
                <a:solidFill>
                  <a:srgbClr val="0093D3"/>
                </a:solidFill>
                <a:ea typeface="ヒラギノ角ゴ Pro W3" pitchFamily="48" charset="-128"/>
                <a:sym typeface="Wingdings" pitchFamily="2" charset="2"/>
              </a:rPr>
              <a:t> </a:t>
            </a:r>
            <a:r>
              <a:rPr lang="en-GB" sz="900" baseline="-10000" smtClean="0">
                <a:solidFill>
                  <a:srgbClr val="0093D3"/>
                </a:solidFill>
                <a:ea typeface="ヒラギノ角ゴ Pro W3" pitchFamily="48" charset="-128"/>
                <a:sym typeface="Wingdings" pitchFamily="2" charset="2"/>
              </a:rPr>
              <a:t></a:t>
            </a:r>
            <a:endParaRPr lang="en-GB" sz="900" baseline="-10000">
              <a:solidFill>
                <a:srgbClr val="0093D3"/>
              </a:solidFill>
              <a:ea typeface="ヒラギノ角ゴ Pro W3" pitchFamily="48" charset="-128"/>
              <a:sym typeface="Wingdings" pitchFamily="2" charset="2"/>
            </a:endParaRPr>
          </a:p>
        </p:txBody>
      </p:sp>
      <p:sp>
        <p:nvSpPr>
          <p:cNvPr id="8" name="Tijdelijke aanduiding voor dianummer 6"/>
          <p:cNvSpPr txBox="1">
            <a:spLocks/>
          </p:cNvSpPr>
          <p:nvPr/>
        </p:nvSpPr>
        <p:spPr bwMode="auto">
          <a:xfrm>
            <a:off x="609600" y="6452915"/>
            <a:ext cx="533400"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lvl1pPr>
          </a:lstStyle>
          <a:p>
            <a:pPr eaLnBrk="0" fontAlgn="base" hangingPunct="0">
              <a:spcBef>
                <a:spcPct val="0"/>
              </a:spcBef>
              <a:spcAft>
                <a:spcPct val="0"/>
              </a:spcAft>
              <a:defRPr/>
            </a:pPr>
            <a:r>
              <a:rPr lang="en-GB" sz="900" baseline="-10000" smtClean="0">
                <a:solidFill>
                  <a:srgbClr val="0093D3"/>
                </a:solidFill>
                <a:ea typeface="ヒラギノ角ゴ Pro W3" pitchFamily="48" charset="-128"/>
                <a:sym typeface="Wingdings" pitchFamily="2" charset="2"/>
              </a:rPr>
              <a:t></a:t>
            </a:r>
            <a:r>
              <a:rPr lang="en-GB" sz="900" smtClean="0">
                <a:solidFill>
                  <a:srgbClr val="0093D3"/>
                </a:solidFill>
                <a:ea typeface="ヒラギノ角ゴ Pro W3" pitchFamily="48" charset="-128"/>
                <a:sym typeface="Wingdings" pitchFamily="2" charset="2"/>
              </a:rPr>
              <a:t> </a:t>
            </a:r>
            <a:fld id="{2A0108A2-212E-44DA-BF8D-FD07B878546C}" type="slidenum">
              <a:rPr lang="en-GB" sz="900" smtClean="0">
                <a:solidFill>
                  <a:srgbClr val="0093D3"/>
                </a:solidFill>
                <a:ea typeface="ヒラギノ角ゴ Pro W3" pitchFamily="48" charset="-128"/>
                <a:sym typeface="Wingdings" pitchFamily="2" charset="2"/>
              </a:rPr>
              <a:pPr eaLnBrk="0" fontAlgn="base" hangingPunct="0">
                <a:spcBef>
                  <a:spcPct val="0"/>
                </a:spcBef>
                <a:spcAft>
                  <a:spcPct val="0"/>
                </a:spcAft>
                <a:defRPr/>
              </a:pPr>
              <a:t>‹#›</a:t>
            </a:fld>
            <a:r>
              <a:rPr lang="en-GB" sz="900" smtClean="0">
                <a:solidFill>
                  <a:srgbClr val="0093D3"/>
                </a:solidFill>
                <a:ea typeface="ヒラギノ角ゴ Pro W3" pitchFamily="48" charset="-128"/>
                <a:sym typeface="Wingdings" pitchFamily="2" charset="2"/>
              </a:rPr>
              <a:t> </a:t>
            </a:r>
            <a:r>
              <a:rPr lang="en-GB" sz="900" baseline="-10000" smtClean="0">
                <a:solidFill>
                  <a:srgbClr val="0093D3"/>
                </a:solidFill>
                <a:ea typeface="ヒラギノ角ゴ Pro W3" pitchFamily="48" charset="-128"/>
                <a:sym typeface="Wingdings" pitchFamily="2" charset="2"/>
              </a:rPr>
              <a:t></a:t>
            </a:r>
            <a:endParaRPr lang="en-GB" sz="900" baseline="-10000">
              <a:solidFill>
                <a:srgbClr val="0093D3"/>
              </a:solidFill>
              <a:ea typeface="ヒラギノ角ゴ Pro W3" pitchFamily="48" charset="-128"/>
              <a:sym typeface="Wingdings" pitchFamily="2" charset="2"/>
            </a:endParaRPr>
          </a:p>
        </p:txBody>
      </p:sp>
      <p:sp>
        <p:nvSpPr>
          <p:cNvPr id="9" name="Tijdelijke aanduiding voor inhoud 3"/>
          <p:cNvSpPr>
            <a:spLocks noGrp="1"/>
          </p:cNvSpPr>
          <p:nvPr>
            <p:ph sz="quarter" idx="12"/>
          </p:nvPr>
        </p:nvSpPr>
        <p:spPr>
          <a:xfrm>
            <a:off x="323528" y="1844827"/>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0" name="Tijdelijke aanduiding voor inhoud 4"/>
          <p:cNvSpPr>
            <a:spLocks noGrp="1"/>
          </p:cNvSpPr>
          <p:nvPr>
            <p:ph sz="quarter" idx="13"/>
          </p:nvPr>
        </p:nvSpPr>
        <p:spPr>
          <a:xfrm>
            <a:off x="323528" y="4116537"/>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1" name="Title 10"/>
          <p:cNvSpPr>
            <a:spLocks noGrp="1"/>
          </p:cNvSpPr>
          <p:nvPr>
            <p:ph type="title" hasCustomPrompt="1"/>
          </p:nvPr>
        </p:nvSpPr>
        <p:spPr>
          <a:xfrm>
            <a:off x="457200" y="274638"/>
            <a:ext cx="8229600" cy="1143000"/>
          </a:xfrm>
          <a:prstGeom prst="rect">
            <a:avLst/>
          </a:prstGeom>
        </p:spPr>
        <p:txBody>
          <a:bodyPr/>
          <a:lstStyle>
            <a:lvl1pPr>
              <a:defRPr sz="3200" i="0"/>
            </a:lvl1pPr>
          </a:lstStyle>
          <a:p>
            <a:r>
              <a:rPr lang="en-US" sz="3200" dirty="0" err="1" smtClean="0"/>
              <a:t>Titel</a:t>
            </a:r>
            <a:r>
              <a:rPr lang="en-US" sz="3200" dirty="0" smtClean="0"/>
              <a:t/>
            </a:r>
            <a:br>
              <a:rPr lang="en-US" sz="3200" dirty="0" smtClean="0"/>
            </a:br>
            <a:r>
              <a:rPr lang="en-US" sz="2000" dirty="0" err="1" smtClean="0"/>
              <a:t>Ondertitel</a:t>
            </a:r>
            <a:endParaRPr lang="en-GB" dirty="0"/>
          </a:p>
        </p:txBody>
      </p:sp>
    </p:spTree>
    <p:extLst>
      <p:ext uri="{BB962C8B-B14F-4D97-AF65-F5344CB8AC3E}">
        <p14:creationId xmlns:p14="http://schemas.microsoft.com/office/powerpoint/2010/main" val="4070267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50113D-A9EA-45B6-B425-60E8B8944D14}" type="datetimeFigureOut">
              <a:rPr lang="nl-BE" smtClean="0"/>
              <a:t>2/12/2015</a:t>
            </a:fld>
            <a:endParaRPr lang="nl-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nl-BE"/>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425A240-AA82-457D-A757-38D3DAAE7413}" type="slidenum">
              <a:rPr lang="nl-BE" smtClean="0"/>
              <a:t>‹#›</a:t>
            </a:fld>
            <a:endParaRPr lang="nl-BE"/>
          </a:p>
        </p:txBody>
      </p:sp>
    </p:spTree>
    <p:extLst>
      <p:ext uri="{BB962C8B-B14F-4D97-AF65-F5344CB8AC3E}">
        <p14:creationId xmlns:p14="http://schemas.microsoft.com/office/powerpoint/2010/main" val="3943398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95275" y="1844691"/>
            <a:ext cx="4078288"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525969" y="1844691"/>
            <a:ext cx="4078287"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tle 6"/>
          <p:cNvSpPr>
            <a:spLocks noGrp="1"/>
          </p:cNvSpPr>
          <p:nvPr>
            <p:ph type="title" hasCustomPrompt="1"/>
          </p:nvPr>
        </p:nvSpPr>
        <p:spPr>
          <a:xfrm>
            <a:off x="302840" y="116632"/>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3395290982"/>
      </p:ext>
    </p:extLst>
  </p:cSld>
  <p:clrMapOvr>
    <a:overrideClrMapping bg1="lt1" tx1="dk1" bg2="lt2" tx2="dk2" accent1="accent1" accent2="accent2" accent3="accent3" accent4="accent4" accent5="accent5" accent6="accent6" hlink="hlink" folHlink="folHlink"/>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itle screen - whi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8916" y="871077"/>
            <a:ext cx="5089728" cy="1470025"/>
          </a:xfrm>
        </p:spPr>
        <p:txBody>
          <a:bodyPr anchor="t" anchorCtr="0"/>
          <a:lstStyle>
            <a:lvl1pPr>
              <a:defRPr sz="4000">
                <a:solidFill>
                  <a:srgbClr val="00AEEF"/>
                </a:solidFill>
              </a:defRPr>
            </a:lvl1pPr>
          </a:lstStyle>
          <a:p>
            <a:r>
              <a:rPr lang="en-GB" noProof="0" smtClean="0">
                <a:latin typeface="Trebuchet MS" charset="0"/>
                <a:cs typeface="Trebuchet MS" charset="0"/>
              </a:rPr>
              <a:t>KBC template</a:t>
            </a:r>
            <a:endParaRPr lang="en-GB" noProof="0"/>
          </a:p>
        </p:txBody>
      </p:sp>
      <p:sp>
        <p:nvSpPr>
          <p:cNvPr id="3" name="Subtitel 2"/>
          <p:cNvSpPr>
            <a:spLocks noGrp="1"/>
          </p:cNvSpPr>
          <p:nvPr>
            <p:ph type="subTitle" idx="1" hasCustomPrompt="1"/>
          </p:nvPr>
        </p:nvSpPr>
        <p:spPr>
          <a:xfrm>
            <a:off x="445244" y="3702575"/>
            <a:ext cx="5098101" cy="1752600"/>
          </a:xfrm>
        </p:spPr>
        <p:txBody>
          <a:bodyPr anchor="b">
            <a:noAutofit/>
          </a:bodyPr>
          <a:lstStyle>
            <a:lvl1pPr marL="0" indent="0" algn="l" eaLnBrk="1" hangingPunct="1">
              <a:buNone/>
              <a:defRPr sz="2000" baseline="0">
                <a:solidFill>
                  <a:srgbClr val="003366"/>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r>
              <a:rPr lang="en-GB" noProof="0" smtClean="0">
                <a:latin typeface="Trebuchet MS" charset="0"/>
                <a:cs typeface="Trebuchet MS" charset="0"/>
              </a:rPr>
              <a:t>Name of the speaker(s)</a:t>
            </a:r>
            <a:endParaRPr lang="en-GB" noProof="0">
              <a:latin typeface="Trebuchet MS" charset="0"/>
              <a:cs typeface="Trebuchet MS" charset="0"/>
            </a:endParaRPr>
          </a:p>
        </p:txBody>
      </p:sp>
      <p:sp>
        <p:nvSpPr>
          <p:cNvPr id="25" name="Tijdelijke aanduiding voor afbeelding 6"/>
          <p:cNvSpPr>
            <a:spLocks noGrp="1"/>
          </p:cNvSpPr>
          <p:nvPr>
            <p:ph type="pic" sz="quarter" idx="11" hasCustomPrompt="1"/>
          </p:nvPr>
        </p:nvSpPr>
        <p:spPr bwMode="auto">
          <a:xfrm>
            <a:off x="6038522" y="-8197"/>
            <a:ext cx="3128826" cy="6872680"/>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94284"/>
              <a:gd name="connsiteY0" fmla="*/ 8080 h 6981820"/>
              <a:gd name="connsiteX1" fmla="*/ 6755482 w 6794284"/>
              <a:gd name="connsiteY1" fmla="*/ 0 h 6981820"/>
              <a:gd name="connsiteX2" fmla="*/ 6792968 w 6794284"/>
              <a:gd name="connsiteY2" fmla="*/ 6979008 h 6981820"/>
              <a:gd name="connsiteX3" fmla="*/ 4841 w 6794284"/>
              <a:gd name="connsiteY3" fmla="*/ 6940540 h 6981820"/>
              <a:gd name="connsiteX4" fmla="*/ 8029 w 6794284"/>
              <a:gd name="connsiteY4" fmla="*/ 6402852 h 6981820"/>
              <a:gd name="connsiteX5" fmla="*/ 457632 w 6794284"/>
              <a:gd name="connsiteY5" fmla="*/ 6155077 h 6981820"/>
              <a:gd name="connsiteX6" fmla="*/ 447308 w 6794284"/>
              <a:gd name="connsiteY6" fmla="*/ 6077935 h 6981820"/>
              <a:gd name="connsiteX7" fmla="*/ 1 w 6794284"/>
              <a:gd name="connsiteY7" fmla="*/ 5807897 h 6981820"/>
              <a:gd name="connsiteX8" fmla="*/ 16595 w 6794284"/>
              <a:gd name="connsiteY8" fmla="*/ 8080 h 6981820"/>
              <a:gd name="connsiteX0" fmla="*/ 16595 w 6884009"/>
              <a:gd name="connsiteY0" fmla="*/ 8080 h 7009419"/>
              <a:gd name="connsiteX1" fmla="*/ 6755482 w 6884009"/>
              <a:gd name="connsiteY1" fmla="*/ 0 h 7009419"/>
              <a:gd name="connsiteX2" fmla="*/ 6883687 w 6884009"/>
              <a:gd name="connsiteY2" fmla="*/ 7009419 h 7009419"/>
              <a:gd name="connsiteX3" fmla="*/ 4841 w 6884009"/>
              <a:gd name="connsiteY3" fmla="*/ 6940540 h 7009419"/>
              <a:gd name="connsiteX4" fmla="*/ 8029 w 6884009"/>
              <a:gd name="connsiteY4" fmla="*/ 6402852 h 7009419"/>
              <a:gd name="connsiteX5" fmla="*/ 457632 w 6884009"/>
              <a:gd name="connsiteY5" fmla="*/ 6155077 h 7009419"/>
              <a:gd name="connsiteX6" fmla="*/ 447308 w 6884009"/>
              <a:gd name="connsiteY6" fmla="*/ 6077935 h 7009419"/>
              <a:gd name="connsiteX7" fmla="*/ 1 w 6884009"/>
              <a:gd name="connsiteY7" fmla="*/ 5807897 h 7009419"/>
              <a:gd name="connsiteX8" fmla="*/ 16595 w 6884009"/>
              <a:gd name="connsiteY8" fmla="*/ 8080 h 7009419"/>
              <a:gd name="connsiteX0" fmla="*/ 16595 w 6794282"/>
              <a:gd name="connsiteY0" fmla="*/ 8080 h 6958734"/>
              <a:gd name="connsiteX1" fmla="*/ 6755482 w 6794282"/>
              <a:gd name="connsiteY1" fmla="*/ 0 h 6958734"/>
              <a:gd name="connsiteX2" fmla="*/ 6792968 w 6794282"/>
              <a:gd name="connsiteY2" fmla="*/ 6958734 h 6958734"/>
              <a:gd name="connsiteX3" fmla="*/ 4841 w 6794282"/>
              <a:gd name="connsiteY3" fmla="*/ 6940540 h 6958734"/>
              <a:gd name="connsiteX4" fmla="*/ 8029 w 6794282"/>
              <a:gd name="connsiteY4" fmla="*/ 6402852 h 6958734"/>
              <a:gd name="connsiteX5" fmla="*/ 457632 w 6794282"/>
              <a:gd name="connsiteY5" fmla="*/ 6155077 h 6958734"/>
              <a:gd name="connsiteX6" fmla="*/ 447308 w 6794282"/>
              <a:gd name="connsiteY6" fmla="*/ 6077935 h 6958734"/>
              <a:gd name="connsiteX7" fmla="*/ 1 w 6794282"/>
              <a:gd name="connsiteY7" fmla="*/ 5807897 h 6958734"/>
              <a:gd name="connsiteX8" fmla="*/ 16595 w 6794282"/>
              <a:gd name="connsiteY8" fmla="*/ 8080 h 6958734"/>
              <a:gd name="connsiteX0" fmla="*/ 16595 w 6794282"/>
              <a:gd name="connsiteY0" fmla="*/ 8080 h 6989145"/>
              <a:gd name="connsiteX1" fmla="*/ 6755482 w 6794282"/>
              <a:gd name="connsiteY1" fmla="*/ 0 h 6989145"/>
              <a:gd name="connsiteX2" fmla="*/ 6792968 w 6794282"/>
              <a:gd name="connsiteY2" fmla="*/ 6989145 h 6989145"/>
              <a:gd name="connsiteX3" fmla="*/ 4841 w 6794282"/>
              <a:gd name="connsiteY3" fmla="*/ 6940540 h 6989145"/>
              <a:gd name="connsiteX4" fmla="*/ 8029 w 6794282"/>
              <a:gd name="connsiteY4" fmla="*/ 6402852 h 6989145"/>
              <a:gd name="connsiteX5" fmla="*/ 457632 w 6794282"/>
              <a:gd name="connsiteY5" fmla="*/ 6155077 h 6989145"/>
              <a:gd name="connsiteX6" fmla="*/ 447308 w 6794282"/>
              <a:gd name="connsiteY6" fmla="*/ 6077935 h 6989145"/>
              <a:gd name="connsiteX7" fmla="*/ 1 w 6794282"/>
              <a:gd name="connsiteY7" fmla="*/ 5807897 h 6989145"/>
              <a:gd name="connsiteX8" fmla="*/ 16595 w 6794282"/>
              <a:gd name="connsiteY8" fmla="*/ 8080 h 6989145"/>
              <a:gd name="connsiteX0" fmla="*/ 16595 w 6794282"/>
              <a:gd name="connsiteY0" fmla="*/ 8080 h 6948597"/>
              <a:gd name="connsiteX1" fmla="*/ 6755482 w 6794282"/>
              <a:gd name="connsiteY1" fmla="*/ 0 h 6948597"/>
              <a:gd name="connsiteX2" fmla="*/ 6792968 w 6794282"/>
              <a:gd name="connsiteY2" fmla="*/ 6948597 h 6948597"/>
              <a:gd name="connsiteX3" fmla="*/ 4841 w 6794282"/>
              <a:gd name="connsiteY3" fmla="*/ 6940540 h 6948597"/>
              <a:gd name="connsiteX4" fmla="*/ 8029 w 6794282"/>
              <a:gd name="connsiteY4" fmla="*/ 6402852 h 6948597"/>
              <a:gd name="connsiteX5" fmla="*/ 457632 w 6794282"/>
              <a:gd name="connsiteY5" fmla="*/ 6155077 h 6948597"/>
              <a:gd name="connsiteX6" fmla="*/ 447308 w 6794282"/>
              <a:gd name="connsiteY6" fmla="*/ 6077935 h 6948597"/>
              <a:gd name="connsiteX7" fmla="*/ 1 w 6794282"/>
              <a:gd name="connsiteY7" fmla="*/ 5807897 h 6948597"/>
              <a:gd name="connsiteX8" fmla="*/ 16595 w 6794282"/>
              <a:gd name="connsiteY8" fmla="*/ 8080 h 6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282" h="6948597">
                <a:moveTo>
                  <a:pt x="16595" y="8080"/>
                </a:moveTo>
                <a:lnTo>
                  <a:pt x="6755482" y="0"/>
                </a:lnTo>
                <a:cubicBezTo>
                  <a:pt x="6776755" y="1706114"/>
                  <a:pt x="6800122" y="5915497"/>
                  <a:pt x="6792968" y="6948597"/>
                </a:cubicBezTo>
                <a:lnTo>
                  <a:pt x="4841" y="6940540"/>
                </a:lnTo>
                <a:cubicBezTo>
                  <a:pt x="5451" y="6683767"/>
                  <a:pt x="7911" y="6586279"/>
                  <a:pt x="8029" y="6402852"/>
                </a:cubicBezTo>
                <a:lnTo>
                  <a:pt x="457632" y="6155077"/>
                </a:lnTo>
                <a:cubicBezTo>
                  <a:pt x="538889" y="6108628"/>
                  <a:pt x="478765" y="6112686"/>
                  <a:pt x="447308" y="6077935"/>
                </a:cubicBezTo>
                <a:cubicBezTo>
                  <a:pt x="141479" y="5902345"/>
                  <a:pt x="453778" y="6098297"/>
                  <a:pt x="1" y="5807897"/>
                </a:cubicBezTo>
                <a:cubicBezTo>
                  <a:pt x="7867" y="5358267"/>
                  <a:pt x="-5468" y="1198253"/>
                  <a:pt x="16595" y="808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a:lstStyle>
            <a:lvl1pPr marL="0" indent="0">
              <a:buNone/>
              <a:defRPr baseline="0"/>
            </a:lvl1pPr>
          </a:lstStyle>
          <a:p>
            <a:r>
              <a:rPr lang="en-GB" noProof="0" smtClean="0"/>
              <a:t>Click icon </a:t>
            </a:r>
            <a:br>
              <a:rPr lang="en-GB" noProof="0" smtClean="0"/>
            </a:br>
            <a:r>
              <a:rPr lang="en-GB" noProof="0" smtClean="0"/>
              <a:t>to add picture</a:t>
            </a:r>
          </a:p>
        </p:txBody>
      </p:sp>
      <p:sp>
        <p:nvSpPr>
          <p:cNvPr id="5" name="Tijdelijke aanduiding voor tekst 4"/>
          <p:cNvSpPr>
            <a:spLocks noGrp="1"/>
          </p:cNvSpPr>
          <p:nvPr>
            <p:ph type="body" sz="quarter" idx="12" hasCustomPrompt="1"/>
          </p:nvPr>
        </p:nvSpPr>
        <p:spPr>
          <a:xfrm>
            <a:off x="443723" y="2444116"/>
            <a:ext cx="5103022" cy="918210"/>
          </a:xfrm>
        </p:spPr>
        <p:txBody>
          <a:bodyPr/>
          <a:lstStyle>
            <a:lvl1pPr marL="0" indent="0">
              <a:buNone/>
              <a:defRPr b="1">
                <a:latin typeface="Trebuchet MS"/>
                <a:cs typeface="Trebuchet MS"/>
              </a:defRPr>
            </a:lvl1pPr>
          </a:lstStyle>
          <a:p>
            <a:pPr lvl="0"/>
            <a:r>
              <a:rPr lang="en-GB" noProof="0" smtClean="0"/>
              <a:t>PowerPoint</a:t>
            </a:r>
          </a:p>
        </p:txBody>
      </p:sp>
    </p:spTree>
    <p:extLst>
      <p:ext uri="{BB962C8B-B14F-4D97-AF65-F5344CB8AC3E}">
        <p14:creationId xmlns:p14="http://schemas.microsoft.com/office/powerpoint/2010/main" val="398799852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Final Scre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4096" y="1683443"/>
            <a:ext cx="7371631" cy="3751878"/>
          </a:xfrm>
        </p:spPr>
        <p:txBody>
          <a:bodyPr anchor="t" anchorCtr="0"/>
          <a:lstStyle>
            <a:lvl1pPr>
              <a:defRPr>
                <a:solidFill>
                  <a:srgbClr val="003366"/>
                </a:solidFill>
              </a:defRPr>
            </a:lvl1pPr>
          </a:lstStyle>
          <a:p>
            <a:pPr lvl="0"/>
            <a:r>
              <a:rPr lang="en-GB" noProof="0" smtClean="0"/>
              <a:t>Click to add title or text</a:t>
            </a:r>
          </a:p>
        </p:txBody>
      </p:sp>
    </p:spTree>
    <p:extLst>
      <p:ext uri="{BB962C8B-B14F-4D97-AF65-F5344CB8AC3E}">
        <p14:creationId xmlns:p14="http://schemas.microsoft.com/office/powerpoint/2010/main" val="356191260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pictures with caption">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hasCustomPrompt="1"/>
          </p:nvPr>
        </p:nvSpPr>
        <p:spPr>
          <a:xfrm>
            <a:off x="514358" y="1860176"/>
            <a:ext cx="2627188" cy="3311074"/>
          </a:xfrm>
        </p:spPr>
        <p:txBody>
          <a:bodyPr anchor="ctr"/>
          <a:lstStyle>
            <a:lvl1pPr marL="0" marR="0" indent="0" algn="ctr" defTabSz="457200" rtl="0" eaLnBrk="1" fontAlgn="auto" latinLnBrk="0" hangingPunct="1">
              <a:lnSpc>
                <a:spcPct val="90000"/>
              </a:lnSpc>
              <a:spcBef>
                <a:spcPts val="0"/>
              </a:spcBef>
              <a:spcAft>
                <a:spcPts val="800"/>
              </a:spcAft>
              <a:buClr>
                <a:srgbClr val="003366"/>
              </a:buClr>
              <a:buSzTx/>
              <a:buFontTx/>
              <a:buNone/>
              <a:tabLst/>
              <a:defRPr/>
            </a:lvl1pPr>
          </a:lstStyle>
          <a:p>
            <a:r>
              <a:rPr lang="en-GB" noProof="0" smtClean="0"/>
              <a:t>Click icon to add picture</a:t>
            </a:r>
          </a:p>
        </p:txBody>
      </p:sp>
      <p:sp>
        <p:nvSpPr>
          <p:cNvPr id="8" name="Tijdelijke aanduiding voor afbeelding 6"/>
          <p:cNvSpPr>
            <a:spLocks noGrp="1"/>
          </p:cNvSpPr>
          <p:nvPr>
            <p:ph type="pic" sz="quarter" idx="14" hasCustomPrompt="1"/>
          </p:nvPr>
        </p:nvSpPr>
        <p:spPr>
          <a:xfrm>
            <a:off x="327373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9" name="Tijdelijke aanduiding voor afbeelding 6"/>
          <p:cNvSpPr>
            <a:spLocks noGrp="1"/>
          </p:cNvSpPr>
          <p:nvPr>
            <p:ph type="pic" sz="quarter" idx="15" hasCustomPrompt="1"/>
          </p:nvPr>
        </p:nvSpPr>
        <p:spPr>
          <a:xfrm>
            <a:off x="603825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11" name="Tijdelijke aanduiding voor tekst 10"/>
          <p:cNvSpPr>
            <a:spLocks noGrp="1"/>
          </p:cNvSpPr>
          <p:nvPr>
            <p:ph type="body" sz="quarter" idx="16" hasCustomPrompt="1"/>
          </p:nvPr>
        </p:nvSpPr>
        <p:spPr bwMode="gray">
          <a:xfrm>
            <a:off x="516241" y="5267987"/>
            <a:ext cx="262325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2" name="Tijdelijke aanduiding voor tekst 10"/>
          <p:cNvSpPr>
            <a:spLocks noGrp="1"/>
          </p:cNvSpPr>
          <p:nvPr>
            <p:ph type="body" sz="quarter" idx="17" hasCustomPrompt="1"/>
          </p:nvPr>
        </p:nvSpPr>
        <p:spPr bwMode="gray">
          <a:xfrm>
            <a:off x="3258446" y="5266140"/>
            <a:ext cx="264469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3" name="Tijdelijke aanduiding voor tekst 10"/>
          <p:cNvSpPr>
            <a:spLocks noGrp="1"/>
          </p:cNvSpPr>
          <p:nvPr>
            <p:ph type="body" sz="quarter" idx="18" hasCustomPrompt="1"/>
          </p:nvPr>
        </p:nvSpPr>
        <p:spPr bwMode="gray">
          <a:xfrm>
            <a:off x="6032539" y="5264293"/>
            <a:ext cx="2642434"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0"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169209841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850" y="1844677"/>
            <a:ext cx="40640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23850" y="4116388"/>
            <a:ext cx="4064000"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40250" y="1844691"/>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93738" y="6453191"/>
            <a:ext cx="23558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7" name="Slide Number Placeholder 6"/>
          <p:cNvSpPr>
            <a:spLocks noGrp="1"/>
          </p:cNvSpPr>
          <p:nvPr>
            <p:ph type="sldNum" sz="quarter" idx="11"/>
          </p:nvPr>
        </p:nvSpPr>
        <p:spPr>
          <a:xfrm>
            <a:off x="323850" y="6453191"/>
            <a:ext cx="331788"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8" name="Title 7"/>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481351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el-4objects">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992188" y="6453191"/>
            <a:ext cx="8445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3" name="Tijdelijke aanduiding voor dianummer 2"/>
          <p:cNvSpPr>
            <a:spLocks noGrp="1"/>
          </p:cNvSpPr>
          <p:nvPr>
            <p:ph type="sldNum" sz="quarter" idx="11"/>
          </p:nvPr>
        </p:nvSpPr>
        <p:spPr>
          <a:xfrm>
            <a:off x="457200" y="6453191"/>
            <a:ext cx="533400"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5" name="Tijdelijke aanduiding voor inhoud 3"/>
          <p:cNvSpPr>
            <a:spLocks noGrp="1"/>
          </p:cNvSpPr>
          <p:nvPr>
            <p:ph sz="quarter" idx="2"/>
          </p:nvPr>
        </p:nvSpPr>
        <p:spPr>
          <a:xfrm>
            <a:off x="4678375" y="1844402"/>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ijdelijke aanduiding voor inhoud 4"/>
          <p:cNvSpPr>
            <a:spLocks noGrp="1"/>
          </p:cNvSpPr>
          <p:nvPr>
            <p:ph sz="quarter" idx="3"/>
          </p:nvPr>
        </p:nvSpPr>
        <p:spPr>
          <a:xfrm>
            <a:off x="4678375" y="4116117"/>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Tijdelijke aanduiding voor datum 5"/>
          <p:cNvSpPr txBox="1">
            <a:spLocks/>
          </p:cNvSpPr>
          <p:nvPr/>
        </p:nvSpPr>
        <p:spPr bwMode="auto">
          <a:xfrm>
            <a:off x="1144588" y="6452915"/>
            <a:ext cx="844550"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lvl1pPr>
          </a:lstStyle>
          <a:p>
            <a:pPr eaLnBrk="0" fontAlgn="base" hangingPunct="0">
              <a:spcBef>
                <a:spcPct val="0"/>
              </a:spcBef>
              <a:spcAft>
                <a:spcPct val="0"/>
              </a:spcAft>
              <a:defRPr/>
            </a:pPr>
            <a:r>
              <a:rPr lang="en-GB" sz="900" baseline="-10000" smtClean="0">
                <a:solidFill>
                  <a:srgbClr val="0093D3"/>
                </a:solidFill>
                <a:ea typeface="ヒラギノ角ゴ Pro W3" pitchFamily="48" charset="-128"/>
                <a:sym typeface="Wingdings" pitchFamily="2" charset="2"/>
              </a:rPr>
              <a:t></a:t>
            </a:r>
            <a:r>
              <a:rPr lang="en-GB" sz="900" smtClean="0">
                <a:solidFill>
                  <a:srgbClr val="0093D3"/>
                </a:solidFill>
                <a:ea typeface="ヒラギノ角ゴ Pro W3" pitchFamily="48" charset="-128"/>
                <a:sym typeface="Wingdings" pitchFamily="2" charset="2"/>
              </a:rPr>
              <a:t>  </a:t>
            </a:r>
            <a:fld id="{F8C0D32B-C834-4119-9E47-481E52CFB136}" type="datetime1">
              <a:rPr lang="nl-BE" sz="900" smtClean="0">
                <a:solidFill>
                  <a:srgbClr val="0093D3"/>
                </a:solidFill>
                <a:ea typeface="ヒラギノ角ゴ Pro W3" pitchFamily="48" charset="-128"/>
                <a:sym typeface="Wingdings" pitchFamily="2" charset="2"/>
              </a:rPr>
              <a:pPr eaLnBrk="0" fontAlgn="base" hangingPunct="0">
                <a:spcBef>
                  <a:spcPct val="0"/>
                </a:spcBef>
                <a:spcAft>
                  <a:spcPct val="0"/>
                </a:spcAft>
                <a:defRPr/>
              </a:pPr>
              <a:t>2/12/2015</a:t>
            </a:fld>
            <a:r>
              <a:rPr lang="en-GB" sz="900" smtClean="0">
                <a:solidFill>
                  <a:srgbClr val="0093D3"/>
                </a:solidFill>
                <a:ea typeface="ヒラギノ角ゴ Pro W3" pitchFamily="48" charset="-128"/>
                <a:sym typeface="Wingdings" pitchFamily="2" charset="2"/>
              </a:rPr>
              <a:t> </a:t>
            </a:r>
            <a:r>
              <a:rPr lang="en-GB" sz="900" baseline="-10000" smtClean="0">
                <a:solidFill>
                  <a:srgbClr val="0093D3"/>
                </a:solidFill>
                <a:ea typeface="ヒラギノ角ゴ Pro W3" pitchFamily="48" charset="-128"/>
                <a:sym typeface="Wingdings" pitchFamily="2" charset="2"/>
              </a:rPr>
              <a:t></a:t>
            </a:r>
            <a:endParaRPr lang="en-GB" sz="900" baseline="-10000">
              <a:solidFill>
                <a:srgbClr val="0093D3"/>
              </a:solidFill>
              <a:ea typeface="ヒラギノ角ゴ Pro W3" pitchFamily="48" charset="-128"/>
              <a:sym typeface="Wingdings" pitchFamily="2" charset="2"/>
            </a:endParaRPr>
          </a:p>
        </p:txBody>
      </p:sp>
      <p:sp>
        <p:nvSpPr>
          <p:cNvPr id="8" name="Tijdelijke aanduiding voor dianummer 6"/>
          <p:cNvSpPr txBox="1">
            <a:spLocks/>
          </p:cNvSpPr>
          <p:nvPr/>
        </p:nvSpPr>
        <p:spPr bwMode="auto">
          <a:xfrm>
            <a:off x="609600" y="6452915"/>
            <a:ext cx="533400"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lvl1pPr>
          </a:lstStyle>
          <a:p>
            <a:pPr eaLnBrk="0" fontAlgn="base" hangingPunct="0">
              <a:spcBef>
                <a:spcPct val="0"/>
              </a:spcBef>
              <a:spcAft>
                <a:spcPct val="0"/>
              </a:spcAft>
              <a:defRPr/>
            </a:pPr>
            <a:r>
              <a:rPr lang="en-GB" sz="900" baseline="-10000" smtClean="0">
                <a:solidFill>
                  <a:srgbClr val="0093D3"/>
                </a:solidFill>
                <a:ea typeface="ヒラギノ角ゴ Pro W3" pitchFamily="48" charset="-128"/>
                <a:sym typeface="Wingdings" pitchFamily="2" charset="2"/>
              </a:rPr>
              <a:t></a:t>
            </a:r>
            <a:r>
              <a:rPr lang="en-GB" sz="900" smtClean="0">
                <a:solidFill>
                  <a:srgbClr val="0093D3"/>
                </a:solidFill>
                <a:ea typeface="ヒラギノ角ゴ Pro W3" pitchFamily="48" charset="-128"/>
                <a:sym typeface="Wingdings" pitchFamily="2" charset="2"/>
              </a:rPr>
              <a:t> </a:t>
            </a:r>
            <a:fld id="{2A0108A2-212E-44DA-BF8D-FD07B878546C}" type="slidenum">
              <a:rPr lang="en-GB" sz="900" smtClean="0">
                <a:solidFill>
                  <a:srgbClr val="0093D3"/>
                </a:solidFill>
                <a:ea typeface="ヒラギノ角ゴ Pro W3" pitchFamily="48" charset="-128"/>
                <a:sym typeface="Wingdings" pitchFamily="2" charset="2"/>
              </a:rPr>
              <a:pPr eaLnBrk="0" fontAlgn="base" hangingPunct="0">
                <a:spcBef>
                  <a:spcPct val="0"/>
                </a:spcBef>
                <a:spcAft>
                  <a:spcPct val="0"/>
                </a:spcAft>
                <a:defRPr/>
              </a:pPr>
              <a:t>‹#›</a:t>
            </a:fld>
            <a:r>
              <a:rPr lang="en-GB" sz="900" smtClean="0">
                <a:solidFill>
                  <a:srgbClr val="0093D3"/>
                </a:solidFill>
                <a:ea typeface="ヒラギノ角ゴ Pro W3" pitchFamily="48" charset="-128"/>
                <a:sym typeface="Wingdings" pitchFamily="2" charset="2"/>
              </a:rPr>
              <a:t> </a:t>
            </a:r>
            <a:r>
              <a:rPr lang="en-GB" sz="900" baseline="-10000" smtClean="0">
                <a:solidFill>
                  <a:srgbClr val="0093D3"/>
                </a:solidFill>
                <a:ea typeface="ヒラギノ角ゴ Pro W3" pitchFamily="48" charset="-128"/>
                <a:sym typeface="Wingdings" pitchFamily="2" charset="2"/>
              </a:rPr>
              <a:t></a:t>
            </a:r>
            <a:endParaRPr lang="en-GB" sz="900" baseline="-10000">
              <a:solidFill>
                <a:srgbClr val="0093D3"/>
              </a:solidFill>
              <a:ea typeface="ヒラギノ角ゴ Pro W3" pitchFamily="48" charset="-128"/>
              <a:sym typeface="Wingdings" pitchFamily="2" charset="2"/>
            </a:endParaRPr>
          </a:p>
        </p:txBody>
      </p:sp>
      <p:sp>
        <p:nvSpPr>
          <p:cNvPr id="9" name="Tijdelijke aanduiding voor inhoud 3"/>
          <p:cNvSpPr>
            <a:spLocks noGrp="1"/>
          </p:cNvSpPr>
          <p:nvPr>
            <p:ph sz="quarter" idx="12"/>
          </p:nvPr>
        </p:nvSpPr>
        <p:spPr>
          <a:xfrm>
            <a:off x="323528" y="1844827"/>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0" name="Tijdelijke aanduiding voor inhoud 4"/>
          <p:cNvSpPr>
            <a:spLocks noGrp="1"/>
          </p:cNvSpPr>
          <p:nvPr>
            <p:ph sz="quarter" idx="13"/>
          </p:nvPr>
        </p:nvSpPr>
        <p:spPr>
          <a:xfrm>
            <a:off x="323528" y="4116537"/>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1" name="Title 10"/>
          <p:cNvSpPr>
            <a:spLocks noGrp="1"/>
          </p:cNvSpPr>
          <p:nvPr>
            <p:ph type="title" hasCustomPrompt="1"/>
          </p:nvPr>
        </p:nvSpPr>
        <p:spPr>
          <a:xfrm>
            <a:off x="457200" y="274638"/>
            <a:ext cx="8229600" cy="1143000"/>
          </a:xfrm>
          <a:prstGeom prst="rect">
            <a:avLst/>
          </a:prstGeom>
        </p:spPr>
        <p:txBody>
          <a:bodyPr/>
          <a:lstStyle>
            <a:lvl1pPr>
              <a:defRPr sz="3200" i="0"/>
            </a:lvl1pPr>
          </a:lstStyle>
          <a:p>
            <a:r>
              <a:rPr lang="en-US" sz="3200" dirty="0" err="1" smtClean="0"/>
              <a:t>Titel</a:t>
            </a:r>
            <a:r>
              <a:rPr lang="en-US" sz="3200" dirty="0" smtClean="0"/>
              <a:t/>
            </a:r>
            <a:br>
              <a:rPr lang="en-US" sz="3200" dirty="0" smtClean="0"/>
            </a:br>
            <a:r>
              <a:rPr lang="en-US" sz="2000" dirty="0" err="1" smtClean="0"/>
              <a:t>Ondertitel</a:t>
            </a:r>
            <a:endParaRPr lang="en-GB" dirty="0"/>
          </a:p>
        </p:txBody>
      </p:sp>
    </p:spTree>
    <p:extLst>
      <p:ext uri="{BB962C8B-B14F-4D97-AF65-F5344CB8AC3E}">
        <p14:creationId xmlns:p14="http://schemas.microsoft.com/office/powerpoint/2010/main" val="3967727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92188" y="6453191"/>
            <a:ext cx="844550" cy="176212"/>
          </a:xfrm>
          <a:prstGeom prst="rect">
            <a:avLst/>
          </a:prstGeom>
        </p:spPr>
        <p:txBody>
          <a:body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4" name="Slide Number Placeholder 3"/>
          <p:cNvSpPr>
            <a:spLocks noGrp="1"/>
          </p:cNvSpPr>
          <p:nvPr>
            <p:ph type="sldNum" sz="quarter" idx="11"/>
          </p:nvPr>
        </p:nvSpPr>
        <p:spPr>
          <a:xfrm>
            <a:off x="457200" y="6453191"/>
            <a:ext cx="533400" cy="176212"/>
          </a:xfrm>
          <a:prstGeom prst="rect">
            <a:avLst/>
          </a:prstGeom>
        </p:spPr>
        <p:txBody>
          <a:bodyPr/>
          <a:lstStyle/>
          <a:p>
            <a:pPr algn="ctr" eaLnBrk="0" fontAlgn="base" hangingPunct="0">
              <a:spcBef>
                <a:spcPct val="0"/>
              </a:spcBef>
              <a:spcAft>
                <a:spcPct val="0"/>
              </a:spcAft>
              <a:defRPr/>
            </a:pPr>
            <a:r>
              <a:rPr lang="en-GB" sz="1000">
                <a:solidFill>
                  <a:srgbClr val="595959"/>
                </a:solidFill>
                <a:latin typeface="Arial" charset="0"/>
                <a:ea typeface="ヒラギノ角ゴ Pro W3" pitchFamily="48" charset="-128"/>
              </a:rPr>
              <a:t> </a:t>
            </a:r>
            <a:fld id="{C9022369-8B01-440C-87A0-CBE799384C42}" type="slidenum">
              <a:rPr lang="en-GB" sz="100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5" name="Footer Placeholder 4"/>
          <p:cNvSpPr>
            <a:spLocks noGrp="1"/>
          </p:cNvSpPr>
          <p:nvPr>
            <p:ph type="ftr" sz="quarter" idx="12"/>
          </p:nvPr>
        </p:nvSpPr>
        <p:spPr>
          <a:xfrm>
            <a:off x="3124200" y="6356366"/>
            <a:ext cx="2895600" cy="365125"/>
          </a:xfrm>
          <a:prstGeom prst="rect">
            <a:avLst/>
          </a:prstGeom>
        </p:spPr>
        <p:txBody>
          <a:bodyPr/>
          <a:lstStyle/>
          <a:p>
            <a:pPr algn="ctr" eaLnBrk="0" fontAlgn="base" hangingPunct="0">
              <a:spcBef>
                <a:spcPct val="0"/>
              </a:spcBef>
              <a:spcAft>
                <a:spcPct val="0"/>
              </a:spcAft>
            </a:pPr>
            <a:endParaRPr lang="en-GB" sz="1000">
              <a:solidFill>
                <a:srgbClr val="595959"/>
              </a:solidFill>
              <a:latin typeface="Arial" charset="0"/>
              <a:ea typeface="ヒラギノ角ゴ Pro W3" pitchFamily="48" charset="-128"/>
            </a:endParaRPr>
          </a:p>
        </p:txBody>
      </p:sp>
      <p:sp>
        <p:nvSpPr>
          <p:cNvPr id="6" name="Title 5"/>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129542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992188" y="6453191"/>
            <a:ext cx="8445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5" name="Tijdelijke aanduiding voor dianummer 4"/>
          <p:cNvSpPr>
            <a:spLocks noGrp="1"/>
          </p:cNvSpPr>
          <p:nvPr>
            <p:ph type="sldNum" sz="quarter" idx="11"/>
          </p:nvPr>
        </p:nvSpPr>
        <p:spPr>
          <a:xfrm>
            <a:off x="457200" y="6453191"/>
            <a:ext cx="533400"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10" name="Chart Placeholder 9"/>
          <p:cNvSpPr>
            <a:spLocks noGrp="1"/>
          </p:cNvSpPr>
          <p:nvPr>
            <p:ph type="chart" sz="quarter" idx="12"/>
          </p:nvPr>
        </p:nvSpPr>
        <p:spPr>
          <a:xfrm>
            <a:off x="323528" y="1772816"/>
            <a:ext cx="8280920" cy="4392488"/>
          </a:xfrm>
        </p:spPr>
        <p:txBody>
          <a:bodyPr/>
          <a:lstStyle/>
          <a:p>
            <a:r>
              <a:rPr lang="en-US" smtClean="0"/>
              <a:t>Click icon to add chart</a:t>
            </a:r>
            <a:endParaRPr lang="en-GB"/>
          </a:p>
        </p:txBody>
      </p:sp>
      <p:sp>
        <p:nvSpPr>
          <p:cNvPr id="6" name="Title 5"/>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1379972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 inhoud en 2 inhoudselemen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95275" y="1844691"/>
            <a:ext cx="4078288"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quarter" idx="2"/>
          </p:nvPr>
        </p:nvSpPr>
        <p:spPr>
          <a:xfrm>
            <a:off x="4525969" y="1844677"/>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inhoud 4"/>
          <p:cNvSpPr>
            <a:spLocks noGrp="1"/>
          </p:cNvSpPr>
          <p:nvPr>
            <p:ph sz="quarter" idx="3"/>
          </p:nvPr>
        </p:nvSpPr>
        <p:spPr>
          <a:xfrm>
            <a:off x="4525969" y="4116388"/>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Tijdelijke aanduiding voor datum 5"/>
          <p:cNvSpPr>
            <a:spLocks noGrp="1"/>
          </p:cNvSpPr>
          <p:nvPr>
            <p:ph type="dt" sz="half" idx="10"/>
          </p:nvPr>
        </p:nvSpPr>
        <p:spPr>
          <a:xfrm>
            <a:off x="992188" y="6453191"/>
            <a:ext cx="8445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7" name="Tijdelijke aanduiding voor dianummer 6"/>
          <p:cNvSpPr>
            <a:spLocks noGrp="1"/>
          </p:cNvSpPr>
          <p:nvPr>
            <p:ph type="sldNum" sz="quarter" idx="11"/>
          </p:nvPr>
        </p:nvSpPr>
        <p:spPr>
          <a:xfrm>
            <a:off x="457200" y="6453191"/>
            <a:ext cx="533400"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8" name="Title 7"/>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1396238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and 3 graphs">
    <p:spTree>
      <p:nvGrpSpPr>
        <p:cNvPr id="1" name=""/>
        <p:cNvGrpSpPr/>
        <p:nvPr/>
      </p:nvGrpSpPr>
      <p:grpSpPr>
        <a:xfrm>
          <a:off x="0" y="0"/>
          <a:ext cx="0" cy="0"/>
          <a:chOff x="0" y="0"/>
          <a:chExt cx="0" cy="0"/>
        </a:xfrm>
      </p:grpSpPr>
      <p:sp>
        <p:nvSpPr>
          <p:cNvPr id="6" name="Tijdelijke aanduiding voor grafiek 5"/>
          <p:cNvSpPr>
            <a:spLocks noGrp="1"/>
          </p:cNvSpPr>
          <p:nvPr>
            <p:ph type="chart" sz="quarter" idx="10" hasCustomPrompt="1"/>
          </p:nvPr>
        </p:nvSpPr>
        <p:spPr>
          <a:xfrm>
            <a:off x="509294" y="1713774"/>
            <a:ext cx="4233290" cy="4144020"/>
          </a:xfrm>
        </p:spPr>
        <p:txBody>
          <a:bodyPr/>
          <a:lstStyle>
            <a:lvl1pPr marL="0" marR="0" indent="0" algn="l" defTabSz="457200" rtl="0" eaLnBrk="1" fontAlgn="auto" latinLnBrk="0" hangingPunct="1">
              <a:lnSpc>
                <a:spcPct val="90000"/>
              </a:lnSpc>
              <a:spcBef>
                <a:spcPts val="0"/>
              </a:spcBef>
              <a:spcAft>
                <a:spcPts val="800"/>
              </a:spcAft>
              <a:buClr>
                <a:srgbClr val="003366"/>
              </a:buClr>
              <a:buSzTx/>
              <a:buFont typeface="Wingdings" charset="2"/>
              <a:buNone/>
              <a:tabLst/>
              <a:defRPr sz="2000" baseline="0"/>
            </a:lvl1pPr>
          </a:lstStyle>
          <a:p>
            <a:r>
              <a:rPr lang="en-GB" noProof="0" dirty="0" smtClean="0"/>
              <a:t>Click icon to add graph</a:t>
            </a:r>
          </a:p>
          <a:p>
            <a:endParaRPr lang="en-GB" noProof="0" dirty="0"/>
          </a:p>
        </p:txBody>
      </p:sp>
      <p:sp>
        <p:nvSpPr>
          <p:cNvPr id="5" name="Tijdelijke aanduiding voor grafiek 4"/>
          <p:cNvSpPr>
            <a:spLocks noGrp="1"/>
          </p:cNvSpPr>
          <p:nvPr>
            <p:ph type="chart" sz="quarter" idx="11" hasCustomPrompt="1"/>
          </p:nvPr>
        </p:nvSpPr>
        <p:spPr>
          <a:xfrm>
            <a:off x="4953256" y="1681065"/>
            <a:ext cx="3856338" cy="1823744"/>
          </a:xfrm>
        </p:spPr>
        <p:txBody>
          <a:bodyPr/>
          <a:lstStyle>
            <a:lvl1pPr marL="0" marR="0" indent="0" algn="l" defTabSz="457200" rtl="0" eaLnBrk="1" fontAlgn="auto" latinLnBrk="0" hangingPunct="1">
              <a:lnSpc>
                <a:spcPct val="100000"/>
              </a:lnSpc>
              <a:spcBef>
                <a:spcPts val="0"/>
              </a:spcBef>
              <a:spcAft>
                <a:spcPts val="800"/>
              </a:spcAft>
              <a:buClr>
                <a:srgbClr val="0099CC"/>
              </a:buClr>
              <a:buSzTx/>
              <a:buFont typeface="Wingdings" charset="2"/>
              <a:buNone/>
              <a:tabLst/>
              <a:defRPr sz="2000"/>
            </a:lvl1pPr>
          </a:lstStyle>
          <a:p>
            <a:r>
              <a:rPr lang="en-GB" noProof="0" dirty="0" smtClean="0"/>
              <a:t>Click icon to add graph</a:t>
            </a:r>
          </a:p>
          <a:p>
            <a:endParaRPr lang="en-GB" noProof="0" dirty="0"/>
          </a:p>
        </p:txBody>
      </p:sp>
      <p:sp>
        <p:nvSpPr>
          <p:cNvPr id="8" name="Tijdelijke aanduiding voor grafiek 4"/>
          <p:cNvSpPr>
            <a:spLocks noGrp="1"/>
          </p:cNvSpPr>
          <p:nvPr>
            <p:ph type="chart" sz="quarter" idx="12" hasCustomPrompt="1"/>
          </p:nvPr>
        </p:nvSpPr>
        <p:spPr>
          <a:xfrm>
            <a:off x="4953256" y="3784398"/>
            <a:ext cx="3856338" cy="2073395"/>
          </a:xfrm>
        </p:spPr>
        <p:txBody>
          <a:bodyPr/>
          <a:lstStyle>
            <a:lvl1pPr marL="0" marR="0" indent="0" algn="l" defTabSz="457200" rtl="0" eaLnBrk="1" fontAlgn="auto" latinLnBrk="0" hangingPunct="1">
              <a:lnSpc>
                <a:spcPct val="100000"/>
              </a:lnSpc>
              <a:spcBef>
                <a:spcPts val="0"/>
              </a:spcBef>
              <a:spcAft>
                <a:spcPts val="800"/>
              </a:spcAft>
              <a:buClr>
                <a:srgbClr val="0099CC"/>
              </a:buClr>
              <a:buSzTx/>
              <a:buFont typeface="Wingdings" charset="2"/>
              <a:buNone/>
              <a:tabLst/>
              <a:defRPr sz="2000"/>
            </a:lvl1pPr>
          </a:lstStyle>
          <a:p>
            <a:r>
              <a:rPr lang="en-GB" noProof="0" dirty="0" smtClean="0"/>
              <a:t>Click icon to add graph</a:t>
            </a:r>
          </a:p>
          <a:p>
            <a:endParaRPr lang="en-GB" noProof="0" dirty="0"/>
          </a:p>
        </p:txBody>
      </p:sp>
      <p:sp>
        <p:nvSpPr>
          <p:cNvPr id="7"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213774000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and pictures with caption">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hasCustomPrompt="1"/>
          </p:nvPr>
        </p:nvSpPr>
        <p:spPr>
          <a:xfrm>
            <a:off x="514358" y="1860176"/>
            <a:ext cx="2627188" cy="3311074"/>
          </a:xfrm>
        </p:spPr>
        <p:txBody>
          <a:bodyPr anchor="ctr"/>
          <a:lstStyle>
            <a:lvl1pPr marL="0" marR="0" indent="0" algn="ctr" defTabSz="457200" rtl="0" eaLnBrk="1" fontAlgn="auto" latinLnBrk="0" hangingPunct="1">
              <a:lnSpc>
                <a:spcPct val="90000"/>
              </a:lnSpc>
              <a:spcBef>
                <a:spcPts val="0"/>
              </a:spcBef>
              <a:spcAft>
                <a:spcPts val="800"/>
              </a:spcAft>
              <a:buClr>
                <a:srgbClr val="003366"/>
              </a:buClr>
              <a:buSzTx/>
              <a:buFontTx/>
              <a:buNone/>
              <a:tabLst/>
              <a:defRPr/>
            </a:lvl1pPr>
          </a:lstStyle>
          <a:p>
            <a:r>
              <a:rPr lang="en-GB" noProof="0" smtClean="0"/>
              <a:t>Click icon to add picture</a:t>
            </a:r>
          </a:p>
        </p:txBody>
      </p:sp>
      <p:sp>
        <p:nvSpPr>
          <p:cNvPr id="8" name="Tijdelijke aanduiding voor afbeelding 6"/>
          <p:cNvSpPr>
            <a:spLocks noGrp="1"/>
          </p:cNvSpPr>
          <p:nvPr>
            <p:ph type="pic" sz="quarter" idx="14" hasCustomPrompt="1"/>
          </p:nvPr>
        </p:nvSpPr>
        <p:spPr>
          <a:xfrm>
            <a:off x="327373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9" name="Tijdelijke aanduiding voor afbeelding 6"/>
          <p:cNvSpPr>
            <a:spLocks noGrp="1"/>
          </p:cNvSpPr>
          <p:nvPr>
            <p:ph type="pic" sz="quarter" idx="15" hasCustomPrompt="1"/>
          </p:nvPr>
        </p:nvSpPr>
        <p:spPr>
          <a:xfrm>
            <a:off x="603825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11" name="Tijdelijke aanduiding voor tekst 10"/>
          <p:cNvSpPr>
            <a:spLocks noGrp="1"/>
          </p:cNvSpPr>
          <p:nvPr>
            <p:ph type="body" sz="quarter" idx="16" hasCustomPrompt="1"/>
          </p:nvPr>
        </p:nvSpPr>
        <p:spPr bwMode="gray">
          <a:xfrm>
            <a:off x="516241" y="5267987"/>
            <a:ext cx="262325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2" name="Tijdelijke aanduiding voor tekst 10"/>
          <p:cNvSpPr>
            <a:spLocks noGrp="1"/>
          </p:cNvSpPr>
          <p:nvPr>
            <p:ph type="body" sz="quarter" idx="17" hasCustomPrompt="1"/>
          </p:nvPr>
        </p:nvSpPr>
        <p:spPr bwMode="gray">
          <a:xfrm>
            <a:off x="3258446" y="5266140"/>
            <a:ext cx="264469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3" name="Tijdelijke aanduiding voor tekst 10"/>
          <p:cNvSpPr>
            <a:spLocks noGrp="1"/>
          </p:cNvSpPr>
          <p:nvPr>
            <p:ph type="body" sz="quarter" idx="18" hasCustomPrompt="1"/>
          </p:nvPr>
        </p:nvSpPr>
        <p:spPr bwMode="gray">
          <a:xfrm>
            <a:off x="6032539" y="5264293"/>
            <a:ext cx="2642434"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0"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61493289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3738" y="6453188"/>
            <a:ext cx="23558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3" name="Slide Number Placeholder 2"/>
          <p:cNvSpPr>
            <a:spLocks noGrp="1"/>
          </p:cNvSpPr>
          <p:nvPr>
            <p:ph type="sldNum" sz="quarter" idx="11"/>
          </p:nvPr>
        </p:nvSpPr>
        <p:spPr>
          <a:xfrm>
            <a:off x="323850" y="6453188"/>
            <a:ext cx="331788"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3DB62913-1243-47FF-A35A-0E3E4D2EDFC7}"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Tree>
    <p:extLst>
      <p:ext uri="{BB962C8B-B14F-4D97-AF65-F5344CB8AC3E}">
        <p14:creationId xmlns:p14="http://schemas.microsoft.com/office/powerpoint/2010/main" val="387058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844675"/>
            <a:ext cx="40640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844675"/>
            <a:ext cx="40640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188913"/>
            <a:ext cx="8280400" cy="604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93738" y="6453188"/>
            <a:ext cx="23558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4" name="Slide Number Placeholder 3"/>
          <p:cNvSpPr>
            <a:spLocks noGrp="1"/>
          </p:cNvSpPr>
          <p:nvPr>
            <p:ph type="sldNum" sz="quarter" idx="11"/>
          </p:nvPr>
        </p:nvSpPr>
        <p:spPr>
          <a:xfrm>
            <a:off x="323850" y="6453188"/>
            <a:ext cx="331788"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Tree>
    <p:extLst>
      <p:ext uri="{BB962C8B-B14F-4D97-AF65-F5344CB8AC3E}">
        <p14:creationId xmlns:p14="http://schemas.microsoft.com/office/powerpoint/2010/main" val="1907600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93738" y="6453188"/>
            <a:ext cx="23558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4" name="Slide Number Placeholder 3"/>
          <p:cNvSpPr>
            <a:spLocks noGrp="1"/>
          </p:cNvSpPr>
          <p:nvPr>
            <p:ph type="sldNum" sz="quarter" idx="11"/>
          </p:nvPr>
        </p:nvSpPr>
        <p:spPr>
          <a:xfrm>
            <a:off x="323850" y="6453188"/>
            <a:ext cx="331788"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1336D4C4-87EF-4C35-8AEF-E8559B0D38D1}"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Tree>
    <p:extLst>
      <p:ext uri="{BB962C8B-B14F-4D97-AF65-F5344CB8AC3E}">
        <p14:creationId xmlns:p14="http://schemas.microsoft.com/office/powerpoint/2010/main" val="161766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6.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5.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35" name="Picture 15" descr="Afbeelding3"/>
          <p:cNvPicPr>
            <a:picLocks noChangeAspect="1" noChangeArrowheads="1"/>
          </p:cNvPicPr>
          <p:nvPr/>
        </p:nvPicPr>
        <p:blipFill>
          <a:blip r:embed="rId18" cstate="print"/>
          <a:srcRect r="30775" b="25537"/>
          <a:stretch>
            <a:fillRect/>
          </a:stretch>
        </p:blipFill>
        <p:spPr bwMode="auto">
          <a:xfrm>
            <a:off x="6122988" y="3608388"/>
            <a:ext cx="3021012" cy="3249612"/>
          </a:xfrm>
          <a:prstGeom prst="rect">
            <a:avLst/>
          </a:prstGeom>
          <a:noFill/>
        </p:spPr>
      </p:pic>
      <p:pic>
        <p:nvPicPr>
          <p:cNvPr id="133138" name="Picture 18" descr="Afbeelding4"/>
          <p:cNvPicPr>
            <a:picLocks noChangeAspect="1" noChangeArrowheads="1"/>
          </p:cNvPicPr>
          <p:nvPr/>
        </p:nvPicPr>
        <p:blipFill>
          <a:blip r:embed="rId19" cstate="print"/>
          <a:srcRect l="39279" t="65950"/>
          <a:stretch>
            <a:fillRect/>
          </a:stretch>
        </p:blipFill>
        <p:spPr bwMode="auto">
          <a:xfrm>
            <a:off x="0" y="0"/>
            <a:ext cx="2647950" cy="1484313"/>
          </a:xfrm>
          <a:prstGeom prst="rect">
            <a:avLst/>
          </a:prstGeom>
          <a:noFill/>
        </p:spPr>
      </p:pic>
      <p:sp>
        <p:nvSpPr>
          <p:cNvPr id="133122" name="Rectangle 2"/>
          <p:cNvSpPr>
            <a:spLocks noGrp="1" noChangeArrowheads="1"/>
          </p:cNvSpPr>
          <p:nvPr>
            <p:ph type="title"/>
          </p:nvPr>
        </p:nvSpPr>
        <p:spPr bwMode="auto">
          <a:xfrm>
            <a:off x="2046288" y="188913"/>
            <a:ext cx="6557962" cy="10779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nl-NL" smtClean="0"/>
          </a:p>
        </p:txBody>
      </p:sp>
      <p:sp>
        <p:nvSpPr>
          <p:cNvPr id="133123" name="Rectangle 3"/>
          <p:cNvSpPr>
            <a:spLocks noGrp="1" noChangeArrowheads="1"/>
          </p:cNvSpPr>
          <p:nvPr>
            <p:ph type="body" idx="1"/>
          </p:nvPr>
        </p:nvSpPr>
        <p:spPr bwMode="auto">
          <a:xfrm>
            <a:off x="323850" y="1844675"/>
            <a:ext cx="8280400" cy="4392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133127" name="Rectangle 7"/>
          <p:cNvSpPr>
            <a:spLocks noGrp="1" noChangeArrowheads="1"/>
          </p:cNvSpPr>
          <p:nvPr>
            <p:ph type="dt" sz="half" idx="2"/>
          </p:nvPr>
        </p:nvSpPr>
        <p:spPr bwMode="auto">
          <a:xfrm>
            <a:off x="693738" y="6453188"/>
            <a:ext cx="2355850"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900" baseline="-10000">
                <a:solidFill>
                  <a:srgbClr val="0093D3"/>
                </a:solidFill>
                <a:latin typeface="Calibri" pitchFamily="34" charset="0"/>
                <a:sym typeface="Wingdings" pitchFamily="2" charset="2"/>
              </a:defRPr>
            </a:lvl1pPr>
          </a:lstStyle>
          <a:p>
            <a:endParaRPr lang="en-US"/>
          </a:p>
        </p:txBody>
      </p:sp>
      <p:sp>
        <p:nvSpPr>
          <p:cNvPr id="133128" name="Rectangle 8"/>
          <p:cNvSpPr>
            <a:spLocks noGrp="1" noChangeArrowheads="1"/>
          </p:cNvSpPr>
          <p:nvPr>
            <p:ph type="sldNum" sz="quarter" idx="4"/>
          </p:nvPr>
        </p:nvSpPr>
        <p:spPr bwMode="auto">
          <a:xfrm>
            <a:off x="323850" y="6453188"/>
            <a:ext cx="331788"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baseline="-10000">
                <a:solidFill>
                  <a:srgbClr val="0093D3"/>
                </a:solidFill>
                <a:latin typeface="Calibri" pitchFamily="34" charset="0"/>
                <a:sym typeface="Wingdings" pitchFamily="2" charset="2"/>
              </a:defRPr>
            </a:lvl1pPr>
          </a:lstStyle>
          <a:p>
            <a:fld id="{A632EB36-13B7-46F7-8C85-CF61BC66662A}" type="slidenum">
              <a:rPr lang="en-US" smtClean="0"/>
              <a:pPr/>
              <a:t>‹#›</a:t>
            </a:fld>
            <a:endParaRPr lang="en-US"/>
          </a:p>
        </p:txBody>
      </p:sp>
      <p:pic>
        <p:nvPicPr>
          <p:cNvPr id="133133" name="Picture 13" descr="KBC_RGB"/>
          <p:cNvPicPr>
            <a:picLocks noChangeAspect="1" noChangeArrowheads="1"/>
          </p:cNvPicPr>
          <p:nvPr/>
        </p:nvPicPr>
        <p:blipFill>
          <a:blip r:embed="rId20" cstate="print"/>
          <a:srcRect/>
          <a:stretch>
            <a:fillRect/>
          </a:stretch>
        </p:blipFill>
        <p:spPr bwMode="auto">
          <a:xfrm>
            <a:off x="293688" y="174625"/>
            <a:ext cx="796925" cy="6207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r" rtl="0" eaLnBrk="1" fontAlgn="base" hangingPunct="1">
        <a:lnSpc>
          <a:spcPct val="90000"/>
        </a:lnSpc>
        <a:spcBef>
          <a:spcPct val="0"/>
        </a:spcBef>
        <a:spcAft>
          <a:spcPct val="0"/>
        </a:spcAft>
        <a:defRPr sz="3200">
          <a:solidFill>
            <a:schemeClr val="tx1"/>
          </a:solidFill>
          <a:latin typeface="+mj-lt"/>
          <a:ea typeface="+mj-ea"/>
          <a:cs typeface="+mj-cs"/>
        </a:defRPr>
      </a:lvl1pPr>
      <a:lvl2pPr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2pPr>
      <a:lvl3pPr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3pPr>
      <a:lvl4pPr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4pPr>
      <a:lvl5pPr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5pPr>
      <a:lvl6pPr marL="457200"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6pPr>
      <a:lvl7pPr marL="914400"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7pPr>
      <a:lvl8pPr marL="1371600"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8pPr>
      <a:lvl9pPr marL="1828800"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9pPr>
    </p:titleStyle>
    <p:bodyStyle>
      <a:lvl1pPr marL="342900" indent="-342900" algn="l" rtl="0" eaLnBrk="1" fontAlgn="base" hangingPunct="1">
        <a:spcBef>
          <a:spcPct val="20000"/>
        </a:spcBef>
        <a:spcAft>
          <a:spcPct val="0"/>
        </a:spcAft>
        <a:buClr>
          <a:srgbClr val="0093D3"/>
        </a:buClr>
        <a:buFont typeface="Zapf Dingbats" pitchFamily="48"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3DB4DD"/>
        </a:buClr>
        <a:buSzPct val="70000"/>
        <a:buFont typeface="Zapf Dingbats" pitchFamily="48" charset="2"/>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9AD4E8"/>
        </a:buClr>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defRPr>
          <a:solidFill>
            <a:schemeClr val="tx1"/>
          </a:solidFill>
          <a:latin typeface="+mn-lt"/>
          <a:ea typeface="+mn-ea"/>
        </a:defRPr>
      </a:lvl5pPr>
      <a:lvl6pPr marL="2514600" indent="-228600" algn="l" rtl="0" eaLnBrk="1" fontAlgn="base" hangingPunct="1">
        <a:spcBef>
          <a:spcPct val="20000"/>
        </a:spcBef>
        <a:spcAft>
          <a:spcPct val="0"/>
        </a:spcAft>
        <a:defRPr>
          <a:solidFill>
            <a:schemeClr val="tx1"/>
          </a:solidFill>
          <a:latin typeface="+mn-lt"/>
          <a:ea typeface="+mn-ea"/>
        </a:defRPr>
      </a:lvl6pPr>
      <a:lvl7pPr marL="2971800" indent="-228600" algn="l" rtl="0" eaLnBrk="1" fontAlgn="base" hangingPunct="1">
        <a:spcBef>
          <a:spcPct val="20000"/>
        </a:spcBef>
        <a:spcAft>
          <a:spcPct val="0"/>
        </a:spcAft>
        <a:defRPr>
          <a:solidFill>
            <a:schemeClr val="tx1"/>
          </a:solidFill>
          <a:latin typeface="+mn-lt"/>
          <a:ea typeface="+mn-ea"/>
        </a:defRPr>
      </a:lvl7pPr>
      <a:lvl8pPr marL="3429000" indent="-228600" algn="l" rtl="0" eaLnBrk="1" fontAlgn="base" hangingPunct="1">
        <a:spcBef>
          <a:spcPct val="20000"/>
        </a:spcBef>
        <a:spcAft>
          <a:spcPct val="0"/>
        </a:spcAft>
        <a:defRPr>
          <a:solidFill>
            <a:schemeClr val="tx1"/>
          </a:solidFill>
          <a:latin typeface="+mn-lt"/>
          <a:ea typeface="+mn-ea"/>
        </a:defRPr>
      </a:lvl8pPr>
      <a:lvl9pPr marL="3886200" indent="-228600" algn="l" rtl="0" eaLnBrk="1" fontAlgn="base" hangingPunct="1">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Afbeelding 9" descr="overlay_long_cyan_kbckopie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9144000" cy="1488142"/>
          </a:xfrm>
          <a:prstGeom prst="rect">
            <a:avLst/>
          </a:prstGeom>
        </p:spPr>
      </p:pic>
      <p:pic>
        <p:nvPicPr>
          <p:cNvPr id="8" name="Picture 12" descr="KBC2"/>
          <p:cNvPicPr>
            <a:picLocks noChangeAspect="1" noChangeArrowheads="1"/>
          </p:cNvPicPr>
          <p:nvPr/>
        </p:nvPicPr>
        <p:blipFill rotWithShape="1">
          <a:blip r:embed="rId15" cstate="screen">
            <a:alphaModFix/>
            <a:extLst>
              <a:ext uri="{28A0092B-C50C-407E-A947-70E740481C1C}">
                <a14:useLocalDpi xmlns:a14="http://schemas.microsoft.com/office/drawing/2010/main"/>
              </a:ext>
            </a:extLst>
          </a:blip>
          <a:srcRect l="1490" t="1418" r="86490" b="86678"/>
          <a:stretch/>
        </p:blipFill>
        <p:spPr bwMode="auto">
          <a:xfrm>
            <a:off x="8198365" y="6066044"/>
            <a:ext cx="687762" cy="613073"/>
          </a:xfrm>
          <a:prstGeom prst="rect">
            <a:avLst/>
          </a:prstGeom>
          <a:noFill/>
        </p:spPr>
      </p:pic>
      <p:sp>
        <p:nvSpPr>
          <p:cNvPr id="2" name="Tijdelijke aanduiding voor titel 1"/>
          <p:cNvSpPr>
            <a:spLocks noGrp="1"/>
          </p:cNvSpPr>
          <p:nvPr>
            <p:ph type="title"/>
          </p:nvPr>
        </p:nvSpPr>
        <p:spPr>
          <a:xfrm>
            <a:off x="444915" y="201881"/>
            <a:ext cx="8362537" cy="644786"/>
          </a:xfrm>
          <a:prstGeom prst="rect">
            <a:avLst/>
          </a:prstGeom>
        </p:spPr>
        <p:txBody>
          <a:bodyPr vert="horz" lIns="91440" tIns="45720" rIns="91440" bIns="45720" rtlCol="0" anchor="ctr" anchorCtr="0">
            <a:noAutofit/>
          </a:bodyPr>
          <a:lstStyle/>
          <a:p>
            <a:r>
              <a:rPr lang="en-GB" noProof="0" dirty="0" smtClean="0"/>
              <a:t>Click to add title</a:t>
            </a:r>
            <a:endParaRPr lang="en-GB" noProof="0" dirty="0"/>
          </a:p>
        </p:txBody>
      </p:sp>
      <p:sp>
        <p:nvSpPr>
          <p:cNvPr id="3" name="Tijdelijke aanduiding voor tekst 2"/>
          <p:cNvSpPr>
            <a:spLocks noGrp="1"/>
          </p:cNvSpPr>
          <p:nvPr>
            <p:ph type="body" idx="1"/>
          </p:nvPr>
        </p:nvSpPr>
        <p:spPr>
          <a:xfrm>
            <a:off x="404196" y="1530485"/>
            <a:ext cx="8403254" cy="4255072"/>
          </a:xfrm>
          <a:prstGeom prst="rect">
            <a:avLst/>
          </a:prstGeom>
        </p:spPr>
        <p:txBody>
          <a:bodyPr vert="horz" lIns="91440" tIns="45720" rIns="91440" bIns="4572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p:txBody>
      </p:sp>
      <p:sp>
        <p:nvSpPr>
          <p:cNvPr id="6" name="Tijdelijke aanduiding voor dianummer 5"/>
          <p:cNvSpPr txBox="1">
            <a:spLocks/>
          </p:cNvSpPr>
          <p:nvPr/>
        </p:nvSpPr>
        <p:spPr>
          <a:xfrm>
            <a:off x="434090" y="6346172"/>
            <a:ext cx="2133600" cy="365125"/>
          </a:xfrm>
          <a:prstGeom prst="rect">
            <a:avLst/>
          </a:prstGeom>
        </p:spPr>
        <p:txBody>
          <a:bodyPr/>
          <a:lstStyle>
            <a:defPPr>
              <a:defRPr lang="nl-NL"/>
            </a:defPPr>
            <a:lvl1pPr marL="0" algn="l" defTabSz="457200" rtl="0" eaLnBrk="1" latinLnBrk="0" hangingPunct="1">
              <a:defRPr sz="900" kern="1200">
                <a:solidFill>
                  <a:srgbClr val="0099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271D7605-1008-454B-8CEA-01CEFD2483E5}" type="slidenum">
              <a:rPr lang="en-GB" smtClean="0">
                <a:solidFill>
                  <a:srgbClr val="1F99CD"/>
                </a:solidFill>
              </a:rPr>
              <a:pPr fontAlgn="auto">
                <a:spcBef>
                  <a:spcPts val="0"/>
                </a:spcBef>
                <a:spcAft>
                  <a:spcPts val="0"/>
                </a:spcAft>
              </a:pPr>
              <a:t>‹#›</a:t>
            </a:fld>
            <a:endParaRPr lang="en-GB">
              <a:solidFill>
                <a:srgbClr val="1F99CD"/>
              </a:solidFill>
            </a:endParaRPr>
          </a:p>
        </p:txBody>
      </p:sp>
    </p:spTree>
    <p:extLst>
      <p:ext uri="{BB962C8B-B14F-4D97-AF65-F5344CB8AC3E}">
        <p14:creationId xmlns:p14="http://schemas.microsoft.com/office/powerpoint/2010/main" val="2644468872"/>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 id="2147483688" r:id="rId4"/>
    <p:sldLayoutId id="2147483689" r:id="rId5"/>
    <p:sldLayoutId id="2147483697" r:id="rId6"/>
    <p:sldLayoutId id="2147483709" r:id="rId7"/>
    <p:sldLayoutId id="2147483710" r:id="rId8"/>
    <p:sldLayoutId id="2147483748" r:id="rId9"/>
    <p:sldLayoutId id="2147483751" r:id="rId10"/>
    <p:sldLayoutId id="2147483757" r:id="rId11"/>
    <p:sldLayoutId id="2147483758" r:id="rId12"/>
  </p:sldLayoutIdLst>
  <p:timing>
    <p:tnLst>
      <p:par>
        <p:cTn id="1" dur="indefinite" restart="never" nodeType="tmRoot"/>
      </p:par>
    </p:tnLst>
  </p:timing>
  <p:hf sldNum="0" hdr="0" ftr="0" dt="0"/>
  <p:txStyles>
    <p:titleStyle>
      <a:lvl1pPr algn="l" defTabSz="457200" rtl="0" eaLnBrk="1" latinLnBrk="0" hangingPunct="1">
        <a:lnSpc>
          <a:spcPct val="85000"/>
        </a:lnSpc>
        <a:spcBef>
          <a:spcPct val="0"/>
        </a:spcBef>
        <a:buNone/>
        <a:defRPr sz="2800" b="1" kern="1200" baseline="0">
          <a:solidFill>
            <a:schemeClr val="bg1"/>
          </a:solidFill>
          <a:latin typeface="Trebuchet MS"/>
          <a:ea typeface="+mj-ea"/>
          <a:cs typeface="Trebuchet MS"/>
        </a:defRPr>
      </a:lvl1pPr>
    </p:titleStyle>
    <p:bodyStyle>
      <a:lvl1pPr marL="269875" indent="-269875" algn="l" defTabSz="457200" rtl="0" eaLnBrk="1" latinLnBrk="0" hangingPunct="1">
        <a:lnSpc>
          <a:spcPct val="90000"/>
        </a:lnSpc>
        <a:spcBef>
          <a:spcPts val="0"/>
        </a:spcBef>
        <a:spcAft>
          <a:spcPts val="800"/>
        </a:spcAft>
        <a:buClr>
          <a:srgbClr val="003366"/>
        </a:buClr>
        <a:buFont typeface="Wingdings" charset="2"/>
        <a:buChar char="§"/>
        <a:defRPr sz="2400" kern="1200" baseline="0">
          <a:solidFill>
            <a:srgbClr val="003366"/>
          </a:solidFill>
          <a:latin typeface="Calibri"/>
          <a:ea typeface="+mn-ea"/>
          <a:cs typeface="+mn-cs"/>
        </a:defRPr>
      </a:lvl1pPr>
      <a:lvl2pPr marL="538163" indent="-268288" algn="l" defTabSz="457200" rtl="0" eaLnBrk="1" latinLnBrk="0" hangingPunct="1">
        <a:lnSpc>
          <a:spcPct val="90000"/>
        </a:lnSpc>
        <a:spcBef>
          <a:spcPts val="0"/>
        </a:spcBef>
        <a:spcAft>
          <a:spcPts val="800"/>
        </a:spcAft>
        <a:buClr>
          <a:srgbClr val="00AEEF"/>
        </a:buClr>
        <a:buFont typeface="Wingdings" charset="2"/>
        <a:buChar char="§"/>
        <a:defRPr sz="2200" kern="1200" baseline="0">
          <a:solidFill>
            <a:srgbClr val="003366"/>
          </a:solidFill>
          <a:latin typeface="Calibri"/>
          <a:ea typeface="+mn-ea"/>
          <a:cs typeface="+mn-cs"/>
        </a:defRPr>
      </a:lvl2pPr>
      <a:lvl3pPr marL="808038" indent="-269875" algn="l" defTabSz="457200" rtl="0" eaLnBrk="1" latinLnBrk="0" hangingPunct="1">
        <a:lnSpc>
          <a:spcPct val="90000"/>
        </a:lnSpc>
        <a:spcBef>
          <a:spcPts val="0"/>
        </a:spcBef>
        <a:spcAft>
          <a:spcPts val="800"/>
        </a:spcAft>
        <a:buClr>
          <a:srgbClr val="003366"/>
        </a:buClr>
        <a:buFont typeface="Lucida Grande"/>
        <a:buChar char="-"/>
        <a:defRPr sz="2000" kern="1200">
          <a:solidFill>
            <a:srgbClr val="003366"/>
          </a:solidFill>
          <a:latin typeface="Calibri"/>
          <a:ea typeface="+mn-ea"/>
          <a:cs typeface="+mn-cs"/>
        </a:defRPr>
      </a:lvl3pPr>
      <a:lvl4pPr marL="985838" indent="-266700" algn="l" defTabSz="457200" rtl="0" eaLnBrk="1" latinLnBrk="0" hangingPunct="1">
        <a:spcBef>
          <a:spcPts val="0"/>
        </a:spcBef>
        <a:spcAft>
          <a:spcPts val="800"/>
        </a:spcAft>
        <a:buClr>
          <a:srgbClr val="003366"/>
        </a:buClr>
        <a:buFont typeface="Arial"/>
        <a:buChar char="–"/>
        <a:defRPr sz="1600" kern="1200">
          <a:solidFill>
            <a:srgbClr val="003366"/>
          </a:solidFill>
          <a:latin typeface="Calibri"/>
          <a:ea typeface="+mn-ea"/>
          <a:cs typeface="+mn-cs"/>
        </a:defRPr>
      </a:lvl4pPr>
      <a:lvl5pPr marL="1163638" indent="-177800" algn="l" defTabSz="457200" rtl="0" eaLnBrk="1" latinLnBrk="0" hangingPunct="1">
        <a:spcBef>
          <a:spcPts val="0"/>
        </a:spcBef>
        <a:spcAft>
          <a:spcPts val="800"/>
        </a:spcAft>
        <a:buClr>
          <a:srgbClr val="003366"/>
        </a:buClr>
        <a:buFont typeface="Arial"/>
        <a:buChar char="•"/>
        <a:defRPr sz="16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overlay_long_cyan_kbckopie2.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9144000" cy="1488142"/>
          </a:xfrm>
          <a:prstGeom prst="rect">
            <a:avLst/>
          </a:prstGeom>
        </p:spPr>
      </p:pic>
      <p:pic>
        <p:nvPicPr>
          <p:cNvPr id="8" name="Picture 12" descr="KBC2"/>
          <p:cNvPicPr>
            <a:picLocks noChangeAspect="1" noChangeArrowheads="1"/>
          </p:cNvPicPr>
          <p:nvPr/>
        </p:nvPicPr>
        <p:blipFill rotWithShape="1">
          <a:blip r:embed="rId16" cstate="screen">
            <a:alphaModFix/>
            <a:extLst>
              <a:ext uri="{28A0092B-C50C-407E-A947-70E740481C1C}">
                <a14:useLocalDpi xmlns:a14="http://schemas.microsoft.com/office/drawing/2010/main"/>
              </a:ext>
            </a:extLst>
          </a:blip>
          <a:srcRect l="1490" t="1418" r="86490" b="86678"/>
          <a:stretch/>
        </p:blipFill>
        <p:spPr bwMode="auto">
          <a:xfrm>
            <a:off x="8198365" y="6066044"/>
            <a:ext cx="687762" cy="613073"/>
          </a:xfrm>
          <a:prstGeom prst="rect">
            <a:avLst/>
          </a:prstGeom>
          <a:noFill/>
        </p:spPr>
      </p:pic>
      <p:sp>
        <p:nvSpPr>
          <p:cNvPr id="2" name="Tijdelijke aanduiding voor titel 1"/>
          <p:cNvSpPr>
            <a:spLocks noGrp="1"/>
          </p:cNvSpPr>
          <p:nvPr>
            <p:ph type="title"/>
          </p:nvPr>
        </p:nvSpPr>
        <p:spPr>
          <a:xfrm>
            <a:off x="444915" y="201881"/>
            <a:ext cx="8362537" cy="644786"/>
          </a:xfrm>
          <a:prstGeom prst="rect">
            <a:avLst/>
          </a:prstGeom>
        </p:spPr>
        <p:txBody>
          <a:bodyPr vert="horz" lIns="91440" tIns="45720" rIns="91440" bIns="45720" rtlCol="0" anchor="ctr" anchorCtr="0">
            <a:noAutofit/>
          </a:bodyPr>
          <a:lstStyle/>
          <a:p>
            <a:r>
              <a:rPr lang="en-GB" noProof="0" dirty="0" smtClean="0"/>
              <a:t>Click to add title</a:t>
            </a:r>
            <a:endParaRPr lang="en-GB" noProof="0" dirty="0"/>
          </a:p>
        </p:txBody>
      </p:sp>
      <p:sp>
        <p:nvSpPr>
          <p:cNvPr id="3" name="Tijdelijke aanduiding voor tekst 2"/>
          <p:cNvSpPr>
            <a:spLocks noGrp="1"/>
          </p:cNvSpPr>
          <p:nvPr>
            <p:ph type="body" idx="1"/>
          </p:nvPr>
        </p:nvSpPr>
        <p:spPr>
          <a:xfrm>
            <a:off x="404196" y="1530485"/>
            <a:ext cx="8403254" cy="4255072"/>
          </a:xfrm>
          <a:prstGeom prst="rect">
            <a:avLst/>
          </a:prstGeom>
        </p:spPr>
        <p:txBody>
          <a:bodyPr vert="horz" lIns="91440" tIns="45720" rIns="91440" bIns="4572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p:txBody>
      </p:sp>
      <p:sp>
        <p:nvSpPr>
          <p:cNvPr id="6" name="Tijdelijke aanduiding voor dianummer 5"/>
          <p:cNvSpPr txBox="1">
            <a:spLocks/>
          </p:cNvSpPr>
          <p:nvPr/>
        </p:nvSpPr>
        <p:spPr>
          <a:xfrm>
            <a:off x="434090" y="6346172"/>
            <a:ext cx="2133600" cy="365125"/>
          </a:xfrm>
          <a:prstGeom prst="rect">
            <a:avLst/>
          </a:prstGeom>
        </p:spPr>
        <p:txBody>
          <a:bodyPr/>
          <a:lstStyle>
            <a:defPPr>
              <a:defRPr lang="nl-NL"/>
            </a:defPPr>
            <a:lvl1pPr marL="0" algn="l" defTabSz="457200" rtl="0" eaLnBrk="1" latinLnBrk="0" hangingPunct="1">
              <a:defRPr sz="900" kern="1200">
                <a:solidFill>
                  <a:srgbClr val="0099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1D7605-1008-454B-8CEA-01CEFD2483E5}" type="slidenum">
              <a:rPr lang="en-GB" smtClean="0">
                <a:solidFill>
                  <a:srgbClr val="1F99CD"/>
                </a:solidFill>
              </a:rPr>
              <a:pPr/>
              <a:t>‹#›</a:t>
            </a:fld>
            <a:endParaRPr lang="en-GB">
              <a:solidFill>
                <a:srgbClr val="1F99CD"/>
              </a:solidFill>
            </a:endParaRPr>
          </a:p>
        </p:txBody>
      </p:sp>
    </p:spTree>
    <p:extLst>
      <p:ext uri="{BB962C8B-B14F-4D97-AF65-F5344CB8AC3E}">
        <p14:creationId xmlns:p14="http://schemas.microsoft.com/office/powerpoint/2010/main" val="345408631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3" r:id="rId5"/>
    <p:sldLayoutId id="2147483734" r:id="rId6"/>
    <p:sldLayoutId id="2147483735" r:id="rId7"/>
    <p:sldLayoutId id="2147483736" r:id="rId8"/>
    <p:sldLayoutId id="2147483737" r:id="rId9"/>
    <p:sldLayoutId id="2147483738" r:id="rId10"/>
    <p:sldLayoutId id="2147483740" r:id="rId11"/>
    <p:sldLayoutId id="2147483741" r:id="rId12"/>
    <p:sldLayoutId id="2147483743" r:id="rId13"/>
  </p:sldLayoutIdLst>
  <p:timing>
    <p:tnLst>
      <p:par>
        <p:cTn id="1" dur="indefinite" restart="never" nodeType="tmRoot"/>
      </p:par>
    </p:tnLst>
  </p:timing>
  <p:hf sldNum="0" hdr="0" ftr="0" dt="0"/>
  <p:txStyles>
    <p:titleStyle>
      <a:lvl1pPr algn="l" defTabSz="457200" rtl="0" eaLnBrk="1" latinLnBrk="0" hangingPunct="1">
        <a:lnSpc>
          <a:spcPct val="85000"/>
        </a:lnSpc>
        <a:spcBef>
          <a:spcPct val="0"/>
        </a:spcBef>
        <a:buNone/>
        <a:defRPr sz="2800" b="1" kern="1200" baseline="0">
          <a:solidFill>
            <a:schemeClr val="bg1"/>
          </a:solidFill>
          <a:latin typeface="Trebuchet MS"/>
          <a:ea typeface="+mj-ea"/>
          <a:cs typeface="Trebuchet MS"/>
        </a:defRPr>
      </a:lvl1pPr>
    </p:titleStyle>
    <p:bodyStyle>
      <a:lvl1pPr marL="269875" indent="-269875" algn="l" defTabSz="457200" rtl="0" eaLnBrk="1" latinLnBrk="0" hangingPunct="1">
        <a:lnSpc>
          <a:spcPct val="90000"/>
        </a:lnSpc>
        <a:spcBef>
          <a:spcPts val="0"/>
        </a:spcBef>
        <a:spcAft>
          <a:spcPts val="800"/>
        </a:spcAft>
        <a:buClr>
          <a:srgbClr val="003366"/>
        </a:buClr>
        <a:buFont typeface="Wingdings" charset="2"/>
        <a:buChar char="§"/>
        <a:defRPr sz="2400" kern="1200" baseline="0">
          <a:solidFill>
            <a:srgbClr val="003366"/>
          </a:solidFill>
          <a:latin typeface="Calibri"/>
          <a:ea typeface="+mn-ea"/>
          <a:cs typeface="+mn-cs"/>
        </a:defRPr>
      </a:lvl1pPr>
      <a:lvl2pPr marL="538163" indent="-268288" algn="l" defTabSz="457200" rtl="0" eaLnBrk="1" latinLnBrk="0" hangingPunct="1">
        <a:lnSpc>
          <a:spcPct val="90000"/>
        </a:lnSpc>
        <a:spcBef>
          <a:spcPts val="0"/>
        </a:spcBef>
        <a:spcAft>
          <a:spcPts val="800"/>
        </a:spcAft>
        <a:buClr>
          <a:srgbClr val="00AEEF"/>
        </a:buClr>
        <a:buFont typeface="Wingdings" charset="2"/>
        <a:buChar char="§"/>
        <a:defRPr sz="2200" kern="1200" baseline="0">
          <a:solidFill>
            <a:srgbClr val="003366"/>
          </a:solidFill>
          <a:latin typeface="Calibri"/>
          <a:ea typeface="+mn-ea"/>
          <a:cs typeface="+mn-cs"/>
        </a:defRPr>
      </a:lvl2pPr>
      <a:lvl3pPr marL="808038" indent="-269875" algn="l" defTabSz="457200" rtl="0" eaLnBrk="1" latinLnBrk="0" hangingPunct="1">
        <a:lnSpc>
          <a:spcPct val="90000"/>
        </a:lnSpc>
        <a:spcBef>
          <a:spcPts val="0"/>
        </a:spcBef>
        <a:spcAft>
          <a:spcPts val="800"/>
        </a:spcAft>
        <a:buClr>
          <a:srgbClr val="003366"/>
        </a:buClr>
        <a:buFont typeface="Lucida Grande"/>
        <a:buChar char="-"/>
        <a:defRPr sz="2000" kern="1200">
          <a:solidFill>
            <a:srgbClr val="003366"/>
          </a:solidFill>
          <a:latin typeface="Calibri"/>
          <a:ea typeface="+mn-ea"/>
          <a:cs typeface="+mn-cs"/>
        </a:defRPr>
      </a:lvl3pPr>
      <a:lvl4pPr marL="985838" indent="-266700" algn="l" defTabSz="457200" rtl="0" eaLnBrk="1" latinLnBrk="0" hangingPunct="1">
        <a:spcBef>
          <a:spcPts val="0"/>
        </a:spcBef>
        <a:spcAft>
          <a:spcPts val="800"/>
        </a:spcAft>
        <a:buClr>
          <a:srgbClr val="003366"/>
        </a:buClr>
        <a:buFont typeface="Arial"/>
        <a:buChar char="–"/>
        <a:defRPr sz="1600" kern="1200">
          <a:solidFill>
            <a:srgbClr val="003366"/>
          </a:solidFill>
          <a:latin typeface="Calibri"/>
          <a:ea typeface="+mn-ea"/>
          <a:cs typeface="+mn-cs"/>
        </a:defRPr>
      </a:lvl4pPr>
      <a:lvl5pPr marL="1163638" indent="-177800" algn="l" defTabSz="457200" rtl="0" eaLnBrk="1" latinLnBrk="0" hangingPunct="1">
        <a:spcBef>
          <a:spcPts val="0"/>
        </a:spcBef>
        <a:spcAft>
          <a:spcPts val="800"/>
        </a:spcAft>
        <a:buClr>
          <a:srgbClr val="003366"/>
        </a:buClr>
        <a:buFont typeface="Arial"/>
        <a:buChar char="•"/>
        <a:defRPr sz="16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67544" y="1772816"/>
            <a:ext cx="4968552" cy="1127547"/>
          </a:xfrm>
          <a:noFill/>
        </p:spPr>
        <p:txBody>
          <a:bodyPr/>
          <a:lstStyle/>
          <a:p>
            <a:pPr algn="ctr"/>
            <a:r>
              <a:rPr lang="en-US" sz="3200" b="1" dirty="0" err="1" smtClean="0">
                <a:solidFill>
                  <a:srgbClr val="00B0F0"/>
                </a:solidFill>
                <a:latin typeface="+mj-lt"/>
              </a:rPr>
              <a:t>Conjunctuurvooruitzichten</a:t>
            </a:r>
            <a:r>
              <a:rPr lang="en-US" sz="3200" b="1" dirty="0" smtClean="0">
                <a:solidFill>
                  <a:srgbClr val="00B0F0"/>
                </a:solidFill>
                <a:latin typeface="+mj-lt"/>
              </a:rPr>
              <a:t> 1H2016</a:t>
            </a:r>
            <a:br>
              <a:rPr lang="en-US" sz="3200" b="1" dirty="0" smtClean="0">
                <a:solidFill>
                  <a:srgbClr val="00B0F0"/>
                </a:solidFill>
                <a:latin typeface="+mj-lt"/>
              </a:rPr>
            </a:br>
            <a:r>
              <a:rPr lang="en-US" sz="3200" b="1" dirty="0" smtClean="0">
                <a:solidFill>
                  <a:srgbClr val="00B0F0"/>
                </a:solidFill>
                <a:latin typeface="+mj-lt"/>
              </a:rPr>
              <a:t/>
            </a:r>
            <a:br>
              <a:rPr lang="en-US" sz="3200" b="1" dirty="0" smtClean="0">
                <a:solidFill>
                  <a:srgbClr val="00B0F0"/>
                </a:solidFill>
                <a:latin typeface="+mj-lt"/>
              </a:rPr>
            </a:br>
            <a:r>
              <a:rPr lang="en-US" sz="3200" dirty="0" err="1" smtClean="0">
                <a:solidFill>
                  <a:srgbClr val="00B0F0"/>
                </a:solidFill>
                <a:latin typeface="+mj-lt"/>
              </a:rPr>
              <a:t>Globale</a:t>
            </a:r>
            <a:r>
              <a:rPr lang="en-US" sz="3200" dirty="0" smtClean="0">
                <a:solidFill>
                  <a:srgbClr val="00B0F0"/>
                </a:solidFill>
                <a:latin typeface="+mj-lt"/>
              </a:rPr>
              <a:t> </a:t>
            </a:r>
            <a:r>
              <a:rPr lang="en-US" sz="3200" dirty="0" err="1" smtClean="0">
                <a:solidFill>
                  <a:srgbClr val="00B0F0"/>
                </a:solidFill>
                <a:latin typeface="+mj-lt"/>
              </a:rPr>
              <a:t>groei</a:t>
            </a:r>
            <a:r>
              <a:rPr lang="en-US" sz="3200" dirty="0" smtClean="0">
                <a:solidFill>
                  <a:srgbClr val="00B0F0"/>
                </a:solidFill>
                <a:latin typeface="+mj-lt"/>
              </a:rPr>
              <a:t> </a:t>
            </a:r>
            <a:r>
              <a:rPr lang="en-US" sz="3200" dirty="0" err="1" smtClean="0">
                <a:solidFill>
                  <a:srgbClr val="00B0F0"/>
                </a:solidFill>
                <a:latin typeface="+mj-lt"/>
              </a:rPr>
              <a:t>aan</a:t>
            </a:r>
            <a:r>
              <a:rPr lang="en-US" sz="3200" dirty="0" smtClean="0">
                <a:solidFill>
                  <a:srgbClr val="00B0F0"/>
                </a:solidFill>
                <a:latin typeface="+mj-lt"/>
              </a:rPr>
              <a:t> twee </a:t>
            </a:r>
            <a:r>
              <a:rPr lang="en-US" sz="3200" dirty="0" err="1" smtClean="0">
                <a:solidFill>
                  <a:srgbClr val="00B0F0"/>
                </a:solidFill>
                <a:latin typeface="+mj-lt"/>
              </a:rPr>
              <a:t>snelheden</a:t>
            </a:r>
            <a:r>
              <a:rPr lang="en-US" sz="3200" b="1" dirty="0" smtClean="0">
                <a:solidFill>
                  <a:srgbClr val="00B0F0"/>
                </a:solidFill>
                <a:latin typeface="+mj-lt"/>
              </a:rPr>
              <a:t/>
            </a:r>
            <a:br>
              <a:rPr lang="en-US" sz="3200" b="1" dirty="0" smtClean="0">
                <a:solidFill>
                  <a:srgbClr val="00B0F0"/>
                </a:solidFill>
                <a:latin typeface="+mj-lt"/>
              </a:rPr>
            </a:br>
            <a:r>
              <a:rPr lang="en-US" sz="3200" b="1" dirty="0">
                <a:solidFill>
                  <a:srgbClr val="00B0F0"/>
                </a:solidFill>
                <a:latin typeface="+mj-lt"/>
              </a:rPr>
              <a:t/>
            </a:r>
            <a:br>
              <a:rPr lang="en-US" sz="3200" b="1" dirty="0">
                <a:solidFill>
                  <a:srgbClr val="00B0F0"/>
                </a:solidFill>
                <a:latin typeface="+mj-lt"/>
              </a:rPr>
            </a:br>
            <a:endParaRPr lang="en-US" sz="2800" b="1" dirty="0">
              <a:solidFill>
                <a:srgbClr val="00B0F0"/>
              </a:solidFill>
              <a:latin typeface="+mj-lt"/>
            </a:endParaRPr>
          </a:p>
        </p:txBody>
      </p:sp>
      <p:sp>
        <p:nvSpPr>
          <p:cNvPr id="7" name="Subtitle 6"/>
          <p:cNvSpPr>
            <a:spLocks noGrp="1"/>
          </p:cNvSpPr>
          <p:nvPr>
            <p:ph type="subTitle" idx="1"/>
          </p:nvPr>
        </p:nvSpPr>
        <p:spPr>
          <a:xfrm>
            <a:off x="323530" y="3991577"/>
            <a:ext cx="5098101" cy="1944216"/>
          </a:xfrm>
        </p:spPr>
        <p:txBody>
          <a:bodyPr/>
          <a:lstStyle/>
          <a:p>
            <a:pPr algn="ctr">
              <a:lnSpc>
                <a:spcPct val="65000"/>
              </a:lnSpc>
              <a:spcBef>
                <a:spcPct val="20000"/>
              </a:spcBef>
              <a:buClr>
                <a:srgbClr val="0093D3"/>
              </a:buClr>
            </a:pPr>
            <a:endParaRPr lang="nl-BE" dirty="0"/>
          </a:p>
          <a:p>
            <a:pPr algn="ctr">
              <a:lnSpc>
                <a:spcPct val="65000"/>
              </a:lnSpc>
              <a:spcBef>
                <a:spcPct val="20000"/>
              </a:spcBef>
              <a:buClr>
                <a:srgbClr val="0093D3"/>
              </a:buClr>
            </a:pPr>
            <a:endParaRPr lang="nl-BE" dirty="0" smtClean="0"/>
          </a:p>
          <a:p>
            <a:pPr algn="ctr">
              <a:lnSpc>
                <a:spcPct val="65000"/>
              </a:lnSpc>
              <a:spcBef>
                <a:spcPct val="20000"/>
              </a:spcBef>
              <a:buClr>
                <a:srgbClr val="0093D3"/>
              </a:buClr>
            </a:pPr>
            <a:endParaRPr lang="nl-BE" dirty="0"/>
          </a:p>
          <a:p>
            <a:pPr algn="ctr">
              <a:lnSpc>
                <a:spcPct val="65000"/>
              </a:lnSpc>
              <a:spcBef>
                <a:spcPct val="20000"/>
              </a:spcBef>
              <a:buClr>
                <a:srgbClr val="0093D3"/>
              </a:buClr>
            </a:pPr>
            <a:endParaRPr lang="nl-BE" dirty="0" smtClean="0"/>
          </a:p>
          <a:p>
            <a:pPr algn="ctr">
              <a:lnSpc>
                <a:spcPct val="65000"/>
              </a:lnSpc>
              <a:spcBef>
                <a:spcPct val="20000"/>
              </a:spcBef>
              <a:buClr>
                <a:srgbClr val="0093D3"/>
              </a:buClr>
            </a:pPr>
            <a:endParaRPr lang="nl-BE" dirty="0"/>
          </a:p>
          <a:p>
            <a:pPr algn="ctr">
              <a:lnSpc>
                <a:spcPct val="65000"/>
              </a:lnSpc>
              <a:spcBef>
                <a:spcPct val="20000"/>
              </a:spcBef>
              <a:buClr>
                <a:srgbClr val="0093D3"/>
              </a:buClr>
            </a:pPr>
            <a:r>
              <a:rPr lang="nl-BE" sz="1800" dirty="0" smtClean="0">
                <a:latin typeface="+mj-lt"/>
              </a:rPr>
              <a:t>25 november 2015</a:t>
            </a:r>
          </a:p>
          <a:p>
            <a:pPr algn="ctr">
              <a:lnSpc>
                <a:spcPct val="65000"/>
              </a:lnSpc>
              <a:spcBef>
                <a:spcPct val="20000"/>
              </a:spcBef>
              <a:buClr>
                <a:srgbClr val="0093D3"/>
              </a:buClr>
            </a:pPr>
            <a:r>
              <a:rPr lang="nl-BE" sz="1800" dirty="0" smtClean="0">
                <a:latin typeface="+mj-lt"/>
              </a:rPr>
              <a:t>Koen De Leus &amp; Bernard Keppenne</a:t>
            </a:r>
          </a:p>
          <a:p>
            <a:pPr algn="ctr">
              <a:lnSpc>
                <a:spcPct val="65000"/>
              </a:lnSpc>
              <a:spcBef>
                <a:spcPct val="20000"/>
              </a:spcBef>
              <a:buClr>
                <a:srgbClr val="0093D3"/>
              </a:buClr>
            </a:pPr>
            <a:r>
              <a:rPr lang="nl-BE" sz="1800" dirty="0" smtClean="0">
                <a:latin typeface="+mj-lt"/>
              </a:rPr>
              <a:t>KBC / CBC</a:t>
            </a:r>
            <a:endParaRPr lang="en-GB" sz="1800" dirty="0">
              <a:latin typeface="+mj-lt"/>
            </a:endParaRPr>
          </a:p>
        </p:txBody>
      </p:sp>
      <p:pic>
        <p:nvPicPr>
          <p:cNvPr id="21" name="Picture Placeholder 20" descr="wereld_78010345.jpg"/>
          <p:cNvPicPr>
            <a:picLocks noGrp="1" noChangeAspect="1"/>
          </p:cNvPicPr>
          <p:nvPr>
            <p:ph type="pic" sz="quarter" idx="11"/>
          </p:nvPr>
        </p:nvPicPr>
        <p:blipFill>
          <a:blip r:embed="rId3" cstate="print"/>
          <a:srcRect l="32926" r="32926"/>
          <a:stretch>
            <a:fillRect/>
          </a:stretch>
        </p:blipFill>
        <p:spPr/>
      </p:pic>
      <p:sp>
        <p:nvSpPr>
          <p:cNvPr id="5" name="Rectangle 4"/>
          <p:cNvSpPr>
            <a:spLocks noChangeArrowheads="1"/>
          </p:cNvSpPr>
          <p:nvPr/>
        </p:nvSpPr>
        <p:spPr bwMode="auto">
          <a:xfrm>
            <a:off x="2483769" y="4005064"/>
            <a:ext cx="6264275" cy="1657350"/>
          </a:xfrm>
          <a:prstGeom prst="rect">
            <a:avLst/>
          </a:prstGeom>
          <a:noFill/>
          <a:ln w="9525">
            <a:noFill/>
            <a:miter lim="800000"/>
            <a:headEnd/>
            <a:tailEnd/>
          </a:ln>
          <a:effectLst/>
        </p:spPr>
        <p:txBody>
          <a:bodyPr/>
          <a:lstStyle/>
          <a:p>
            <a:pPr algn="r" eaLnBrk="1" hangingPunct="1">
              <a:lnSpc>
                <a:spcPct val="50000"/>
              </a:lnSpc>
              <a:spcBef>
                <a:spcPct val="20000"/>
              </a:spcBef>
              <a:buClr>
                <a:srgbClr val="0093D3"/>
              </a:buClr>
              <a:buFont typeface="Zapf Dingbats" pitchFamily="48" charset="2"/>
              <a:buNone/>
            </a:pPr>
            <a:endParaRPr lang="nl-BE" sz="1000" dirty="0"/>
          </a:p>
          <a:p>
            <a:pPr algn="r" eaLnBrk="1" hangingPunct="1">
              <a:lnSpc>
                <a:spcPct val="65000"/>
              </a:lnSpc>
              <a:spcBef>
                <a:spcPct val="20000"/>
              </a:spcBef>
              <a:buClr>
                <a:srgbClr val="0093D3"/>
              </a:buClr>
              <a:buFont typeface="Zapf Dingbats" pitchFamily="48" charset="2"/>
              <a:buNone/>
            </a:pPr>
            <a:endParaRPr lang="en-GB" sz="1800" dirty="0"/>
          </a:p>
          <a:p>
            <a:pPr algn="ctr" eaLnBrk="1" hangingPunct="1">
              <a:lnSpc>
                <a:spcPct val="65000"/>
              </a:lnSpc>
              <a:spcBef>
                <a:spcPct val="20000"/>
              </a:spcBef>
              <a:buClr>
                <a:srgbClr val="0093D3"/>
              </a:buClr>
              <a:buFont typeface="Zapf Dingbats" pitchFamily="48" charset="2"/>
              <a:buNone/>
            </a:pPr>
            <a:endParaRPr lang="nl-BE" sz="2000" dirty="0" smtClean="0"/>
          </a:p>
          <a:p>
            <a:pPr algn="ctr" eaLnBrk="1" hangingPunct="1">
              <a:lnSpc>
                <a:spcPct val="65000"/>
              </a:lnSpc>
              <a:spcBef>
                <a:spcPct val="20000"/>
              </a:spcBef>
              <a:buClr>
                <a:srgbClr val="0093D3"/>
              </a:buClr>
              <a:buFont typeface="Zapf Dingbats" pitchFamily="48" charset="2"/>
              <a:buNone/>
            </a:pPr>
            <a:r>
              <a:rPr lang="nl-BE" sz="1800" dirty="0" smtClean="0"/>
              <a:t> </a:t>
            </a:r>
          </a:p>
          <a:p>
            <a:pPr algn="r" eaLnBrk="1" hangingPunct="1">
              <a:lnSpc>
                <a:spcPct val="65000"/>
              </a:lnSpc>
              <a:spcBef>
                <a:spcPct val="20000"/>
              </a:spcBef>
              <a:buClr>
                <a:srgbClr val="0093D3"/>
              </a:buClr>
              <a:buFont typeface="Zapf Dingbats" pitchFamily="48" charset="2"/>
              <a:buNone/>
            </a:pPr>
            <a:r>
              <a:rPr lang="nl-BE" sz="1800" dirty="0" smtClean="0"/>
              <a:t> </a:t>
            </a:r>
            <a:endParaRPr lang="nl-BE" sz="1800" dirty="0"/>
          </a:p>
        </p:txBody>
      </p:sp>
    </p:spTree>
    <p:extLst>
      <p:ext uri="{BB962C8B-B14F-4D97-AF65-F5344CB8AC3E}">
        <p14:creationId xmlns:p14="http://schemas.microsoft.com/office/powerpoint/2010/main" val="19914073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20072" y="1340768"/>
            <a:ext cx="2880320" cy="461665"/>
          </a:xfrm>
          <a:prstGeom prst="rect">
            <a:avLst/>
          </a:prstGeom>
        </p:spPr>
        <p:txBody>
          <a:bodyPr wrap="square">
            <a:spAutoFit/>
          </a:bodyPr>
          <a:lstStyle/>
          <a:p>
            <a:pPr algn="ctr"/>
            <a:r>
              <a:rPr lang="nl-BE" sz="1400" b="1" dirty="0" smtClean="0">
                <a:solidFill>
                  <a:srgbClr val="003366"/>
                </a:solidFill>
              </a:rPr>
              <a:t>Herstel kredietcyclus</a:t>
            </a:r>
          </a:p>
          <a:p>
            <a:pPr algn="ctr"/>
            <a:r>
              <a:rPr lang="nl-BE" sz="1000" b="1" dirty="0" smtClean="0">
                <a:solidFill>
                  <a:srgbClr val="003366"/>
                </a:solidFill>
              </a:rPr>
              <a:t>(Groei M3 en leningen aan private sector, </a:t>
            </a:r>
            <a:r>
              <a:rPr lang="nl-BE" sz="1000" b="1" dirty="0">
                <a:solidFill>
                  <a:srgbClr val="003366"/>
                </a:solidFill>
              </a:rPr>
              <a:t>% </a:t>
            </a:r>
            <a:r>
              <a:rPr lang="nl-BE" sz="1000" b="1" dirty="0" err="1" smtClean="0">
                <a:solidFill>
                  <a:srgbClr val="003366"/>
                </a:solidFill>
              </a:rPr>
              <a:t>JoJ</a:t>
            </a:r>
            <a:r>
              <a:rPr lang="nl-BE" sz="1000" b="1" dirty="0" smtClean="0">
                <a:solidFill>
                  <a:srgbClr val="003366"/>
                </a:solidFill>
              </a:rPr>
              <a:t>)</a:t>
            </a:r>
            <a:endParaRPr lang="en-US" sz="1000" b="1" dirty="0">
              <a:solidFill>
                <a:srgbClr val="003366"/>
              </a:solidFill>
            </a:endParaRPr>
          </a:p>
        </p:txBody>
      </p:sp>
      <p:graphicFrame>
        <p:nvGraphicFramePr>
          <p:cNvPr id="8" name="Content Placeholder 9"/>
          <p:cNvGraphicFramePr>
            <a:graphicFrameLocks noGrp="1"/>
          </p:cNvGraphicFramePr>
          <p:nvPr>
            <p:ph sz="half" idx="1"/>
            <p:extLst>
              <p:ext uri="{D42A27DB-BD31-4B8C-83A1-F6EECF244321}">
                <p14:modId xmlns:p14="http://schemas.microsoft.com/office/powerpoint/2010/main" val="3877516659"/>
              </p:ext>
            </p:extLst>
          </p:nvPr>
        </p:nvGraphicFramePr>
        <p:xfrm>
          <a:off x="4355976" y="1742612"/>
          <a:ext cx="4127084" cy="470200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444915" y="201881"/>
            <a:ext cx="8362537" cy="644786"/>
          </a:xfrm>
        </p:spPr>
        <p:txBody>
          <a:bodyPr/>
          <a:lstStyle/>
          <a:p>
            <a:r>
              <a:rPr lang="en-US" dirty="0" smtClean="0"/>
              <a:t>Eurozone </a:t>
            </a:r>
            <a:br>
              <a:rPr lang="en-US" dirty="0" smtClean="0"/>
            </a:br>
            <a:r>
              <a:rPr lang="en-US" sz="2400" dirty="0" err="1" smtClean="0"/>
              <a:t>Rugwind</a:t>
            </a:r>
            <a:r>
              <a:rPr lang="en-US" sz="2400" dirty="0" smtClean="0"/>
              <a:t> </a:t>
            </a:r>
            <a:r>
              <a:rPr lang="en-US" sz="2400" dirty="0" err="1" smtClean="0"/>
              <a:t>vanwege</a:t>
            </a:r>
            <a:r>
              <a:rPr lang="en-US" sz="2400" dirty="0" smtClean="0"/>
              <a:t> </a:t>
            </a:r>
            <a:r>
              <a:rPr lang="en-US" sz="2400" dirty="0" err="1" smtClean="0"/>
              <a:t>begroting</a:t>
            </a:r>
            <a:r>
              <a:rPr lang="en-US" sz="2400" dirty="0" smtClean="0"/>
              <a:t>, ECB, </a:t>
            </a:r>
            <a:r>
              <a:rPr lang="en-US" sz="2400" dirty="0" err="1" smtClean="0"/>
              <a:t>kredietcyclus</a:t>
            </a:r>
            <a:endParaRPr lang="en-US" sz="2400" dirty="0"/>
          </a:p>
        </p:txBody>
      </p:sp>
      <p:sp>
        <p:nvSpPr>
          <p:cNvPr id="9" name="Content Placeholder 3"/>
          <p:cNvSpPr txBox="1">
            <a:spLocks/>
          </p:cNvSpPr>
          <p:nvPr/>
        </p:nvSpPr>
        <p:spPr>
          <a:xfrm>
            <a:off x="179512" y="1484784"/>
            <a:ext cx="4320480" cy="4713653"/>
          </a:xfrm>
          <a:prstGeom prst="rect">
            <a:avLst/>
          </a:prstGeom>
          <a:solidFill>
            <a:schemeClr val="bg1"/>
          </a:solidFill>
        </p:spPr>
        <p:txBody>
          <a:bodyPr vert="horz" lIns="91440" tIns="45720" rIns="91440" bIns="45720" rtlCol="0">
            <a:noAutofit/>
          </a:bodyPr>
          <a:lstStyle>
            <a:lvl1pPr marL="269875" indent="-269875" algn="l" defTabSz="457200" rtl="0" eaLnBrk="1" latinLnBrk="0" hangingPunct="1">
              <a:lnSpc>
                <a:spcPct val="90000"/>
              </a:lnSpc>
              <a:spcBef>
                <a:spcPts val="0"/>
              </a:spcBef>
              <a:spcAft>
                <a:spcPts val="800"/>
              </a:spcAft>
              <a:buClr>
                <a:srgbClr val="003366"/>
              </a:buClr>
              <a:buFont typeface="Wingdings" charset="2"/>
              <a:buChar char="§"/>
              <a:defRPr sz="2800" kern="1200" baseline="0">
                <a:solidFill>
                  <a:srgbClr val="003366"/>
                </a:solidFill>
                <a:latin typeface="Calibri"/>
                <a:ea typeface="+mn-ea"/>
                <a:cs typeface="+mn-cs"/>
              </a:defRPr>
            </a:lvl1pPr>
            <a:lvl2pPr marL="538163" indent="-268288" algn="l" defTabSz="457200" rtl="0" eaLnBrk="1" latinLnBrk="0" hangingPunct="1">
              <a:lnSpc>
                <a:spcPct val="90000"/>
              </a:lnSpc>
              <a:spcBef>
                <a:spcPts val="0"/>
              </a:spcBef>
              <a:spcAft>
                <a:spcPts val="800"/>
              </a:spcAft>
              <a:buClr>
                <a:srgbClr val="00AEEF"/>
              </a:buClr>
              <a:buFont typeface="Wingdings" charset="2"/>
              <a:buChar char="§"/>
              <a:defRPr sz="2400" kern="1200" baseline="0">
                <a:solidFill>
                  <a:srgbClr val="003366"/>
                </a:solidFill>
                <a:latin typeface="Calibri"/>
                <a:ea typeface="+mn-ea"/>
                <a:cs typeface="+mn-cs"/>
              </a:defRPr>
            </a:lvl2pPr>
            <a:lvl3pPr marL="808038" indent="-269875" algn="l" defTabSz="457200" rtl="0" eaLnBrk="1" latinLnBrk="0" hangingPunct="1">
              <a:lnSpc>
                <a:spcPct val="90000"/>
              </a:lnSpc>
              <a:spcBef>
                <a:spcPts val="0"/>
              </a:spcBef>
              <a:spcAft>
                <a:spcPts val="800"/>
              </a:spcAft>
              <a:buClr>
                <a:srgbClr val="003366"/>
              </a:buClr>
              <a:buFont typeface="Lucida Grande"/>
              <a:buChar char="-"/>
              <a:defRPr sz="2000" kern="1200">
                <a:solidFill>
                  <a:srgbClr val="003366"/>
                </a:solidFill>
                <a:latin typeface="Calibri"/>
                <a:ea typeface="+mn-ea"/>
                <a:cs typeface="+mn-cs"/>
              </a:defRPr>
            </a:lvl3pPr>
            <a:lvl4pPr marL="985838" indent="-266700" algn="l" defTabSz="457200" rtl="0" eaLnBrk="1" latinLnBrk="0" hangingPunct="1">
              <a:spcBef>
                <a:spcPts val="0"/>
              </a:spcBef>
              <a:spcAft>
                <a:spcPts val="800"/>
              </a:spcAft>
              <a:buClr>
                <a:srgbClr val="003366"/>
              </a:buClr>
              <a:buFont typeface="Arial"/>
              <a:buChar char="–"/>
              <a:defRPr sz="1800" kern="1200">
                <a:solidFill>
                  <a:srgbClr val="003366"/>
                </a:solidFill>
                <a:latin typeface="Calibri"/>
                <a:ea typeface="+mn-ea"/>
                <a:cs typeface="+mn-cs"/>
              </a:defRPr>
            </a:lvl4pPr>
            <a:lvl5pPr marL="1163638" indent="-177800" algn="l" defTabSz="457200" rtl="0" eaLnBrk="1" latinLnBrk="0" hangingPunct="1">
              <a:spcBef>
                <a:spcPts val="0"/>
              </a:spcBef>
              <a:spcAft>
                <a:spcPts val="800"/>
              </a:spcAft>
              <a:buClr>
                <a:srgbClr val="003366"/>
              </a:buClr>
              <a:buFont typeface="Arial"/>
              <a:buChar char="•"/>
              <a:defRPr sz="18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r>
              <a:rPr lang="en-US" sz="1400" dirty="0" err="1" smtClean="0"/>
              <a:t>Cyclische</a:t>
            </a:r>
            <a:r>
              <a:rPr lang="en-US" sz="1400" dirty="0" smtClean="0"/>
              <a:t> </a:t>
            </a:r>
            <a:r>
              <a:rPr lang="en-US" sz="1400" dirty="0" err="1" smtClean="0"/>
              <a:t>verbetering</a:t>
            </a:r>
            <a:r>
              <a:rPr lang="en-US" sz="1400" dirty="0" smtClean="0"/>
              <a:t> </a:t>
            </a:r>
            <a:r>
              <a:rPr lang="en-US" sz="1400" dirty="0" err="1" smtClean="0"/>
              <a:t>begroting</a:t>
            </a:r>
            <a:r>
              <a:rPr lang="en-US" sz="1400" dirty="0" smtClean="0"/>
              <a:t> &amp; </a:t>
            </a:r>
            <a:r>
              <a:rPr lang="en-US" sz="1400" dirty="0" err="1" smtClean="0"/>
              <a:t>historisch</a:t>
            </a:r>
            <a:r>
              <a:rPr lang="en-US" sz="1400" dirty="0" smtClean="0"/>
              <a:t> </a:t>
            </a:r>
            <a:r>
              <a:rPr lang="en-US" sz="1400" dirty="0" err="1" smtClean="0"/>
              <a:t>lage</a:t>
            </a:r>
            <a:r>
              <a:rPr lang="en-US" sz="1400" dirty="0" smtClean="0"/>
              <a:t> funding (QE) </a:t>
            </a:r>
            <a:r>
              <a:rPr lang="en-US" sz="1400" dirty="0" err="1" smtClean="0"/>
              <a:t>leiden</a:t>
            </a:r>
            <a:r>
              <a:rPr lang="en-US" sz="1400" dirty="0" smtClean="0"/>
              <a:t> tot </a:t>
            </a:r>
            <a:r>
              <a:rPr lang="en-US" sz="1400" dirty="0" err="1" smtClean="0"/>
              <a:t>daling</a:t>
            </a:r>
            <a:r>
              <a:rPr lang="en-US" sz="1400" dirty="0" smtClean="0"/>
              <a:t> </a:t>
            </a:r>
            <a:r>
              <a:rPr lang="en-US" sz="1400" dirty="0" err="1" smtClean="0"/>
              <a:t>begrotingstekort</a:t>
            </a:r>
            <a:r>
              <a:rPr lang="en-US" sz="1400" dirty="0" smtClean="0"/>
              <a:t> </a:t>
            </a:r>
            <a:r>
              <a:rPr lang="en-US" sz="1400" dirty="0" err="1" smtClean="0"/>
              <a:t>zelfs</a:t>
            </a:r>
            <a:r>
              <a:rPr lang="en-US" sz="1400" dirty="0" smtClean="0"/>
              <a:t> </a:t>
            </a:r>
            <a:r>
              <a:rPr lang="en-US" sz="1400" dirty="0" err="1" smtClean="0"/>
              <a:t>bij</a:t>
            </a:r>
            <a:r>
              <a:rPr lang="en-US" sz="1400" dirty="0" smtClean="0"/>
              <a:t> </a:t>
            </a:r>
            <a:r>
              <a:rPr lang="en-US" sz="1400" dirty="0" err="1" smtClean="0"/>
              <a:t>stijging</a:t>
            </a:r>
            <a:r>
              <a:rPr lang="en-US" sz="1400" dirty="0" smtClean="0"/>
              <a:t> </a:t>
            </a:r>
            <a:r>
              <a:rPr lang="en-US" sz="1400" dirty="0" err="1" smtClean="0"/>
              <a:t>structureel</a:t>
            </a:r>
            <a:r>
              <a:rPr lang="en-US" sz="1400" dirty="0" smtClean="0"/>
              <a:t> </a:t>
            </a:r>
            <a:r>
              <a:rPr lang="en-US" sz="1400" dirty="0" err="1" smtClean="0"/>
              <a:t>tekort</a:t>
            </a:r>
            <a:r>
              <a:rPr lang="en-US" sz="1400" dirty="0" smtClean="0"/>
              <a:t> met 0,2% (voor </a:t>
            </a:r>
            <a:r>
              <a:rPr lang="en-US" sz="1400" dirty="0" err="1" smtClean="0"/>
              <a:t>eerst</a:t>
            </a:r>
            <a:r>
              <a:rPr lang="en-US" sz="1400" dirty="0" smtClean="0"/>
              <a:t> </a:t>
            </a:r>
            <a:r>
              <a:rPr lang="en-US" sz="1400" dirty="0" err="1" smtClean="0"/>
              <a:t>sinds</a:t>
            </a:r>
            <a:r>
              <a:rPr lang="en-US" sz="1400" dirty="0" smtClean="0"/>
              <a:t> 2010). </a:t>
            </a:r>
          </a:p>
          <a:p>
            <a:pPr lvl="1"/>
            <a:endParaRPr lang="en-US" sz="1400" dirty="0" smtClean="0"/>
          </a:p>
          <a:p>
            <a:pPr lvl="1"/>
            <a:r>
              <a:rPr lang="en-US" sz="1400" dirty="0" smtClean="0"/>
              <a:t>Grote </a:t>
            </a:r>
            <a:r>
              <a:rPr lang="en-US" sz="1400" dirty="0" err="1" smtClean="0"/>
              <a:t>verschillen</a:t>
            </a:r>
            <a:r>
              <a:rPr lang="en-US" sz="1400" dirty="0" smtClean="0"/>
              <a:t> </a:t>
            </a:r>
            <a:r>
              <a:rPr lang="en-US" sz="1400" dirty="0" err="1" smtClean="0"/>
              <a:t>tussen</a:t>
            </a:r>
            <a:r>
              <a:rPr lang="en-US" sz="1400" dirty="0" smtClean="0"/>
              <a:t> </a:t>
            </a:r>
            <a:r>
              <a:rPr lang="en-US" sz="1400" dirty="0" err="1" smtClean="0"/>
              <a:t>landen</a:t>
            </a:r>
            <a:r>
              <a:rPr lang="en-US" sz="1400" dirty="0" smtClean="0"/>
              <a:t>:</a:t>
            </a:r>
          </a:p>
          <a:p>
            <a:pPr lvl="2"/>
            <a:r>
              <a:rPr lang="en-US" sz="1000" dirty="0" err="1" smtClean="0"/>
              <a:t>Versoepeling</a:t>
            </a:r>
            <a:r>
              <a:rPr lang="en-US" sz="1000" dirty="0" smtClean="0"/>
              <a:t>: </a:t>
            </a:r>
            <a:r>
              <a:rPr lang="en-US" sz="1000" dirty="0" err="1" smtClean="0"/>
              <a:t>Duitsland</a:t>
            </a:r>
            <a:r>
              <a:rPr lang="en-US" sz="1000" dirty="0" smtClean="0"/>
              <a:t> (</a:t>
            </a:r>
            <a:r>
              <a:rPr lang="en-US" sz="1000" dirty="0" err="1" smtClean="0"/>
              <a:t>toename</a:t>
            </a:r>
            <a:r>
              <a:rPr lang="en-US" sz="1000" dirty="0" smtClean="0"/>
              <a:t> </a:t>
            </a:r>
            <a:r>
              <a:rPr lang="en-US" sz="1000" dirty="0" err="1" smtClean="0"/>
              <a:t>investeringen</a:t>
            </a:r>
            <a:r>
              <a:rPr lang="en-US" sz="1000" dirty="0" smtClean="0"/>
              <a:t>) en </a:t>
            </a:r>
            <a:r>
              <a:rPr lang="en-US" sz="1000" dirty="0" err="1" smtClean="0"/>
              <a:t>Italië</a:t>
            </a:r>
            <a:r>
              <a:rPr lang="en-US" sz="1000" dirty="0" smtClean="0"/>
              <a:t> (</a:t>
            </a:r>
            <a:r>
              <a:rPr lang="en-US" sz="1000" dirty="0" err="1" smtClean="0"/>
              <a:t>belastingverminderingen</a:t>
            </a:r>
            <a:r>
              <a:rPr lang="en-US" sz="1000" dirty="0" smtClean="0"/>
              <a:t>)</a:t>
            </a:r>
          </a:p>
          <a:p>
            <a:pPr lvl="2"/>
            <a:r>
              <a:rPr lang="en-US" sz="1000" dirty="0" err="1" smtClean="0"/>
              <a:t>Stabiel</a:t>
            </a:r>
            <a:r>
              <a:rPr lang="en-US" sz="1000" dirty="0" smtClean="0"/>
              <a:t>: Nederland, </a:t>
            </a:r>
            <a:r>
              <a:rPr lang="en-US" sz="1000" dirty="0" err="1" smtClean="0"/>
              <a:t>Spanje</a:t>
            </a:r>
            <a:r>
              <a:rPr lang="en-US" sz="1000" dirty="0" smtClean="0"/>
              <a:t>, </a:t>
            </a:r>
            <a:r>
              <a:rPr lang="en-US" sz="1000" dirty="0" err="1" smtClean="0"/>
              <a:t>Oostenrijk</a:t>
            </a:r>
            <a:endParaRPr lang="en-US" sz="1000" dirty="0" smtClean="0"/>
          </a:p>
          <a:p>
            <a:pPr lvl="2"/>
            <a:r>
              <a:rPr lang="en-US" sz="1000" dirty="0" err="1" smtClean="0"/>
              <a:t>Verstrakking</a:t>
            </a:r>
            <a:r>
              <a:rPr lang="en-US" sz="1000" dirty="0" smtClean="0"/>
              <a:t>: </a:t>
            </a:r>
            <a:r>
              <a:rPr lang="en-US" sz="1000" dirty="0" err="1" smtClean="0"/>
              <a:t>Frankrijk</a:t>
            </a:r>
            <a:r>
              <a:rPr lang="en-US" sz="1000" dirty="0" smtClean="0"/>
              <a:t> (minder </a:t>
            </a:r>
            <a:r>
              <a:rPr lang="en-US" sz="1000" dirty="0" err="1" smtClean="0"/>
              <a:t>uitgaven</a:t>
            </a:r>
            <a:r>
              <a:rPr lang="en-US" sz="1000" dirty="0" smtClean="0"/>
              <a:t>) en België (idem)</a:t>
            </a:r>
          </a:p>
          <a:p>
            <a:pPr lvl="1"/>
            <a:endParaRPr lang="nl-BE" sz="1400" dirty="0" smtClean="0"/>
          </a:p>
          <a:p>
            <a:pPr lvl="1"/>
            <a:r>
              <a:rPr lang="nl-BE" sz="1400" dirty="0" smtClean="0"/>
              <a:t>Herstel kredietcyclus zet zich door.</a:t>
            </a:r>
          </a:p>
          <a:p>
            <a:pPr lvl="1"/>
            <a:endParaRPr lang="nl-BE" sz="1400" dirty="0" smtClean="0"/>
          </a:p>
          <a:p>
            <a:pPr lvl="1"/>
            <a:r>
              <a:rPr lang="nl-BE" sz="1400" dirty="0" smtClean="0"/>
              <a:t>Ultrasoepel monetair beleid (euro, netto-uitvoer)</a:t>
            </a:r>
          </a:p>
          <a:p>
            <a:pPr lvl="1"/>
            <a:endParaRPr lang="nl-BE" sz="1400" dirty="0" smtClean="0"/>
          </a:p>
          <a:p>
            <a:pPr lvl="1"/>
            <a:r>
              <a:rPr lang="nl-BE" sz="1400" dirty="0" smtClean="0"/>
              <a:t>Hervormingen (bv. It., </a:t>
            </a:r>
            <a:r>
              <a:rPr lang="nl-BE" sz="1400" dirty="0" err="1" smtClean="0"/>
              <a:t>Sp</a:t>
            </a:r>
            <a:r>
              <a:rPr lang="nl-BE" sz="1400" dirty="0" smtClean="0"/>
              <a:t>.)</a:t>
            </a:r>
            <a:endParaRPr lang="en-US" sz="1400" dirty="0" smtClean="0"/>
          </a:p>
          <a:p>
            <a:pPr marL="269875" lvl="1" indent="0">
              <a:buFont typeface="Wingdings" charset="2"/>
              <a:buNone/>
            </a:pPr>
            <a:endParaRPr lang="en-US" sz="1400" dirty="0"/>
          </a:p>
        </p:txBody>
      </p:sp>
    </p:spTree>
    <p:extLst>
      <p:ext uri="{BB962C8B-B14F-4D97-AF65-F5344CB8AC3E}">
        <p14:creationId xmlns:p14="http://schemas.microsoft.com/office/powerpoint/2010/main" val="809751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prstClr val="white"/>
                </a:solidFill>
              </a:rPr>
              <a:t>VS</a:t>
            </a:r>
            <a:br>
              <a:rPr lang="en-US" dirty="0" smtClean="0">
                <a:solidFill>
                  <a:prstClr val="white"/>
                </a:solidFill>
              </a:rPr>
            </a:br>
            <a:r>
              <a:rPr lang="en-US" sz="2400" dirty="0" err="1" smtClean="0">
                <a:solidFill>
                  <a:prstClr val="white"/>
                </a:solidFill>
              </a:rPr>
              <a:t>Tijdelijke</a:t>
            </a:r>
            <a:r>
              <a:rPr lang="en-US" sz="2400" dirty="0" smtClean="0">
                <a:solidFill>
                  <a:prstClr val="white"/>
                </a:solidFill>
              </a:rPr>
              <a:t> </a:t>
            </a:r>
            <a:r>
              <a:rPr lang="en-US" sz="2400" dirty="0" err="1" smtClean="0">
                <a:solidFill>
                  <a:prstClr val="white"/>
                </a:solidFill>
              </a:rPr>
              <a:t>vertraging</a:t>
            </a:r>
            <a:r>
              <a:rPr lang="en-US" sz="2400" dirty="0" smtClean="0">
                <a:solidFill>
                  <a:prstClr val="white"/>
                </a:solidFill>
              </a:rPr>
              <a:t> </a:t>
            </a:r>
            <a:r>
              <a:rPr lang="en-US" sz="2400" dirty="0" err="1" smtClean="0">
                <a:solidFill>
                  <a:prstClr val="white"/>
                </a:solidFill>
              </a:rPr>
              <a:t>groei</a:t>
            </a:r>
            <a:endParaRPr lang="en-US" b="0" i="1"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91116267"/>
              </p:ext>
            </p:extLst>
          </p:nvPr>
        </p:nvGraphicFramePr>
        <p:xfrm>
          <a:off x="4725053" y="1301916"/>
          <a:ext cx="4064000" cy="529543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3"/>
          <p:cNvSpPr>
            <a:spLocks noGrp="1"/>
          </p:cNvSpPr>
          <p:nvPr>
            <p:ph sz="half" idx="2"/>
          </p:nvPr>
        </p:nvSpPr>
        <p:spPr>
          <a:xfrm>
            <a:off x="305703" y="1595667"/>
            <a:ext cx="4320480" cy="4713653"/>
          </a:xfrm>
          <a:solidFill>
            <a:schemeClr val="bg1"/>
          </a:solidFill>
        </p:spPr>
        <p:txBody>
          <a:bodyPr/>
          <a:lstStyle/>
          <a:p>
            <a:pPr lvl="1"/>
            <a:r>
              <a:rPr lang="nl-BE" sz="2000" dirty="0" smtClean="0"/>
              <a:t>Groeivertraging 3Q </a:t>
            </a:r>
            <a:r>
              <a:rPr lang="nl-BE" sz="2000" dirty="0" err="1" smtClean="0"/>
              <a:t>agv</a:t>
            </a:r>
            <a:r>
              <a:rPr lang="nl-BE" sz="2000" dirty="0" smtClean="0"/>
              <a:t> afbouw voorraden. Consumptie blijft overeind</a:t>
            </a:r>
          </a:p>
          <a:p>
            <a:pPr lvl="1"/>
            <a:endParaRPr lang="nl-BE" sz="2000" dirty="0" smtClean="0"/>
          </a:p>
          <a:p>
            <a:pPr lvl="1"/>
            <a:r>
              <a:rPr lang="nl-BE" sz="2000" dirty="0" smtClean="0"/>
              <a:t>Industrie versus diensten</a:t>
            </a:r>
          </a:p>
          <a:p>
            <a:pPr lvl="1"/>
            <a:endParaRPr lang="nl-BE" sz="2000" dirty="0" smtClean="0"/>
          </a:p>
          <a:p>
            <a:pPr lvl="1"/>
            <a:r>
              <a:rPr lang="nl-BE" sz="2000" dirty="0" smtClean="0"/>
              <a:t>Werkgelegenheid</a:t>
            </a:r>
          </a:p>
          <a:p>
            <a:pPr lvl="2"/>
            <a:r>
              <a:rPr lang="nl-BE" sz="1200" dirty="0" smtClean="0"/>
              <a:t>Werkloosheidsgraad naar 5% (NAIRU = 5,2%)</a:t>
            </a:r>
          </a:p>
          <a:p>
            <a:pPr lvl="2"/>
            <a:r>
              <a:rPr lang="nl-BE" sz="1200" dirty="0" smtClean="0"/>
              <a:t>Looninflatie van +2,1% naar +2,5%</a:t>
            </a:r>
          </a:p>
          <a:p>
            <a:pPr marL="269875" lvl="1" indent="0">
              <a:buNone/>
            </a:pPr>
            <a:endParaRPr lang="nl-BE" sz="2000" dirty="0" smtClean="0"/>
          </a:p>
          <a:p>
            <a:pPr lvl="1"/>
            <a:endParaRPr lang="en-US" sz="2000" dirty="0" smtClean="0"/>
          </a:p>
          <a:p>
            <a:pPr marL="269875" lvl="1" indent="0">
              <a:buNone/>
            </a:pPr>
            <a:endParaRPr lang="en-US" sz="2000" dirty="0"/>
          </a:p>
        </p:txBody>
      </p:sp>
    </p:spTree>
    <p:extLst>
      <p:ext uri="{BB962C8B-B14F-4D97-AF65-F5344CB8AC3E}">
        <p14:creationId xmlns:p14="http://schemas.microsoft.com/office/powerpoint/2010/main" val="42055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7"/>
          <p:cNvGraphicFramePr>
            <a:graphicFrameLocks noGrp="1"/>
          </p:cNvGraphicFramePr>
          <p:nvPr>
            <p:ph sz="half" idx="1"/>
            <p:extLst>
              <p:ext uri="{D42A27DB-BD31-4B8C-83A1-F6EECF244321}">
                <p14:modId xmlns:p14="http://schemas.microsoft.com/office/powerpoint/2010/main" val="1960194928"/>
              </p:ext>
            </p:extLst>
          </p:nvPr>
        </p:nvGraphicFramePr>
        <p:xfrm>
          <a:off x="4644008" y="1484784"/>
          <a:ext cx="4064000"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p:cNvSpPr>
            <a:spLocks noGrp="1"/>
          </p:cNvSpPr>
          <p:nvPr>
            <p:ph sz="half" idx="2"/>
          </p:nvPr>
        </p:nvSpPr>
        <p:spPr>
          <a:xfrm>
            <a:off x="271052" y="1595667"/>
            <a:ext cx="4320480" cy="4713653"/>
          </a:xfrm>
          <a:solidFill>
            <a:schemeClr val="bg1"/>
          </a:solidFill>
        </p:spPr>
        <p:txBody>
          <a:bodyPr/>
          <a:lstStyle/>
          <a:p>
            <a:pPr lvl="1"/>
            <a:r>
              <a:rPr lang="nl-BE" sz="2000" dirty="0" smtClean="0"/>
              <a:t>Groeivertraging 3Q </a:t>
            </a:r>
            <a:r>
              <a:rPr lang="nl-BE" sz="2000" dirty="0" err="1" smtClean="0"/>
              <a:t>agv</a:t>
            </a:r>
            <a:r>
              <a:rPr lang="nl-BE" sz="2000" dirty="0" smtClean="0"/>
              <a:t> afbouw voorraden. Consumptie blijft overeind</a:t>
            </a:r>
          </a:p>
          <a:p>
            <a:pPr lvl="1"/>
            <a:endParaRPr lang="nl-BE" sz="2000" dirty="0" smtClean="0"/>
          </a:p>
          <a:p>
            <a:pPr lvl="1"/>
            <a:r>
              <a:rPr lang="nl-BE" sz="2000" dirty="0" smtClean="0"/>
              <a:t>Industrie versus diensten</a:t>
            </a:r>
          </a:p>
          <a:p>
            <a:pPr lvl="1"/>
            <a:endParaRPr lang="nl-BE" sz="2000" dirty="0" smtClean="0"/>
          </a:p>
          <a:p>
            <a:pPr lvl="1"/>
            <a:r>
              <a:rPr lang="nl-BE" sz="2000" dirty="0" smtClean="0"/>
              <a:t>Werkgelegenheid</a:t>
            </a:r>
          </a:p>
          <a:p>
            <a:pPr lvl="2"/>
            <a:r>
              <a:rPr lang="nl-BE" sz="1200" dirty="0" smtClean="0"/>
              <a:t>Werkloosheidsgraad naar 5% (NAIRU = 5,2%)</a:t>
            </a:r>
          </a:p>
          <a:p>
            <a:pPr lvl="2"/>
            <a:r>
              <a:rPr lang="nl-BE" sz="1200" dirty="0" smtClean="0"/>
              <a:t>Looninflatie van +2,1% naar +2,5%</a:t>
            </a:r>
          </a:p>
          <a:p>
            <a:pPr marL="269875" lvl="1" indent="0">
              <a:buNone/>
            </a:pPr>
            <a:endParaRPr lang="nl-BE" sz="2000" dirty="0" smtClean="0"/>
          </a:p>
          <a:p>
            <a:pPr lvl="1"/>
            <a:endParaRPr lang="en-US" sz="2000" dirty="0" smtClean="0"/>
          </a:p>
          <a:p>
            <a:pPr marL="269875" lvl="1" indent="0">
              <a:buNone/>
            </a:pPr>
            <a:endParaRPr lang="en-US" sz="2000" dirty="0"/>
          </a:p>
        </p:txBody>
      </p:sp>
      <p:sp>
        <p:nvSpPr>
          <p:cNvPr id="8" name="Titel 1"/>
          <p:cNvSpPr>
            <a:spLocks noGrp="1"/>
          </p:cNvSpPr>
          <p:nvPr>
            <p:ph type="title"/>
          </p:nvPr>
        </p:nvSpPr>
        <p:spPr>
          <a:xfrm>
            <a:off x="444915" y="201881"/>
            <a:ext cx="8362537" cy="644786"/>
          </a:xfrm>
        </p:spPr>
        <p:txBody>
          <a:bodyPr/>
          <a:lstStyle/>
          <a:p>
            <a:r>
              <a:rPr lang="en-US" dirty="0" smtClean="0">
                <a:solidFill>
                  <a:prstClr val="white"/>
                </a:solidFill>
              </a:rPr>
              <a:t>VS</a:t>
            </a:r>
            <a:br>
              <a:rPr lang="en-US" dirty="0" smtClean="0">
                <a:solidFill>
                  <a:prstClr val="white"/>
                </a:solidFill>
              </a:rPr>
            </a:br>
            <a:r>
              <a:rPr lang="en-US" sz="2400" dirty="0" err="1" smtClean="0">
                <a:solidFill>
                  <a:prstClr val="white"/>
                </a:solidFill>
              </a:rPr>
              <a:t>Industrie</a:t>
            </a:r>
            <a:r>
              <a:rPr lang="en-US" sz="2400" dirty="0" smtClean="0">
                <a:solidFill>
                  <a:prstClr val="white"/>
                </a:solidFill>
              </a:rPr>
              <a:t> versus </a:t>
            </a:r>
            <a:r>
              <a:rPr lang="en-US" sz="2400" dirty="0" err="1" smtClean="0">
                <a:solidFill>
                  <a:prstClr val="white"/>
                </a:solidFill>
              </a:rPr>
              <a:t>diensten</a:t>
            </a:r>
            <a:endParaRPr lang="en-US" b="0" i="1" dirty="0"/>
          </a:p>
        </p:txBody>
      </p:sp>
    </p:spTree>
    <p:extLst>
      <p:ext uri="{BB962C8B-B14F-4D97-AF65-F5344CB8AC3E}">
        <p14:creationId xmlns:p14="http://schemas.microsoft.com/office/powerpoint/2010/main" val="3945119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444915" y="201881"/>
            <a:ext cx="8362537" cy="644786"/>
          </a:xfrm>
        </p:spPr>
        <p:txBody>
          <a:bodyPr/>
          <a:lstStyle/>
          <a:p>
            <a:r>
              <a:rPr lang="en-US" dirty="0" smtClean="0">
                <a:solidFill>
                  <a:prstClr val="white"/>
                </a:solidFill>
              </a:rPr>
              <a:t>VS</a:t>
            </a:r>
            <a:br>
              <a:rPr lang="en-US" dirty="0" smtClean="0">
                <a:solidFill>
                  <a:prstClr val="white"/>
                </a:solidFill>
              </a:rPr>
            </a:br>
            <a:r>
              <a:rPr lang="en-US" sz="2400" dirty="0" err="1" smtClean="0">
                <a:solidFill>
                  <a:prstClr val="white"/>
                </a:solidFill>
              </a:rPr>
              <a:t>Sterk</a:t>
            </a:r>
            <a:r>
              <a:rPr lang="en-US" sz="2400" dirty="0" smtClean="0">
                <a:solidFill>
                  <a:prstClr val="white"/>
                </a:solidFill>
              </a:rPr>
              <a:t> </a:t>
            </a:r>
            <a:r>
              <a:rPr lang="en-US" sz="2400" dirty="0" err="1" smtClean="0">
                <a:solidFill>
                  <a:prstClr val="white"/>
                </a:solidFill>
              </a:rPr>
              <a:t>arbeidsmarktrapport</a:t>
            </a:r>
            <a:r>
              <a:rPr lang="en-US" sz="2400" dirty="0" smtClean="0">
                <a:solidFill>
                  <a:prstClr val="white"/>
                </a:solidFill>
              </a:rPr>
              <a:t> </a:t>
            </a:r>
            <a:r>
              <a:rPr lang="en-US" sz="2400" dirty="0" err="1" smtClean="0">
                <a:solidFill>
                  <a:prstClr val="white"/>
                </a:solidFill>
              </a:rPr>
              <a:t>oktober</a:t>
            </a:r>
            <a:endParaRPr lang="en-US" b="0" i="1" dirty="0"/>
          </a:p>
        </p:txBody>
      </p:sp>
      <p:graphicFrame>
        <p:nvGraphicFramePr>
          <p:cNvPr id="9" name="Tijdelijke aanduiding voor inhoud 14"/>
          <p:cNvGraphicFramePr>
            <a:graphicFrameLocks noGrp="1"/>
          </p:cNvGraphicFramePr>
          <p:nvPr>
            <p:ph sz="half" idx="1"/>
            <p:extLst>
              <p:ext uri="{D42A27DB-BD31-4B8C-83A1-F6EECF244321}">
                <p14:modId xmlns:p14="http://schemas.microsoft.com/office/powerpoint/2010/main" val="3796692163"/>
              </p:ext>
            </p:extLst>
          </p:nvPr>
        </p:nvGraphicFramePr>
        <p:xfrm>
          <a:off x="4725546" y="1484784"/>
          <a:ext cx="4310949"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3"/>
          <p:cNvSpPr>
            <a:spLocks noGrp="1"/>
          </p:cNvSpPr>
          <p:nvPr>
            <p:ph sz="half" idx="2"/>
          </p:nvPr>
        </p:nvSpPr>
        <p:spPr>
          <a:xfrm>
            <a:off x="251520" y="1556792"/>
            <a:ext cx="4320480" cy="4713653"/>
          </a:xfrm>
          <a:solidFill>
            <a:schemeClr val="bg1"/>
          </a:solidFill>
        </p:spPr>
        <p:txBody>
          <a:bodyPr/>
          <a:lstStyle/>
          <a:p>
            <a:pPr lvl="1"/>
            <a:r>
              <a:rPr lang="nl-BE" sz="2000" dirty="0" smtClean="0"/>
              <a:t>Groeivertraging 3Q </a:t>
            </a:r>
            <a:r>
              <a:rPr lang="nl-BE" sz="2000" dirty="0" err="1" smtClean="0"/>
              <a:t>agv</a:t>
            </a:r>
            <a:r>
              <a:rPr lang="nl-BE" sz="2000" dirty="0" smtClean="0"/>
              <a:t> afbouw voorraden. Consumptie blijft overeind</a:t>
            </a:r>
          </a:p>
          <a:p>
            <a:pPr lvl="1"/>
            <a:endParaRPr lang="nl-BE" sz="2000" dirty="0" smtClean="0"/>
          </a:p>
          <a:p>
            <a:pPr lvl="1"/>
            <a:r>
              <a:rPr lang="nl-BE" sz="2000" dirty="0" smtClean="0"/>
              <a:t>Industrie versus diensten</a:t>
            </a:r>
          </a:p>
          <a:p>
            <a:pPr lvl="1"/>
            <a:endParaRPr lang="nl-BE" sz="2000" dirty="0" smtClean="0"/>
          </a:p>
          <a:p>
            <a:pPr lvl="1"/>
            <a:r>
              <a:rPr lang="nl-BE" sz="2000" dirty="0" smtClean="0"/>
              <a:t>Werkgelegenheid</a:t>
            </a:r>
          </a:p>
          <a:p>
            <a:pPr lvl="2"/>
            <a:r>
              <a:rPr lang="nl-BE" sz="1200" dirty="0" smtClean="0"/>
              <a:t>Werkloosheidsgraad naar 5% (NAIRU = 5,2%)</a:t>
            </a:r>
          </a:p>
          <a:p>
            <a:pPr lvl="2"/>
            <a:r>
              <a:rPr lang="nl-BE" sz="1200" dirty="0" smtClean="0"/>
              <a:t>Looninflatie van +2,1% naar +2,5%</a:t>
            </a:r>
          </a:p>
          <a:p>
            <a:pPr marL="269875" lvl="1" indent="0">
              <a:buNone/>
            </a:pPr>
            <a:endParaRPr lang="nl-BE" sz="2000" dirty="0" smtClean="0"/>
          </a:p>
          <a:p>
            <a:pPr lvl="1"/>
            <a:endParaRPr lang="en-US" sz="2000" dirty="0" smtClean="0"/>
          </a:p>
          <a:p>
            <a:pPr marL="269875" lvl="1" indent="0">
              <a:buNone/>
            </a:pPr>
            <a:endParaRPr lang="en-US" sz="2000" dirty="0"/>
          </a:p>
        </p:txBody>
      </p:sp>
    </p:spTree>
    <p:extLst>
      <p:ext uri="{BB962C8B-B14F-4D97-AF65-F5344CB8AC3E}">
        <p14:creationId xmlns:p14="http://schemas.microsoft.com/office/powerpoint/2010/main" val="1885781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white"/>
                </a:solidFill>
              </a:rPr>
              <a:t>VS</a:t>
            </a:r>
            <a:r>
              <a:rPr lang="en-US" dirty="0">
                <a:solidFill>
                  <a:prstClr val="white"/>
                </a:solidFill>
              </a:rPr>
              <a:t/>
            </a:r>
            <a:br>
              <a:rPr lang="en-US" dirty="0">
                <a:solidFill>
                  <a:prstClr val="white"/>
                </a:solidFill>
              </a:rPr>
            </a:br>
            <a:r>
              <a:rPr lang="en-US" sz="2400" dirty="0" err="1" smtClean="0">
                <a:solidFill>
                  <a:prstClr val="white"/>
                </a:solidFill>
              </a:rPr>
              <a:t>Eindelijk</a:t>
            </a:r>
            <a:r>
              <a:rPr lang="en-US" sz="2400" dirty="0" smtClean="0">
                <a:solidFill>
                  <a:prstClr val="white"/>
                </a:solidFill>
              </a:rPr>
              <a:t> </a:t>
            </a:r>
            <a:r>
              <a:rPr lang="en-US" sz="2400" dirty="0" err="1" smtClean="0">
                <a:solidFill>
                  <a:prstClr val="white"/>
                </a:solidFill>
              </a:rPr>
              <a:t>looninflatie</a:t>
            </a:r>
            <a:endParaRPr lang="nl-BE" dirty="0"/>
          </a:p>
        </p:txBody>
      </p:sp>
      <p:graphicFrame>
        <p:nvGraphicFramePr>
          <p:cNvPr id="8" name="Content Placeholder 9"/>
          <p:cNvGraphicFramePr>
            <a:graphicFrameLocks noGrp="1"/>
          </p:cNvGraphicFramePr>
          <p:nvPr>
            <p:ph sz="half" idx="2"/>
            <p:extLst>
              <p:ext uri="{D42A27DB-BD31-4B8C-83A1-F6EECF244321}">
                <p14:modId xmlns:p14="http://schemas.microsoft.com/office/powerpoint/2010/main" val="2368706388"/>
              </p:ext>
            </p:extLst>
          </p:nvPr>
        </p:nvGraphicFramePr>
        <p:xfrm>
          <a:off x="4540250" y="1484784"/>
          <a:ext cx="4496246" cy="5184575"/>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3"/>
          <p:cNvSpPr>
            <a:spLocks noGrp="1"/>
          </p:cNvSpPr>
          <p:nvPr>
            <p:ph sz="half" idx="2"/>
          </p:nvPr>
        </p:nvSpPr>
        <p:spPr>
          <a:xfrm>
            <a:off x="271052" y="1595667"/>
            <a:ext cx="4320480" cy="4713653"/>
          </a:xfrm>
          <a:solidFill>
            <a:schemeClr val="bg1"/>
          </a:solidFill>
        </p:spPr>
        <p:txBody>
          <a:bodyPr/>
          <a:lstStyle/>
          <a:p>
            <a:pPr lvl="1"/>
            <a:r>
              <a:rPr lang="nl-BE" sz="2000" dirty="0" smtClean="0"/>
              <a:t>Groeivertraging 3Q </a:t>
            </a:r>
            <a:r>
              <a:rPr lang="nl-BE" sz="2000" dirty="0" err="1" smtClean="0"/>
              <a:t>agv</a:t>
            </a:r>
            <a:r>
              <a:rPr lang="nl-BE" sz="2000" dirty="0" smtClean="0"/>
              <a:t> afbouw voorraden. Consumptie blijft overeind</a:t>
            </a:r>
          </a:p>
          <a:p>
            <a:pPr lvl="1"/>
            <a:endParaRPr lang="nl-BE" sz="2000" dirty="0" smtClean="0"/>
          </a:p>
          <a:p>
            <a:pPr lvl="1"/>
            <a:r>
              <a:rPr lang="nl-BE" sz="2000" dirty="0" smtClean="0"/>
              <a:t>Industrie versus diensten</a:t>
            </a:r>
          </a:p>
          <a:p>
            <a:pPr lvl="1"/>
            <a:endParaRPr lang="nl-BE" sz="2000" dirty="0" smtClean="0"/>
          </a:p>
          <a:p>
            <a:pPr lvl="1"/>
            <a:r>
              <a:rPr lang="nl-BE" sz="2000" dirty="0" smtClean="0"/>
              <a:t>Werkgelegenheid</a:t>
            </a:r>
          </a:p>
          <a:p>
            <a:pPr lvl="2"/>
            <a:r>
              <a:rPr lang="nl-BE" sz="1200" dirty="0" smtClean="0"/>
              <a:t>Werkloosheidsgraad naar 5% (NAIRU = 5,2%)</a:t>
            </a:r>
          </a:p>
          <a:p>
            <a:pPr lvl="2"/>
            <a:r>
              <a:rPr lang="nl-BE" sz="1200" dirty="0" smtClean="0"/>
              <a:t>Looninflatie van +2,1% naar +2,5%</a:t>
            </a:r>
          </a:p>
          <a:p>
            <a:pPr marL="269875" lvl="1" indent="0">
              <a:buNone/>
            </a:pPr>
            <a:endParaRPr lang="nl-BE" sz="2000" dirty="0" smtClean="0"/>
          </a:p>
          <a:p>
            <a:pPr lvl="1"/>
            <a:endParaRPr lang="en-US" sz="2000" dirty="0" smtClean="0"/>
          </a:p>
          <a:p>
            <a:pPr marL="269875" lvl="1" indent="0">
              <a:buNone/>
            </a:pPr>
            <a:endParaRPr lang="en-US" sz="2000" dirty="0"/>
          </a:p>
        </p:txBody>
      </p:sp>
    </p:spTree>
    <p:extLst>
      <p:ext uri="{BB962C8B-B14F-4D97-AF65-F5344CB8AC3E}">
        <p14:creationId xmlns:p14="http://schemas.microsoft.com/office/powerpoint/2010/main" val="2218451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dirty="0" smtClean="0"/>
              <a:t>Macro</a:t>
            </a:r>
          </a:p>
          <a:p>
            <a:pPr lvl="1"/>
            <a:r>
              <a:rPr lang="nl-BE" dirty="0" smtClean="0"/>
              <a:t>Groeilanden: afzien maar geen crisis</a:t>
            </a:r>
          </a:p>
          <a:p>
            <a:pPr lvl="1"/>
            <a:r>
              <a:rPr lang="nl-BE" dirty="0" smtClean="0"/>
              <a:t>Eurozone: groeidynamiek trekt aan</a:t>
            </a:r>
          </a:p>
          <a:p>
            <a:pPr lvl="1"/>
            <a:r>
              <a:rPr lang="nl-BE" dirty="0" smtClean="0"/>
              <a:t>VS: Joe </a:t>
            </a:r>
            <a:r>
              <a:rPr lang="nl-BE" dirty="0" err="1" smtClean="0"/>
              <a:t>Sixpack</a:t>
            </a:r>
            <a:r>
              <a:rPr lang="nl-BE" dirty="0" smtClean="0"/>
              <a:t> is back</a:t>
            </a:r>
          </a:p>
          <a:p>
            <a:pPr lvl="1"/>
            <a:endParaRPr lang="nl-BE" dirty="0" smtClean="0"/>
          </a:p>
          <a:p>
            <a:r>
              <a:rPr lang="nl-BE" dirty="0" smtClean="0"/>
              <a:t>Monetaire politiek</a:t>
            </a:r>
          </a:p>
          <a:p>
            <a:pPr lvl="1"/>
            <a:r>
              <a:rPr lang="nl-BE" dirty="0" smtClean="0"/>
              <a:t>Olie en toenemende inflatieverwachtingen</a:t>
            </a:r>
          </a:p>
          <a:p>
            <a:pPr lvl="1"/>
            <a:r>
              <a:rPr lang="nl-BE" dirty="0" smtClean="0"/>
              <a:t>ECB: (stevig) op de gas</a:t>
            </a:r>
          </a:p>
          <a:p>
            <a:pPr lvl="1"/>
            <a:r>
              <a:rPr lang="nl-BE" dirty="0" err="1" smtClean="0"/>
              <a:t>Fed</a:t>
            </a:r>
            <a:r>
              <a:rPr lang="nl-BE" dirty="0" smtClean="0"/>
              <a:t>: (zachtjes) op de rem</a:t>
            </a:r>
          </a:p>
          <a:p>
            <a:pPr lvl="1"/>
            <a:endParaRPr lang="nl-BE" dirty="0"/>
          </a:p>
        </p:txBody>
      </p:sp>
      <p:sp>
        <p:nvSpPr>
          <p:cNvPr id="4" name="Rectangle 2"/>
          <p:cNvSpPr>
            <a:spLocks noGrp="1" noChangeArrowheads="1"/>
          </p:cNvSpPr>
          <p:nvPr>
            <p:ph type="title"/>
          </p:nvPr>
        </p:nvSpPr>
        <p:spPr>
          <a:xfrm>
            <a:off x="410192" y="-105601"/>
            <a:ext cx="8397258" cy="1269938"/>
          </a:xfrm>
        </p:spPr>
        <p:txBody>
          <a:bodyPr/>
          <a:lstStyle/>
          <a:p>
            <a:pPr algn="r" eaLnBrk="1" hangingPunct="1"/>
            <a:r>
              <a:rPr lang="en-US" dirty="0" err="1" smtClean="0"/>
              <a:t>Conjunctuurvooruitzichten</a:t>
            </a:r>
            <a:r>
              <a:rPr lang="en-US" dirty="0" smtClean="0"/>
              <a:t> 1H2016</a:t>
            </a:r>
            <a:endParaRPr lang="en-US" i="0" dirty="0" smtClean="0"/>
          </a:p>
        </p:txBody>
      </p:sp>
    </p:spTree>
    <p:extLst>
      <p:ext uri="{BB962C8B-B14F-4D97-AF65-F5344CB8AC3E}">
        <p14:creationId xmlns:p14="http://schemas.microsoft.com/office/powerpoint/2010/main" val="375263961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4"/>
          <p:cNvGraphicFramePr>
            <a:graphicFrameLocks noChangeAspect="1"/>
          </p:cNvGraphicFramePr>
          <p:nvPr>
            <p:extLst>
              <p:ext uri="{D42A27DB-BD31-4B8C-83A1-F6EECF244321}">
                <p14:modId xmlns:p14="http://schemas.microsoft.com/office/powerpoint/2010/main" val="2824539901"/>
              </p:ext>
            </p:extLst>
          </p:nvPr>
        </p:nvGraphicFramePr>
        <p:xfrm>
          <a:off x="271966" y="1730071"/>
          <a:ext cx="4392487" cy="467042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03387" y="1567676"/>
            <a:ext cx="3816424" cy="523220"/>
          </a:xfrm>
          <a:prstGeom prst="rect">
            <a:avLst/>
          </a:prstGeom>
          <a:noFill/>
        </p:spPr>
        <p:txBody>
          <a:bodyPr wrap="square" rtlCol="0">
            <a:spAutoFit/>
          </a:bodyPr>
          <a:lstStyle/>
          <a:p>
            <a:pPr algn="ctr"/>
            <a:r>
              <a:rPr lang="nl-BE" sz="1400" b="1" dirty="0" smtClean="0">
                <a:solidFill>
                  <a:schemeClr val="tx2"/>
                </a:solidFill>
              </a:rPr>
              <a:t>Olieprijs</a:t>
            </a:r>
          </a:p>
          <a:p>
            <a:pPr algn="ctr"/>
            <a:r>
              <a:rPr lang="nl-BE" sz="1400" b="1" dirty="0" smtClean="0">
                <a:solidFill>
                  <a:schemeClr val="tx2"/>
                </a:solidFill>
              </a:rPr>
              <a:t> </a:t>
            </a:r>
            <a:r>
              <a:rPr lang="nl-BE" sz="1400" dirty="0" smtClean="0">
                <a:solidFill>
                  <a:schemeClr val="tx2"/>
                </a:solidFill>
              </a:rPr>
              <a:t>(Brent, prijs per vat)</a:t>
            </a:r>
          </a:p>
        </p:txBody>
      </p:sp>
      <p:sp>
        <p:nvSpPr>
          <p:cNvPr id="1029" name="Rectangle 2"/>
          <p:cNvSpPr>
            <a:spLocks noGrp="1" noChangeArrowheads="1"/>
          </p:cNvSpPr>
          <p:nvPr>
            <p:ph type="body" sz="half" idx="3"/>
          </p:nvPr>
        </p:nvSpPr>
        <p:spPr/>
        <p:txBody>
          <a:bodyPr/>
          <a:lstStyle/>
          <a:p>
            <a:pPr eaLnBrk="1" hangingPunct="1">
              <a:buFontTx/>
              <a:buNone/>
            </a:pPr>
            <a:endParaRPr lang="nl-BE" sz="2400" dirty="0" smtClean="0"/>
          </a:p>
          <a:p>
            <a:pPr eaLnBrk="1" hangingPunct="1">
              <a:buFont typeface="Zapf Dingbats" pitchFamily="48" charset="2"/>
              <a:buNone/>
            </a:pPr>
            <a:endParaRPr lang="nl-NL" sz="2400" dirty="0" smtClean="0"/>
          </a:p>
        </p:txBody>
      </p:sp>
      <p:sp>
        <p:nvSpPr>
          <p:cNvPr id="8" name="Rectangle 4"/>
          <p:cNvSpPr>
            <a:spLocks noChangeArrowheads="1"/>
          </p:cNvSpPr>
          <p:nvPr/>
        </p:nvSpPr>
        <p:spPr bwMode="auto">
          <a:xfrm>
            <a:off x="179512" y="116632"/>
            <a:ext cx="8280598" cy="747191"/>
          </a:xfrm>
          <a:prstGeom prst="rect">
            <a:avLst/>
          </a:prstGeom>
          <a:noFill/>
          <a:ln w="9525">
            <a:noFill/>
            <a:miter lim="800000"/>
            <a:headEnd/>
            <a:tailEnd/>
          </a:ln>
        </p:spPr>
        <p:txBody>
          <a:bodyPr lIns="0" tIns="0" rIns="0" bIns="0" anchor="b"/>
          <a:lstStyle/>
          <a:p>
            <a:pPr>
              <a:lnSpc>
                <a:spcPct val="90000"/>
              </a:lnSpc>
            </a:pPr>
            <a:endParaRPr lang="nl-NL" sz="2400" b="1" dirty="0">
              <a:solidFill>
                <a:schemeClr val="bg1"/>
              </a:solidFill>
              <a:latin typeface="Trebuchet MS"/>
              <a:ea typeface="+mj-ea"/>
              <a:cs typeface="Trebuchet MS"/>
            </a:endParaRPr>
          </a:p>
        </p:txBody>
      </p:sp>
      <p:sp>
        <p:nvSpPr>
          <p:cNvPr id="10" name="Rectangle 4"/>
          <p:cNvSpPr>
            <a:spLocks noChangeArrowheads="1"/>
          </p:cNvSpPr>
          <p:nvPr/>
        </p:nvSpPr>
        <p:spPr bwMode="auto">
          <a:xfrm>
            <a:off x="503386" y="260648"/>
            <a:ext cx="8640613" cy="620688"/>
          </a:xfrm>
          <a:prstGeom prst="rect">
            <a:avLst/>
          </a:prstGeom>
          <a:noFill/>
          <a:ln w="9525">
            <a:noFill/>
            <a:miter lim="800000"/>
            <a:headEnd/>
            <a:tailEnd/>
          </a:ln>
        </p:spPr>
        <p:txBody>
          <a:bodyPr lIns="0" tIns="0" rIns="0" bIns="0" anchor="b"/>
          <a:lstStyle/>
          <a:p>
            <a:pPr>
              <a:lnSpc>
                <a:spcPct val="90000"/>
              </a:lnSpc>
            </a:pPr>
            <a:r>
              <a:rPr lang="nl-NL" sz="3200" b="1" dirty="0" smtClean="0">
                <a:solidFill>
                  <a:schemeClr val="bg1"/>
                </a:solidFill>
              </a:rPr>
              <a:t>Recente trends</a:t>
            </a:r>
          </a:p>
          <a:p>
            <a:pPr>
              <a:lnSpc>
                <a:spcPct val="90000"/>
              </a:lnSpc>
            </a:pPr>
            <a:r>
              <a:rPr lang="nl-NL" sz="2400" b="1" dirty="0" err="1" smtClean="0">
                <a:solidFill>
                  <a:schemeClr val="bg1"/>
                </a:solidFill>
              </a:rPr>
              <a:t>Uitbodeming</a:t>
            </a:r>
            <a:r>
              <a:rPr lang="nl-NL" sz="2400" b="1" dirty="0" smtClean="0">
                <a:solidFill>
                  <a:schemeClr val="bg1"/>
                </a:solidFill>
              </a:rPr>
              <a:t> olieprijzen, industriële metalen onderuit</a:t>
            </a:r>
            <a:endParaRPr lang="nl-NL" sz="2400" b="1" i="1" dirty="0" smtClean="0">
              <a:solidFill>
                <a:schemeClr val="bg1"/>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1333834217"/>
              </p:ext>
            </p:extLst>
          </p:nvPr>
        </p:nvGraphicFramePr>
        <p:xfrm>
          <a:off x="4813516" y="1555524"/>
          <a:ext cx="4104456" cy="5003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076056" y="1593125"/>
            <a:ext cx="3816424" cy="523220"/>
          </a:xfrm>
          <a:prstGeom prst="rect">
            <a:avLst/>
          </a:prstGeom>
          <a:noFill/>
        </p:spPr>
        <p:txBody>
          <a:bodyPr wrap="square" rtlCol="0">
            <a:spAutoFit/>
          </a:bodyPr>
          <a:lstStyle/>
          <a:p>
            <a:pPr algn="ctr"/>
            <a:r>
              <a:rPr lang="nl-BE" sz="1400" b="1" dirty="0" smtClean="0">
                <a:solidFill>
                  <a:schemeClr val="tx2"/>
                </a:solidFill>
              </a:rPr>
              <a:t>Grondstoffenprijzen (</a:t>
            </a:r>
            <a:r>
              <a:rPr lang="nl-BE" sz="1400" b="1" dirty="0" err="1" smtClean="0">
                <a:solidFill>
                  <a:schemeClr val="tx2"/>
                </a:solidFill>
              </a:rPr>
              <a:t>excl.olie</a:t>
            </a:r>
            <a:r>
              <a:rPr lang="nl-BE" sz="1400" b="1" dirty="0" smtClean="0">
                <a:solidFill>
                  <a:schemeClr val="tx2"/>
                </a:solidFill>
              </a:rPr>
              <a:t>)</a:t>
            </a:r>
          </a:p>
          <a:p>
            <a:pPr algn="ctr"/>
            <a:r>
              <a:rPr lang="nl-BE" sz="1400" dirty="0" smtClean="0">
                <a:solidFill>
                  <a:schemeClr val="tx2"/>
                </a:solidFill>
              </a:rPr>
              <a:t> (in USD, </a:t>
            </a:r>
            <a:r>
              <a:rPr lang="nl-BE" sz="1400" dirty="0" err="1" smtClean="0">
                <a:solidFill>
                  <a:schemeClr val="tx2"/>
                </a:solidFill>
              </a:rPr>
              <a:t>january</a:t>
            </a:r>
            <a:r>
              <a:rPr lang="nl-BE" sz="1400" dirty="0" smtClean="0">
                <a:solidFill>
                  <a:schemeClr val="tx2"/>
                </a:solidFill>
              </a:rPr>
              <a:t> 2010 = 100)</a:t>
            </a:r>
            <a:endParaRPr lang="nl-BE" sz="1400" dirty="0">
              <a:solidFill>
                <a:schemeClr val="tx2"/>
              </a:solidFill>
            </a:endParaRPr>
          </a:p>
        </p:txBody>
      </p:sp>
    </p:spTree>
    <p:extLst>
      <p:ext uri="{BB962C8B-B14F-4D97-AF65-F5344CB8AC3E}">
        <p14:creationId xmlns:p14="http://schemas.microsoft.com/office/powerpoint/2010/main" val="1516473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body" sz="half" idx="3"/>
          </p:nvPr>
        </p:nvSpPr>
        <p:spPr/>
        <p:txBody>
          <a:bodyPr/>
          <a:lstStyle/>
          <a:p>
            <a:pPr eaLnBrk="1" hangingPunct="1">
              <a:buFontTx/>
              <a:buNone/>
            </a:pPr>
            <a:endParaRPr lang="nl-BE" sz="2400" dirty="0" smtClean="0"/>
          </a:p>
          <a:p>
            <a:pPr eaLnBrk="1" hangingPunct="1">
              <a:buFont typeface="Zapf Dingbats" pitchFamily="48" charset="2"/>
              <a:buNone/>
            </a:pPr>
            <a:endParaRPr lang="nl-NL" sz="2400" dirty="0" smtClean="0"/>
          </a:p>
        </p:txBody>
      </p:sp>
      <p:graphicFrame>
        <p:nvGraphicFramePr>
          <p:cNvPr id="12" name="Object 4"/>
          <p:cNvGraphicFramePr>
            <a:graphicFrameLocks noChangeAspect="1"/>
          </p:cNvGraphicFramePr>
          <p:nvPr>
            <p:extLst>
              <p:ext uri="{D42A27DB-BD31-4B8C-83A1-F6EECF244321}">
                <p14:modId xmlns:p14="http://schemas.microsoft.com/office/powerpoint/2010/main" val="608641791"/>
              </p:ext>
            </p:extLst>
          </p:nvPr>
        </p:nvGraphicFramePr>
        <p:xfrm>
          <a:off x="4467225" y="1731963"/>
          <a:ext cx="4518025" cy="4670425"/>
        </p:xfrm>
        <a:graphic>
          <a:graphicData uri="http://schemas.openxmlformats.org/drawingml/2006/chart">
            <c:chart xmlns:c="http://schemas.openxmlformats.org/drawingml/2006/chart" xmlns:r="http://schemas.openxmlformats.org/officeDocument/2006/relationships" r:id="rId3"/>
          </a:graphicData>
        </a:graphic>
      </p:graphicFrame>
      <p:sp>
        <p:nvSpPr>
          <p:cNvPr id="1032" name="Text Box 9"/>
          <p:cNvSpPr txBox="1">
            <a:spLocks noChangeArrowheads="1"/>
          </p:cNvSpPr>
          <p:nvPr/>
        </p:nvSpPr>
        <p:spPr bwMode="auto">
          <a:xfrm>
            <a:off x="683568" y="1412776"/>
            <a:ext cx="3744416" cy="523220"/>
          </a:xfrm>
          <a:prstGeom prst="rect">
            <a:avLst/>
          </a:prstGeom>
          <a:noFill/>
          <a:ln w="9525">
            <a:noFill/>
            <a:miter lim="800000"/>
            <a:headEnd/>
            <a:tailEnd/>
          </a:ln>
        </p:spPr>
        <p:txBody>
          <a:bodyPr wrap="square">
            <a:spAutoFit/>
          </a:bodyPr>
          <a:lstStyle/>
          <a:p>
            <a:pPr algn="ctr"/>
            <a:r>
              <a:rPr lang="nl-BE" sz="1400" b="1" dirty="0" smtClean="0">
                <a:solidFill>
                  <a:srgbClr val="003366"/>
                </a:solidFill>
              </a:rPr>
              <a:t>VS</a:t>
            </a:r>
            <a:r>
              <a:rPr lang="nl-BE" sz="1400" dirty="0" smtClean="0">
                <a:solidFill>
                  <a:srgbClr val="003366"/>
                </a:solidFill>
              </a:rPr>
              <a:t>                                             </a:t>
            </a:r>
          </a:p>
          <a:p>
            <a:pPr algn="ctr"/>
            <a:r>
              <a:rPr lang="nl-BE" sz="1400" dirty="0" smtClean="0">
                <a:solidFill>
                  <a:srgbClr val="003366"/>
                </a:solidFill>
              </a:rPr>
              <a:t>  </a:t>
            </a:r>
            <a:r>
              <a:rPr lang="nl-BE" sz="1200" dirty="0" smtClean="0">
                <a:solidFill>
                  <a:srgbClr val="003366"/>
                </a:solidFill>
              </a:rPr>
              <a:t>(% jaar-op-jaar)</a:t>
            </a:r>
            <a:endParaRPr lang="nl-NL" sz="1200" dirty="0">
              <a:solidFill>
                <a:srgbClr val="003366"/>
              </a:solidFill>
            </a:endParaRPr>
          </a:p>
        </p:txBody>
      </p:sp>
      <p:graphicFrame>
        <p:nvGraphicFramePr>
          <p:cNvPr id="13" name="Object 4"/>
          <p:cNvGraphicFramePr>
            <a:graphicFrameLocks noChangeAspect="1"/>
          </p:cNvGraphicFramePr>
          <p:nvPr>
            <p:extLst>
              <p:ext uri="{D42A27DB-BD31-4B8C-83A1-F6EECF244321}">
                <p14:modId xmlns:p14="http://schemas.microsoft.com/office/powerpoint/2010/main" val="1619343550"/>
              </p:ext>
            </p:extLst>
          </p:nvPr>
        </p:nvGraphicFramePr>
        <p:xfrm>
          <a:off x="107504" y="1772816"/>
          <a:ext cx="4518025" cy="467042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4"/>
          <p:cNvSpPr>
            <a:spLocks noChangeArrowheads="1"/>
          </p:cNvSpPr>
          <p:nvPr/>
        </p:nvSpPr>
        <p:spPr bwMode="auto">
          <a:xfrm>
            <a:off x="683568" y="42852"/>
            <a:ext cx="7127875" cy="889272"/>
          </a:xfrm>
          <a:prstGeom prst="rect">
            <a:avLst/>
          </a:prstGeom>
          <a:noFill/>
          <a:ln w="9525">
            <a:noFill/>
            <a:miter lim="800000"/>
            <a:headEnd/>
            <a:tailEnd/>
          </a:ln>
        </p:spPr>
        <p:txBody>
          <a:bodyPr lIns="0" tIns="0" rIns="0" bIns="0" anchor="b"/>
          <a:lstStyle/>
          <a:p>
            <a:pPr>
              <a:lnSpc>
                <a:spcPct val="90000"/>
              </a:lnSpc>
            </a:pPr>
            <a:r>
              <a:rPr lang="nl-NL" sz="3200" b="1" dirty="0" smtClean="0">
                <a:solidFill>
                  <a:schemeClr val="bg1"/>
                </a:solidFill>
              </a:rPr>
              <a:t>Inflatie</a:t>
            </a:r>
          </a:p>
          <a:p>
            <a:pPr>
              <a:lnSpc>
                <a:spcPct val="90000"/>
              </a:lnSpc>
            </a:pPr>
            <a:r>
              <a:rPr lang="nl-NL" sz="2400" b="1" dirty="0" smtClean="0">
                <a:solidFill>
                  <a:schemeClr val="bg1"/>
                </a:solidFill>
              </a:rPr>
              <a:t>Bodemt uit</a:t>
            </a:r>
            <a:endParaRPr lang="nl-NL" b="1" i="1" dirty="0"/>
          </a:p>
        </p:txBody>
      </p:sp>
      <p:sp>
        <p:nvSpPr>
          <p:cNvPr id="10" name="TextBox 9"/>
          <p:cNvSpPr txBox="1"/>
          <p:nvPr/>
        </p:nvSpPr>
        <p:spPr>
          <a:xfrm>
            <a:off x="3352118" y="6452650"/>
            <a:ext cx="2376264" cy="246221"/>
          </a:xfrm>
          <a:prstGeom prst="rect">
            <a:avLst/>
          </a:prstGeom>
          <a:noFill/>
        </p:spPr>
        <p:txBody>
          <a:bodyPr wrap="square" rtlCol="0">
            <a:spAutoFit/>
          </a:bodyPr>
          <a:lstStyle/>
          <a:p>
            <a:pPr algn="l"/>
            <a:r>
              <a:rPr lang="nl-BE" sz="1000" dirty="0" smtClean="0"/>
              <a:t>Bron: </a:t>
            </a:r>
            <a:r>
              <a:rPr lang="nl-BE" sz="1000" dirty="0" err="1" smtClean="0"/>
              <a:t>Thomson</a:t>
            </a:r>
            <a:r>
              <a:rPr lang="nl-BE" sz="1000" dirty="0" smtClean="0"/>
              <a:t> Financial </a:t>
            </a:r>
            <a:r>
              <a:rPr lang="nl-BE" sz="1000" dirty="0" err="1" smtClean="0"/>
              <a:t>Datastream</a:t>
            </a:r>
            <a:endParaRPr lang="en-GB" sz="1000" dirty="0"/>
          </a:p>
        </p:txBody>
      </p:sp>
      <p:cxnSp>
        <p:nvCxnSpPr>
          <p:cNvPr id="3" name="Straight Connector 2"/>
          <p:cNvCxnSpPr/>
          <p:nvPr/>
        </p:nvCxnSpPr>
        <p:spPr>
          <a:xfrm>
            <a:off x="8172400" y="2270860"/>
            <a:ext cx="0" cy="3462396"/>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779912" y="2270860"/>
            <a:ext cx="0" cy="330398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Text Box 9"/>
          <p:cNvSpPr txBox="1">
            <a:spLocks noChangeArrowheads="1"/>
          </p:cNvSpPr>
          <p:nvPr/>
        </p:nvSpPr>
        <p:spPr bwMode="auto">
          <a:xfrm>
            <a:off x="4523243" y="1412776"/>
            <a:ext cx="3744416" cy="523220"/>
          </a:xfrm>
          <a:prstGeom prst="rect">
            <a:avLst/>
          </a:prstGeom>
          <a:noFill/>
          <a:ln w="9525">
            <a:noFill/>
            <a:miter lim="800000"/>
            <a:headEnd/>
            <a:tailEnd/>
          </a:ln>
        </p:spPr>
        <p:txBody>
          <a:bodyPr wrap="square">
            <a:spAutoFit/>
          </a:bodyPr>
          <a:lstStyle/>
          <a:p>
            <a:pPr algn="ctr"/>
            <a:r>
              <a:rPr lang="nl-BE" sz="1400" b="1" dirty="0" smtClean="0">
                <a:solidFill>
                  <a:srgbClr val="003366"/>
                </a:solidFill>
              </a:rPr>
              <a:t>Eurozone</a:t>
            </a:r>
            <a:endParaRPr lang="nl-BE" sz="1400" dirty="0" smtClean="0">
              <a:solidFill>
                <a:srgbClr val="003366"/>
              </a:solidFill>
            </a:endParaRPr>
          </a:p>
          <a:p>
            <a:pPr algn="ctr"/>
            <a:r>
              <a:rPr lang="nl-BE" sz="1400" dirty="0" smtClean="0">
                <a:solidFill>
                  <a:srgbClr val="003366"/>
                </a:solidFill>
              </a:rPr>
              <a:t>  </a:t>
            </a:r>
            <a:r>
              <a:rPr lang="nl-BE" sz="1200" dirty="0" smtClean="0">
                <a:solidFill>
                  <a:srgbClr val="003366"/>
                </a:solidFill>
              </a:rPr>
              <a:t>(% jaar-op-jaar)</a:t>
            </a:r>
            <a:endParaRPr lang="nl-NL" sz="1200" dirty="0">
              <a:solidFill>
                <a:srgbClr val="003366"/>
              </a:solidFill>
            </a:endParaRPr>
          </a:p>
        </p:txBody>
      </p:sp>
    </p:spTree>
    <p:extLst>
      <p:ext uri="{BB962C8B-B14F-4D97-AF65-F5344CB8AC3E}">
        <p14:creationId xmlns:p14="http://schemas.microsoft.com/office/powerpoint/2010/main" val="268949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body" sz="half" idx="3"/>
          </p:nvPr>
        </p:nvSpPr>
        <p:spPr/>
        <p:txBody>
          <a:bodyPr/>
          <a:lstStyle/>
          <a:p>
            <a:pPr eaLnBrk="1" hangingPunct="1">
              <a:buFontTx/>
              <a:buNone/>
            </a:pPr>
            <a:endParaRPr lang="nl-BE" sz="2400" dirty="0" smtClean="0"/>
          </a:p>
          <a:p>
            <a:pPr eaLnBrk="1" hangingPunct="1">
              <a:buFont typeface="Zapf Dingbats" pitchFamily="48" charset="2"/>
              <a:buNone/>
            </a:pPr>
            <a:endParaRPr lang="nl-NL" sz="2400" dirty="0" smtClean="0"/>
          </a:p>
        </p:txBody>
      </p:sp>
      <p:sp>
        <p:nvSpPr>
          <p:cNvPr id="8" name="Rectangle 4"/>
          <p:cNvSpPr>
            <a:spLocks noChangeArrowheads="1"/>
          </p:cNvSpPr>
          <p:nvPr/>
        </p:nvSpPr>
        <p:spPr bwMode="auto">
          <a:xfrm>
            <a:off x="611560" y="0"/>
            <a:ext cx="8964488" cy="863823"/>
          </a:xfrm>
          <a:prstGeom prst="rect">
            <a:avLst/>
          </a:prstGeom>
          <a:noFill/>
          <a:ln w="9525">
            <a:noFill/>
            <a:miter lim="800000"/>
            <a:headEnd/>
            <a:tailEnd/>
          </a:ln>
        </p:spPr>
        <p:txBody>
          <a:bodyPr lIns="0" tIns="0" rIns="0" bIns="0" anchor="b"/>
          <a:lstStyle/>
          <a:p>
            <a:pPr>
              <a:lnSpc>
                <a:spcPct val="90000"/>
              </a:lnSpc>
            </a:pPr>
            <a:r>
              <a:rPr lang="nl-NL" sz="3200" b="1" dirty="0" smtClean="0">
                <a:solidFill>
                  <a:schemeClr val="bg1"/>
                </a:solidFill>
              </a:rPr>
              <a:t>Inflatie:</a:t>
            </a:r>
          </a:p>
          <a:p>
            <a:pPr>
              <a:lnSpc>
                <a:spcPct val="90000"/>
              </a:lnSpc>
            </a:pPr>
            <a:r>
              <a:rPr lang="nl-NL" sz="2400" b="1" dirty="0" smtClean="0">
                <a:solidFill>
                  <a:schemeClr val="bg1"/>
                </a:solidFill>
              </a:rPr>
              <a:t>Gemiddelde verwachtingen </a:t>
            </a:r>
            <a:r>
              <a:rPr lang="nl-NL" sz="2400" b="1" dirty="0">
                <a:solidFill>
                  <a:schemeClr val="bg1"/>
                </a:solidFill>
              </a:rPr>
              <a:t>komende </a:t>
            </a:r>
            <a:r>
              <a:rPr lang="nl-NL" sz="2400" b="1" dirty="0" smtClean="0">
                <a:solidFill>
                  <a:schemeClr val="bg1"/>
                </a:solidFill>
              </a:rPr>
              <a:t>10 jaar</a:t>
            </a:r>
            <a:endParaRPr lang="nl-NL" sz="2400" b="1" dirty="0">
              <a:solidFill>
                <a:schemeClr val="bg1"/>
              </a:solidFill>
              <a:latin typeface="Trebuchet MS"/>
              <a:ea typeface="+mj-ea"/>
              <a:cs typeface="Trebuchet MS"/>
            </a:endParaRPr>
          </a:p>
        </p:txBody>
      </p:sp>
      <p:sp>
        <p:nvSpPr>
          <p:cNvPr id="10" name="TextBox 9"/>
          <p:cNvSpPr txBox="1"/>
          <p:nvPr/>
        </p:nvSpPr>
        <p:spPr>
          <a:xfrm>
            <a:off x="4788024" y="6309320"/>
            <a:ext cx="1944216" cy="215444"/>
          </a:xfrm>
          <a:prstGeom prst="rect">
            <a:avLst/>
          </a:prstGeom>
          <a:noFill/>
        </p:spPr>
        <p:txBody>
          <a:bodyPr wrap="square" rtlCol="0">
            <a:spAutoFit/>
          </a:bodyPr>
          <a:lstStyle/>
          <a:p>
            <a:pPr algn="l"/>
            <a:r>
              <a:rPr lang="nl-BE" sz="800" dirty="0" smtClean="0"/>
              <a:t>Bron: </a:t>
            </a:r>
            <a:r>
              <a:rPr lang="nl-BE" sz="800" dirty="0" err="1" smtClean="0"/>
              <a:t>Thomson</a:t>
            </a:r>
            <a:r>
              <a:rPr lang="nl-BE" sz="800" dirty="0" smtClean="0"/>
              <a:t> Financial </a:t>
            </a:r>
            <a:r>
              <a:rPr lang="nl-BE" sz="800" dirty="0" err="1" smtClean="0"/>
              <a:t>Datastream</a:t>
            </a:r>
            <a:endParaRPr lang="en-GB" sz="800" dirty="0"/>
          </a:p>
        </p:txBody>
      </p:sp>
      <p:graphicFrame>
        <p:nvGraphicFramePr>
          <p:cNvPr id="7" name="Content Placeholder 5"/>
          <p:cNvGraphicFramePr>
            <a:graphicFrameLocks noGrp="1"/>
          </p:cNvGraphicFramePr>
          <p:nvPr>
            <p:ph sz="quarter" idx="2"/>
            <p:extLst>
              <p:ext uri="{D42A27DB-BD31-4B8C-83A1-F6EECF244321}">
                <p14:modId xmlns:p14="http://schemas.microsoft.com/office/powerpoint/2010/main" val="1315675464"/>
              </p:ext>
            </p:extLst>
          </p:nvPr>
        </p:nvGraphicFramePr>
        <p:xfrm>
          <a:off x="4644367" y="1565651"/>
          <a:ext cx="4517517" cy="4959113"/>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4"/>
          <p:cNvSpPr>
            <a:spLocks noGrp="1"/>
          </p:cNvSpPr>
          <p:nvPr>
            <p:ph sz="quarter" idx="4294967295"/>
          </p:nvPr>
        </p:nvSpPr>
        <p:spPr>
          <a:xfrm>
            <a:off x="323528" y="1844827"/>
            <a:ext cx="4078287" cy="2119313"/>
          </a:xfrm>
          <a:prstGeom prst="rect">
            <a:avLst/>
          </a:prstGeom>
        </p:spPr>
        <p:txBody>
          <a:bodyPr/>
          <a:lstStyle/>
          <a:p>
            <a:r>
              <a:rPr lang="nl-BE" sz="1800" dirty="0" err="1" smtClean="0"/>
              <a:t>Praet</a:t>
            </a:r>
            <a:r>
              <a:rPr lang="nl-BE" sz="1800" dirty="0" smtClean="0"/>
              <a:t>: “risico dat inflatieverwachtingen niet langer verankerd blijven”</a:t>
            </a:r>
          </a:p>
        </p:txBody>
      </p:sp>
    </p:spTree>
    <p:extLst>
      <p:ext uri="{BB962C8B-B14F-4D97-AF65-F5344CB8AC3E}">
        <p14:creationId xmlns:p14="http://schemas.microsoft.com/office/powerpoint/2010/main" val="1317350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lstStyle/>
          <a:p>
            <a:r>
              <a:rPr lang="en-GB" dirty="0" smtClean="0"/>
              <a:t>ECB</a:t>
            </a:r>
            <a:br>
              <a:rPr lang="en-GB" dirty="0" smtClean="0"/>
            </a:br>
            <a:r>
              <a:rPr lang="en-GB" sz="2000" dirty="0" err="1" smtClean="0"/>
              <a:t>Bijkomende</a:t>
            </a:r>
            <a:r>
              <a:rPr lang="en-GB" sz="2000" dirty="0" smtClean="0"/>
              <a:t> </a:t>
            </a:r>
            <a:r>
              <a:rPr lang="en-GB" sz="2000" dirty="0" err="1" smtClean="0"/>
              <a:t>monetaire</a:t>
            </a:r>
            <a:r>
              <a:rPr lang="en-GB" sz="2000" dirty="0" smtClean="0"/>
              <a:t> </a:t>
            </a:r>
            <a:r>
              <a:rPr lang="en-GB" sz="2000" dirty="0" err="1" smtClean="0"/>
              <a:t>versoepeling</a:t>
            </a:r>
            <a:endParaRPr lang="en-GB" sz="2000" dirty="0"/>
          </a:p>
        </p:txBody>
      </p:sp>
      <p:graphicFrame>
        <p:nvGraphicFramePr>
          <p:cNvPr id="20" name="Content Placeholder 7"/>
          <p:cNvGraphicFramePr>
            <a:graphicFrameLocks noGrp="1"/>
          </p:cNvGraphicFramePr>
          <p:nvPr>
            <p:ph sz="quarter" idx="13"/>
            <p:extLst>
              <p:ext uri="{D42A27DB-BD31-4B8C-83A1-F6EECF244321}">
                <p14:modId xmlns:p14="http://schemas.microsoft.com/office/powerpoint/2010/main" val="1365417781"/>
              </p:ext>
            </p:extLst>
          </p:nvPr>
        </p:nvGraphicFramePr>
        <p:xfrm>
          <a:off x="4572000" y="1340768"/>
          <a:ext cx="4464496" cy="5009628"/>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quarter" idx="12"/>
          </p:nvPr>
        </p:nvSpPr>
        <p:spPr/>
        <p:txBody>
          <a:bodyPr/>
          <a:lstStyle/>
          <a:p>
            <a:r>
              <a:rPr lang="nl-BE" sz="1800" dirty="0" err="1" smtClean="0"/>
              <a:t>Praet</a:t>
            </a:r>
            <a:r>
              <a:rPr lang="nl-BE" sz="1800" dirty="0" smtClean="0"/>
              <a:t>: “risico dat inflatieverwachtingen niet langer verankerd blijven”</a:t>
            </a:r>
          </a:p>
          <a:p>
            <a:r>
              <a:rPr lang="nl-BE" sz="1800" dirty="0" smtClean="0"/>
              <a:t>ECB-meeting 22 oktober:</a:t>
            </a:r>
          </a:p>
          <a:p>
            <a:pPr lvl="1"/>
            <a:r>
              <a:rPr lang="nl-BE" sz="1800" dirty="0" smtClean="0"/>
              <a:t>“neerwaarts risico vooruitzichten groei &amp; inflatie.”</a:t>
            </a:r>
          </a:p>
          <a:p>
            <a:pPr lvl="1"/>
            <a:r>
              <a:rPr lang="nl-BE" sz="1800" dirty="0" smtClean="0"/>
              <a:t>“mate van monetaire versoepeling moet opnieuw bestudeerd worden in december-meeting.”</a:t>
            </a:r>
          </a:p>
          <a:p>
            <a:pPr lvl="1"/>
            <a:r>
              <a:rPr lang="nl-BE" sz="1800" dirty="0" smtClean="0"/>
              <a:t>“alle instrumenten zijn beschikbaar”</a:t>
            </a:r>
          </a:p>
          <a:p>
            <a:r>
              <a:rPr lang="nl-BE" sz="2000" dirty="0" smtClean="0"/>
              <a:t>Instrumenten</a:t>
            </a:r>
          </a:p>
          <a:p>
            <a:pPr lvl="1"/>
            <a:r>
              <a:rPr lang="nl-BE" sz="1800" dirty="0" smtClean="0"/>
              <a:t>Verlenging / uitbreiding / verhoging bazooka</a:t>
            </a:r>
          </a:p>
          <a:p>
            <a:pPr lvl="1"/>
            <a:r>
              <a:rPr lang="nl-BE" sz="1800" dirty="0" smtClean="0"/>
              <a:t>Depositorente</a:t>
            </a:r>
          </a:p>
          <a:p>
            <a:pPr lvl="1"/>
            <a:endParaRPr lang="en-US" sz="1800" dirty="0"/>
          </a:p>
        </p:txBody>
      </p:sp>
    </p:spTree>
    <p:extLst>
      <p:ext uri="{BB962C8B-B14F-4D97-AF65-F5344CB8AC3E}">
        <p14:creationId xmlns:p14="http://schemas.microsoft.com/office/powerpoint/2010/main" val="1536927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algn="r" eaLnBrk="1" hangingPunct="1"/>
            <a:r>
              <a:rPr lang="en-US" dirty="0" err="1" smtClean="0"/>
              <a:t>Basisscenario</a:t>
            </a:r>
            <a:endParaRPr lang="en-US" i="0" dirty="0" smtClean="0"/>
          </a:p>
        </p:txBody>
      </p:sp>
      <p:sp>
        <p:nvSpPr>
          <p:cNvPr id="51205" name="Rectangle 3"/>
          <p:cNvSpPr>
            <a:spLocks noGrp="1" noChangeArrowheads="1"/>
          </p:cNvSpPr>
          <p:nvPr>
            <p:ph type="body" idx="1"/>
          </p:nvPr>
        </p:nvSpPr>
        <p:spPr>
          <a:xfrm>
            <a:off x="323850" y="1844675"/>
            <a:ext cx="8280400" cy="4752975"/>
          </a:xfrm>
        </p:spPr>
        <p:txBody>
          <a:bodyPr/>
          <a:lstStyle/>
          <a:p>
            <a:pPr eaLnBrk="1" hangingPunct="1">
              <a:lnSpc>
                <a:spcPct val="80000"/>
              </a:lnSpc>
            </a:pPr>
            <a:endParaRPr lang="en-GB" sz="1800" dirty="0" smtClean="0"/>
          </a:p>
          <a:p>
            <a:pPr eaLnBrk="1" hangingPunct="1">
              <a:lnSpc>
                <a:spcPct val="80000"/>
              </a:lnSpc>
            </a:pPr>
            <a:endParaRPr lang="en-GB" sz="1400" dirty="0" smtClean="0"/>
          </a:p>
        </p:txBody>
      </p:sp>
      <p:graphicFrame>
        <p:nvGraphicFramePr>
          <p:cNvPr id="4" name="Diagram 3"/>
          <p:cNvGraphicFramePr/>
          <p:nvPr>
            <p:extLst>
              <p:ext uri="{D42A27DB-BD31-4B8C-83A1-F6EECF244321}">
                <p14:modId xmlns:p14="http://schemas.microsoft.com/office/powerpoint/2010/main" val="3915725151"/>
              </p:ext>
            </p:extLst>
          </p:nvPr>
        </p:nvGraphicFramePr>
        <p:xfrm>
          <a:off x="323528" y="1196752"/>
          <a:ext cx="799288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13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3200" dirty="0" err="1" smtClean="0"/>
              <a:t>Wisselkoers</a:t>
            </a:r>
            <a:r>
              <a:rPr lang="en-US" sz="3200" dirty="0" smtClean="0"/>
              <a:t/>
            </a:r>
            <a:br>
              <a:rPr lang="en-US" sz="3200" dirty="0" smtClean="0"/>
            </a:br>
            <a:r>
              <a:rPr lang="en-US" sz="2400" dirty="0" smtClean="0"/>
              <a:t>Impact euro/dollar</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1469517157"/>
              </p:ext>
            </p:extLst>
          </p:nvPr>
        </p:nvGraphicFramePr>
        <p:xfrm>
          <a:off x="4572000" y="1484783"/>
          <a:ext cx="4283968" cy="4979713"/>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8316416" y="4293096"/>
            <a:ext cx="491036" cy="1224136"/>
          </a:xfrm>
          <a:prstGeom prst="ellips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p>
        </p:txBody>
      </p:sp>
      <p:graphicFrame>
        <p:nvGraphicFramePr>
          <p:cNvPr id="7" name="Object 4"/>
          <p:cNvGraphicFramePr>
            <a:graphicFrameLocks noChangeAspect="1"/>
          </p:cNvGraphicFramePr>
          <p:nvPr>
            <p:extLst>
              <p:ext uri="{D42A27DB-BD31-4B8C-83A1-F6EECF244321}">
                <p14:modId xmlns:p14="http://schemas.microsoft.com/office/powerpoint/2010/main" val="777512463"/>
              </p:ext>
            </p:extLst>
          </p:nvPr>
        </p:nvGraphicFramePr>
        <p:xfrm>
          <a:off x="323528" y="1772816"/>
          <a:ext cx="4392488" cy="46704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115616" y="1628800"/>
            <a:ext cx="3450688" cy="461665"/>
          </a:xfrm>
          <a:prstGeom prst="rect">
            <a:avLst/>
          </a:prstGeom>
          <a:noFill/>
        </p:spPr>
        <p:txBody>
          <a:bodyPr wrap="none" rtlCol="0">
            <a:spAutoFit/>
          </a:bodyPr>
          <a:lstStyle/>
          <a:p>
            <a:pPr algn="ctr"/>
            <a:r>
              <a:rPr lang="nl-BE" sz="1200" b="1" dirty="0">
                <a:solidFill>
                  <a:srgbClr val="003366"/>
                </a:solidFill>
                <a:cs typeface="Arial"/>
              </a:rPr>
              <a:t>Spread </a:t>
            </a:r>
            <a:r>
              <a:rPr lang="nl-BE" sz="1200" b="1" dirty="0" smtClean="0">
                <a:solidFill>
                  <a:srgbClr val="003366"/>
                </a:solidFill>
                <a:cs typeface="Arial"/>
              </a:rPr>
              <a:t>VS-Duitsland aan piek</a:t>
            </a:r>
            <a:endParaRPr lang="nl-BE" sz="1200" b="1" dirty="0">
              <a:solidFill>
                <a:srgbClr val="003366"/>
              </a:solidFill>
              <a:cs typeface="Arial"/>
            </a:endParaRPr>
          </a:p>
          <a:p>
            <a:pPr algn="ctr"/>
            <a:r>
              <a:rPr lang="nl-BE" sz="1200" i="1" dirty="0" smtClean="0">
                <a:solidFill>
                  <a:srgbClr val="003366"/>
                </a:solidFill>
                <a:cs typeface="Arial"/>
              </a:rPr>
              <a:t>(renteverschil VS-Duitsland overheidsobligaties 10Y)</a:t>
            </a:r>
            <a:endParaRPr lang="en-US" sz="1200" i="1" dirty="0" err="1">
              <a:solidFill>
                <a:srgbClr val="003366"/>
              </a:solidFill>
              <a:cs typeface="Arial"/>
            </a:endParaRPr>
          </a:p>
        </p:txBody>
      </p:sp>
    </p:spTree>
    <p:extLst>
      <p:ext uri="{BB962C8B-B14F-4D97-AF65-F5344CB8AC3E}">
        <p14:creationId xmlns:p14="http://schemas.microsoft.com/office/powerpoint/2010/main" val="1193074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Fed</a:t>
            </a:r>
            <a:r>
              <a:rPr lang="en-US" dirty="0" smtClean="0"/>
              <a:t/>
            </a:r>
            <a:br>
              <a:rPr lang="en-US" dirty="0" smtClean="0"/>
            </a:br>
            <a:r>
              <a:rPr lang="en-US" sz="2400" dirty="0" err="1" smtClean="0"/>
              <a:t>Waarschijnlijkheid</a:t>
            </a:r>
            <a:r>
              <a:rPr lang="en-US" sz="2400" dirty="0" smtClean="0"/>
              <a:t> </a:t>
            </a:r>
            <a:r>
              <a:rPr lang="en-US" sz="2400" dirty="0" err="1" smtClean="0"/>
              <a:t>renteverhoging</a:t>
            </a:r>
            <a:r>
              <a:rPr lang="en-US" sz="2400" dirty="0" smtClean="0"/>
              <a:t> </a:t>
            </a:r>
            <a:r>
              <a:rPr lang="en-US" sz="2400" dirty="0" err="1" smtClean="0"/>
              <a:t>neemt</a:t>
            </a:r>
            <a:r>
              <a:rPr lang="en-US" sz="2400" dirty="0" smtClean="0"/>
              <a:t> toe</a:t>
            </a:r>
            <a:endParaRPr lang="en-US" sz="2400" dirty="0"/>
          </a:p>
        </p:txBody>
      </p:sp>
      <p:sp>
        <p:nvSpPr>
          <p:cNvPr id="3" name="Content Placeholder 2"/>
          <p:cNvSpPr>
            <a:spLocks noGrp="1"/>
          </p:cNvSpPr>
          <p:nvPr>
            <p:ph sz="half" idx="1"/>
          </p:nvPr>
        </p:nvSpPr>
        <p:spPr/>
        <p:txBody>
          <a:bodyPr/>
          <a:lstStyle/>
          <a:p>
            <a:r>
              <a:rPr lang="en-US" sz="1400" dirty="0" smtClean="0"/>
              <a:t>Fed </a:t>
            </a:r>
            <a:r>
              <a:rPr lang="en-US" sz="1400" dirty="0" err="1" smtClean="0"/>
              <a:t>perscommuniqué</a:t>
            </a:r>
            <a:r>
              <a:rPr lang="en-US" sz="1400" dirty="0" smtClean="0"/>
              <a:t> 28 </a:t>
            </a:r>
            <a:r>
              <a:rPr lang="en-US" sz="1400" dirty="0" err="1" smtClean="0"/>
              <a:t>oktober</a:t>
            </a:r>
            <a:r>
              <a:rPr lang="en-US" sz="1400" dirty="0" smtClean="0"/>
              <a:t> </a:t>
            </a:r>
            <a:r>
              <a:rPr lang="en-US" sz="1400" dirty="0" err="1" smtClean="0"/>
              <a:t>groei-optimistisme</a:t>
            </a:r>
            <a:r>
              <a:rPr lang="en-US" sz="1400" dirty="0" smtClean="0"/>
              <a:t>:</a:t>
            </a:r>
          </a:p>
          <a:p>
            <a:pPr lvl="1"/>
            <a:r>
              <a:rPr lang="en-US" sz="1200" dirty="0" err="1" smtClean="0"/>
              <a:t>Inflatie</a:t>
            </a:r>
            <a:r>
              <a:rPr lang="en-US" sz="1200" dirty="0" smtClean="0"/>
              <a:t> </a:t>
            </a:r>
            <a:r>
              <a:rPr lang="en-US" sz="1200" dirty="0" err="1" smtClean="0"/>
              <a:t>zal</a:t>
            </a:r>
            <a:r>
              <a:rPr lang="en-US" sz="1200" dirty="0" smtClean="0"/>
              <a:t> over </a:t>
            </a:r>
            <a:r>
              <a:rPr lang="en-US" sz="1200" dirty="0" err="1" smtClean="0"/>
              <a:t>middellange</a:t>
            </a:r>
            <a:r>
              <a:rPr lang="en-US" sz="1200" dirty="0" smtClean="0"/>
              <a:t> </a:t>
            </a:r>
            <a:r>
              <a:rPr lang="en-US" sz="1200" dirty="0" err="1" smtClean="0"/>
              <a:t>termijn</a:t>
            </a:r>
            <a:r>
              <a:rPr lang="en-US" sz="1200" dirty="0" smtClean="0"/>
              <a:t> </a:t>
            </a:r>
            <a:r>
              <a:rPr lang="en-US" sz="1200" dirty="0" err="1" smtClean="0"/>
              <a:t>stijgen</a:t>
            </a:r>
            <a:r>
              <a:rPr lang="en-US" sz="1200" dirty="0" smtClean="0"/>
              <a:t> </a:t>
            </a:r>
            <a:r>
              <a:rPr lang="en-US" sz="1200" dirty="0" err="1" smtClean="0"/>
              <a:t>richting</a:t>
            </a:r>
            <a:r>
              <a:rPr lang="en-US" sz="1200" dirty="0" smtClean="0"/>
              <a:t> 2% </a:t>
            </a:r>
            <a:r>
              <a:rPr lang="en-US" sz="1200" dirty="0" err="1" smtClean="0"/>
              <a:t>agv</a:t>
            </a:r>
            <a:r>
              <a:rPr lang="en-US" sz="1200" dirty="0" smtClean="0"/>
              <a:t> </a:t>
            </a:r>
            <a:r>
              <a:rPr lang="en-US" sz="1200" dirty="0" err="1" smtClean="0"/>
              <a:t>verbetering</a:t>
            </a:r>
            <a:r>
              <a:rPr lang="en-US" sz="1200" dirty="0" smtClean="0"/>
              <a:t> </a:t>
            </a:r>
            <a:r>
              <a:rPr lang="en-US" sz="1200" dirty="0" err="1" smtClean="0"/>
              <a:t>arbeidsmarkt</a:t>
            </a:r>
            <a:r>
              <a:rPr lang="en-US" sz="1200" dirty="0" smtClean="0"/>
              <a:t> en </a:t>
            </a:r>
            <a:r>
              <a:rPr lang="en-US" sz="1200" dirty="0" err="1" smtClean="0"/>
              <a:t>tijdelijk</a:t>
            </a:r>
            <a:r>
              <a:rPr lang="en-US" sz="1200" dirty="0" smtClean="0"/>
              <a:t> effect </a:t>
            </a:r>
            <a:r>
              <a:rPr lang="en-US" sz="1200" dirty="0" err="1" smtClean="0"/>
              <a:t>dalende</a:t>
            </a:r>
            <a:r>
              <a:rPr lang="en-US" sz="1200" dirty="0" smtClean="0"/>
              <a:t> </a:t>
            </a:r>
            <a:r>
              <a:rPr lang="en-US" sz="1200" dirty="0" err="1" smtClean="0"/>
              <a:t>energie</a:t>
            </a:r>
            <a:r>
              <a:rPr lang="en-US" sz="1200" dirty="0" smtClean="0"/>
              <a:t>- en </a:t>
            </a:r>
            <a:r>
              <a:rPr lang="en-US" sz="1200" dirty="0" err="1" smtClean="0"/>
              <a:t>importprijzen</a:t>
            </a:r>
            <a:r>
              <a:rPr lang="en-US" sz="1200" dirty="0" smtClean="0"/>
              <a:t>.</a:t>
            </a:r>
          </a:p>
          <a:p>
            <a:pPr lvl="1"/>
            <a:r>
              <a:rPr lang="en-US" sz="1200" dirty="0" smtClean="0"/>
              <a:t>Minder </a:t>
            </a:r>
            <a:r>
              <a:rPr lang="en-US" sz="1200" dirty="0" err="1" smtClean="0"/>
              <a:t>bezorgd</a:t>
            </a:r>
            <a:r>
              <a:rPr lang="en-US" sz="1200" dirty="0" smtClean="0"/>
              <a:t> over </a:t>
            </a:r>
            <a:r>
              <a:rPr lang="en-US" sz="1200" dirty="0" err="1" smtClean="0"/>
              <a:t>globale</a:t>
            </a:r>
            <a:r>
              <a:rPr lang="en-US" sz="1200" dirty="0" smtClean="0"/>
              <a:t> </a:t>
            </a:r>
            <a:r>
              <a:rPr lang="en-US" sz="1200" dirty="0" err="1" smtClean="0"/>
              <a:t>economische</a:t>
            </a:r>
            <a:r>
              <a:rPr lang="en-US" sz="1200" dirty="0" smtClean="0"/>
              <a:t> en </a:t>
            </a:r>
            <a:r>
              <a:rPr lang="en-US" sz="1200" dirty="0" err="1" smtClean="0"/>
              <a:t>financiële</a:t>
            </a:r>
            <a:r>
              <a:rPr lang="en-US" sz="1200" dirty="0" smtClean="0"/>
              <a:t> </a:t>
            </a:r>
            <a:r>
              <a:rPr lang="en-US" sz="1200" dirty="0" err="1" smtClean="0"/>
              <a:t>omgeving</a:t>
            </a:r>
            <a:r>
              <a:rPr lang="en-US" sz="1200" dirty="0" smtClean="0"/>
              <a:t>.</a:t>
            </a:r>
          </a:p>
          <a:p>
            <a:pPr lvl="1"/>
            <a:r>
              <a:rPr lang="en-US" sz="1200" dirty="0" err="1" smtClean="0"/>
              <a:t>Expliciete</a:t>
            </a:r>
            <a:r>
              <a:rPr lang="en-US" sz="1200" dirty="0" smtClean="0"/>
              <a:t> </a:t>
            </a:r>
            <a:r>
              <a:rPr lang="en-US" sz="1200" dirty="0" err="1" smtClean="0"/>
              <a:t>verwijzing</a:t>
            </a:r>
            <a:r>
              <a:rPr lang="en-US" sz="1200" dirty="0" smtClean="0"/>
              <a:t> </a:t>
            </a:r>
            <a:r>
              <a:rPr lang="en-US" sz="1200" dirty="0" err="1" smtClean="0"/>
              <a:t>naar</a:t>
            </a:r>
            <a:r>
              <a:rPr lang="en-US" sz="1200" dirty="0" smtClean="0"/>
              <a:t> December-meeting om </a:t>
            </a:r>
            <a:r>
              <a:rPr lang="en-US" sz="1200" dirty="0" err="1" smtClean="0"/>
              <a:t>condities</a:t>
            </a:r>
            <a:r>
              <a:rPr lang="en-US" sz="1200" dirty="0" smtClean="0"/>
              <a:t> voor </a:t>
            </a:r>
            <a:r>
              <a:rPr lang="en-US" sz="1200" dirty="0" err="1" smtClean="0"/>
              <a:t>renteverhoging</a:t>
            </a:r>
            <a:r>
              <a:rPr lang="en-US" sz="1200" dirty="0" smtClean="0"/>
              <a:t> in </a:t>
            </a:r>
            <a:r>
              <a:rPr lang="en-US" sz="1200" dirty="0" err="1" smtClean="0"/>
              <a:t>te</a:t>
            </a:r>
            <a:r>
              <a:rPr lang="en-US" sz="1200" dirty="0" smtClean="0"/>
              <a:t> </a:t>
            </a:r>
            <a:r>
              <a:rPr lang="en-US" sz="1200" dirty="0" err="1" smtClean="0"/>
              <a:t>schatten</a:t>
            </a:r>
            <a:r>
              <a:rPr lang="en-US" sz="1200" dirty="0" smtClean="0"/>
              <a:t>.</a:t>
            </a:r>
          </a:p>
          <a:p>
            <a:pPr lvl="1"/>
            <a:endParaRPr lang="en-US" sz="1200" dirty="0" smtClean="0"/>
          </a:p>
          <a:p>
            <a:r>
              <a:rPr lang="en-US" sz="1400" dirty="0" smtClean="0"/>
              <a:t>BELANGRIJK: ‘</a:t>
            </a:r>
            <a:r>
              <a:rPr lang="en-US" sz="1400" u="sng" dirty="0" smtClean="0"/>
              <a:t>data-dependent’</a:t>
            </a:r>
            <a:r>
              <a:rPr lang="en-US" sz="1400" dirty="0" smtClean="0"/>
              <a:t>, </a:t>
            </a:r>
            <a:r>
              <a:rPr lang="en-US" sz="1400" dirty="0" err="1" smtClean="0"/>
              <a:t>dus</a:t>
            </a:r>
            <a:r>
              <a:rPr lang="en-US" sz="1400" dirty="0" smtClean="0"/>
              <a:t> </a:t>
            </a:r>
            <a:r>
              <a:rPr lang="en-US" sz="1400" dirty="0" err="1" smtClean="0"/>
              <a:t>verdere</a:t>
            </a:r>
            <a:r>
              <a:rPr lang="en-US" sz="1400" dirty="0" smtClean="0"/>
              <a:t> </a:t>
            </a:r>
            <a:r>
              <a:rPr lang="en-US" sz="1400" dirty="0" err="1" smtClean="0"/>
              <a:t>verbetering</a:t>
            </a:r>
            <a:r>
              <a:rPr lang="en-US" sz="1400" dirty="0" smtClean="0"/>
              <a:t> </a:t>
            </a:r>
            <a:r>
              <a:rPr lang="en-US" sz="1400" dirty="0" err="1" smtClean="0"/>
              <a:t>arbeidsmarkt</a:t>
            </a:r>
            <a:r>
              <a:rPr lang="en-US" sz="1400" dirty="0" smtClean="0"/>
              <a:t> en </a:t>
            </a:r>
            <a:r>
              <a:rPr lang="en-US" sz="1400" dirty="0" err="1" smtClean="0"/>
              <a:t>geloof</a:t>
            </a:r>
            <a:r>
              <a:rPr lang="en-US" sz="1400" dirty="0" smtClean="0"/>
              <a:t> </a:t>
            </a:r>
            <a:r>
              <a:rPr lang="en-US" sz="1400" dirty="0" err="1" smtClean="0"/>
              <a:t>noodzakelijk</a:t>
            </a:r>
            <a:r>
              <a:rPr lang="en-US" sz="1400" dirty="0" smtClean="0"/>
              <a:t> </a:t>
            </a:r>
            <a:r>
              <a:rPr lang="en-US" sz="1400" dirty="0" err="1" smtClean="0"/>
              <a:t>dat</a:t>
            </a:r>
            <a:r>
              <a:rPr lang="en-US" sz="1400" dirty="0" smtClean="0"/>
              <a:t> </a:t>
            </a:r>
            <a:r>
              <a:rPr lang="en-US" sz="1400" dirty="0" err="1" smtClean="0"/>
              <a:t>inflatie</a:t>
            </a:r>
            <a:r>
              <a:rPr lang="en-US" sz="1400" dirty="0" smtClean="0"/>
              <a:t> op </a:t>
            </a:r>
            <a:r>
              <a:rPr lang="en-US" sz="1400" dirty="0" err="1" smtClean="0"/>
              <a:t>middellange</a:t>
            </a:r>
            <a:r>
              <a:rPr lang="en-US" sz="1400" dirty="0" smtClean="0"/>
              <a:t> </a:t>
            </a:r>
            <a:r>
              <a:rPr lang="en-US" sz="1400" dirty="0" err="1" smtClean="0"/>
              <a:t>termijn</a:t>
            </a:r>
            <a:r>
              <a:rPr lang="en-US" sz="1400" dirty="0"/>
              <a:t> </a:t>
            </a:r>
            <a:r>
              <a:rPr lang="en-US" sz="1400" dirty="0" err="1" smtClean="0"/>
              <a:t>richting</a:t>
            </a:r>
            <a:r>
              <a:rPr lang="en-US" sz="1400" dirty="0" smtClean="0"/>
              <a:t> 2%-</a:t>
            </a:r>
            <a:r>
              <a:rPr lang="en-US" sz="1400" dirty="0" err="1" smtClean="0"/>
              <a:t>doelstelling</a:t>
            </a:r>
            <a:r>
              <a:rPr lang="en-US" sz="1400" dirty="0" smtClean="0"/>
              <a:t> </a:t>
            </a:r>
            <a:r>
              <a:rPr lang="en-US" sz="1400" dirty="0" err="1" smtClean="0"/>
              <a:t>evolueert</a:t>
            </a:r>
            <a:r>
              <a:rPr lang="en-US" sz="1400" dirty="0" smtClean="0"/>
              <a:t>. </a:t>
            </a:r>
          </a:p>
          <a:p>
            <a:endParaRPr lang="en-US" sz="1400" dirty="0"/>
          </a:p>
          <a:p>
            <a:r>
              <a:rPr lang="en-US" sz="1400" dirty="0" err="1" smtClean="0"/>
              <a:t>Sindsdien</a:t>
            </a:r>
            <a:r>
              <a:rPr lang="en-US" sz="1400" dirty="0" smtClean="0"/>
              <a:t> </a:t>
            </a:r>
            <a:r>
              <a:rPr lang="en-US" sz="1400" dirty="0" err="1" smtClean="0"/>
              <a:t>rapportering</a:t>
            </a:r>
            <a:r>
              <a:rPr lang="en-US" sz="1400" dirty="0" smtClean="0"/>
              <a:t>: </a:t>
            </a:r>
            <a:r>
              <a:rPr lang="en-US" sz="1400" dirty="0" err="1" smtClean="0"/>
              <a:t>sterk</a:t>
            </a:r>
            <a:r>
              <a:rPr lang="en-US" sz="1400" dirty="0" smtClean="0"/>
              <a:t> </a:t>
            </a:r>
            <a:r>
              <a:rPr lang="en-US" sz="1400" dirty="0" err="1" smtClean="0"/>
              <a:t>arbeidsrapport</a:t>
            </a:r>
            <a:r>
              <a:rPr lang="en-US" sz="1400" dirty="0" smtClean="0"/>
              <a:t> en </a:t>
            </a:r>
            <a:r>
              <a:rPr lang="en-US" sz="1400" dirty="0" err="1" smtClean="0"/>
              <a:t>eerste</a:t>
            </a:r>
            <a:r>
              <a:rPr lang="en-US" sz="1400" dirty="0" smtClean="0"/>
              <a:t> </a:t>
            </a:r>
            <a:r>
              <a:rPr lang="en-US" sz="1400" dirty="0" err="1" smtClean="0"/>
              <a:t>tekenen</a:t>
            </a:r>
            <a:r>
              <a:rPr lang="en-US" sz="1400" dirty="0" smtClean="0"/>
              <a:t> </a:t>
            </a:r>
            <a:r>
              <a:rPr lang="en-US" sz="1400" dirty="0" err="1" smtClean="0"/>
              <a:t>looninflatie</a:t>
            </a:r>
            <a:r>
              <a:rPr lang="en-US" sz="1400" dirty="0" smtClean="0"/>
              <a:t>.</a:t>
            </a:r>
            <a:endParaRPr lang="en-US" sz="12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115746701"/>
              </p:ext>
            </p:extLst>
          </p:nvPr>
        </p:nvGraphicFramePr>
        <p:xfrm>
          <a:off x="4540250" y="1844675"/>
          <a:ext cx="4064000" cy="43926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580112" y="1521509"/>
            <a:ext cx="2845651" cy="415498"/>
          </a:xfrm>
          <a:prstGeom prst="rect">
            <a:avLst/>
          </a:prstGeom>
          <a:noFill/>
        </p:spPr>
        <p:txBody>
          <a:bodyPr wrap="none" rtlCol="0">
            <a:spAutoFit/>
          </a:bodyPr>
          <a:lstStyle/>
          <a:p>
            <a:pPr algn="ctr"/>
            <a:r>
              <a:rPr lang="nl-BE" sz="1050" dirty="0" smtClean="0">
                <a:solidFill>
                  <a:srgbClr val="003366"/>
                </a:solidFill>
                <a:latin typeface="Arial"/>
                <a:cs typeface="Arial"/>
              </a:rPr>
              <a:t>Waarschijnlijkheid renteverhoging december</a:t>
            </a:r>
          </a:p>
          <a:p>
            <a:pPr algn="ctr"/>
            <a:r>
              <a:rPr lang="nl-BE" sz="1050" i="1" dirty="0" smtClean="0">
                <a:solidFill>
                  <a:srgbClr val="003366"/>
                </a:solidFill>
                <a:latin typeface="Arial"/>
                <a:cs typeface="Arial"/>
              </a:rPr>
              <a:t>(</a:t>
            </a:r>
            <a:r>
              <a:rPr lang="nl-BE" sz="1050" i="1" dirty="0" err="1" smtClean="0">
                <a:solidFill>
                  <a:srgbClr val="003366"/>
                </a:solidFill>
                <a:latin typeface="Arial"/>
                <a:cs typeface="Arial"/>
              </a:rPr>
              <a:t>obv</a:t>
            </a:r>
            <a:r>
              <a:rPr lang="nl-BE" sz="1050" i="1" dirty="0" smtClean="0">
                <a:solidFill>
                  <a:srgbClr val="003366"/>
                </a:solidFill>
                <a:latin typeface="Arial"/>
                <a:cs typeface="Arial"/>
              </a:rPr>
              <a:t> </a:t>
            </a:r>
            <a:r>
              <a:rPr lang="nl-BE" sz="1050" i="1" dirty="0" err="1" smtClean="0">
                <a:solidFill>
                  <a:srgbClr val="003366"/>
                </a:solidFill>
                <a:latin typeface="Arial"/>
                <a:cs typeface="Arial"/>
              </a:rPr>
              <a:t>Fed</a:t>
            </a:r>
            <a:r>
              <a:rPr lang="nl-BE" sz="1050" i="1" dirty="0" smtClean="0">
                <a:solidFill>
                  <a:srgbClr val="003366"/>
                </a:solidFill>
                <a:latin typeface="Arial"/>
                <a:cs typeface="Arial"/>
              </a:rPr>
              <a:t> fund </a:t>
            </a:r>
            <a:r>
              <a:rPr lang="nl-BE" sz="1050" i="1" dirty="0" err="1" smtClean="0">
                <a:solidFill>
                  <a:srgbClr val="003366"/>
                </a:solidFill>
                <a:latin typeface="Arial"/>
                <a:cs typeface="Arial"/>
              </a:rPr>
              <a:t>futures</a:t>
            </a:r>
            <a:r>
              <a:rPr lang="nl-BE" sz="1050" i="1" dirty="0" smtClean="0">
                <a:solidFill>
                  <a:srgbClr val="003366"/>
                </a:solidFill>
                <a:latin typeface="Arial"/>
                <a:cs typeface="Arial"/>
              </a:rPr>
              <a:t>)</a:t>
            </a:r>
            <a:endParaRPr lang="en-US" sz="1050" i="1" dirty="0" err="1" smtClean="0">
              <a:solidFill>
                <a:srgbClr val="003366"/>
              </a:solidFill>
              <a:latin typeface="Arial"/>
              <a:cs typeface="Arial"/>
            </a:endParaRPr>
          </a:p>
        </p:txBody>
      </p:sp>
      <p:cxnSp>
        <p:nvCxnSpPr>
          <p:cNvPr id="9" name="Straight Arrow Connector 8"/>
          <p:cNvCxnSpPr/>
          <p:nvPr/>
        </p:nvCxnSpPr>
        <p:spPr>
          <a:xfrm flipV="1">
            <a:off x="7524328" y="4221088"/>
            <a:ext cx="144016" cy="50405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797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256734257"/>
              </p:ext>
            </p:extLst>
          </p:nvPr>
        </p:nvGraphicFramePr>
        <p:xfrm>
          <a:off x="1259632" y="1124744"/>
          <a:ext cx="6417556" cy="483727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563602" y="154128"/>
            <a:ext cx="7238188" cy="565588"/>
          </a:xfrm>
          <a:prstGeom prst="rect">
            <a:avLst/>
          </a:prstGeom>
        </p:spPr>
        <p:txBody>
          <a:bodyPr/>
          <a:lstStyle>
            <a:lvl1pPr algn="l" defTabSz="457200" rtl="0" eaLnBrk="1" latinLnBrk="0" hangingPunct="1">
              <a:lnSpc>
                <a:spcPct val="85000"/>
              </a:lnSpc>
              <a:spcBef>
                <a:spcPct val="0"/>
              </a:spcBef>
              <a:buNone/>
              <a:defRPr sz="2800" b="1" kern="1200" baseline="0">
                <a:solidFill>
                  <a:schemeClr val="bg1"/>
                </a:solidFill>
                <a:latin typeface="Trebuchet MS"/>
                <a:ea typeface="+mj-ea"/>
                <a:cs typeface="Trebuchet MS"/>
              </a:defRPr>
            </a:lvl1pPr>
          </a:lstStyle>
          <a:p>
            <a:r>
              <a:rPr lang="en-US" sz="3200" dirty="0" smtClean="0"/>
              <a:t>Fed</a:t>
            </a:r>
            <a:br>
              <a:rPr lang="en-US" sz="3200" dirty="0" smtClean="0"/>
            </a:br>
            <a:r>
              <a:rPr lang="en-US" dirty="0" err="1" smtClean="0"/>
              <a:t>Markt</a:t>
            </a:r>
            <a:r>
              <a:rPr lang="en-US" dirty="0" smtClean="0"/>
              <a:t> versus Fed</a:t>
            </a:r>
            <a:endParaRPr lang="en-US" dirty="0"/>
          </a:p>
        </p:txBody>
      </p:sp>
    </p:spTree>
    <p:extLst>
      <p:ext uri="{BB962C8B-B14F-4D97-AF65-F5344CB8AC3E}">
        <p14:creationId xmlns:p14="http://schemas.microsoft.com/office/powerpoint/2010/main" val="3763702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16" y="323157"/>
            <a:ext cx="7151272" cy="594397"/>
          </a:xfrm>
        </p:spPr>
        <p:txBody>
          <a:bodyPr/>
          <a:lstStyle/>
          <a:p>
            <a:r>
              <a:rPr lang="nl-BE" sz="3200" dirty="0" err="1" smtClean="0"/>
              <a:t>Fed</a:t>
            </a:r>
            <a:r>
              <a:rPr lang="nl-BE" sz="3200" dirty="0" smtClean="0"/>
              <a:t/>
            </a:r>
            <a:br>
              <a:rPr lang="nl-BE" sz="3200" dirty="0" smtClean="0"/>
            </a:br>
            <a:r>
              <a:rPr lang="nl-BE" dirty="0" smtClean="0"/>
              <a:t>Vorige </a:t>
            </a:r>
            <a:r>
              <a:rPr lang="nl-BE" dirty="0" err="1" smtClean="0"/>
              <a:t>rentecyli</a:t>
            </a:r>
            <a:r>
              <a:rPr lang="nl-BE" dirty="0" smtClean="0"/>
              <a:t> (sinds 1950)</a:t>
            </a:r>
            <a:endParaRPr lang="nl-BE" i="1" dirty="0"/>
          </a:p>
        </p:txBody>
      </p:sp>
      <p:sp>
        <p:nvSpPr>
          <p:cNvPr id="3" name="Content Placeholder 2"/>
          <p:cNvSpPr>
            <a:spLocks noGrp="1"/>
          </p:cNvSpPr>
          <p:nvPr>
            <p:ph sz="half" idx="1"/>
          </p:nvPr>
        </p:nvSpPr>
        <p:spPr>
          <a:xfrm>
            <a:off x="251520" y="1844675"/>
            <a:ext cx="4128120" cy="3686205"/>
          </a:xfrm>
        </p:spPr>
        <p:txBody>
          <a:bodyPr/>
          <a:lstStyle/>
          <a:p>
            <a:r>
              <a:rPr lang="nl-BE" sz="1800" dirty="0" smtClean="0"/>
              <a:t>Reële groei na 1</a:t>
            </a:r>
            <a:r>
              <a:rPr lang="nl-BE" sz="1800" baseline="30000" dirty="0" smtClean="0"/>
              <a:t>ste</a:t>
            </a:r>
            <a:r>
              <a:rPr lang="nl-BE" sz="1800" dirty="0" smtClean="0"/>
              <a:t> renteverhoging</a:t>
            </a:r>
          </a:p>
          <a:p>
            <a:pPr lvl="1"/>
            <a:r>
              <a:rPr lang="nl-BE" sz="1600" dirty="0" smtClean="0"/>
              <a:t>Versnelt verder volgende 6 maand, vervolgens langzaam afkoelend</a:t>
            </a:r>
          </a:p>
          <a:p>
            <a:pPr lvl="1"/>
            <a:r>
              <a:rPr lang="nl-BE" sz="1600" dirty="0" smtClean="0"/>
              <a:t>Recessie volgt na 33 maanden (mediaan), kortste periode = 11 maanden</a:t>
            </a:r>
          </a:p>
          <a:p>
            <a:r>
              <a:rPr lang="en-US" sz="1800" dirty="0" err="1" smtClean="0"/>
              <a:t>Vandaag</a:t>
            </a:r>
            <a:r>
              <a:rPr lang="en-US" sz="1800" dirty="0" smtClean="0"/>
              <a:t> </a:t>
            </a:r>
            <a:r>
              <a:rPr lang="en-US" sz="1800" dirty="0" err="1" smtClean="0"/>
              <a:t>veruit</a:t>
            </a:r>
            <a:r>
              <a:rPr lang="en-US" sz="1800" dirty="0" smtClean="0"/>
              <a:t> </a:t>
            </a:r>
            <a:r>
              <a:rPr lang="en-US" sz="1800" dirty="0" err="1" smtClean="0"/>
              <a:t>langste</a:t>
            </a:r>
            <a:r>
              <a:rPr lang="en-US" sz="1800" dirty="0" smtClean="0"/>
              <a:t> </a:t>
            </a:r>
            <a:r>
              <a:rPr lang="en-US" sz="1800" dirty="0" err="1" smtClean="0"/>
              <a:t>periode</a:t>
            </a:r>
            <a:r>
              <a:rPr lang="en-US" sz="1800" dirty="0" smtClean="0"/>
              <a:t> </a:t>
            </a:r>
            <a:r>
              <a:rPr lang="en-US" sz="1800" dirty="0" err="1" smtClean="0"/>
              <a:t>zonder</a:t>
            </a:r>
            <a:r>
              <a:rPr lang="en-US" sz="1800" dirty="0" smtClean="0"/>
              <a:t> </a:t>
            </a:r>
            <a:r>
              <a:rPr lang="en-US" sz="1800" dirty="0" err="1" smtClean="0"/>
              <a:t>renteverhoging</a:t>
            </a:r>
            <a:r>
              <a:rPr lang="en-US" sz="1800" dirty="0" smtClean="0"/>
              <a:t> </a:t>
            </a:r>
            <a:r>
              <a:rPr lang="en-US" sz="1800" dirty="0" err="1" smtClean="0"/>
              <a:t>na</a:t>
            </a:r>
            <a:r>
              <a:rPr lang="en-US" sz="1800" dirty="0" smtClean="0"/>
              <a:t> </a:t>
            </a:r>
            <a:r>
              <a:rPr lang="en-US" sz="1800" dirty="0" err="1" smtClean="0"/>
              <a:t>einde</a:t>
            </a:r>
            <a:r>
              <a:rPr lang="en-US" sz="1800" dirty="0" smtClean="0"/>
              <a:t> </a:t>
            </a:r>
            <a:r>
              <a:rPr lang="en-US" sz="1800" dirty="0" err="1" smtClean="0"/>
              <a:t>recessie</a:t>
            </a:r>
            <a:endParaRPr lang="en-US" sz="1800" dirty="0" smtClean="0"/>
          </a:p>
          <a:p>
            <a:pPr lvl="1"/>
            <a:r>
              <a:rPr lang="en-US" sz="1600" dirty="0" err="1" smtClean="0"/>
              <a:t>Mediaan</a:t>
            </a:r>
            <a:r>
              <a:rPr lang="en-US" sz="1600" dirty="0"/>
              <a:t>: 30 </a:t>
            </a:r>
            <a:r>
              <a:rPr lang="en-US" sz="1600" dirty="0" err="1" smtClean="0"/>
              <a:t>maanden</a:t>
            </a:r>
            <a:endParaRPr lang="en-US" sz="1600" dirty="0"/>
          </a:p>
          <a:p>
            <a:pPr lvl="1"/>
            <a:r>
              <a:rPr lang="en-US" sz="1600" dirty="0"/>
              <a:t>Max: 35 </a:t>
            </a:r>
            <a:r>
              <a:rPr lang="en-US" sz="1600" dirty="0" err="1" smtClean="0"/>
              <a:t>maanden</a:t>
            </a:r>
            <a:endParaRPr lang="en-US" sz="1600" dirty="0"/>
          </a:p>
          <a:p>
            <a:pPr lvl="1"/>
            <a:r>
              <a:rPr lang="en-US" sz="1600" dirty="0" err="1" smtClean="0"/>
              <a:t>Vandaag</a:t>
            </a:r>
            <a:r>
              <a:rPr lang="en-US" sz="1600" dirty="0" smtClean="0"/>
              <a:t>: 76 </a:t>
            </a:r>
            <a:r>
              <a:rPr lang="en-US" sz="1600" dirty="0" err="1" smtClean="0"/>
              <a:t>maanden</a:t>
            </a:r>
            <a:r>
              <a:rPr lang="en-US" sz="1600" dirty="0" smtClean="0"/>
              <a:t> (</a:t>
            </a:r>
            <a:r>
              <a:rPr lang="en-US" sz="1600" dirty="0" err="1" smtClean="0"/>
              <a:t>november</a:t>
            </a:r>
            <a:r>
              <a:rPr lang="en-US" sz="1600" dirty="0" smtClean="0"/>
              <a:t>)</a:t>
            </a:r>
          </a:p>
          <a:p>
            <a:r>
              <a:rPr lang="nl-BE" sz="1800" dirty="0" smtClean="0"/>
              <a:t>Periode renteverhoging: 14 maanden (mediaan)</a:t>
            </a:r>
          </a:p>
          <a:p>
            <a:pPr lvl="1"/>
            <a:r>
              <a:rPr lang="nl-BE" sz="1400" dirty="0" smtClean="0"/>
              <a:t>Nu gradueel: 36 maanden (opletten US$)</a:t>
            </a:r>
          </a:p>
          <a:p>
            <a:pPr lvl="1"/>
            <a:r>
              <a:rPr lang="nl-BE" sz="1400" dirty="0" smtClean="0"/>
              <a:t>Maar: inflatie (sneller) versus verzwakking economie (stopzetten)</a:t>
            </a:r>
          </a:p>
          <a:p>
            <a:pPr lvl="1"/>
            <a:endParaRPr lang="nl-BE" sz="1400" dirty="0" smtClean="0"/>
          </a:p>
          <a:p>
            <a:endParaRPr lang="nl-BE" sz="14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899494442"/>
              </p:ext>
            </p:extLst>
          </p:nvPr>
        </p:nvGraphicFramePr>
        <p:xfrm>
          <a:off x="4540250" y="1844675"/>
          <a:ext cx="4064000" cy="43926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80112" y="1567676"/>
            <a:ext cx="1764201" cy="276999"/>
          </a:xfrm>
          <a:prstGeom prst="rect">
            <a:avLst/>
          </a:prstGeom>
          <a:noFill/>
        </p:spPr>
        <p:txBody>
          <a:bodyPr wrap="none" rtlCol="0">
            <a:spAutoFit/>
          </a:bodyPr>
          <a:lstStyle/>
          <a:p>
            <a:r>
              <a:rPr lang="nl-BE" sz="1200" b="1" dirty="0" smtClean="0">
                <a:solidFill>
                  <a:srgbClr val="003366"/>
                </a:solidFill>
                <a:cs typeface="Arial"/>
              </a:rPr>
              <a:t>Federal Fund Target </a:t>
            </a:r>
            <a:r>
              <a:rPr lang="nl-BE" sz="1200" b="1" dirty="0" err="1" smtClean="0">
                <a:solidFill>
                  <a:srgbClr val="003366"/>
                </a:solidFill>
                <a:cs typeface="Arial"/>
              </a:rPr>
              <a:t>Rate</a:t>
            </a:r>
            <a:endParaRPr lang="en-US" sz="1200" b="1" dirty="0" err="1" smtClean="0">
              <a:solidFill>
                <a:srgbClr val="003366"/>
              </a:solidFill>
              <a:cs typeface="Arial"/>
            </a:endParaRPr>
          </a:p>
        </p:txBody>
      </p:sp>
      <p:sp>
        <p:nvSpPr>
          <p:cNvPr id="5" name="Oval 4"/>
          <p:cNvSpPr/>
          <p:nvPr/>
        </p:nvSpPr>
        <p:spPr>
          <a:xfrm>
            <a:off x="5580112" y="2571653"/>
            <a:ext cx="288032" cy="2232248"/>
          </a:xfrm>
          <a:prstGeom prst="ellipse">
            <a:avLst/>
          </a:prstGeom>
          <a:solidFill>
            <a:srgbClr val="00AEEF">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spTree>
    <p:extLst>
      <p:ext uri="{BB962C8B-B14F-4D97-AF65-F5344CB8AC3E}">
        <p14:creationId xmlns:p14="http://schemas.microsoft.com/office/powerpoint/2010/main" val="293253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588655" y="1816898"/>
            <a:ext cx="3792366" cy="4165602"/>
            <a:chOff x="431" y="1143"/>
            <a:chExt cx="2389" cy="2624"/>
          </a:xfrm>
        </p:grpSpPr>
        <p:sp>
          <p:nvSpPr>
            <p:cNvPr id="8" name="AutoShape 3"/>
            <p:cNvSpPr>
              <a:spLocks noChangeAspect="1" noChangeArrowheads="1" noTextEdit="1"/>
            </p:cNvSpPr>
            <p:nvPr/>
          </p:nvSpPr>
          <p:spPr bwMode="auto">
            <a:xfrm>
              <a:off x="431" y="1143"/>
              <a:ext cx="2313" cy="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Rectangle 5"/>
            <p:cNvSpPr>
              <a:spLocks noChangeArrowheads="1"/>
            </p:cNvSpPr>
            <p:nvPr/>
          </p:nvSpPr>
          <p:spPr bwMode="auto">
            <a:xfrm>
              <a:off x="431" y="1143"/>
              <a:ext cx="2313" cy="2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Rectangle 6"/>
            <p:cNvSpPr>
              <a:spLocks noChangeArrowheads="1"/>
            </p:cNvSpPr>
            <p:nvPr/>
          </p:nvSpPr>
          <p:spPr bwMode="auto">
            <a:xfrm>
              <a:off x="431" y="1435"/>
              <a:ext cx="2313" cy="272"/>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Rectangle 7"/>
            <p:cNvSpPr>
              <a:spLocks noChangeArrowheads="1"/>
            </p:cNvSpPr>
            <p:nvPr/>
          </p:nvSpPr>
          <p:spPr bwMode="auto">
            <a:xfrm>
              <a:off x="507" y="1715"/>
              <a:ext cx="2313" cy="1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Rectangle 8"/>
            <p:cNvSpPr>
              <a:spLocks noChangeArrowheads="1"/>
            </p:cNvSpPr>
            <p:nvPr/>
          </p:nvSpPr>
          <p:spPr bwMode="auto">
            <a:xfrm>
              <a:off x="431" y="3631"/>
              <a:ext cx="2313" cy="13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Rectangle 9"/>
            <p:cNvSpPr>
              <a:spLocks noChangeArrowheads="1"/>
            </p:cNvSpPr>
            <p:nvPr/>
          </p:nvSpPr>
          <p:spPr bwMode="auto">
            <a:xfrm>
              <a:off x="1475" y="1577"/>
              <a:ext cx="2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0"/>
            <p:cNvSpPr>
              <a:spLocks noChangeArrowheads="1"/>
            </p:cNvSpPr>
            <p:nvPr/>
          </p:nvSpPr>
          <p:spPr bwMode="auto">
            <a:xfrm>
              <a:off x="1975" y="1577"/>
              <a:ext cx="2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1"/>
            <p:cNvSpPr>
              <a:spLocks noChangeArrowheads="1"/>
            </p:cNvSpPr>
            <p:nvPr/>
          </p:nvSpPr>
          <p:spPr bwMode="auto">
            <a:xfrm>
              <a:off x="2410" y="1577"/>
              <a:ext cx="2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2"/>
            <p:cNvSpPr>
              <a:spLocks noChangeArrowheads="1"/>
            </p:cNvSpPr>
            <p:nvPr/>
          </p:nvSpPr>
          <p:spPr bwMode="auto">
            <a:xfrm>
              <a:off x="1171" y="1843"/>
              <a:ext cx="18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VS</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3"/>
            <p:cNvSpPr>
              <a:spLocks noChangeArrowheads="1"/>
            </p:cNvSpPr>
            <p:nvPr/>
          </p:nvSpPr>
          <p:spPr bwMode="auto">
            <a:xfrm>
              <a:off x="1519" y="1843"/>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14"/>
            <p:cNvSpPr>
              <a:spLocks noChangeArrowheads="1"/>
            </p:cNvSpPr>
            <p:nvPr/>
          </p:nvSpPr>
          <p:spPr bwMode="auto">
            <a:xfrm>
              <a:off x="2019" y="1843"/>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5"/>
            <p:cNvSpPr>
              <a:spLocks noChangeArrowheads="1"/>
            </p:cNvSpPr>
            <p:nvPr/>
          </p:nvSpPr>
          <p:spPr bwMode="auto">
            <a:xfrm>
              <a:off x="2454" y="18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16"/>
            <p:cNvSpPr>
              <a:spLocks noChangeArrowheads="1"/>
            </p:cNvSpPr>
            <p:nvPr/>
          </p:nvSpPr>
          <p:spPr bwMode="auto">
            <a:xfrm>
              <a:off x="1047" y="1979"/>
              <a:ext cx="2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China</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17"/>
            <p:cNvSpPr>
              <a:spLocks noChangeArrowheads="1"/>
            </p:cNvSpPr>
            <p:nvPr/>
          </p:nvSpPr>
          <p:spPr bwMode="auto">
            <a:xfrm>
              <a:off x="1519" y="1979"/>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6.8</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18"/>
            <p:cNvSpPr>
              <a:spLocks noChangeArrowheads="1"/>
            </p:cNvSpPr>
            <p:nvPr/>
          </p:nvSpPr>
          <p:spPr bwMode="auto">
            <a:xfrm>
              <a:off x="2019" y="1979"/>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6.5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19"/>
            <p:cNvSpPr>
              <a:spLocks noChangeArrowheads="1"/>
            </p:cNvSpPr>
            <p:nvPr/>
          </p:nvSpPr>
          <p:spPr bwMode="auto">
            <a:xfrm>
              <a:off x="2454" y="1979"/>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6.3</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0"/>
            <p:cNvSpPr>
              <a:spLocks noChangeArrowheads="1"/>
            </p:cNvSpPr>
            <p:nvPr/>
          </p:nvSpPr>
          <p:spPr bwMode="auto">
            <a:xfrm>
              <a:off x="1183" y="2115"/>
              <a:ext cx="11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VK</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1"/>
            <p:cNvSpPr>
              <a:spLocks noChangeArrowheads="1"/>
            </p:cNvSpPr>
            <p:nvPr/>
          </p:nvSpPr>
          <p:spPr bwMode="auto">
            <a:xfrm>
              <a:off x="1519" y="2115"/>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2"/>
            <p:cNvSpPr>
              <a:spLocks noChangeArrowheads="1"/>
            </p:cNvSpPr>
            <p:nvPr/>
          </p:nvSpPr>
          <p:spPr bwMode="auto">
            <a:xfrm>
              <a:off x="2019" y="2115"/>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2.4</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3"/>
            <p:cNvSpPr>
              <a:spLocks noChangeArrowheads="1"/>
            </p:cNvSpPr>
            <p:nvPr/>
          </p:nvSpPr>
          <p:spPr bwMode="auto">
            <a:xfrm>
              <a:off x="2454" y="2115"/>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2.2</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24"/>
            <p:cNvSpPr>
              <a:spLocks noChangeArrowheads="1"/>
            </p:cNvSpPr>
            <p:nvPr/>
          </p:nvSpPr>
          <p:spPr bwMode="auto">
            <a:xfrm>
              <a:off x="911" y="2251"/>
              <a:ext cx="4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Eurozone</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25"/>
            <p:cNvSpPr>
              <a:spLocks noChangeArrowheads="1"/>
            </p:cNvSpPr>
            <p:nvPr/>
          </p:nvSpPr>
          <p:spPr bwMode="auto">
            <a:xfrm>
              <a:off x="1497" y="2251"/>
              <a:ext cx="16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 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26"/>
            <p:cNvSpPr>
              <a:spLocks noChangeArrowheads="1"/>
            </p:cNvSpPr>
            <p:nvPr/>
          </p:nvSpPr>
          <p:spPr bwMode="auto">
            <a:xfrm>
              <a:off x="2019" y="2251"/>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1.9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27"/>
            <p:cNvSpPr>
              <a:spLocks noChangeArrowheads="1"/>
            </p:cNvSpPr>
            <p:nvPr/>
          </p:nvSpPr>
          <p:spPr bwMode="auto">
            <a:xfrm>
              <a:off x="2454" y="2251"/>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1.9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28"/>
            <p:cNvSpPr>
              <a:spLocks noChangeArrowheads="1"/>
            </p:cNvSpPr>
            <p:nvPr/>
          </p:nvSpPr>
          <p:spPr bwMode="auto">
            <a:xfrm>
              <a:off x="844" y="2426"/>
              <a:ext cx="50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smtClean="0">
                  <a:ln>
                    <a:noFill/>
                  </a:ln>
                  <a:solidFill>
                    <a:srgbClr val="1F497D"/>
                  </a:solidFill>
                  <a:effectLst/>
                  <a:latin typeface="Calibri" pitchFamily="34" charset="0"/>
                  <a:cs typeface="Arial" pitchFamily="34" charset="0"/>
                </a:rPr>
                <a:t>Duitsland</a:t>
              </a:r>
              <a:endParaRPr kumimoji="0" lang="nl-BE" alt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29"/>
            <p:cNvSpPr>
              <a:spLocks noChangeArrowheads="1"/>
            </p:cNvSpPr>
            <p:nvPr/>
          </p:nvSpPr>
          <p:spPr bwMode="auto">
            <a:xfrm>
              <a:off x="1519" y="2426"/>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1.8</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0"/>
            <p:cNvSpPr>
              <a:spLocks noChangeArrowheads="1"/>
            </p:cNvSpPr>
            <p:nvPr/>
          </p:nvSpPr>
          <p:spPr bwMode="auto">
            <a:xfrm>
              <a:off x="2019" y="2426"/>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2.0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1"/>
            <p:cNvSpPr>
              <a:spLocks noChangeArrowheads="1"/>
            </p:cNvSpPr>
            <p:nvPr/>
          </p:nvSpPr>
          <p:spPr bwMode="auto">
            <a:xfrm>
              <a:off x="2454" y="2426"/>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32"/>
            <p:cNvSpPr>
              <a:spLocks noChangeArrowheads="1"/>
            </p:cNvSpPr>
            <p:nvPr/>
          </p:nvSpPr>
          <p:spPr bwMode="auto">
            <a:xfrm>
              <a:off x="997" y="2562"/>
              <a:ext cx="34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smtClean="0">
                  <a:ln>
                    <a:noFill/>
                  </a:ln>
                  <a:solidFill>
                    <a:srgbClr val="1F497D"/>
                  </a:solidFill>
                  <a:effectLst/>
                  <a:latin typeface="Calibri" pitchFamily="34" charset="0"/>
                  <a:cs typeface="Arial" pitchFamily="34" charset="0"/>
                </a:rPr>
                <a:t>België</a:t>
              </a:r>
              <a:endParaRPr kumimoji="0" lang="nl-BE" alt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3"/>
            <p:cNvSpPr>
              <a:spLocks noChangeArrowheads="1"/>
            </p:cNvSpPr>
            <p:nvPr/>
          </p:nvSpPr>
          <p:spPr bwMode="auto">
            <a:xfrm>
              <a:off x="1519" y="2562"/>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1.3</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34"/>
            <p:cNvSpPr>
              <a:spLocks noChangeArrowheads="1"/>
            </p:cNvSpPr>
            <p:nvPr/>
          </p:nvSpPr>
          <p:spPr bwMode="auto">
            <a:xfrm>
              <a:off x="2019" y="2562"/>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35"/>
            <p:cNvSpPr>
              <a:spLocks noChangeArrowheads="1"/>
            </p:cNvSpPr>
            <p:nvPr/>
          </p:nvSpPr>
          <p:spPr bwMode="auto">
            <a:xfrm>
              <a:off x="2454" y="2562"/>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36"/>
            <p:cNvSpPr>
              <a:spLocks noChangeArrowheads="1"/>
            </p:cNvSpPr>
            <p:nvPr/>
          </p:nvSpPr>
          <p:spPr bwMode="auto">
            <a:xfrm>
              <a:off x="895" y="2698"/>
              <a:ext cx="47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smtClean="0">
                  <a:ln>
                    <a:noFill/>
                  </a:ln>
                  <a:solidFill>
                    <a:srgbClr val="1F497D"/>
                  </a:solidFill>
                  <a:effectLst/>
                  <a:latin typeface="Calibri" pitchFamily="34" charset="0"/>
                  <a:cs typeface="Arial" pitchFamily="34" charset="0"/>
                </a:rPr>
                <a:t>Frankrijk</a:t>
              </a:r>
              <a:endParaRPr kumimoji="0" lang="nl-BE" alt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37"/>
            <p:cNvSpPr>
              <a:spLocks noChangeArrowheads="1"/>
            </p:cNvSpPr>
            <p:nvPr/>
          </p:nvSpPr>
          <p:spPr bwMode="auto">
            <a:xfrm>
              <a:off x="1519" y="2698"/>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1.1</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38"/>
            <p:cNvSpPr>
              <a:spLocks noChangeArrowheads="1"/>
            </p:cNvSpPr>
            <p:nvPr/>
          </p:nvSpPr>
          <p:spPr bwMode="auto">
            <a:xfrm>
              <a:off x="2019" y="2698"/>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39"/>
            <p:cNvSpPr>
              <a:spLocks noChangeArrowheads="1"/>
            </p:cNvSpPr>
            <p:nvPr/>
          </p:nvSpPr>
          <p:spPr bwMode="auto">
            <a:xfrm>
              <a:off x="2454" y="2698"/>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dirty="0" smtClean="0">
                  <a:solidFill>
                    <a:srgbClr val="1F497D"/>
                  </a:solidFill>
                  <a:latin typeface="Calibri" pitchFamily="34" charset="0"/>
                </a:rPr>
                <a:t>1.4</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40"/>
            <p:cNvSpPr>
              <a:spLocks noChangeArrowheads="1"/>
            </p:cNvSpPr>
            <p:nvPr/>
          </p:nvSpPr>
          <p:spPr bwMode="auto">
            <a:xfrm>
              <a:off x="808" y="2834"/>
              <a:ext cx="5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smtClean="0">
                  <a:ln>
                    <a:noFill/>
                  </a:ln>
                  <a:solidFill>
                    <a:srgbClr val="1F497D"/>
                  </a:solidFill>
                  <a:effectLst/>
                  <a:latin typeface="Calibri" pitchFamily="34" charset="0"/>
                  <a:cs typeface="Arial" pitchFamily="34" charset="0"/>
                </a:rPr>
                <a:t>Nederland</a:t>
              </a:r>
              <a:endParaRPr kumimoji="0" lang="nl-BE" alt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1"/>
            <p:cNvSpPr>
              <a:spLocks noChangeArrowheads="1"/>
            </p:cNvSpPr>
            <p:nvPr/>
          </p:nvSpPr>
          <p:spPr bwMode="auto">
            <a:xfrm>
              <a:off x="1497" y="2834"/>
              <a:ext cx="1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2.1</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42"/>
            <p:cNvSpPr>
              <a:spLocks noChangeArrowheads="1"/>
            </p:cNvSpPr>
            <p:nvPr/>
          </p:nvSpPr>
          <p:spPr bwMode="auto">
            <a:xfrm>
              <a:off x="2019" y="2834"/>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1.8</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43"/>
            <p:cNvSpPr>
              <a:spLocks noChangeArrowheads="1"/>
            </p:cNvSpPr>
            <p:nvPr/>
          </p:nvSpPr>
          <p:spPr bwMode="auto">
            <a:xfrm>
              <a:off x="2454" y="2834"/>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44"/>
            <p:cNvSpPr>
              <a:spLocks noChangeArrowheads="1"/>
            </p:cNvSpPr>
            <p:nvPr/>
          </p:nvSpPr>
          <p:spPr bwMode="auto">
            <a:xfrm>
              <a:off x="1055" y="2970"/>
              <a:ext cx="29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Italië</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45"/>
            <p:cNvSpPr>
              <a:spLocks noChangeArrowheads="1"/>
            </p:cNvSpPr>
            <p:nvPr/>
          </p:nvSpPr>
          <p:spPr bwMode="auto">
            <a:xfrm>
              <a:off x="1497" y="29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6"/>
            <p:cNvSpPr>
              <a:spLocks noChangeArrowheads="1"/>
            </p:cNvSpPr>
            <p:nvPr/>
          </p:nvSpPr>
          <p:spPr bwMode="auto">
            <a:xfrm>
              <a:off x="1997" y="2970"/>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47"/>
            <p:cNvSpPr>
              <a:spLocks noChangeArrowheads="1"/>
            </p:cNvSpPr>
            <p:nvPr/>
          </p:nvSpPr>
          <p:spPr bwMode="auto">
            <a:xfrm>
              <a:off x="2454" y="2970"/>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1.4</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48"/>
            <p:cNvSpPr>
              <a:spLocks noChangeArrowheads="1"/>
            </p:cNvSpPr>
            <p:nvPr/>
          </p:nvSpPr>
          <p:spPr bwMode="auto">
            <a:xfrm>
              <a:off x="982" y="3106"/>
              <a:ext cx="3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smtClean="0">
                  <a:ln>
                    <a:noFill/>
                  </a:ln>
                  <a:solidFill>
                    <a:srgbClr val="1F497D"/>
                  </a:solidFill>
                  <a:effectLst/>
                  <a:latin typeface="Calibri" pitchFamily="34" charset="0"/>
                  <a:cs typeface="Arial" pitchFamily="34" charset="0"/>
                </a:rPr>
                <a:t>Spanje</a:t>
              </a:r>
              <a:endParaRPr kumimoji="0" lang="nl-BE" alt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49"/>
            <p:cNvSpPr>
              <a:spLocks noChangeArrowheads="1"/>
            </p:cNvSpPr>
            <p:nvPr/>
          </p:nvSpPr>
          <p:spPr bwMode="auto">
            <a:xfrm>
              <a:off x="1497" y="3106"/>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50"/>
            <p:cNvSpPr>
              <a:spLocks noChangeArrowheads="1"/>
            </p:cNvSpPr>
            <p:nvPr/>
          </p:nvSpPr>
          <p:spPr bwMode="auto">
            <a:xfrm>
              <a:off x="2019" y="31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1"/>
            <p:cNvSpPr>
              <a:spLocks noChangeArrowheads="1"/>
            </p:cNvSpPr>
            <p:nvPr/>
          </p:nvSpPr>
          <p:spPr bwMode="auto">
            <a:xfrm>
              <a:off x="2454" y="3106"/>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dirty="0" smtClean="0">
                  <a:solidFill>
                    <a:srgbClr val="1F497D"/>
                  </a:solidFill>
                  <a:latin typeface="Calibri" pitchFamily="34" charset="0"/>
                </a:rPr>
                <a:t>2.4</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52"/>
            <p:cNvSpPr>
              <a:spLocks noChangeArrowheads="1"/>
            </p:cNvSpPr>
            <p:nvPr/>
          </p:nvSpPr>
          <p:spPr bwMode="auto">
            <a:xfrm>
              <a:off x="902" y="3235"/>
              <a:ext cx="45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Portugal</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53"/>
            <p:cNvSpPr>
              <a:spLocks noChangeArrowheads="1"/>
            </p:cNvSpPr>
            <p:nvPr/>
          </p:nvSpPr>
          <p:spPr bwMode="auto">
            <a:xfrm>
              <a:off x="1497" y="3235"/>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Rectangle 54"/>
            <p:cNvSpPr>
              <a:spLocks noChangeArrowheads="1"/>
            </p:cNvSpPr>
            <p:nvPr/>
          </p:nvSpPr>
          <p:spPr bwMode="auto">
            <a:xfrm>
              <a:off x="2019" y="32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55"/>
            <p:cNvSpPr>
              <a:spLocks noChangeArrowheads="1"/>
            </p:cNvSpPr>
            <p:nvPr/>
          </p:nvSpPr>
          <p:spPr bwMode="auto">
            <a:xfrm>
              <a:off x="2454" y="3235"/>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1.8</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56"/>
            <p:cNvSpPr>
              <a:spLocks noChangeArrowheads="1"/>
            </p:cNvSpPr>
            <p:nvPr/>
          </p:nvSpPr>
          <p:spPr bwMode="auto">
            <a:xfrm>
              <a:off x="861" y="3372"/>
              <a:ext cx="4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nl-BE" altLang="nl-BE" sz="1300" dirty="0" smtClean="0">
                  <a:solidFill>
                    <a:srgbClr val="1F497D"/>
                  </a:solidFill>
                  <a:latin typeface="Calibri" pitchFamily="34" charset="0"/>
                </a:rPr>
                <a:t>Oostenrijk</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ectangle 57"/>
            <p:cNvSpPr>
              <a:spLocks noChangeArrowheads="1"/>
            </p:cNvSpPr>
            <p:nvPr/>
          </p:nvSpPr>
          <p:spPr bwMode="auto">
            <a:xfrm>
              <a:off x="1497" y="3371"/>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58"/>
            <p:cNvSpPr>
              <a:spLocks noChangeArrowheads="1"/>
            </p:cNvSpPr>
            <p:nvPr/>
          </p:nvSpPr>
          <p:spPr bwMode="auto">
            <a:xfrm>
              <a:off x="2019" y="337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59"/>
            <p:cNvSpPr>
              <a:spLocks noChangeArrowheads="1"/>
            </p:cNvSpPr>
            <p:nvPr/>
          </p:nvSpPr>
          <p:spPr bwMode="auto">
            <a:xfrm>
              <a:off x="2454" y="3371"/>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dirty="0" smtClean="0">
                  <a:solidFill>
                    <a:srgbClr val="002060"/>
                  </a:solidFill>
                  <a:latin typeface="+mn-lt"/>
                </a:rPr>
                <a:t>1.4</a:t>
              </a:r>
              <a:endParaRPr kumimoji="0" lang="nl-BE" altLang="nl-BE" sz="1300" b="0" i="0" u="none" strike="noStrike" cap="none" normalizeH="0" baseline="0" dirty="0" smtClean="0">
                <a:ln>
                  <a:noFill/>
                </a:ln>
                <a:solidFill>
                  <a:srgbClr val="002060"/>
                </a:solidFill>
                <a:effectLst/>
                <a:latin typeface="+mn-lt"/>
              </a:endParaRPr>
            </a:p>
          </p:txBody>
        </p:sp>
        <p:sp>
          <p:nvSpPr>
            <p:cNvPr id="68" name="Rectangle 60"/>
            <p:cNvSpPr>
              <a:spLocks noChangeArrowheads="1"/>
            </p:cNvSpPr>
            <p:nvPr/>
          </p:nvSpPr>
          <p:spPr bwMode="auto">
            <a:xfrm>
              <a:off x="968" y="3507"/>
              <a:ext cx="39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smtClean="0">
                  <a:ln>
                    <a:noFill/>
                  </a:ln>
                  <a:solidFill>
                    <a:srgbClr val="1F497D"/>
                  </a:solidFill>
                  <a:effectLst/>
                  <a:latin typeface="Calibri" pitchFamily="34" charset="0"/>
                  <a:cs typeface="Arial" pitchFamily="34" charset="0"/>
                </a:rPr>
                <a:t>Ierland</a:t>
              </a:r>
              <a:endParaRPr kumimoji="0" lang="nl-BE" alt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1"/>
            <p:cNvSpPr>
              <a:spLocks noChangeArrowheads="1"/>
            </p:cNvSpPr>
            <p:nvPr/>
          </p:nvSpPr>
          <p:spPr bwMode="auto">
            <a:xfrm>
              <a:off x="1519" y="350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62"/>
            <p:cNvSpPr>
              <a:spLocks noChangeArrowheads="1"/>
            </p:cNvSpPr>
            <p:nvPr/>
          </p:nvSpPr>
          <p:spPr bwMode="auto">
            <a:xfrm>
              <a:off x="2019" y="350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63"/>
            <p:cNvSpPr>
              <a:spLocks noChangeArrowheads="1"/>
            </p:cNvSpPr>
            <p:nvPr/>
          </p:nvSpPr>
          <p:spPr bwMode="auto">
            <a:xfrm>
              <a:off x="2454" y="3497"/>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3.5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 name="Rectangle 64"/>
            <p:cNvSpPr>
              <a:spLocks noChangeArrowheads="1"/>
            </p:cNvSpPr>
            <p:nvPr/>
          </p:nvSpPr>
          <p:spPr bwMode="auto">
            <a:xfrm>
              <a:off x="1120" y="1156"/>
              <a:ext cx="107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500" b="1" i="0" u="none" strike="noStrike" cap="none" normalizeH="0" baseline="0" dirty="0" smtClean="0">
                  <a:ln>
                    <a:noFill/>
                  </a:ln>
                  <a:solidFill>
                    <a:srgbClr val="1F497D"/>
                  </a:solidFill>
                  <a:effectLst/>
                  <a:latin typeface="Calibri" pitchFamily="34" charset="0"/>
                  <a:cs typeface="Arial" pitchFamily="34" charset="0"/>
                </a:rPr>
                <a:t>Reële BBP-groei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ectangle 65"/>
            <p:cNvSpPr>
              <a:spLocks noChangeArrowheads="1"/>
            </p:cNvSpPr>
            <p:nvPr/>
          </p:nvSpPr>
          <p:spPr bwMode="auto">
            <a:xfrm>
              <a:off x="1461" y="1318"/>
              <a:ext cx="32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200" b="0" i="0" u="none" strike="noStrike" cap="none" normalizeH="0" baseline="0" smtClean="0">
                  <a:ln>
                    <a:noFill/>
                  </a:ln>
                  <a:solidFill>
                    <a:srgbClr val="1F497D"/>
                  </a:solidFill>
                  <a:effectLst/>
                  <a:latin typeface="Calibri" pitchFamily="34" charset="0"/>
                  <a:cs typeface="Arial" pitchFamily="34" charset="0"/>
                </a:rPr>
                <a:t>(in %)</a:t>
              </a:r>
              <a:endParaRPr kumimoji="0" lang="nl-BE" alt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66"/>
            <p:cNvSpPr>
              <a:spLocks noChangeArrowheads="1"/>
            </p:cNvSpPr>
            <p:nvPr/>
          </p:nvSpPr>
          <p:spPr bwMode="auto">
            <a:xfrm>
              <a:off x="431"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Rectangle 67"/>
            <p:cNvSpPr>
              <a:spLocks noChangeArrowheads="1"/>
            </p:cNvSpPr>
            <p:nvPr/>
          </p:nvSpPr>
          <p:spPr bwMode="auto">
            <a:xfrm>
              <a:off x="2737"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Rectangle 68"/>
            <p:cNvSpPr>
              <a:spLocks noChangeArrowheads="1"/>
            </p:cNvSpPr>
            <p:nvPr/>
          </p:nvSpPr>
          <p:spPr bwMode="auto">
            <a:xfrm>
              <a:off x="1308" y="1143"/>
              <a:ext cx="8"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Rectangle 69"/>
            <p:cNvSpPr>
              <a:spLocks noChangeArrowheads="1"/>
            </p:cNvSpPr>
            <p:nvPr/>
          </p:nvSpPr>
          <p:spPr bwMode="auto">
            <a:xfrm>
              <a:off x="1867"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Rectangle 70"/>
            <p:cNvSpPr>
              <a:spLocks noChangeArrowheads="1"/>
            </p:cNvSpPr>
            <p:nvPr/>
          </p:nvSpPr>
          <p:spPr bwMode="auto">
            <a:xfrm>
              <a:off x="2309"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Line 71"/>
            <p:cNvSpPr>
              <a:spLocks noChangeShapeType="1"/>
            </p:cNvSpPr>
            <p:nvPr/>
          </p:nvSpPr>
          <p:spPr bwMode="auto">
            <a:xfrm>
              <a:off x="438" y="1435"/>
              <a:ext cx="23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0" name="Rectangle 72"/>
            <p:cNvSpPr>
              <a:spLocks noChangeArrowheads="1"/>
            </p:cNvSpPr>
            <p:nvPr/>
          </p:nvSpPr>
          <p:spPr bwMode="auto">
            <a:xfrm>
              <a:off x="438" y="1435"/>
              <a:ext cx="23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Line 73"/>
            <p:cNvSpPr>
              <a:spLocks noChangeShapeType="1"/>
            </p:cNvSpPr>
            <p:nvPr/>
          </p:nvSpPr>
          <p:spPr bwMode="auto">
            <a:xfrm>
              <a:off x="431" y="1435"/>
              <a:ext cx="0" cy="22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2" name="Rectangle 74"/>
            <p:cNvSpPr>
              <a:spLocks noChangeArrowheads="1"/>
            </p:cNvSpPr>
            <p:nvPr/>
          </p:nvSpPr>
          <p:spPr bwMode="auto">
            <a:xfrm>
              <a:off x="431" y="1435"/>
              <a:ext cx="7" cy="2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Line 75"/>
            <p:cNvSpPr>
              <a:spLocks noChangeShapeType="1"/>
            </p:cNvSpPr>
            <p:nvPr/>
          </p:nvSpPr>
          <p:spPr bwMode="auto">
            <a:xfrm>
              <a:off x="438" y="3631"/>
              <a:ext cx="23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4" name="Rectangle 76"/>
            <p:cNvSpPr>
              <a:spLocks noChangeArrowheads="1"/>
            </p:cNvSpPr>
            <p:nvPr/>
          </p:nvSpPr>
          <p:spPr bwMode="auto">
            <a:xfrm>
              <a:off x="438" y="3631"/>
              <a:ext cx="23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Line 77"/>
            <p:cNvSpPr>
              <a:spLocks noChangeShapeType="1"/>
            </p:cNvSpPr>
            <p:nvPr/>
          </p:nvSpPr>
          <p:spPr bwMode="auto">
            <a:xfrm>
              <a:off x="2737" y="1441"/>
              <a:ext cx="0" cy="21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6" name="Rectangle 78"/>
            <p:cNvSpPr>
              <a:spLocks noChangeArrowheads="1"/>
            </p:cNvSpPr>
            <p:nvPr/>
          </p:nvSpPr>
          <p:spPr bwMode="auto">
            <a:xfrm>
              <a:off x="2737" y="1441"/>
              <a:ext cx="7" cy="21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Line 79"/>
            <p:cNvSpPr>
              <a:spLocks noChangeShapeType="1"/>
            </p:cNvSpPr>
            <p:nvPr/>
          </p:nvSpPr>
          <p:spPr bwMode="auto">
            <a:xfrm>
              <a:off x="2744" y="114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8" name="Rectangle 80"/>
            <p:cNvSpPr>
              <a:spLocks noChangeArrowheads="1"/>
            </p:cNvSpPr>
            <p:nvPr/>
          </p:nvSpPr>
          <p:spPr bwMode="auto">
            <a:xfrm>
              <a:off x="2744" y="1143"/>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Line 81"/>
            <p:cNvSpPr>
              <a:spLocks noChangeShapeType="1"/>
            </p:cNvSpPr>
            <p:nvPr/>
          </p:nvSpPr>
          <p:spPr bwMode="auto">
            <a:xfrm>
              <a:off x="2744" y="130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0" name="Rectangle 82"/>
            <p:cNvSpPr>
              <a:spLocks noChangeArrowheads="1"/>
            </p:cNvSpPr>
            <p:nvPr/>
          </p:nvSpPr>
          <p:spPr bwMode="auto">
            <a:xfrm>
              <a:off x="2744" y="130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Line 83"/>
            <p:cNvSpPr>
              <a:spLocks noChangeShapeType="1"/>
            </p:cNvSpPr>
            <p:nvPr/>
          </p:nvSpPr>
          <p:spPr bwMode="auto">
            <a:xfrm>
              <a:off x="2744" y="143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2" name="Rectangle 84"/>
            <p:cNvSpPr>
              <a:spLocks noChangeArrowheads="1"/>
            </p:cNvSpPr>
            <p:nvPr/>
          </p:nvSpPr>
          <p:spPr bwMode="auto">
            <a:xfrm>
              <a:off x="2744" y="143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Line 85"/>
            <p:cNvSpPr>
              <a:spLocks noChangeShapeType="1"/>
            </p:cNvSpPr>
            <p:nvPr/>
          </p:nvSpPr>
          <p:spPr bwMode="auto">
            <a:xfrm>
              <a:off x="2744" y="156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4" name="Rectangle 86"/>
            <p:cNvSpPr>
              <a:spLocks noChangeArrowheads="1"/>
            </p:cNvSpPr>
            <p:nvPr/>
          </p:nvSpPr>
          <p:spPr bwMode="auto">
            <a:xfrm>
              <a:off x="2744" y="1564"/>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Line 87"/>
            <p:cNvSpPr>
              <a:spLocks noChangeShapeType="1"/>
            </p:cNvSpPr>
            <p:nvPr/>
          </p:nvSpPr>
          <p:spPr bwMode="auto">
            <a:xfrm>
              <a:off x="2744" y="17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6" name="Rectangle 88"/>
            <p:cNvSpPr>
              <a:spLocks noChangeArrowheads="1"/>
            </p:cNvSpPr>
            <p:nvPr/>
          </p:nvSpPr>
          <p:spPr bwMode="auto">
            <a:xfrm>
              <a:off x="2744" y="1700"/>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Line 89"/>
            <p:cNvSpPr>
              <a:spLocks noChangeShapeType="1"/>
            </p:cNvSpPr>
            <p:nvPr/>
          </p:nvSpPr>
          <p:spPr bwMode="auto">
            <a:xfrm>
              <a:off x="2744" y="183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8" name="Rectangle 90"/>
            <p:cNvSpPr>
              <a:spLocks noChangeArrowheads="1"/>
            </p:cNvSpPr>
            <p:nvPr/>
          </p:nvSpPr>
          <p:spPr bwMode="auto">
            <a:xfrm>
              <a:off x="2744" y="1830"/>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Line 91"/>
            <p:cNvSpPr>
              <a:spLocks noChangeShapeType="1"/>
            </p:cNvSpPr>
            <p:nvPr/>
          </p:nvSpPr>
          <p:spPr bwMode="auto">
            <a:xfrm>
              <a:off x="2744" y="19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0" name="Rectangle 92"/>
            <p:cNvSpPr>
              <a:spLocks noChangeArrowheads="1"/>
            </p:cNvSpPr>
            <p:nvPr/>
          </p:nvSpPr>
          <p:spPr bwMode="auto">
            <a:xfrm>
              <a:off x="2744" y="1966"/>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Line 93"/>
            <p:cNvSpPr>
              <a:spLocks noChangeShapeType="1"/>
            </p:cNvSpPr>
            <p:nvPr/>
          </p:nvSpPr>
          <p:spPr bwMode="auto">
            <a:xfrm>
              <a:off x="2744" y="210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2" name="Rectangle 94"/>
            <p:cNvSpPr>
              <a:spLocks noChangeArrowheads="1"/>
            </p:cNvSpPr>
            <p:nvPr/>
          </p:nvSpPr>
          <p:spPr bwMode="auto">
            <a:xfrm>
              <a:off x="2744" y="2102"/>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Line 95"/>
            <p:cNvSpPr>
              <a:spLocks noChangeShapeType="1"/>
            </p:cNvSpPr>
            <p:nvPr/>
          </p:nvSpPr>
          <p:spPr bwMode="auto">
            <a:xfrm>
              <a:off x="2744" y="223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4" name="Rectangle 96"/>
            <p:cNvSpPr>
              <a:spLocks noChangeArrowheads="1"/>
            </p:cNvSpPr>
            <p:nvPr/>
          </p:nvSpPr>
          <p:spPr bwMode="auto">
            <a:xfrm>
              <a:off x="2744" y="2238"/>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Line 97"/>
            <p:cNvSpPr>
              <a:spLocks noChangeShapeType="1"/>
            </p:cNvSpPr>
            <p:nvPr/>
          </p:nvSpPr>
          <p:spPr bwMode="auto">
            <a:xfrm>
              <a:off x="2744" y="237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6" name="Rectangle 98"/>
            <p:cNvSpPr>
              <a:spLocks noChangeArrowheads="1"/>
            </p:cNvSpPr>
            <p:nvPr/>
          </p:nvSpPr>
          <p:spPr bwMode="auto">
            <a:xfrm>
              <a:off x="2744" y="2374"/>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7" name="Line 99"/>
            <p:cNvSpPr>
              <a:spLocks noChangeShapeType="1"/>
            </p:cNvSpPr>
            <p:nvPr/>
          </p:nvSpPr>
          <p:spPr bwMode="auto">
            <a:xfrm>
              <a:off x="2744" y="244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8" name="Rectangle 100"/>
            <p:cNvSpPr>
              <a:spLocks noChangeArrowheads="1"/>
            </p:cNvSpPr>
            <p:nvPr/>
          </p:nvSpPr>
          <p:spPr bwMode="auto">
            <a:xfrm>
              <a:off x="2744" y="2445"/>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9" name="Line 101"/>
            <p:cNvSpPr>
              <a:spLocks noChangeShapeType="1"/>
            </p:cNvSpPr>
            <p:nvPr/>
          </p:nvSpPr>
          <p:spPr bwMode="auto">
            <a:xfrm>
              <a:off x="2744" y="254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10" name="Rectangle 102"/>
            <p:cNvSpPr>
              <a:spLocks noChangeArrowheads="1"/>
            </p:cNvSpPr>
            <p:nvPr/>
          </p:nvSpPr>
          <p:spPr bwMode="auto">
            <a:xfrm>
              <a:off x="2744" y="2549"/>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1" name="Line 103"/>
            <p:cNvSpPr>
              <a:spLocks noChangeShapeType="1"/>
            </p:cNvSpPr>
            <p:nvPr/>
          </p:nvSpPr>
          <p:spPr bwMode="auto">
            <a:xfrm>
              <a:off x="2744" y="268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12" name="Rectangle 104"/>
            <p:cNvSpPr>
              <a:spLocks noChangeArrowheads="1"/>
            </p:cNvSpPr>
            <p:nvPr/>
          </p:nvSpPr>
          <p:spPr bwMode="auto">
            <a:xfrm>
              <a:off x="2744" y="268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 name="Line 105"/>
            <p:cNvSpPr>
              <a:spLocks noChangeShapeType="1"/>
            </p:cNvSpPr>
            <p:nvPr/>
          </p:nvSpPr>
          <p:spPr bwMode="auto">
            <a:xfrm>
              <a:off x="2744" y="282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14" name="Rectangle 106"/>
            <p:cNvSpPr>
              <a:spLocks noChangeArrowheads="1"/>
            </p:cNvSpPr>
            <p:nvPr/>
          </p:nvSpPr>
          <p:spPr bwMode="auto">
            <a:xfrm>
              <a:off x="2744" y="2821"/>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Line 107"/>
            <p:cNvSpPr>
              <a:spLocks noChangeShapeType="1"/>
            </p:cNvSpPr>
            <p:nvPr/>
          </p:nvSpPr>
          <p:spPr bwMode="auto">
            <a:xfrm>
              <a:off x="2744" y="295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16" name="Rectangle 108"/>
            <p:cNvSpPr>
              <a:spLocks noChangeArrowheads="1"/>
            </p:cNvSpPr>
            <p:nvPr/>
          </p:nvSpPr>
          <p:spPr bwMode="auto">
            <a:xfrm>
              <a:off x="2744" y="2957"/>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Line 109"/>
            <p:cNvSpPr>
              <a:spLocks noChangeShapeType="1"/>
            </p:cNvSpPr>
            <p:nvPr/>
          </p:nvSpPr>
          <p:spPr bwMode="auto">
            <a:xfrm>
              <a:off x="2744" y="309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18" name="Rectangle 110"/>
            <p:cNvSpPr>
              <a:spLocks noChangeArrowheads="1"/>
            </p:cNvSpPr>
            <p:nvPr/>
          </p:nvSpPr>
          <p:spPr bwMode="auto">
            <a:xfrm>
              <a:off x="2744" y="3093"/>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 name="Line 111"/>
            <p:cNvSpPr>
              <a:spLocks noChangeShapeType="1"/>
            </p:cNvSpPr>
            <p:nvPr/>
          </p:nvSpPr>
          <p:spPr bwMode="auto">
            <a:xfrm>
              <a:off x="2744" y="322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0" name="Rectangle 112"/>
            <p:cNvSpPr>
              <a:spLocks noChangeArrowheads="1"/>
            </p:cNvSpPr>
            <p:nvPr/>
          </p:nvSpPr>
          <p:spPr bwMode="auto">
            <a:xfrm>
              <a:off x="2744" y="3229"/>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Line 113"/>
            <p:cNvSpPr>
              <a:spLocks noChangeShapeType="1"/>
            </p:cNvSpPr>
            <p:nvPr/>
          </p:nvSpPr>
          <p:spPr bwMode="auto">
            <a:xfrm>
              <a:off x="2744" y="335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2" name="Rectangle 114"/>
            <p:cNvSpPr>
              <a:spLocks noChangeArrowheads="1"/>
            </p:cNvSpPr>
            <p:nvPr/>
          </p:nvSpPr>
          <p:spPr bwMode="auto">
            <a:xfrm>
              <a:off x="2744" y="3358"/>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Line 115"/>
            <p:cNvSpPr>
              <a:spLocks noChangeShapeType="1"/>
            </p:cNvSpPr>
            <p:nvPr/>
          </p:nvSpPr>
          <p:spPr bwMode="auto">
            <a:xfrm>
              <a:off x="2744" y="349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4" name="Rectangle 116"/>
            <p:cNvSpPr>
              <a:spLocks noChangeArrowheads="1"/>
            </p:cNvSpPr>
            <p:nvPr/>
          </p:nvSpPr>
          <p:spPr bwMode="auto">
            <a:xfrm>
              <a:off x="2744" y="349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5" name="Line 117"/>
            <p:cNvSpPr>
              <a:spLocks noChangeShapeType="1"/>
            </p:cNvSpPr>
            <p:nvPr/>
          </p:nvSpPr>
          <p:spPr bwMode="auto">
            <a:xfrm>
              <a:off x="2744" y="363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6" name="Rectangle 118"/>
            <p:cNvSpPr>
              <a:spLocks noChangeArrowheads="1"/>
            </p:cNvSpPr>
            <p:nvPr/>
          </p:nvSpPr>
          <p:spPr bwMode="auto">
            <a:xfrm>
              <a:off x="2744" y="3631"/>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27" name="Group 4"/>
          <p:cNvGrpSpPr>
            <a:grpSpLocks noChangeAspect="1"/>
          </p:cNvGrpSpPr>
          <p:nvPr/>
        </p:nvGrpSpPr>
        <p:grpSpPr bwMode="auto">
          <a:xfrm>
            <a:off x="4716016" y="1832773"/>
            <a:ext cx="3682837" cy="4165602"/>
            <a:chOff x="431" y="1143"/>
            <a:chExt cx="2320" cy="2624"/>
          </a:xfrm>
        </p:grpSpPr>
        <p:sp>
          <p:nvSpPr>
            <p:cNvPr id="128" name="AutoShape 3"/>
            <p:cNvSpPr>
              <a:spLocks noChangeAspect="1" noChangeArrowheads="1" noTextEdit="1"/>
            </p:cNvSpPr>
            <p:nvPr/>
          </p:nvSpPr>
          <p:spPr bwMode="auto">
            <a:xfrm>
              <a:off x="431" y="1143"/>
              <a:ext cx="2317"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Rectangle 6"/>
            <p:cNvSpPr>
              <a:spLocks noChangeArrowheads="1"/>
            </p:cNvSpPr>
            <p:nvPr/>
          </p:nvSpPr>
          <p:spPr bwMode="auto">
            <a:xfrm>
              <a:off x="431" y="1435"/>
              <a:ext cx="2313" cy="272"/>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Rectangle 7"/>
            <p:cNvSpPr>
              <a:spLocks noChangeArrowheads="1"/>
            </p:cNvSpPr>
            <p:nvPr/>
          </p:nvSpPr>
          <p:spPr bwMode="auto">
            <a:xfrm>
              <a:off x="431" y="1700"/>
              <a:ext cx="2313" cy="1239"/>
            </a:xfrm>
            <a:prstGeom prst="rect">
              <a:avLst/>
            </a:prstGeom>
            <a:solidFill>
              <a:srgbClr val="FFFFFF"/>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nl-BE"/>
            </a:p>
          </p:txBody>
        </p:sp>
        <p:sp>
          <p:nvSpPr>
            <p:cNvPr id="132" name="Rectangle 8"/>
            <p:cNvSpPr>
              <a:spLocks noChangeArrowheads="1"/>
            </p:cNvSpPr>
            <p:nvPr/>
          </p:nvSpPr>
          <p:spPr bwMode="auto">
            <a:xfrm>
              <a:off x="431" y="3631"/>
              <a:ext cx="2313" cy="13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Rectangle 9"/>
            <p:cNvSpPr>
              <a:spLocks noChangeArrowheads="1"/>
            </p:cNvSpPr>
            <p:nvPr/>
          </p:nvSpPr>
          <p:spPr bwMode="auto">
            <a:xfrm>
              <a:off x="1475" y="1577"/>
              <a:ext cx="26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dirty="0" smtClean="0">
                  <a:solidFill>
                    <a:srgbClr val="FFFFFF"/>
                  </a:solidFill>
                  <a:latin typeface="Calibri" pitchFamily="34" charset="0"/>
                </a:rPr>
                <a:t>huidig</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Rectangle 10"/>
            <p:cNvSpPr>
              <a:spLocks noChangeArrowheads="1"/>
            </p:cNvSpPr>
            <p:nvPr/>
          </p:nvSpPr>
          <p:spPr bwMode="auto">
            <a:xfrm>
              <a:off x="1975" y="1577"/>
              <a:ext cx="2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e2016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Rectangle 11"/>
            <p:cNvSpPr>
              <a:spLocks noChangeArrowheads="1"/>
            </p:cNvSpPr>
            <p:nvPr/>
          </p:nvSpPr>
          <p:spPr bwMode="auto">
            <a:xfrm>
              <a:off x="2410" y="1577"/>
              <a:ext cx="2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e2017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Rectangle 12"/>
            <p:cNvSpPr>
              <a:spLocks noChangeArrowheads="1"/>
            </p:cNvSpPr>
            <p:nvPr/>
          </p:nvSpPr>
          <p:spPr bwMode="auto">
            <a:xfrm>
              <a:off x="658" y="1861"/>
              <a:ext cx="68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Beleidsrente VS</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3"/>
            <p:cNvSpPr>
              <a:spLocks noChangeArrowheads="1"/>
            </p:cNvSpPr>
            <p:nvPr/>
          </p:nvSpPr>
          <p:spPr bwMode="auto">
            <a:xfrm>
              <a:off x="1519" y="1843"/>
              <a:ext cx="18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0.25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Rectangle 14"/>
            <p:cNvSpPr>
              <a:spLocks noChangeArrowheads="1"/>
            </p:cNvSpPr>
            <p:nvPr/>
          </p:nvSpPr>
          <p:spPr bwMode="auto">
            <a:xfrm>
              <a:off x="2019" y="1843"/>
              <a:ext cx="18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1.50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5"/>
            <p:cNvSpPr>
              <a:spLocks noChangeArrowheads="1"/>
            </p:cNvSpPr>
            <p:nvPr/>
          </p:nvSpPr>
          <p:spPr bwMode="auto">
            <a:xfrm>
              <a:off x="2454" y="1843"/>
              <a:ext cx="18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2.50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6"/>
            <p:cNvSpPr>
              <a:spLocks noChangeArrowheads="1"/>
            </p:cNvSpPr>
            <p:nvPr/>
          </p:nvSpPr>
          <p:spPr bwMode="auto">
            <a:xfrm>
              <a:off x="567" y="1979"/>
              <a:ext cx="7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10-jaarsrente</a:t>
              </a:r>
              <a:r>
                <a:rPr kumimoji="0" lang="nl-BE" altLang="nl-BE" sz="1300" b="1" i="0" u="none" strike="noStrike" cap="none" normalizeH="0" dirty="0" smtClean="0">
                  <a:ln>
                    <a:noFill/>
                  </a:ln>
                  <a:solidFill>
                    <a:srgbClr val="1F497D"/>
                  </a:solidFill>
                  <a:effectLst/>
                  <a:latin typeface="Calibri" pitchFamily="34" charset="0"/>
                  <a:cs typeface="Arial" pitchFamily="34" charset="0"/>
                </a:rPr>
                <a:t> VS</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Rectangle 17"/>
            <p:cNvSpPr>
              <a:spLocks noChangeArrowheads="1"/>
            </p:cNvSpPr>
            <p:nvPr/>
          </p:nvSpPr>
          <p:spPr bwMode="auto">
            <a:xfrm>
              <a:off x="1519" y="1979"/>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2.19%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Rectangle 18"/>
            <p:cNvSpPr>
              <a:spLocks noChangeArrowheads="1"/>
            </p:cNvSpPr>
            <p:nvPr/>
          </p:nvSpPr>
          <p:spPr bwMode="auto">
            <a:xfrm>
              <a:off x="2019" y="1979"/>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3.00%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Rectangle 19"/>
            <p:cNvSpPr>
              <a:spLocks noChangeArrowheads="1"/>
            </p:cNvSpPr>
            <p:nvPr/>
          </p:nvSpPr>
          <p:spPr bwMode="auto">
            <a:xfrm>
              <a:off x="2454" y="1979"/>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3.30%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20"/>
            <p:cNvSpPr>
              <a:spLocks noChangeArrowheads="1"/>
            </p:cNvSpPr>
            <p:nvPr/>
          </p:nvSpPr>
          <p:spPr bwMode="auto">
            <a:xfrm>
              <a:off x="567" y="2213"/>
              <a:ext cx="7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Beleidsrente EMU</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ectangle 21"/>
            <p:cNvSpPr>
              <a:spLocks noChangeArrowheads="1"/>
            </p:cNvSpPr>
            <p:nvPr/>
          </p:nvSpPr>
          <p:spPr bwMode="auto">
            <a:xfrm>
              <a:off x="1519" y="2204"/>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0.05%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22"/>
            <p:cNvSpPr>
              <a:spLocks noChangeArrowheads="1"/>
            </p:cNvSpPr>
            <p:nvPr/>
          </p:nvSpPr>
          <p:spPr bwMode="auto">
            <a:xfrm>
              <a:off x="2019" y="2204"/>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0.05%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23"/>
            <p:cNvSpPr>
              <a:spLocks noChangeArrowheads="1"/>
            </p:cNvSpPr>
            <p:nvPr/>
          </p:nvSpPr>
          <p:spPr bwMode="auto">
            <a:xfrm>
              <a:off x="2454" y="2204"/>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0.50%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24"/>
            <p:cNvSpPr>
              <a:spLocks noChangeArrowheads="1"/>
            </p:cNvSpPr>
            <p:nvPr/>
          </p:nvSpPr>
          <p:spPr bwMode="auto">
            <a:xfrm>
              <a:off x="522" y="2340"/>
              <a:ext cx="8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10-jaarsrente Du.</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25"/>
            <p:cNvSpPr>
              <a:spLocks noChangeArrowheads="1"/>
            </p:cNvSpPr>
            <p:nvPr/>
          </p:nvSpPr>
          <p:spPr bwMode="auto">
            <a:xfrm>
              <a:off x="1497" y="2340"/>
              <a:ext cx="29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 0.47%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Rectangle 26"/>
            <p:cNvSpPr>
              <a:spLocks noChangeArrowheads="1"/>
            </p:cNvSpPr>
            <p:nvPr/>
          </p:nvSpPr>
          <p:spPr bwMode="auto">
            <a:xfrm>
              <a:off x="2019" y="2340"/>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1.50%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27"/>
            <p:cNvSpPr>
              <a:spLocks noChangeArrowheads="1"/>
            </p:cNvSpPr>
            <p:nvPr/>
          </p:nvSpPr>
          <p:spPr bwMode="auto">
            <a:xfrm>
              <a:off x="2454" y="2340"/>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2.00%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Rectangle 32"/>
            <p:cNvSpPr>
              <a:spLocks noChangeArrowheads="1"/>
            </p:cNvSpPr>
            <p:nvPr/>
          </p:nvSpPr>
          <p:spPr bwMode="auto">
            <a:xfrm>
              <a:off x="939" y="2562"/>
              <a:ext cx="44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EUR / USD</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7" name="Rectangle 33"/>
            <p:cNvSpPr>
              <a:spLocks noChangeArrowheads="1"/>
            </p:cNvSpPr>
            <p:nvPr/>
          </p:nvSpPr>
          <p:spPr bwMode="auto">
            <a:xfrm>
              <a:off x="1519" y="2562"/>
              <a:ext cx="1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1.06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8" name="Rectangle 34"/>
            <p:cNvSpPr>
              <a:spLocks noChangeArrowheads="1"/>
            </p:cNvSpPr>
            <p:nvPr/>
          </p:nvSpPr>
          <p:spPr bwMode="auto">
            <a:xfrm>
              <a:off x="2019" y="2562"/>
              <a:ext cx="1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1.00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 name="Rectangle 35"/>
            <p:cNvSpPr>
              <a:spLocks noChangeArrowheads="1"/>
            </p:cNvSpPr>
            <p:nvPr/>
          </p:nvSpPr>
          <p:spPr bwMode="auto">
            <a:xfrm>
              <a:off x="2454" y="2562"/>
              <a:ext cx="1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1.05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0" name="Rectangle 36"/>
            <p:cNvSpPr>
              <a:spLocks noChangeArrowheads="1"/>
            </p:cNvSpPr>
            <p:nvPr/>
          </p:nvSpPr>
          <p:spPr bwMode="auto">
            <a:xfrm>
              <a:off x="522" y="2698"/>
              <a:ext cx="8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nl-BE" altLang="nl-BE" sz="1300" dirty="0" smtClean="0">
                  <a:solidFill>
                    <a:srgbClr val="1F497D"/>
                  </a:solidFill>
                  <a:latin typeface="Calibri" pitchFamily="34" charset="0"/>
                </a:rPr>
                <a:t>Prijs olie (US$/vat)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1" name="Rectangle 37"/>
            <p:cNvSpPr>
              <a:spLocks noChangeArrowheads="1"/>
            </p:cNvSpPr>
            <p:nvPr/>
          </p:nvSpPr>
          <p:spPr bwMode="auto">
            <a:xfrm>
              <a:off x="1519" y="2698"/>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44</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2" name="Rectangle 38"/>
            <p:cNvSpPr>
              <a:spLocks noChangeArrowheads="1"/>
            </p:cNvSpPr>
            <p:nvPr/>
          </p:nvSpPr>
          <p:spPr bwMode="auto">
            <a:xfrm>
              <a:off x="2019" y="2698"/>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60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 name="Rectangle 39"/>
            <p:cNvSpPr>
              <a:spLocks noChangeArrowheads="1"/>
            </p:cNvSpPr>
            <p:nvPr/>
          </p:nvSpPr>
          <p:spPr bwMode="auto">
            <a:xfrm>
              <a:off x="2454" y="2698"/>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60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0" name="Rectangle 66"/>
            <p:cNvSpPr>
              <a:spLocks noChangeArrowheads="1"/>
            </p:cNvSpPr>
            <p:nvPr/>
          </p:nvSpPr>
          <p:spPr bwMode="auto">
            <a:xfrm>
              <a:off x="431"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Rectangle 67"/>
            <p:cNvSpPr>
              <a:spLocks noChangeArrowheads="1"/>
            </p:cNvSpPr>
            <p:nvPr/>
          </p:nvSpPr>
          <p:spPr bwMode="auto">
            <a:xfrm>
              <a:off x="2737"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Rectangle 68"/>
            <p:cNvSpPr>
              <a:spLocks noChangeArrowheads="1"/>
            </p:cNvSpPr>
            <p:nvPr/>
          </p:nvSpPr>
          <p:spPr bwMode="auto">
            <a:xfrm>
              <a:off x="1308" y="1143"/>
              <a:ext cx="8"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Rectangle 69"/>
            <p:cNvSpPr>
              <a:spLocks noChangeArrowheads="1"/>
            </p:cNvSpPr>
            <p:nvPr/>
          </p:nvSpPr>
          <p:spPr bwMode="auto">
            <a:xfrm>
              <a:off x="1867"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Rectangle 70"/>
            <p:cNvSpPr>
              <a:spLocks noChangeArrowheads="1"/>
            </p:cNvSpPr>
            <p:nvPr/>
          </p:nvSpPr>
          <p:spPr bwMode="auto">
            <a:xfrm>
              <a:off x="2309"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Line 71"/>
            <p:cNvSpPr>
              <a:spLocks noChangeShapeType="1"/>
            </p:cNvSpPr>
            <p:nvPr/>
          </p:nvSpPr>
          <p:spPr bwMode="auto">
            <a:xfrm>
              <a:off x="438" y="1435"/>
              <a:ext cx="23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96" name="Rectangle 72"/>
            <p:cNvSpPr>
              <a:spLocks noChangeArrowheads="1"/>
            </p:cNvSpPr>
            <p:nvPr/>
          </p:nvSpPr>
          <p:spPr bwMode="auto">
            <a:xfrm>
              <a:off x="438" y="1435"/>
              <a:ext cx="23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Line 73"/>
            <p:cNvSpPr>
              <a:spLocks noChangeShapeType="1"/>
            </p:cNvSpPr>
            <p:nvPr/>
          </p:nvSpPr>
          <p:spPr bwMode="auto">
            <a:xfrm>
              <a:off x="431" y="1435"/>
              <a:ext cx="7" cy="15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98" name="Rectangle 74"/>
            <p:cNvSpPr>
              <a:spLocks noChangeArrowheads="1"/>
            </p:cNvSpPr>
            <p:nvPr/>
          </p:nvSpPr>
          <p:spPr bwMode="auto">
            <a:xfrm>
              <a:off x="431" y="1435"/>
              <a:ext cx="7" cy="2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Rectangle 76"/>
            <p:cNvSpPr>
              <a:spLocks noChangeArrowheads="1"/>
            </p:cNvSpPr>
            <p:nvPr/>
          </p:nvSpPr>
          <p:spPr bwMode="auto">
            <a:xfrm>
              <a:off x="438" y="3631"/>
              <a:ext cx="23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1" name="Line 77"/>
            <p:cNvSpPr>
              <a:spLocks noChangeShapeType="1"/>
            </p:cNvSpPr>
            <p:nvPr/>
          </p:nvSpPr>
          <p:spPr bwMode="auto">
            <a:xfrm>
              <a:off x="2737" y="1441"/>
              <a:ext cx="14" cy="149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03" name="Line 79"/>
            <p:cNvSpPr>
              <a:spLocks noChangeShapeType="1"/>
            </p:cNvSpPr>
            <p:nvPr/>
          </p:nvSpPr>
          <p:spPr bwMode="auto">
            <a:xfrm>
              <a:off x="2744" y="114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04" name="Rectangle 80"/>
            <p:cNvSpPr>
              <a:spLocks noChangeArrowheads="1"/>
            </p:cNvSpPr>
            <p:nvPr/>
          </p:nvSpPr>
          <p:spPr bwMode="auto">
            <a:xfrm>
              <a:off x="2744" y="1143"/>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5" name="Line 81"/>
            <p:cNvSpPr>
              <a:spLocks noChangeShapeType="1"/>
            </p:cNvSpPr>
            <p:nvPr/>
          </p:nvSpPr>
          <p:spPr bwMode="auto">
            <a:xfrm>
              <a:off x="2744" y="130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06" name="Rectangle 82"/>
            <p:cNvSpPr>
              <a:spLocks noChangeArrowheads="1"/>
            </p:cNvSpPr>
            <p:nvPr/>
          </p:nvSpPr>
          <p:spPr bwMode="auto">
            <a:xfrm>
              <a:off x="2744" y="130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7" name="Line 83"/>
            <p:cNvSpPr>
              <a:spLocks noChangeShapeType="1"/>
            </p:cNvSpPr>
            <p:nvPr/>
          </p:nvSpPr>
          <p:spPr bwMode="auto">
            <a:xfrm>
              <a:off x="2744" y="143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08" name="Rectangle 84"/>
            <p:cNvSpPr>
              <a:spLocks noChangeArrowheads="1"/>
            </p:cNvSpPr>
            <p:nvPr/>
          </p:nvSpPr>
          <p:spPr bwMode="auto">
            <a:xfrm>
              <a:off x="2744" y="143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9" name="Line 85"/>
            <p:cNvSpPr>
              <a:spLocks noChangeShapeType="1"/>
            </p:cNvSpPr>
            <p:nvPr/>
          </p:nvSpPr>
          <p:spPr bwMode="auto">
            <a:xfrm>
              <a:off x="2744" y="156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10" name="Rectangle 86"/>
            <p:cNvSpPr>
              <a:spLocks noChangeArrowheads="1"/>
            </p:cNvSpPr>
            <p:nvPr/>
          </p:nvSpPr>
          <p:spPr bwMode="auto">
            <a:xfrm>
              <a:off x="2744" y="1564"/>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Line 87"/>
            <p:cNvSpPr>
              <a:spLocks noChangeShapeType="1"/>
            </p:cNvSpPr>
            <p:nvPr/>
          </p:nvSpPr>
          <p:spPr bwMode="auto">
            <a:xfrm>
              <a:off x="2744" y="17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12" name="Rectangle 88"/>
            <p:cNvSpPr>
              <a:spLocks noChangeArrowheads="1"/>
            </p:cNvSpPr>
            <p:nvPr/>
          </p:nvSpPr>
          <p:spPr bwMode="auto">
            <a:xfrm>
              <a:off x="2744" y="1700"/>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3" name="Line 89"/>
            <p:cNvSpPr>
              <a:spLocks noChangeShapeType="1"/>
            </p:cNvSpPr>
            <p:nvPr/>
          </p:nvSpPr>
          <p:spPr bwMode="auto">
            <a:xfrm>
              <a:off x="2744" y="183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14" name="Rectangle 90"/>
            <p:cNvSpPr>
              <a:spLocks noChangeArrowheads="1"/>
            </p:cNvSpPr>
            <p:nvPr/>
          </p:nvSpPr>
          <p:spPr bwMode="auto">
            <a:xfrm>
              <a:off x="2744" y="1830"/>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5" name="Line 91"/>
            <p:cNvSpPr>
              <a:spLocks noChangeShapeType="1"/>
            </p:cNvSpPr>
            <p:nvPr/>
          </p:nvSpPr>
          <p:spPr bwMode="auto">
            <a:xfrm>
              <a:off x="2744" y="19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16" name="Rectangle 92"/>
            <p:cNvSpPr>
              <a:spLocks noChangeArrowheads="1"/>
            </p:cNvSpPr>
            <p:nvPr/>
          </p:nvSpPr>
          <p:spPr bwMode="auto">
            <a:xfrm>
              <a:off x="2744" y="1966"/>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7" name="Line 93"/>
            <p:cNvSpPr>
              <a:spLocks noChangeShapeType="1"/>
            </p:cNvSpPr>
            <p:nvPr/>
          </p:nvSpPr>
          <p:spPr bwMode="auto">
            <a:xfrm>
              <a:off x="2744" y="210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18" name="Rectangle 94"/>
            <p:cNvSpPr>
              <a:spLocks noChangeArrowheads="1"/>
            </p:cNvSpPr>
            <p:nvPr/>
          </p:nvSpPr>
          <p:spPr bwMode="auto">
            <a:xfrm>
              <a:off x="2744" y="2102"/>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Line 95"/>
            <p:cNvSpPr>
              <a:spLocks noChangeShapeType="1"/>
            </p:cNvSpPr>
            <p:nvPr/>
          </p:nvSpPr>
          <p:spPr bwMode="auto">
            <a:xfrm>
              <a:off x="2744" y="223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20" name="Rectangle 96"/>
            <p:cNvSpPr>
              <a:spLocks noChangeArrowheads="1"/>
            </p:cNvSpPr>
            <p:nvPr/>
          </p:nvSpPr>
          <p:spPr bwMode="auto">
            <a:xfrm>
              <a:off x="2744" y="2238"/>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1" name="Line 97"/>
            <p:cNvSpPr>
              <a:spLocks noChangeShapeType="1"/>
            </p:cNvSpPr>
            <p:nvPr/>
          </p:nvSpPr>
          <p:spPr bwMode="auto">
            <a:xfrm>
              <a:off x="2744" y="237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22" name="Rectangle 98"/>
            <p:cNvSpPr>
              <a:spLocks noChangeArrowheads="1"/>
            </p:cNvSpPr>
            <p:nvPr/>
          </p:nvSpPr>
          <p:spPr bwMode="auto">
            <a:xfrm>
              <a:off x="2744" y="2374"/>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Line 99"/>
            <p:cNvSpPr>
              <a:spLocks noChangeShapeType="1"/>
            </p:cNvSpPr>
            <p:nvPr/>
          </p:nvSpPr>
          <p:spPr bwMode="auto">
            <a:xfrm>
              <a:off x="2744" y="244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24" name="Rectangle 100"/>
            <p:cNvSpPr>
              <a:spLocks noChangeArrowheads="1"/>
            </p:cNvSpPr>
            <p:nvPr/>
          </p:nvSpPr>
          <p:spPr bwMode="auto">
            <a:xfrm>
              <a:off x="2744" y="2445"/>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Line 101"/>
            <p:cNvSpPr>
              <a:spLocks noChangeShapeType="1"/>
            </p:cNvSpPr>
            <p:nvPr/>
          </p:nvSpPr>
          <p:spPr bwMode="auto">
            <a:xfrm>
              <a:off x="2744" y="254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26" name="Rectangle 102"/>
            <p:cNvSpPr>
              <a:spLocks noChangeArrowheads="1"/>
            </p:cNvSpPr>
            <p:nvPr/>
          </p:nvSpPr>
          <p:spPr bwMode="auto">
            <a:xfrm>
              <a:off x="2744" y="2549"/>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Line 103"/>
            <p:cNvSpPr>
              <a:spLocks noChangeShapeType="1"/>
            </p:cNvSpPr>
            <p:nvPr/>
          </p:nvSpPr>
          <p:spPr bwMode="auto">
            <a:xfrm>
              <a:off x="2744" y="268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28" name="Rectangle 104"/>
            <p:cNvSpPr>
              <a:spLocks noChangeArrowheads="1"/>
            </p:cNvSpPr>
            <p:nvPr/>
          </p:nvSpPr>
          <p:spPr bwMode="auto">
            <a:xfrm>
              <a:off x="2744" y="268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9" name="Line 105"/>
            <p:cNvSpPr>
              <a:spLocks noChangeShapeType="1"/>
            </p:cNvSpPr>
            <p:nvPr/>
          </p:nvSpPr>
          <p:spPr bwMode="auto">
            <a:xfrm>
              <a:off x="2744" y="282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0" name="Rectangle 106"/>
            <p:cNvSpPr>
              <a:spLocks noChangeArrowheads="1"/>
            </p:cNvSpPr>
            <p:nvPr/>
          </p:nvSpPr>
          <p:spPr bwMode="auto">
            <a:xfrm>
              <a:off x="2744" y="2821"/>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Line 107"/>
            <p:cNvSpPr>
              <a:spLocks noChangeShapeType="1"/>
            </p:cNvSpPr>
            <p:nvPr/>
          </p:nvSpPr>
          <p:spPr bwMode="auto">
            <a:xfrm>
              <a:off x="2744" y="295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2" name="Rectangle 108"/>
            <p:cNvSpPr>
              <a:spLocks noChangeArrowheads="1"/>
            </p:cNvSpPr>
            <p:nvPr/>
          </p:nvSpPr>
          <p:spPr bwMode="auto">
            <a:xfrm>
              <a:off x="2744" y="2957"/>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Line 109"/>
            <p:cNvSpPr>
              <a:spLocks noChangeShapeType="1"/>
            </p:cNvSpPr>
            <p:nvPr/>
          </p:nvSpPr>
          <p:spPr bwMode="auto">
            <a:xfrm>
              <a:off x="2744" y="309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4" name="Rectangle 110"/>
            <p:cNvSpPr>
              <a:spLocks noChangeArrowheads="1"/>
            </p:cNvSpPr>
            <p:nvPr/>
          </p:nvSpPr>
          <p:spPr bwMode="auto">
            <a:xfrm>
              <a:off x="2744" y="3093"/>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Line 111"/>
            <p:cNvSpPr>
              <a:spLocks noChangeShapeType="1"/>
            </p:cNvSpPr>
            <p:nvPr/>
          </p:nvSpPr>
          <p:spPr bwMode="auto">
            <a:xfrm>
              <a:off x="2744" y="322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6" name="Rectangle 112"/>
            <p:cNvSpPr>
              <a:spLocks noChangeArrowheads="1"/>
            </p:cNvSpPr>
            <p:nvPr/>
          </p:nvSpPr>
          <p:spPr bwMode="auto">
            <a:xfrm>
              <a:off x="2744" y="3229"/>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Line 113"/>
            <p:cNvSpPr>
              <a:spLocks noChangeShapeType="1"/>
            </p:cNvSpPr>
            <p:nvPr/>
          </p:nvSpPr>
          <p:spPr bwMode="auto">
            <a:xfrm>
              <a:off x="2744" y="335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8" name="Rectangle 114"/>
            <p:cNvSpPr>
              <a:spLocks noChangeArrowheads="1"/>
            </p:cNvSpPr>
            <p:nvPr/>
          </p:nvSpPr>
          <p:spPr bwMode="auto">
            <a:xfrm>
              <a:off x="2744" y="3358"/>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Line 115"/>
            <p:cNvSpPr>
              <a:spLocks noChangeShapeType="1"/>
            </p:cNvSpPr>
            <p:nvPr/>
          </p:nvSpPr>
          <p:spPr bwMode="auto">
            <a:xfrm>
              <a:off x="2744" y="349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40" name="Rectangle 116"/>
            <p:cNvSpPr>
              <a:spLocks noChangeArrowheads="1"/>
            </p:cNvSpPr>
            <p:nvPr/>
          </p:nvSpPr>
          <p:spPr bwMode="auto">
            <a:xfrm>
              <a:off x="2744" y="349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Line 117"/>
            <p:cNvSpPr>
              <a:spLocks noChangeShapeType="1"/>
            </p:cNvSpPr>
            <p:nvPr/>
          </p:nvSpPr>
          <p:spPr bwMode="auto">
            <a:xfrm>
              <a:off x="2744" y="363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42" name="Rectangle 118"/>
            <p:cNvSpPr>
              <a:spLocks noChangeArrowheads="1"/>
            </p:cNvSpPr>
            <p:nvPr/>
          </p:nvSpPr>
          <p:spPr bwMode="auto">
            <a:xfrm>
              <a:off x="2744" y="3631"/>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43" name="Rectangle 6"/>
          <p:cNvSpPr>
            <a:spLocks noChangeArrowheads="1"/>
          </p:cNvSpPr>
          <p:nvPr/>
        </p:nvSpPr>
        <p:spPr bwMode="auto">
          <a:xfrm>
            <a:off x="4729740" y="4727632"/>
            <a:ext cx="3671722" cy="431800"/>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Rectangle 9"/>
          <p:cNvSpPr>
            <a:spLocks noChangeArrowheads="1"/>
          </p:cNvSpPr>
          <p:nvPr/>
        </p:nvSpPr>
        <p:spPr bwMode="auto">
          <a:xfrm>
            <a:off x="6461345" y="4885159"/>
            <a:ext cx="3398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 name="Rectangle 10"/>
          <p:cNvSpPr>
            <a:spLocks noChangeArrowheads="1"/>
          </p:cNvSpPr>
          <p:nvPr/>
        </p:nvSpPr>
        <p:spPr bwMode="auto">
          <a:xfrm>
            <a:off x="7253682" y="4885159"/>
            <a:ext cx="3398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 name="Rectangle 11"/>
          <p:cNvSpPr>
            <a:spLocks noChangeArrowheads="1"/>
          </p:cNvSpPr>
          <p:nvPr/>
        </p:nvSpPr>
        <p:spPr bwMode="auto">
          <a:xfrm>
            <a:off x="7927386" y="4885159"/>
            <a:ext cx="3398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7" name="Rectangle 9"/>
          <p:cNvSpPr>
            <a:spLocks noChangeArrowheads="1"/>
          </p:cNvSpPr>
          <p:nvPr/>
        </p:nvSpPr>
        <p:spPr bwMode="auto">
          <a:xfrm>
            <a:off x="5001325" y="4885159"/>
            <a:ext cx="12512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nl-BE" altLang="nl-BE" sz="1300" dirty="0" smtClean="0">
                <a:solidFill>
                  <a:srgbClr val="FFFFFF"/>
                </a:solidFill>
                <a:latin typeface="Calibri" pitchFamily="34" charset="0"/>
              </a:rPr>
              <a:t>Kerninflatie (in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8" name="Rectangle 12"/>
          <p:cNvSpPr>
            <a:spLocks noChangeArrowheads="1"/>
          </p:cNvSpPr>
          <p:nvPr/>
        </p:nvSpPr>
        <p:spPr bwMode="auto">
          <a:xfrm>
            <a:off x="6025215" y="5231612"/>
            <a:ext cx="1750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VS</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9" name="Rectangle 24"/>
          <p:cNvSpPr>
            <a:spLocks noChangeArrowheads="1"/>
          </p:cNvSpPr>
          <p:nvPr/>
        </p:nvSpPr>
        <p:spPr bwMode="auto">
          <a:xfrm>
            <a:off x="5580112" y="5445224"/>
            <a:ext cx="6426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Eurozone</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0" name="Rectangle 13"/>
          <p:cNvSpPr>
            <a:spLocks noChangeArrowheads="1"/>
          </p:cNvSpPr>
          <p:nvPr/>
        </p:nvSpPr>
        <p:spPr bwMode="auto">
          <a:xfrm>
            <a:off x="6461345" y="5229200"/>
            <a:ext cx="2148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0.2</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1" name="Rectangle 13"/>
          <p:cNvSpPr>
            <a:spLocks noChangeArrowheads="1"/>
          </p:cNvSpPr>
          <p:nvPr/>
        </p:nvSpPr>
        <p:spPr bwMode="auto">
          <a:xfrm>
            <a:off x="7253682" y="5229200"/>
            <a:ext cx="2148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2.2</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2" name="Rectangle 13"/>
          <p:cNvSpPr>
            <a:spLocks noChangeArrowheads="1"/>
          </p:cNvSpPr>
          <p:nvPr/>
        </p:nvSpPr>
        <p:spPr bwMode="auto">
          <a:xfrm>
            <a:off x="7962309" y="5229199"/>
            <a:ext cx="2148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2.2</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3" name="Rectangle 13"/>
          <p:cNvSpPr>
            <a:spLocks noChangeArrowheads="1"/>
          </p:cNvSpPr>
          <p:nvPr/>
        </p:nvSpPr>
        <p:spPr bwMode="auto">
          <a:xfrm>
            <a:off x="6458449" y="5447512"/>
            <a:ext cx="2148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0.1</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4" name="Rectangle 13"/>
          <p:cNvSpPr>
            <a:spLocks noChangeArrowheads="1"/>
          </p:cNvSpPr>
          <p:nvPr/>
        </p:nvSpPr>
        <p:spPr bwMode="auto">
          <a:xfrm>
            <a:off x="7267842" y="5461193"/>
            <a:ext cx="2148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1.2</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5" name="Rectangle 13"/>
          <p:cNvSpPr>
            <a:spLocks noChangeArrowheads="1"/>
          </p:cNvSpPr>
          <p:nvPr/>
        </p:nvSpPr>
        <p:spPr bwMode="auto">
          <a:xfrm>
            <a:off x="7969834" y="5456182"/>
            <a:ext cx="2148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 name="Title 2"/>
          <p:cNvSpPr>
            <a:spLocks noGrp="1"/>
          </p:cNvSpPr>
          <p:nvPr>
            <p:ph type="title"/>
          </p:nvPr>
        </p:nvSpPr>
        <p:spPr>
          <a:xfrm>
            <a:off x="457200" y="-27384"/>
            <a:ext cx="8229600" cy="1143000"/>
          </a:xfrm>
        </p:spPr>
        <p:txBody>
          <a:bodyPr/>
          <a:lstStyle/>
          <a:p>
            <a:pPr algn="r"/>
            <a:r>
              <a:rPr lang="nl-BE" dirty="0" smtClean="0"/>
              <a:t>ECONOMISCHE VERWACHTINGEN</a:t>
            </a:r>
            <a:br>
              <a:rPr lang="nl-BE" dirty="0" smtClean="0"/>
            </a:br>
            <a:endParaRPr lang="en-US" b="0" dirty="0"/>
          </a:p>
        </p:txBody>
      </p:sp>
      <p:sp>
        <p:nvSpPr>
          <p:cNvPr id="257" name="Rectangle 41"/>
          <p:cNvSpPr>
            <a:spLocks noChangeArrowheads="1"/>
          </p:cNvSpPr>
          <p:nvPr/>
        </p:nvSpPr>
        <p:spPr bwMode="auto">
          <a:xfrm>
            <a:off x="2277997" y="4706149"/>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1.1</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8" name="Rectangle 41"/>
          <p:cNvSpPr>
            <a:spLocks noChangeArrowheads="1"/>
          </p:cNvSpPr>
          <p:nvPr/>
        </p:nvSpPr>
        <p:spPr bwMode="auto">
          <a:xfrm>
            <a:off x="2277167" y="4933162"/>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a:t>
            </a:r>
            <a:r>
              <a:rPr lang="nl-BE" altLang="nl-BE" sz="1300" dirty="0" smtClean="0">
                <a:solidFill>
                  <a:srgbClr val="1F497D"/>
                </a:solidFill>
                <a:latin typeface="Calibri" pitchFamily="34" charset="0"/>
              </a:rPr>
              <a:t>3.1</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9" name="Rectangle 41"/>
          <p:cNvSpPr>
            <a:spLocks noChangeArrowheads="1"/>
          </p:cNvSpPr>
          <p:nvPr/>
        </p:nvSpPr>
        <p:spPr bwMode="auto">
          <a:xfrm>
            <a:off x="2285914" y="5133517"/>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0" name="Rectangle 41"/>
          <p:cNvSpPr>
            <a:spLocks noChangeArrowheads="1"/>
          </p:cNvSpPr>
          <p:nvPr/>
        </p:nvSpPr>
        <p:spPr bwMode="auto">
          <a:xfrm>
            <a:off x="2280254" y="5349807"/>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0.9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1" name="Rectangle 41"/>
          <p:cNvSpPr>
            <a:spLocks noChangeArrowheads="1"/>
          </p:cNvSpPr>
          <p:nvPr/>
        </p:nvSpPr>
        <p:spPr bwMode="auto">
          <a:xfrm>
            <a:off x="2282791" y="5576070"/>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6.5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2" name="Rectangle 41"/>
          <p:cNvSpPr>
            <a:spLocks noChangeArrowheads="1"/>
          </p:cNvSpPr>
          <p:nvPr/>
        </p:nvSpPr>
        <p:spPr bwMode="auto">
          <a:xfrm>
            <a:off x="3057945" y="4719523"/>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1.5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3" name="Rectangle 41"/>
          <p:cNvSpPr>
            <a:spLocks noChangeArrowheads="1"/>
          </p:cNvSpPr>
          <p:nvPr/>
        </p:nvSpPr>
        <p:spPr bwMode="auto">
          <a:xfrm>
            <a:off x="3057945" y="4935544"/>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2.9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4" name="Rectangle 41"/>
          <p:cNvSpPr>
            <a:spLocks noChangeArrowheads="1"/>
          </p:cNvSpPr>
          <p:nvPr/>
        </p:nvSpPr>
        <p:spPr bwMode="auto">
          <a:xfrm>
            <a:off x="3065769" y="5137230"/>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 name="Rectangle 41"/>
          <p:cNvSpPr>
            <a:spLocks noChangeArrowheads="1"/>
          </p:cNvSpPr>
          <p:nvPr/>
        </p:nvSpPr>
        <p:spPr bwMode="auto">
          <a:xfrm>
            <a:off x="3064152" y="5344325"/>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1.9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 name="Rectangle 41"/>
          <p:cNvSpPr>
            <a:spLocks noChangeArrowheads="1"/>
          </p:cNvSpPr>
          <p:nvPr/>
        </p:nvSpPr>
        <p:spPr bwMode="auto">
          <a:xfrm>
            <a:off x="3050016" y="5575416"/>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4.5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7" name="Rectangle 19"/>
          <p:cNvSpPr>
            <a:spLocks noChangeArrowheads="1"/>
          </p:cNvSpPr>
          <p:nvPr/>
        </p:nvSpPr>
        <p:spPr bwMode="auto">
          <a:xfrm>
            <a:off x="3813612" y="2940848"/>
            <a:ext cx="2148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a:solidFill>
                  <a:srgbClr val="1F497D"/>
                </a:solidFill>
                <a:latin typeface="Calibri" pitchFamily="34" charset="0"/>
              </a:rPr>
              <a:t>2</a:t>
            </a: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43589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algn="r" eaLnBrk="1" hangingPunct="1"/>
            <a:r>
              <a:rPr lang="en-US" dirty="0" err="1" smtClean="0"/>
              <a:t>Basisscenario</a:t>
            </a:r>
            <a:endParaRPr lang="en-US" i="0" dirty="0" smtClean="0"/>
          </a:p>
        </p:txBody>
      </p:sp>
      <p:sp>
        <p:nvSpPr>
          <p:cNvPr id="51205" name="Rectangle 3"/>
          <p:cNvSpPr>
            <a:spLocks noGrp="1" noChangeArrowheads="1"/>
          </p:cNvSpPr>
          <p:nvPr>
            <p:ph type="body" idx="1"/>
          </p:nvPr>
        </p:nvSpPr>
        <p:spPr>
          <a:xfrm>
            <a:off x="323850" y="1844675"/>
            <a:ext cx="8280400" cy="4752975"/>
          </a:xfrm>
        </p:spPr>
        <p:txBody>
          <a:bodyPr/>
          <a:lstStyle/>
          <a:p>
            <a:pPr eaLnBrk="1" hangingPunct="1">
              <a:lnSpc>
                <a:spcPct val="80000"/>
              </a:lnSpc>
            </a:pPr>
            <a:endParaRPr lang="en-GB" sz="1800" dirty="0" smtClean="0"/>
          </a:p>
          <a:p>
            <a:pPr eaLnBrk="1" hangingPunct="1">
              <a:lnSpc>
                <a:spcPct val="80000"/>
              </a:lnSpc>
            </a:pPr>
            <a:endParaRPr lang="en-GB" sz="1400" dirty="0" smtClean="0"/>
          </a:p>
        </p:txBody>
      </p:sp>
      <p:graphicFrame>
        <p:nvGraphicFramePr>
          <p:cNvPr id="4" name="Diagram 3"/>
          <p:cNvGraphicFramePr/>
          <p:nvPr>
            <p:extLst/>
          </p:nvPr>
        </p:nvGraphicFramePr>
        <p:xfrm>
          <a:off x="323528" y="1196752"/>
          <a:ext cx="799288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3150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dirty="0" smtClean="0"/>
              <a:t>Macro</a:t>
            </a:r>
          </a:p>
          <a:p>
            <a:pPr lvl="1"/>
            <a:r>
              <a:rPr lang="nl-BE" dirty="0" smtClean="0"/>
              <a:t>Groeilanden: afzien maar geen crisis</a:t>
            </a:r>
          </a:p>
          <a:p>
            <a:pPr lvl="1"/>
            <a:r>
              <a:rPr lang="nl-BE" dirty="0" smtClean="0"/>
              <a:t>Eurozone: groeidynamiek trekt aan</a:t>
            </a:r>
          </a:p>
          <a:p>
            <a:pPr lvl="1"/>
            <a:r>
              <a:rPr lang="nl-BE" dirty="0" smtClean="0"/>
              <a:t>VS: Joe </a:t>
            </a:r>
            <a:r>
              <a:rPr lang="nl-BE" dirty="0" err="1" smtClean="0"/>
              <a:t>Sixpack</a:t>
            </a:r>
            <a:r>
              <a:rPr lang="nl-BE" dirty="0" smtClean="0"/>
              <a:t> is back</a:t>
            </a:r>
          </a:p>
          <a:p>
            <a:pPr lvl="1"/>
            <a:endParaRPr lang="nl-BE" dirty="0" smtClean="0"/>
          </a:p>
          <a:p>
            <a:r>
              <a:rPr lang="nl-BE" dirty="0" smtClean="0"/>
              <a:t>Monetaire politiek</a:t>
            </a:r>
          </a:p>
          <a:p>
            <a:pPr lvl="1"/>
            <a:r>
              <a:rPr lang="nl-BE" dirty="0" smtClean="0"/>
              <a:t>Olie en toenemende inflatieverwachtingen</a:t>
            </a:r>
          </a:p>
          <a:p>
            <a:pPr lvl="1"/>
            <a:r>
              <a:rPr lang="nl-BE" dirty="0" smtClean="0"/>
              <a:t>ECB: (stevig) op de gas</a:t>
            </a:r>
          </a:p>
          <a:p>
            <a:pPr lvl="1"/>
            <a:r>
              <a:rPr lang="nl-BE" dirty="0" err="1" smtClean="0"/>
              <a:t>Fed</a:t>
            </a:r>
            <a:r>
              <a:rPr lang="nl-BE" dirty="0" smtClean="0"/>
              <a:t>: (zachtjes) op de rem</a:t>
            </a:r>
          </a:p>
          <a:p>
            <a:pPr lvl="1"/>
            <a:endParaRPr lang="nl-BE" dirty="0"/>
          </a:p>
        </p:txBody>
      </p:sp>
      <p:sp>
        <p:nvSpPr>
          <p:cNvPr id="4" name="Rectangle 2"/>
          <p:cNvSpPr>
            <a:spLocks noGrp="1" noChangeArrowheads="1"/>
          </p:cNvSpPr>
          <p:nvPr>
            <p:ph type="title"/>
          </p:nvPr>
        </p:nvSpPr>
        <p:spPr>
          <a:xfrm>
            <a:off x="410192" y="-105601"/>
            <a:ext cx="8397258" cy="1269938"/>
          </a:xfrm>
        </p:spPr>
        <p:txBody>
          <a:bodyPr/>
          <a:lstStyle/>
          <a:p>
            <a:pPr algn="r" eaLnBrk="1" hangingPunct="1"/>
            <a:r>
              <a:rPr lang="en-US" dirty="0" err="1" smtClean="0"/>
              <a:t>Conjunctuurvooruitzichten</a:t>
            </a:r>
            <a:r>
              <a:rPr lang="en-US" dirty="0" smtClean="0"/>
              <a:t> 1H2016</a:t>
            </a:r>
            <a:endParaRPr lang="en-US" i="0" dirty="0" smtClean="0"/>
          </a:p>
        </p:txBody>
      </p:sp>
    </p:spTree>
    <p:extLst>
      <p:ext uri="{BB962C8B-B14F-4D97-AF65-F5344CB8AC3E}">
        <p14:creationId xmlns:p14="http://schemas.microsoft.com/office/powerpoint/2010/main" val="240161446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3200" dirty="0" err="1" smtClean="0"/>
              <a:t>Globale</a:t>
            </a:r>
            <a:r>
              <a:rPr lang="en-US" sz="3200" dirty="0" smtClean="0"/>
              <a:t> </a:t>
            </a:r>
            <a:r>
              <a:rPr lang="en-US" sz="3200" dirty="0" err="1" smtClean="0"/>
              <a:t>groei</a:t>
            </a:r>
            <a:r>
              <a:rPr lang="en-US" sz="3200" dirty="0" smtClean="0"/>
              <a:t> </a:t>
            </a:r>
            <a:br>
              <a:rPr lang="en-US" sz="3200" dirty="0" smtClean="0"/>
            </a:br>
            <a:r>
              <a:rPr lang="en-US" sz="2400" dirty="0" err="1" smtClean="0"/>
              <a:t>Vertraging</a:t>
            </a:r>
            <a:r>
              <a:rPr lang="en-US" sz="2400" dirty="0" smtClean="0"/>
              <a:t> </a:t>
            </a:r>
            <a:r>
              <a:rPr lang="en-US" sz="2400" dirty="0" err="1" smtClean="0"/>
              <a:t>groeilanden</a:t>
            </a:r>
            <a:endParaRPr lang="en-US" sz="2400" dirty="0"/>
          </a:p>
        </p:txBody>
      </p:sp>
      <p:sp>
        <p:nvSpPr>
          <p:cNvPr id="8" name="Text Box 5"/>
          <p:cNvSpPr txBox="1">
            <a:spLocks noChangeArrowheads="1"/>
          </p:cNvSpPr>
          <p:nvPr/>
        </p:nvSpPr>
        <p:spPr bwMode="auto">
          <a:xfrm>
            <a:off x="4499992" y="1358920"/>
            <a:ext cx="4321175" cy="584775"/>
          </a:xfrm>
          <a:prstGeom prst="rect">
            <a:avLst/>
          </a:prstGeom>
          <a:noFill/>
          <a:ln w="9525">
            <a:noFill/>
            <a:miter lim="800000"/>
            <a:headEnd/>
            <a:tailEnd/>
          </a:ln>
        </p:spPr>
        <p:txBody>
          <a:bodyPr>
            <a:spAutoFit/>
          </a:bodyPr>
          <a:lstStyle/>
          <a:p>
            <a:pPr algn="ctr">
              <a:spcBef>
                <a:spcPct val="50000"/>
              </a:spcBef>
            </a:pPr>
            <a:r>
              <a:rPr lang="nl-BE" sz="1400" b="1" dirty="0" smtClean="0">
                <a:solidFill>
                  <a:srgbClr val="003366"/>
                </a:solidFill>
                <a:ea typeface="ＭＳ Ｐゴシック" pitchFamily="34" charset="-128"/>
              </a:rPr>
              <a:t>Sentiment aankoopdirecteuren</a:t>
            </a:r>
          </a:p>
          <a:p>
            <a:pPr algn="ctr">
              <a:spcBef>
                <a:spcPct val="50000"/>
              </a:spcBef>
            </a:pPr>
            <a:r>
              <a:rPr lang="nl-BE" sz="1200" dirty="0" smtClean="0">
                <a:solidFill>
                  <a:srgbClr val="003366"/>
                </a:solidFill>
                <a:ea typeface="ＭＳ Ｐゴシック" pitchFamily="34" charset="-128"/>
              </a:rPr>
              <a:t>(</a:t>
            </a:r>
            <a:r>
              <a:rPr lang="nl-BE" sz="1200" dirty="0" err="1" smtClean="0">
                <a:solidFill>
                  <a:srgbClr val="003366"/>
                </a:solidFill>
                <a:ea typeface="ＭＳ Ｐゴシック" pitchFamily="34" charset="-128"/>
              </a:rPr>
              <a:t>Markit</a:t>
            </a:r>
            <a:r>
              <a:rPr lang="nl-BE" sz="1200" dirty="0" smtClean="0">
                <a:solidFill>
                  <a:srgbClr val="003366"/>
                </a:solidFill>
                <a:ea typeface="ＭＳ Ｐゴシック" pitchFamily="34" charset="-128"/>
              </a:rPr>
              <a:t> </a:t>
            </a:r>
            <a:r>
              <a:rPr lang="nl-BE" sz="1200" dirty="0" err="1" smtClean="0">
                <a:solidFill>
                  <a:srgbClr val="003366"/>
                </a:solidFill>
                <a:ea typeface="ＭＳ Ｐゴシック" pitchFamily="34" charset="-128"/>
              </a:rPr>
              <a:t>Composite</a:t>
            </a:r>
            <a:r>
              <a:rPr lang="nl-BE" sz="1200" dirty="0" smtClean="0">
                <a:solidFill>
                  <a:srgbClr val="003366"/>
                </a:solidFill>
                <a:ea typeface="ＭＳ Ｐゴシック" pitchFamily="34" charset="-128"/>
              </a:rPr>
              <a:t> PMI, 50 = neutraal niveau) </a:t>
            </a:r>
            <a:endParaRPr lang="nl-BE" sz="1200" dirty="0">
              <a:solidFill>
                <a:srgbClr val="003366"/>
              </a:solidFill>
              <a:ea typeface="ＭＳ Ｐゴシック" pitchFamily="34" charset="-128"/>
            </a:endParaRPr>
          </a:p>
        </p:txBody>
      </p:sp>
      <p:sp>
        <p:nvSpPr>
          <p:cNvPr id="11" name="Content Placeholder 2"/>
          <p:cNvSpPr>
            <a:spLocks noGrp="1"/>
          </p:cNvSpPr>
          <p:nvPr>
            <p:ph sz="half" idx="2"/>
          </p:nvPr>
        </p:nvSpPr>
        <p:spPr>
          <a:xfrm>
            <a:off x="251520" y="1358920"/>
            <a:ext cx="4248472" cy="5105577"/>
          </a:xfrm>
        </p:spPr>
        <p:txBody>
          <a:bodyPr/>
          <a:lstStyle/>
          <a:p>
            <a:endParaRPr lang="en-US" sz="1400" dirty="0" smtClean="0"/>
          </a:p>
          <a:p>
            <a:r>
              <a:rPr lang="en-US" sz="1400" dirty="0" err="1" smtClean="0"/>
              <a:t>Ergste</a:t>
            </a:r>
            <a:r>
              <a:rPr lang="en-US" sz="1400" dirty="0" smtClean="0"/>
              <a:t> van de </a:t>
            </a:r>
            <a:r>
              <a:rPr lang="en-US" sz="1400" dirty="0" err="1" smtClean="0"/>
              <a:t>industriële</a:t>
            </a:r>
            <a:r>
              <a:rPr lang="en-US" sz="1400" dirty="0" smtClean="0"/>
              <a:t> </a:t>
            </a:r>
            <a:r>
              <a:rPr lang="en-US" sz="1400" dirty="0" err="1" smtClean="0"/>
              <a:t>groeivertraging</a:t>
            </a:r>
            <a:r>
              <a:rPr lang="en-US" sz="1400" dirty="0" smtClean="0"/>
              <a:t> is </a:t>
            </a:r>
            <a:r>
              <a:rPr lang="en-US" sz="1400" dirty="0" err="1" smtClean="0"/>
              <a:t>voorbij</a:t>
            </a:r>
            <a:r>
              <a:rPr lang="en-US" sz="1400" dirty="0" smtClean="0"/>
              <a:t>.</a:t>
            </a:r>
          </a:p>
          <a:p>
            <a:endParaRPr lang="en-US" sz="1400" dirty="0"/>
          </a:p>
          <a:p>
            <a:r>
              <a:rPr lang="en-US" sz="1400" dirty="0" err="1" smtClean="0"/>
              <a:t>Vertraging</a:t>
            </a:r>
            <a:r>
              <a:rPr lang="en-US" sz="1400" dirty="0" smtClean="0"/>
              <a:t> 3Q had </a:t>
            </a:r>
            <a:r>
              <a:rPr lang="en-US" sz="1400" dirty="0" err="1" smtClean="0"/>
              <a:t>vooral</a:t>
            </a:r>
            <a:r>
              <a:rPr lang="en-US" sz="1400" dirty="0" smtClean="0"/>
              <a:t> </a:t>
            </a:r>
            <a:r>
              <a:rPr lang="en-US" sz="1400" dirty="0" err="1" smtClean="0"/>
              <a:t>te</a:t>
            </a:r>
            <a:r>
              <a:rPr lang="en-US" sz="1400" dirty="0" smtClean="0"/>
              <a:t> </a:t>
            </a:r>
            <a:r>
              <a:rPr lang="en-US" sz="1400" dirty="0" err="1" smtClean="0"/>
              <a:t>maken</a:t>
            </a:r>
            <a:r>
              <a:rPr lang="en-US" sz="1400" dirty="0" smtClean="0"/>
              <a:t> met </a:t>
            </a:r>
            <a:r>
              <a:rPr lang="en-US" sz="1400" dirty="0" err="1" smtClean="0"/>
              <a:t>te</a:t>
            </a:r>
            <a:r>
              <a:rPr lang="en-US" sz="1400" dirty="0"/>
              <a:t> </a:t>
            </a:r>
            <a:r>
              <a:rPr lang="en-US" sz="1400" dirty="0" err="1" smtClean="0"/>
              <a:t>grote</a:t>
            </a:r>
            <a:r>
              <a:rPr lang="en-US" sz="1400" dirty="0" smtClean="0"/>
              <a:t> </a:t>
            </a:r>
            <a:r>
              <a:rPr lang="en-US" sz="1400" dirty="0" err="1" smtClean="0"/>
              <a:t>voorraden</a:t>
            </a:r>
            <a:r>
              <a:rPr lang="en-US" sz="1400" dirty="0" smtClean="0"/>
              <a:t>. </a:t>
            </a:r>
            <a:r>
              <a:rPr lang="en-US" sz="1400" dirty="0" err="1" smtClean="0"/>
              <a:t>Zie</a:t>
            </a:r>
            <a:r>
              <a:rPr lang="en-US" sz="1400" dirty="0" smtClean="0"/>
              <a:t> </a:t>
            </a:r>
            <a:r>
              <a:rPr lang="en-US" sz="1400" dirty="0" err="1" smtClean="0"/>
              <a:t>ook</a:t>
            </a:r>
            <a:r>
              <a:rPr lang="en-US" sz="1400" dirty="0" smtClean="0"/>
              <a:t> VS (+1,5% </a:t>
            </a:r>
            <a:r>
              <a:rPr lang="en-US" sz="1400" dirty="0" err="1" smtClean="0"/>
              <a:t>QoQa</a:t>
            </a:r>
            <a:r>
              <a:rPr lang="en-US" sz="1400" dirty="0" smtClean="0"/>
              <a:t>), Japan (-0,8% </a:t>
            </a:r>
            <a:r>
              <a:rPr lang="en-US" sz="1400" dirty="0" err="1" smtClean="0"/>
              <a:t>QoQa</a:t>
            </a:r>
            <a:r>
              <a:rPr lang="en-US" sz="1400" dirty="0" smtClean="0"/>
              <a:t>).</a:t>
            </a:r>
          </a:p>
          <a:p>
            <a:endParaRPr lang="en-US" sz="1400" dirty="0"/>
          </a:p>
          <a:p>
            <a:pPr marL="0" indent="0">
              <a:buNone/>
            </a:pPr>
            <a:r>
              <a:rPr lang="en-US" sz="1500" dirty="0" err="1" smtClean="0"/>
              <a:t>Redenen</a:t>
            </a:r>
            <a:r>
              <a:rPr lang="en-US" sz="1500" dirty="0" smtClean="0"/>
              <a:t> voor </a:t>
            </a:r>
            <a:r>
              <a:rPr lang="en-US" sz="1500" dirty="0" err="1" smtClean="0"/>
              <a:t>groeivertraging</a:t>
            </a:r>
            <a:r>
              <a:rPr lang="en-US" sz="1500" dirty="0" smtClean="0"/>
              <a:t> in </a:t>
            </a:r>
            <a:r>
              <a:rPr lang="en-US" sz="1500" dirty="0" err="1" smtClean="0"/>
              <a:t>groeilanden</a:t>
            </a:r>
            <a:r>
              <a:rPr lang="en-US" sz="1500" dirty="0" smtClean="0"/>
              <a:t>?</a:t>
            </a:r>
            <a:endParaRPr lang="en-US" sz="1500" dirty="0"/>
          </a:p>
          <a:p>
            <a:endParaRPr lang="en-US" sz="1500" dirty="0"/>
          </a:p>
          <a:p>
            <a:r>
              <a:rPr lang="en-US" sz="1500" dirty="0" err="1" smtClean="0"/>
              <a:t>Endogeen</a:t>
            </a:r>
            <a:endParaRPr lang="en-US" sz="1500" dirty="0"/>
          </a:p>
          <a:p>
            <a:pPr lvl="1"/>
            <a:r>
              <a:rPr lang="en-US" sz="1200" dirty="0" err="1" smtClean="0"/>
              <a:t>Bv</a:t>
            </a:r>
            <a:r>
              <a:rPr lang="en-US" sz="1200" dirty="0" smtClean="0"/>
              <a:t>. Chinese </a:t>
            </a:r>
            <a:r>
              <a:rPr lang="en-US" sz="1200" dirty="0" err="1" smtClean="0"/>
              <a:t>herstructurering</a:t>
            </a:r>
            <a:endParaRPr lang="en-US" sz="1200" dirty="0"/>
          </a:p>
          <a:p>
            <a:pPr lvl="1"/>
            <a:r>
              <a:rPr lang="en-US" sz="1200" dirty="0" err="1" smtClean="0"/>
              <a:t>Bv</a:t>
            </a:r>
            <a:r>
              <a:rPr lang="en-US" sz="1200" dirty="0" smtClean="0"/>
              <a:t>. </a:t>
            </a:r>
            <a:r>
              <a:rPr lang="en-US" sz="1200" dirty="0" err="1" smtClean="0"/>
              <a:t>Russische</a:t>
            </a:r>
            <a:r>
              <a:rPr lang="en-US" sz="1200" dirty="0" smtClean="0"/>
              <a:t> </a:t>
            </a:r>
            <a:r>
              <a:rPr lang="en-US" sz="1200" dirty="0" err="1" smtClean="0"/>
              <a:t>politiek</a:t>
            </a:r>
            <a:r>
              <a:rPr lang="en-US" sz="1200" dirty="0" smtClean="0"/>
              <a:t> en </a:t>
            </a:r>
            <a:r>
              <a:rPr lang="en-US" sz="1200" dirty="0" err="1" smtClean="0"/>
              <a:t>handelssancties</a:t>
            </a:r>
            <a:endParaRPr lang="en-US" sz="1200" dirty="0"/>
          </a:p>
          <a:p>
            <a:pPr lvl="5"/>
            <a:endParaRPr lang="en-US" sz="1050" dirty="0">
              <a:solidFill>
                <a:srgbClr val="003366"/>
              </a:solidFill>
            </a:endParaRPr>
          </a:p>
          <a:p>
            <a:r>
              <a:rPr lang="en-US" sz="1500" dirty="0" err="1" smtClean="0"/>
              <a:t>Exogeen</a:t>
            </a:r>
            <a:endParaRPr lang="en-US" sz="1500" dirty="0"/>
          </a:p>
          <a:p>
            <a:pPr lvl="1"/>
            <a:r>
              <a:rPr lang="en-US" sz="1200" dirty="0" err="1" smtClean="0"/>
              <a:t>Lage</a:t>
            </a:r>
            <a:r>
              <a:rPr lang="en-US" sz="1200" dirty="0" smtClean="0"/>
              <a:t> </a:t>
            </a:r>
            <a:r>
              <a:rPr lang="en-US" sz="1200" dirty="0" err="1" smtClean="0"/>
              <a:t>grondstoffenprijzen</a:t>
            </a:r>
            <a:endParaRPr lang="en-US" sz="1200" dirty="0"/>
          </a:p>
          <a:p>
            <a:pPr lvl="1"/>
            <a:r>
              <a:rPr lang="en-US" sz="1200" dirty="0" smtClean="0"/>
              <a:t>(</a:t>
            </a:r>
            <a:r>
              <a:rPr lang="en-US" sz="1200" dirty="0" err="1" smtClean="0"/>
              <a:t>Verwachte</a:t>
            </a:r>
            <a:r>
              <a:rPr lang="en-US" sz="1200" dirty="0" smtClean="0"/>
              <a:t>) </a:t>
            </a:r>
            <a:r>
              <a:rPr lang="en-US" sz="1200" dirty="0"/>
              <a:t>start </a:t>
            </a:r>
            <a:r>
              <a:rPr lang="en-US" sz="1200" dirty="0" smtClean="0"/>
              <a:t>van de </a:t>
            </a:r>
            <a:r>
              <a:rPr lang="en-US" sz="1200" dirty="0" err="1" smtClean="0"/>
              <a:t>opwaartse</a:t>
            </a:r>
            <a:r>
              <a:rPr lang="en-US" sz="1200" dirty="0" smtClean="0"/>
              <a:t> </a:t>
            </a:r>
            <a:r>
              <a:rPr lang="en-US" sz="1200" dirty="0" err="1" smtClean="0"/>
              <a:t>rentecyclus</a:t>
            </a:r>
            <a:r>
              <a:rPr lang="en-US" sz="1200" dirty="0" smtClean="0"/>
              <a:t> in VS</a:t>
            </a:r>
            <a:endParaRPr lang="en-US" sz="1200" dirty="0"/>
          </a:p>
        </p:txBody>
      </p:sp>
      <p:graphicFrame>
        <p:nvGraphicFramePr>
          <p:cNvPr id="6" name="Object 4"/>
          <p:cNvGraphicFramePr>
            <a:graphicFrameLocks noChangeAspect="1"/>
          </p:cNvGraphicFramePr>
          <p:nvPr>
            <p:extLst>
              <p:ext uri="{D42A27DB-BD31-4B8C-83A1-F6EECF244321}">
                <p14:modId xmlns:p14="http://schemas.microsoft.com/office/powerpoint/2010/main" val="1743985318"/>
              </p:ext>
            </p:extLst>
          </p:nvPr>
        </p:nvGraphicFramePr>
        <p:xfrm>
          <a:off x="4499992" y="1844824"/>
          <a:ext cx="4157985" cy="467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4248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467544" y="0"/>
            <a:ext cx="8352928" cy="1077912"/>
          </a:xfrm>
        </p:spPr>
        <p:txBody>
          <a:bodyPr/>
          <a:lstStyle/>
          <a:p>
            <a:pPr eaLnBrk="1" hangingPunct="1"/>
            <a:r>
              <a:rPr lang="en-US" sz="3200" i="0" dirty="0" err="1" smtClean="0"/>
              <a:t>Groeilanden</a:t>
            </a:r>
            <a:r>
              <a:rPr lang="en-US" sz="3200" i="0" dirty="0" smtClean="0"/>
              <a:t/>
            </a:r>
            <a:br>
              <a:rPr lang="en-US" sz="3200" i="0" dirty="0" smtClean="0"/>
            </a:br>
            <a:r>
              <a:rPr lang="en-US" sz="2400" dirty="0" smtClean="0"/>
              <a:t>Inflow / outflow </a:t>
            </a:r>
            <a:r>
              <a:rPr lang="en-US" sz="2400" dirty="0" err="1" smtClean="0"/>
              <a:t>groeilanden</a:t>
            </a:r>
            <a:r>
              <a:rPr lang="en-US" sz="2400" dirty="0" smtClean="0"/>
              <a:t> / China (</a:t>
            </a:r>
            <a:r>
              <a:rPr lang="en-US" sz="2400" dirty="0" err="1" smtClean="0"/>
              <a:t>t.e.m</a:t>
            </a:r>
            <a:r>
              <a:rPr lang="en-US" sz="2400" dirty="0" smtClean="0"/>
              <a:t>. </a:t>
            </a:r>
            <a:r>
              <a:rPr lang="en-US" sz="2400" dirty="0" err="1" smtClean="0"/>
              <a:t>oktober</a:t>
            </a:r>
            <a:r>
              <a:rPr lang="en-US" sz="2400" dirty="0" smtClean="0"/>
              <a:t>)</a:t>
            </a:r>
            <a:endParaRPr lang="en-US" sz="2400" i="0" dirty="0" smtClean="0"/>
          </a:p>
        </p:txBody>
      </p:sp>
      <p:pic>
        <p:nvPicPr>
          <p:cNvPr id="2" name="Picture 1"/>
          <p:cNvPicPr>
            <a:picLocks noChangeAspect="1"/>
          </p:cNvPicPr>
          <p:nvPr/>
        </p:nvPicPr>
        <p:blipFill>
          <a:blip r:embed="rId3"/>
          <a:stretch>
            <a:fillRect/>
          </a:stretch>
        </p:blipFill>
        <p:spPr>
          <a:xfrm>
            <a:off x="463647" y="1412776"/>
            <a:ext cx="7873275" cy="4464496"/>
          </a:xfrm>
          <a:prstGeom prst="rect">
            <a:avLst/>
          </a:prstGeom>
        </p:spPr>
      </p:pic>
    </p:spTree>
    <p:extLst>
      <p:ext uri="{BB962C8B-B14F-4D97-AF65-F5344CB8AC3E}">
        <p14:creationId xmlns:p14="http://schemas.microsoft.com/office/powerpoint/2010/main" val="2607201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err="1" smtClean="0"/>
              <a:t>Risico</a:t>
            </a:r>
            <a:r>
              <a:rPr lang="en-US" dirty="0" smtClean="0"/>
              <a:t> op </a:t>
            </a:r>
            <a:r>
              <a:rPr lang="en-US" dirty="0" err="1" smtClean="0"/>
              <a:t>nieuwe</a:t>
            </a:r>
            <a:r>
              <a:rPr lang="en-US" dirty="0" smtClean="0"/>
              <a:t> EM-crisis? </a:t>
            </a:r>
            <a:endParaRPr lang="en-US" dirty="0"/>
          </a:p>
        </p:txBody>
      </p:sp>
      <p:sp>
        <p:nvSpPr>
          <p:cNvPr id="8" name="Text Box 5"/>
          <p:cNvSpPr txBox="1">
            <a:spLocks noChangeArrowheads="1"/>
          </p:cNvSpPr>
          <p:nvPr/>
        </p:nvSpPr>
        <p:spPr bwMode="auto">
          <a:xfrm>
            <a:off x="210369" y="1476186"/>
            <a:ext cx="4321175" cy="307777"/>
          </a:xfrm>
          <a:prstGeom prst="rect">
            <a:avLst/>
          </a:prstGeom>
          <a:noFill/>
          <a:ln w="9525">
            <a:noFill/>
            <a:miter lim="800000"/>
            <a:headEnd/>
            <a:tailEnd/>
          </a:ln>
        </p:spPr>
        <p:txBody>
          <a:bodyPr>
            <a:spAutoFit/>
          </a:bodyPr>
          <a:lstStyle/>
          <a:p>
            <a:pPr algn="ctr">
              <a:spcBef>
                <a:spcPct val="50000"/>
              </a:spcBef>
            </a:pPr>
            <a:r>
              <a:rPr lang="nl-BE" sz="1400" b="1" dirty="0" smtClean="0">
                <a:solidFill>
                  <a:srgbClr val="003366"/>
                </a:solidFill>
                <a:ea typeface="ＭＳ Ｐゴシック" pitchFamily="34" charset="-128"/>
              </a:rPr>
              <a:t>Belangrijkste gelijkenissen</a:t>
            </a:r>
          </a:p>
        </p:txBody>
      </p:sp>
      <p:sp>
        <p:nvSpPr>
          <p:cNvPr id="12" name="Content Placeholder 2"/>
          <p:cNvSpPr>
            <a:spLocks noGrp="1"/>
          </p:cNvSpPr>
          <p:nvPr>
            <p:ph sz="half" idx="2"/>
          </p:nvPr>
        </p:nvSpPr>
        <p:spPr>
          <a:xfrm>
            <a:off x="467544" y="1844825"/>
            <a:ext cx="4064000" cy="4896544"/>
          </a:xfrm>
        </p:spPr>
        <p:txBody>
          <a:bodyPr/>
          <a:lstStyle/>
          <a:p>
            <a:r>
              <a:rPr lang="en-US" sz="1600" dirty="0" err="1" smtClean="0"/>
              <a:t>Kapitaalinstroom</a:t>
            </a:r>
            <a:r>
              <a:rPr lang="en-US" sz="1600" dirty="0" smtClean="0"/>
              <a:t> die </a:t>
            </a:r>
            <a:r>
              <a:rPr lang="en-US" sz="1600" dirty="0" err="1" smtClean="0"/>
              <a:t>leidde</a:t>
            </a:r>
            <a:r>
              <a:rPr lang="en-US" sz="1600" dirty="0" smtClean="0"/>
              <a:t> tot </a:t>
            </a:r>
            <a:r>
              <a:rPr lang="en-US" sz="1600" dirty="0" err="1" smtClean="0"/>
              <a:t>een</a:t>
            </a:r>
            <a:r>
              <a:rPr lang="en-US" sz="1600" dirty="0" smtClean="0"/>
              <a:t> </a:t>
            </a:r>
            <a:r>
              <a:rPr lang="en-US" sz="1600" dirty="0" err="1" smtClean="0"/>
              <a:t>sterke</a:t>
            </a:r>
            <a:r>
              <a:rPr lang="en-US" sz="1600" dirty="0" smtClean="0"/>
              <a:t> </a:t>
            </a:r>
            <a:r>
              <a:rPr lang="en-US" sz="1600" dirty="0" err="1" smtClean="0"/>
              <a:t>kredietgroei</a:t>
            </a:r>
            <a:r>
              <a:rPr lang="en-US" sz="1600" dirty="0" smtClean="0"/>
              <a:t> en </a:t>
            </a:r>
            <a:r>
              <a:rPr lang="en-US" sz="1600" dirty="0" err="1" smtClean="0"/>
              <a:t>hogere</a:t>
            </a:r>
            <a:r>
              <a:rPr lang="en-US" sz="1600" dirty="0" smtClean="0"/>
              <a:t> (private) </a:t>
            </a:r>
            <a:r>
              <a:rPr lang="en-US" sz="1600" dirty="0" err="1" smtClean="0"/>
              <a:t>schulden</a:t>
            </a:r>
            <a:endParaRPr lang="en-US" sz="1600" dirty="0" smtClean="0"/>
          </a:p>
          <a:p>
            <a:r>
              <a:rPr lang="en-US" sz="1600" dirty="0" err="1" smtClean="0"/>
              <a:t>Gevoeligheid</a:t>
            </a:r>
            <a:r>
              <a:rPr lang="en-US" sz="1600" dirty="0" smtClean="0"/>
              <a:t> </a:t>
            </a:r>
            <a:r>
              <a:rPr lang="en-US" sz="1600" dirty="0" err="1" smtClean="0"/>
              <a:t>aan</a:t>
            </a:r>
            <a:r>
              <a:rPr lang="en-US" sz="1600" dirty="0" smtClean="0"/>
              <a:t> Fed </a:t>
            </a:r>
            <a:r>
              <a:rPr lang="en-US" sz="1600" dirty="0" err="1" smtClean="0"/>
              <a:t>politiek</a:t>
            </a:r>
            <a:r>
              <a:rPr lang="en-US" sz="1600" dirty="0" smtClean="0"/>
              <a:t> (</a:t>
            </a:r>
            <a:r>
              <a:rPr lang="en-US" sz="1600" dirty="0" err="1" smtClean="0"/>
              <a:t>Latijns-Amerika</a:t>
            </a:r>
            <a:r>
              <a:rPr lang="en-US" sz="1600" dirty="0" smtClean="0"/>
              <a:t>, Mexico, </a:t>
            </a:r>
            <a:r>
              <a:rPr lang="en-US" sz="1600" dirty="0" err="1" smtClean="0"/>
              <a:t>Azië</a:t>
            </a:r>
            <a:r>
              <a:rPr lang="en-US" sz="1600" dirty="0" smtClean="0"/>
              <a:t>) </a:t>
            </a:r>
            <a:r>
              <a:rPr lang="en-US" sz="1600" dirty="0" err="1" smtClean="0"/>
              <a:t>blijft</a:t>
            </a:r>
            <a:endParaRPr lang="en-US" sz="1600" dirty="0"/>
          </a:p>
          <a:p>
            <a:pPr lvl="1"/>
            <a:r>
              <a:rPr lang="en-US" sz="1600" dirty="0" smtClean="0"/>
              <a:t>In </a:t>
            </a:r>
            <a:r>
              <a:rPr lang="en-US" sz="1600" dirty="0" err="1" smtClean="0"/>
              <a:t>termen</a:t>
            </a:r>
            <a:r>
              <a:rPr lang="en-US" sz="1600" dirty="0" smtClean="0"/>
              <a:t> van </a:t>
            </a:r>
            <a:r>
              <a:rPr lang="en-US" sz="1600" dirty="0" err="1" smtClean="0"/>
              <a:t>kapitaalstromen</a:t>
            </a:r>
            <a:endParaRPr lang="en-US" sz="1600" dirty="0" smtClean="0"/>
          </a:p>
          <a:p>
            <a:pPr lvl="1"/>
            <a:r>
              <a:rPr lang="en-US" sz="1600" dirty="0" smtClean="0"/>
              <a:t>In </a:t>
            </a:r>
            <a:r>
              <a:rPr lang="en-US" sz="1600" dirty="0" err="1" smtClean="0"/>
              <a:t>termen</a:t>
            </a:r>
            <a:r>
              <a:rPr lang="en-US" sz="1600" dirty="0" smtClean="0"/>
              <a:t> van </a:t>
            </a:r>
            <a:r>
              <a:rPr lang="en-US" sz="1600" dirty="0" err="1" smtClean="0"/>
              <a:t>wisselkoersblootstelling</a:t>
            </a:r>
            <a:r>
              <a:rPr lang="en-US" sz="1600" dirty="0" smtClean="0"/>
              <a:t> </a:t>
            </a:r>
            <a:r>
              <a:rPr lang="en-US" sz="1600" dirty="0" err="1" smtClean="0"/>
              <a:t>agv</a:t>
            </a:r>
            <a:r>
              <a:rPr lang="en-US" sz="1600" dirty="0" smtClean="0"/>
              <a:t> FX </a:t>
            </a:r>
            <a:r>
              <a:rPr lang="en-US" sz="1600" dirty="0" err="1" smtClean="0"/>
              <a:t>gedenomineerde</a:t>
            </a:r>
            <a:r>
              <a:rPr lang="en-US" sz="1600" dirty="0" smtClean="0"/>
              <a:t> </a:t>
            </a:r>
            <a:r>
              <a:rPr lang="en-US" sz="1600" dirty="0" err="1" smtClean="0"/>
              <a:t>leningen</a:t>
            </a:r>
            <a:endParaRPr lang="en-US" sz="1600" dirty="0"/>
          </a:p>
          <a:p>
            <a:r>
              <a:rPr lang="en-US" sz="1600" dirty="0" err="1" smtClean="0"/>
              <a:t>Vooral</a:t>
            </a:r>
            <a:r>
              <a:rPr lang="en-US" sz="1600" dirty="0" smtClean="0"/>
              <a:t> voor de </a:t>
            </a:r>
            <a:r>
              <a:rPr lang="en-US" sz="1600" dirty="0" err="1" smtClean="0"/>
              <a:t>grondstoffen</a:t>
            </a:r>
            <a:r>
              <a:rPr lang="en-US" sz="1600" dirty="0" smtClean="0"/>
              <a:t> </a:t>
            </a:r>
            <a:r>
              <a:rPr lang="en-US" sz="1600" dirty="0" err="1" smtClean="0"/>
              <a:t>exporterende</a:t>
            </a:r>
            <a:r>
              <a:rPr lang="en-US" sz="1600" dirty="0" smtClean="0"/>
              <a:t> </a:t>
            </a:r>
            <a:r>
              <a:rPr lang="en-US" sz="1600" dirty="0" err="1" smtClean="0"/>
              <a:t>economieën</a:t>
            </a:r>
            <a:r>
              <a:rPr lang="en-US" sz="1600" dirty="0" smtClean="0"/>
              <a:t> is de </a:t>
            </a:r>
            <a:r>
              <a:rPr lang="en-US" sz="1600" dirty="0" err="1" smtClean="0"/>
              <a:t>economische</a:t>
            </a:r>
            <a:r>
              <a:rPr lang="en-US" sz="1600" dirty="0" smtClean="0"/>
              <a:t> </a:t>
            </a:r>
            <a:r>
              <a:rPr lang="en-US" sz="1600" dirty="0" err="1" smtClean="0"/>
              <a:t>structuur</a:t>
            </a:r>
            <a:r>
              <a:rPr lang="en-US" sz="1600" dirty="0" smtClean="0"/>
              <a:t> </a:t>
            </a:r>
            <a:r>
              <a:rPr lang="en-US" sz="1600" dirty="0" err="1" smtClean="0"/>
              <a:t>niet</a:t>
            </a:r>
            <a:r>
              <a:rPr lang="en-US" sz="1600" dirty="0" smtClean="0"/>
              <a:t> </a:t>
            </a:r>
            <a:r>
              <a:rPr lang="en-US" sz="1600" dirty="0" err="1" smtClean="0"/>
              <a:t>veranderd</a:t>
            </a:r>
            <a:r>
              <a:rPr lang="en-US" sz="1600" dirty="0" smtClean="0"/>
              <a:t> in </a:t>
            </a:r>
            <a:r>
              <a:rPr lang="en-US" sz="1600" dirty="0" err="1" smtClean="0"/>
              <a:t>termen</a:t>
            </a:r>
            <a:r>
              <a:rPr lang="en-US" sz="1600" dirty="0" smtClean="0"/>
              <a:t> van </a:t>
            </a:r>
            <a:r>
              <a:rPr lang="en-US" sz="1600" dirty="0" err="1" smtClean="0"/>
              <a:t>diversificatie</a:t>
            </a:r>
            <a:endParaRPr lang="en-US" sz="1600" dirty="0" smtClean="0"/>
          </a:p>
          <a:p>
            <a:pPr lvl="1"/>
            <a:r>
              <a:rPr lang="en-US" sz="1600" dirty="0" smtClean="0"/>
              <a:t>‘Dutch disease’</a:t>
            </a:r>
          </a:p>
          <a:p>
            <a:pPr lvl="1"/>
            <a:r>
              <a:rPr lang="en-US" sz="1600" dirty="0" err="1" smtClean="0"/>
              <a:t>Kwetsbaar</a:t>
            </a:r>
            <a:r>
              <a:rPr lang="en-US" sz="1600" dirty="0" smtClean="0"/>
              <a:t> voor </a:t>
            </a:r>
            <a:r>
              <a:rPr lang="en-US" sz="1600" dirty="0" err="1" smtClean="0"/>
              <a:t>zwakke</a:t>
            </a:r>
            <a:r>
              <a:rPr lang="en-US" sz="1600" dirty="0" smtClean="0"/>
              <a:t> </a:t>
            </a:r>
            <a:r>
              <a:rPr lang="en-US" sz="1600" dirty="0" err="1" smtClean="0"/>
              <a:t>grondstoffenprijzen</a:t>
            </a:r>
            <a:endParaRPr lang="en-US" sz="1600" dirty="0"/>
          </a:p>
          <a:p>
            <a:endParaRPr lang="en-US" sz="1600" dirty="0"/>
          </a:p>
          <a:p>
            <a:pPr lvl="1"/>
            <a:endParaRPr lang="en-US" sz="1600" dirty="0" smtClean="0"/>
          </a:p>
          <a:p>
            <a:endParaRPr lang="en-US" sz="1600" dirty="0"/>
          </a:p>
        </p:txBody>
      </p:sp>
      <p:sp>
        <p:nvSpPr>
          <p:cNvPr id="10" name="Content Placeholder 2"/>
          <p:cNvSpPr>
            <a:spLocks noGrp="1"/>
          </p:cNvSpPr>
          <p:nvPr>
            <p:ph sz="half" idx="2"/>
          </p:nvPr>
        </p:nvSpPr>
        <p:spPr>
          <a:xfrm>
            <a:off x="4531544" y="1844825"/>
            <a:ext cx="3816424" cy="4908231"/>
          </a:xfrm>
        </p:spPr>
        <p:txBody>
          <a:bodyPr/>
          <a:lstStyle/>
          <a:p>
            <a:r>
              <a:rPr lang="en-US" sz="1600" dirty="0" err="1" smtClean="0"/>
              <a:t>Wisselkoersregimes</a:t>
            </a:r>
            <a:r>
              <a:rPr lang="en-US" sz="1600" dirty="0" smtClean="0"/>
              <a:t> </a:t>
            </a:r>
            <a:r>
              <a:rPr lang="en-US" sz="1600" dirty="0" err="1" smtClean="0"/>
              <a:t>zijn</a:t>
            </a:r>
            <a:r>
              <a:rPr lang="en-US" sz="1600" dirty="0" smtClean="0"/>
              <a:t> </a:t>
            </a:r>
            <a:r>
              <a:rPr lang="en-US" sz="1600" dirty="0" err="1" smtClean="0"/>
              <a:t>verschillend</a:t>
            </a:r>
            <a:r>
              <a:rPr lang="en-US" sz="1600" dirty="0" smtClean="0"/>
              <a:t>, </a:t>
            </a:r>
            <a:r>
              <a:rPr lang="en-US" sz="1600" dirty="0" err="1" smtClean="0"/>
              <a:t>niet</a:t>
            </a:r>
            <a:r>
              <a:rPr lang="en-US" sz="1600" dirty="0" smtClean="0"/>
              <a:t> </a:t>
            </a:r>
            <a:r>
              <a:rPr lang="en-US" sz="1600" dirty="0" err="1" smtClean="0"/>
              <a:t>langer</a:t>
            </a:r>
            <a:r>
              <a:rPr lang="en-US" sz="1600" dirty="0" smtClean="0"/>
              <a:t> </a:t>
            </a:r>
            <a:r>
              <a:rPr lang="en-US" sz="1600" dirty="0" err="1" smtClean="0"/>
              <a:t>onhoudbare</a:t>
            </a:r>
            <a:r>
              <a:rPr lang="en-US" sz="1600" dirty="0" smtClean="0"/>
              <a:t> </a:t>
            </a:r>
            <a:r>
              <a:rPr lang="en-US" sz="1600" dirty="0" err="1" smtClean="0"/>
              <a:t>vaste</a:t>
            </a:r>
            <a:r>
              <a:rPr lang="en-US" sz="1600" dirty="0" smtClean="0"/>
              <a:t> </a:t>
            </a:r>
            <a:r>
              <a:rPr lang="en-US" sz="1600" dirty="0" err="1" smtClean="0"/>
              <a:t>wisselkoersregimes</a:t>
            </a:r>
            <a:endParaRPr lang="en-US" sz="1600" dirty="0"/>
          </a:p>
          <a:p>
            <a:r>
              <a:rPr lang="en-US" sz="1600" dirty="0" err="1" smtClean="0"/>
              <a:t>Recente</a:t>
            </a:r>
            <a:r>
              <a:rPr lang="en-US" sz="1600" dirty="0" smtClean="0"/>
              <a:t> macro </a:t>
            </a:r>
            <a:r>
              <a:rPr lang="en-US" sz="1600" dirty="0" err="1" smtClean="0"/>
              <a:t>politiek</a:t>
            </a:r>
            <a:r>
              <a:rPr lang="en-US" sz="1600" dirty="0" smtClean="0"/>
              <a:t>, </a:t>
            </a:r>
            <a:r>
              <a:rPr lang="en-US" sz="1600" dirty="0" err="1" smtClean="0"/>
              <a:t>zeker</a:t>
            </a:r>
            <a:r>
              <a:rPr lang="en-US" sz="1600" dirty="0" smtClean="0"/>
              <a:t> in EM </a:t>
            </a:r>
            <a:r>
              <a:rPr lang="en-US" sz="1600" dirty="0" err="1" smtClean="0"/>
              <a:t>Azië</a:t>
            </a:r>
            <a:r>
              <a:rPr lang="en-US" sz="1600" dirty="0" smtClean="0"/>
              <a:t>, </a:t>
            </a:r>
            <a:r>
              <a:rPr lang="en-US" sz="1600" dirty="0" err="1" smtClean="0"/>
              <a:t>heeft</a:t>
            </a:r>
            <a:r>
              <a:rPr lang="en-US" sz="1600" dirty="0" smtClean="0"/>
              <a:t> </a:t>
            </a:r>
            <a:r>
              <a:rPr lang="en-US" sz="1600" dirty="0" err="1" smtClean="0"/>
              <a:t>aanzienlijke</a:t>
            </a:r>
            <a:r>
              <a:rPr lang="en-US" sz="1600" dirty="0" smtClean="0"/>
              <a:t> </a:t>
            </a:r>
            <a:r>
              <a:rPr lang="en-US" sz="1600" dirty="0" err="1" smtClean="0"/>
              <a:t>overschotten</a:t>
            </a:r>
            <a:r>
              <a:rPr lang="en-US" sz="1600" dirty="0" smtClean="0"/>
              <a:t> op de </a:t>
            </a:r>
            <a:r>
              <a:rPr lang="en-US" sz="1600" dirty="0" err="1" smtClean="0"/>
              <a:t>lopende</a:t>
            </a:r>
            <a:r>
              <a:rPr lang="en-US" sz="1600" dirty="0" smtClean="0"/>
              <a:t> </a:t>
            </a:r>
            <a:r>
              <a:rPr lang="en-US" sz="1600" dirty="0" err="1" smtClean="0"/>
              <a:t>rekening</a:t>
            </a:r>
            <a:r>
              <a:rPr lang="en-US" sz="1600" dirty="0" smtClean="0"/>
              <a:t> </a:t>
            </a:r>
            <a:r>
              <a:rPr lang="en-US" sz="1600" dirty="0" err="1" smtClean="0"/>
              <a:t>gecreëerd</a:t>
            </a:r>
            <a:r>
              <a:rPr lang="en-US" sz="1600" dirty="0" smtClean="0"/>
              <a:t>.</a:t>
            </a:r>
          </a:p>
          <a:p>
            <a:r>
              <a:rPr lang="en-US" sz="1600" dirty="0" err="1" smtClean="0"/>
              <a:t>Overheidsschulden</a:t>
            </a:r>
            <a:r>
              <a:rPr lang="en-US" sz="1600" dirty="0" smtClean="0"/>
              <a:t> </a:t>
            </a:r>
            <a:r>
              <a:rPr lang="en-US" sz="1600" dirty="0" err="1" smtClean="0"/>
              <a:t>lijken</a:t>
            </a:r>
            <a:r>
              <a:rPr lang="en-US" sz="1600" dirty="0" smtClean="0"/>
              <a:t> </a:t>
            </a:r>
            <a:r>
              <a:rPr lang="en-US" sz="1600" dirty="0" err="1" smtClean="0"/>
              <a:t>ook</a:t>
            </a:r>
            <a:r>
              <a:rPr lang="en-US" sz="1600" dirty="0" smtClean="0"/>
              <a:t> </a:t>
            </a:r>
            <a:r>
              <a:rPr lang="en-US" sz="1600" dirty="0" err="1" smtClean="0"/>
              <a:t>meer</a:t>
            </a:r>
            <a:r>
              <a:rPr lang="en-US" sz="1600" dirty="0" smtClean="0"/>
              <a:t> </a:t>
            </a:r>
            <a:r>
              <a:rPr lang="en-US" sz="1600" dirty="0" err="1" smtClean="0"/>
              <a:t>houdbaar</a:t>
            </a:r>
            <a:r>
              <a:rPr lang="en-US" sz="1600" dirty="0" smtClean="0"/>
              <a:t> </a:t>
            </a:r>
            <a:r>
              <a:rPr lang="en-US" sz="1600" dirty="0" err="1" smtClean="0"/>
              <a:t>dan</a:t>
            </a:r>
            <a:r>
              <a:rPr lang="en-US" sz="1600" dirty="0" smtClean="0"/>
              <a:t> in </a:t>
            </a:r>
            <a:r>
              <a:rPr lang="en-US" sz="1600" dirty="0" err="1" smtClean="0"/>
              <a:t>verleden</a:t>
            </a:r>
            <a:endParaRPr lang="en-US" sz="1600" b="1" dirty="0" smtClean="0"/>
          </a:p>
          <a:p>
            <a:r>
              <a:rPr lang="en-US" sz="1600" dirty="0" err="1" smtClean="0"/>
              <a:t>Financiële</a:t>
            </a:r>
            <a:r>
              <a:rPr lang="en-US" sz="1600" dirty="0" smtClean="0"/>
              <a:t> </a:t>
            </a:r>
            <a:r>
              <a:rPr lang="en-US" sz="1600" dirty="0" err="1" smtClean="0"/>
              <a:t>markten</a:t>
            </a:r>
            <a:r>
              <a:rPr lang="en-US" sz="1600" dirty="0" smtClean="0"/>
              <a:t> EM </a:t>
            </a:r>
            <a:r>
              <a:rPr lang="en-US" sz="1600" dirty="0" err="1" smtClean="0"/>
              <a:t>zijn</a:t>
            </a:r>
            <a:r>
              <a:rPr lang="en-US" sz="1600" dirty="0" smtClean="0"/>
              <a:t> </a:t>
            </a:r>
            <a:r>
              <a:rPr lang="en-US" sz="1600" dirty="0" err="1" smtClean="0"/>
              <a:t>meer</a:t>
            </a:r>
            <a:r>
              <a:rPr lang="en-US" sz="1600" dirty="0" smtClean="0"/>
              <a:t> </a:t>
            </a:r>
            <a:r>
              <a:rPr lang="en-US" sz="1600" dirty="0" err="1" smtClean="0"/>
              <a:t>ontwikkeld</a:t>
            </a:r>
            <a:endParaRPr lang="en-US" sz="1600" dirty="0" smtClean="0"/>
          </a:p>
          <a:p>
            <a:pPr marL="0" indent="0">
              <a:buNone/>
            </a:pPr>
            <a:endParaRPr lang="en-US" sz="1600" dirty="0" smtClean="0"/>
          </a:p>
          <a:p>
            <a:r>
              <a:rPr lang="en-US" sz="1600" dirty="0" smtClean="0"/>
              <a:t>MAAR </a:t>
            </a:r>
            <a:r>
              <a:rPr lang="en-US" sz="1600" dirty="0" err="1" smtClean="0"/>
              <a:t>huidige</a:t>
            </a:r>
            <a:r>
              <a:rPr lang="en-US" sz="1600" dirty="0" smtClean="0"/>
              <a:t> </a:t>
            </a:r>
            <a:r>
              <a:rPr lang="en-US" sz="1600" dirty="0" err="1" smtClean="0"/>
              <a:t>grotere</a:t>
            </a:r>
            <a:r>
              <a:rPr lang="en-US" sz="1600" dirty="0" smtClean="0"/>
              <a:t> mate van </a:t>
            </a:r>
            <a:r>
              <a:rPr lang="en-US" sz="1600" dirty="0" err="1" smtClean="0"/>
              <a:t>globalisatie</a:t>
            </a:r>
            <a:r>
              <a:rPr lang="en-US" sz="1600" dirty="0" smtClean="0"/>
              <a:t> </a:t>
            </a:r>
            <a:r>
              <a:rPr lang="en-US" sz="1600" dirty="0" err="1" smtClean="0"/>
              <a:t>verhoogt</a:t>
            </a:r>
            <a:r>
              <a:rPr lang="en-US" sz="1600" dirty="0" smtClean="0"/>
              <a:t> </a:t>
            </a:r>
            <a:r>
              <a:rPr lang="en-US" sz="1600" dirty="0" err="1" smtClean="0"/>
              <a:t>wel</a:t>
            </a:r>
            <a:r>
              <a:rPr lang="en-US" sz="1600" dirty="0" smtClean="0"/>
              <a:t> </a:t>
            </a:r>
            <a:r>
              <a:rPr lang="en-US" sz="1600" dirty="0" err="1" smtClean="0"/>
              <a:t>risico</a:t>
            </a:r>
            <a:r>
              <a:rPr lang="en-US" sz="1600" dirty="0" smtClean="0"/>
              <a:t> op </a:t>
            </a:r>
            <a:r>
              <a:rPr lang="en-US" sz="1600" dirty="0" err="1" smtClean="0"/>
              <a:t>internationale</a:t>
            </a:r>
            <a:r>
              <a:rPr lang="en-US" sz="1600" dirty="0" smtClean="0"/>
              <a:t> </a:t>
            </a:r>
            <a:r>
              <a:rPr lang="en-US" sz="1600" dirty="0" err="1" smtClean="0"/>
              <a:t>besmetting</a:t>
            </a:r>
            <a:r>
              <a:rPr lang="en-US" sz="1600" dirty="0" smtClean="0"/>
              <a:t> </a:t>
            </a:r>
            <a:r>
              <a:rPr lang="en-US" sz="1600" dirty="0" err="1" smtClean="0"/>
              <a:t>igv</a:t>
            </a:r>
            <a:r>
              <a:rPr lang="en-US" sz="1600" dirty="0" smtClean="0"/>
              <a:t> crisis (</a:t>
            </a:r>
            <a:r>
              <a:rPr lang="en-US" sz="1600" dirty="0" err="1" smtClean="0"/>
              <a:t>vorige</a:t>
            </a:r>
            <a:r>
              <a:rPr lang="en-US" sz="1600" dirty="0" smtClean="0"/>
              <a:t> </a:t>
            </a:r>
            <a:r>
              <a:rPr lang="en-US" sz="1600" dirty="0" err="1" smtClean="0"/>
              <a:t>crisissen</a:t>
            </a:r>
            <a:r>
              <a:rPr lang="en-US" sz="1600" dirty="0" smtClean="0"/>
              <a:t> </a:t>
            </a:r>
            <a:r>
              <a:rPr lang="en-US" sz="1600" dirty="0" err="1" smtClean="0"/>
              <a:t>bleven</a:t>
            </a:r>
            <a:r>
              <a:rPr lang="en-US" sz="1600" dirty="0" smtClean="0"/>
              <a:t> </a:t>
            </a:r>
            <a:r>
              <a:rPr lang="en-US" sz="1600" dirty="0" err="1" smtClean="0"/>
              <a:t>beperkt</a:t>
            </a:r>
            <a:r>
              <a:rPr lang="en-US" sz="1600" dirty="0" smtClean="0"/>
              <a:t>)</a:t>
            </a:r>
          </a:p>
          <a:p>
            <a:endParaRPr lang="en-US" sz="1600" dirty="0"/>
          </a:p>
          <a:p>
            <a:endParaRPr lang="en-US" sz="1600" dirty="0"/>
          </a:p>
          <a:p>
            <a:pPr lvl="1"/>
            <a:endParaRPr lang="en-US" sz="1600" dirty="0" smtClean="0"/>
          </a:p>
          <a:p>
            <a:endParaRPr lang="en-US" sz="1600" dirty="0"/>
          </a:p>
        </p:txBody>
      </p:sp>
      <p:sp>
        <p:nvSpPr>
          <p:cNvPr id="11" name="Text Box 5"/>
          <p:cNvSpPr txBox="1">
            <a:spLocks noChangeArrowheads="1"/>
          </p:cNvSpPr>
          <p:nvPr/>
        </p:nvSpPr>
        <p:spPr bwMode="auto">
          <a:xfrm>
            <a:off x="3779912" y="1476186"/>
            <a:ext cx="4321175" cy="307777"/>
          </a:xfrm>
          <a:prstGeom prst="rect">
            <a:avLst/>
          </a:prstGeom>
          <a:noFill/>
          <a:ln w="9525">
            <a:noFill/>
            <a:miter lim="800000"/>
            <a:headEnd/>
            <a:tailEnd/>
          </a:ln>
        </p:spPr>
        <p:txBody>
          <a:bodyPr>
            <a:spAutoFit/>
          </a:bodyPr>
          <a:lstStyle/>
          <a:p>
            <a:pPr algn="ctr">
              <a:spcBef>
                <a:spcPct val="50000"/>
              </a:spcBef>
            </a:pPr>
            <a:r>
              <a:rPr lang="nl-BE" sz="1400" b="1" dirty="0" smtClean="0">
                <a:solidFill>
                  <a:srgbClr val="003366"/>
                </a:solidFill>
                <a:ea typeface="ＭＳ Ｐゴシック" pitchFamily="34" charset="-128"/>
              </a:rPr>
              <a:t>Belangrijkste verschillen</a:t>
            </a:r>
          </a:p>
        </p:txBody>
      </p:sp>
    </p:spTree>
    <p:extLst>
      <p:ext uri="{BB962C8B-B14F-4D97-AF65-F5344CB8AC3E}">
        <p14:creationId xmlns:p14="http://schemas.microsoft.com/office/powerpoint/2010/main" val="2088475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89661593"/>
              </p:ext>
            </p:extLst>
          </p:nvPr>
        </p:nvGraphicFramePr>
        <p:xfrm>
          <a:off x="179512" y="1340768"/>
          <a:ext cx="8856984"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3528" y="6488668"/>
            <a:ext cx="2627771" cy="369332"/>
          </a:xfrm>
          <a:prstGeom prst="rect">
            <a:avLst/>
          </a:prstGeom>
          <a:noFill/>
        </p:spPr>
        <p:txBody>
          <a:bodyPr wrap="none" rtlCol="0">
            <a:spAutoFit/>
          </a:bodyPr>
          <a:lstStyle/>
          <a:p>
            <a:r>
              <a:rPr lang="nl-BE" i="1" dirty="0" smtClean="0">
                <a:solidFill>
                  <a:srgbClr val="003366"/>
                </a:solidFill>
              </a:rPr>
              <a:t>IMF Spillover report, 2014</a:t>
            </a:r>
            <a:endParaRPr lang="en-US" i="1" dirty="0">
              <a:solidFill>
                <a:srgbClr val="003366"/>
              </a:solidFill>
            </a:endParaRPr>
          </a:p>
        </p:txBody>
      </p:sp>
      <p:sp>
        <p:nvSpPr>
          <p:cNvPr id="4" name="Rectangle 3"/>
          <p:cNvSpPr>
            <a:spLocks noGrp="1" noChangeArrowheads="1"/>
          </p:cNvSpPr>
          <p:nvPr/>
        </p:nvSpPr>
        <p:spPr>
          <a:xfrm>
            <a:off x="323528" y="0"/>
            <a:ext cx="8352928" cy="1065522"/>
          </a:xfrm>
          <a:prstGeom prst="rect">
            <a:avLst/>
          </a:prstGeom>
        </p:spPr>
        <p:txBody>
          <a:bodyPr vert="horz" lIns="91440" tIns="45720" rIns="91440" bIns="4572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en-US" sz="3200" b="1" i="0" dirty="0" err="1" smtClean="0">
                <a:solidFill>
                  <a:schemeClr val="bg1"/>
                </a:solidFill>
              </a:rPr>
              <a:t>Groeibesmetting</a:t>
            </a:r>
            <a:r>
              <a:rPr lang="en-US" sz="3200" b="1" i="0" dirty="0" smtClean="0">
                <a:solidFill>
                  <a:schemeClr val="bg1"/>
                </a:solidFill>
              </a:rPr>
              <a:t> </a:t>
            </a:r>
            <a:r>
              <a:rPr lang="en-US" sz="3200" b="1" i="0" smtClean="0">
                <a:solidFill>
                  <a:schemeClr val="bg1"/>
                </a:solidFill>
              </a:rPr>
              <a:t>ontwikkelde</a:t>
            </a:r>
            <a:r>
              <a:rPr lang="en-US" sz="3200" b="1" i="0" dirty="0" smtClean="0">
                <a:solidFill>
                  <a:schemeClr val="bg1"/>
                </a:solidFill>
              </a:rPr>
              <a:t> </a:t>
            </a:r>
            <a:r>
              <a:rPr lang="en-US" sz="3200" b="1" i="0" dirty="0" err="1" smtClean="0">
                <a:solidFill>
                  <a:schemeClr val="bg1"/>
                </a:solidFill>
              </a:rPr>
              <a:t>landen</a:t>
            </a:r>
            <a:r>
              <a:rPr lang="en-US" sz="3200" b="1" i="0" dirty="0" smtClean="0">
                <a:solidFill>
                  <a:schemeClr val="bg1"/>
                </a:solidFill>
              </a:rPr>
              <a:t/>
            </a:r>
            <a:br>
              <a:rPr lang="en-US" sz="3200" b="1" i="0" dirty="0" smtClean="0">
                <a:solidFill>
                  <a:schemeClr val="bg1"/>
                </a:solidFill>
              </a:rPr>
            </a:br>
            <a:r>
              <a:rPr lang="en-US" sz="2400" b="1" dirty="0" err="1" smtClean="0">
                <a:solidFill>
                  <a:schemeClr val="bg1"/>
                </a:solidFill>
              </a:rPr>
              <a:t>Cumulatief</a:t>
            </a:r>
            <a:r>
              <a:rPr lang="en-US" sz="2400" b="1" dirty="0" smtClean="0">
                <a:solidFill>
                  <a:schemeClr val="bg1"/>
                </a:solidFill>
              </a:rPr>
              <a:t> effect -1% </a:t>
            </a:r>
            <a:r>
              <a:rPr lang="en-US" sz="2400" b="1" dirty="0" err="1" smtClean="0">
                <a:solidFill>
                  <a:schemeClr val="bg1"/>
                </a:solidFill>
              </a:rPr>
              <a:t>groei</a:t>
            </a:r>
            <a:r>
              <a:rPr lang="en-US" sz="2400" b="1" dirty="0" smtClean="0">
                <a:solidFill>
                  <a:schemeClr val="bg1"/>
                </a:solidFill>
              </a:rPr>
              <a:t> </a:t>
            </a:r>
            <a:r>
              <a:rPr lang="en-US" sz="2400" b="1" dirty="0" err="1" smtClean="0">
                <a:solidFill>
                  <a:schemeClr val="bg1"/>
                </a:solidFill>
              </a:rPr>
              <a:t>bbp</a:t>
            </a:r>
            <a:r>
              <a:rPr lang="en-US" sz="2400" b="1" dirty="0" smtClean="0">
                <a:solidFill>
                  <a:schemeClr val="bg1"/>
                </a:solidFill>
              </a:rPr>
              <a:t> EM </a:t>
            </a:r>
            <a:r>
              <a:rPr lang="en-US" sz="2400" b="1" dirty="0" err="1" smtClean="0">
                <a:solidFill>
                  <a:schemeClr val="bg1"/>
                </a:solidFill>
              </a:rPr>
              <a:t>gedurende</a:t>
            </a:r>
            <a:r>
              <a:rPr lang="en-US" sz="2400" b="1" dirty="0" smtClean="0">
                <a:solidFill>
                  <a:schemeClr val="bg1"/>
                </a:solidFill>
              </a:rPr>
              <a:t> 1 </a:t>
            </a:r>
            <a:r>
              <a:rPr lang="en-US" sz="2400" b="1" dirty="0" err="1" smtClean="0">
                <a:solidFill>
                  <a:schemeClr val="bg1"/>
                </a:solidFill>
              </a:rPr>
              <a:t>jaar</a:t>
            </a:r>
            <a:r>
              <a:rPr lang="en-US" sz="2400" b="1" dirty="0" smtClean="0">
                <a:solidFill>
                  <a:schemeClr val="bg1"/>
                </a:solidFill>
              </a:rPr>
              <a:t>)</a:t>
            </a:r>
            <a:endParaRPr lang="en-US" sz="2400" b="1" i="0" dirty="0" smtClean="0">
              <a:solidFill>
                <a:schemeClr val="bg1"/>
              </a:solidFill>
            </a:endParaRPr>
          </a:p>
        </p:txBody>
      </p:sp>
    </p:spTree>
    <p:extLst>
      <p:ext uri="{BB962C8B-B14F-4D97-AF65-F5344CB8AC3E}">
        <p14:creationId xmlns:p14="http://schemas.microsoft.com/office/powerpoint/2010/main" val="3185211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8"/>
          <p:cNvGraphicFramePr>
            <a:graphicFrameLocks/>
          </p:cNvGraphicFramePr>
          <p:nvPr>
            <p:extLst>
              <p:ext uri="{D42A27DB-BD31-4B8C-83A1-F6EECF244321}">
                <p14:modId xmlns:p14="http://schemas.microsoft.com/office/powerpoint/2010/main" val="1915929078"/>
              </p:ext>
            </p:extLst>
          </p:nvPr>
        </p:nvGraphicFramePr>
        <p:xfrm>
          <a:off x="444915" y="1931640"/>
          <a:ext cx="3862461" cy="43926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3568" y="1412776"/>
            <a:ext cx="3744416" cy="461665"/>
          </a:xfrm>
          <a:prstGeom prst="rect">
            <a:avLst/>
          </a:prstGeom>
          <a:noFill/>
        </p:spPr>
        <p:txBody>
          <a:bodyPr wrap="square" rtlCol="0">
            <a:spAutoFit/>
          </a:bodyPr>
          <a:lstStyle/>
          <a:p>
            <a:pPr algn="ctr"/>
            <a:r>
              <a:rPr lang="nl-BE" sz="1400" b="1" dirty="0" smtClean="0">
                <a:solidFill>
                  <a:srgbClr val="003366"/>
                </a:solidFill>
                <a:cs typeface="Arial"/>
              </a:rPr>
              <a:t>Werkloosheid daalt in bijna alle landen</a:t>
            </a:r>
          </a:p>
          <a:p>
            <a:pPr algn="ctr"/>
            <a:r>
              <a:rPr lang="nl-BE" sz="1000" b="1" dirty="0" smtClean="0">
                <a:solidFill>
                  <a:srgbClr val="003366"/>
                </a:solidFill>
                <a:cs typeface="Arial"/>
              </a:rPr>
              <a:t>(Eurozone, maandelijkse wijziging, x 1,000)</a:t>
            </a:r>
            <a:endParaRPr lang="en-US" sz="1000" b="1" dirty="0" err="1" smtClean="0">
              <a:solidFill>
                <a:srgbClr val="003366"/>
              </a:solidFill>
              <a:cs typeface="Arial"/>
            </a:endParaRPr>
          </a:p>
        </p:txBody>
      </p:sp>
      <p:sp>
        <p:nvSpPr>
          <p:cNvPr id="7" name="Oval 6"/>
          <p:cNvSpPr/>
          <p:nvPr/>
        </p:nvSpPr>
        <p:spPr>
          <a:xfrm>
            <a:off x="3563888" y="3861048"/>
            <a:ext cx="720080" cy="1152128"/>
          </a:xfrm>
          <a:prstGeom prst="ellipse">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graphicFrame>
        <p:nvGraphicFramePr>
          <p:cNvPr id="8" name="Content Placeholder 6"/>
          <p:cNvGraphicFramePr>
            <a:graphicFrameLocks noGrp="1"/>
          </p:cNvGraphicFramePr>
          <p:nvPr>
            <p:ph sz="half" idx="1"/>
            <p:extLst>
              <p:ext uri="{D42A27DB-BD31-4B8C-83A1-F6EECF244321}">
                <p14:modId xmlns:p14="http://schemas.microsoft.com/office/powerpoint/2010/main" val="1975692606"/>
              </p:ext>
            </p:extLst>
          </p:nvPr>
        </p:nvGraphicFramePr>
        <p:xfrm>
          <a:off x="4466848" y="1412776"/>
          <a:ext cx="4425632"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2"/>
          <p:cNvSpPr>
            <a:spLocks noGrp="1" noChangeArrowheads="1"/>
          </p:cNvSpPr>
          <p:nvPr>
            <p:ph type="title"/>
          </p:nvPr>
        </p:nvSpPr>
        <p:spPr>
          <a:xfrm>
            <a:off x="467544" y="0"/>
            <a:ext cx="8352928" cy="1077912"/>
          </a:xfrm>
        </p:spPr>
        <p:txBody>
          <a:bodyPr/>
          <a:lstStyle/>
          <a:p>
            <a:pPr eaLnBrk="1" hangingPunct="1"/>
            <a:r>
              <a:rPr lang="en-US" sz="3200" dirty="0" smtClean="0"/>
              <a:t>Eurozone</a:t>
            </a:r>
            <a:r>
              <a:rPr lang="en-US" sz="3200" i="0" dirty="0" smtClean="0"/>
              <a:t/>
            </a:r>
            <a:br>
              <a:rPr lang="en-US" sz="3200" i="0" dirty="0" smtClean="0"/>
            </a:br>
            <a:r>
              <a:rPr lang="en-US" sz="2400" dirty="0" err="1" smtClean="0"/>
              <a:t>Consumptie</a:t>
            </a:r>
            <a:endParaRPr lang="en-US" sz="2400" i="0" dirty="0" smtClean="0"/>
          </a:p>
        </p:txBody>
      </p:sp>
    </p:spTree>
    <p:extLst>
      <p:ext uri="{BB962C8B-B14F-4D97-AF65-F5344CB8AC3E}">
        <p14:creationId xmlns:p14="http://schemas.microsoft.com/office/powerpoint/2010/main" val="3072922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Eurozone </a:t>
            </a:r>
            <a:br>
              <a:rPr lang="en-US" dirty="0" smtClean="0"/>
            </a:br>
            <a:r>
              <a:rPr lang="en-US" sz="2200" dirty="0" err="1" smtClean="0"/>
              <a:t>Rugwind</a:t>
            </a:r>
            <a:r>
              <a:rPr lang="en-US" sz="2200" dirty="0" smtClean="0"/>
              <a:t> door </a:t>
            </a:r>
            <a:r>
              <a:rPr lang="en-US" sz="2200" dirty="0" err="1" smtClean="0"/>
              <a:t>begroting</a:t>
            </a:r>
            <a:r>
              <a:rPr lang="en-US" sz="2200" dirty="0" smtClean="0"/>
              <a:t>, ECB, </a:t>
            </a:r>
            <a:r>
              <a:rPr lang="en-US" sz="2200" dirty="0" err="1" smtClean="0"/>
              <a:t>kredietcyclus</a:t>
            </a:r>
            <a:r>
              <a:rPr lang="en-US" sz="2200" dirty="0" smtClean="0"/>
              <a:t>, </a:t>
            </a:r>
            <a:r>
              <a:rPr lang="en-US" sz="2200" dirty="0" err="1" smtClean="0"/>
              <a:t>hervormingen</a:t>
            </a:r>
            <a:endParaRPr lang="en-US" sz="2200" dirty="0"/>
          </a:p>
        </p:txBody>
      </p:sp>
      <p:sp>
        <p:nvSpPr>
          <p:cNvPr id="4" name="Content Placeholder 3"/>
          <p:cNvSpPr>
            <a:spLocks noGrp="1"/>
          </p:cNvSpPr>
          <p:nvPr>
            <p:ph sz="half" idx="2"/>
          </p:nvPr>
        </p:nvSpPr>
        <p:spPr>
          <a:xfrm>
            <a:off x="179512" y="1484784"/>
            <a:ext cx="4320480" cy="4713653"/>
          </a:xfrm>
          <a:solidFill>
            <a:schemeClr val="bg1"/>
          </a:solidFill>
        </p:spPr>
        <p:txBody>
          <a:bodyPr/>
          <a:lstStyle/>
          <a:p>
            <a:pPr lvl="1"/>
            <a:r>
              <a:rPr lang="en-US" sz="1400" dirty="0" err="1" smtClean="0"/>
              <a:t>Cyclische</a:t>
            </a:r>
            <a:r>
              <a:rPr lang="en-US" sz="1400" dirty="0" smtClean="0"/>
              <a:t> </a:t>
            </a:r>
            <a:r>
              <a:rPr lang="en-US" sz="1400" dirty="0" err="1" smtClean="0"/>
              <a:t>verbetering</a:t>
            </a:r>
            <a:r>
              <a:rPr lang="en-US" sz="1400" dirty="0" smtClean="0"/>
              <a:t> </a:t>
            </a:r>
            <a:r>
              <a:rPr lang="en-US" sz="1400" dirty="0" err="1" smtClean="0"/>
              <a:t>begroting</a:t>
            </a:r>
            <a:r>
              <a:rPr lang="en-US" sz="1400" dirty="0" smtClean="0"/>
              <a:t> &amp; </a:t>
            </a:r>
            <a:r>
              <a:rPr lang="en-US" sz="1400" dirty="0" err="1" smtClean="0"/>
              <a:t>historisch</a:t>
            </a:r>
            <a:r>
              <a:rPr lang="en-US" sz="1400" dirty="0" smtClean="0"/>
              <a:t> </a:t>
            </a:r>
            <a:r>
              <a:rPr lang="en-US" sz="1400" dirty="0" err="1" smtClean="0"/>
              <a:t>lage</a:t>
            </a:r>
            <a:r>
              <a:rPr lang="en-US" sz="1400" dirty="0" smtClean="0"/>
              <a:t> funding (QE) </a:t>
            </a:r>
            <a:r>
              <a:rPr lang="en-US" sz="1400" dirty="0" err="1" smtClean="0"/>
              <a:t>leiden</a:t>
            </a:r>
            <a:r>
              <a:rPr lang="en-US" sz="1400" dirty="0" smtClean="0"/>
              <a:t> tot </a:t>
            </a:r>
            <a:r>
              <a:rPr lang="en-US" sz="1400" dirty="0" err="1" smtClean="0"/>
              <a:t>daling</a:t>
            </a:r>
            <a:r>
              <a:rPr lang="en-US" sz="1400" dirty="0" smtClean="0"/>
              <a:t> </a:t>
            </a:r>
            <a:r>
              <a:rPr lang="en-US" sz="1400" dirty="0" err="1" smtClean="0"/>
              <a:t>begrotingstekort</a:t>
            </a:r>
            <a:r>
              <a:rPr lang="en-US" sz="1400" dirty="0" smtClean="0"/>
              <a:t> </a:t>
            </a:r>
            <a:r>
              <a:rPr lang="en-US" sz="1400" dirty="0" err="1" smtClean="0"/>
              <a:t>zelfs</a:t>
            </a:r>
            <a:r>
              <a:rPr lang="en-US" sz="1400" dirty="0" smtClean="0"/>
              <a:t> </a:t>
            </a:r>
            <a:r>
              <a:rPr lang="en-US" sz="1400" dirty="0" err="1" smtClean="0"/>
              <a:t>bij</a:t>
            </a:r>
            <a:r>
              <a:rPr lang="en-US" sz="1400" dirty="0" smtClean="0"/>
              <a:t> </a:t>
            </a:r>
            <a:r>
              <a:rPr lang="en-US" sz="1400" dirty="0" err="1" smtClean="0"/>
              <a:t>stijging</a:t>
            </a:r>
            <a:r>
              <a:rPr lang="en-US" sz="1400" dirty="0" smtClean="0"/>
              <a:t> </a:t>
            </a:r>
            <a:r>
              <a:rPr lang="en-US" sz="1400" dirty="0" err="1" smtClean="0"/>
              <a:t>structureel</a:t>
            </a:r>
            <a:r>
              <a:rPr lang="en-US" sz="1400" dirty="0" smtClean="0"/>
              <a:t> </a:t>
            </a:r>
            <a:r>
              <a:rPr lang="en-US" sz="1400" dirty="0" err="1" smtClean="0"/>
              <a:t>tekort</a:t>
            </a:r>
            <a:r>
              <a:rPr lang="en-US" sz="1400" dirty="0" smtClean="0"/>
              <a:t> met 0,2% (voor </a:t>
            </a:r>
            <a:r>
              <a:rPr lang="en-US" sz="1400" dirty="0" err="1" smtClean="0"/>
              <a:t>eerst</a:t>
            </a:r>
            <a:r>
              <a:rPr lang="en-US" sz="1400" dirty="0" smtClean="0"/>
              <a:t> </a:t>
            </a:r>
            <a:r>
              <a:rPr lang="en-US" sz="1400" dirty="0" err="1" smtClean="0"/>
              <a:t>sinds</a:t>
            </a:r>
            <a:r>
              <a:rPr lang="en-US" sz="1400" dirty="0" smtClean="0"/>
              <a:t> 2010). </a:t>
            </a:r>
          </a:p>
          <a:p>
            <a:pPr lvl="1"/>
            <a:endParaRPr lang="en-US" sz="1400" dirty="0" smtClean="0"/>
          </a:p>
          <a:p>
            <a:pPr lvl="1"/>
            <a:r>
              <a:rPr lang="en-US" sz="1400" dirty="0" smtClean="0"/>
              <a:t>Grote </a:t>
            </a:r>
            <a:r>
              <a:rPr lang="en-US" sz="1400" dirty="0" err="1" smtClean="0"/>
              <a:t>verschillen</a:t>
            </a:r>
            <a:r>
              <a:rPr lang="en-US" sz="1400" dirty="0" smtClean="0"/>
              <a:t> </a:t>
            </a:r>
            <a:r>
              <a:rPr lang="en-US" sz="1400" dirty="0" err="1" smtClean="0"/>
              <a:t>tussen</a:t>
            </a:r>
            <a:r>
              <a:rPr lang="en-US" sz="1400" dirty="0" smtClean="0"/>
              <a:t> </a:t>
            </a:r>
            <a:r>
              <a:rPr lang="en-US" sz="1400" dirty="0" err="1" smtClean="0"/>
              <a:t>landen</a:t>
            </a:r>
            <a:r>
              <a:rPr lang="en-US" sz="1400" dirty="0" smtClean="0"/>
              <a:t>:</a:t>
            </a:r>
          </a:p>
          <a:p>
            <a:pPr lvl="2"/>
            <a:r>
              <a:rPr lang="en-US" sz="1000" dirty="0" err="1" smtClean="0"/>
              <a:t>Versoepeling</a:t>
            </a:r>
            <a:r>
              <a:rPr lang="en-US" sz="1000" dirty="0" smtClean="0"/>
              <a:t>: </a:t>
            </a:r>
            <a:r>
              <a:rPr lang="en-US" sz="1000" dirty="0" err="1" smtClean="0"/>
              <a:t>Duitsland</a:t>
            </a:r>
            <a:r>
              <a:rPr lang="en-US" sz="1000" dirty="0" smtClean="0"/>
              <a:t> (</a:t>
            </a:r>
            <a:r>
              <a:rPr lang="en-US" sz="1000" dirty="0" err="1" smtClean="0"/>
              <a:t>toename</a:t>
            </a:r>
            <a:r>
              <a:rPr lang="en-US" sz="1000" dirty="0" smtClean="0"/>
              <a:t> </a:t>
            </a:r>
            <a:r>
              <a:rPr lang="en-US" sz="1000" dirty="0" err="1" smtClean="0"/>
              <a:t>investeringen</a:t>
            </a:r>
            <a:r>
              <a:rPr lang="en-US" sz="1000" dirty="0" smtClean="0"/>
              <a:t>) en </a:t>
            </a:r>
            <a:r>
              <a:rPr lang="en-US" sz="1000" dirty="0" err="1" smtClean="0"/>
              <a:t>Italië</a:t>
            </a:r>
            <a:r>
              <a:rPr lang="en-US" sz="1000" dirty="0" smtClean="0"/>
              <a:t> (</a:t>
            </a:r>
            <a:r>
              <a:rPr lang="en-US" sz="1000" dirty="0" err="1" smtClean="0"/>
              <a:t>belastingverminderingen</a:t>
            </a:r>
            <a:r>
              <a:rPr lang="en-US" sz="1000" dirty="0" smtClean="0"/>
              <a:t>)</a:t>
            </a:r>
          </a:p>
          <a:p>
            <a:pPr lvl="2"/>
            <a:r>
              <a:rPr lang="en-US" sz="1000" dirty="0" err="1" smtClean="0"/>
              <a:t>Stabiel</a:t>
            </a:r>
            <a:r>
              <a:rPr lang="en-US" sz="1000" dirty="0" smtClean="0"/>
              <a:t>: Nederland, </a:t>
            </a:r>
            <a:r>
              <a:rPr lang="en-US" sz="1000" dirty="0" err="1" smtClean="0"/>
              <a:t>Spanje</a:t>
            </a:r>
            <a:r>
              <a:rPr lang="en-US" sz="1000" dirty="0" smtClean="0"/>
              <a:t>, </a:t>
            </a:r>
            <a:r>
              <a:rPr lang="en-US" sz="1000" dirty="0" err="1" smtClean="0"/>
              <a:t>Oostenrijk</a:t>
            </a:r>
            <a:endParaRPr lang="en-US" sz="1000" dirty="0" smtClean="0"/>
          </a:p>
          <a:p>
            <a:pPr lvl="2"/>
            <a:r>
              <a:rPr lang="en-US" sz="1000" dirty="0" err="1" smtClean="0"/>
              <a:t>Verstrakking</a:t>
            </a:r>
            <a:r>
              <a:rPr lang="en-US" sz="1000" dirty="0" smtClean="0"/>
              <a:t>: </a:t>
            </a:r>
            <a:r>
              <a:rPr lang="en-US" sz="1000" dirty="0" err="1" smtClean="0"/>
              <a:t>Frankrijk</a:t>
            </a:r>
            <a:r>
              <a:rPr lang="en-US" sz="1000" dirty="0" smtClean="0"/>
              <a:t> (minder </a:t>
            </a:r>
            <a:r>
              <a:rPr lang="en-US" sz="1000" dirty="0" err="1" smtClean="0"/>
              <a:t>uitgaven</a:t>
            </a:r>
            <a:r>
              <a:rPr lang="en-US" sz="1000" dirty="0" smtClean="0"/>
              <a:t>) en België (idem)</a:t>
            </a:r>
          </a:p>
          <a:p>
            <a:pPr lvl="1"/>
            <a:endParaRPr lang="nl-BE" sz="1400" dirty="0" smtClean="0"/>
          </a:p>
          <a:p>
            <a:pPr lvl="1"/>
            <a:r>
              <a:rPr lang="nl-BE" sz="1400" dirty="0" smtClean="0"/>
              <a:t>Herstel kredietcyclus zet zich door.</a:t>
            </a:r>
          </a:p>
          <a:p>
            <a:pPr lvl="1"/>
            <a:endParaRPr lang="nl-BE" sz="1400" dirty="0" smtClean="0"/>
          </a:p>
          <a:p>
            <a:pPr lvl="1"/>
            <a:r>
              <a:rPr lang="nl-BE" sz="1400" dirty="0" smtClean="0"/>
              <a:t>Ultrasoepel monetair beleid (euro, netto-uitvoer)</a:t>
            </a:r>
          </a:p>
          <a:p>
            <a:pPr lvl="1"/>
            <a:endParaRPr lang="nl-BE" sz="1400" dirty="0" smtClean="0"/>
          </a:p>
          <a:p>
            <a:pPr lvl="1"/>
            <a:r>
              <a:rPr lang="nl-BE" sz="1400" dirty="0" smtClean="0"/>
              <a:t>Hervormingen (bv. It., </a:t>
            </a:r>
            <a:r>
              <a:rPr lang="nl-BE" sz="1400" dirty="0" err="1" smtClean="0"/>
              <a:t>Sp</a:t>
            </a:r>
            <a:r>
              <a:rPr lang="nl-BE" sz="1400" dirty="0" smtClean="0"/>
              <a:t>.)</a:t>
            </a:r>
            <a:endParaRPr lang="en-US" sz="1400" dirty="0" smtClean="0"/>
          </a:p>
          <a:p>
            <a:pPr marL="269875" lvl="1" indent="0">
              <a:buNone/>
            </a:pPr>
            <a:endParaRPr lang="en-US" sz="1400" dirty="0"/>
          </a:p>
        </p:txBody>
      </p:sp>
      <p:graphicFrame>
        <p:nvGraphicFramePr>
          <p:cNvPr id="7" name="Chart 6"/>
          <p:cNvGraphicFramePr>
            <a:graphicFrameLocks noGrp="1"/>
          </p:cNvGraphicFramePr>
          <p:nvPr>
            <p:extLst>
              <p:ext uri="{D42A27DB-BD31-4B8C-83A1-F6EECF244321}">
                <p14:modId xmlns:p14="http://schemas.microsoft.com/office/powerpoint/2010/main" val="1362050040"/>
              </p:ext>
            </p:extLst>
          </p:nvPr>
        </p:nvGraphicFramePr>
        <p:xfrm>
          <a:off x="4716016" y="1124744"/>
          <a:ext cx="4215830" cy="2808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3720449074"/>
              </p:ext>
            </p:extLst>
          </p:nvPr>
        </p:nvGraphicFramePr>
        <p:xfrm>
          <a:off x="4716015" y="4005064"/>
          <a:ext cx="4320481" cy="2808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1868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KBC template">
  <a:themeElements>
    <a:clrScheme name="GCE huisstijl">
      <a:dk1>
        <a:srgbClr val="595959"/>
      </a:dk1>
      <a:lt1>
        <a:sysClr val="window" lastClr="FFFFFF"/>
      </a:lt1>
      <a:dk2>
        <a:srgbClr val="1F497D"/>
      </a:dk2>
      <a:lt2>
        <a:srgbClr val="EEECE1"/>
      </a:lt2>
      <a:accent1>
        <a:srgbClr val="0000FF"/>
      </a:accent1>
      <a:accent2>
        <a:srgbClr val="00B0F0"/>
      </a:accent2>
      <a:accent3>
        <a:srgbClr val="7F7F7F"/>
      </a:accent3>
      <a:accent4>
        <a:srgbClr val="2C2C2C"/>
      </a:accent4>
      <a:accent5>
        <a:srgbClr val="E22A2E"/>
      </a:accent5>
      <a:accent6>
        <a:srgbClr val="A6003B"/>
      </a:accent6>
      <a:hlink>
        <a:srgbClr val="339966"/>
      </a:hlink>
      <a:folHlink>
        <a:srgbClr val="BF9000"/>
      </a:folHlink>
    </a:clrScheme>
    <a:fontScheme name="KBC_alg">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48" charset="-128"/>
          </a:defRPr>
        </a:defPPr>
      </a:lstStyle>
    </a:lnDef>
  </a:objectDefaults>
  <a:extraClrSchemeLst>
    <a:extraClrScheme>
      <a:clrScheme name="KBC_alg 1">
        <a:dk1>
          <a:srgbClr val="4D4D4D"/>
        </a:dk1>
        <a:lt1>
          <a:srgbClr val="FFFFFF"/>
        </a:lt1>
        <a:dk2>
          <a:srgbClr val="4D4D4D"/>
        </a:dk2>
        <a:lt2>
          <a:srgbClr val="777777"/>
        </a:lt2>
        <a:accent1>
          <a:srgbClr val="0099CC"/>
        </a:accent1>
        <a:accent2>
          <a:srgbClr val="DDF6FF"/>
        </a:accent2>
        <a:accent3>
          <a:srgbClr val="FFFFFF"/>
        </a:accent3>
        <a:accent4>
          <a:srgbClr val="404040"/>
        </a:accent4>
        <a:accent5>
          <a:srgbClr val="AACAE2"/>
        </a:accent5>
        <a:accent6>
          <a:srgbClr val="C8DFE7"/>
        </a:accent6>
        <a:hlink>
          <a:srgbClr val="003366"/>
        </a:hlink>
        <a:folHlink>
          <a:srgbClr val="B7E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KBC horizontal banner">
  <a:themeElements>
    <a:clrScheme name="powerpointGCE">
      <a:dk1>
        <a:srgbClr val="595959"/>
      </a:dk1>
      <a:lt1>
        <a:sysClr val="window" lastClr="FFFFFF"/>
      </a:lt1>
      <a:dk2>
        <a:srgbClr val="1F497D"/>
      </a:dk2>
      <a:lt2>
        <a:srgbClr val="EEECE1"/>
      </a:lt2>
      <a:accent1>
        <a:srgbClr val="0000FF"/>
      </a:accent1>
      <a:accent2>
        <a:srgbClr val="00B0F0"/>
      </a:accent2>
      <a:accent3>
        <a:srgbClr val="7F7F7F"/>
      </a:accent3>
      <a:accent4>
        <a:srgbClr val="2C2C2C"/>
      </a:accent4>
      <a:accent5>
        <a:srgbClr val="E22A2E"/>
      </a:accent5>
      <a:accent6>
        <a:srgbClr val="A6003B"/>
      </a:accent6>
      <a:hlink>
        <a:srgbClr val="339966"/>
      </a:hlink>
      <a:folHlink>
        <a:srgbClr val="BF9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3.xml><?xml version="1.0" encoding="utf-8"?>
<a:theme xmlns:a="http://schemas.openxmlformats.org/drawingml/2006/main" name="3_KBC horizontal banner">
  <a:themeElements>
    <a:clrScheme name="powerpointGCE">
      <a:dk1>
        <a:srgbClr val="595959"/>
      </a:dk1>
      <a:lt1>
        <a:sysClr val="window" lastClr="FFFFFF"/>
      </a:lt1>
      <a:dk2>
        <a:srgbClr val="1F497D"/>
      </a:dk2>
      <a:lt2>
        <a:srgbClr val="EEECE1"/>
      </a:lt2>
      <a:accent1>
        <a:srgbClr val="0000FF"/>
      </a:accent1>
      <a:accent2>
        <a:srgbClr val="00B0F0"/>
      </a:accent2>
      <a:accent3>
        <a:srgbClr val="7F7F7F"/>
      </a:accent3>
      <a:accent4>
        <a:srgbClr val="2C2C2C"/>
      </a:accent4>
      <a:accent5>
        <a:srgbClr val="E22A2E"/>
      </a:accent5>
      <a:accent6>
        <a:srgbClr val="A6003B"/>
      </a:accent6>
      <a:hlink>
        <a:srgbClr val="339966"/>
      </a:hlink>
      <a:folHlink>
        <a:srgbClr val="BF9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werpointGCE">
    <a:dk1>
      <a:srgbClr val="595959"/>
    </a:dk1>
    <a:lt1>
      <a:sysClr val="window" lastClr="FFFFFF"/>
    </a:lt1>
    <a:dk2>
      <a:srgbClr val="1F497D"/>
    </a:dk2>
    <a:lt2>
      <a:srgbClr val="EEECE1"/>
    </a:lt2>
    <a:accent1>
      <a:srgbClr val="0000FF"/>
    </a:accent1>
    <a:accent2>
      <a:srgbClr val="00B0F0"/>
    </a:accent2>
    <a:accent3>
      <a:srgbClr val="7F7F7F"/>
    </a:accent3>
    <a:accent4>
      <a:srgbClr val="2C2C2C"/>
    </a:accent4>
    <a:accent5>
      <a:srgbClr val="E22A2E"/>
    </a:accent5>
    <a:accent6>
      <a:srgbClr val="A6003B"/>
    </a:accent6>
    <a:hlink>
      <a:srgbClr val="339966"/>
    </a:hlink>
    <a:folHlink>
      <a:srgbClr val="BF9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owerpointGCE">
    <a:dk1>
      <a:srgbClr val="595959"/>
    </a:dk1>
    <a:lt1>
      <a:sysClr val="window" lastClr="FFFFFF"/>
    </a:lt1>
    <a:dk2>
      <a:srgbClr val="1F497D"/>
    </a:dk2>
    <a:lt2>
      <a:srgbClr val="EEECE1"/>
    </a:lt2>
    <a:accent1>
      <a:srgbClr val="0000FF"/>
    </a:accent1>
    <a:accent2>
      <a:srgbClr val="00B0F0"/>
    </a:accent2>
    <a:accent3>
      <a:srgbClr val="7F7F7F"/>
    </a:accent3>
    <a:accent4>
      <a:srgbClr val="2C2C2C"/>
    </a:accent4>
    <a:accent5>
      <a:srgbClr val="E22A2E"/>
    </a:accent5>
    <a:accent6>
      <a:srgbClr val="A6003B"/>
    </a:accent6>
    <a:hlink>
      <a:srgbClr val="339966"/>
    </a:hlink>
    <a:folHlink>
      <a:srgbClr val="BF9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KBC template</Template>
  <TotalTime>0</TotalTime>
  <Words>2559</Words>
  <Application>Microsoft Office PowerPoint</Application>
  <PresentationFormat>On-screen Show (4:3)</PresentationFormat>
  <Paragraphs>429</Paragraphs>
  <Slides>25</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ＭＳ Ｐゴシック</vt:lpstr>
      <vt:lpstr>Arial</vt:lpstr>
      <vt:lpstr>Calibri</vt:lpstr>
      <vt:lpstr>Lucida Grande</vt:lpstr>
      <vt:lpstr>Trebuchet MS</vt:lpstr>
      <vt:lpstr>Wingdings</vt:lpstr>
      <vt:lpstr>Zapf Dingbats</vt:lpstr>
      <vt:lpstr>ヒラギノ角ゴ Pro W3</vt:lpstr>
      <vt:lpstr>KBC template</vt:lpstr>
      <vt:lpstr>2_KBC horizontal banner</vt:lpstr>
      <vt:lpstr>3_KBC horizontal banner</vt:lpstr>
      <vt:lpstr>Conjunctuurvooruitzichten 1H2016  Globale groei aan twee snelheden  </vt:lpstr>
      <vt:lpstr>Basisscenario</vt:lpstr>
      <vt:lpstr>Conjunctuurvooruitzichten 1H2016</vt:lpstr>
      <vt:lpstr>Globale groei  Vertraging groeilanden</vt:lpstr>
      <vt:lpstr>Groeilanden Inflow / outflow groeilanden / China (t.e.m. oktober)</vt:lpstr>
      <vt:lpstr>Risico op nieuwe EM-crisis? </vt:lpstr>
      <vt:lpstr>PowerPoint Presentation</vt:lpstr>
      <vt:lpstr>Eurozone Consumptie</vt:lpstr>
      <vt:lpstr>Eurozone  Rugwind door begroting, ECB, kredietcyclus, hervormingen</vt:lpstr>
      <vt:lpstr>Eurozone  Rugwind vanwege begroting, ECB, kredietcyclus</vt:lpstr>
      <vt:lpstr>VS Tijdelijke vertraging groei</vt:lpstr>
      <vt:lpstr>VS Industrie versus diensten</vt:lpstr>
      <vt:lpstr>VS Sterk arbeidsmarktrapport oktober</vt:lpstr>
      <vt:lpstr>VS Eindelijk looninflatie</vt:lpstr>
      <vt:lpstr>Conjunctuurvooruitzichten 1H2016</vt:lpstr>
      <vt:lpstr>PowerPoint Presentation</vt:lpstr>
      <vt:lpstr>PowerPoint Presentation</vt:lpstr>
      <vt:lpstr>PowerPoint Presentation</vt:lpstr>
      <vt:lpstr>ECB Bijkomende monetaire versoepeling</vt:lpstr>
      <vt:lpstr>Wisselkoers Impact euro/dollar</vt:lpstr>
      <vt:lpstr>Fed Waarschijnlijkheid renteverhoging neemt toe</vt:lpstr>
      <vt:lpstr>PowerPoint Presentation</vt:lpstr>
      <vt:lpstr>Fed Vorige rentecyli (sinds 1950)</vt:lpstr>
      <vt:lpstr>ECONOMISCHE VERWACHTINGEN </vt:lpstr>
      <vt:lpstr>Basisscenario</vt:lpstr>
    </vt:vector>
  </TitlesOfParts>
  <Company>KBC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dieter guffens</dc:creator>
  <cp:lastModifiedBy>Leunens Stef</cp:lastModifiedBy>
  <cp:revision>3611</cp:revision>
  <cp:lastPrinted>2015-11-17T10:37:12Z</cp:lastPrinted>
  <dcterms:created xsi:type="dcterms:W3CDTF">2012-03-16T13:04:55Z</dcterms:created>
  <dcterms:modified xsi:type="dcterms:W3CDTF">2015-12-02T16:07:25Z</dcterms:modified>
</cp:coreProperties>
</file>