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2"/>
  </p:notesMasterIdLst>
  <p:sldIdLst>
    <p:sldId id="263" r:id="rId5"/>
    <p:sldId id="264" r:id="rId6"/>
    <p:sldId id="280" r:id="rId7"/>
    <p:sldId id="281" r:id="rId8"/>
    <p:sldId id="282" r:id="rId9"/>
    <p:sldId id="283" r:id="rId10"/>
    <p:sldId id="269" r:id="rId11"/>
  </p:sldIdLst>
  <p:sldSz cx="6858000" cy="9906000" type="A4"/>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18" autoAdjust="0"/>
    <p:restoredTop sz="92462" autoAdjust="0"/>
  </p:normalViewPr>
  <p:slideViewPr>
    <p:cSldViewPr snapToGrid="0">
      <p:cViewPr varScale="1">
        <p:scale>
          <a:sx n="73" d="100"/>
          <a:sy n="73" d="100"/>
        </p:scale>
        <p:origin x="3360" y="66"/>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yota Ito" userId="5e0ab81e-8d9b-44a8-8fe6-f844f6ea8693" providerId="ADAL" clId="{31422E1B-C79E-400B-A47E-CE5D70E63EE4}"/>
    <pc:docChg chg="undo custSel modSld">
      <pc:chgData name="Ryota Ito" userId="5e0ab81e-8d9b-44a8-8fe6-f844f6ea8693" providerId="ADAL" clId="{31422E1B-C79E-400B-A47E-CE5D70E63EE4}" dt="2022-04-06T06:57:57.726" v="191" actId="478"/>
      <pc:docMkLst>
        <pc:docMk/>
      </pc:docMkLst>
      <pc:sldChg chg="modSp mod">
        <pc:chgData name="Ryota Ito" userId="5e0ab81e-8d9b-44a8-8fe6-f844f6ea8693" providerId="ADAL" clId="{31422E1B-C79E-400B-A47E-CE5D70E63EE4}" dt="2022-03-28T05:34:40.683" v="151" actId="20577"/>
        <pc:sldMkLst>
          <pc:docMk/>
          <pc:sldMk cId="426077434" sldId="263"/>
        </pc:sldMkLst>
        <pc:spChg chg="mod">
          <ac:chgData name="Ryota Ito" userId="5e0ab81e-8d9b-44a8-8fe6-f844f6ea8693" providerId="ADAL" clId="{31422E1B-C79E-400B-A47E-CE5D70E63EE4}" dt="2022-03-28T05:34:40.683" v="151" actId="20577"/>
          <ac:spMkLst>
            <pc:docMk/>
            <pc:sldMk cId="426077434" sldId="263"/>
            <ac:spMk id="22" creationId="{867685A0-FFCB-4091-A245-8C14176696E3}"/>
          </ac:spMkLst>
        </pc:spChg>
      </pc:sldChg>
      <pc:sldChg chg="modSp mod">
        <pc:chgData name="Ryota Ito" userId="5e0ab81e-8d9b-44a8-8fe6-f844f6ea8693" providerId="ADAL" clId="{31422E1B-C79E-400B-A47E-CE5D70E63EE4}" dt="2022-03-27T07:06:18.881" v="22" actId="13926"/>
        <pc:sldMkLst>
          <pc:docMk/>
          <pc:sldMk cId="382994292" sldId="264"/>
        </pc:sldMkLst>
        <pc:spChg chg="mod">
          <ac:chgData name="Ryota Ito" userId="5e0ab81e-8d9b-44a8-8fe6-f844f6ea8693" providerId="ADAL" clId="{31422E1B-C79E-400B-A47E-CE5D70E63EE4}" dt="2022-03-27T07:06:18.881" v="22" actId="13926"/>
          <ac:spMkLst>
            <pc:docMk/>
            <pc:sldMk cId="382994292" sldId="264"/>
            <ac:spMk id="10" creationId="{D1E64385-6083-46F3-BE0B-9FE6F40D8E20}"/>
          </ac:spMkLst>
        </pc:spChg>
      </pc:sldChg>
      <pc:sldChg chg="delSp modSp mod">
        <pc:chgData name="Ryota Ito" userId="5e0ab81e-8d9b-44a8-8fe6-f844f6ea8693" providerId="ADAL" clId="{31422E1B-C79E-400B-A47E-CE5D70E63EE4}" dt="2022-04-06T06:57:57.726" v="191" actId="478"/>
        <pc:sldMkLst>
          <pc:docMk/>
          <pc:sldMk cId="3563884964" sldId="269"/>
        </pc:sldMkLst>
        <pc:spChg chg="del">
          <ac:chgData name="Ryota Ito" userId="5e0ab81e-8d9b-44a8-8fe6-f844f6ea8693" providerId="ADAL" clId="{31422E1B-C79E-400B-A47E-CE5D70E63EE4}" dt="2022-04-06T06:57:57.726" v="191" actId="478"/>
          <ac:spMkLst>
            <pc:docMk/>
            <pc:sldMk cId="3563884964" sldId="269"/>
            <ac:spMk id="10" creationId="{48F407EB-823B-4EE7-905F-2749BFDE0CA6}"/>
          </ac:spMkLst>
        </pc:spChg>
        <pc:graphicFrameChg chg="modGraphic">
          <ac:chgData name="Ryota Ito" userId="5e0ab81e-8d9b-44a8-8fe6-f844f6ea8693" providerId="ADAL" clId="{31422E1B-C79E-400B-A47E-CE5D70E63EE4}" dt="2022-04-06T06:57:42.469" v="190" actId="404"/>
          <ac:graphicFrameMkLst>
            <pc:docMk/>
            <pc:sldMk cId="3563884964" sldId="269"/>
            <ac:graphicFrameMk id="11" creationId="{8A6F9712-DFC0-41D0-BBCE-E0D42131C959}"/>
          </ac:graphicFrameMkLst>
        </pc:graphicFrameChg>
      </pc:sldChg>
      <pc:sldChg chg="addSp delSp modSp mod">
        <pc:chgData name="Ryota Ito" userId="5e0ab81e-8d9b-44a8-8fe6-f844f6ea8693" providerId="ADAL" clId="{31422E1B-C79E-400B-A47E-CE5D70E63EE4}" dt="2022-04-06T06:53:01.803" v="157" actId="1076"/>
        <pc:sldMkLst>
          <pc:docMk/>
          <pc:sldMk cId="3448593143" sldId="280"/>
        </pc:sldMkLst>
        <pc:spChg chg="del mod">
          <ac:chgData name="Ryota Ito" userId="5e0ab81e-8d9b-44a8-8fe6-f844f6ea8693" providerId="ADAL" clId="{31422E1B-C79E-400B-A47E-CE5D70E63EE4}" dt="2022-03-27T07:16:55.946" v="71" actId="478"/>
          <ac:spMkLst>
            <pc:docMk/>
            <pc:sldMk cId="3448593143" sldId="280"/>
            <ac:spMk id="2" creationId="{21DFB857-2D5D-4BB0-966A-878DF1268B36}"/>
          </ac:spMkLst>
        </pc:spChg>
        <pc:spChg chg="mod">
          <ac:chgData name="Ryota Ito" userId="5e0ab81e-8d9b-44a8-8fe6-f844f6ea8693" providerId="ADAL" clId="{31422E1B-C79E-400B-A47E-CE5D70E63EE4}" dt="2022-03-27T07:20:18.536" v="105" actId="14100"/>
          <ac:spMkLst>
            <pc:docMk/>
            <pc:sldMk cId="3448593143" sldId="280"/>
            <ac:spMk id="12" creationId="{ACF8867D-DA40-4B00-9A19-6ABB0D1616CB}"/>
          </ac:spMkLst>
        </pc:spChg>
        <pc:spChg chg="del">
          <ac:chgData name="Ryota Ito" userId="5e0ab81e-8d9b-44a8-8fe6-f844f6ea8693" providerId="ADAL" clId="{31422E1B-C79E-400B-A47E-CE5D70E63EE4}" dt="2022-03-27T07:12:02.115" v="65" actId="478"/>
          <ac:spMkLst>
            <pc:docMk/>
            <pc:sldMk cId="3448593143" sldId="280"/>
            <ac:spMk id="30" creationId="{9D81F7D9-9489-4088-A576-9D4DC9BE910A}"/>
          </ac:spMkLst>
        </pc:spChg>
        <pc:spChg chg="add mod">
          <ac:chgData name="Ryota Ito" userId="5e0ab81e-8d9b-44a8-8fe6-f844f6ea8693" providerId="ADAL" clId="{31422E1B-C79E-400B-A47E-CE5D70E63EE4}" dt="2022-03-27T07:12:08.811" v="66" actId="571"/>
          <ac:spMkLst>
            <pc:docMk/>
            <pc:sldMk cId="3448593143" sldId="280"/>
            <ac:spMk id="37" creationId="{703CFD1D-4570-472C-A0A0-BFEFE2C80467}"/>
          </ac:spMkLst>
        </pc:spChg>
        <pc:spChg chg="mod">
          <ac:chgData name="Ryota Ito" userId="5e0ab81e-8d9b-44a8-8fe6-f844f6ea8693" providerId="ADAL" clId="{31422E1B-C79E-400B-A47E-CE5D70E63EE4}" dt="2022-04-06T06:52:46.442" v="155" actId="1076"/>
          <ac:spMkLst>
            <pc:docMk/>
            <pc:sldMk cId="3448593143" sldId="280"/>
            <ac:spMk id="77" creationId="{CF9E694F-4167-4DB4-931A-7940AAA4F62A}"/>
          </ac:spMkLst>
        </pc:spChg>
        <pc:grpChg chg="mod">
          <ac:chgData name="Ryota Ito" userId="5e0ab81e-8d9b-44a8-8fe6-f844f6ea8693" providerId="ADAL" clId="{31422E1B-C79E-400B-A47E-CE5D70E63EE4}" dt="2022-04-06T06:53:01.803" v="157" actId="1076"/>
          <ac:grpSpMkLst>
            <pc:docMk/>
            <pc:sldMk cId="3448593143" sldId="280"/>
            <ac:grpSpMk id="83" creationId="{6D378D6A-3273-40B2-A99A-A237EDFB043C}"/>
          </ac:grpSpMkLst>
        </pc:grpChg>
        <pc:cxnChg chg="mod">
          <ac:chgData name="Ryota Ito" userId="5e0ab81e-8d9b-44a8-8fe6-f844f6ea8693" providerId="ADAL" clId="{31422E1B-C79E-400B-A47E-CE5D70E63EE4}" dt="2022-04-06T06:52:42.676" v="154" actId="14100"/>
          <ac:cxnSpMkLst>
            <pc:docMk/>
            <pc:sldMk cId="3448593143" sldId="280"/>
            <ac:cxnSpMk id="39" creationId="{0FF959BE-A15E-4082-9DAC-C40D1492D1A5}"/>
          </ac:cxnSpMkLst>
        </pc:cxnChg>
      </pc:sldChg>
      <pc:sldChg chg="modSp mod">
        <pc:chgData name="Ryota Ito" userId="5e0ab81e-8d9b-44a8-8fe6-f844f6ea8693" providerId="ADAL" clId="{31422E1B-C79E-400B-A47E-CE5D70E63EE4}" dt="2022-04-06T06:55:09.793" v="163" actId="20577"/>
        <pc:sldMkLst>
          <pc:docMk/>
          <pc:sldMk cId="1829641055" sldId="281"/>
        </pc:sldMkLst>
        <pc:spChg chg="mod">
          <ac:chgData name="Ryota Ito" userId="5e0ab81e-8d9b-44a8-8fe6-f844f6ea8693" providerId="ADAL" clId="{31422E1B-C79E-400B-A47E-CE5D70E63EE4}" dt="2022-04-06T06:55:09.793" v="163" actId="20577"/>
          <ac:spMkLst>
            <pc:docMk/>
            <pc:sldMk cId="1829641055" sldId="281"/>
            <ac:spMk id="5" creationId="{2725DCE9-500B-4ED8-A267-3A68BABA8682}"/>
          </ac:spMkLst>
        </pc:spChg>
      </pc:sldChg>
      <pc:sldChg chg="modSp mod">
        <pc:chgData name="Ryota Ito" userId="5e0ab81e-8d9b-44a8-8fe6-f844f6ea8693" providerId="ADAL" clId="{31422E1B-C79E-400B-A47E-CE5D70E63EE4}" dt="2022-04-06T06:56:23.956" v="166" actId="20577"/>
        <pc:sldMkLst>
          <pc:docMk/>
          <pc:sldMk cId="2059587743" sldId="282"/>
        </pc:sldMkLst>
        <pc:spChg chg="mod">
          <ac:chgData name="Ryota Ito" userId="5e0ab81e-8d9b-44a8-8fe6-f844f6ea8693" providerId="ADAL" clId="{31422E1B-C79E-400B-A47E-CE5D70E63EE4}" dt="2022-04-06T06:56:23.956" v="166" actId="20577"/>
          <ac:spMkLst>
            <pc:docMk/>
            <pc:sldMk cId="2059587743" sldId="282"/>
            <ac:spMk id="12" creationId="{ACF8867D-DA40-4B00-9A19-6ABB0D1616CB}"/>
          </ac:spMkLst>
        </pc:spChg>
      </pc:sldChg>
    </pc:docChg>
  </pc:docChgLst>
  <pc:docChgLst>
    <pc:chgData name="Ito, Ryota" userId="0f48d215-65f5-4888-9d9b-3454664bac11" providerId="ADAL" clId="{F9036DCD-9DCC-462B-807A-0824144FE61F}"/>
    <pc:docChg chg="undo custSel addSld modSld">
      <pc:chgData name="Ito, Ryota" userId="0f48d215-65f5-4888-9d9b-3454664bac11" providerId="ADAL" clId="{F9036DCD-9DCC-462B-807A-0824144FE61F}" dt="2023-12-13T15:38:19.830" v="3144" actId="1076"/>
      <pc:docMkLst>
        <pc:docMk/>
      </pc:docMkLst>
      <pc:sldChg chg="modSp mod">
        <pc:chgData name="Ito, Ryota" userId="0f48d215-65f5-4888-9d9b-3454664bac11" providerId="ADAL" clId="{F9036DCD-9DCC-462B-807A-0824144FE61F}" dt="2023-12-13T10:57:03.404" v="3" actId="20577"/>
        <pc:sldMkLst>
          <pc:docMk/>
          <pc:sldMk cId="426077434" sldId="263"/>
        </pc:sldMkLst>
        <pc:spChg chg="mod">
          <ac:chgData name="Ito, Ryota" userId="0f48d215-65f5-4888-9d9b-3454664bac11" providerId="ADAL" clId="{F9036DCD-9DCC-462B-807A-0824144FE61F}" dt="2023-12-13T10:57:03.404" v="3" actId="20577"/>
          <ac:spMkLst>
            <pc:docMk/>
            <pc:sldMk cId="426077434" sldId="263"/>
            <ac:spMk id="22" creationId="{867685A0-FFCB-4091-A245-8C14176696E3}"/>
          </ac:spMkLst>
        </pc:spChg>
      </pc:sldChg>
      <pc:sldChg chg="addSp delSp modSp mod">
        <pc:chgData name="Ito, Ryota" userId="0f48d215-65f5-4888-9d9b-3454664bac11" providerId="ADAL" clId="{F9036DCD-9DCC-462B-807A-0824144FE61F}" dt="2023-12-13T15:15:09.096" v="2476" actId="478"/>
        <pc:sldMkLst>
          <pc:docMk/>
          <pc:sldMk cId="382994292" sldId="264"/>
        </pc:sldMkLst>
        <pc:spChg chg="del mod">
          <ac:chgData name="Ito, Ryota" userId="0f48d215-65f5-4888-9d9b-3454664bac11" providerId="ADAL" clId="{F9036DCD-9DCC-462B-807A-0824144FE61F}" dt="2023-12-13T12:30:51.164" v="2467" actId="478"/>
          <ac:spMkLst>
            <pc:docMk/>
            <pc:sldMk cId="382994292" sldId="264"/>
            <ac:spMk id="2" creationId="{BE5D6238-B4DE-E80D-B4FB-B5E8CEA0A9FE}"/>
          </ac:spMkLst>
        </pc:spChg>
        <pc:spChg chg="del">
          <ac:chgData name="Ito, Ryota" userId="0f48d215-65f5-4888-9d9b-3454664bac11" providerId="ADAL" clId="{F9036DCD-9DCC-462B-807A-0824144FE61F}" dt="2023-12-13T15:15:09.096" v="2476" actId="478"/>
          <ac:spMkLst>
            <pc:docMk/>
            <pc:sldMk cId="382994292" sldId="264"/>
            <ac:spMk id="3" creationId="{DCB22A45-27A0-9690-1974-98A8BD57E4AA}"/>
          </ac:spMkLst>
        </pc:spChg>
        <pc:spChg chg="mod">
          <ac:chgData name="Ito, Ryota" userId="0f48d215-65f5-4888-9d9b-3454664bac11" providerId="ADAL" clId="{F9036DCD-9DCC-462B-807A-0824144FE61F}" dt="2023-12-13T12:24:20.573" v="2463" actId="20577"/>
          <ac:spMkLst>
            <pc:docMk/>
            <pc:sldMk cId="382994292" sldId="264"/>
            <ac:spMk id="10" creationId="{D1E64385-6083-46F3-BE0B-9FE6F40D8E20}"/>
          </ac:spMkLst>
        </pc:spChg>
        <pc:picChg chg="add mod modCrop">
          <ac:chgData name="Ito, Ryota" userId="0f48d215-65f5-4888-9d9b-3454664bac11" providerId="ADAL" clId="{F9036DCD-9DCC-462B-807A-0824144FE61F}" dt="2023-12-13T12:31:08.998" v="2473" actId="732"/>
          <ac:picMkLst>
            <pc:docMk/>
            <pc:sldMk cId="382994292" sldId="264"/>
            <ac:picMk id="6" creationId="{00E03946-C3D2-A39F-6FCA-F3B0D70FF50F}"/>
          </ac:picMkLst>
        </pc:picChg>
      </pc:sldChg>
      <pc:sldChg chg="addSp modSp mod">
        <pc:chgData name="Ito, Ryota" userId="0f48d215-65f5-4888-9d9b-3454664bac11" providerId="ADAL" clId="{F9036DCD-9DCC-462B-807A-0824144FE61F}" dt="2023-12-13T15:38:19.830" v="3144" actId="1076"/>
        <pc:sldMkLst>
          <pc:docMk/>
          <pc:sldMk cId="3563884964" sldId="269"/>
        </pc:sldMkLst>
        <pc:picChg chg="add mod">
          <ac:chgData name="Ito, Ryota" userId="0f48d215-65f5-4888-9d9b-3454664bac11" providerId="ADAL" clId="{F9036DCD-9DCC-462B-807A-0824144FE61F}" dt="2023-12-13T15:38:19.830" v="3144" actId="1076"/>
          <ac:picMkLst>
            <pc:docMk/>
            <pc:sldMk cId="3563884964" sldId="269"/>
            <ac:picMk id="4" creationId="{024DFFAC-FFDD-73B0-1040-6DE3DC84BDEA}"/>
          </ac:picMkLst>
        </pc:picChg>
        <pc:picChg chg="add mod">
          <ac:chgData name="Ito, Ryota" userId="0f48d215-65f5-4888-9d9b-3454664bac11" providerId="ADAL" clId="{F9036DCD-9DCC-462B-807A-0824144FE61F}" dt="2023-12-13T15:38:19.830" v="3144" actId="1076"/>
          <ac:picMkLst>
            <pc:docMk/>
            <pc:sldMk cId="3563884964" sldId="269"/>
            <ac:picMk id="6" creationId="{B30BF410-5033-2681-B568-7EAC6772010D}"/>
          </ac:picMkLst>
        </pc:picChg>
      </pc:sldChg>
      <pc:sldChg chg="addSp delSp modSp mod">
        <pc:chgData name="Ito, Ryota" userId="0f48d215-65f5-4888-9d9b-3454664bac11" providerId="ADAL" clId="{F9036DCD-9DCC-462B-807A-0824144FE61F}" dt="2023-12-13T15:18:39.765" v="2522" actId="21"/>
        <pc:sldMkLst>
          <pc:docMk/>
          <pc:sldMk cId="3448593143" sldId="280"/>
        </pc:sldMkLst>
        <pc:spChg chg="del">
          <ac:chgData name="Ito, Ryota" userId="0f48d215-65f5-4888-9d9b-3454664bac11" providerId="ADAL" clId="{F9036DCD-9DCC-462B-807A-0824144FE61F}" dt="2023-12-13T12:31:34.689" v="2475" actId="478"/>
          <ac:spMkLst>
            <pc:docMk/>
            <pc:sldMk cId="3448593143" sldId="280"/>
            <ac:spMk id="2" creationId="{A946F822-BB3F-2449-777F-399B78F597C7}"/>
          </ac:spMkLst>
        </pc:spChg>
        <pc:spChg chg="add mod">
          <ac:chgData name="Ito, Ryota" userId="0f48d215-65f5-4888-9d9b-3454664bac11" providerId="ADAL" clId="{F9036DCD-9DCC-462B-807A-0824144FE61F}" dt="2023-12-13T15:18:39.765" v="2522" actId="21"/>
          <ac:spMkLst>
            <pc:docMk/>
            <pc:sldMk cId="3448593143" sldId="280"/>
            <ac:spMk id="11" creationId="{663B6439-A0A4-8A1A-296D-F70C8EC2918D}"/>
          </ac:spMkLst>
        </pc:spChg>
        <pc:spChg chg="mod">
          <ac:chgData name="Ito, Ryota" userId="0f48d215-65f5-4888-9d9b-3454664bac11" providerId="ADAL" clId="{F9036DCD-9DCC-462B-807A-0824144FE61F}" dt="2023-12-13T15:17:25.867" v="2502" actId="1076"/>
          <ac:spMkLst>
            <pc:docMk/>
            <pc:sldMk cId="3448593143" sldId="280"/>
            <ac:spMk id="12" creationId="{ACF8867D-DA40-4B00-9A19-6ABB0D1616CB}"/>
          </ac:spMkLst>
        </pc:spChg>
        <pc:grpChg chg="del">
          <ac:chgData name="Ito, Ryota" userId="0f48d215-65f5-4888-9d9b-3454664bac11" providerId="ADAL" clId="{F9036DCD-9DCC-462B-807A-0824144FE61F}" dt="2023-12-13T12:31:30.409" v="2474" actId="478"/>
          <ac:grpSpMkLst>
            <pc:docMk/>
            <pc:sldMk cId="3448593143" sldId="280"/>
            <ac:grpSpMk id="83" creationId="{6D378D6A-3273-40B2-A99A-A237EDFB043C}"/>
          </ac:grpSpMkLst>
        </pc:grpChg>
        <pc:picChg chg="add del mod">
          <ac:chgData name="Ito, Ryota" userId="0f48d215-65f5-4888-9d9b-3454664bac11" providerId="ADAL" clId="{F9036DCD-9DCC-462B-807A-0824144FE61F}" dt="2023-12-13T15:16:23.880" v="2484" actId="478"/>
          <ac:picMkLst>
            <pc:docMk/>
            <pc:sldMk cId="3448593143" sldId="280"/>
            <ac:picMk id="6" creationId="{40169F41-B5B2-5085-24E0-92B8879ED343}"/>
          </ac:picMkLst>
        </pc:picChg>
        <pc:picChg chg="add mod modCrop">
          <ac:chgData name="Ito, Ryota" userId="0f48d215-65f5-4888-9d9b-3454664bac11" providerId="ADAL" clId="{F9036DCD-9DCC-462B-807A-0824144FE61F}" dt="2023-12-13T15:17:36.274" v="2504" actId="18131"/>
          <ac:picMkLst>
            <pc:docMk/>
            <pc:sldMk cId="3448593143" sldId="280"/>
            <ac:picMk id="10" creationId="{4677BFD9-57BB-72E6-A14B-EBBF0A9D99FE}"/>
          </ac:picMkLst>
        </pc:picChg>
      </pc:sldChg>
      <pc:sldChg chg="addSp delSp modSp mod">
        <pc:chgData name="Ito, Ryota" userId="0f48d215-65f5-4888-9d9b-3454664bac11" providerId="ADAL" clId="{F9036DCD-9DCC-462B-807A-0824144FE61F}" dt="2023-12-13T15:23:18.054" v="2588" actId="478"/>
        <pc:sldMkLst>
          <pc:docMk/>
          <pc:sldMk cId="1829641055" sldId="281"/>
        </pc:sldMkLst>
        <pc:spChg chg="mod">
          <ac:chgData name="Ito, Ryota" userId="0f48d215-65f5-4888-9d9b-3454664bac11" providerId="ADAL" clId="{F9036DCD-9DCC-462B-807A-0824144FE61F}" dt="2023-12-13T15:17:46.732" v="2505" actId="1076"/>
          <ac:spMkLst>
            <pc:docMk/>
            <pc:sldMk cId="1829641055" sldId="281"/>
            <ac:spMk id="2" creationId="{D13C2F2E-DF90-A74E-3E89-E0A3DAECDC17}"/>
          </ac:spMkLst>
        </pc:spChg>
        <pc:spChg chg="del">
          <ac:chgData name="Ito, Ryota" userId="0f48d215-65f5-4888-9d9b-3454664bac11" providerId="ADAL" clId="{F9036DCD-9DCC-462B-807A-0824144FE61F}" dt="2023-12-13T15:18:29.498" v="2520" actId="478"/>
          <ac:spMkLst>
            <pc:docMk/>
            <pc:sldMk cId="1829641055" sldId="281"/>
            <ac:spMk id="3" creationId="{8BD2F2F3-B73A-693F-7DA9-F0B2EE4D606C}"/>
          </ac:spMkLst>
        </pc:spChg>
        <pc:spChg chg="mod">
          <ac:chgData name="Ito, Ryota" userId="0f48d215-65f5-4888-9d9b-3454664bac11" providerId="ADAL" clId="{F9036DCD-9DCC-462B-807A-0824144FE61F}" dt="2023-12-13T15:19:53.633" v="2544" actId="1076"/>
          <ac:spMkLst>
            <pc:docMk/>
            <pc:sldMk cId="1829641055" sldId="281"/>
            <ac:spMk id="4" creationId="{0E7AC5AC-CABD-5E1D-EE31-F8B3440014F7}"/>
          </ac:spMkLst>
        </pc:spChg>
        <pc:spChg chg="mod">
          <ac:chgData name="Ito, Ryota" userId="0f48d215-65f5-4888-9d9b-3454664bac11" providerId="ADAL" clId="{F9036DCD-9DCC-462B-807A-0824144FE61F}" dt="2023-12-13T15:23:10.985" v="2586" actId="1076"/>
          <ac:spMkLst>
            <pc:docMk/>
            <pc:sldMk cId="1829641055" sldId="281"/>
            <ac:spMk id="5" creationId="{2725DCE9-500B-4ED8-A267-3A68BABA8682}"/>
          </ac:spMkLst>
        </pc:spChg>
        <pc:spChg chg="add mod">
          <ac:chgData name="Ito, Ryota" userId="0f48d215-65f5-4888-9d9b-3454664bac11" providerId="ADAL" clId="{F9036DCD-9DCC-462B-807A-0824144FE61F}" dt="2023-12-13T15:18:34.001" v="2521" actId="571"/>
          <ac:spMkLst>
            <pc:docMk/>
            <pc:sldMk cId="1829641055" sldId="281"/>
            <ac:spMk id="8" creationId="{4FD6FBCE-7385-1310-D521-249BC4B392DD}"/>
          </ac:spMkLst>
        </pc:spChg>
        <pc:spChg chg="add del mod">
          <ac:chgData name="Ito, Ryota" userId="0f48d215-65f5-4888-9d9b-3454664bac11" providerId="ADAL" clId="{F9036DCD-9DCC-462B-807A-0824144FE61F}" dt="2023-12-13T15:23:18.054" v="2588" actId="478"/>
          <ac:spMkLst>
            <pc:docMk/>
            <pc:sldMk cId="1829641055" sldId="281"/>
            <ac:spMk id="12" creationId="{F68C5E19-9802-EE19-9864-F83A2E912264}"/>
          </ac:spMkLst>
        </pc:spChg>
        <pc:spChg chg="add del mod">
          <ac:chgData name="Ito, Ryota" userId="0f48d215-65f5-4888-9d9b-3454664bac11" providerId="ADAL" clId="{F9036DCD-9DCC-462B-807A-0824144FE61F}" dt="2023-12-13T15:22:53.848" v="2578" actId="1076"/>
          <ac:spMkLst>
            <pc:docMk/>
            <pc:sldMk cId="1829641055" sldId="281"/>
            <ac:spMk id="13" creationId="{5625404A-C979-C6D3-8F25-450AE6664213}"/>
          </ac:spMkLst>
        </pc:spChg>
        <pc:picChg chg="add mod modCrop">
          <ac:chgData name="Ito, Ryota" userId="0f48d215-65f5-4888-9d9b-3454664bac11" providerId="ADAL" clId="{F9036DCD-9DCC-462B-807A-0824144FE61F}" dt="2023-12-13T15:18:24.618" v="2519" actId="1076"/>
          <ac:picMkLst>
            <pc:docMk/>
            <pc:sldMk cId="1829641055" sldId="281"/>
            <ac:picMk id="7" creationId="{45BAD85B-364B-51C7-EEE0-876D78E13A29}"/>
          </ac:picMkLst>
        </pc:picChg>
        <pc:picChg chg="add mod">
          <ac:chgData name="Ito, Ryota" userId="0f48d215-65f5-4888-9d9b-3454664bac11" providerId="ADAL" clId="{F9036DCD-9DCC-462B-807A-0824144FE61F}" dt="2023-12-13T15:21:39.271" v="2564" actId="1076"/>
          <ac:picMkLst>
            <pc:docMk/>
            <pc:sldMk cId="1829641055" sldId="281"/>
            <ac:picMk id="9" creationId="{341C2664-9549-8B64-DE53-ECC09DAA2899}"/>
          </ac:picMkLst>
        </pc:picChg>
        <pc:picChg chg="add mod">
          <ac:chgData name="Ito, Ryota" userId="0f48d215-65f5-4888-9d9b-3454664bac11" providerId="ADAL" clId="{F9036DCD-9DCC-462B-807A-0824144FE61F}" dt="2023-12-13T15:21:39.271" v="2564" actId="1076"/>
          <ac:picMkLst>
            <pc:docMk/>
            <pc:sldMk cId="1829641055" sldId="281"/>
            <ac:picMk id="10" creationId="{ED9283C0-CFD1-5EF5-6A05-F91DDB2FBA5C}"/>
          </ac:picMkLst>
        </pc:picChg>
        <pc:picChg chg="add mod">
          <ac:chgData name="Ito, Ryota" userId="0f48d215-65f5-4888-9d9b-3454664bac11" providerId="ADAL" clId="{F9036DCD-9DCC-462B-807A-0824144FE61F}" dt="2023-12-13T15:21:39.271" v="2564" actId="1076"/>
          <ac:picMkLst>
            <pc:docMk/>
            <pc:sldMk cId="1829641055" sldId="281"/>
            <ac:picMk id="11" creationId="{70E80041-AF4A-E3B7-A232-CE40BE1DDD4D}"/>
          </ac:picMkLst>
        </pc:picChg>
      </pc:sldChg>
      <pc:sldChg chg="addSp delSp modSp mod">
        <pc:chgData name="Ito, Ryota" userId="0f48d215-65f5-4888-9d9b-3454664bac11" providerId="ADAL" clId="{F9036DCD-9DCC-462B-807A-0824144FE61F}" dt="2023-12-13T15:29:58.744" v="3096" actId="1076"/>
        <pc:sldMkLst>
          <pc:docMk/>
          <pc:sldMk cId="2059587743" sldId="282"/>
        </pc:sldMkLst>
        <pc:spChg chg="add del">
          <ac:chgData name="Ito, Ryota" userId="0f48d215-65f5-4888-9d9b-3454664bac11" providerId="ADAL" clId="{F9036DCD-9DCC-462B-807A-0824144FE61F}" dt="2023-12-13T15:25:28.850" v="2624" actId="478"/>
          <ac:spMkLst>
            <pc:docMk/>
            <pc:sldMk cId="2059587743" sldId="282"/>
            <ac:spMk id="2" creationId="{79D7C778-A762-9915-8255-028F73DA3183}"/>
          </ac:spMkLst>
        </pc:spChg>
        <pc:spChg chg="mod">
          <ac:chgData name="Ito, Ryota" userId="0f48d215-65f5-4888-9d9b-3454664bac11" providerId="ADAL" clId="{F9036DCD-9DCC-462B-807A-0824144FE61F}" dt="2023-12-13T15:25:58.440" v="2629" actId="14100"/>
          <ac:spMkLst>
            <pc:docMk/>
            <pc:sldMk cId="2059587743" sldId="282"/>
            <ac:spMk id="12" creationId="{ACF8867D-DA40-4B00-9A19-6ABB0D1616CB}"/>
          </ac:spMkLst>
        </pc:spChg>
        <pc:spChg chg="add mod">
          <ac:chgData name="Ito, Ryota" userId="0f48d215-65f5-4888-9d9b-3454664bac11" providerId="ADAL" clId="{F9036DCD-9DCC-462B-807A-0824144FE61F}" dt="2023-12-13T15:29:58.744" v="3096" actId="1076"/>
          <ac:spMkLst>
            <pc:docMk/>
            <pc:sldMk cId="2059587743" sldId="282"/>
            <ac:spMk id="13" creationId="{23F30679-1277-B88F-D109-93160F22540E}"/>
          </ac:spMkLst>
        </pc:spChg>
        <pc:picChg chg="add mod modCrop">
          <ac:chgData name="Ito, Ryota" userId="0f48d215-65f5-4888-9d9b-3454664bac11" providerId="ADAL" clId="{F9036DCD-9DCC-462B-807A-0824144FE61F}" dt="2023-12-13T15:25:26.030" v="2623" actId="1036"/>
          <ac:picMkLst>
            <pc:docMk/>
            <pc:sldMk cId="2059587743" sldId="282"/>
            <ac:picMk id="5" creationId="{40DB1213-B1A3-FB8E-CC7F-55412F59B1E3}"/>
          </ac:picMkLst>
        </pc:picChg>
        <pc:picChg chg="add mod modCrop">
          <ac:chgData name="Ito, Ryota" userId="0f48d215-65f5-4888-9d9b-3454664bac11" providerId="ADAL" clId="{F9036DCD-9DCC-462B-807A-0824144FE61F}" dt="2023-12-13T15:25:26.030" v="2623" actId="1036"/>
          <ac:picMkLst>
            <pc:docMk/>
            <pc:sldMk cId="2059587743" sldId="282"/>
            <ac:picMk id="7" creationId="{78E39586-0F82-25E1-3AF6-EFD80A09BEEA}"/>
          </ac:picMkLst>
        </pc:picChg>
        <pc:picChg chg="del">
          <ac:chgData name="Ito, Ryota" userId="0f48d215-65f5-4888-9d9b-3454664bac11" providerId="ADAL" clId="{F9036DCD-9DCC-462B-807A-0824144FE61F}" dt="2023-12-13T15:23:22.649" v="2589" actId="478"/>
          <ac:picMkLst>
            <pc:docMk/>
            <pc:sldMk cId="2059587743" sldId="282"/>
            <ac:picMk id="8" creationId="{AD6D5488-6880-4BE6-AA9B-E09944469854}"/>
          </ac:picMkLst>
        </pc:picChg>
        <pc:picChg chg="add mod">
          <ac:chgData name="Ito, Ryota" userId="0f48d215-65f5-4888-9d9b-3454664bac11" providerId="ADAL" clId="{F9036DCD-9DCC-462B-807A-0824144FE61F}" dt="2023-12-13T15:25:49.564" v="2628" actId="1076"/>
          <ac:picMkLst>
            <pc:docMk/>
            <pc:sldMk cId="2059587743" sldId="282"/>
            <ac:picMk id="9" creationId="{75631114-228B-00B6-B76B-DE44C2056BD3}"/>
          </ac:picMkLst>
        </pc:picChg>
        <pc:picChg chg="add mod">
          <ac:chgData name="Ito, Ryota" userId="0f48d215-65f5-4888-9d9b-3454664bac11" providerId="ADAL" clId="{F9036DCD-9DCC-462B-807A-0824144FE61F}" dt="2023-12-13T15:25:49.564" v="2628" actId="1076"/>
          <ac:picMkLst>
            <pc:docMk/>
            <pc:sldMk cId="2059587743" sldId="282"/>
            <ac:picMk id="10" creationId="{BF067F7B-6D49-8178-176E-074B029A3088}"/>
          </ac:picMkLst>
        </pc:picChg>
        <pc:picChg chg="add mod">
          <ac:chgData name="Ito, Ryota" userId="0f48d215-65f5-4888-9d9b-3454664bac11" providerId="ADAL" clId="{F9036DCD-9DCC-462B-807A-0824144FE61F}" dt="2023-12-13T15:25:49.564" v="2628" actId="1076"/>
          <ac:picMkLst>
            <pc:docMk/>
            <pc:sldMk cId="2059587743" sldId="282"/>
            <ac:picMk id="11" creationId="{BAC72EEA-3FF5-2C4E-B2FC-6DF39D01E664}"/>
          </ac:picMkLst>
        </pc:picChg>
      </pc:sldChg>
      <pc:sldChg chg="addSp delSp modSp add mod">
        <pc:chgData name="Ito, Ryota" userId="0f48d215-65f5-4888-9d9b-3454664bac11" providerId="ADAL" clId="{F9036DCD-9DCC-462B-807A-0824144FE61F}" dt="2023-12-13T15:33:05.138" v="3129"/>
        <pc:sldMkLst>
          <pc:docMk/>
          <pc:sldMk cId="1020235515" sldId="283"/>
        </pc:sldMkLst>
        <pc:spChg chg="mod">
          <ac:chgData name="Ito, Ryota" userId="0f48d215-65f5-4888-9d9b-3454664bac11" providerId="ADAL" clId="{F9036DCD-9DCC-462B-807A-0824144FE61F}" dt="2023-12-13T15:33:05.138" v="3129"/>
          <ac:spMkLst>
            <pc:docMk/>
            <pc:sldMk cId="1020235515" sldId="283"/>
            <ac:spMk id="12" creationId="{ACF8867D-DA40-4B00-9A19-6ABB0D1616CB}"/>
          </ac:spMkLst>
        </pc:spChg>
        <pc:spChg chg="del">
          <ac:chgData name="Ito, Ryota" userId="0f48d215-65f5-4888-9d9b-3454664bac11" providerId="ADAL" clId="{F9036DCD-9DCC-462B-807A-0824144FE61F}" dt="2023-12-13T15:30:14.326" v="3099" actId="478"/>
          <ac:spMkLst>
            <pc:docMk/>
            <pc:sldMk cId="1020235515" sldId="283"/>
            <ac:spMk id="13" creationId="{23F30679-1277-B88F-D109-93160F22540E}"/>
          </ac:spMkLst>
        </pc:spChg>
        <pc:picChg chg="add mod ord modCrop">
          <ac:chgData name="Ito, Ryota" userId="0f48d215-65f5-4888-9d9b-3454664bac11" providerId="ADAL" clId="{F9036DCD-9DCC-462B-807A-0824144FE61F}" dt="2023-12-13T15:32:13.479" v="3122" actId="1076"/>
          <ac:picMkLst>
            <pc:docMk/>
            <pc:sldMk cId="1020235515" sldId="283"/>
            <ac:picMk id="4" creationId="{491AAEC1-A204-B053-2B0E-54895F235E80}"/>
          </ac:picMkLst>
        </pc:picChg>
        <pc:picChg chg="del">
          <ac:chgData name="Ito, Ryota" userId="0f48d215-65f5-4888-9d9b-3454664bac11" providerId="ADAL" clId="{F9036DCD-9DCC-462B-807A-0824144FE61F}" dt="2023-12-13T15:31:53.311" v="3115" actId="478"/>
          <ac:picMkLst>
            <pc:docMk/>
            <pc:sldMk cId="1020235515" sldId="283"/>
            <ac:picMk id="5" creationId="{40DB1213-B1A3-FB8E-CC7F-55412F59B1E3}"/>
          </ac:picMkLst>
        </pc:picChg>
        <pc:picChg chg="del">
          <ac:chgData name="Ito, Ryota" userId="0f48d215-65f5-4888-9d9b-3454664bac11" providerId="ADAL" clId="{F9036DCD-9DCC-462B-807A-0824144FE61F}" dt="2023-12-13T15:31:53.311" v="3115" actId="478"/>
          <ac:picMkLst>
            <pc:docMk/>
            <pc:sldMk cId="1020235515" sldId="283"/>
            <ac:picMk id="7" creationId="{78E39586-0F82-25E1-3AF6-EFD80A09BEEA}"/>
          </ac:picMkLst>
        </pc:picChg>
        <pc:picChg chg="add mod ord modCrop">
          <ac:chgData name="Ito, Ryota" userId="0f48d215-65f5-4888-9d9b-3454664bac11" providerId="ADAL" clId="{F9036DCD-9DCC-462B-807A-0824144FE61F}" dt="2023-12-13T15:32:13.479" v="3122" actId="1076"/>
          <ac:picMkLst>
            <pc:docMk/>
            <pc:sldMk cId="1020235515" sldId="283"/>
            <ac:picMk id="8" creationId="{E15950FD-2FB7-E85F-FD03-4C4DDACDF23F}"/>
          </ac:picMkLst>
        </pc:picChg>
        <pc:picChg chg="del">
          <ac:chgData name="Ito, Ryota" userId="0f48d215-65f5-4888-9d9b-3454664bac11" providerId="ADAL" clId="{F9036DCD-9DCC-462B-807A-0824144FE61F}" dt="2023-12-13T15:30:11.952" v="3098" actId="478"/>
          <ac:picMkLst>
            <pc:docMk/>
            <pc:sldMk cId="1020235515" sldId="283"/>
            <ac:picMk id="9" creationId="{75631114-228B-00B6-B76B-DE44C2056BD3}"/>
          </ac:picMkLst>
        </pc:picChg>
        <pc:picChg chg="del">
          <ac:chgData name="Ito, Ryota" userId="0f48d215-65f5-4888-9d9b-3454664bac11" providerId="ADAL" clId="{F9036DCD-9DCC-462B-807A-0824144FE61F}" dt="2023-12-13T15:30:11.952" v="3098" actId="478"/>
          <ac:picMkLst>
            <pc:docMk/>
            <pc:sldMk cId="1020235515" sldId="283"/>
            <ac:picMk id="10" creationId="{BF067F7B-6D49-8178-176E-074B029A3088}"/>
          </ac:picMkLst>
        </pc:picChg>
        <pc:picChg chg="del">
          <ac:chgData name="Ito, Ryota" userId="0f48d215-65f5-4888-9d9b-3454664bac11" providerId="ADAL" clId="{F9036DCD-9DCC-462B-807A-0824144FE61F}" dt="2023-12-13T15:30:11.952" v="3098" actId="478"/>
          <ac:picMkLst>
            <pc:docMk/>
            <pc:sldMk cId="1020235515" sldId="283"/>
            <ac:picMk id="11" creationId="{BAC72EEA-3FF5-2C4E-B2FC-6DF39D01E664}"/>
          </ac:picMkLst>
        </pc:picChg>
      </pc:sldChg>
    </pc:docChg>
  </pc:docChgLst>
  <pc:docChgLst>
    <pc:chgData name="Ito, Ryota" userId="0f48d215-65f5-4888-9d9b-3454664bac11" providerId="ADAL" clId="{A730EC00-8BA5-4F13-BF7F-0D4CF7D7028D}"/>
    <pc:docChg chg="undo custSel modSld">
      <pc:chgData name="Ito, Ryota" userId="0f48d215-65f5-4888-9d9b-3454664bac11" providerId="ADAL" clId="{A730EC00-8BA5-4F13-BF7F-0D4CF7D7028D}" dt="2024-02-06T10:23:59.157" v="63" actId="21"/>
      <pc:docMkLst>
        <pc:docMk/>
      </pc:docMkLst>
      <pc:sldChg chg="addSp delSp modSp mod">
        <pc:chgData name="Ito, Ryota" userId="0f48d215-65f5-4888-9d9b-3454664bac11" providerId="ADAL" clId="{A730EC00-8BA5-4F13-BF7F-0D4CF7D7028D}" dt="2024-02-01T09:18:58.460" v="56" actId="207"/>
        <pc:sldMkLst>
          <pc:docMk/>
          <pc:sldMk cId="426077434" sldId="263"/>
        </pc:sldMkLst>
        <pc:spChg chg="mod">
          <ac:chgData name="Ito, Ryota" userId="0f48d215-65f5-4888-9d9b-3454664bac11" providerId="ADAL" clId="{A730EC00-8BA5-4F13-BF7F-0D4CF7D7028D}" dt="2024-02-01T09:18:58.460" v="56" actId="207"/>
          <ac:spMkLst>
            <pc:docMk/>
            <pc:sldMk cId="426077434" sldId="263"/>
            <ac:spMk id="13" creationId="{1096DB61-1CDD-45C5-AED3-0E3651A26A9E}"/>
          </ac:spMkLst>
        </pc:spChg>
        <pc:spChg chg="mod">
          <ac:chgData name="Ito, Ryota" userId="0f48d215-65f5-4888-9d9b-3454664bac11" providerId="ADAL" clId="{A730EC00-8BA5-4F13-BF7F-0D4CF7D7028D}" dt="2024-02-01T09:18:58.460" v="56" actId="207"/>
          <ac:spMkLst>
            <pc:docMk/>
            <pc:sldMk cId="426077434" sldId="263"/>
            <ac:spMk id="14" creationId="{D4DE671E-FA0F-4821-8565-73DBDD6CB732}"/>
          </ac:spMkLst>
        </pc:spChg>
        <pc:spChg chg="mod">
          <ac:chgData name="Ito, Ryota" userId="0f48d215-65f5-4888-9d9b-3454664bac11" providerId="ADAL" clId="{A730EC00-8BA5-4F13-BF7F-0D4CF7D7028D}" dt="2024-02-01T09:13:45.534" v="36" actId="20577"/>
          <ac:spMkLst>
            <pc:docMk/>
            <pc:sldMk cId="426077434" sldId="263"/>
            <ac:spMk id="22" creationId="{867685A0-FFCB-4091-A245-8C14176696E3}"/>
          </ac:spMkLst>
        </pc:spChg>
        <pc:picChg chg="add mod ord modCrop">
          <ac:chgData name="Ito, Ryota" userId="0f48d215-65f5-4888-9d9b-3454664bac11" providerId="ADAL" clId="{A730EC00-8BA5-4F13-BF7F-0D4CF7D7028D}" dt="2024-02-01T09:11:34.399" v="9" actId="167"/>
          <ac:picMkLst>
            <pc:docMk/>
            <pc:sldMk cId="426077434" sldId="263"/>
            <ac:picMk id="3" creationId="{A1258312-1905-9134-B691-31C19F320EEE}"/>
          </ac:picMkLst>
        </pc:picChg>
        <pc:picChg chg="del mod">
          <ac:chgData name="Ito, Ryota" userId="0f48d215-65f5-4888-9d9b-3454664bac11" providerId="ADAL" clId="{A730EC00-8BA5-4F13-BF7F-0D4CF7D7028D}" dt="2024-02-01T09:11:45.094" v="12" actId="478"/>
          <ac:picMkLst>
            <pc:docMk/>
            <pc:sldMk cId="426077434" sldId="263"/>
            <ac:picMk id="4" creationId="{6D92C1D0-253F-CF47-20B2-43770DFF999A}"/>
          </ac:picMkLst>
        </pc:picChg>
      </pc:sldChg>
      <pc:sldChg chg="addSp delSp modSp mod">
        <pc:chgData name="Ito, Ryota" userId="0f48d215-65f5-4888-9d9b-3454664bac11" providerId="ADAL" clId="{A730EC00-8BA5-4F13-BF7F-0D4CF7D7028D}" dt="2024-02-06T10:23:59.157" v="63" actId="21"/>
        <pc:sldMkLst>
          <pc:docMk/>
          <pc:sldMk cId="382994292" sldId="264"/>
        </pc:sldMkLst>
        <pc:spChg chg="mod">
          <ac:chgData name="Ito, Ryota" userId="0f48d215-65f5-4888-9d9b-3454664bac11" providerId="ADAL" clId="{A730EC00-8BA5-4F13-BF7F-0D4CF7D7028D}" dt="2024-02-06T10:23:59.157" v="63" actId="21"/>
          <ac:spMkLst>
            <pc:docMk/>
            <pc:sldMk cId="382994292" sldId="264"/>
            <ac:spMk id="10" creationId="{D1E64385-6083-46F3-BE0B-9FE6F40D8E20}"/>
          </ac:spMkLst>
        </pc:spChg>
        <pc:picChg chg="add mod ord modCrop">
          <ac:chgData name="Ito, Ryota" userId="0f48d215-65f5-4888-9d9b-3454664bac11" providerId="ADAL" clId="{A730EC00-8BA5-4F13-BF7F-0D4CF7D7028D}" dt="2024-02-01T09:17:12.317" v="44" actId="18131"/>
          <ac:picMkLst>
            <pc:docMk/>
            <pc:sldMk cId="382994292" sldId="264"/>
            <ac:picMk id="3" creationId="{D25DA5AE-B977-EACE-8C27-57B6EA545BD7}"/>
          </ac:picMkLst>
        </pc:picChg>
        <pc:picChg chg="del mod">
          <ac:chgData name="Ito, Ryota" userId="0f48d215-65f5-4888-9d9b-3454664bac11" providerId="ADAL" clId="{A730EC00-8BA5-4F13-BF7F-0D4CF7D7028D}" dt="2024-02-01T09:17:15.048" v="45" actId="478"/>
          <ac:picMkLst>
            <pc:docMk/>
            <pc:sldMk cId="382994292" sldId="264"/>
            <ac:picMk id="6" creationId="{00E03946-C3D2-A39F-6FCA-F3B0D70FF50F}"/>
          </ac:picMkLst>
        </pc:picChg>
      </pc:sldChg>
      <pc:sldChg chg="modSp mod">
        <pc:chgData name="Ito, Ryota" userId="0f48d215-65f5-4888-9d9b-3454664bac11" providerId="ADAL" clId="{A730EC00-8BA5-4F13-BF7F-0D4CF7D7028D}" dt="2024-02-01T11:23:26.971" v="61" actId="1076"/>
        <pc:sldMkLst>
          <pc:docMk/>
          <pc:sldMk cId="3563884964" sldId="269"/>
        </pc:sldMkLst>
        <pc:picChg chg="mod">
          <ac:chgData name="Ito, Ryota" userId="0f48d215-65f5-4888-9d9b-3454664bac11" providerId="ADAL" clId="{A730EC00-8BA5-4F13-BF7F-0D4CF7D7028D}" dt="2024-02-01T11:23:26.971" v="61" actId="1076"/>
          <ac:picMkLst>
            <pc:docMk/>
            <pc:sldMk cId="3563884964" sldId="269"/>
            <ac:picMk id="4" creationId="{024DFFAC-FFDD-73B0-1040-6DE3DC84BDEA}"/>
          </ac:picMkLst>
        </pc:picChg>
        <pc:picChg chg="mod">
          <ac:chgData name="Ito, Ryota" userId="0f48d215-65f5-4888-9d9b-3454664bac11" providerId="ADAL" clId="{A730EC00-8BA5-4F13-BF7F-0D4CF7D7028D}" dt="2024-02-01T11:23:26.971" v="61" actId="1076"/>
          <ac:picMkLst>
            <pc:docMk/>
            <pc:sldMk cId="3563884964" sldId="269"/>
            <ac:picMk id="6" creationId="{B30BF410-5033-2681-B568-7EAC6772010D}"/>
          </ac:picMkLst>
        </pc:picChg>
      </pc:sldChg>
      <pc:sldChg chg="addSp delSp modSp mod">
        <pc:chgData name="Ito, Ryota" userId="0f48d215-65f5-4888-9d9b-3454664bac11" providerId="ADAL" clId="{A730EC00-8BA5-4F13-BF7F-0D4CF7D7028D}" dt="2024-02-01T09:18:23.518" v="55" actId="478"/>
        <pc:sldMkLst>
          <pc:docMk/>
          <pc:sldMk cId="3448593143" sldId="280"/>
        </pc:sldMkLst>
        <pc:picChg chg="add mod ord modCrop">
          <ac:chgData name="Ito, Ryota" userId="0f48d215-65f5-4888-9d9b-3454664bac11" providerId="ADAL" clId="{A730EC00-8BA5-4F13-BF7F-0D4CF7D7028D}" dt="2024-02-01T09:18:20.210" v="54" actId="18131"/>
          <ac:picMkLst>
            <pc:docMk/>
            <pc:sldMk cId="3448593143" sldId="280"/>
            <ac:picMk id="3" creationId="{1030E99C-D6ED-2F3D-2B5D-9AE39ECE3A77}"/>
          </ac:picMkLst>
        </pc:picChg>
        <pc:picChg chg="del">
          <ac:chgData name="Ito, Ryota" userId="0f48d215-65f5-4888-9d9b-3454664bac11" providerId="ADAL" clId="{A730EC00-8BA5-4F13-BF7F-0D4CF7D7028D}" dt="2024-02-01T09:18:23.518" v="55" actId="478"/>
          <ac:picMkLst>
            <pc:docMk/>
            <pc:sldMk cId="3448593143" sldId="280"/>
            <ac:picMk id="10" creationId="{4677BFD9-57BB-72E6-A14B-EBBF0A9D99FE}"/>
          </ac:picMkLst>
        </pc:picChg>
      </pc:sldChg>
    </pc:docChg>
  </pc:docChgLst>
  <pc:docChgLst>
    <pc:chgData name="Ryota Ito" userId="5e0ab81e-8d9b-44a8-8fe6-f844f6ea8693" providerId="ADAL" clId="{9820DE0C-DAB8-4887-BC6B-B2BD709F458A}"/>
    <pc:docChg chg="modSld">
      <pc:chgData name="Ryota Ito" userId="5e0ab81e-8d9b-44a8-8fe6-f844f6ea8693" providerId="ADAL" clId="{9820DE0C-DAB8-4887-BC6B-B2BD709F458A}" dt="2022-04-19T01:46:41.264" v="88" actId="20577"/>
      <pc:docMkLst>
        <pc:docMk/>
      </pc:docMkLst>
      <pc:sldChg chg="modSp mod">
        <pc:chgData name="Ryota Ito" userId="5e0ab81e-8d9b-44a8-8fe6-f844f6ea8693" providerId="ADAL" clId="{9820DE0C-DAB8-4887-BC6B-B2BD709F458A}" dt="2022-04-19T01:42:25.022" v="9" actId="20577"/>
        <pc:sldMkLst>
          <pc:docMk/>
          <pc:sldMk cId="426077434" sldId="263"/>
        </pc:sldMkLst>
        <pc:spChg chg="mod">
          <ac:chgData name="Ryota Ito" userId="5e0ab81e-8d9b-44a8-8fe6-f844f6ea8693" providerId="ADAL" clId="{9820DE0C-DAB8-4887-BC6B-B2BD709F458A}" dt="2022-04-19T01:42:25.022" v="9" actId="20577"/>
          <ac:spMkLst>
            <pc:docMk/>
            <pc:sldMk cId="426077434" sldId="263"/>
            <ac:spMk id="22" creationId="{867685A0-FFCB-4091-A245-8C14176696E3}"/>
          </ac:spMkLst>
        </pc:spChg>
      </pc:sldChg>
      <pc:sldChg chg="modSp mod">
        <pc:chgData name="Ryota Ito" userId="5e0ab81e-8d9b-44a8-8fe6-f844f6ea8693" providerId="ADAL" clId="{9820DE0C-DAB8-4887-BC6B-B2BD709F458A}" dt="2022-04-19T01:46:41.264" v="88" actId="20577"/>
        <pc:sldMkLst>
          <pc:docMk/>
          <pc:sldMk cId="382994292" sldId="264"/>
        </pc:sldMkLst>
        <pc:spChg chg="mod">
          <ac:chgData name="Ryota Ito" userId="5e0ab81e-8d9b-44a8-8fe6-f844f6ea8693" providerId="ADAL" clId="{9820DE0C-DAB8-4887-BC6B-B2BD709F458A}" dt="2022-04-19T01:46:41.264" v="88" actId="20577"/>
          <ac:spMkLst>
            <pc:docMk/>
            <pc:sldMk cId="382994292" sldId="264"/>
            <ac:spMk id="10" creationId="{D1E64385-6083-46F3-BE0B-9FE6F40D8E20}"/>
          </ac:spMkLst>
        </pc:spChg>
      </pc:sldChg>
      <pc:sldChg chg="modSp mod">
        <pc:chgData name="Ryota Ito" userId="5e0ab81e-8d9b-44a8-8fe6-f844f6ea8693" providerId="ADAL" clId="{9820DE0C-DAB8-4887-BC6B-B2BD709F458A}" dt="2022-04-19T01:46:14.537" v="72" actId="20577"/>
        <pc:sldMkLst>
          <pc:docMk/>
          <pc:sldMk cId="3563884964" sldId="269"/>
        </pc:sldMkLst>
        <pc:graphicFrameChg chg="modGraphic">
          <ac:chgData name="Ryota Ito" userId="5e0ab81e-8d9b-44a8-8fe6-f844f6ea8693" providerId="ADAL" clId="{9820DE0C-DAB8-4887-BC6B-B2BD709F458A}" dt="2022-04-19T01:46:14.537" v="72" actId="20577"/>
          <ac:graphicFrameMkLst>
            <pc:docMk/>
            <pc:sldMk cId="3563884964" sldId="269"/>
            <ac:graphicFrameMk id="11" creationId="{8A6F9712-DFC0-41D0-BBCE-E0D42131C959}"/>
          </ac:graphicFrameMkLst>
        </pc:graphicFrameChg>
      </pc:sldChg>
    </pc:docChg>
  </pc:docChgLst>
  <pc:docChgLst>
    <pc:chgData name="Ryota Ito" userId="5e0ab81e-8d9b-44a8-8fe6-f844f6ea8693" providerId="ADAL" clId="{35429BF6-A74F-4769-8A3D-B4C124E4B09C}"/>
    <pc:docChg chg="modSld">
      <pc:chgData name="Ryota Ito" userId="5e0ab81e-8d9b-44a8-8fe6-f844f6ea8693" providerId="ADAL" clId="{35429BF6-A74F-4769-8A3D-B4C124E4B09C}" dt="2022-05-20T01:06:29.814" v="1" actId="1076"/>
      <pc:docMkLst>
        <pc:docMk/>
      </pc:docMkLst>
      <pc:sldChg chg="modSp mod">
        <pc:chgData name="Ryota Ito" userId="5e0ab81e-8d9b-44a8-8fe6-f844f6ea8693" providerId="ADAL" clId="{35429BF6-A74F-4769-8A3D-B4C124E4B09C}" dt="2022-05-20T01:06:29.814" v="1" actId="1076"/>
        <pc:sldMkLst>
          <pc:docMk/>
          <pc:sldMk cId="3448593143" sldId="280"/>
        </pc:sldMkLst>
        <pc:spChg chg="mod">
          <ac:chgData name="Ryota Ito" userId="5e0ab81e-8d9b-44a8-8fe6-f844f6ea8693" providerId="ADAL" clId="{35429BF6-A74F-4769-8A3D-B4C124E4B09C}" dt="2022-05-20T01:05:16.455" v="0" actId="20577"/>
          <ac:spMkLst>
            <pc:docMk/>
            <pc:sldMk cId="3448593143" sldId="280"/>
            <ac:spMk id="12" creationId="{ACF8867D-DA40-4B00-9A19-6ABB0D1616CB}"/>
          </ac:spMkLst>
        </pc:spChg>
        <pc:grpChg chg="mod">
          <ac:chgData name="Ryota Ito" userId="5e0ab81e-8d9b-44a8-8fe6-f844f6ea8693" providerId="ADAL" clId="{35429BF6-A74F-4769-8A3D-B4C124E4B09C}" dt="2022-05-20T01:06:29.814" v="1" actId="1076"/>
          <ac:grpSpMkLst>
            <pc:docMk/>
            <pc:sldMk cId="3448593143" sldId="280"/>
            <ac:grpSpMk id="83" creationId="{6D378D6A-3273-40B2-A99A-A237EDFB043C}"/>
          </ac:grpSpMkLst>
        </pc:grpChg>
      </pc:sldChg>
    </pc:docChg>
  </pc:docChgLst>
  <pc:docChgLst>
    <pc:chgData name="Ryota Ito" userId="5e0ab81e-8d9b-44a8-8fe6-f844f6ea8693" providerId="ADAL" clId="{D02C3CDF-8608-45DA-B35E-A2B6A253911D}"/>
    <pc:docChg chg="undo custSel modSld">
      <pc:chgData name="Ryota Ito" userId="5e0ab81e-8d9b-44a8-8fe6-f844f6ea8693" providerId="ADAL" clId="{D02C3CDF-8608-45DA-B35E-A2B6A253911D}" dt="2022-04-12T01:30:32.204" v="959" actId="1076"/>
      <pc:docMkLst>
        <pc:docMk/>
      </pc:docMkLst>
      <pc:sldChg chg="delSp modSp mod">
        <pc:chgData name="Ryota Ito" userId="5e0ab81e-8d9b-44a8-8fe6-f844f6ea8693" providerId="ADAL" clId="{D02C3CDF-8608-45DA-B35E-A2B6A253911D}" dt="2022-04-12T00:56:33.297" v="958" actId="20577"/>
        <pc:sldMkLst>
          <pc:docMk/>
          <pc:sldMk cId="426077434" sldId="263"/>
        </pc:sldMkLst>
        <pc:spChg chg="mod">
          <ac:chgData name="Ryota Ito" userId="5e0ab81e-8d9b-44a8-8fe6-f844f6ea8693" providerId="ADAL" clId="{D02C3CDF-8608-45DA-B35E-A2B6A253911D}" dt="2022-04-08T11:40:18.841" v="26" actId="14100"/>
          <ac:spMkLst>
            <pc:docMk/>
            <pc:sldMk cId="426077434" sldId="263"/>
            <ac:spMk id="16" creationId="{7A14B174-75D9-49CB-96C0-D2C4129A848F}"/>
          </ac:spMkLst>
        </pc:spChg>
        <pc:spChg chg="del">
          <ac:chgData name="Ryota Ito" userId="5e0ab81e-8d9b-44a8-8fe6-f844f6ea8693" providerId="ADAL" clId="{D02C3CDF-8608-45DA-B35E-A2B6A253911D}" dt="2022-04-08T11:57:34.420" v="690" actId="478"/>
          <ac:spMkLst>
            <pc:docMk/>
            <pc:sldMk cId="426077434" sldId="263"/>
            <ac:spMk id="17" creationId="{95FEADC9-8676-425B-B95E-D20FA6631537}"/>
          </ac:spMkLst>
        </pc:spChg>
        <pc:spChg chg="del mod">
          <ac:chgData name="Ryota Ito" userId="5e0ab81e-8d9b-44a8-8fe6-f844f6ea8693" providerId="ADAL" clId="{D02C3CDF-8608-45DA-B35E-A2B6A253911D}" dt="2022-04-08T11:57:34.420" v="690" actId="478"/>
          <ac:spMkLst>
            <pc:docMk/>
            <pc:sldMk cId="426077434" sldId="263"/>
            <ac:spMk id="20" creationId="{B640CB4C-0FBF-47EC-89CA-2FEBB49FC1FA}"/>
          </ac:spMkLst>
        </pc:spChg>
        <pc:spChg chg="mod">
          <ac:chgData name="Ryota Ito" userId="5e0ab81e-8d9b-44a8-8fe6-f844f6ea8693" providerId="ADAL" clId="{D02C3CDF-8608-45DA-B35E-A2B6A253911D}" dt="2022-04-12T00:56:33.297" v="958" actId="20577"/>
          <ac:spMkLst>
            <pc:docMk/>
            <pc:sldMk cId="426077434" sldId="263"/>
            <ac:spMk id="22" creationId="{867685A0-FFCB-4091-A245-8C14176696E3}"/>
          </ac:spMkLst>
        </pc:spChg>
        <pc:picChg chg="del">
          <ac:chgData name="Ryota Ito" userId="5e0ab81e-8d9b-44a8-8fe6-f844f6ea8693" providerId="ADAL" clId="{D02C3CDF-8608-45DA-B35E-A2B6A253911D}" dt="2022-04-08T11:57:34.420" v="690" actId="478"/>
          <ac:picMkLst>
            <pc:docMk/>
            <pc:sldMk cId="426077434" sldId="263"/>
            <ac:picMk id="24" creationId="{9CC0BA1A-6D6E-44AC-B871-ED12C53F85CF}"/>
          </ac:picMkLst>
        </pc:picChg>
        <pc:picChg chg="del">
          <ac:chgData name="Ryota Ito" userId="5e0ab81e-8d9b-44a8-8fe6-f844f6ea8693" providerId="ADAL" clId="{D02C3CDF-8608-45DA-B35E-A2B6A253911D}" dt="2022-04-08T11:57:34.420" v="690" actId="478"/>
          <ac:picMkLst>
            <pc:docMk/>
            <pc:sldMk cId="426077434" sldId="263"/>
            <ac:picMk id="25" creationId="{92FA8730-3B83-463A-A287-340568F209D7}"/>
          </ac:picMkLst>
        </pc:picChg>
      </pc:sldChg>
      <pc:sldChg chg="addSp delSp modSp mod">
        <pc:chgData name="Ryota Ito" userId="5e0ab81e-8d9b-44a8-8fe6-f844f6ea8693" providerId="ADAL" clId="{D02C3CDF-8608-45DA-B35E-A2B6A253911D}" dt="2022-04-12T01:30:32.204" v="959" actId="1076"/>
        <pc:sldMkLst>
          <pc:docMk/>
          <pc:sldMk cId="382994292" sldId="264"/>
        </pc:sldMkLst>
        <pc:spChg chg="del">
          <ac:chgData name="Ryota Ito" userId="5e0ab81e-8d9b-44a8-8fe6-f844f6ea8693" providerId="ADAL" clId="{D02C3CDF-8608-45DA-B35E-A2B6A253911D}" dt="2022-04-08T11:57:25.507" v="688" actId="478"/>
          <ac:spMkLst>
            <pc:docMk/>
            <pc:sldMk cId="382994292" sldId="264"/>
            <ac:spMk id="4" creationId="{59F4362B-F6C3-4681-9E33-424ADF5650A6}"/>
          </ac:spMkLst>
        </pc:spChg>
        <pc:spChg chg="add del">
          <ac:chgData name="Ryota Ito" userId="5e0ab81e-8d9b-44a8-8fe6-f844f6ea8693" providerId="ADAL" clId="{D02C3CDF-8608-45DA-B35E-A2B6A253911D}" dt="2022-04-08T11:57:25.507" v="688" actId="478"/>
          <ac:spMkLst>
            <pc:docMk/>
            <pc:sldMk cId="382994292" sldId="264"/>
            <ac:spMk id="5" creationId="{8397DC06-1006-4A67-B6BF-F020372288A6}"/>
          </ac:spMkLst>
        </pc:spChg>
        <pc:spChg chg="mod">
          <ac:chgData name="Ryota Ito" userId="5e0ab81e-8d9b-44a8-8fe6-f844f6ea8693" providerId="ADAL" clId="{D02C3CDF-8608-45DA-B35E-A2B6A253911D}" dt="2022-04-12T01:30:32.204" v="959" actId="1076"/>
          <ac:spMkLst>
            <pc:docMk/>
            <pc:sldMk cId="382994292" sldId="264"/>
            <ac:spMk id="10" creationId="{D1E64385-6083-46F3-BE0B-9FE6F40D8E20}"/>
          </ac:spMkLst>
        </pc:spChg>
      </pc:sldChg>
      <pc:sldChg chg="modSp mod">
        <pc:chgData name="Ryota Ito" userId="5e0ab81e-8d9b-44a8-8fe6-f844f6ea8693" providerId="ADAL" clId="{D02C3CDF-8608-45DA-B35E-A2B6A253911D}" dt="2022-04-11T01:44:20.628" v="940" actId="14100"/>
        <pc:sldMkLst>
          <pc:docMk/>
          <pc:sldMk cId="3563884964" sldId="269"/>
        </pc:sldMkLst>
        <pc:spChg chg="mod">
          <ac:chgData name="Ryota Ito" userId="5e0ab81e-8d9b-44a8-8fe6-f844f6ea8693" providerId="ADAL" clId="{D02C3CDF-8608-45DA-B35E-A2B6A253911D}" dt="2022-04-11T01:44:20.628" v="940" actId="14100"/>
          <ac:spMkLst>
            <pc:docMk/>
            <pc:sldMk cId="3563884964" sldId="269"/>
            <ac:spMk id="12" creationId="{9A66C1CA-0040-466A-9204-D3B6DA3EB2E0}"/>
          </ac:spMkLst>
        </pc:spChg>
        <pc:graphicFrameChg chg="mod">
          <ac:chgData name="Ryota Ito" userId="5e0ab81e-8d9b-44a8-8fe6-f844f6ea8693" providerId="ADAL" clId="{D02C3CDF-8608-45DA-B35E-A2B6A253911D}" dt="2022-04-11T01:42:52.519" v="918" actId="1035"/>
          <ac:graphicFrameMkLst>
            <pc:docMk/>
            <pc:sldMk cId="3563884964" sldId="269"/>
            <ac:graphicFrameMk id="7" creationId="{91211342-4A0E-4A84-8731-650AC482B476}"/>
          </ac:graphicFrameMkLst>
        </pc:graphicFrameChg>
        <pc:graphicFrameChg chg="mod modGraphic">
          <ac:chgData name="Ryota Ito" userId="5e0ab81e-8d9b-44a8-8fe6-f844f6ea8693" providerId="ADAL" clId="{D02C3CDF-8608-45DA-B35E-A2B6A253911D}" dt="2022-04-11T01:44:10.708" v="938" actId="20577"/>
          <ac:graphicFrameMkLst>
            <pc:docMk/>
            <pc:sldMk cId="3563884964" sldId="269"/>
            <ac:graphicFrameMk id="11" creationId="{8A6F9712-DFC0-41D0-BBCE-E0D42131C959}"/>
          </ac:graphicFrameMkLst>
        </pc:graphicFrameChg>
      </pc:sldChg>
      <pc:sldChg chg="delSp mod">
        <pc:chgData name="Ryota Ito" userId="5e0ab81e-8d9b-44a8-8fe6-f844f6ea8693" providerId="ADAL" clId="{D02C3CDF-8608-45DA-B35E-A2B6A253911D}" dt="2022-04-08T11:57:42.652" v="691" actId="478"/>
        <pc:sldMkLst>
          <pc:docMk/>
          <pc:sldMk cId="3448593143" sldId="280"/>
        </pc:sldMkLst>
        <pc:spChg chg="del">
          <ac:chgData name="Ryota Ito" userId="5e0ab81e-8d9b-44a8-8fe6-f844f6ea8693" providerId="ADAL" clId="{D02C3CDF-8608-45DA-B35E-A2B6A253911D}" dt="2022-04-08T11:57:42.652" v="691" actId="478"/>
          <ac:spMkLst>
            <pc:docMk/>
            <pc:sldMk cId="3448593143" sldId="280"/>
            <ac:spMk id="25" creationId="{65B1225A-2D23-47F9-9CA4-AF3D8F5704C5}"/>
          </ac:spMkLst>
        </pc:spChg>
        <pc:spChg chg="del">
          <ac:chgData name="Ryota Ito" userId="5e0ab81e-8d9b-44a8-8fe6-f844f6ea8693" providerId="ADAL" clId="{D02C3CDF-8608-45DA-B35E-A2B6A253911D}" dt="2022-04-08T11:57:42.652" v="691" actId="478"/>
          <ac:spMkLst>
            <pc:docMk/>
            <pc:sldMk cId="3448593143" sldId="280"/>
            <ac:spMk id="37" creationId="{703CFD1D-4570-472C-A0A0-BFEFE2C80467}"/>
          </ac:spMkLst>
        </pc:spChg>
      </pc:sldChg>
      <pc:sldChg chg="delSp mod">
        <pc:chgData name="Ryota Ito" userId="5e0ab81e-8d9b-44a8-8fe6-f844f6ea8693" providerId="ADAL" clId="{D02C3CDF-8608-45DA-B35E-A2B6A253911D}" dt="2022-04-08T11:57:53.286" v="692" actId="478"/>
        <pc:sldMkLst>
          <pc:docMk/>
          <pc:sldMk cId="1829641055" sldId="281"/>
        </pc:sldMkLst>
        <pc:spChg chg="del">
          <ac:chgData name="Ryota Ito" userId="5e0ab81e-8d9b-44a8-8fe6-f844f6ea8693" providerId="ADAL" clId="{D02C3CDF-8608-45DA-B35E-A2B6A253911D}" dt="2022-04-08T11:57:53.286" v="692" actId="478"/>
          <ac:spMkLst>
            <pc:docMk/>
            <pc:sldMk cId="1829641055" sldId="281"/>
            <ac:spMk id="3" creationId="{36929A22-077D-4D17-ABDA-EED87D64E621}"/>
          </ac:spMkLst>
        </pc:spChg>
        <pc:spChg chg="del">
          <ac:chgData name="Ryota Ito" userId="5e0ab81e-8d9b-44a8-8fe6-f844f6ea8693" providerId="ADAL" clId="{D02C3CDF-8608-45DA-B35E-A2B6A253911D}" dt="2022-04-08T11:57:53.286" v="692" actId="478"/>
          <ac:spMkLst>
            <pc:docMk/>
            <pc:sldMk cId="1829641055" sldId="281"/>
            <ac:spMk id="6" creationId="{1BE4F2AA-DF2F-483D-A23D-D23AB3762DAA}"/>
          </ac:spMkLst>
        </pc:spChg>
      </pc:sldChg>
      <pc:sldChg chg="delSp modSp mod">
        <pc:chgData name="Ryota Ito" userId="5e0ab81e-8d9b-44a8-8fe6-f844f6ea8693" providerId="ADAL" clId="{D02C3CDF-8608-45DA-B35E-A2B6A253911D}" dt="2022-04-11T01:52:47.268" v="948" actId="20577"/>
        <pc:sldMkLst>
          <pc:docMk/>
          <pc:sldMk cId="2059587743" sldId="282"/>
        </pc:sldMkLst>
        <pc:spChg chg="del">
          <ac:chgData name="Ryota Ito" userId="5e0ab81e-8d9b-44a8-8fe6-f844f6ea8693" providerId="ADAL" clId="{D02C3CDF-8608-45DA-B35E-A2B6A253911D}" dt="2022-04-08T11:56:36.108" v="681" actId="478"/>
          <ac:spMkLst>
            <pc:docMk/>
            <pc:sldMk cId="2059587743" sldId="282"/>
            <ac:spMk id="6" creationId="{EA871098-CC12-47CE-8E75-D77048A65EB3}"/>
          </ac:spMkLst>
        </pc:spChg>
        <pc:spChg chg="mod">
          <ac:chgData name="Ryota Ito" userId="5e0ab81e-8d9b-44a8-8fe6-f844f6ea8693" providerId="ADAL" clId="{D02C3CDF-8608-45DA-B35E-A2B6A253911D}" dt="2022-04-11T01:52:47.268" v="948" actId="20577"/>
          <ac:spMkLst>
            <pc:docMk/>
            <pc:sldMk cId="2059587743" sldId="282"/>
            <ac:spMk id="12" creationId="{ACF8867D-DA40-4B00-9A19-6ABB0D1616CB}"/>
          </ac:spMkLst>
        </pc:spChg>
        <pc:picChg chg="mod modCrop">
          <ac:chgData name="Ryota Ito" userId="5e0ab81e-8d9b-44a8-8fe6-f844f6ea8693" providerId="ADAL" clId="{D02C3CDF-8608-45DA-B35E-A2B6A253911D}" dt="2022-04-08T11:47:39.317" v="32" actId="18131"/>
          <ac:picMkLst>
            <pc:docMk/>
            <pc:sldMk cId="2059587743" sldId="282"/>
            <ac:picMk id="8" creationId="{AD6D5488-6880-4BE6-AA9B-E09944469854}"/>
          </ac:picMkLst>
        </pc:picChg>
      </pc:sldChg>
    </pc:docChg>
  </pc:docChgLst>
  <pc:docChgLst>
    <pc:chgData name="Ito, Ryota" userId="0f48d215-65f5-4888-9d9b-3454664bac11" providerId="ADAL" clId="{CCD41296-7AA9-4E27-8D0B-146A94B9560E}"/>
    <pc:docChg chg="modSld">
      <pc:chgData name="Ito, Ryota" userId="0f48d215-65f5-4888-9d9b-3454664bac11" providerId="ADAL" clId="{CCD41296-7AA9-4E27-8D0B-146A94B9560E}" dt="2023-12-11T11:18:11.523" v="559" actId="207"/>
      <pc:docMkLst>
        <pc:docMk/>
      </pc:docMkLst>
      <pc:sldChg chg="modSp mod">
        <pc:chgData name="Ito, Ryota" userId="0f48d215-65f5-4888-9d9b-3454664bac11" providerId="ADAL" clId="{CCD41296-7AA9-4E27-8D0B-146A94B9560E}" dt="2023-12-08T11:04:01.560" v="0" actId="20577"/>
        <pc:sldMkLst>
          <pc:docMk/>
          <pc:sldMk cId="382994292" sldId="264"/>
        </pc:sldMkLst>
        <pc:spChg chg="mod">
          <ac:chgData name="Ito, Ryota" userId="0f48d215-65f5-4888-9d9b-3454664bac11" providerId="ADAL" clId="{CCD41296-7AA9-4E27-8D0B-146A94B9560E}" dt="2023-12-08T11:04:01.560" v="0" actId="20577"/>
          <ac:spMkLst>
            <pc:docMk/>
            <pc:sldMk cId="382994292" sldId="264"/>
            <ac:spMk id="10" creationId="{D1E64385-6083-46F3-BE0B-9FE6F40D8E20}"/>
          </ac:spMkLst>
        </pc:spChg>
      </pc:sldChg>
      <pc:sldChg chg="modSp mod">
        <pc:chgData name="Ito, Ryota" userId="0f48d215-65f5-4888-9d9b-3454664bac11" providerId="ADAL" clId="{CCD41296-7AA9-4E27-8D0B-146A94B9560E}" dt="2023-12-11T10:07:25.851" v="310" actId="20577"/>
        <pc:sldMkLst>
          <pc:docMk/>
          <pc:sldMk cId="3448593143" sldId="280"/>
        </pc:sldMkLst>
        <pc:spChg chg="mod">
          <ac:chgData name="Ito, Ryota" userId="0f48d215-65f5-4888-9d9b-3454664bac11" providerId="ADAL" clId="{CCD41296-7AA9-4E27-8D0B-146A94B9560E}" dt="2023-12-08T11:19:46.304" v="14" actId="14100"/>
          <ac:spMkLst>
            <pc:docMk/>
            <pc:sldMk cId="3448593143" sldId="280"/>
            <ac:spMk id="3" creationId="{8AC95DED-0656-32CE-2C58-3525F47CBCDF}"/>
          </ac:spMkLst>
        </pc:spChg>
        <pc:spChg chg="mod">
          <ac:chgData name="Ito, Ryota" userId="0f48d215-65f5-4888-9d9b-3454664bac11" providerId="ADAL" clId="{CCD41296-7AA9-4E27-8D0B-146A94B9560E}" dt="2023-12-11T10:07:25.851" v="310" actId="20577"/>
          <ac:spMkLst>
            <pc:docMk/>
            <pc:sldMk cId="3448593143" sldId="280"/>
            <ac:spMk id="12" creationId="{ACF8867D-DA40-4B00-9A19-6ABB0D1616CB}"/>
          </ac:spMkLst>
        </pc:spChg>
        <pc:picChg chg="mod">
          <ac:chgData name="Ito, Ryota" userId="0f48d215-65f5-4888-9d9b-3454664bac11" providerId="ADAL" clId="{CCD41296-7AA9-4E27-8D0B-146A94B9560E}" dt="2023-12-08T11:19:07.049" v="11" actId="14100"/>
          <ac:picMkLst>
            <pc:docMk/>
            <pc:sldMk cId="3448593143" sldId="280"/>
            <ac:picMk id="5" creationId="{6DF7EA67-7C4A-955F-ACB9-A37D9363B08C}"/>
          </ac:picMkLst>
        </pc:picChg>
        <pc:picChg chg="mod">
          <ac:chgData name="Ito, Ryota" userId="0f48d215-65f5-4888-9d9b-3454664bac11" providerId="ADAL" clId="{CCD41296-7AA9-4E27-8D0B-146A94B9560E}" dt="2023-12-08T11:19:20.882" v="13" actId="1076"/>
          <ac:picMkLst>
            <pc:docMk/>
            <pc:sldMk cId="3448593143" sldId="280"/>
            <ac:picMk id="7" creationId="{01630889-C6D1-AC6A-CF46-6210B9DBB153}"/>
          </ac:picMkLst>
        </pc:picChg>
        <pc:picChg chg="mod">
          <ac:chgData name="Ito, Ryota" userId="0f48d215-65f5-4888-9d9b-3454664bac11" providerId="ADAL" clId="{CCD41296-7AA9-4E27-8D0B-146A94B9560E}" dt="2023-12-08T11:19:07.049" v="11" actId="14100"/>
          <ac:picMkLst>
            <pc:docMk/>
            <pc:sldMk cId="3448593143" sldId="280"/>
            <ac:picMk id="9" creationId="{5F21AED4-B7B5-02C5-75B7-E2AE8351FD54}"/>
          </ac:picMkLst>
        </pc:picChg>
      </pc:sldChg>
      <pc:sldChg chg="modSp mod">
        <pc:chgData name="Ito, Ryota" userId="0f48d215-65f5-4888-9d9b-3454664bac11" providerId="ADAL" clId="{CCD41296-7AA9-4E27-8D0B-146A94B9560E}" dt="2023-12-11T11:18:11.523" v="559" actId="207"/>
        <pc:sldMkLst>
          <pc:docMk/>
          <pc:sldMk cId="1829641055" sldId="281"/>
        </pc:sldMkLst>
        <pc:spChg chg="mod">
          <ac:chgData name="Ito, Ryota" userId="0f48d215-65f5-4888-9d9b-3454664bac11" providerId="ADAL" clId="{CCD41296-7AA9-4E27-8D0B-146A94B9560E}" dt="2023-12-11T11:18:11.523" v="559" actId="207"/>
          <ac:spMkLst>
            <pc:docMk/>
            <pc:sldMk cId="1829641055" sldId="281"/>
            <ac:spMk id="4" creationId="{0E7AC5AC-CABD-5E1D-EE31-F8B3440014F7}"/>
          </ac:spMkLst>
        </pc:spChg>
        <pc:spChg chg="mod">
          <ac:chgData name="Ito, Ryota" userId="0f48d215-65f5-4888-9d9b-3454664bac11" providerId="ADAL" clId="{CCD41296-7AA9-4E27-8D0B-146A94B9560E}" dt="2023-12-11T11:18:01.226" v="558" actId="20577"/>
          <ac:spMkLst>
            <pc:docMk/>
            <pc:sldMk cId="1829641055" sldId="281"/>
            <ac:spMk id="5" creationId="{2725DCE9-500B-4ED8-A267-3A68BABA8682}"/>
          </ac:spMkLst>
        </pc:spChg>
      </pc:sldChg>
    </pc:docChg>
  </pc:docChgLst>
  <pc:docChgLst>
    <pc:chgData name="Ito, Ryota" userId="0f48d215-65f5-4888-9d9b-3454664bac11" providerId="ADAL" clId="{EE9FC519-F518-4488-9926-B4759BBF0F19}"/>
    <pc:docChg chg="custSel modSld">
      <pc:chgData name="Ito, Ryota" userId="0f48d215-65f5-4888-9d9b-3454664bac11" providerId="ADAL" clId="{EE9FC519-F518-4488-9926-B4759BBF0F19}" dt="2023-12-21T03:17:27.398" v="203" actId="20577"/>
      <pc:docMkLst>
        <pc:docMk/>
      </pc:docMkLst>
      <pc:sldChg chg="modSp mod">
        <pc:chgData name="Ito, Ryota" userId="0f48d215-65f5-4888-9d9b-3454664bac11" providerId="ADAL" clId="{EE9FC519-F518-4488-9926-B4759BBF0F19}" dt="2023-12-20T07:35:05.186" v="202" actId="20577"/>
        <pc:sldMkLst>
          <pc:docMk/>
          <pc:sldMk cId="426077434" sldId="263"/>
        </pc:sldMkLst>
        <pc:spChg chg="mod">
          <ac:chgData name="Ito, Ryota" userId="0f48d215-65f5-4888-9d9b-3454664bac11" providerId="ADAL" clId="{EE9FC519-F518-4488-9926-B4759BBF0F19}" dt="2023-12-20T07:35:05.186" v="202" actId="20577"/>
          <ac:spMkLst>
            <pc:docMk/>
            <pc:sldMk cId="426077434" sldId="263"/>
            <ac:spMk id="14" creationId="{D4DE671E-FA0F-4821-8565-73DBDD6CB732}"/>
          </ac:spMkLst>
        </pc:spChg>
        <pc:spChg chg="mod">
          <ac:chgData name="Ito, Ryota" userId="0f48d215-65f5-4888-9d9b-3454664bac11" providerId="ADAL" clId="{EE9FC519-F518-4488-9926-B4759BBF0F19}" dt="2023-12-15T09:14:06.484" v="169" actId="14100"/>
          <ac:spMkLst>
            <pc:docMk/>
            <pc:sldMk cId="426077434" sldId="263"/>
            <ac:spMk id="22" creationId="{867685A0-FFCB-4091-A245-8C14176696E3}"/>
          </ac:spMkLst>
        </pc:spChg>
      </pc:sldChg>
      <pc:sldChg chg="delSp modSp mod">
        <pc:chgData name="Ito, Ryota" userId="0f48d215-65f5-4888-9d9b-3454664bac11" providerId="ADAL" clId="{EE9FC519-F518-4488-9926-B4759BBF0F19}" dt="2023-12-14T07:19:51.183" v="147" actId="20577"/>
        <pc:sldMkLst>
          <pc:docMk/>
          <pc:sldMk cId="382994292" sldId="264"/>
        </pc:sldMkLst>
        <pc:spChg chg="del">
          <ac:chgData name="Ito, Ryota" userId="0f48d215-65f5-4888-9d9b-3454664bac11" providerId="ADAL" clId="{EE9FC519-F518-4488-9926-B4759BBF0F19}" dt="2023-12-14T06:24:12.853" v="105" actId="478"/>
          <ac:spMkLst>
            <pc:docMk/>
            <pc:sldMk cId="382994292" sldId="264"/>
            <ac:spMk id="4" creationId="{7ED93A75-A44E-20D8-658D-3A2C3F06D5A2}"/>
          </ac:spMkLst>
        </pc:spChg>
        <pc:spChg chg="mod">
          <ac:chgData name="Ito, Ryota" userId="0f48d215-65f5-4888-9d9b-3454664bac11" providerId="ADAL" clId="{EE9FC519-F518-4488-9926-B4759BBF0F19}" dt="2023-12-14T07:19:51.183" v="147" actId="20577"/>
          <ac:spMkLst>
            <pc:docMk/>
            <pc:sldMk cId="382994292" sldId="264"/>
            <ac:spMk id="10" creationId="{D1E64385-6083-46F3-BE0B-9FE6F40D8E20}"/>
          </ac:spMkLst>
        </pc:spChg>
      </pc:sldChg>
      <pc:sldChg chg="modSp mod">
        <pc:chgData name="Ito, Ryota" userId="0f48d215-65f5-4888-9d9b-3454664bac11" providerId="ADAL" clId="{EE9FC519-F518-4488-9926-B4759BBF0F19}" dt="2023-12-21T03:17:27.398" v="203" actId="20577"/>
        <pc:sldMkLst>
          <pc:docMk/>
          <pc:sldMk cId="3563884964" sldId="269"/>
        </pc:sldMkLst>
        <pc:graphicFrameChg chg="modGraphic">
          <ac:chgData name="Ito, Ryota" userId="0f48d215-65f5-4888-9d9b-3454664bac11" providerId="ADAL" clId="{EE9FC519-F518-4488-9926-B4759BBF0F19}" dt="2023-12-21T03:17:27.398" v="203" actId="20577"/>
          <ac:graphicFrameMkLst>
            <pc:docMk/>
            <pc:sldMk cId="3563884964" sldId="269"/>
            <ac:graphicFrameMk id="3" creationId="{F5D659C4-14F4-DBA2-E48B-C1AAAF26DC8E}"/>
          </ac:graphicFrameMkLst>
        </pc:graphicFrameChg>
      </pc:sldChg>
      <pc:sldChg chg="delSp modSp mod">
        <pc:chgData name="Ito, Ryota" userId="0f48d215-65f5-4888-9d9b-3454664bac11" providerId="ADAL" clId="{EE9FC519-F518-4488-9926-B4759BBF0F19}" dt="2023-12-14T06:50:22.427" v="142" actId="20577"/>
        <pc:sldMkLst>
          <pc:docMk/>
          <pc:sldMk cId="3448593143" sldId="280"/>
        </pc:sldMkLst>
        <pc:spChg chg="del">
          <ac:chgData name="Ito, Ryota" userId="0f48d215-65f5-4888-9d9b-3454664bac11" providerId="ADAL" clId="{EE9FC519-F518-4488-9926-B4759BBF0F19}" dt="2023-12-14T06:29:20.382" v="107" actId="478"/>
          <ac:spMkLst>
            <pc:docMk/>
            <pc:sldMk cId="3448593143" sldId="280"/>
            <ac:spMk id="3" creationId="{8AC95DED-0656-32CE-2C58-3525F47CBCDF}"/>
          </ac:spMkLst>
        </pc:spChg>
        <pc:spChg chg="del">
          <ac:chgData name="Ito, Ryota" userId="0f48d215-65f5-4888-9d9b-3454664bac11" providerId="ADAL" clId="{EE9FC519-F518-4488-9926-B4759BBF0F19}" dt="2023-12-14T06:29:16.462" v="106" actId="478"/>
          <ac:spMkLst>
            <pc:docMk/>
            <pc:sldMk cId="3448593143" sldId="280"/>
            <ac:spMk id="11" creationId="{663B6439-A0A4-8A1A-296D-F70C8EC2918D}"/>
          </ac:spMkLst>
        </pc:spChg>
        <pc:spChg chg="mod">
          <ac:chgData name="Ito, Ryota" userId="0f48d215-65f5-4888-9d9b-3454664bac11" providerId="ADAL" clId="{EE9FC519-F518-4488-9926-B4759BBF0F19}" dt="2023-12-14T06:50:22.427" v="142" actId="20577"/>
          <ac:spMkLst>
            <pc:docMk/>
            <pc:sldMk cId="3448593143" sldId="280"/>
            <ac:spMk id="12" creationId="{ACF8867D-DA40-4B00-9A19-6ABB0D1616CB}"/>
          </ac:spMkLst>
        </pc:spChg>
        <pc:picChg chg="del">
          <ac:chgData name="Ito, Ryota" userId="0f48d215-65f5-4888-9d9b-3454664bac11" providerId="ADAL" clId="{EE9FC519-F518-4488-9926-B4759BBF0F19}" dt="2023-12-14T04:40:40.588" v="0" actId="478"/>
          <ac:picMkLst>
            <pc:docMk/>
            <pc:sldMk cId="3448593143" sldId="280"/>
            <ac:picMk id="5" creationId="{6DF7EA67-7C4A-955F-ACB9-A37D9363B08C}"/>
          </ac:picMkLst>
        </pc:picChg>
        <pc:picChg chg="del">
          <ac:chgData name="Ito, Ryota" userId="0f48d215-65f5-4888-9d9b-3454664bac11" providerId="ADAL" clId="{EE9FC519-F518-4488-9926-B4759BBF0F19}" dt="2023-12-14T04:40:40.588" v="0" actId="478"/>
          <ac:picMkLst>
            <pc:docMk/>
            <pc:sldMk cId="3448593143" sldId="280"/>
            <ac:picMk id="7" creationId="{01630889-C6D1-AC6A-CF46-6210B9DBB153}"/>
          </ac:picMkLst>
        </pc:picChg>
        <pc:picChg chg="del">
          <ac:chgData name="Ito, Ryota" userId="0f48d215-65f5-4888-9d9b-3454664bac11" providerId="ADAL" clId="{EE9FC519-F518-4488-9926-B4759BBF0F19}" dt="2023-12-14T04:40:40.588" v="0" actId="478"/>
          <ac:picMkLst>
            <pc:docMk/>
            <pc:sldMk cId="3448593143" sldId="280"/>
            <ac:picMk id="9" creationId="{5F21AED4-B7B5-02C5-75B7-E2AE8351FD54}"/>
          </ac:picMkLst>
        </pc:picChg>
      </pc:sldChg>
      <pc:sldChg chg="delSp modSp mod">
        <pc:chgData name="Ito, Ryota" userId="0f48d215-65f5-4888-9d9b-3454664bac11" providerId="ADAL" clId="{EE9FC519-F518-4488-9926-B4759BBF0F19}" dt="2023-12-14T06:10:55.518" v="82" actId="478"/>
        <pc:sldMkLst>
          <pc:docMk/>
          <pc:sldMk cId="1829641055" sldId="281"/>
        </pc:sldMkLst>
        <pc:spChg chg="del">
          <ac:chgData name="Ito, Ryota" userId="0f48d215-65f5-4888-9d9b-3454664bac11" providerId="ADAL" clId="{EE9FC519-F518-4488-9926-B4759BBF0F19}" dt="2023-12-14T06:10:55.518" v="82" actId="478"/>
          <ac:spMkLst>
            <pc:docMk/>
            <pc:sldMk cId="1829641055" sldId="281"/>
            <ac:spMk id="2" creationId="{D13C2F2E-DF90-A74E-3E89-E0A3DAECDC17}"/>
          </ac:spMkLst>
        </pc:spChg>
        <pc:spChg chg="del">
          <ac:chgData name="Ito, Ryota" userId="0f48d215-65f5-4888-9d9b-3454664bac11" providerId="ADAL" clId="{EE9FC519-F518-4488-9926-B4759BBF0F19}" dt="2023-12-14T06:10:53.505" v="81" actId="478"/>
          <ac:spMkLst>
            <pc:docMk/>
            <pc:sldMk cId="1829641055" sldId="281"/>
            <ac:spMk id="4" creationId="{0E7AC5AC-CABD-5E1D-EE31-F8B3440014F7}"/>
          </ac:spMkLst>
        </pc:spChg>
        <pc:spChg chg="mod">
          <ac:chgData name="Ito, Ryota" userId="0f48d215-65f5-4888-9d9b-3454664bac11" providerId="ADAL" clId="{EE9FC519-F518-4488-9926-B4759BBF0F19}" dt="2023-12-14T06:10:07.647" v="78" actId="20577"/>
          <ac:spMkLst>
            <pc:docMk/>
            <pc:sldMk cId="1829641055" sldId="281"/>
            <ac:spMk id="5" creationId="{2725DCE9-500B-4ED8-A267-3A68BABA8682}"/>
          </ac:spMkLst>
        </pc:spChg>
        <pc:spChg chg="del">
          <ac:chgData name="Ito, Ryota" userId="0f48d215-65f5-4888-9d9b-3454664bac11" providerId="ADAL" clId="{EE9FC519-F518-4488-9926-B4759BBF0F19}" dt="2023-12-14T06:10:40.695" v="79" actId="478"/>
          <ac:spMkLst>
            <pc:docMk/>
            <pc:sldMk cId="1829641055" sldId="281"/>
            <ac:spMk id="8" creationId="{4FD6FBCE-7385-1310-D521-249BC4B392DD}"/>
          </ac:spMkLst>
        </pc:spChg>
        <pc:spChg chg="del mod">
          <ac:chgData name="Ito, Ryota" userId="0f48d215-65f5-4888-9d9b-3454664bac11" providerId="ADAL" clId="{EE9FC519-F518-4488-9926-B4759BBF0F19}" dt="2023-12-14T06:10:50.120" v="80" actId="478"/>
          <ac:spMkLst>
            <pc:docMk/>
            <pc:sldMk cId="1829641055" sldId="281"/>
            <ac:spMk id="13" creationId="{5625404A-C979-C6D3-8F25-450AE6664213}"/>
          </ac:spMkLst>
        </pc:spChg>
        <pc:picChg chg="del">
          <ac:chgData name="Ito, Ryota" userId="0f48d215-65f5-4888-9d9b-3454664bac11" providerId="ADAL" clId="{EE9FC519-F518-4488-9926-B4759BBF0F19}" dt="2023-12-14T04:40:45.802" v="1" actId="478"/>
          <ac:picMkLst>
            <pc:docMk/>
            <pc:sldMk cId="1829641055" sldId="281"/>
            <ac:picMk id="9" creationId="{341C2664-9549-8B64-DE53-ECC09DAA2899}"/>
          </ac:picMkLst>
        </pc:picChg>
        <pc:picChg chg="del">
          <ac:chgData name="Ito, Ryota" userId="0f48d215-65f5-4888-9d9b-3454664bac11" providerId="ADAL" clId="{EE9FC519-F518-4488-9926-B4759BBF0F19}" dt="2023-12-14T04:40:45.802" v="1" actId="478"/>
          <ac:picMkLst>
            <pc:docMk/>
            <pc:sldMk cId="1829641055" sldId="281"/>
            <ac:picMk id="10" creationId="{ED9283C0-CFD1-5EF5-6A05-F91DDB2FBA5C}"/>
          </ac:picMkLst>
        </pc:picChg>
        <pc:picChg chg="del">
          <ac:chgData name="Ito, Ryota" userId="0f48d215-65f5-4888-9d9b-3454664bac11" providerId="ADAL" clId="{EE9FC519-F518-4488-9926-B4759BBF0F19}" dt="2023-12-14T04:40:45.802" v="1" actId="478"/>
          <ac:picMkLst>
            <pc:docMk/>
            <pc:sldMk cId="1829641055" sldId="281"/>
            <ac:picMk id="11" creationId="{70E80041-AF4A-E3B7-A232-CE40BE1DDD4D}"/>
          </ac:picMkLst>
        </pc:picChg>
      </pc:sldChg>
      <pc:sldChg chg="delSp mod">
        <pc:chgData name="Ito, Ryota" userId="0f48d215-65f5-4888-9d9b-3454664bac11" providerId="ADAL" clId="{EE9FC519-F518-4488-9926-B4759BBF0F19}" dt="2023-12-14T06:11:19.995" v="83" actId="478"/>
        <pc:sldMkLst>
          <pc:docMk/>
          <pc:sldMk cId="2059587743" sldId="282"/>
        </pc:sldMkLst>
        <pc:spChg chg="del">
          <ac:chgData name="Ito, Ryota" userId="0f48d215-65f5-4888-9d9b-3454664bac11" providerId="ADAL" clId="{EE9FC519-F518-4488-9926-B4759BBF0F19}" dt="2023-12-14T06:11:19.995" v="83" actId="478"/>
          <ac:spMkLst>
            <pc:docMk/>
            <pc:sldMk cId="2059587743" sldId="282"/>
            <ac:spMk id="3" creationId="{7B0475C8-50EA-B198-F16B-AD93F2C81BC2}"/>
          </ac:spMkLst>
        </pc:spChg>
      </pc:sldChg>
      <pc:sldChg chg="delSp mod">
        <pc:chgData name="Ito, Ryota" userId="0f48d215-65f5-4888-9d9b-3454664bac11" providerId="ADAL" clId="{EE9FC519-F518-4488-9926-B4759BBF0F19}" dt="2023-12-14T06:11:29.970" v="84" actId="478"/>
        <pc:sldMkLst>
          <pc:docMk/>
          <pc:sldMk cId="1020235515" sldId="283"/>
        </pc:sldMkLst>
        <pc:spChg chg="del">
          <ac:chgData name="Ito, Ryota" userId="0f48d215-65f5-4888-9d9b-3454664bac11" providerId="ADAL" clId="{EE9FC519-F518-4488-9926-B4759BBF0F19}" dt="2023-12-14T06:11:29.970" v="84" actId="478"/>
          <ac:spMkLst>
            <pc:docMk/>
            <pc:sldMk cId="1020235515" sldId="283"/>
            <ac:spMk id="3" creationId="{7B0475C8-50EA-B198-F16B-AD93F2C81BC2}"/>
          </ac:spMkLst>
        </pc:spChg>
      </pc:sldChg>
    </pc:docChg>
  </pc:docChgLst>
  <pc:docChgLst>
    <pc:chgData name="Ito, Ryota" userId="0f48d215-65f5-4888-9d9b-3454664bac11" providerId="ADAL" clId="{B533C821-64AF-4296-BDBD-E1759C1B5201}"/>
    <pc:docChg chg="undo custSel modSld">
      <pc:chgData name="Ito, Ryota" userId="0f48d215-65f5-4888-9d9b-3454664bac11" providerId="ADAL" clId="{B533C821-64AF-4296-BDBD-E1759C1B5201}" dt="2024-09-10T09:34:58.112" v="5" actId="207"/>
      <pc:docMkLst>
        <pc:docMk/>
      </pc:docMkLst>
      <pc:sldChg chg="modSp mod">
        <pc:chgData name="Ito, Ryota" userId="0f48d215-65f5-4888-9d9b-3454664bac11" providerId="ADAL" clId="{B533C821-64AF-4296-BDBD-E1759C1B5201}" dt="2024-09-10T09:34:58.112" v="5" actId="207"/>
        <pc:sldMkLst>
          <pc:docMk/>
          <pc:sldMk cId="426077434" sldId="263"/>
        </pc:sldMkLst>
        <pc:spChg chg="mod">
          <ac:chgData name="Ito, Ryota" userId="0f48d215-65f5-4888-9d9b-3454664bac11" providerId="ADAL" clId="{B533C821-64AF-4296-BDBD-E1759C1B5201}" dt="2024-09-10T09:34:58.112" v="5" actId="207"/>
          <ac:spMkLst>
            <pc:docMk/>
            <pc:sldMk cId="426077434" sldId="263"/>
            <ac:spMk id="16" creationId="{7A14B174-75D9-49CB-96C0-D2C4129A848F}"/>
          </ac:spMkLst>
        </pc:spChg>
        <pc:picChg chg="mod ord">
          <ac:chgData name="Ito, Ryota" userId="0f48d215-65f5-4888-9d9b-3454664bac11" providerId="ADAL" clId="{B533C821-64AF-4296-BDBD-E1759C1B5201}" dt="2024-09-10T09:34:52.411" v="4" actId="167"/>
          <ac:picMkLst>
            <pc:docMk/>
            <pc:sldMk cId="426077434" sldId="263"/>
            <ac:picMk id="3" creationId="{A1258312-1905-9134-B691-31C19F320EEE}"/>
          </ac:picMkLst>
        </pc:picChg>
      </pc:sldChg>
    </pc:docChg>
  </pc:docChgLst>
  <pc:docChgLst>
    <pc:chgData name="Ito, Ryota" userId="0f48d215-65f5-4888-9d9b-3454664bac11" providerId="ADAL" clId="{A00407A2-EB5D-4C62-86E0-80F2ADF43BB8}"/>
    <pc:docChg chg="undo redo custSel modSld">
      <pc:chgData name="Ito, Ryota" userId="0f48d215-65f5-4888-9d9b-3454664bac11" providerId="ADAL" clId="{A00407A2-EB5D-4C62-86E0-80F2ADF43BB8}" dt="2023-12-05T07:49:13.305" v="14801" actId="478"/>
      <pc:docMkLst>
        <pc:docMk/>
      </pc:docMkLst>
      <pc:sldChg chg="addSp delSp modSp mod">
        <pc:chgData name="Ito, Ryota" userId="0f48d215-65f5-4888-9d9b-3454664bac11" providerId="ADAL" clId="{A00407A2-EB5D-4C62-86E0-80F2ADF43BB8}" dt="2023-12-05T07:48:18.889" v="14800" actId="478"/>
        <pc:sldMkLst>
          <pc:docMk/>
          <pc:sldMk cId="426077434" sldId="263"/>
        </pc:sldMkLst>
        <pc:spChg chg="mod">
          <ac:chgData name="Ito, Ryota" userId="0f48d215-65f5-4888-9d9b-3454664bac11" providerId="ADAL" clId="{A00407A2-EB5D-4C62-86E0-80F2ADF43BB8}" dt="2023-11-29T10:55:02.719" v="14749" actId="1076"/>
          <ac:spMkLst>
            <pc:docMk/>
            <pc:sldMk cId="426077434" sldId="263"/>
            <ac:spMk id="16" creationId="{7A14B174-75D9-49CB-96C0-D2C4129A848F}"/>
          </ac:spMkLst>
        </pc:spChg>
        <pc:spChg chg="mod">
          <ac:chgData name="Ito, Ryota" userId="0f48d215-65f5-4888-9d9b-3454664bac11" providerId="ADAL" clId="{A00407A2-EB5D-4C62-86E0-80F2ADF43BB8}" dt="2023-11-29T10:55:14.176" v="14752" actId="14100"/>
          <ac:spMkLst>
            <pc:docMk/>
            <pc:sldMk cId="426077434" sldId="263"/>
            <ac:spMk id="22" creationId="{867685A0-FFCB-4091-A245-8C14176696E3}"/>
          </ac:spMkLst>
        </pc:spChg>
        <pc:picChg chg="del mod">
          <ac:chgData name="Ito, Ryota" userId="0f48d215-65f5-4888-9d9b-3454664bac11" providerId="ADAL" clId="{A00407A2-EB5D-4C62-86E0-80F2ADF43BB8}" dt="2023-12-05T07:48:18.889" v="14800" actId="478"/>
          <ac:picMkLst>
            <pc:docMk/>
            <pc:sldMk cId="426077434" sldId="263"/>
            <ac:picMk id="3" creationId="{D246FC7A-FE67-4832-9130-B5A3037A3E32}"/>
          </ac:picMkLst>
        </pc:picChg>
        <pc:picChg chg="add mod ord modCrop">
          <ac:chgData name="Ito, Ryota" userId="0f48d215-65f5-4888-9d9b-3454664bac11" providerId="ADAL" clId="{A00407A2-EB5D-4C62-86E0-80F2ADF43BB8}" dt="2023-11-29T11:02:03.727" v="14761" actId="18131"/>
          <ac:picMkLst>
            <pc:docMk/>
            <pc:sldMk cId="426077434" sldId="263"/>
            <ac:picMk id="4" creationId="{6D92C1D0-253F-CF47-20B2-43770DFF999A}"/>
          </ac:picMkLst>
        </pc:picChg>
      </pc:sldChg>
      <pc:sldChg chg="addSp delSp modSp mod">
        <pc:chgData name="Ito, Ryota" userId="0f48d215-65f5-4888-9d9b-3454664bac11" providerId="ADAL" clId="{A00407A2-EB5D-4C62-86E0-80F2ADF43BB8}" dt="2023-11-29T11:01:23.306" v="14756" actId="20577"/>
        <pc:sldMkLst>
          <pc:docMk/>
          <pc:sldMk cId="382994292" sldId="264"/>
        </pc:sldMkLst>
        <pc:spChg chg="add mod">
          <ac:chgData name="Ito, Ryota" userId="0f48d215-65f5-4888-9d9b-3454664bac11" providerId="ADAL" clId="{A00407A2-EB5D-4C62-86E0-80F2ADF43BB8}" dt="2023-11-28T10:09:26.087" v="13473" actId="1076"/>
          <ac:spMkLst>
            <pc:docMk/>
            <pc:sldMk cId="382994292" sldId="264"/>
            <ac:spMk id="2" creationId="{BE5D6238-B4DE-E80D-B4FB-B5E8CEA0A9FE}"/>
          </ac:spMkLst>
        </pc:spChg>
        <pc:spChg chg="add mod">
          <ac:chgData name="Ito, Ryota" userId="0f48d215-65f5-4888-9d9b-3454664bac11" providerId="ADAL" clId="{A00407A2-EB5D-4C62-86E0-80F2ADF43BB8}" dt="2023-11-10T05:53:34.345" v="93" actId="20577"/>
          <ac:spMkLst>
            <pc:docMk/>
            <pc:sldMk cId="382994292" sldId="264"/>
            <ac:spMk id="3" creationId="{DCB22A45-27A0-9690-1974-98A8BD57E4AA}"/>
          </ac:spMkLst>
        </pc:spChg>
        <pc:spChg chg="add mod">
          <ac:chgData name="Ito, Ryota" userId="0f48d215-65f5-4888-9d9b-3454664bac11" providerId="ADAL" clId="{A00407A2-EB5D-4C62-86E0-80F2ADF43BB8}" dt="2023-11-10T08:47:42.033" v="4108" actId="20577"/>
          <ac:spMkLst>
            <pc:docMk/>
            <pc:sldMk cId="382994292" sldId="264"/>
            <ac:spMk id="4" creationId="{7ED93A75-A44E-20D8-658D-3A2C3F06D5A2}"/>
          </ac:spMkLst>
        </pc:spChg>
        <pc:spChg chg="mod">
          <ac:chgData name="Ito, Ryota" userId="0f48d215-65f5-4888-9d9b-3454664bac11" providerId="ADAL" clId="{A00407A2-EB5D-4C62-86E0-80F2ADF43BB8}" dt="2023-11-29T11:01:23.306" v="14756" actId="20577"/>
          <ac:spMkLst>
            <pc:docMk/>
            <pc:sldMk cId="382994292" sldId="264"/>
            <ac:spMk id="10" creationId="{D1E64385-6083-46F3-BE0B-9FE6F40D8E20}"/>
          </ac:spMkLst>
        </pc:spChg>
        <pc:picChg chg="del">
          <ac:chgData name="Ito, Ryota" userId="0f48d215-65f5-4888-9d9b-3454664bac11" providerId="ADAL" clId="{A00407A2-EB5D-4C62-86E0-80F2ADF43BB8}" dt="2023-11-28T10:09:22.993" v="13472" actId="478"/>
          <ac:picMkLst>
            <pc:docMk/>
            <pc:sldMk cId="382994292" sldId="264"/>
            <ac:picMk id="8" creationId="{85D1393F-0D96-4B52-997D-2068A77CE2BB}"/>
          </ac:picMkLst>
        </pc:picChg>
      </pc:sldChg>
      <pc:sldChg chg="addSp delSp modSp mod">
        <pc:chgData name="Ito, Ryota" userId="0f48d215-65f5-4888-9d9b-3454664bac11" providerId="ADAL" clId="{A00407A2-EB5D-4C62-86E0-80F2ADF43BB8}" dt="2023-12-05T07:49:13.305" v="14801" actId="478"/>
        <pc:sldMkLst>
          <pc:docMk/>
          <pc:sldMk cId="3563884964" sldId="269"/>
        </pc:sldMkLst>
        <pc:spChg chg="del mod">
          <ac:chgData name="Ito, Ryota" userId="0f48d215-65f5-4888-9d9b-3454664bac11" providerId="ADAL" clId="{A00407A2-EB5D-4C62-86E0-80F2ADF43BB8}" dt="2023-12-05T07:49:13.305" v="14801" actId="478"/>
          <ac:spMkLst>
            <pc:docMk/>
            <pc:sldMk cId="3563884964" sldId="269"/>
            <ac:spMk id="12" creationId="{9A66C1CA-0040-466A-9204-D3B6DA3EB2E0}"/>
          </ac:spMkLst>
        </pc:spChg>
        <pc:graphicFrameChg chg="add del mod modGraphic">
          <ac:chgData name="Ito, Ryota" userId="0f48d215-65f5-4888-9d9b-3454664bac11" providerId="ADAL" clId="{A00407A2-EB5D-4C62-86E0-80F2ADF43BB8}" dt="2023-11-09T06:48:16.220" v="47" actId="21"/>
          <ac:graphicFrameMkLst>
            <pc:docMk/>
            <pc:sldMk cId="3563884964" sldId="269"/>
            <ac:graphicFrameMk id="2" creationId="{077D6CEE-EE2D-822C-51C8-8F6B847155B4}"/>
          </ac:graphicFrameMkLst>
        </pc:graphicFrameChg>
        <pc:graphicFrameChg chg="add mod modGraphic">
          <ac:chgData name="Ito, Ryota" userId="0f48d215-65f5-4888-9d9b-3454664bac11" providerId="ADAL" clId="{A00407A2-EB5D-4C62-86E0-80F2ADF43BB8}" dt="2023-11-29T10:20:40.885" v="14420" actId="13926"/>
          <ac:graphicFrameMkLst>
            <pc:docMk/>
            <pc:sldMk cId="3563884964" sldId="269"/>
            <ac:graphicFrameMk id="3" creationId="{F5D659C4-14F4-DBA2-E48B-C1AAAF26DC8E}"/>
          </ac:graphicFrameMkLst>
        </pc:graphicFrameChg>
        <pc:graphicFrameChg chg="del modGraphic">
          <ac:chgData name="Ito, Ryota" userId="0f48d215-65f5-4888-9d9b-3454664bac11" providerId="ADAL" clId="{A00407A2-EB5D-4C62-86E0-80F2ADF43BB8}" dt="2023-11-09T06:48:18.454" v="48" actId="478"/>
          <ac:graphicFrameMkLst>
            <pc:docMk/>
            <pc:sldMk cId="3563884964" sldId="269"/>
            <ac:graphicFrameMk id="7" creationId="{91211342-4A0E-4A84-8731-650AC482B476}"/>
          </ac:graphicFrameMkLst>
        </pc:graphicFrameChg>
        <pc:graphicFrameChg chg="del mod">
          <ac:chgData name="Ito, Ryota" userId="0f48d215-65f5-4888-9d9b-3454664bac11" providerId="ADAL" clId="{A00407A2-EB5D-4C62-86E0-80F2ADF43BB8}" dt="2023-12-05T07:49:13.305" v="14801" actId="478"/>
          <ac:graphicFrameMkLst>
            <pc:docMk/>
            <pc:sldMk cId="3563884964" sldId="269"/>
            <ac:graphicFrameMk id="11" creationId="{8A6F9712-DFC0-41D0-BBCE-E0D42131C959}"/>
          </ac:graphicFrameMkLst>
        </pc:graphicFrameChg>
      </pc:sldChg>
      <pc:sldChg chg="addSp modSp mod modNotesTx">
        <pc:chgData name="Ito, Ryota" userId="0f48d215-65f5-4888-9d9b-3454664bac11" providerId="ADAL" clId="{A00407A2-EB5D-4C62-86E0-80F2ADF43BB8}" dt="2023-11-30T11:12:21.526" v="14799" actId="20577"/>
        <pc:sldMkLst>
          <pc:docMk/>
          <pc:sldMk cId="3448593143" sldId="280"/>
        </pc:sldMkLst>
        <pc:spChg chg="add mod">
          <ac:chgData name="Ito, Ryota" userId="0f48d215-65f5-4888-9d9b-3454664bac11" providerId="ADAL" clId="{A00407A2-EB5D-4C62-86E0-80F2ADF43BB8}" dt="2023-11-10T07:58:05.470" v="2031" actId="20577"/>
          <ac:spMkLst>
            <pc:docMk/>
            <pc:sldMk cId="3448593143" sldId="280"/>
            <ac:spMk id="2" creationId="{A946F822-BB3F-2449-777F-399B78F597C7}"/>
          </ac:spMkLst>
        </pc:spChg>
        <pc:spChg chg="add mod">
          <ac:chgData name="Ito, Ryota" userId="0f48d215-65f5-4888-9d9b-3454664bac11" providerId="ADAL" clId="{A00407A2-EB5D-4C62-86E0-80F2ADF43BB8}" dt="2023-11-28T10:49:27.846" v="13673" actId="1076"/>
          <ac:spMkLst>
            <pc:docMk/>
            <pc:sldMk cId="3448593143" sldId="280"/>
            <ac:spMk id="3" creationId="{8AC95DED-0656-32CE-2C58-3525F47CBCDF}"/>
          </ac:spMkLst>
        </pc:spChg>
        <pc:spChg chg="mod">
          <ac:chgData name="Ito, Ryota" userId="0f48d215-65f5-4888-9d9b-3454664bac11" providerId="ADAL" clId="{A00407A2-EB5D-4C62-86E0-80F2ADF43BB8}" dt="2023-11-30T11:12:21.526" v="14799" actId="20577"/>
          <ac:spMkLst>
            <pc:docMk/>
            <pc:sldMk cId="3448593143" sldId="280"/>
            <ac:spMk id="12" creationId="{ACF8867D-DA40-4B00-9A19-6ABB0D1616CB}"/>
          </ac:spMkLst>
        </pc:spChg>
        <pc:spChg chg="mod">
          <ac:chgData name="Ito, Ryota" userId="0f48d215-65f5-4888-9d9b-3454664bac11" providerId="ADAL" clId="{A00407A2-EB5D-4C62-86E0-80F2ADF43BB8}" dt="2023-11-10T08:03:26.117" v="2357" actId="1076"/>
          <ac:spMkLst>
            <pc:docMk/>
            <pc:sldMk cId="3448593143" sldId="280"/>
            <ac:spMk id="65" creationId="{C13E35E5-F4AA-40A4-ABFC-596378FF5E30}"/>
          </ac:spMkLst>
        </pc:spChg>
        <pc:grpChg chg="mod">
          <ac:chgData name="Ito, Ryota" userId="0f48d215-65f5-4888-9d9b-3454664bac11" providerId="ADAL" clId="{A00407A2-EB5D-4C62-86E0-80F2ADF43BB8}" dt="2023-11-10T07:39:40.604" v="1900" actId="1076"/>
          <ac:grpSpMkLst>
            <pc:docMk/>
            <pc:sldMk cId="3448593143" sldId="280"/>
            <ac:grpSpMk id="83" creationId="{6D378D6A-3273-40B2-A99A-A237EDFB043C}"/>
          </ac:grpSpMkLst>
        </pc:grpChg>
        <pc:picChg chg="add mod">
          <ac:chgData name="Ito, Ryota" userId="0f48d215-65f5-4888-9d9b-3454664bac11" providerId="ADAL" clId="{A00407A2-EB5D-4C62-86E0-80F2ADF43BB8}" dt="2023-11-28T10:04:46.290" v="13468" actId="14100"/>
          <ac:picMkLst>
            <pc:docMk/>
            <pc:sldMk cId="3448593143" sldId="280"/>
            <ac:picMk id="5" creationId="{6DF7EA67-7C4A-955F-ACB9-A37D9363B08C}"/>
          </ac:picMkLst>
        </pc:picChg>
        <pc:picChg chg="add mod">
          <ac:chgData name="Ito, Ryota" userId="0f48d215-65f5-4888-9d9b-3454664bac11" providerId="ADAL" clId="{A00407A2-EB5D-4C62-86E0-80F2ADF43BB8}" dt="2023-11-28T10:04:46.290" v="13468" actId="14100"/>
          <ac:picMkLst>
            <pc:docMk/>
            <pc:sldMk cId="3448593143" sldId="280"/>
            <ac:picMk id="7" creationId="{01630889-C6D1-AC6A-CF46-6210B9DBB153}"/>
          </ac:picMkLst>
        </pc:picChg>
        <pc:picChg chg="add mod">
          <ac:chgData name="Ito, Ryota" userId="0f48d215-65f5-4888-9d9b-3454664bac11" providerId="ADAL" clId="{A00407A2-EB5D-4C62-86E0-80F2ADF43BB8}" dt="2023-11-28T10:04:46.290" v="13468" actId="14100"/>
          <ac:picMkLst>
            <pc:docMk/>
            <pc:sldMk cId="3448593143" sldId="280"/>
            <ac:picMk id="9" creationId="{5F21AED4-B7B5-02C5-75B7-E2AE8351FD54}"/>
          </ac:picMkLst>
        </pc:picChg>
      </pc:sldChg>
      <pc:sldChg chg="addSp delSp modSp mod">
        <pc:chgData name="Ito, Ryota" userId="0f48d215-65f5-4888-9d9b-3454664bac11" providerId="ADAL" clId="{A00407A2-EB5D-4C62-86E0-80F2ADF43BB8}" dt="2023-11-28T10:15:38.175" v="13672" actId="20577"/>
        <pc:sldMkLst>
          <pc:docMk/>
          <pc:sldMk cId="1829641055" sldId="281"/>
        </pc:sldMkLst>
        <pc:spChg chg="add mod">
          <ac:chgData name="Ito, Ryota" userId="0f48d215-65f5-4888-9d9b-3454664bac11" providerId="ADAL" clId="{A00407A2-EB5D-4C62-86E0-80F2ADF43BB8}" dt="2023-11-28T10:09:31.085" v="13475" actId="1076"/>
          <ac:spMkLst>
            <pc:docMk/>
            <pc:sldMk cId="1829641055" sldId="281"/>
            <ac:spMk id="2" creationId="{D13C2F2E-DF90-A74E-3E89-E0A3DAECDC17}"/>
          </ac:spMkLst>
        </pc:spChg>
        <pc:spChg chg="add mod">
          <ac:chgData name="Ito, Ryota" userId="0f48d215-65f5-4888-9d9b-3454664bac11" providerId="ADAL" clId="{A00407A2-EB5D-4C62-86E0-80F2ADF43BB8}" dt="2023-11-14T09:38:08.821" v="5702" actId="27636"/>
          <ac:spMkLst>
            <pc:docMk/>
            <pc:sldMk cId="1829641055" sldId="281"/>
            <ac:spMk id="3" creationId="{8BD2F2F3-B73A-693F-7DA9-F0B2EE4D606C}"/>
          </ac:spMkLst>
        </pc:spChg>
        <pc:spChg chg="add mod">
          <ac:chgData name="Ito, Ryota" userId="0f48d215-65f5-4888-9d9b-3454664bac11" providerId="ADAL" clId="{A00407A2-EB5D-4C62-86E0-80F2ADF43BB8}" dt="2023-11-28T10:01:45.201" v="13450" actId="207"/>
          <ac:spMkLst>
            <pc:docMk/>
            <pc:sldMk cId="1829641055" sldId="281"/>
            <ac:spMk id="4" creationId="{0E7AC5AC-CABD-5E1D-EE31-F8B3440014F7}"/>
          </ac:spMkLst>
        </pc:spChg>
        <pc:spChg chg="mod">
          <ac:chgData name="Ito, Ryota" userId="0f48d215-65f5-4888-9d9b-3454664bac11" providerId="ADAL" clId="{A00407A2-EB5D-4C62-86E0-80F2ADF43BB8}" dt="2023-11-28T10:15:38.175" v="13672" actId="20577"/>
          <ac:spMkLst>
            <pc:docMk/>
            <pc:sldMk cId="1829641055" sldId="281"/>
            <ac:spMk id="5" creationId="{2725DCE9-500B-4ED8-A267-3A68BABA8682}"/>
          </ac:spMkLst>
        </pc:spChg>
        <pc:picChg chg="del mod">
          <ac:chgData name="Ito, Ryota" userId="0f48d215-65f5-4888-9d9b-3454664bac11" providerId="ADAL" clId="{A00407A2-EB5D-4C62-86E0-80F2ADF43BB8}" dt="2023-11-10T08:20:22.286" v="3141" actId="478"/>
          <ac:picMkLst>
            <pc:docMk/>
            <pc:sldMk cId="1829641055" sldId="281"/>
            <ac:picMk id="8" creationId="{691FA09D-B548-4430-A4C2-8909988FA99D}"/>
          </ac:picMkLst>
        </pc:picChg>
      </pc:sldChg>
      <pc:sldChg chg="addSp modSp mod">
        <pc:chgData name="Ito, Ryota" userId="0f48d215-65f5-4888-9d9b-3454664bac11" providerId="ADAL" clId="{A00407A2-EB5D-4C62-86E0-80F2ADF43BB8}" dt="2023-11-28T10:09:41.963" v="13481" actId="1076"/>
        <pc:sldMkLst>
          <pc:docMk/>
          <pc:sldMk cId="2059587743" sldId="282"/>
        </pc:sldMkLst>
        <pc:spChg chg="add mod">
          <ac:chgData name="Ito, Ryota" userId="0f48d215-65f5-4888-9d9b-3454664bac11" providerId="ADAL" clId="{A00407A2-EB5D-4C62-86E0-80F2ADF43BB8}" dt="2023-11-28T10:09:41.963" v="13481" actId="1076"/>
          <ac:spMkLst>
            <pc:docMk/>
            <pc:sldMk cId="2059587743" sldId="282"/>
            <ac:spMk id="2" creationId="{79D7C778-A762-9915-8255-028F73DA3183}"/>
          </ac:spMkLst>
        </pc:spChg>
        <pc:spChg chg="add mod">
          <ac:chgData name="Ito, Ryota" userId="0f48d215-65f5-4888-9d9b-3454664bac11" providerId="ADAL" clId="{A00407A2-EB5D-4C62-86E0-80F2ADF43BB8}" dt="2023-11-16T10:00:48.831" v="8332" actId="571"/>
          <ac:spMkLst>
            <pc:docMk/>
            <pc:sldMk cId="2059587743" sldId="282"/>
            <ac:spMk id="3" creationId="{7B0475C8-50EA-B198-F16B-AD93F2C81BC2}"/>
          </ac:spMkLst>
        </pc:spChg>
        <pc:spChg chg="mod">
          <ac:chgData name="Ito, Ryota" userId="0f48d215-65f5-4888-9d9b-3454664bac11" providerId="ADAL" clId="{A00407A2-EB5D-4C62-86E0-80F2ADF43BB8}" dt="2023-11-28T09:54:32.497" v="12814" actId="20577"/>
          <ac:spMkLst>
            <pc:docMk/>
            <pc:sldMk cId="2059587743" sldId="282"/>
            <ac:spMk id="12" creationId="{ACF8867D-DA40-4B00-9A19-6ABB0D1616CB}"/>
          </ac:spMkLst>
        </pc:spChg>
        <pc:picChg chg="mod">
          <ac:chgData name="Ito, Ryota" userId="0f48d215-65f5-4888-9d9b-3454664bac11" providerId="ADAL" clId="{A00407A2-EB5D-4C62-86E0-80F2ADF43BB8}" dt="2023-11-28T10:09:41.963" v="13481" actId="1076"/>
          <ac:picMkLst>
            <pc:docMk/>
            <pc:sldMk cId="2059587743" sldId="282"/>
            <ac:picMk id="8" creationId="{AD6D5488-6880-4BE6-AA9B-E0994446985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A05DEBBE-B63D-4A1C-A3E1-95F3E9DEC6AA}" type="datetimeFigureOut">
              <a:rPr kumimoji="1" lang="ja-JP" altLang="en-US" smtClean="0"/>
              <a:t>2024/9/10</a:t>
            </a:fld>
            <a:endParaRPr kumimoji="1" lang="ja-JP" altLang="en-US"/>
          </a:p>
        </p:txBody>
      </p:sp>
      <p:sp>
        <p:nvSpPr>
          <p:cNvPr id="4" name="スライド イメージ プレースホルダー 3"/>
          <p:cNvSpPr>
            <a:spLocks noGrp="1" noRot="1" noChangeAspect="1"/>
          </p:cNvSpPr>
          <p:nvPr>
            <p:ph type="sldImg" idx="2"/>
          </p:nvPr>
        </p:nvSpPr>
        <p:spPr>
          <a:xfrm>
            <a:off x="2243138" y="1243013"/>
            <a:ext cx="232092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7C920E28-0D9E-4095-B1E0-16831485427F}" type="slidenum">
              <a:rPr kumimoji="1" lang="ja-JP" altLang="en-US" smtClean="0"/>
              <a:t>‹#›</a:t>
            </a:fld>
            <a:endParaRPr kumimoji="1" lang="ja-JP" altLang="en-US"/>
          </a:p>
        </p:txBody>
      </p:sp>
    </p:spTree>
    <p:extLst>
      <p:ext uri="{BB962C8B-B14F-4D97-AF65-F5344CB8AC3E}">
        <p14:creationId xmlns:p14="http://schemas.microsoft.com/office/powerpoint/2010/main" val="393117662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2C67807-80AF-42E5-825A-D5D446BD148B}" type="slidenum">
              <a:rPr kumimoji="1" lang="ja-JP" altLang="en-US" smtClean="0"/>
              <a:t>1</a:t>
            </a:fld>
            <a:endParaRPr kumimoji="1" lang="ja-JP" altLang="en-US"/>
          </a:p>
        </p:txBody>
      </p:sp>
    </p:spTree>
    <p:extLst>
      <p:ext uri="{BB962C8B-B14F-4D97-AF65-F5344CB8AC3E}">
        <p14:creationId xmlns:p14="http://schemas.microsoft.com/office/powerpoint/2010/main" val="1759660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Slide Number Placeholder 3"/>
          <p:cNvSpPr>
            <a:spLocks noGrp="1"/>
          </p:cNvSpPr>
          <p:nvPr>
            <p:ph type="sldNum" sz="quarter" idx="5"/>
          </p:nvPr>
        </p:nvSpPr>
        <p:spPr/>
        <p:txBody>
          <a:bodyPr/>
          <a:lstStyle/>
          <a:p>
            <a:fld id="{7C920E28-0D9E-4095-B1E0-16831485427F}" type="slidenum">
              <a:rPr kumimoji="1" lang="ja-JP" altLang="en-US" smtClean="0"/>
              <a:t>2</a:t>
            </a:fld>
            <a:endParaRPr kumimoji="1" lang="ja-JP" altLang="en-US"/>
          </a:p>
        </p:txBody>
      </p:sp>
    </p:spTree>
    <p:extLst>
      <p:ext uri="{BB962C8B-B14F-4D97-AF65-F5344CB8AC3E}">
        <p14:creationId xmlns:p14="http://schemas.microsoft.com/office/powerpoint/2010/main" val="3788809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p>
        </p:txBody>
      </p:sp>
      <p:sp>
        <p:nvSpPr>
          <p:cNvPr id="4" name="Slide Number Placeholder 3"/>
          <p:cNvSpPr>
            <a:spLocks noGrp="1"/>
          </p:cNvSpPr>
          <p:nvPr>
            <p:ph type="sldNum" sz="quarter" idx="5"/>
          </p:nvPr>
        </p:nvSpPr>
        <p:spPr/>
        <p:txBody>
          <a:bodyPr/>
          <a:lstStyle/>
          <a:p>
            <a:fld id="{7C920E28-0D9E-4095-B1E0-16831485427F}" type="slidenum">
              <a:rPr kumimoji="1" lang="ja-JP" altLang="en-US" smtClean="0"/>
              <a:t>3</a:t>
            </a:fld>
            <a:endParaRPr kumimoji="1" lang="ja-JP" altLang="en-US"/>
          </a:p>
        </p:txBody>
      </p:sp>
    </p:spTree>
    <p:extLst>
      <p:ext uri="{BB962C8B-B14F-4D97-AF65-F5344CB8AC3E}">
        <p14:creationId xmlns:p14="http://schemas.microsoft.com/office/powerpoint/2010/main" val="3748445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p>
        </p:txBody>
      </p:sp>
      <p:sp>
        <p:nvSpPr>
          <p:cNvPr id="4" name="Slide Number Placeholder 3"/>
          <p:cNvSpPr>
            <a:spLocks noGrp="1"/>
          </p:cNvSpPr>
          <p:nvPr>
            <p:ph type="sldNum" sz="quarter" idx="5"/>
          </p:nvPr>
        </p:nvSpPr>
        <p:spPr/>
        <p:txBody>
          <a:bodyPr/>
          <a:lstStyle/>
          <a:p>
            <a:fld id="{7C920E28-0D9E-4095-B1E0-16831485427F}" type="slidenum">
              <a:rPr kumimoji="1" lang="ja-JP" altLang="en-US" smtClean="0"/>
              <a:t>4</a:t>
            </a:fld>
            <a:endParaRPr kumimoji="1" lang="ja-JP" altLang="en-US"/>
          </a:p>
        </p:txBody>
      </p:sp>
    </p:spTree>
    <p:extLst>
      <p:ext uri="{BB962C8B-B14F-4D97-AF65-F5344CB8AC3E}">
        <p14:creationId xmlns:p14="http://schemas.microsoft.com/office/powerpoint/2010/main" val="15616027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p>
        </p:txBody>
      </p:sp>
      <p:sp>
        <p:nvSpPr>
          <p:cNvPr id="4" name="Slide Number Placeholder 3"/>
          <p:cNvSpPr>
            <a:spLocks noGrp="1"/>
          </p:cNvSpPr>
          <p:nvPr>
            <p:ph type="sldNum" sz="quarter" idx="5"/>
          </p:nvPr>
        </p:nvSpPr>
        <p:spPr/>
        <p:txBody>
          <a:bodyPr/>
          <a:lstStyle/>
          <a:p>
            <a:fld id="{7C920E28-0D9E-4095-B1E0-16831485427F}" type="slidenum">
              <a:rPr kumimoji="1" lang="ja-JP" altLang="en-US" smtClean="0"/>
              <a:t>5</a:t>
            </a:fld>
            <a:endParaRPr kumimoji="1" lang="ja-JP" altLang="en-US"/>
          </a:p>
        </p:txBody>
      </p:sp>
    </p:spTree>
    <p:extLst>
      <p:ext uri="{BB962C8B-B14F-4D97-AF65-F5344CB8AC3E}">
        <p14:creationId xmlns:p14="http://schemas.microsoft.com/office/powerpoint/2010/main" val="3262513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p>
        </p:txBody>
      </p:sp>
      <p:sp>
        <p:nvSpPr>
          <p:cNvPr id="4" name="Slide Number Placeholder 3"/>
          <p:cNvSpPr>
            <a:spLocks noGrp="1"/>
          </p:cNvSpPr>
          <p:nvPr>
            <p:ph type="sldNum" sz="quarter" idx="5"/>
          </p:nvPr>
        </p:nvSpPr>
        <p:spPr/>
        <p:txBody>
          <a:bodyPr/>
          <a:lstStyle/>
          <a:p>
            <a:fld id="{7C920E28-0D9E-4095-B1E0-16831485427F}" type="slidenum">
              <a:rPr kumimoji="1" lang="ja-JP" altLang="en-US" smtClean="0"/>
              <a:t>6</a:t>
            </a:fld>
            <a:endParaRPr kumimoji="1" lang="ja-JP" altLang="en-US"/>
          </a:p>
        </p:txBody>
      </p:sp>
    </p:spTree>
    <p:extLst>
      <p:ext uri="{BB962C8B-B14F-4D97-AF65-F5344CB8AC3E}">
        <p14:creationId xmlns:p14="http://schemas.microsoft.com/office/powerpoint/2010/main" val="857812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ja-JP" altLang="en-US"/>
              <a:t>マスター タイトルの書式設定</a:t>
            </a:r>
            <a:endParaRPr lang="en-US"/>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1449E526-B9DC-4DCC-A94C-4B696D7BA602}" type="datetimeFigureOut">
              <a:rPr kumimoji="1" lang="ja-JP" altLang="en-US" smtClean="0"/>
              <a:t>2024/9/10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63FE769-8C61-486E-8645-E70618180337}" type="slidenum">
              <a:rPr kumimoji="1" lang="ja-JP" altLang="en-US" smtClean="0"/>
              <a:t>‹#›</a:t>
            </a:fld>
            <a:endParaRPr kumimoji="1" lang="ja-JP" altLang="en-US"/>
          </a:p>
        </p:txBody>
      </p:sp>
    </p:spTree>
    <p:extLst>
      <p:ext uri="{BB962C8B-B14F-4D97-AF65-F5344CB8AC3E}">
        <p14:creationId xmlns:p14="http://schemas.microsoft.com/office/powerpoint/2010/main" val="789069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1449E526-B9DC-4DCC-A94C-4B696D7BA602}" type="datetimeFigureOut">
              <a:rPr kumimoji="1" lang="ja-JP" altLang="en-US" smtClean="0"/>
              <a:t>2024/9/10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63FE769-8C61-486E-8645-E70618180337}" type="slidenum">
              <a:rPr kumimoji="1" lang="ja-JP" altLang="en-US" smtClean="0"/>
              <a:t>‹#›</a:t>
            </a:fld>
            <a:endParaRPr kumimoji="1" lang="ja-JP" altLang="en-US"/>
          </a:p>
        </p:txBody>
      </p:sp>
    </p:spTree>
    <p:extLst>
      <p:ext uri="{BB962C8B-B14F-4D97-AF65-F5344CB8AC3E}">
        <p14:creationId xmlns:p14="http://schemas.microsoft.com/office/powerpoint/2010/main" val="2860314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1449E526-B9DC-4DCC-A94C-4B696D7BA602}" type="datetimeFigureOut">
              <a:rPr kumimoji="1" lang="ja-JP" altLang="en-US" smtClean="0"/>
              <a:t>2024/9/10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63FE769-8C61-486E-8645-E70618180337}" type="slidenum">
              <a:rPr kumimoji="1" lang="ja-JP" altLang="en-US" smtClean="0"/>
              <a:t>‹#›</a:t>
            </a:fld>
            <a:endParaRPr kumimoji="1" lang="ja-JP" altLang="en-US"/>
          </a:p>
        </p:txBody>
      </p:sp>
    </p:spTree>
    <p:extLst>
      <p:ext uri="{BB962C8B-B14F-4D97-AF65-F5344CB8AC3E}">
        <p14:creationId xmlns:p14="http://schemas.microsoft.com/office/powerpoint/2010/main" val="35317173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1449E526-B9DC-4DCC-A94C-4B696D7BA602}" type="datetimeFigureOut">
              <a:rPr kumimoji="1" lang="ja-JP" altLang="en-US" smtClean="0"/>
              <a:t>2024/9/10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63FE769-8C61-486E-8645-E70618180337}" type="slidenum">
              <a:rPr kumimoji="1" lang="ja-JP" altLang="en-US" smtClean="0"/>
              <a:t>‹#›</a:t>
            </a:fld>
            <a:endParaRPr kumimoji="1" lang="ja-JP" altLang="en-US"/>
          </a:p>
        </p:txBody>
      </p:sp>
    </p:spTree>
    <p:extLst>
      <p:ext uri="{BB962C8B-B14F-4D97-AF65-F5344CB8AC3E}">
        <p14:creationId xmlns:p14="http://schemas.microsoft.com/office/powerpoint/2010/main" val="3916346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ja-JP" altLang="en-US"/>
              <a:t>マスター タイトルの書式設定</a:t>
            </a:r>
            <a:endParaRPr lang="en-US"/>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449E526-B9DC-4DCC-A94C-4B696D7BA602}" type="datetimeFigureOut">
              <a:rPr kumimoji="1" lang="ja-JP" altLang="en-US" smtClean="0"/>
              <a:t>2024/9/10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63FE769-8C61-486E-8645-E70618180337}" type="slidenum">
              <a:rPr kumimoji="1" lang="ja-JP" altLang="en-US" smtClean="0"/>
              <a:t>‹#›</a:t>
            </a:fld>
            <a:endParaRPr kumimoji="1" lang="ja-JP" altLang="en-US"/>
          </a:p>
        </p:txBody>
      </p:sp>
    </p:spTree>
    <p:extLst>
      <p:ext uri="{BB962C8B-B14F-4D97-AF65-F5344CB8AC3E}">
        <p14:creationId xmlns:p14="http://schemas.microsoft.com/office/powerpoint/2010/main" val="1603487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71488"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3471863"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1449E526-B9DC-4DCC-A94C-4B696D7BA602}" type="datetimeFigureOut">
              <a:rPr kumimoji="1" lang="ja-JP" altLang="en-US" smtClean="0"/>
              <a:t>2024/9/10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63FE769-8C61-486E-8645-E70618180337}" type="slidenum">
              <a:rPr kumimoji="1" lang="ja-JP" altLang="en-US" smtClean="0"/>
              <a:t>‹#›</a:t>
            </a:fld>
            <a:endParaRPr kumimoji="1" lang="ja-JP" altLang="en-US"/>
          </a:p>
        </p:txBody>
      </p:sp>
    </p:spTree>
    <p:extLst>
      <p:ext uri="{BB962C8B-B14F-4D97-AF65-F5344CB8AC3E}">
        <p14:creationId xmlns:p14="http://schemas.microsoft.com/office/powerpoint/2010/main" val="167789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4" name="Content Placeholder 3"/>
          <p:cNvSpPr>
            <a:spLocks noGrp="1"/>
          </p:cNvSpPr>
          <p:nvPr>
            <p:ph sz="half" idx="2"/>
          </p:nvPr>
        </p:nvSpPr>
        <p:spPr>
          <a:xfrm>
            <a:off x="472381" y="3618442"/>
            <a:ext cx="2901255"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6" name="Content Placeholder 5"/>
          <p:cNvSpPr>
            <a:spLocks noGrp="1"/>
          </p:cNvSpPr>
          <p:nvPr>
            <p:ph sz="quarter" idx="4"/>
          </p:nvPr>
        </p:nvSpPr>
        <p:spPr>
          <a:xfrm>
            <a:off x="3471863" y="3618442"/>
            <a:ext cx="2915543"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1449E526-B9DC-4DCC-A94C-4B696D7BA602}" type="datetimeFigureOut">
              <a:rPr kumimoji="1" lang="ja-JP" altLang="en-US" smtClean="0"/>
              <a:t>2024/9/10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763FE769-8C61-486E-8645-E70618180337}" type="slidenum">
              <a:rPr kumimoji="1" lang="ja-JP" altLang="en-US" smtClean="0"/>
              <a:t>‹#›</a:t>
            </a:fld>
            <a:endParaRPr kumimoji="1" lang="ja-JP" altLang="en-US"/>
          </a:p>
        </p:txBody>
      </p:sp>
    </p:spTree>
    <p:extLst>
      <p:ext uri="{BB962C8B-B14F-4D97-AF65-F5344CB8AC3E}">
        <p14:creationId xmlns:p14="http://schemas.microsoft.com/office/powerpoint/2010/main" val="2957820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1449E526-B9DC-4DCC-A94C-4B696D7BA602}" type="datetimeFigureOut">
              <a:rPr kumimoji="1" lang="ja-JP" altLang="en-US" smtClean="0"/>
              <a:t>2024/9/10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763FE769-8C61-486E-8645-E70618180337}" type="slidenum">
              <a:rPr kumimoji="1" lang="ja-JP" altLang="en-US" smtClean="0"/>
              <a:t>‹#›</a:t>
            </a:fld>
            <a:endParaRPr kumimoji="1" lang="ja-JP" altLang="en-US"/>
          </a:p>
        </p:txBody>
      </p:sp>
    </p:spTree>
    <p:extLst>
      <p:ext uri="{BB962C8B-B14F-4D97-AF65-F5344CB8AC3E}">
        <p14:creationId xmlns:p14="http://schemas.microsoft.com/office/powerpoint/2010/main" val="4172257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49E526-B9DC-4DCC-A94C-4B696D7BA602}" type="datetimeFigureOut">
              <a:rPr kumimoji="1" lang="ja-JP" altLang="en-US" smtClean="0"/>
              <a:t>2024/9/10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763FE769-8C61-486E-8645-E70618180337}" type="slidenum">
              <a:rPr kumimoji="1" lang="ja-JP" altLang="en-US" smtClean="0"/>
              <a:t>‹#›</a:t>
            </a:fld>
            <a:endParaRPr kumimoji="1" lang="ja-JP" altLang="en-US"/>
          </a:p>
        </p:txBody>
      </p:sp>
    </p:spTree>
    <p:extLst>
      <p:ext uri="{BB962C8B-B14F-4D97-AF65-F5344CB8AC3E}">
        <p14:creationId xmlns:p14="http://schemas.microsoft.com/office/powerpoint/2010/main" val="1473756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449E526-B9DC-4DCC-A94C-4B696D7BA602}" type="datetimeFigureOut">
              <a:rPr kumimoji="1" lang="ja-JP" altLang="en-US" smtClean="0"/>
              <a:t>2024/9/10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63FE769-8C61-486E-8645-E70618180337}" type="slidenum">
              <a:rPr kumimoji="1" lang="ja-JP" altLang="en-US" smtClean="0"/>
              <a:t>‹#›</a:t>
            </a:fld>
            <a:endParaRPr kumimoji="1" lang="ja-JP" altLang="en-US"/>
          </a:p>
        </p:txBody>
      </p:sp>
    </p:spTree>
    <p:extLst>
      <p:ext uri="{BB962C8B-B14F-4D97-AF65-F5344CB8AC3E}">
        <p14:creationId xmlns:p14="http://schemas.microsoft.com/office/powerpoint/2010/main" val="1432443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図を追加</a:t>
            </a:r>
            <a:endParaRPr lang="en-US"/>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449E526-B9DC-4DCC-A94C-4B696D7BA602}" type="datetimeFigureOut">
              <a:rPr kumimoji="1" lang="ja-JP" altLang="en-US" smtClean="0"/>
              <a:t>2024/9/10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63FE769-8C61-486E-8645-E70618180337}" type="slidenum">
              <a:rPr kumimoji="1" lang="ja-JP" altLang="en-US" smtClean="0"/>
              <a:t>‹#›</a:t>
            </a:fld>
            <a:endParaRPr kumimoji="1" lang="ja-JP" altLang="en-US"/>
          </a:p>
        </p:txBody>
      </p:sp>
    </p:spTree>
    <p:extLst>
      <p:ext uri="{BB962C8B-B14F-4D97-AF65-F5344CB8AC3E}">
        <p14:creationId xmlns:p14="http://schemas.microsoft.com/office/powerpoint/2010/main" val="2602923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1449E526-B9DC-4DCC-A94C-4B696D7BA602}" type="datetimeFigureOut">
              <a:rPr kumimoji="1" lang="ja-JP" altLang="en-US" smtClean="0"/>
              <a:t>2024/9/10</a:t>
            </a:fld>
            <a:endParaRPr kumimoji="1" lang="ja-JP" alt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763FE769-8C61-486E-8645-E70618180337}" type="slidenum">
              <a:rPr kumimoji="1" lang="ja-JP" altLang="en-US" smtClean="0"/>
              <a:t>‹#›</a:t>
            </a:fld>
            <a:endParaRPr kumimoji="1" lang="ja-JP" altLang="en-US"/>
          </a:p>
        </p:txBody>
      </p:sp>
    </p:spTree>
    <p:extLst>
      <p:ext uri="{BB962C8B-B14F-4D97-AF65-F5344CB8AC3E}">
        <p14:creationId xmlns:p14="http://schemas.microsoft.com/office/powerpoint/2010/main" val="39656772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wireless earbuds in a case&#10;&#10;Description automatically generated">
            <a:extLst>
              <a:ext uri="{FF2B5EF4-FFF2-40B4-BE49-F238E27FC236}">
                <a16:creationId xmlns:a16="http://schemas.microsoft.com/office/drawing/2014/main" id="{A1258312-1905-9134-B691-31C19F320EEE}"/>
              </a:ext>
            </a:extLst>
          </p:cNvPr>
          <p:cNvPicPr>
            <a:picLocks noChangeAspect="1"/>
          </p:cNvPicPr>
          <p:nvPr/>
        </p:nvPicPr>
        <p:blipFill rotWithShape="1">
          <a:blip r:embed="rId3">
            <a:extLst>
              <a:ext uri="{28A0092B-C50C-407E-A947-70E740481C1C}">
                <a14:useLocalDpi xmlns:a14="http://schemas.microsoft.com/office/drawing/2010/main" val="0"/>
              </a:ext>
            </a:extLst>
          </a:blip>
          <a:srcRect l="20879" t="2292" r="19692" b="11866"/>
          <a:stretch/>
        </p:blipFill>
        <p:spPr>
          <a:xfrm>
            <a:off x="0" y="-1"/>
            <a:ext cx="6858000" cy="9906001"/>
          </a:xfrm>
          <a:prstGeom prst="rect">
            <a:avLst/>
          </a:prstGeom>
        </p:spPr>
      </p:pic>
      <p:sp>
        <p:nvSpPr>
          <p:cNvPr id="22" name="コンテンツ プレースホルダー 2">
            <a:extLst>
              <a:ext uri="{FF2B5EF4-FFF2-40B4-BE49-F238E27FC236}">
                <a16:creationId xmlns:a16="http://schemas.microsoft.com/office/drawing/2014/main" id="{867685A0-FFCB-4091-A245-8C14176696E3}"/>
              </a:ext>
            </a:extLst>
          </p:cNvPr>
          <p:cNvSpPr txBox="1">
            <a:spLocks/>
          </p:cNvSpPr>
          <p:nvPr/>
        </p:nvSpPr>
        <p:spPr>
          <a:xfrm>
            <a:off x="456611" y="8456334"/>
            <a:ext cx="3429589" cy="1189984"/>
          </a:xfrm>
          <a:prstGeom prst="rect">
            <a:avLst/>
          </a:prstGeom>
        </p:spPr>
        <p:txBody>
          <a:bodyPr vert="horz" lIns="91440" tIns="45720" rIns="91440" bIns="45720" rtlCol="0" anchor="t">
            <a:no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algn="l">
              <a:lnSpc>
                <a:spcPts val="1400"/>
              </a:lnSpc>
              <a:spcBef>
                <a:spcPts val="0"/>
              </a:spcBef>
            </a:pPr>
            <a:r>
              <a:rPr lang="ja-JP" altLang="en-US" sz="900" b="1" dirty="0">
                <a:solidFill>
                  <a:schemeClr val="bg1"/>
                </a:solidFill>
                <a:latin typeface="Meiryo UI" panose="020B0604030504040204" pitchFamily="50" charset="-128"/>
                <a:ea typeface="Meiryo UI" panose="020B0604030504040204" pitchFamily="50" charset="-128"/>
              </a:rPr>
              <a:t>商品名：</a:t>
            </a:r>
            <a:r>
              <a:rPr lang="en-US" altLang="ja-JP" sz="900" b="1" dirty="0">
                <a:solidFill>
                  <a:schemeClr val="bg1"/>
                </a:solidFill>
                <a:latin typeface="Meiryo UI" panose="020B0604030504040204" pitchFamily="50" charset="-128"/>
                <a:ea typeface="Meiryo UI" panose="020B0604030504040204" pitchFamily="50" charset="-128"/>
              </a:rPr>
              <a:t>MOMENTUM True Wireless 4</a:t>
            </a:r>
          </a:p>
          <a:p>
            <a:pPr algn="l">
              <a:lnSpc>
                <a:spcPts val="1400"/>
              </a:lnSpc>
              <a:spcBef>
                <a:spcPts val="0"/>
              </a:spcBef>
            </a:pPr>
            <a:r>
              <a:rPr lang="ja-JP" altLang="en-US" sz="900" b="1" dirty="0">
                <a:solidFill>
                  <a:schemeClr val="bg1"/>
                </a:solidFill>
                <a:latin typeface="Meiryo UI" panose="020B0604030504040204" pitchFamily="50" charset="-128"/>
                <a:ea typeface="Meiryo UI" panose="020B0604030504040204" pitchFamily="50" charset="-128"/>
              </a:rPr>
              <a:t>情報解禁日：</a:t>
            </a:r>
            <a:r>
              <a:rPr lang="en-US" altLang="ja-JP" sz="900" b="1" dirty="0">
                <a:solidFill>
                  <a:schemeClr val="bg1"/>
                </a:solidFill>
                <a:latin typeface="Meiryo UI" panose="020B0604030504040204" pitchFamily="50" charset="-128"/>
                <a:ea typeface="Meiryo UI" panose="020B0604030504040204" pitchFamily="50" charset="-128"/>
              </a:rPr>
              <a:t>2024</a:t>
            </a:r>
            <a:r>
              <a:rPr lang="ja-JP" altLang="en-US" sz="900" b="1" dirty="0">
                <a:solidFill>
                  <a:schemeClr val="bg1"/>
                </a:solidFill>
                <a:latin typeface="Meiryo UI" panose="020B0604030504040204" pitchFamily="50" charset="-128"/>
                <a:ea typeface="Meiryo UI" panose="020B0604030504040204" pitchFamily="50" charset="-128"/>
              </a:rPr>
              <a:t>年</a:t>
            </a:r>
            <a:r>
              <a:rPr lang="en-US" altLang="ja-JP" sz="900" b="1" dirty="0">
                <a:solidFill>
                  <a:schemeClr val="bg1"/>
                </a:solidFill>
                <a:latin typeface="Meiryo UI" panose="020B0604030504040204" pitchFamily="50" charset="-128"/>
                <a:ea typeface="Meiryo UI" panose="020B0604030504040204" pitchFamily="50" charset="-128"/>
              </a:rPr>
              <a:t>1</a:t>
            </a:r>
            <a:r>
              <a:rPr lang="ja-JP" altLang="en-US" sz="900" b="1" dirty="0">
                <a:solidFill>
                  <a:schemeClr val="bg1"/>
                </a:solidFill>
                <a:latin typeface="Meiryo UI" panose="020B0604030504040204" pitchFamily="50" charset="-128"/>
                <a:ea typeface="Meiryo UI" panose="020B0604030504040204" pitchFamily="50" charset="-128"/>
              </a:rPr>
              <a:t>月</a:t>
            </a:r>
            <a:r>
              <a:rPr lang="en-US" altLang="ja-JP" sz="900" b="1" dirty="0">
                <a:solidFill>
                  <a:schemeClr val="bg1"/>
                </a:solidFill>
                <a:latin typeface="Meiryo UI" panose="020B0604030504040204" pitchFamily="50" charset="-128"/>
                <a:ea typeface="Meiryo UI" panose="020B0604030504040204" pitchFamily="50" charset="-128"/>
              </a:rPr>
              <a:t>9</a:t>
            </a:r>
            <a:r>
              <a:rPr lang="ja-JP" altLang="en-US" sz="900" b="1" dirty="0">
                <a:solidFill>
                  <a:schemeClr val="bg1"/>
                </a:solidFill>
                <a:latin typeface="Meiryo UI" panose="020B0604030504040204" pitchFamily="50" charset="-128"/>
                <a:ea typeface="Meiryo UI" panose="020B0604030504040204" pitchFamily="50" charset="-128"/>
              </a:rPr>
              <a:t>日</a:t>
            </a:r>
            <a:r>
              <a:rPr lang="en-US" altLang="ja-JP" sz="900" b="1" dirty="0">
                <a:solidFill>
                  <a:schemeClr val="bg1"/>
                </a:solidFill>
                <a:latin typeface="Meiryo UI" panose="020B0604030504040204" pitchFamily="50" charset="-128"/>
                <a:ea typeface="Meiryo UI" panose="020B0604030504040204" pitchFamily="50" charset="-128"/>
              </a:rPr>
              <a:t> 7:00 AM</a:t>
            </a:r>
            <a:endParaRPr lang="en-US" altLang="zh-TW" sz="900" b="1" dirty="0">
              <a:solidFill>
                <a:schemeClr val="bg1"/>
              </a:solidFill>
              <a:latin typeface="Meiryo UI" panose="020B0604030504040204" pitchFamily="50" charset="-128"/>
              <a:ea typeface="Meiryo UI" panose="020B0604030504040204" pitchFamily="50" charset="-128"/>
            </a:endParaRPr>
          </a:p>
          <a:p>
            <a:pPr algn="l">
              <a:lnSpc>
                <a:spcPts val="1400"/>
              </a:lnSpc>
              <a:spcBef>
                <a:spcPts val="0"/>
              </a:spcBef>
            </a:pPr>
            <a:r>
              <a:rPr lang="ja-JP" altLang="en-US" sz="900" b="1" dirty="0">
                <a:solidFill>
                  <a:schemeClr val="bg1"/>
                </a:solidFill>
                <a:latin typeface="Meiryo UI" panose="020B0604030504040204" pitchFamily="50" charset="-128"/>
                <a:ea typeface="Meiryo UI" panose="020B0604030504040204" pitchFamily="50" charset="-128"/>
              </a:rPr>
              <a:t>発売日：</a:t>
            </a:r>
            <a:r>
              <a:rPr lang="en-US" altLang="ja-JP" sz="900" b="1" dirty="0">
                <a:solidFill>
                  <a:schemeClr val="bg1"/>
                </a:solidFill>
                <a:latin typeface="Meiryo UI" panose="020B0604030504040204" pitchFamily="50" charset="-128"/>
                <a:ea typeface="Meiryo UI" panose="020B0604030504040204" pitchFamily="50" charset="-128"/>
              </a:rPr>
              <a:t>2024</a:t>
            </a:r>
            <a:r>
              <a:rPr lang="ja-JP" altLang="en-US" sz="900" b="1" dirty="0">
                <a:solidFill>
                  <a:schemeClr val="bg1"/>
                </a:solidFill>
                <a:latin typeface="Meiryo UI" panose="020B0604030504040204" pitchFamily="50" charset="-128"/>
                <a:ea typeface="Meiryo UI" panose="020B0604030504040204" pitchFamily="50" charset="-128"/>
              </a:rPr>
              <a:t>年</a:t>
            </a:r>
            <a:r>
              <a:rPr lang="en-US" altLang="ja-JP" sz="900" b="1" dirty="0">
                <a:solidFill>
                  <a:schemeClr val="bg1"/>
                </a:solidFill>
                <a:latin typeface="Meiryo UI" panose="020B0604030504040204" pitchFamily="50" charset="-128"/>
                <a:ea typeface="Meiryo UI" panose="020B0604030504040204" pitchFamily="50" charset="-128"/>
              </a:rPr>
              <a:t>3</a:t>
            </a:r>
            <a:r>
              <a:rPr lang="ja-JP" altLang="en-US" sz="900" b="1" dirty="0">
                <a:solidFill>
                  <a:schemeClr val="bg1"/>
                </a:solidFill>
                <a:latin typeface="Meiryo UI" panose="020B0604030504040204" pitchFamily="50" charset="-128"/>
                <a:ea typeface="Meiryo UI" panose="020B0604030504040204" pitchFamily="50" charset="-128"/>
              </a:rPr>
              <a:t>月中旬予定</a:t>
            </a:r>
            <a:endParaRPr lang="en-US" altLang="ja-JP" sz="900" b="1" dirty="0">
              <a:solidFill>
                <a:schemeClr val="bg1"/>
              </a:solidFill>
              <a:latin typeface="Meiryo UI" panose="020B0604030504040204" pitchFamily="50" charset="-128"/>
              <a:ea typeface="Meiryo UI" panose="020B0604030504040204" pitchFamily="50" charset="-128"/>
            </a:endParaRPr>
          </a:p>
          <a:p>
            <a:pPr algn="l">
              <a:lnSpc>
                <a:spcPts val="1400"/>
              </a:lnSpc>
              <a:spcBef>
                <a:spcPts val="0"/>
              </a:spcBef>
            </a:pPr>
            <a:r>
              <a:rPr lang="ja-JP" altLang="en-US" sz="900" b="1" dirty="0">
                <a:solidFill>
                  <a:schemeClr val="bg1"/>
                </a:solidFill>
                <a:latin typeface="Meiryo UI" panose="020B0604030504040204" pitchFamily="50" charset="-128"/>
                <a:ea typeface="Meiryo UI" panose="020B0604030504040204" pitchFamily="50" charset="-128"/>
              </a:rPr>
              <a:t>価格：オープンプライス</a:t>
            </a:r>
          </a:p>
          <a:p>
            <a:pPr algn="l">
              <a:lnSpc>
                <a:spcPts val="1400"/>
              </a:lnSpc>
              <a:spcBef>
                <a:spcPts val="0"/>
              </a:spcBef>
            </a:pPr>
            <a:r>
              <a:rPr lang="en-US" altLang="ja-JP" sz="900" b="1" dirty="0">
                <a:solidFill>
                  <a:schemeClr val="bg1"/>
                </a:solidFill>
                <a:latin typeface="Meiryo UI" panose="020B0604030504040204" pitchFamily="50" charset="-128"/>
                <a:ea typeface="Meiryo UI" panose="020B0604030504040204" pitchFamily="50" charset="-128"/>
              </a:rPr>
              <a:t>※</a:t>
            </a:r>
            <a:r>
              <a:rPr lang="ja-JP" altLang="en-US" sz="900" b="1" dirty="0">
                <a:solidFill>
                  <a:schemeClr val="bg1"/>
                </a:solidFill>
                <a:latin typeface="Meiryo UI" panose="020B0604030504040204" pitchFamily="50" charset="-128"/>
                <a:ea typeface="Meiryo UI" panose="020B0604030504040204" pitchFamily="50" charset="-128"/>
              </a:rPr>
              <a:t>店頭想定価格：</a:t>
            </a:r>
            <a:r>
              <a:rPr lang="en-US" altLang="ja-JP" sz="900" b="1" dirty="0">
                <a:solidFill>
                  <a:schemeClr val="bg1"/>
                </a:solidFill>
                <a:latin typeface="Meiryo UI" panose="020B0604030504040204" pitchFamily="50" charset="-128"/>
                <a:ea typeface="Meiryo UI" panose="020B0604030504040204" pitchFamily="50" charset="-128"/>
              </a:rPr>
              <a:t>45,400</a:t>
            </a:r>
            <a:r>
              <a:rPr lang="ja-JP" altLang="en-US" sz="900" b="1" dirty="0">
                <a:solidFill>
                  <a:schemeClr val="bg1"/>
                </a:solidFill>
                <a:latin typeface="Meiryo UI" panose="020B0604030504040204" pitchFamily="50" charset="-128"/>
                <a:ea typeface="Meiryo UI" panose="020B0604030504040204" pitchFamily="50" charset="-128"/>
              </a:rPr>
              <a:t>円（税抜き）</a:t>
            </a:r>
            <a:r>
              <a:rPr lang="en-US" altLang="ja-JP" sz="900" b="1" dirty="0">
                <a:solidFill>
                  <a:schemeClr val="bg1"/>
                </a:solidFill>
                <a:latin typeface="Meiryo UI" panose="020B0604030504040204" pitchFamily="50" charset="-128"/>
                <a:ea typeface="Meiryo UI" panose="020B0604030504040204" pitchFamily="50" charset="-128"/>
              </a:rPr>
              <a:t>49,940</a:t>
            </a:r>
            <a:r>
              <a:rPr lang="ja-JP" altLang="en-US" sz="900" b="1" dirty="0">
                <a:solidFill>
                  <a:schemeClr val="bg1"/>
                </a:solidFill>
                <a:latin typeface="Meiryo UI" panose="020B0604030504040204" pitchFamily="50" charset="-128"/>
                <a:ea typeface="Meiryo UI" panose="020B0604030504040204" pitchFamily="50" charset="-128"/>
              </a:rPr>
              <a:t>円（税込み）</a:t>
            </a:r>
          </a:p>
        </p:txBody>
      </p:sp>
      <p:sp>
        <p:nvSpPr>
          <p:cNvPr id="13" name="正方形/長方形 16">
            <a:extLst>
              <a:ext uri="{FF2B5EF4-FFF2-40B4-BE49-F238E27FC236}">
                <a16:creationId xmlns:a16="http://schemas.microsoft.com/office/drawing/2014/main" id="{1096DB61-1CDD-45C5-AED3-0E3651A26A9E}"/>
              </a:ext>
            </a:extLst>
          </p:cNvPr>
          <p:cNvSpPr/>
          <p:nvPr/>
        </p:nvSpPr>
        <p:spPr>
          <a:xfrm>
            <a:off x="456611" y="259683"/>
            <a:ext cx="1565749" cy="338554"/>
          </a:xfrm>
          <a:prstGeom prst="rect">
            <a:avLst/>
          </a:prstGeom>
        </p:spPr>
        <p:txBody>
          <a:bodyPr wrap="none">
            <a:spAutoFit/>
          </a:bodyPr>
          <a:lstStyle/>
          <a:p>
            <a:pPr>
              <a:spcAft>
                <a:spcPts val="0"/>
              </a:spcAft>
            </a:pPr>
            <a:r>
              <a:rPr lang="de-DE" altLang="ja-JP" sz="16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News Release</a:t>
            </a:r>
            <a:endParaRPr lang="ja-JP" altLang="ja-JP" sz="12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endParaRPr>
          </a:p>
        </p:txBody>
      </p:sp>
      <p:sp>
        <p:nvSpPr>
          <p:cNvPr id="14" name="テキスト ボックス 19">
            <a:extLst>
              <a:ext uri="{FF2B5EF4-FFF2-40B4-BE49-F238E27FC236}">
                <a16:creationId xmlns:a16="http://schemas.microsoft.com/office/drawing/2014/main" id="{D4DE671E-FA0F-4821-8565-73DBDD6CB732}"/>
              </a:ext>
            </a:extLst>
          </p:cNvPr>
          <p:cNvSpPr txBox="1"/>
          <p:nvPr/>
        </p:nvSpPr>
        <p:spPr>
          <a:xfrm>
            <a:off x="456611" y="549786"/>
            <a:ext cx="2903913" cy="430887"/>
          </a:xfrm>
          <a:prstGeom prst="rect">
            <a:avLst/>
          </a:prstGeom>
          <a:noFill/>
        </p:spPr>
        <p:txBody>
          <a:bodyPr wrap="square" rtlCol="0">
            <a:spAutoFit/>
          </a:bodyPr>
          <a:lstStyle/>
          <a:p>
            <a:r>
              <a:rPr lang="en-US" altLang="ja-JP" sz="1100" b="1" dirty="0" err="1">
                <a:solidFill>
                  <a:schemeClr val="bg1"/>
                </a:solidFill>
                <a:latin typeface="Meiryo UI" panose="020B0604030504040204" pitchFamily="50" charset="-128"/>
                <a:ea typeface="Meiryo UI" panose="020B0604030504040204" pitchFamily="50" charset="-128"/>
              </a:rPr>
              <a:t>Sonova</a:t>
            </a:r>
            <a:r>
              <a:rPr lang="en-US" altLang="ja-JP" sz="1100" b="1" dirty="0">
                <a:solidFill>
                  <a:schemeClr val="bg1"/>
                </a:solidFill>
                <a:latin typeface="Meiryo UI" panose="020B0604030504040204" pitchFamily="50" charset="-128"/>
                <a:ea typeface="Meiryo UI" panose="020B0604030504040204" pitchFamily="50" charset="-128"/>
              </a:rPr>
              <a:t> Consumer </a:t>
            </a:r>
            <a:r>
              <a:rPr lang="en-US" altLang="ja-JP" sz="1100" b="1">
                <a:solidFill>
                  <a:schemeClr val="bg1"/>
                </a:solidFill>
                <a:latin typeface="Meiryo UI" panose="020B0604030504040204" pitchFamily="50" charset="-128"/>
                <a:ea typeface="Meiryo UI" panose="020B0604030504040204" pitchFamily="50" charset="-128"/>
              </a:rPr>
              <a:t>Hearing Japan</a:t>
            </a:r>
            <a:endParaRPr lang="en-US" altLang="ja-JP" sz="1100" b="1" dirty="0">
              <a:solidFill>
                <a:schemeClr val="bg1"/>
              </a:solidFill>
              <a:latin typeface="Meiryo UI" panose="020B0604030504040204" pitchFamily="50" charset="-128"/>
              <a:ea typeface="Meiryo UI" panose="020B0604030504040204" pitchFamily="50" charset="-128"/>
            </a:endParaRPr>
          </a:p>
          <a:p>
            <a:r>
              <a:rPr kumimoji="1" lang="ja-JP" altLang="en-US" sz="1100" b="1" dirty="0">
                <a:solidFill>
                  <a:schemeClr val="bg1"/>
                </a:solidFill>
                <a:latin typeface="Meiryo UI" panose="020B0604030504040204" pitchFamily="50" charset="-128"/>
                <a:ea typeface="Meiryo UI" panose="020B0604030504040204" pitchFamily="50" charset="-128"/>
              </a:rPr>
              <a:t>新商品情報</a:t>
            </a:r>
          </a:p>
        </p:txBody>
      </p:sp>
      <p:sp>
        <p:nvSpPr>
          <p:cNvPr id="16" name="テキスト ボックス 18">
            <a:extLst>
              <a:ext uri="{FF2B5EF4-FFF2-40B4-BE49-F238E27FC236}">
                <a16:creationId xmlns:a16="http://schemas.microsoft.com/office/drawing/2014/main" id="{7A14B174-75D9-49CB-96C0-D2C4129A848F}"/>
              </a:ext>
            </a:extLst>
          </p:cNvPr>
          <p:cNvSpPr txBox="1"/>
          <p:nvPr/>
        </p:nvSpPr>
        <p:spPr>
          <a:xfrm>
            <a:off x="425819" y="2566236"/>
            <a:ext cx="2492193" cy="373500"/>
          </a:xfrm>
          <a:prstGeom prst="rect">
            <a:avLst/>
          </a:prstGeom>
          <a:noFill/>
        </p:spPr>
        <p:txBody>
          <a:bodyPr wrap="square" rtlCol="0">
            <a:spAutoFit/>
          </a:bodyPr>
          <a:lstStyle/>
          <a:p>
            <a:pPr>
              <a:lnSpc>
                <a:spcPts val="2500"/>
              </a:lnSpc>
            </a:pPr>
            <a:r>
              <a:rPr lang="ja-JP" altLang="en-US" sz="1600" b="1" dirty="0">
                <a:solidFill>
                  <a:schemeClr val="bg1"/>
                </a:solidFill>
                <a:latin typeface="Meiryo UI" panose="020B0604030504040204" pitchFamily="50" charset="-128"/>
                <a:ea typeface="Meiryo UI" panose="020B0604030504040204" pitchFamily="50" charset="-128"/>
              </a:rPr>
              <a:t>一度聴いたら、もう戻れない</a:t>
            </a:r>
          </a:p>
        </p:txBody>
      </p:sp>
    </p:spTree>
    <p:extLst>
      <p:ext uri="{BB962C8B-B14F-4D97-AF65-F5344CB8AC3E}">
        <p14:creationId xmlns:p14="http://schemas.microsoft.com/office/powerpoint/2010/main" val="4260774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air of black earbuds flying in the air&#10;&#10;Description automatically generated">
            <a:extLst>
              <a:ext uri="{FF2B5EF4-FFF2-40B4-BE49-F238E27FC236}">
                <a16:creationId xmlns:a16="http://schemas.microsoft.com/office/drawing/2014/main" id="{D25DA5AE-B977-EACE-8C27-57B6EA545BD7}"/>
              </a:ext>
            </a:extLst>
          </p:cNvPr>
          <p:cNvPicPr>
            <a:picLocks noChangeAspect="1"/>
          </p:cNvPicPr>
          <p:nvPr/>
        </p:nvPicPr>
        <p:blipFill rotWithShape="1">
          <a:blip r:embed="rId3">
            <a:extLst>
              <a:ext uri="{28A0092B-C50C-407E-A947-70E740481C1C}">
                <a14:useLocalDpi xmlns:a14="http://schemas.microsoft.com/office/drawing/2010/main" val="0"/>
              </a:ext>
            </a:extLst>
          </a:blip>
          <a:srcRect l="4663" t="20380" r="4663" b="31463"/>
          <a:stretch/>
        </p:blipFill>
        <p:spPr>
          <a:xfrm>
            <a:off x="0" y="0"/>
            <a:ext cx="6858000" cy="3642309"/>
          </a:xfrm>
          <a:prstGeom prst="rect">
            <a:avLst/>
          </a:prstGeom>
        </p:spPr>
      </p:pic>
      <p:sp>
        <p:nvSpPr>
          <p:cNvPr id="10" name="コンテンツ プレースホルダー 2">
            <a:extLst>
              <a:ext uri="{FF2B5EF4-FFF2-40B4-BE49-F238E27FC236}">
                <a16:creationId xmlns:a16="http://schemas.microsoft.com/office/drawing/2014/main" id="{D1E64385-6083-46F3-BE0B-9FE6F40D8E20}"/>
              </a:ext>
            </a:extLst>
          </p:cNvPr>
          <p:cNvSpPr txBox="1">
            <a:spLocks/>
          </p:cNvSpPr>
          <p:nvPr/>
        </p:nvSpPr>
        <p:spPr>
          <a:xfrm>
            <a:off x="307342" y="3794709"/>
            <a:ext cx="6243320" cy="5958890"/>
          </a:xfrm>
          <a:prstGeom prst="rect">
            <a:avLst/>
          </a:prstGeom>
        </p:spPr>
        <p:txBody>
          <a:bodyPr vert="horz" lIns="91440" tIns="45720" rIns="91440" bIns="45720" rtlCol="0" anchor="t">
            <a:norm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marL="0" marR="0" lvl="0" indent="0" algn="just" defTabSz="914400" rtl="0" eaLnBrk="1" fontAlgn="auto" latinLnBrk="0" hangingPunct="1">
              <a:lnSpc>
                <a:spcPts val="17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魅せる</a:t>
            </a:r>
            <a:r>
              <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進化</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r>
              <a:rPr lang="ja-JP" altLang="en-US" sz="1100" dirty="0">
                <a:solidFill>
                  <a:prstClr val="black"/>
                </a:solidFill>
                <a:latin typeface="Meiryo UI" panose="020B0604030504040204" pitchFamily="50" charset="-128"/>
                <a:ea typeface="Meiryo UI" panose="020B0604030504040204" pitchFamily="50" charset="-128"/>
              </a:rPr>
              <a:t>ゼンハイザーの音の職人たちが高い専門性と知識を融合させ、見事なまでの高い音質を奏でる</a:t>
            </a:r>
            <a:r>
              <a:rPr lang="en-US" altLang="ja-JP" sz="1100" dirty="0">
                <a:solidFill>
                  <a:prstClr val="black"/>
                </a:solidFill>
                <a:latin typeface="Meiryo UI" panose="020B0604030504040204" pitchFamily="50" charset="-128"/>
                <a:ea typeface="Meiryo UI" panose="020B0604030504040204" pitchFamily="50" charset="-128"/>
              </a:rPr>
              <a:t>MOMENTUM True Wireless 3</a:t>
            </a:r>
            <a:r>
              <a:rPr lang="ja-JP" altLang="en-US" sz="1100" dirty="0">
                <a:solidFill>
                  <a:prstClr val="black"/>
                </a:solidFill>
                <a:latin typeface="Meiryo UI" panose="020B0604030504040204" pitchFamily="50" charset="-128"/>
                <a:ea typeface="Meiryo UI" panose="020B0604030504040204" pitchFamily="50" charset="-128"/>
              </a:rPr>
              <a:t>がさらに進化。音質に磨きをかけ、パフォーマンスの上がったアクティブノイズキャンセリングと外音取り込み機能に新たなコーデックと最新</a:t>
            </a:r>
            <a:r>
              <a:rPr lang="en-US" altLang="ja-JP" sz="1100" dirty="0">
                <a:solidFill>
                  <a:prstClr val="black"/>
                </a:solidFill>
                <a:latin typeface="Meiryo UI" panose="020B0604030504040204" pitchFamily="50" charset="-128"/>
                <a:ea typeface="Meiryo UI" panose="020B0604030504040204" pitchFamily="50" charset="-128"/>
              </a:rPr>
              <a:t>Bluetooth</a:t>
            </a:r>
            <a:r>
              <a:rPr lang="ja-JP" altLang="en-US" sz="1100" dirty="0">
                <a:solidFill>
                  <a:prstClr val="black"/>
                </a:solidFill>
                <a:latin typeface="Meiryo UI" panose="020B0604030504040204" pitchFamily="50" charset="-128"/>
                <a:ea typeface="Meiryo UI" panose="020B0604030504040204" pitchFamily="50" charset="-128"/>
              </a:rPr>
              <a:t>、最大</a:t>
            </a:r>
            <a:r>
              <a:rPr lang="en-US" altLang="ja-JP" sz="1100" dirty="0">
                <a:solidFill>
                  <a:prstClr val="black"/>
                </a:solidFill>
                <a:latin typeface="Meiryo UI" panose="020B0604030504040204" pitchFamily="50" charset="-128"/>
                <a:ea typeface="Meiryo UI" panose="020B0604030504040204" pitchFamily="50" charset="-128"/>
              </a:rPr>
              <a:t>30</a:t>
            </a:r>
            <a:r>
              <a:rPr lang="ja-JP" altLang="en-US" sz="1100" dirty="0">
                <a:solidFill>
                  <a:prstClr val="black"/>
                </a:solidFill>
                <a:latin typeface="Meiryo UI" panose="020B0604030504040204" pitchFamily="50" charset="-128"/>
                <a:ea typeface="Meiryo UI" panose="020B0604030504040204" pitchFamily="50" charset="-128"/>
              </a:rPr>
              <a:t>時間再生までアップグレードしたバッテリーにメタリックカラーを採用した本体デザイン、あらゆる面が魅力的になって</a:t>
            </a:r>
            <a:r>
              <a:rPr lang="en-US" altLang="ja-JP" sz="1100" dirty="0">
                <a:solidFill>
                  <a:prstClr val="black"/>
                </a:solidFill>
                <a:latin typeface="Meiryo UI" panose="020B0604030504040204" pitchFamily="50" charset="-128"/>
                <a:ea typeface="Meiryo UI" panose="020B0604030504040204" pitchFamily="50" charset="-128"/>
              </a:rPr>
              <a:t>MOMENTUM True Wireless 4</a:t>
            </a:r>
            <a:r>
              <a:rPr lang="ja-JP" altLang="en-US" sz="1100" dirty="0">
                <a:solidFill>
                  <a:prstClr val="black"/>
                </a:solidFill>
                <a:latin typeface="Meiryo UI" panose="020B0604030504040204" pitchFamily="50" charset="-128"/>
                <a:ea typeface="Meiryo UI" panose="020B0604030504040204" pitchFamily="50" charset="-128"/>
              </a:rPr>
              <a:t>が登場。</a:t>
            </a:r>
            <a:endParaRPr lang="en-US" altLang="ja-JP" sz="1200" b="1" dirty="0">
              <a:latin typeface="Meiryo UI" panose="020B0604030504040204" pitchFamily="50" charset="-128"/>
              <a:ea typeface="Meiryo UI" panose="020B0604030504040204" pitchFamily="50" charset="-128"/>
            </a:endParaRPr>
          </a:p>
          <a:p>
            <a:pPr algn="just">
              <a:lnSpc>
                <a:spcPts val="1700"/>
              </a:lnSpc>
              <a:spcBef>
                <a:spcPts val="0"/>
              </a:spcBef>
            </a:pPr>
            <a:endParaRPr lang="en-US" altLang="ja-JP" sz="1200" b="1" dirty="0">
              <a:latin typeface="Meiryo UI" panose="020B0604030504040204" pitchFamily="50" charset="-128"/>
              <a:ea typeface="Meiryo UI" panose="020B0604030504040204" pitchFamily="50" charset="-128"/>
            </a:endParaRPr>
          </a:p>
          <a:p>
            <a:pPr algn="just">
              <a:lnSpc>
                <a:spcPts val="1700"/>
              </a:lnSpc>
              <a:spcBef>
                <a:spcPts val="0"/>
              </a:spcBef>
            </a:pPr>
            <a:r>
              <a:rPr lang="ja-JP" altLang="en-US" sz="1200" b="1" dirty="0">
                <a:latin typeface="Meiryo UI" panose="020B0604030504040204" pitchFamily="50" charset="-128"/>
                <a:ea typeface="Meiryo UI" panose="020B0604030504040204" pitchFamily="50" charset="-128"/>
              </a:rPr>
              <a:t>真のサウンド体験</a:t>
            </a:r>
            <a:endParaRPr lang="en-US" altLang="ja-JP" sz="1200" b="1" dirty="0">
              <a:latin typeface="Meiryo UI" panose="020B0604030504040204" pitchFamily="50" charset="-128"/>
              <a:ea typeface="Meiryo UI" panose="020B0604030504040204" pitchFamily="50" charset="-128"/>
            </a:endParaRPr>
          </a:p>
          <a:p>
            <a:pPr algn="just">
              <a:lnSpc>
                <a:spcPts val="1700"/>
              </a:lnSpc>
              <a:spcBef>
                <a:spcPts val="0"/>
              </a:spcBef>
            </a:pPr>
            <a:r>
              <a:rPr lang="ja-JP" altLang="en-US" sz="1100" dirty="0">
                <a:latin typeface="Meiryo UI" panose="020B0604030504040204" pitchFamily="50" charset="-128"/>
                <a:ea typeface="Meiryo UI" panose="020B0604030504040204" pitchFamily="50" charset="-128"/>
              </a:rPr>
              <a:t>ゼンハイザーの卓越した音響技術と高い専門性で設計される自社開発の</a:t>
            </a:r>
            <a:r>
              <a:rPr lang="en-US" altLang="ja-JP" sz="1100" dirty="0">
                <a:latin typeface="Meiryo UI" panose="020B0604030504040204" pitchFamily="50" charset="-128"/>
                <a:ea typeface="Meiryo UI" panose="020B0604030504040204" pitchFamily="50" charset="-128"/>
              </a:rPr>
              <a:t>7mm</a:t>
            </a:r>
            <a:r>
              <a:rPr lang="ja-JP" altLang="en-US" sz="1100" dirty="0">
                <a:latin typeface="Meiryo UI" panose="020B0604030504040204" pitchFamily="50" charset="-128"/>
                <a:ea typeface="Meiryo UI" panose="020B0604030504040204" pitchFamily="50" charset="-128"/>
              </a:rPr>
              <a:t>口径のダイナミックドライバーを一基搭載した高性能</a:t>
            </a:r>
            <a:r>
              <a:rPr lang="en-US" altLang="ja-JP" sz="1100" dirty="0" err="1">
                <a:latin typeface="Meiryo UI" panose="020B0604030504040204" pitchFamily="50" charset="-128"/>
                <a:ea typeface="Meiryo UI" panose="020B0604030504040204" pitchFamily="50" charset="-128"/>
              </a:rPr>
              <a:t>TrueResponse</a:t>
            </a:r>
            <a:r>
              <a:rPr lang="ja-JP" altLang="en-US" sz="1100" dirty="0">
                <a:latin typeface="Meiryo UI" panose="020B0604030504040204" pitchFamily="50" charset="-128"/>
                <a:ea typeface="Meiryo UI" panose="020B0604030504040204" pitchFamily="50" charset="-128"/>
              </a:rPr>
              <a:t>トランスデューサー。緻密なチューニングで高域のレスポンスに磨きをかけアップグレードしサウンドの細部まで描きます。今回のアップグレードで</a:t>
            </a:r>
            <a:r>
              <a:rPr lang="en-US" altLang="ja-JP" sz="1100" dirty="0">
                <a:latin typeface="Meiryo UI" panose="020B0604030504040204" pitchFamily="50" charset="-128"/>
                <a:ea typeface="Meiryo UI" panose="020B0604030504040204" pitchFamily="50" charset="-128"/>
              </a:rPr>
              <a:t>3-5kHz</a:t>
            </a:r>
            <a:r>
              <a:rPr lang="ja-JP" altLang="en-US" sz="1100" dirty="0">
                <a:latin typeface="Meiryo UI" panose="020B0604030504040204" pitchFamily="50" charset="-128"/>
                <a:ea typeface="Meiryo UI" panose="020B0604030504040204" pitchFamily="50" charset="-128"/>
              </a:rPr>
              <a:t>の帯域がクリアになり、</a:t>
            </a:r>
            <a:r>
              <a:rPr lang="en-US" altLang="ja-JP" sz="1100" dirty="0">
                <a:latin typeface="Meiryo UI" panose="020B0604030504040204" pitchFamily="50" charset="-128"/>
                <a:ea typeface="Meiryo UI" panose="020B0604030504040204" pitchFamily="50" charset="-128"/>
              </a:rPr>
              <a:t>8kHz</a:t>
            </a:r>
            <a:r>
              <a:rPr lang="ja-JP" altLang="en-US" sz="1100" dirty="0">
                <a:latin typeface="Meiryo UI" panose="020B0604030504040204" pitchFamily="50" charset="-128"/>
                <a:ea typeface="Meiryo UI" panose="020B0604030504040204" pitchFamily="50" charset="-128"/>
              </a:rPr>
              <a:t>あたりを少しやわらかく調整。中音域の解像度によりクリアさをもたらし、広大なサウンドステージを提供。深みのある低域と融合して歪みなく、臨場感あふれるサウンドで今までにないリスニング体験をお届けします。</a:t>
            </a:r>
            <a:endParaRPr lang="en-US" altLang="ja-JP" sz="1100" dirty="0">
              <a:latin typeface="Meiryo UI" panose="020B0604030504040204" pitchFamily="50" charset="-128"/>
              <a:ea typeface="Meiryo UI" panose="020B0604030504040204" pitchFamily="50" charset="-128"/>
            </a:endParaRPr>
          </a:p>
          <a:p>
            <a:pPr algn="just">
              <a:lnSpc>
                <a:spcPts val="1700"/>
              </a:lnSpc>
              <a:spcBef>
                <a:spcPts val="0"/>
              </a:spcBef>
            </a:pPr>
            <a:endParaRPr lang="en-US" altLang="ja-JP" sz="1100" dirty="0">
              <a:latin typeface="Meiryo UI" panose="020B0604030504040204" pitchFamily="50" charset="-128"/>
              <a:ea typeface="Meiryo UI" panose="020B0604030504040204" pitchFamily="50" charset="-128"/>
            </a:endParaRPr>
          </a:p>
          <a:p>
            <a:pPr algn="just">
              <a:lnSpc>
                <a:spcPts val="1700"/>
              </a:lnSpc>
              <a:spcBef>
                <a:spcPts val="0"/>
              </a:spcBef>
            </a:pPr>
            <a:r>
              <a:rPr lang="ja-JP" altLang="en-US" sz="1200" b="1" dirty="0">
                <a:latin typeface="Meiryo UI" panose="020B0604030504040204" pitchFamily="50" charset="-128"/>
                <a:ea typeface="Meiryo UI" panose="020B0604030504040204" pitchFamily="50" charset="-128"/>
              </a:rPr>
              <a:t>新たな最新コーデック</a:t>
            </a:r>
            <a:r>
              <a:rPr lang="en-US" altLang="ja-JP" sz="1200" b="1" dirty="0">
                <a:latin typeface="Meiryo UI" panose="020B0604030504040204" pitchFamily="50" charset="-128"/>
                <a:ea typeface="Meiryo UI" panose="020B0604030504040204" pitchFamily="50" charset="-128"/>
              </a:rPr>
              <a:t>LC3</a:t>
            </a:r>
            <a:r>
              <a:rPr lang="ja-JP" altLang="en-US" sz="1200" b="1" dirty="0">
                <a:latin typeface="Meiryo UI" panose="020B0604030504040204" pitchFamily="50" charset="-128"/>
                <a:ea typeface="Meiryo UI" panose="020B0604030504040204" pitchFamily="50" charset="-128"/>
              </a:rPr>
              <a:t>搭載</a:t>
            </a:r>
            <a:endParaRPr lang="en-US" altLang="ja-JP" sz="1200" b="1" dirty="0">
              <a:latin typeface="Meiryo UI" panose="020B0604030504040204" pitchFamily="50" charset="-128"/>
              <a:ea typeface="Meiryo UI" panose="020B0604030504040204" pitchFamily="50" charset="-128"/>
            </a:endParaRPr>
          </a:p>
          <a:p>
            <a:pPr algn="just">
              <a:lnSpc>
                <a:spcPts val="1700"/>
              </a:lnSpc>
              <a:spcBef>
                <a:spcPts val="0"/>
              </a:spcBef>
            </a:pPr>
            <a:r>
              <a:rPr lang="en-US" altLang="ja-JP" sz="1100" dirty="0">
                <a:latin typeface="Meiryo UI" panose="020B0604030504040204" pitchFamily="50" charset="-128"/>
                <a:ea typeface="Meiryo UI" panose="020B0604030504040204" pitchFamily="50" charset="-128"/>
              </a:rPr>
              <a:t>MOMENTUM True Wireless 3</a:t>
            </a:r>
            <a:r>
              <a:rPr lang="ja-JP" altLang="en-US" sz="1100" dirty="0">
                <a:latin typeface="Meiryo UI" panose="020B0604030504040204" pitchFamily="50" charset="-128"/>
                <a:ea typeface="Meiryo UI" panose="020B0604030504040204" pitchFamily="50" charset="-128"/>
              </a:rPr>
              <a:t>から対応となった</a:t>
            </a:r>
            <a:r>
              <a:rPr lang="en-US" altLang="ja-JP" sz="1100" dirty="0">
                <a:latin typeface="Meiryo UI" panose="020B0604030504040204" pitchFamily="50" charset="-128"/>
                <a:ea typeface="Meiryo UI" panose="020B0604030504040204" pitchFamily="50" charset="-128"/>
              </a:rPr>
              <a:t>96kHz/24bit</a:t>
            </a:r>
            <a:r>
              <a:rPr lang="ja-JP" altLang="en-US" sz="1100" dirty="0">
                <a:latin typeface="Meiryo UI" panose="020B0604030504040204" pitchFamily="50" charset="-128"/>
                <a:ea typeface="Meiryo UI" panose="020B0604030504040204" pitchFamily="50" charset="-128"/>
              </a:rPr>
              <a:t>の</a:t>
            </a:r>
            <a:r>
              <a:rPr lang="en-US" altLang="ja-JP" sz="1100" dirty="0" err="1">
                <a:latin typeface="Meiryo UI" panose="020B0604030504040204" pitchFamily="50" charset="-128"/>
                <a:ea typeface="Meiryo UI" panose="020B0604030504040204" pitchFamily="50" charset="-128"/>
              </a:rPr>
              <a:t>aptX</a:t>
            </a:r>
            <a:r>
              <a:rPr lang="en-US" altLang="ja-JP" sz="1100" baseline="30000" dirty="0" err="1">
                <a:latin typeface="Meiryo UI" panose="020B0604030504040204" pitchFamily="50" charset="-128"/>
                <a:ea typeface="Meiryo UI" panose="020B0604030504040204" pitchFamily="50" charset="-128"/>
              </a:rPr>
              <a:t>TM</a:t>
            </a:r>
            <a:r>
              <a:rPr lang="en-US" altLang="ja-JP" sz="1100" dirty="0">
                <a:latin typeface="Meiryo UI" panose="020B0604030504040204" pitchFamily="50" charset="-128"/>
                <a:ea typeface="Meiryo UI" panose="020B0604030504040204" pitchFamily="50" charset="-128"/>
              </a:rPr>
              <a:t> adaptive</a:t>
            </a:r>
            <a:r>
              <a:rPr lang="ja-JP" altLang="en-US" sz="1100" dirty="0">
                <a:latin typeface="Meiryo UI" panose="020B0604030504040204" pitchFamily="50" charset="-128"/>
                <a:ea typeface="Meiryo UI" panose="020B0604030504040204" pitchFamily="50" charset="-128"/>
              </a:rPr>
              <a:t>に加え第四世代の</a:t>
            </a:r>
            <a:r>
              <a:rPr lang="en-US" altLang="ja-JP" sz="1100" dirty="0">
                <a:latin typeface="Meiryo UI" panose="020B0604030504040204" pitchFamily="50" charset="-128"/>
                <a:ea typeface="Meiryo UI" panose="020B0604030504040204" pitchFamily="50" charset="-128"/>
              </a:rPr>
              <a:t>MOMENTUM True Wireless</a:t>
            </a:r>
            <a:r>
              <a:rPr lang="ja-JP" altLang="en-US" sz="1100" dirty="0">
                <a:latin typeface="Meiryo UI" panose="020B0604030504040204" pitchFamily="50" charset="-128"/>
                <a:ea typeface="Meiryo UI" panose="020B0604030504040204" pitchFamily="50" charset="-128"/>
              </a:rPr>
              <a:t> </a:t>
            </a:r>
            <a:r>
              <a:rPr lang="en-US" altLang="ja-JP" sz="1100" dirty="0">
                <a:latin typeface="Meiryo UI" panose="020B0604030504040204" pitchFamily="50" charset="-128"/>
                <a:ea typeface="Meiryo UI" panose="020B0604030504040204" pitchFamily="50" charset="-128"/>
              </a:rPr>
              <a:t>4</a:t>
            </a:r>
            <a:r>
              <a:rPr lang="ja-JP" altLang="en-US" sz="1100" dirty="0">
                <a:latin typeface="Meiryo UI" panose="020B0604030504040204" pitchFamily="50" charset="-128"/>
                <a:ea typeface="Meiryo UI" panose="020B0604030504040204" pitchFamily="50" charset="-128"/>
              </a:rPr>
              <a:t>は</a:t>
            </a:r>
            <a:r>
              <a:rPr lang="en-US" altLang="ja-JP" sz="1100" dirty="0" err="1">
                <a:latin typeface="Meiryo UI" panose="020B0604030504040204" pitchFamily="50" charset="-128"/>
                <a:ea typeface="Meiryo UI" panose="020B0604030504040204" pitchFamily="50" charset="-128"/>
              </a:rPr>
              <a:t>aptX</a:t>
            </a:r>
            <a:r>
              <a:rPr lang="en-US" altLang="ja-JP" sz="1100" baseline="30000" dirty="0" err="1">
                <a:latin typeface="Meiryo UI" panose="020B0604030504040204" pitchFamily="50" charset="-128"/>
                <a:ea typeface="Meiryo UI" panose="020B0604030504040204" pitchFamily="50" charset="-128"/>
              </a:rPr>
              <a:t>TM</a:t>
            </a:r>
            <a:r>
              <a:rPr lang="en-US" altLang="ja-JP" sz="1100" dirty="0">
                <a:latin typeface="Meiryo UI" panose="020B0604030504040204" pitchFamily="50" charset="-128"/>
                <a:ea typeface="Meiryo UI" panose="020B0604030504040204" pitchFamily="50" charset="-128"/>
              </a:rPr>
              <a:t> Lossless</a:t>
            </a:r>
            <a:r>
              <a:rPr lang="ja-JP" altLang="en-US" sz="1100" dirty="0">
                <a:latin typeface="Meiryo UI" panose="020B0604030504040204" pitchFamily="50" charset="-128"/>
                <a:ea typeface="Meiryo UI" panose="020B0604030504040204" pitchFamily="50" charset="-128"/>
              </a:rPr>
              <a:t>にも対応。これにより</a:t>
            </a:r>
            <a:r>
              <a:rPr lang="en-US" altLang="ja-JP" sz="1100" dirty="0">
                <a:latin typeface="Meiryo UI" panose="020B0604030504040204" pitchFamily="50" charset="-128"/>
                <a:ea typeface="Meiryo UI" panose="020B0604030504040204" pitchFamily="50" charset="-128"/>
              </a:rPr>
              <a:t>CD</a:t>
            </a:r>
            <a:r>
              <a:rPr lang="ja-JP" altLang="en-US" sz="1100" dirty="0">
                <a:latin typeface="Meiryo UI" panose="020B0604030504040204" pitchFamily="50" charset="-128"/>
                <a:ea typeface="Meiryo UI" panose="020B0604030504040204" pitchFamily="50" charset="-128"/>
              </a:rPr>
              <a:t>と同等の</a:t>
            </a:r>
            <a:r>
              <a:rPr lang="en-US" altLang="ja-JP" sz="1100" dirty="0">
                <a:latin typeface="Meiryo UI" panose="020B0604030504040204" pitchFamily="50" charset="-128"/>
                <a:ea typeface="Meiryo UI" panose="020B0604030504040204" pitchFamily="50" charset="-128"/>
              </a:rPr>
              <a:t>44.1kHz/16bit</a:t>
            </a:r>
            <a:r>
              <a:rPr lang="ja-JP" altLang="en-US" sz="1100" dirty="0">
                <a:latin typeface="Meiryo UI" panose="020B0604030504040204" pitchFamily="50" charset="-128"/>
                <a:ea typeface="Meiryo UI" panose="020B0604030504040204" pitchFamily="50" charset="-128"/>
              </a:rPr>
              <a:t>の高音質を妥協なしで感じることができます。そしてそれだけでは終わらないのが第四世代モデルです。</a:t>
            </a:r>
            <a:r>
              <a:rPr lang="en-US" altLang="ja-JP" sz="1100" dirty="0">
                <a:latin typeface="Meiryo UI" panose="020B0604030504040204" pitchFamily="50" charset="-128"/>
                <a:ea typeface="Meiryo UI" panose="020B0604030504040204" pitchFamily="50" charset="-128"/>
              </a:rPr>
              <a:t>MOMENTUM True Wireless 4</a:t>
            </a:r>
            <a:r>
              <a:rPr lang="ja-JP" altLang="en-US" sz="1100" dirty="0">
                <a:latin typeface="Meiryo UI" panose="020B0604030504040204" pitchFamily="50" charset="-128"/>
                <a:ea typeface="Meiryo UI" panose="020B0604030504040204" pitchFamily="50" charset="-128"/>
              </a:rPr>
              <a:t>は次世代型のオーディオコーデックの呼び声高い</a:t>
            </a:r>
            <a:r>
              <a:rPr lang="en-US" altLang="ja-JP" sz="1100" dirty="0">
                <a:latin typeface="Meiryo UI" panose="020B0604030504040204" pitchFamily="50" charset="-128"/>
                <a:ea typeface="Meiryo UI" panose="020B0604030504040204" pitchFamily="50" charset="-128"/>
              </a:rPr>
              <a:t>LE</a:t>
            </a:r>
            <a:r>
              <a:rPr lang="ja-JP" altLang="en-US" sz="1100" dirty="0">
                <a:latin typeface="Meiryo UI" panose="020B0604030504040204" pitchFamily="50" charset="-128"/>
                <a:ea typeface="Meiryo UI" panose="020B0604030504040204" pitchFamily="50" charset="-128"/>
              </a:rPr>
              <a:t>オーディオの</a:t>
            </a:r>
            <a:r>
              <a:rPr lang="en-US" altLang="ja-JP" sz="1100" dirty="0">
                <a:latin typeface="Meiryo UI" panose="020B0604030504040204" pitchFamily="50" charset="-128"/>
                <a:ea typeface="Meiryo UI" panose="020B0604030504040204" pitchFamily="50" charset="-128"/>
              </a:rPr>
              <a:t>LC3</a:t>
            </a:r>
            <a:r>
              <a:rPr lang="ja-JP" altLang="en-US" sz="1100" dirty="0">
                <a:latin typeface="Meiryo UI" panose="020B0604030504040204" pitchFamily="50" charset="-128"/>
                <a:ea typeface="Meiryo UI" panose="020B0604030504040204" pitchFamily="50" charset="-128"/>
              </a:rPr>
              <a:t>にも対応しているので</a:t>
            </a:r>
            <a:r>
              <a:rPr lang="en-US" altLang="ja-JP" sz="1100" dirty="0">
                <a:latin typeface="Meiryo UI" panose="020B0604030504040204" pitchFamily="50" charset="-128"/>
                <a:ea typeface="Meiryo UI" panose="020B0604030504040204" pitchFamily="50" charset="-128"/>
              </a:rPr>
              <a:t>SBC</a:t>
            </a:r>
            <a:r>
              <a:rPr lang="ja-JP" altLang="en-US" sz="1100" dirty="0">
                <a:latin typeface="Meiryo UI" panose="020B0604030504040204" pitchFamily="50" charset="-128"/>
                <a:ea typeface="Meiryo UI" panose="020B0604030504040204" pitchFamily="50" charset="-128"/>
              </a:rPr>
              <a:t>と同等の音質を</a:t>
            </a:r>
            <a:r>
              <a:rPr lang="en-US" altLang="ja-JP" sz="1100" dirty="0">
                <a:latin typeface="Meiryo UI" panose="020B0604030504040204" pitchFamily="50" charset="-128"/>
                <a:ea typeface="Meiryo UI" panose="020B0604030504040204" pitchFamily="50" charset="-128"/>
              </a:rPr>
              <a:t>50%</a:t>
            </a:r>
            <a:r>
              <a:rPr lang="ja-JP" altLang="en-US" sz="1100" dirty="0">
                <a:latin typeface="Meiryo UI" panose="020B0604030504040204" pitchFamily="50" charset="-128"/>
                <a:ea typeface="Meiryo UI" panose="020B0604030504040204" pitchFamily="50" charset="-128"/>
              </a:rPr>
              <a:t>以下のビットレートで実現します。</a:t>
            </a:r>
            <a:endParaRPr lang="en-US" altLang="ja-JP" sz="1100" dirty="0">
              <a:latin typeface="Meiryo UI" panose="020B0604030504040204" pitchFamily="50" charset="-128"/>
              <a:ea typeface="Meiryo UI" panose="020B0604030504040204" pitchFamily="50" charset="-128"/>
            </a:endParaRPr>
          </a:p>
          <a:p>
            <a:pPr algn="just">
              <a:lnSpc>
                <a:spcPts val="1700"/>
              </a:lnSpc>
              <a:spcBef>
                <a:spcPts val="0"/>
              </a:spcBef>
            </a:pPr>
            <a:endParaRPr lang="en-US" altLang="ja-JP" sz="1100" dirty="0">
              <a:latin typeface="Meiryo UI" panose="020B0604030504040204" pitchFamily="50" charset="-128"/>
              <a:ea typeface="Meiryo UI" panose="020B0604030504040204" pitchFamily="50" charset="-128"/>
            </a:endParaRPr>
          </a:p>
          <a:p>
            <a:pPr algn="just">
              <a:lnSpc>
                <a:spcPts val="1700"/>
              </a:lnSpc>
              <a:spcBef>
                <a:spcPts val="0"/>
              </a:spcBef>
            </a:pPr>
            <a:r>
              <a:rPr lang="ja-JP" altLang="en-US" sz="1100" dirty="0">
                <a:latin typeface="Meiryo UI" panose="020B0604030504040204" pitchFamily="50" charset="-128"/>
                <a:ea typeface="Meiryo UI" panose="020B0604030504040204" pitchFamily="50" charset="-128"/>
              </a:rPr>
              <a:t>また前作から搭載している</a:t>
            </a:r>
            <a:r>
              <a:rPr lang="en-US" altLang="ja-JP" sz="1100" dirty="0">
                <a:latin typeface="Meiryo UI" panose="020B0604030504040204" pitchFamily="50" charset="-128"/>
                <a:ea typeface="Meiryo UI" panose="020B0604030504040204" pitchFamily="50" charset="-128"/>
              </a:rPr>
              <a:t>2</a:t>
            </a:r>
            <a:r>
              <a:rPr lang="ja-JP" altLang="en-US" sz="1100" dirty="0">
                <a:latin typeface="Meiryo UI" panose="020B0604030504040204" pitchFamily="50" charset="-128"/>
                <a:ea typeface="Meiryo UI" panose="020B0604030504040204" pitchFamily="50" charset="-128"/>
              </a:rPr>
              <a:t>つのチップの一つは最新鋭のチップにバージョンアップ。ブラッシュアップしたゼンハイザーの</a:t>
            </a:r>
            <a:r>
              <a:rPr lang="en-US" altLang="ja-JP" sz="1100" dirty="0" err="1">
                <a:latin typeface="Meiryo UI" panose="020B0604030504040204" pitchFamily="50" charset="-128"/>
                <a:ea typeface="Meiryo UI" panose="020B0604030504040204" pitchFamily="50" charset="-128"/>
              </a:rPr>
              <a:t>TrueResponse</a:t>
            </a:r>
            <a:r>
              <a:rPr lang="ja-JP" altLang="en-US" sz="1100" dirty="0">
                <a:latin typeface="Meiryo UI" panose="020B0604030504040204" pitchFamily="50" charset="-128"/>
                <a:ea typeface="Meiryo UI" panose="020B0604030504040204" pitchFamily="50" charset="-128"/>
              </a:rPr>
              <a:t>トランスデューサーに最新コーデックで音質も効率も過去を越えていきます。</a:t>
            </a:r>
            <a:endParaRPr lang="en-US" altLang="ja-JP" sz="1100" dirty="0">
              <a:latin typeface="Meiryo UI" panose="020B0604030504040204" pitchFamily="50" charset="-128"/>
              <a:ea typeface="Meiryo UI" panose="020B0604030504040204" pitchFamily="50" charset="-128"/>
            </a:endParaRPr>
          </a:p>
          <a:p>
            <a:pPr algn="just">
              <a:lnSpc>
                <a:spcPts val="1700"/>
              </a:lnSpc>
              <a:spcBef>
                <a:spcPts val="0"/>
              </a:spcBef>
            </a:pPr>
            <a:endParaRPr lang="en-US" altLang="ja-JP" sz="1100" dirty="0">
              <a:latin typeface="Meiryo UI" panose="020B0604030504040204" pitchFamily="50" charset="-128"/>
              <a:ea typeface="Meiryo UI" panose="020B0604030504040204" pitchFamily="50" charset="-128"/>
            </a:endParaRPr>
          </a:p>
          <a:p>
            <a:pPr algn="just">
              <a:lnSpc>
                <a:spcPts val="1700"/>
              </a:lnSpc>
              <a:spcBef>
                <a:spcPts val="0"/>
              </a:spcBef>
            </a:pPr>
            <a:r>
              <a:rPr lang="en-US" altLang="ja-JP" sz="1200" b="1" dirty="0">
                <a:latin typeface="Meiryo UI" panose="020B0604030504040204" pitchFamily="50" charset="-128"/>
                <a:ea typeface="Meiryo UI" panose="020B0604030504040204" pitchFamily="50" charset="-128"/>
              </a:rPr>
              <a:t>Snapdragon </a:t>
            </a:r>
            <a:r>
              <a:rPr lang="en-US" altLang="ja-JP" sz="1200" b="1" dirty="0" err="1">
                <a:latin typeface="Meiryo UI" panose="020B0604030504040204" pitchFamily="50" charset="-128"/>
                <a:ea typeface="Meiryo UI" panose="020B0604030504040204" pitchFamily="50" charset="-128"/>
              </a:rPr>
              <a:t>Sound</a:t>
            </a:r>
            <a:r>
              <a:rPr lang="en-US" altLang="ja-JP" sz="1200" b="1" baseline="30000" dirty="0" err="1">
                <a:latin typeface="Meiryo UI" panose="020B0604030504040204" pitchFamily="50" charset="-128"/>
                <a:ea typeface="Meiryo UI" panose="020B0604030504040204" pitchFamily="50" charset="-128"/>
              </a:rPr>
              <a:t>TM</a:t>
            </a:r>
            <a:r>
              <a:rPr lang="ja-JP" altLang="en-US" sz="1200" b="1" dirty="0">
                <a:latin typeface="Meiryo UI" panose="020B0604030504040204" pitchFamily="50" charset="-128"/>
                <a:ea typeface="Meiryo UI" panose="020B0604030504040204" pitchFamily="50" charset="-128"/>
              </a:rPr>
              <a:t>対応</a:t>
            </a:r>
            <a:endParaRPr lang="en-US" altLang="ja-JP" sz="1200" b="1" dirty="0">
              <a:latin typeface="Meiryo UI" panose="020B0604030504040204" pitchFamily="50" charset="-128"/>
              <a:ea typeface="Meiryo UI" panose="020B0604030504040204" pitchFamily="50" charset="-128"/>
            </a:endParaRPr>
          </a:p>
          <a:p>
            <a:pPr algn="just">
              <a:lnSpc>
                <a:spcPts val="1700"/>
              </a:lnSpc>
              <a:spcBef>
                <a:spcPts val="0"/>
              </a:spcBef>
            </a:pPr>
            <a:r>
              <a:rPr lang="ja-JP" altLang="en-US" sz="1100" dirty="0">
                <a:latin typeface="Meiryo UI" panose="020B0604030504040204" pitchFamily="50" charset="-128"/>
                <a:ea typeface="Meiryo UI" panose="020B0604030504040204" pitchFamily="50" charset="-128"/>
              </a:rPr>
              <a:t>そして魅力的進化のもう一つは</a:t>
            </a:r>
            <a:r>
              <a:rPr lang="en-US" altLang="ja-JP" sz="1100" dirty="0">
                <a:latin typeface="Meiryo UI" panose="020B0604030504040204" pitchFamily="50" charset="-128"/>
                <a:ea typeface="Meiryo UI" panose="020B0604030504040204" pitchFamily="50" charset="-128"/>
              </a:rPr>
              <a:t>MOMENTUM True Wireless 4</a:t>
            </a:r>
            <a:r>
              <a:rPr lang="ja-JP" altLang="en-US" sz="1100" dirty="0">
                <a:latin typeface="Meiryo UI" panose="020B0604030504040204" pitchFamily="50" charset="-128"/>
                <a:ea typeface="Meiryo UI" panose="020B0604030504040204" pitchFamily="50" charset="-128"/>
              </a:rPr>
              <a:t>は</a:t>
            </a:r>
            <a:r>
              <a:rPr lang="en-US" altLang="ja-JP" sz="1100" dirty="0">
                <a:latin typeface="Meiryo UI" panose="020B0604030504040204" pitchFamily="50" charset="-128"/>
                <a:ea typeface="Meiryo UI" panose="020B0604030504040204" pitchFamily="50" charset="-128"/>
              </a:rPr>
              <a:t>Snapdragon </a:t>
            </a:r>
            <a:r>
              <a:rPr lang="en-US" altLang="ja-JP" sz="1100" dirty="0" err="1">
                <a:latin typeface="Meiryo UI" panose="020B0604030504040204" pitchFamily="50" charset="-128"/>
                <a:ea typeface="Meiryo UI" panose="020B0604030504040204" pitchFamily="50" charset="-128"/>
              </a:rPr>
              <a:t>Sound</a:t>
            </a:r>
            <a:r>
              <a:rPr lang="en-US" altLang="ja-JP" sz="1100" baseline="30000" dirty="0" err="1">
                <a:latin typeface="Meiryo UI" panose="020B0604030504040204" pitchFamily="50" charset="-128"/>
                <a:ea typeface="Meiryo UI" panose="020B0604030504040204" pitchFamily="50" charset="-128"/>
              </a:rPr>
              <a:t>TM</a:t>
            </a:r>
            <a:r>
              <a:rPr lang="ja-JP" altLang="en-US" sz="1100" dirty="0">
                <a:latin typeface="Meiryo UI" panose="020B0604030504040204" pitchFamily="50" charset="-128"/>
                <a:ea typeface="Meiryo UI" panose="020B0604030504040204" pitchFamily="50" charset="-128"/>
              </a:rPr>
              <a:t>に対応することによりオーディオ品質はもちろん、通話性能、低遅延の全てが大きく進化しました。</a:t>
            </a:r>
            <a:endParaRPr lang="en-US" altLang="ja-JP" sz="1100" dirty="0">
              <a:latin typeface="Meiryo UI" panose="020B0604030504040204" pitchFamily="50" charset="-128"/>
              <a:ea typeface="Meiryo UI" panose="020B0604030504040204" pitchFamily="50" charset="-128"/>
            </a:endParaRPr>
          </a:p>
          <a:p>
            <a:pPr algn="just">
              <a:lnSpc>
                <a:spcPts val="1700"/>
              </a:lnSpc>
              <a:spcBef>
                <a:spcPts val="0"/>
              </a:spcBef>
            </a:pPr>
            <a:endParaRPr lang="en-US" altLang="ja-JP" sz="11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2994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with braids wearing a black jacket&#10;&#10;Description automatically generated">
            <a:extLst>
              <a:ext uri="{FF2B5EF4-FFF2-40B4-BE49-F238E27FC236}">
                <a16:creationId xmlns:a16="http://schemas.microsoft.com/office/drawing/2014/main" id="{1030E99C-D6ED-2F3D-2B5D-9AE39ECE3A77}"/>
              </a:ext>
            </a:extLst>
          </p:cNvPr>
          <p:cNvPicPr>
            <a:picLocks noChangeAspect="1"/>
          </p:cNvPicPr>
          <p:nvPr/>
        </p:nvPicPr>
        <p:blipFill rotWithShape="1">
          <a:blip r:embed="rId3">
            <a:extLst>
              <a:ext uri="{28A0092B-C50C-407E-A947-70E740481C1C}">
                <a14:useLocalDpi xmlns:a14="http://schemas.microsoft.com/office/drawing/2010/main" val="0"/>
              </a:ext>
            </a:extLst>
          </a:blip>
          <a:srcRect l="9207" t="1626" r="9207" b="27326"/>
          <a:stretch/>
        </p:blipFill>
        <p:spPr>
          <a:xfrm>
            <a:off x="0" y="-1"/>
            <a:ext cx="6858000" cy="4292601"/>
          </a:xfrm>
          <a:prstGeom prst="rect">
            <a:avLst/>
          </a:prstGeom>
        </p:spPr>
      </p:pic>
      <p:sp>
        <p:nvSpPr>
          <p:cNvPr id="12" name="コンテンツ プレースホルダー 2">
            <a:extLst>
              <a:ext uri="{FF2B5EF4-FFF2-40B4-BE49-F238E27FC236}">
                <a16:creationId xmlns:a16="http://schemas.microsoft.com/office/drawing/2014/main" id="{ACF8867D-DA40-4B00-9A19-6ABB0D1616CB}"/>
              </a:ext>
            </a:extLst>
          </p:cNvPr>
          <p:cNvSpPr txBox="1">
            <a:spLocks/>
          </p:cNvSpPr>
          <p:nvPr/>
        </p:nvSpPr>
        <p:spPr>
          <a:xfrm>
            <a:off x="307342" y="4655797"/>
            <a:ext cx="6243320" cy="4580562"/>
          </a:xfrm>
          <a:prstGeom prst="rect">
            <a:avLst/>
          </a:prstGeom>
        </p:spPr>
        <p:txBody>
          <a:bodyPr vert="horz" lIns="91440" tIns="45720" rIns="91440" bIns="45720" rtlCol="0" anchor="t">
            <a:norm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algn="just">
              <a:lnSpc>
                <a:spcPts val="1700"/>
              </a:lnSpc>
              <a:spcBef>
                <a:spcPts val="0"/>
              </a:spcBef>
            </a:pPr>
            <a:r>
              <a:rPr lang="ja-JP" altLang="en-US" sz="1200" b="1" dirty="0">
                <a:latin typeface="Meiryo UI" panose="020B0604030504040204" pitchFamily="50" charset="-128"/>
                <a:ea typeface="Meiryo UI" panose="020B0604030504040204" pitchFamily="50" charset="-128"/>
              </a:rPr>
              <a:t>磨きをかけたアクティブノイズキャンセリング（</a:t>
            </a:r>
            <a:r>
              <a:rPr lang="en-US" altLang="ja-JP" sz="1200" b="1" dirty="0">
                <a:latin typeface="Meiryo UI" panose="020B0604030504040204" pitchFamily="50" charset="-128"/>
                <a:ea typeface="Meiryo UI" panose="020B0604030504040204" pitchFamily="50" charset="-128"/>
              </a:rPr>
              <a:t>ANC</a:t>
            </a:r>
            <a:r>
              <a:rPr lang="ja-JP" altLang="en-US" sz="1200" b="1" dirty="0">
                <a:latin typeface="Meiryo UI" panose="020B0604030504040204" pitchFamily="50" charset="-128"/>
                <a:ea typeface="Meiryo UI" panose="020B0604030504040204" pitchFamily="50" charset="-128"/>
              </a:rPr>
              <a:t>）と外音取り込み機能</a:t>
            </a:r>
            <a:endParaRPr lang="en-US" altLang="ja-JP" sz="1200" b="1" dirty="0">
              <a:latin typeface="Meiryo UI" panose="020B0604030504040204" pitchFamily="50" charset="-128"/>
              <a:ea typeface="Meiryo UI" panose="020B0604030504040204" pitchFamily="50" charset="-128"/>
            </a:endParaRPr>
          </a:p>
          <a:p>
            <a:pPr algn="just">
              <a:lnSpc>
                <a:spcPts val="1700"/>
              </a:lnSpc>
              <a:spcBef>
                <a:spcPts val="0"/>
              </a:spcBef>
            </a:pPr>
            <a:r>
              <a:rPr lang="ja-JP" altLang="en-US" sz="1100" dirty="0">
                <a:latin typeface="Meiryo UI" panose="020B0604030504040204" pitchFamily="50" charset="-128"/>
                <a:ea typeface="Meiryo UI" panose="020B0604030504040204" pitchFamily="50" charset="-128"/>
              </a:rPr>
              <a:t>トランスデューサーのアップデートとコーデックだけが</a:t>
            </a:r>
            <a:r>
              <a:rPr lang="en-US" altLang="ja-JP" sz="1100" dirty="0">
                <a:latin typeface="Meiryo UI" panose="020B0604030504040204" pitchFamily="50" charset="-128"/>
                <a:ea typeface="Meiryo UI" panose="020B0604030504040204" pitchFamily="50" charset="-128"/>
              </a:rPr>
              <a:t>MOMENTUM True Wireless 4</a:t>
            </a:r>
            <a:r>
              <a:rPr lang="ja-JP" altLang="en-US" sz="1100" dirty="0">
                <a:latin typeface="Meiryo UI" panose="020B0604030504040204" pitchFamily="50" charset="-128"/>
                <a:ea typeface="Meiryo UI" panose="020B0604030504040204" pitchFamily="50" charset="-128"/>
              </a:rPr>
              <a:t>の進化ではありません。新たなノイズ低減マイクを採用することによりアクティブノイズキャンセリング（</a:t>
            </a:r>
            <a:r>
              <a:rPr lang="en-US" altLang="ja-JP" sz="1100" dirty="0">
                <a:latin typeface="Meiryo UI" panose="020B0604030504040204" pitchFamily="50" charset="-128"/>
                <a:ea typeface="Meiryo UI" panose="020B0604030504040204" pitchFamily="50" charset="-128"/>
              </a:rPr>
              <a:t>ANC</a:t>
            </a:r>
            <a:r>
              <a:rPr lang="ja-JP" altLang="en-US" sz="1100" dirty="0">
                <a:latin typeface="Meiryo UI" panose="020B0604030504040204" pitchFamily="50" charset="-128"/>
                <a:ea typeface="Meiryo UI" panose="020B0604030504040204" pitchFamily="50" charset="-128"/>
              </a:rPr>
              <a:t>）と外音取り込み機能も前身モデルから向上。</a:t>
            </a:r>
            <a:endParaRPr lang="en-US" altLang="ja-JP" sz="1100" dirty="0">
              <a:latin typeface="Meiryo UI" panose="020B0604030504040204" pitchFamily="50" charset="-128"/>
              <a:ea typeface="Meiryo UI" panose="020B0604030504040204" pitchFamily="50" charset="-128"/>
            </a:endParaRPr>
          </a:p>
          <a:p>
            <a:pPr algn="just">
              <a:lnSpc>
                <a:spcPts val="1700"/>
              </a:lnSpc>
              <a:spcBef>
                <a:spcPts val="0"/>
              </a:spcBef>
            </a:pPr>
            <a:r>
              <a:rPr lang="en-US" altLang="ja-JP" sz="1100" dirty="0">
                <a:latin typeface="Meiryo UI" panose="020B0604030504040204" pitchFamily="50" charset="-128"/>
                <a:ea typeface="Meiryo UI" panose="020B0604030504040204" pitchFamily="50" charset="-128"/>
              </a:rPr>
              <a:t>ANC</a:t>
            </a:r>
            <a:r>
              <a:rPr lang="ja-JP" altLang="en-US" sz="1100" dirty="0">
                <a:latin typeface="Meiryo UI" panose="020B0604030504040204" pitchFamily="50" charset="-128"/>
                <a:ea typeface="Meiryo UI" panose="020B0604030504040204" pitchFamily="50" charset="-128"/>
              </a:rPr>
              <a:t>は前モデル同様ハイブリッドアダプティブノイズキャンセリングを搭載し周囲のノイズレベルに合わせてノイズをブロック。さらに新しいマイクとノイズフィルターデザインのアップグレードを施し、前作よりも自然で高いノイズキャンセリングパフォーマンスを発揮。</a:t>
            </a:r>
            <a:endParaRPr lang="en-US" altLang="ja-JP" sz="1100" dirty="0">
              <a:latin typeface="Meiryo UI" panose="020B0604030504040204" pitchFamily="50" charset="-128"/>
              <a:ea typeface="Meiryo UI" panose="020B0604030504040204" pitchFamily="50" charset="-128"/>
            </a:endParaRPr>
          </a:p>
          <a:p>
            <a:pPr algn="just">
              <a:lnSpc>
                <a:spcPts val="1700"/>
              </a:lnSpc>
              <a:spcBef>
                <a:spcPts val="0"/>
              </a:spcBef>
            </a:pPr>
            <a:r>
              <a:rPr lang="ja-JP" altLang="en-US" sz="1100" dirty="0">
                <a:latin typeface="Meiryo UI" panose="020B0604030504040204" pitchFamily="50" charset="-128"/>
                <a:ea typeface="Meiryo UI" panose="020B0604030504040204" pitchFamily="50" charset="-128"/>
              </a:rPr>
              <a:t>加えて新しいマイクを採用したことによりトランスペアレントヒアリング（外音取り込み機能）時のホワイトノイズは前身モデルよりも減少。イヤホンをしたままでもより自然に周囲の音が聞こえます。</a:t>
            </a:r>
            <a:r>
              <a:rPr lang="ja-JP" altLang="en-US" sz="1100" dirty="0">
                <a:solidFill>
                  <a:prstClr val="black"/>
                </a:solidFill>
                <a:latin typeface="Meiryo UI" panose="020B0604030504040204" pitchFamily="50" charset="-128"/>
                <a:ea typeface="Meiryo UI" panose="020B0604030504040204" pitchFamily="50" charset="-128"/>
              </a:rPr>
              <a:t>オクルージョン（自分の声がこもって聞こえる）低減も向上しているのでイヤホンをつけたままでもより自然なかたちで話すことができます。</a:t>
            </a:r>
            <a:endParaRPr lang="en-US" altLang="ja-JP" sz="1100" dirty="0">
              <a:latin typeface="Meiryo UI" panose="020B0604030504040204" pitchFamily="50" charset="-128"/>
              <a:ea typeface="Meiryo UI" panose="020B0604030504040204" pitchFamily="50" charset="-128"/>
            </a:endParaRPr>
          </a:p>
          <a:p>
            <a:pPr algn="just">
              <a:lnSpc>
                <a:spcPts val="1700"/>
              </a:lnSpc>
              <a:spcBef>
                <a:spcPts val="0"/>
              </a:spcBef>
            </a:pPr>
            <a:r>
              <a:rPr lang="ja-JP" altLang="en-US" sz="1100" dirty="0">
                <a:latin typeface="Meiryo UI" panose="020B0604030504040204" pitchFamily="50" charset="-128"/>
                <a:ea typeface="Meiryo UI" panose="020B0604030504040204" pitchFamily="50" charset="-128"/>
              </a:rPr>
              <a:t>さらに前身モデル同様、</a:t>
            </a:r>
            <a:r>
              <a:rPr lang="ja-JP" altLang="en-US" sz="1100" dirty="0">
                <a:solidFill>
                  <a:prstClr val="black"/>
                </a:solidFill>
                <a:latin typeface="Meiryo UI" panose="020B0604030504040204" pitchFamily="50" charset="-128"/>
                <a:ea typeface="Meiryo UI" panose="020B0604030504040204" pitchFamily="50" charset="-128"/>
              </a:rPr>
              <a:t>周囲の音を取り込むレベルを</a:t>
            </a:r>
            <a:r>
              <a:rPr lang="en-US" altLang="ja-JP" sz="1100" dirty="0">
                <a:solidFill>
                  <a:prstClr val="black"/>
                </a:solidFill>
                <a:latin typeface="Meiryo UI" panose="020B0604030504040204" pitchFamily="50" charset="-128"/>
                <a:ea typeface="Meiryo UI" panose="020B0604030504040204" pitchFamily="50" charset="-128"/>
              </a:rPr>
              <a:t>Smart Control</a:t>
            </a:r>
            <a:r>
              <a:rPr lang="ja-JP" altLang="en-US" sz="1100" dirty="0">
                <a:solidFill>
                  <a:prstClr val="black"/>
                </a:solidFill>
                <a:latin typeface="Meiryo UI" panose="020B0604030504040204" pitchFamily="50" charset="-128"/>
                <a:ea typeface="Meiryo UI" panose="020B0604030504040204" pitchFamily="50" charset="-128"/>
              </a:rPr>
              <a:t>（スマートコントロール）アプリでユーザーの好みに合わせて調節可能。駅で、カフェで、コンビニで、様々な外出先のちょっとした瞬間にイヤホンを外す必要はありません。指一本の操作で瞬時に外界とつながることができます</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algn="just">
              <a:lnSpc>
                <a:spcPts val="1700"/>
              </a:lnSpc>
              <a:spcBef>
                <a:spcPts val="0"/>
              </a:spcBef>
            </a:pPr>
            <a:endParaRPr lang="en-US" altLang="ja-JP" sz="1200" dirty="0">
              <a:solidFill>
                <a:prstClr val="black"/>
              </a:solidFill>
              <a:latin typeface="Meiryo UI" panose="020B0604030504040204" pitchFamily="50" charset="-128"/>
              <a:ea typeface="Meiryo UI" panose="020B0604030504040204" pitchFamily="50" charset="-128"/>
            </a:endParaRPr>
          </a:p>
          <a:p>
            <a:pPr marL="0" marR="0" lvl="0" indent="0" algn="just" defTabSz="914400" rtl="0" eaLnBrk="1" fontAlgn="auto" latinLnBrk="0" hangingPunct="1">
              <a:lnSpc>
                <a:spcPts val="17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クリアな通話品質</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Snapdragon Sound</a:t>
            </a:r>
            <a:r>
              <a:rPr lang="ja-JP" altLang="en-US" sz="1100" dirty="0">
                <a:solidFill>
                  <a:prstClr val="black"/>
                </a:solidFill>
                <a:latin typeface="Meiryo UI" panose="020B0604030504040204" pitchFamily="50" charset="-128"/>
                <a:ea typeface="Meiryo UI" panose="020B0604030504040204" pitchFamily="50" charset="-128"/>
              </a:rPr>
              <a:t>に対応</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したこのワイヤレスイヤホンは</a:t>
            </a:r>
            <a:r>
              <a:rPr lang="ja-JP" altLang="en-US" sz="1100" dirty="0">
                <a:solidFill>
                  <a:prstClr val="black"/>
                </a:solidFill>
                <a:latin typeface="Meiryo UI" panose="020B0604030504040204" pitchFamily="50" charset="-128"/>
                <a:ea typeface="Meiryo UI" panose="020B0604030504040204" pitchFamily="50" charset="-128"/>
              </a:rPr>
              <a:t>より前作よりもユーザーの声をよりクリアで鮮明にお届けします。さらに</a:t>
            </a:r>
            <a:r>
              <a:rPr lang="en-US" altLang="ja-JP" sz="1100" dirty="0">
                <a:solidFill>
                  <a:prstClr val="black"/>
                </a:solidFill>
                <a:latin typeface="Meiryo UI" panose="020B0604030504040204" pitchFamily="50" charset="-128"/>
                <a:ea typeface="Meiryo UI" panose="020B0604030504040204" pitchFamily="50" charset="-128"/>
              </a:rPr>
              <a:t>AI</a:t>
            </a:r>
            <a:r>
              <a:rPr lang="ja-JP" altLang="en-US" sz="1100" dirty="0">
                <a:solidFill>
                  <a:prstClr val="black"/>
                </a:solidFill>
                <a:latin typeface="Meiryo UI" panose="020B0604030504040204" pitchFamily="50" charset="-128"/>
                <a:ea typeface="Meiryo UI" panose="020B0604030504040204" pitchFamily="50" charset="-128"/>
              </a:rPr>
              <a:t>技術を最適化することにより周囲にノイズがある場所でも自分の声を拾い上げ、相手にしっかり伝えることができます。</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またゼンハイザーのビジネスコミュニケーション分野において開発されたコールバーチャル技術を搭載。通話相手の声に対してアルゴリズム処理を</a:t>
            </a:r>
            <a:r>
              <a:rPr lang="ja-JP" altLang="en-US" sz="1100" dirty="0">
                <a:solidFill>
                  <a:prstClr val="black"/>
                </a:solidFill>
                <a:latin typeface="Meiryo UI" panose="020B0604030504040204" pitchFamily="50" charset="-128"/>
                <a:ea typeface="Meiryo UI" panose="020B0604030504040204" pitchFamily="50" charset="-128"/>
              </a:rPr>
              <a:t>より立体的に聞こえるようにし、頭の中ではなく自分の前で通話相手の声が聞こえるようにします。これにより長時間の通話でも疲れにくくなります。</a:t>
            </a:r>
            <a:endPar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448593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2">
            <a:extLst>
              <a:ext uri="{FF2B5EF4-FFF2-40B4-BE49-F238E27FC236}">
                <a16:creationId xmlns:a16="http://schemas.microsoft.com/office/drawing/2014/main" id="{2725DCE9-500B-4ED8-A267-3A68BABA8682}"/>
              </a:ext>
            </a:extLst>
          </p:cNvPr>
          <p:cNvSpPr txBox="1">
            <a:spLocks/>
          </p:cNvSpPr>
          <p:nvPr/>
        </p:nvSpPr>
        <p:spPr>
          <a:xfrm>
            <a:off x="307342" y="4132815"/>
            <a:ext cx="6243320" cy="5117201"/>
          </a:xfrm>
          <a:prstGeom prst="rect">
            <a:avLst/>
          </a:prstGeom>
        </p:spPr>
        <p:txBody>
          <a:bodyPr vert="horz" lIns="91440" tIns="45720" rIns="91440" bIns="45720" rtlCol="0" anchor="t">
            <a:norm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marL="0" marR="0" lvl="0" indent="0" algn="just" defTabSz="914400" rtl="0" eaLnBrk="1" fontAlgn="auto" latinLnBrk="0" hangingPunct="1">
              <a:lnSpc>
                <a:spcPts val="1700"/>
              </a:lnSpc>
              <a:spcBef>
                <a:spcPts val="0"/>
              </a:spcBef>
              <a:spcAft>
                <a:spcPts val="0"/>
              </a:spcAft>
              <a:buClrTx/>
              <a:buSzTx/>
              <a:buFontTx/>
              <a:buNone/>
              <a:tabLst/>
              <a:defRPr/>
            </a:pPr>
            <a:r>
              <a:rPr lang="ja-JP" altLang="en-US" sz="1200" b="1" dirty="0">
                <a:solidFill>
                  <a:prstClr val="black"/>
                </a:solidFill>
                <a:latin typeface="Meiryo UI" panose="020B0604030504040204" pitchFamily="50" charset="-128"/>
                <a:ea typeface="Meiryo UI" panose="020B0604030504040204" pitchFamily="50" charset="-128"/>
              </a:rPr>
              <a:t>すっとつながる、ずっとつながる安定した接続性</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ワイヤレスイヤホンで音楽や通話、動画を楽しむ上で安定感のある接続性は重要な要素の一つです。</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MOMENTUM True Wireless 4</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ではアンテナのシェイプと新しい</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Bluetooth 5.4</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のチップでアンテナ設計を最適化することにより受信範囲を広げるだけでなく、その他の送信電波の干渉に対しても影響を受けにくいようにデザインしました。これにより様々な場所でも途切れにくい接続性を実現。また片耳使いにおいても左右のイヤホンを切り替える際にも前身モデルよりも早くシームレスな切り替えができます。</a:t>
            </a:r>
            <a:endPar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endParaRPr kumimoji="1" lang="en-US" altLang="ja-JP" sz="11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新たなバッテリーで最大</a:t>
            </a:r>
            <a:r>
              <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30</a:t>
            </a:r>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時間再生</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バッテリーライフはイヤホン単体で最大</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7.5</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時間、充電ケース併用で最大</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30</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時間と前身モデルよりも</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2</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時間増加。アクティブノイズキャンセリングを</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ON</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にした状態でも最大</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a:t>
            </a:r>
            <a:r>
              <a:rPr lang="ja-JP" altLang="en-US" sz="1100" dirty="0">
                <a:solidFill>
                  <a:prstClr val="black"/>
                </a:solidFill>
                <a:latin typeface="Meiryo UI" panose="020B0604030504040204" pitchFamily="50" charset="-128"/>
                <a:ea typeface="Meiryo UI" panose="020B0604030504040204" pitchFamily="50" charset="-128"/>
              </a:rPr>
              <a:t>時間のパフォーマンスを実現。</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さらに新たなバッテリーにはバッテリープロテクションモードという長期間使用した際もバッテリーのパフォーマンス</a:t>
            </a:r>
            <a:r>
              <a:rPr lang="ja-JP" altLang="en-US" sz="1100" dirty="0">
                <a:solidFill>
                  <a:prstClr val="black"/>
                </a:solidFill>
                <a:latin typeface="Meiryo UI" panose="020B0604030504040204" pitchFamily="50" charset="-128"/>
                <a:ea typeface="Meiryo UI" panose="020B0604030504040204" pitchFamily="50" charset="-128"/>
              </a:rPr>
              <a:t>が</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低下しづらい仕様にバッテリー自体を向上しました。</a:t>
            </a:r>
            <a:endPar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r>
              <a:rPr lang="ja-JP" altLang="en-US" sz="1100" dirty="0">
                <a:solidFill>
                  <a:prstClr val="black"/>
                </a:solidFill>
                <a:latin typeface="Meiryo UI" panose="020B0604030504040204" pitchFamily="50" charset="-128"/>
                <a:ea typeface="Meiryo UI" panose="020B0604030504040204" pitchFamily="50" charset="-128"/>
              </a:rPr>
              <a:t>一日以上稼働できる長時間バッテリーは</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通勤・通学、オンライン会議、旅行、ジムでの運動、動画視聴など、あらゆるシーンで重宝できます。</a:t>
            </a:r>
            <a:r>
              <a:rPr kumimoji="1" lang="ja-JP" altLang="en-US" sz="11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また、約</a:t>
            </a:r>
            <a:r>
              <a:rPr kumimoji="1" lang="en-US" altLang="ja-JP" sz="11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8</a:t>
            </a:r>
            <a:r>
              <a:rPr kumimoji="1" lang="ja-JP" altLang="en-US" sz="11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分の充電で約</a:t>
            </a:r>
            <a:r>
              <a:rPr kumimoji="1" lang="en-US" altLang="ja-JP" sz="11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11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時間の再生ができるクイックチャージで、時間がない日でも慌てず安心。上質なサウンドと毎日を過ごせます。一方でワイヤレス充電にも対応しているのでケーブルに縛られることない充電もできます。</a:t>
            </a:r>
            <a:endParaRPr kumimoji="1" lang="en-US" altLang="ja-JP" sz="11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endParaRPr lang="en-US" altLang="ja-JP" sz="1200" b="1" dirty="0">
              <a:solidFill>
                <a:prstClr val="black"/>
              </a:solidFill>
              <a:latin typeface="Meiryo UI" panose="020B0604030504040204" pitchFamily="50" charset="-128"/>
              <a:ea typeface="Meiryo UI" panose="020B0604030504040204" pitchFamily="50" charset="-128"/>
            </a:endParaRPr>
          </a:p>
          <a:p>
            <a:pPr marL="0" marR="0" lvl="0" indent="0" algn="just" defTabSz="914400" rtl="0" eaLnBrk="1" fontAlgn="auto" latinLnBrk="0" hangingPunct="1">
              <a:lnSpc>
                <a:spcPts val="17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メタリックカラーのシンプルで時代に左右されないデザイン</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algn="just" defTabSz="914400">
              <a:lnSpc>
                <a:spcPts val="1700"/>
              </a:lnSpc>
              <a:spcBef>
                <a:spcPts val="0"/>
              </a:spcBef>
              <a:defRPr/>
            </a:pP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前身モデルのかたちを引継ぎつつ、第四世代の外観には存在感のあるメタリックカラーを採用。シックでいながらアクセントにもなるカラーリングは男女問わずどんなスタイルにもマッチします。さらに</a:t>
            </a:r>
            <a:r>
              <a:rPr lang="ja-JP" altLang="en-US" sz="1100" dirty="0">
                <a:solidFill>
                  <a:prstClr val="black"/>
                </a:solidFill>
                <a:latin typeface="Meiryo UI" panose="020B0604030504040204" pitchFamily="50" charset="-128"/>
                <a:ea typeface="Meiryo UI" panose="020B0604030504040204" pitchFamily="50" charset="-128"/>
              </a:rPr>
              <a:t>モメンタムシリーズのトレードマークでも</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プレミアム感のあるファブリックチャージングケースは本体のカラーに合わせて全体に統一感を持たせています。シンプルでスタイリッシュ、時代に左右されないデザインで魅力的な進化を遂げています。</a:t>
            </a:r>
            <a:endPar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endParaRPr kumimoji="1" lang="en-US" altLang="ja-JP" sz="11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endParaRPr lang="en-US" altLang="ja-JP" sz="1200" b="1" dirty="0">
              <a:solidFill>
                <a:prstClr val="black"/>
              </a:solidFill>
              <a:latin typeface="Meiryo UI" panose="020B0604030504040204" pitchFamily="50" charset="-128"/>
              <a:ea typeface="Meiryo UI" panose="020B0604030504040204" pitchFamily="50" charset="-128"/>
            </a:endParaRPr>
          </a:p>
          <a:p>
            <a:pPr marL="0" marR="0" lvl="0" indent="0" algn="just" defTabSz="914400" rtl="0" eaLnBrk="1" fontAlgn="auto" latinLnBrk="0" hangingPunct="1">
              <a:lnSpc>
                <a:spcPts val="1700"/>
              </a:lnSpc>
              <a:spcBef>
                <a:spcPts val="0"/>
              </a:spcBef>
              <a:spcAft>
                <a:spcPts val="0"/>
              </a:spcAft>
              <a:buClrTx/>
              <a:buSzTx/>
              <a:buFontTx/>
              <a:buNone/>
              <a:tabLst/>
              <a:defRPr/>
            </a:pP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endParaRPr lang="en-US" altLang="ja-JP" sz="1200" b="1" dirty="0">
              <a:solidFill>
                <a:prstClr val="black"/>
              </a:solidFill>
              <a:latin typeface="Meiryo UI" panose="020B0604030504040204" pitchFamily="50" charset="-128"/>
              <a:ea typeface="Meiryo UI" panose="020B0604030504040204" pitchFamily="50" charset="-128"/>
            </a:endParaRPr>
          </a:p>
          <a:p>
            <a:pPr marL="0" marR="0" lvl="0" indent="0" algn="just" defTabSz="914400" rtl="0" eaLnBrk="1" fontAlgn="auto" latinLnBrk="0" hangingPunct="1">
              <a:lnSpc>
                <a:spcPts val="1700"/>
              </a:lnSpc>
              <a:spcBef>
                <a:spcPts val="0"/>
              </a:spcBef>
              <a:spcAft>
                <a:spcPts val="0"/>
              </a:spcAft>
              <a:buClrTx/>
              <a:buSzTx/>
              <a:buFontTx/>
              <a:buNone/>
              <a:tabLst/>
              <a:defRPr/>
            </a:pP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endParaRPr lang="en-US" altLang="ja-JP" sz="1200" b="1" dirty="0">
              <a:solidFill>
                <a:prstClr val="black"/>
              </a:solidFill>
              <a:latin typeface="Meiryo UI" panose="020B0604030504040204" pitchFamily="50" charset="-128"/>
              <a:ea typeface="Meiryo UI" panose="020B0604030504040204" pitchFamily="50" charset="-128"/>
            </a:endParaRPr>
          </a:p>
        </p:txBody>
      </p:sp>
      <p:pic>
        <p:nvPicPr>
          <p:cNvPr id="7" name="Picture 6" descr="A pair of black earbuds&#10;&#10;Description automatically generated">
            <a:extLst>
              <a:ext uri="{FF2B5EF4-FFF2-40B4-BE49-F238E27FC236}">
                <a16:creationId xmlns:a16="http://schemas.microsoft.com/office/drawing/2014/main" id="{45BAD85B-364B-51C7-EEE0-876D78E13A29}"/>
              </a:ext>
            </a:extLst>
          </p:cNvPr>
          <p:cNvPicPr>
            <a:picLocks noChangeAspect="1"/>
          </p:cNvPicPr>
          <p:nvPr/>
        </p:nvPicPr>
        <p:blipFill rotWithShape="1">
          <a:blip r:embed="rId3">
            <a:extLst>
              <a:ext uri="{28A0092B-C50C-407E-A947-70E740481C1C}">
                <a14:useLocalDpi xmlns:a14="http://schemas.microsoft.com/office/drawing/2010/main" val="0"/>
              </a:ext>
            </a:extLst>
          </a:blip>
          <a:srcRect l="6590" t="6590" r="6590" b="13210"/>
          <a:stretch/>
        </p:blipFill>
        <p:spPr>
          <a:xfrm>
            <a:off x="1607457" y="172544"/>
            <a:ext cx="3643086" cy="3365314"/>
          </a:xfrm>
          <a:prstGeom prst="rect">
            <a:avLst/>
          </a:prstGeom>
        </p:spPr>
      </p:pic>
    </p:spTree>
    <p:extLst>
      <p:ext uri="{BB962C8B-B14F-4D97-AF65-F5344CB8AC3E}">
        <p14:creationId xmlns:p14="http://schemas.microsoft.com/office/powerpoint/2010/main" val="1829641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コンテンツ プレースホルダー 2">
            <a:extLst>
              <a:ext uri="{FF2B5EF4-FFF2-40B4-BE49-F238E27FC236}">
                <a16:creationId xmlns:a16="http://schemas.microsoft.com/office/drawing/2014/main" id="{ACF8867D-DA40-4B00-9A19-6ABB0D1616CB}"/>
              </a:ext>
            </a:extLst>
          </p:cNvPr>
          <p:cNvSpPr txBox="1">
            <a:spLocks/>
          </p:cNvSpPr>
          <p:nvPr/>
        </p:nvSpPr>
        <p:spPr>
          <a:xfrm>
            <a:off x="307342" y="3818163"/>
            <a:ext cx="6243320" cy="1228359"/>
          </a:xfrm>
          <a:prstGeom prst="rect">
            <a:avLst/>
          </a:prstGeom>
        </p:spPr>
        <p:txBody>
          <a:bodyPr vert="horz" lIns="91440" tIns="45720" rIns="91440" bIns="45720" rtlCol="0" anchor="t">
            <a:norm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marL="0" marR="0" lvl="0" indent="0" algn="just" defTabSz="914400" rtl="0" eaLnBrk="1" fontAlgn="auto" latinLnBrk="0" hangingPunct="1">
              <a:lnSpc>
                <a:spcPts val="1700"/>
              </a:lnSpc>
              <a:spcBef>
                <a:spcPts val="0"/>
              </a:spcBef>
              <a:spcAft>
                <a:spcPts val="0"/>
              </a:spcAft>
              <a:buClrTx/>
              <a:buSzTx/>
              <a:buFontTx/>
              <a:buNone/>
              <a:tabLst/>
              <a:defRPr/>
            </a:pPr>
            <a:r>
              <a:rPr lang="ja-JP" altLang="en-US" sz="1200" b="1" dirty="0">
                <a:solidFill>
                  <a:prstClr val="black"/>
                </a:solidFill>
                <a:latin typeface="Meiryo UI" panose="020B0604030504040204" pitchFamily="50" charset="-128"/>
                <a:ea typeface="Meiryo UI" panose="020B0604030504040204" pitchFamily="50" charset="-128"/>
              </a:rPr>
              <a:t>あなたにぴったりのフィット感</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r>
              <a:rPr lang="en-US" altLang="ja-JP" sz="1100" dirty="0">
                <a:solidFill>
                  <a:prstClr val="black"/>
                </a:solidFill>
                <a:latin typeface="Meiryo UI" panose="020B0604030504040204" pitchFamily="50" charset="-128"/>
                <a:ea typeface="Meiryo UI" panose="020B0604030504040204" pitchFamily="50" charset="-128"/>
              </a:rPr>
              <a:t>3</a:t>
            </a:r>
            <a:r>
              <a:rPr lang="ja-JP" altLang="en-US" sz="1100" dirty="0">
                <a:solidFill>
                  <a:prstClr val="black"/>
                </a:solidFill>
                <a:latin typeface="Meiryo UI" panose="020B0604030504040204" pitchFamily="50" charset="-128"/>
                <a:ea typeface="Meiryo UI" panose="020B0604030504040204" pitchFamily="50" charset="-128"/>
              </a:rPr>
              <a:t>サイズのイヤーフィンと</a:t>
            </a:r>
            <a:r>
              <a:rPr lang="en-US" altLang="ja-JP" sz="1100" dirty="0">
                <a:solidFill>
                  <a:prstClr val="black"/>
                </a:solidFill>
                <a:latin typeface="Meiryo UI" panose="020B0604030504040204" pitchFamily="50" charset="-128"/>
                <a:ea typeface="Meiryo UI" panose="020B0604030504040204" pitchFamily="50" charset="-128"/>
              </a:rPr>
              <a:t>4</a:t>
            </a:r>
            <a:r>
              <a:rPr lang="ja-JP" altLang="en-US" sz="1100" dirty="0">
                <a:solidFill>
                  <a:prstClr val="black"/>
                </a:solidFill>
                <a:latin typeface="Meiryo UI" panose="020B0604030504040204" pitchFamily="50" charset="-128"/>
                <a:ea typeface="Meiryo UI" panose="020B0604030504040204" pitchFamily="50" charset="-128"/>
              </a:rPr>
              <a:t>サイズから選べるイヤーチップで一人ひとりの耳に合った心地良い装着感をカスタマイズできます。さらにゼンハイザーの</a:t>
            </a:r>
            <a:r>
              <a:rPr lang="en-US" altLang="ja-JP" sz="1100" dirty="0">
                <a:solidFill>
                  <a:prstClr val="black"/>
                </a:solidFill>
                <a:latin typeface="Meiryo UI" panose="020B0604030504040204" pitchFamily="50" charset="-128"/>
                <a:ea typeface="Meiryo UI" panose="020B0604030504040204" pitchFamily="50" charset="-128"/>
              </a:rPr>
              <a:t>Smart Control</a:t>
            </a:r>
            <a:r>
              <a:rPr lang="ja-JP" altLang="en-US" sz="1100" dirty="0">
                <a:solidFill>
                  <a:prstClr val="black"/>
                </a:solidFill>
                <a:latin typeface="Meiryo UI" panose="020B0604030504040204" pitchFamily="50" charset="-128"/>
                <a:ea typeface="Meiryo UI" panose="020B0604030504040204" pitchFamily="50" charset="-128"/>
              </a:rPr>
              <a:t>アプリでフィットテストをすることによりアプリ側がフィット感を自動で検知してくれるので、イヤーフィンとチップを交換しながら自分に合ったフィット感を実現。普段使いからちょっとした運動まで外れにくく高いフィット感で音楽だけを感じることができます。</a:t>
            </a:r>
            <a:endParaRPr kumimoji="1" lang="en-US" altLang="ja-JP" sz="11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pic>
        <p:nvPicPr>
          <p:cNvPr id="5" name="Picture 4" descr="A white wireless earbuds in a case&#10;&#10;Description automatically generated">
            <a:extLst>
              <a:ext uri="{FF2B5EF4-FFF2-40B4-BE49-F238E27FC236}">
                <a16:creationId xmlns:a16="http://schemas.microsoft.com/office/drawing/2014/main" id="{40DB1213-B1A3-FB8E-CC7F-55412F59B1E3}"/>
              </a:ext>
            </a:extLst>
          </p:cNvPr>
          <p:cNvPicPr>
            <a:picLocks noChangeAspect="1"/>
          </p:cNvPicPr>
          <p:nvPr/>
        </p:nvPicPr>
        <p:blipFill rotWithShape="1">
          <a:blip r:embed="rId3">
            <a:extLst>
              <a:ext uri="{28A0092B-C50C-407E-A947-70E740481C1C}">
                <a14:useLocalDpi xmlns:a14="http://schemas.microsoft.com/office/drawing/2010/main" val="0"/>
              </a:ext>
            </a:extLst>
          </a:blip>
          <a:srcRect l="11882" t="11882" r="11882" b="11882"/>
          <a:stretch/>
        </p:blipFill>
        <p:spPr>
          <a:xfrm>
            <a:off x="3143722" y="216913"/>
            <a:ext cx="3406940" cy="3406938"/>
          </a:xfrm>
          <a:prstGeom prst="rect">
            <a:avLst/>
          </a:prstGeom>
        </p:spPr>
      </p:pic>
      <p:pic>
        <p:nvPicPr>
          <p:cNvPr id="7" name="Picture 6" descr="A black wireless earbuds in a case&#10;&#10;Description automatically generated">
            <a:extLst>
              <a:ext uri="{FF2B5EF4-FFF2-40B4-BE49-F238E27FC236}">
                <a16:creationId xmlns:a16="http://schemas.microsoft.com/office/drawing/2014/main" id="{78E39586-0F82-25E1-3AF6-EFD80A09BEEA}"/>
              </a:ext>
            </a:extLst>
          </p:cNvPr>
          <p:cNvPicPr>
            <a:picLocks noChangeAspect="1"/>
          </p:cNvPicPr>
          <p:nvPr/>
        </p:nvPicPr>
        <p:blipFill rotWithShape="1">
          <a:blip r:embed="rId4">
            <a:extLst>
              <a:ext uri="{28A0092B-C50C-407E-A947-70E740481C1C}">
                <a14:useLocalDpi xmlns:a14="http://schemas.microsoft.com/office/drawing/2010/main" val="0"/>
              </a:ext>
            </a:extLst>
          </a:blip>
          <a:srcRect l="18244" t="12482" r="12482" b="18443"/>
          <a:stretch/>
        </p:blipFill>
        <p:spPr>
          <a:xfrm>
            <a:off x="307342" y="224625"/>
            <a:ext cx="3121658" cy="3112686"/>
          </a:xfrm>
          <a:prstGeom prst="rect">
            <a:avLst/>
          </a:prstGeom>
        </p:spPr>
      </p:pic>
      <p:pic>
        <p:nvPicPr>
          <p:cNvPr id="9" name="Picture 8" descr="A screen shot of a phone&#10;&#10;Description automatically generated">
            <a:extLst>
              <a:ext uri="{FF2B5EF4-FFF2-40B4-BE49-F238E27FC236}">
                <a16:creationId xmlns:a16="http://schemas.microsoft.com/office/drawing/2014/main" id="{75631114-228B-00B6-B76B-DE44C2056B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3637" y="5333062"/>
            <a:ext cx="1627049" cy="3352830"/>
          </a:xfrm>
          <a:prstGeom prst="rect">
            <a:avLst/>
          </a:prstGeom>
        </p:spPr>
      </p:pic>
      <p:pic>
        <p:nvPicPr>
          <p:cNvPr id="10" name="Picture 9" descr="A screenshot of a phone&#10;&#10;Description automatically generated">
            <a:extLst>
              <a:ext uri="{FF2B5EF4-FFF2-40B4-BE49-F238E27FC236}">
                <a16:creationId xmlns:a16="http://schemas.microsoft.com/office/drawing/2014/main" id="{BF067F7B-6D49-8178-176E-074B029A308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11762" y="5333062"/>
            <a:ext cx="1640657" cy="3352829"/>
          </a:xfrm>
          <a:prstGeom prst="rect">
            <a:avLst/>
          </a:prstGeom>
        </p:spPr>
      </p:pic>
      <p:pic>
        <p:nvPicPr>
          <p:cNvPr id="11" name="Picture 10" descr="A screenshot of a phone&#10;&#10;Description automatically generated">
            <a:extLst>
              <a:ext uri="{FF2B5EF4-FFF2-40B4-BE49-F238E27FC236}">
                <a16:creationId xmlns:a16="http://schemas.microsoft.com/office/drawing/2014/main" id="{BAC72EEA-3FF5-2C4E-B2FC-6DF39D01E66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02116" y="5333063"/>
            <a:ext cx="1628397" cy="3352828"/>
          </a:xfrm>
          <a:prstGeom prst="rect">
            <a:avLst/>
          </a:prstGeom>
        </p:spPr>
      </p:pic>
      <p:sp>
        <p:nvSpPr>
          <p:cNvPr id="13" name="コンテンツ プレースホルダー 2">
            <a:extLst>
              <a:ext uri="{FF2B5EF4-FFF2-40B4-BE49-F238E27FC236}">
                <a16:creationId xmlns:a16="http://schemas.microsoft.com/office/drawing/2014/main" id="{23F30679-1277-B88F-D109-93160F22540E}"/>
              </a:ext>
            </a:extLst>
          </p:cNvPr>
          <p:cNvSpPr txBox="1">
            <a:spLocks/>
          </p:cNvSpPr>
          <p:nvPr/>
        </p:nvSpPr>
        <p:spPr>
          <a:xfrm>
            <a:off x="586833" y="8690989"/>
            <a:ext cx="5658782" cy="562884"/>
          </a:xfrm>
          <a:prstGeom prst="rect">
            <a:avLst/>
          </a:prstGeom>
        </p:spPr>
        <p:txBody>
          <a:bodyPr vert="horz" lIns="91440" tIns="45720" rIns="91440" bIns="45720" rtlCol="0" anchor="t">
            <a:norm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marL="0" marR="0" lvl="0" indent="0" algn="just" defTabSz="914400" rtl="0" eaLnBrk="1" fontAlgn="auto" latinLnBrk="0" hangingPunct="1">
              <a:lnSpc>
                <a:spcPts val="1200"/>
              </a:lnSpc>
              <a:spcBef>
                <a:spcPts val="0"/>
              </a:spcBef>
              <a:spcAft>
                <a:spcPts val="0"/>
              </a:spcAft>
              <a:buClrTx/>
              <a:buSzTx/>
              <a:buFontTx/>
              <a:buNone/>
              <a:tabLst/>
              <a:defRPr/>
            </a:pPr>
            <a:r>
              <a:rPr lang="ja-JP" altLang="en-US" sz="1050" b="1" dirty="0">
                <a:solidFill>
                  <a:prstClr val="black"/>
                </a:solidFill>
                <a:latin typeface="Meiryo UI" panose="020B0604030504040204" pitchFamily="50" charset="-128"/>
                <a:ea typeface="Meiryo UI" panose="020B0604030504040204" pitchFamily="50" charset="-128"/>
              </a:rPr>
              <a:t>アプリのガイダンスに従ってイヤホンを装着します。</a:t>
            </a:r>
            <a:r>
              <a:rPr kumimoji="1" lang="ja-JP" altLang="en-US" sz="105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うまく装着できて高い遮音性が確保できているときは</a:t>
            </a:r>
            <a:r>
              <a:rPr kumimoji="1" lang="en-US" altLang="ja-JP" sz="105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05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完璧</a:t>
            </a:r>
            <a:r>
              <a:rPr kumimoji="1" lang="en-US" altLang="ja-JP" sz="105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05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と表示されます。反対に装着がうまくできていないと</a:t>
            </a:r>
            <a:r>
              <a:rPr kumimoji="1" lang="en-US" altLang="ja-JP" sz="105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05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不良</a:t>
            </a:r>
            <a:r>
              <a:rPr kumimoji="1" lang="en-US" altLang="ja-JP" sz="105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05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と表示されます。</a:t>
            </a:r>
            <a:endParaRPr kumimoji="1" lang="en-US" altLang="ja-JP" sz="105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2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高いフィット感を得るための参考にできます。</a:t>
            </a:r>
            <a:endParaRPr kumimoji="1" lang="en-US" altLang="ja-JP" sz="105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0595877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white rectangular object with a zipper&#10;&#10;Description automatically generated">
            <a:extLst>
              <a:ext uri="{FF2B5EF4-FFF2-40B4-BE49-F238E27FC236}">
                <a16:creationId xmlns:a16="http://schemas.microsoft.com/office/drawing/2014/main" id="{E15950FD-2FB7-E85F-FD03-4C4DDACDF23F}"/>
              </a:ext>
            </a:extLst>
          </p:cNvPr>
          <p:cNvPicPr>
            <a:picLocks noChangeAspect="1"/>
          </p:cNvPicPr>
          <p:nvPr/>
        </p:nvPicPr>
        <p:blipFill rotWithShape="1">
          <a:blip r:embed="rId3">
            <a:extLst>
              <a:ext uri="{28A0092B-C50C-407E-A947-70E740481C1C}">
                <a14:useLocalDpi xmlns:a14="http://schemas.microsoft.com/office/drawing/2010/main" val="0"/>
              </a:ext>
            </a:extLst>
          </a:blip>
          <a:srcRect l="17052" t="17052" r="17052" b="17052"/>
          <a:stretch/>
        </p:blipFill>
        <p:spPr>
          <a:xfrm>
            <a:off x="395042" y="184070"/>
            <a:ext cx="3173084" cy="3173084"/>
          </a:xfrm>
          <a:prstGeom prst="rect">
            <a:avLst/>
          </a:prstGeom>
        </p:spPr>
      </p:pic>
      <p:pic>
        <p:nvPicPr>
          <p:cNvPr id="4" name="Picture 3" descr="A black rectangular object with a black background&#10;&#10;Description automatically generated">
            <a:extLst>
              <a:ext uri="{FF2B5EF4-FFF2-40B4-BE49-F238E27FC236}">
                <a16:creationId xmlns:a16="http://schemas.microsoft.com/office/drawing/2014/main" id="{491AAEC1-A204-B053-2B0E-54895F235E80}"/>
              </a:ext>
            </a:extLst>
          </p:cNvPr>
          <p:cNvPicPr>
            <a:picLocks noChangeAspect="1"/>
          </p:cNvPicPr>
          <p:nvPr/>
        </p:nvPicPr>
        <p:blipFill rotWithShape="1">
          <a:blip r:embed="rId4">
            <a:extLst>
              <a:ext uri="{28A0092B-C50C-407E-A947-70E740481C1C}">
                <a14:useLocalDpi xmlns:a14="http://schemas.microsoft.com/office/drawing/2010/main" val="0"/>
              </a:ext>
            </a:extLst>
          </a:blip>
          <a:srcRect l="15677" t="15677" r="15677" b="15677"/>
          <a:stretch/>
        </p:blipFill>
        <p:spPr>
          <a:xfrm>
            <a:off x="3329277" y="222169"/>
            <a:ext cx="3133681" cy="3133681"/>
          </a:xfrm>
          <a:prstGeom prst="rect">
            <a:avLst/>
          </a:prstGeom>
        </p:spPr>
      </p:pic>
      <p:sp>
        <p:nvSpPr>
          <p:cNvPr id="12" name="コンテンツ プレースホルダー 2">
            <a:extLst>
              <a:ext uri="{FF2B5EF4-FFF2-40B4-BE49-F238E27FC236}">
                <a16:creationId xmlns:a16="http://schemas.microsoft.com/office/drawing/2014/main" id="{ACF8867D-DA40-4B00-9A19-6ABB0D1616CB}"/>
              </a:ext>
            </a:extLst>
          </p:cNvPr>
          <p:cNvSpPr txBox="1">
            <a:spLocks/>
          </p:cNvSpPr>
          <p:nvPr/>
        </p:nvSpPr>
        <p:spPr>
          <a:xfrm>
            <a:off x="307342" y="3393949"/>
            <a:ext cx="6243320" cy="5345102"/>
          </a:xfrm>
          <a:prstGeom prst="rect">
            <a:avLst/>
          </a:prstGeom>
        </p:spPr>
        <p:txBody>
          <a:bodyPr vert="horz" lIns="91440" tIns="45720" rIns="91440" bIns="45720" rtlCol="0" anchor="t">
            <a:norm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marL="0" marR="0" lvl="0" indent="0" algn="just" defTabSz="914400" rtl="0" eaLnBrk="1" fontAlgn="auto" latinLnBrk="0" hangingPunct="1">
              <a:lnSpc>
                <a:spcPts val="17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スマートポーズでお気に入りのサウンドを逃さない</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イヤホンを外せば自動で音楽が止まるスマートポーズでイヤホンを外しても安心。装着し直せば、停止した場所から音楽が再生されます。</a:t>
            </a:r>
            <a:endPar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マルチポイントでデバイス間をシームレスに切り替え</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2</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台までのデバイスに同時に接続できるのでスマートフォンと</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PC</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間の間をスムーズに切り替えることができます。</a:t>
            </a:r>
            <a:endPar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IP54</a:t>
            </a:r>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の防塵・防滴タフで頑丈</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IP54</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の防塵・防滴仕様なのでデイリーユースからエクササイズまで幅広い用途で安心して使うことができます。</a:t>
            </a:r>
            <a:endPar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サステナビリティ</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914400" rtl="0" eaLnBrk="1" fontAlgn="auto" latinLnBrk="0" hangingPunct="1">
              <a:lnSpc>
                <a:spcPts val="17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不必要な素材を消費しないようにパッケージのサイズを前モデルよりもコンパクトにし、重量を</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49%</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カットしました。これによりパッケージに使用する素材の量を減らすことができるだけでなく、配送時にかかるエネルギーへの負荷も軽減することができます。その他にもリサイクル素材を使用するなどブランドとしてできることを行い将来への持続可能な社会へと貢献していきます。</a:t>
            </a:r>
            <a:endPar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020235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コンテンツ プレースホルダー 2">
            <a:extLst>
              <a:ext uri="{FF2B5EF4-FFF2-40B4-BE49-F238E27FC236}">
                <a16:creationId xmlns:a16="http://schemas.microsoft.com/office/drawing/2014/main" id="{976BFD83-4694-4CDC-AA6E-850DC2B17244}"/>
              </a:ext>
            </a:extLst>
          </p:cNvPr>
          <p:cNvSpPr txBox="1">
            <a:spLocks/>
          </p:cNvSpPr>
          <p:nvPr/>
        </p:nvSpPr>
        <p:spPr>
          <a:xfrm>
            <a:off x="489550" y="351348"/>
            <a:ext cx="5720750" cy="466532"/>
          </a:xfrm>
          <a:prstGeom prst="rect">
            <a:avLst/>
          </a:prstGeom>
        </p:spPr>
        <p:txBody>
          <a:bodyPr vert="horz" lIns="91440" tIns="45720" rIns="91440" bIns="45720" rtlCol="0" anchor="t">
            <a:norm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algn="l">
              <a:lnSpc>
                <a:spcPts val="1400"/>
              </a:lnSpc>
              <a:spcBef>
                <a:spcPts val="0"/>
              </a:spcBef>
            </a:pPr>
            <a:r>
              <a:rPr lang="ja-JP" altLang="en-US" sz="1000" b="1" dirty="0">
                <a:latin typeface="Meiryo UI" panose="020B0604030504040204" pitchFamily="50" charset="-128"/>
                <a:ea typeface="Meiryo UI" panose="020B0604030504040204" pitchFamily="50" charset="-128"/>
              </a:rPr>
              <a:t>＜アイテムスペック＞</a:t>
            </a:r>
            <a:endParaRPr lang="en-US" altLang="ja-JP" sz="1000" b="1" dirty="0">
              <a:latin typeface="Meiryo UI" panose="020B0604030504040204" pitchFamily="50" charset="-128"/>
              <a:ea typeface="Meiryo UI" panose="020B0604030504040204" pitchFamily="50" charset="-128"/>
            </a:endParaRPr>
          </a:p>
        </p:txBody>
      </p:sp>
      <p:graphicFrame>
        <p:nvGraphicFramePr>
          <p:cNvPr id="3" name="表 12">
            <a:extLst>
              <a:ext uri="{FF2B5EF4-FFF2-40B4-BE49-F238E27FC236}">
                <a16:creationId xmlns:a16="http://schemas.microsoft.com/office/drawing/2014/main" id="{F5D659C4-14F4-DBA2-E48B-C1AAAF26DC8E}"/>
              </a:ext>
            </a:extLst>
          </p:cNvPr>
          <p:cNvGraphicFramePr>
            <a:graphicFrameLocks noGrp="1"/>
          </p:cNvGraphicFramePr>
          <p:nvPr>
            <p:extLst>
              <p:ext uri="{D42A27DB-BD31-4B8C-83A1-F6EECF244321}">
                <p14:modId xmlns:p14="http://schemas.microsoft.com/office/powerpoint/2010/main" val="2841968268"/>
              </p:ext>
            </p:extLst>
          </p:nvPr>
        </p:nvGraphicFramePr>
        <p:xfrm>
          <a:off x="489546" y="612996"/>
          <a:ext cx="5799823" cy="4236720"/>
        </p:xfrm>
        <a:graphic>
          <a:graphicData uri="http://schemas.openxmlformats.org/drawingml/2006/table">
            <a:tbl>
              <a:tblPr firstRow="1" bandRow="1">
                <a:tableStyleId>{5940675A-B579-460E-94D1-54222C63F5DA}</a:tableStyleId>
              </a:tblPr>
              <a:tblGrid>
                <a:gridCol w="2262235">
                  <a:extLst>
                    <a:ext uri="{9D8B030D-6E8A-4147-A177-3AD203B41FA5}">
                      <a16:colId xmlns:a16="http://schemas.microsoft.com/office/drawing/2014/main" val="20000"/>
                    </a:ext>
                  </a:extLst>
                </a:gridCol>
                <a:gridCol w="1768794">
                  <a:extLst>
                    <a:ext uri="{9D8B030D-6E8A-4147-A177-3AD203B41FA5}">
                      <a16:colId xmlns:a16="http://schemas.microsoft.com/office/drawing/2014/main" val="20001"/>
                    </a:ext>
                  </a:extLst>
                </a:gridCol>
                <a:gridCol w="1768794">
                  <a:extLst>
                    <a:ext uri="{9D8B030D-6E8A-4147-A177-3AD203B41FA5}">
                      <a16:colId xmlns:a16="http://schemas.microsoft.com/office/drawing/2014/main" val="2660691110"/>
                    </a:ext>
                  </a:extLst>
                </a:gridCol>
              </a:tblGrid>
              <a:tr h="236536">
                <a:tc>
                  <a:txBody>
                    <a:bodyPr/>
                    <a:lstStyle/>
                    <a:p>
                      <a:pPr algn="ctr"/>
                      <a:r>
                        <a:rPr kumimoji="1" lang="ja-JP" altLang="en-US" sz="800" dirty="0">
                          <a:solidFill>
                            <a:schemeClr val="tx1"/>
                          </a:solidFill>
                          <a:latin typeface="Meiryo UI"/>
                          <a:ea typeface="Meiryo UI"/>
                          <a:cs typeface="Meiryo UI" panose="020B0604030504040204" pitchFamily="50" charset="-128"/>
                        </a:rPr>
                        <a:t>商品名</a:t>
                      </a:r>
                    </a:p>
                  </a:txBody>
                  <a:tcPr/>
                </a:tc>
                <a:tc gridSpan="2">
                  <a:txBody>
                    <a:bodyPr/>
                    <a:lstStyle/>
                    <a:p>
                      <a:pPr algn="ctr"/>
                      <a:r>
                        <a:rPr kumimoji="1" lang="en-US" altLang="ja-JP" sz="1000" dirty="0">
                          <a:solidFill>
                            <a:schemeClr val="tx1"/>
                          </a:solidFill>
                          <a:latin typeface="Meiryo UI"/>
                          <a:ea typeface="Meiryo UI"/>
                          <a:cs typeface="Meiryo UI" panose="020B0604030504040204" pitchFamily="50" charset="-128"/>
                        </a:rPr>
                        <a:t>MOMENTUM True Wireless 4</a:t>
                      </a:r>
                      <a:endParaRPr kumimoji="1" lang="ja-JP" altLang="en-US" sz="1000" dirty="0">
                        <a:solidFill>
                          <a:schemeClr val="tx1"/>
                        </a:solidFill>
                        <a:latin typeface="Meiryo UI"/>
                        <a:ea typeface="Meiryo UI"/>
                        <a:cs typeface="Meiryo UI" panose="020B0604030504040204" pitchFamily="50" charset="-128"/>
                      </a:endParaRPr>
                    </a:p>
                  </a:txBody>
                  <a:tcPr/>
                </a:tc>
                <a:tc hMerge="1">
                  <a:txBody>
                    <a:bodyPr/>
                    <a:lstStyle/>
                    <a:p>
                      <a:pPr algn="ctr"/>
                      <a:endParaRPr kumimoji="1" lang="ja-JP" altLang="en-US" sz="1000" dirty="0">
                        <a:solidFill>
                          <a:schemeClr val="tx1"/>
                        </a:solidFill>
                        <a:latin typeface="Meiryo UI"/>
                        <a:ea typeface="Meiryo UI"/>
                        <a:cs typeface="Meiryo UI" panose="020B0604030504040204" pitchFamily="50" charset="-128"/>
                      </a:endParaRPr>
                    </a:p>
                  </a:txBody>
                  <a:tcPr/>
                </a:tc>
                <a:extLst>
                  <a:ext uri="{0D108BD9-81ED-4DB2-BD59-A6C34878D82A}">
                    <a16:rowId xmlns:a16="http://schemas.microsoft.com/office/drawing/2014/main" val="3611802783"/>
                  </a:ext>
                </a:extLst>
              </a:tr>
              <a:tr h="206969">
                <a:tc>
                  <a:txBody>
                    <a:bodyPr/>
                    <a:lstStyle/>
                    <a:p>
                      <a:pPr algn="ctr"/>
                      <a:r>
                        <a:rPr kumimoji="1" lang="ja-JP" altLang="en-US" sz="800" dirty="0">
                          <a:solidFill>
                            <a:schemeClr val="tx1"/>
                          </a:solidFill>
                          <a:latin typeface="Meiryo UI"/>
                          <a:ea typeface="Meiryo UI"/>
                          <a:cs typeface="Meiryo UI" panose="020B0604030504040204" pitchFamily="50" charset="-128"/>
                        </a:rPr>
                        <a:t>型番</a:t>
                      </a:r>
                    </a:p>
                  </a:txBody>
                  <a:tcPr/>
                </a:tc>
                <a:tc>
                  <a:txBody>
                    <a:bodyPr/>
                    <a:lstStyle/>
                    <a:p>
                      <a:pPr algn="ctr"/>
                      <a:r>
                        <a:rPr kumimoji="1" lang="en-US" altLang="ja-JP" sz="800" dirty="0">
                          <a:solidFill>
                            <a:schemeClr val="tx1"/>
                          </a:solidFill>
                          <a:latin typeface="Meiryo UI"/>
                          <a:ea typeface="Meiryo UI"/>
                        </a:rPr>
                        <a:t>MTW4 Black Graphite</a:t>
                      </a:r>
                      <a:endParaRPr kumimoji="1" lang="ja-JP" altLang="en-US" sz="800" dirty="0">
                        <a:solidFill>
                          <a:schemeClr val="tx1"/>
                        </a:solidFill>
                        <a:highlight>
                          <a:srgbClr val="FFFF00"/>
                        </a:highlight>
                        <a:latin typeface="Meiryo UI"/>
                        <a:ea typeface="Meiryo UI"/>
                      </a:endParaRPr>
                    </a:p>
                  </a:txBody>
                  <a:tcPr/>
                </a:tc>
                <a:tc>
                  <a:txBody>
                    <a:bodyPr/>
                    <a:lstStyle/>
                    <a:p>
                      <a:pPr algn="ctr"/>
                      <a:r>
                        <a:rPr kumimoji="1" lang="en-US" altLang="ja-JP" sz="800" dirty="0">
                          <a:solidFill>
                            <a:schemeClr val="tx1"/>
                          </a:solidFill>
                          <a:latin typeface="Meiryo UI"/>
                          <a:ea typeface="Meiryo UI"/>
                        </a:rPr>
                        <a:t>MTW4 White Silver</a:t>
                      </a:r>
                      <a:endParaRPr kumimoji="1" lang="ja-JP" altLang="en-US" sz="800" dirty="0">
                        <a:solidFill>
                          <a:schemeClr val="tx1"/>
                        </a:solidFill>
                        <a:highlight>
                          <a:srgbClr val="FFFF00"/>
                        </a:highlight>
                        <a:latin typeface="Meiryo UI"/>
                        <a:ea typeface="Meiryo UI"/>
                      </a:endParaRPr>
                    </a:p>
                  </a:txBody>
                  <a:tcPr/>
                </a:tc>
                <a:extLst>
                  <a:ext uri="{0D108BD9-81ED-4DB2-BD59-A6C34878D82A}">
                    <a16:rowId xmlns:a16="http://schemas.microsoft.com/office/drawing/2014/main" val="2013464976"/>
                  </a:ext>
                </a:extLst>
              </a:tr>
              <a:tr h="206969">
                <a:tc>
                  <a:txBody>
                    <a:bodyPr/>
                    <a:lstStyle/>
                    <a:p>
                      <a:pPr algn="ctr"/>
                      <a:r>
                        <a:rPr kumimoji="1" lang="en-US" altLang="ja-JP" sz="800" dirty="0">
                          <a:solidFill>
                            <a:schemeClr val="tx1"/>
                          </a:solidFill>
                          <a:latin typeface="Meiryo UI"/>
                          <a:ea typeface="Meiryo UI"/>
                          <a:cs typeface="Meiryo UI" panose="020B0604030504040204" pitchFamily="50" charset="-128"/>
                        </a:rPr>
                        <a:t>JAN</a:t>
                      </a:r>
                      <a:r>
                        <a:rPr kumimoji="1" lang="ja-JP" altLang="en-US" sz="800" dirty="0">
                          <a:solidFill>
                            <a:schemeClr val="tx1"/>
                          </a:solidFill>
                          <a:latin typeface="Meiryo UI"/>
                          <a:ea typeface="Meiryo UI"/>
                          <a:cs typeface="Meiryo UI" panose="020B0604030504040204" pitchFamily="50" charset="-128"/>
                        </a:rPr>
                        <a:t>コード</a:t>
                      </a:r>
                    </a:p>
                  </a:txBody>
                  <a:tcPr/>
                </a:tc>
                <a:tc>
                  <a:txBody>
                    <a:bodyPr/>
                    <a:lstStyle/>
                    <a:p>
                      <a:pPr algn="ctr"/>
                      <a:r>
                        <a:rPr kumimoji="1" lang="en-US" altLang="ja-JP" sz="800" dirty="0">
                          <a:solidFill>
                            <a:schemeClr val="tx1"/>
                          </a:solidFill>
                          <a:latin typeface="Meiryo UI"/>
                          <a:ea typeface="Meiryo UI"/>
                        </a:rPr>
                        <a:t>4260752332408</a:t>
                      </a:r>
                      <a:endParaRPr kumimoji="1" lang="en-US" altLang="ja-JP" sz="800" dirty="0">
                        <a:solidFill>
                          <a:schemeClr val="tx1"/>
                        </a:solidFill>
                        <a:highlight>
                          <a:srgbClr val="FFFF00"/>
                        </a:highlight>
                        <a:latin typeface="Meiryo UI"/>
                        <a:ea typeface="Meiryo UI"/>
                      </a:endParaRPr>
                    </a:p>
                  </a:txBody>
                  <a:tcPr/>
                </a:tc>
                <a:tc>
                  <a:txBody>
                    <a:bodyPr/>
                    <a:lstStyle/>
                    <a:p>
                      <a:pPr algn="ctr"/>
                      <a:r>
                        <a:rPr kumimoji="1" lang="en-US" altLang="ja-JP" sz="800" dirty="0">
                          <a:solidFill>
                            <a:schemeClr val="tx1"/>
                          </a:solidFill>
                          <a:latin typeface="Meiryo UI"/>
                          <a:ea typeface="Meiryo UI"/>
                        </a:rPr>
                        <a:t>4260752332415</a:t>
                      </a:r>
                      <a:endParaRPr kumimoji="1" lang="en-US" altLang="ja-JP" sz="800" dirty="0">
                        <a:solidFill>
                          <a:schemeClr val="tx1"/>
                        </a:solidFill>
                        <a:highlight>
                          <a:srgbClr val="FFFF00"/>
                        </a:highlight>
                        <a:latin typeface="Meiryo UI"/>
                        <a:ea typeface="Meiryo UI"/>
                      </a:endParaRPr>
                    </a:p>
                  </a:txBody>
                  <a:tcPr/>
                </a:tc>
                <a:extLst>
                  <a:ext uri="{0D108BD9-81ED-4DB2-BD59-A6C34878D82A}">
                    <a16:rowId xmlns:a16="http://schemas.microsoft.com/office/drawing/2014/main" val="10001"/>
                  </a:ext>
                </a:extLst>
              </a:tr>
              <a:tr h="206969">
                <a:tc>
                  <a:txBody>
                    <a:bodyPr/>
                    <a:lstStyle/>
                    <a:p>
                      <a:pPr algn="ctr"/>
                      <a:r>
                        <a:rPr kumimoji="1" lang="en-US" altLang="ja-JP" sz="800">
                          <a:solidFill>
                            <a:schemeClr val="tx1"/>
                          </a:solidFill>
                          <a:latin typeface="Meiryo UI"/>
                          <a:ea typeface="Meiryo UI"/>
                          <a:cs typeface="Meiryo UI" panose="020B0604030504040204" pitchFamily="50" charset="-128"/>
                        </a:rPr>
                        <a:t>Art No.</a:t>
                      </a:r>
                      <a:endParaRPr kumimoji="1" lang="ja-JP" altLang="en-US" sz="800">
                        <a:solidFill>
                          <a:schemeClr val="tx1"/>
                        </a:solidFill>
                        <a:latin typeface="Meiryo UI"/>
                        <a:ea typeface="Meiryo UI"/>
                        <a:cs typeface="Meiryo UI" panose="020B0604030504040204" pitchFamily="50" charset="-128"/>
                      </a:endParaRPr>
                    </a:p>
                  </a:txBody>
                  <a:tcPr/>
                </a:tc>
                <a:tc>
                  <a:txBody>
                    <a:bodyPr/>
                    <a:lstStyle/>
                    <a:p>
                      <a:pPr algn="ctr"/>
                      <a:r>
                        <a:rPr kumimoji="1" lang="en-US" altLang="ja-JP" sz="800" dirty="0">
                          <a:solidFill>
                            <a:schemeClr val="tx1"/>
                          </a:solidFill>
                          <a:latin typeface="Meiryo UI"/>
                          <a:ea typeface="Meiryo UI"/>
                        </a:rPr>
                        <a:t>700365</a:t>
                      </a:r>
                      <a:endParaRPr kumimoji="1" lang="ja-JP" altLang="en-US" sz="800" dirty="0">
                        <a:solidFill>
                          <a:schemeClr val="tx1"/>
                        </a:solidFill>
                        <a:highlight>
                          <a:srgbClr val="FFFF00"/>
                        </a:highlight>
                        <a:latin typeface="Meiryo UI"/>
                        <a:ea typeface="Meiryo UI"/>
                      </a:endParaRPr>
                    </a:p>
                  </a:txBody>
                  <a:tcPr/>
                </a:tc>
                <a:tc>
                  <a:txBody>
                    <a:bodyPr/>
                    <a:lstStyle/>
                    <a:p>
                      <a:pPr algn="ctr"/>
                      <a:r>
                        <a:rPr kumimoji="1" lang="en-US" altLang="ja-JP" sz="800" dirty="0">
                          <a:solidFill>
                            <a:schemeClr val="tx1"/>
                          </a:solidFill>
                          <a:latin typeface="Meiryo UI"/>
                          <a:ea typeface="Meiryo UI"/>
                        </a:rPr>
                        <a:t>700366</a:t>
                      </a:r>
                      <a:endParaRPr kumimoji="1" lang="ja-JP" altLang="en-US" sz="800" dirty="0">
                        <a:solidFill>
                          <a:schemeClr val="tx1"/>
                        </a:solidFill>
                        <a:highlight>
                          <a:srgbClr val="FFFF00"/>
                        </a:highlight>
                        <a:latin typeface="Meiryo UI"/>
                        <a:ea typeface="Meiryo UI"/>
                      </a:endParaRPr>
                    </a:p>
                  </a:txBody>
                  <a:tcPr/>
                </a:tc>
                <a:extLst>
                  <a:ext uri="{0D108BD9-81ED-4DB2-BD59-A6C34878D82A}">
                    <a16:rowId xmlns:a16="http://schemas.microsoft.com/office/drawing/2014/main" val="10002"/>
                  </a:ext>
                </a:extLst>
              </a:tr>
              <a:tr h="206969">
                <a:tc>
                  <a:txBody>
                    <a:bodyPr/>
                    <a:lstStyle/>
                    <a:p>
                      <a:pPr algn="ctr"/>
                      <a:r>
                        <a:rPr kumimoji="1" lang="ja-JP" altLang="en-US" sz="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型式</a:t>
                      </a:r>
                    </a:p>
                  </a:txBody>
                  <a:tcPr/>
                </a:tc>
                <a:tc gridSpan="2">
                  <a:txBody>
                    <a:bodyPr/>
                    <a:lstStyle/>
                    <a:p>
                      <a:pPr algn="ctr"/>
                      <a:r>
                        <a:rPr kumimoji="1" lang="ja-JP" altLang="en-US" sz="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ダイナミック・カナル型</a:t>
                      </a:r>
                    </a:p>
                  </a:txBody>
                  <a:tcPr/>
                </a:tc>
                <a:tc hMerge="1">
                  <a:txBody>
                    <a:bodyPr/>
                    <a:lstStyle/>
                    <a:p>
                      <a:pPr algn="ctr"/>
                      <a:endParaRPr kumimoji="1" lang="ja-JP" altLang="en-US" sz="8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txBody>
                  <a:tcPr/>
                </a:tc>
                <a:extLst>
                  <a:ext uri="{0D108BD9-81ED-4DB2-BD59-A6C34878D82A}">
                    <a16:rowId xmlns:a16="http://schemas.microsoft.com/office/drawing/2014/main" val="10003"/>
                  </a:ext>
                </a:extLst>
              </a:tr>
              <a:tr h="206969">
                <a:tc>
                  <a:txBody>
                    <a:bodyPr/>
                    <a:lstStyle/>
                    <a:p>
                      <a:pPr algn="ctr"/>
                      <a:r>
                        <a:rPr kumimoji="1" lang="ja-JP" altLang="en-US" sz="800">
                          <a:solidFill>
                            <a:schemeClr val="tx1"/>
                          </a:solidFill>
                          <a:latin typeface="Meiryo UI" panose="020B0604030504040204" pitchFamily="50" charset="-128"/>
                          <a:ea typeface="Meiryo UI" panose="020B0604030504040204" pitchFamily="50" charset="-128"/>
                          <a:cs typeface="Meiryo UI" panose="020B0604030504040204" pitchFamily="50" charset="-128"/>
                        </a:rPr>
                        <a:t>周波数特性</a:t>
                      </a:r>
                    </a:p>
                  </a:txBody>
                  <a:tcPr/>
                </a:tc>
                <a:tc gridSpan="2">
                  <a:txBody>
                    <a:bodyPr/>
                    <a:lstStyle/>
                    <a:p>
                      <a:pPr algn="ctr"/>
                      <a:r>
                        <a:rPr kumimoji="1" lang="en-US" altLang="ja-JP" sz="800" dirty="0">
                          <a:solidFill>
                            <a:schemeClr val="tx1"/>
                          </a:solidFill>
                          <a:latin typeface="Meiryo UI"/>
                          <a:ea typeface="Meiryo UI"/>
                          <a:cs typeface="Meiryo UI" panose="020B0604030504040204" pitchFamily="50" charset="-128"/>
                        </a:rPr>
                        <a:t>5 </a:t>
                      </a:r>
                      <a:r>
                        <a:rPr kumimoji="1" lang="ja-JP" altLang="en-US" sz="800" dirty="0">
                          <a:solidFill>
                            <a:schemeClr val="tx1"/>
                          </a:solidFill>
                          <a:latin typeface="Meiryo UI"/>
                          <a:ea typeface="Meiryo UI"/>
                          <a:cs typeface="Meiryo UI" panose="020B0604030504040204" pitchFamily="50" charset="-128"/>
                        </a:rPr>
                        <a:t>～ </a:t>
                      </a:r>
                      <a:r>
                        <a:rPr kumimoji="1" lang="en-US" altLang="ja-JP" sz="800" dirty="0">
                          <a:solidFill>
                            <a:schemeClr val="tx1"/>
                          </a:solidFill>
                          <a:latin typeface="Meiryo UI"/>
                          <a:ea typeface="Meiryo UI"/>
                          <a:cs typeface="Meiryo UI" panose="020B0604030504040204" pitchFamily="50" charset="-128"/>
                        </a:rPr>
                        <a:t>21,000 Hz</a:t>
                      </a:r>
                      <a:endParaRPr kumimoji="1" lang="ja-JP" altLang="en-US" sz="800" dirty="0">
                        <a:solidFill>
                          <a:schemeClr val="tx1"/>
                        </a:solidFill>
                        <a:latin typeface="Meiryo UI"/>
                        <a:ea typeface="Meiryo UI"/>
                        <a:cs typeface="Meiryo UI" panose="020B0604030504040204" pitchFamily="50" charset="-128"/>
                      </a:endParaRPr>
                    </a:p>
                  </a:txBody>
                  <a:tcPr/>
                </a:tc>
                <a:tc hMerge="1">
                  <a:txBody>
                    <a:bodyPr/>
                    <a:lstStyle/>
                    <a:p>
                      <a:pPr algn="ctr"/>
                      <a:endParaRPr kumimoji="1" lang="ja-JP" altLang="en-US" sz="800" dirty="0">
                        <a:solidFill>
                          <a:schemeClr val="tx1"/>
                        </a:solidFill>
                        <a:latin typeface="Meiryo UI"/>
                        <a:ea typeface="Meiryo UI"/>
                        <a:cs typeface="Meiryo UI" panose="020B0604030504040204" pitchFamily="50" charset="-128"/>
                      </a:endParaRPr>
                    </a:p>
                  </a:txBody>
                  <a:tcPr/>
                </a:tc>
                <a:extLst>
                  <a:ext uri="{0D108BD9-81ED-4DB2-BD59-A6C34878D82A}">
                    <a16:rowId xmlns:a16="http://schemas.microsoft.com/office/drawing/2014/main" val="10007"/>
                  </a:ext>
                </a:extLst>
              </a:tr>
              <a:tr h="206969">
                <a:tc>
                  <a:txBody>
                    <a:bodyPr/>
                    <a:lstStyle/>
                    <a:p>
                      <a:pPr algn="ctr"/>
                      <a:r>
                        <a:rPr kumimoji="1" lang="ja-JP" altLang="en-US" sz="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感度</a:t>
                      </a:r>
                    </a:p>
                  </a:txBody>
                  <a:tcPr/>
                </a:tc>
                <a:tc gridSpan="2">
                  <a:txBody>
                    <a:bodyPr/>
                    <a:lstStyle/>
                    <a:p>
                      <a:pPr algn="ctr"/>
                      <a:r>
                        <a:rPr kumimoji="1" lang="en-US" altLang="ja-JP" sz="800" dirty="0">
                          <a:solidFill>
                            <a:schemeClr val="tx1"/>
                          </a:solidFill>
                          <a:latin typeface="Meiryo UI"/>
                          <a:ea typeface="Meiryo UI"/>
                          <a:cs typeface="Meiryo UI" panose="020B0604030504040204" pitchFamily="50" charset="-128"/>
                        </a:rPr>
                        <a:t>107</a:t>
                      </a:r>
                      <a:r>
                        <a:rPr kumimoji="1" lang="en-US" altLang="ja-JP" sz="800" baseline="0" dirty="0">
                          <a:solidFill>
                            <a:schemeClr val="tx1"/>
                          </a:solidFill>
                          <a:latin typeface="Meiryo UI"/>
                          <a:ea typeface="Meiryo UI"/>
                          <a:cs typeface="Meiryo UI" panose="020B0604030504040204" pitchFamily="50" charset="-128"/>
                        </a:rPr>
                        <a:t> </a:t>
                      </a:r>
                      <a:r>
                        <a:rPr kumimoji="1" lang="en-US" altLang="ja-JP" sz="800" dirty="0">
                          <a:solidFill>
                            <a:schemeClr val="tx1"/>
                          </a:solidFill>
                          <a:latin typeface="Meiryo UI"/>
                          <a:ea typeface="Meiryo UI"/>
                          <a:cs typeface="Meiryo UI" panose="020B0604030504040204" pitchFamily="50" charset="-128"/>
                        </a:rPr>
                        <a:t>dB SPL (1kHz / 1mW)</a:t>
                      </a:r>
                      <a:endParaRPr kumimoji="1" lang="ja-JP" altLang="en-US" sz="800" dirty="0">
                        <a:solidFill>
                          <a:schemeClr val="tx1"/>
                        </a:solidFill>
                        <a:latin typeface="Meiryo UI"/>
                        <a:ea typeface="Meiryo UI"/>
                        <a:cs typeface="Meiryo UI" panose="020B0604030504040204" pitchFamily="50" charset="-128"/>
                      </a:endParaRPr>
                    </a:p>
                  </a:txBody>
                  <a:tcPr/>
                </a:tc>
                <a:tc hMerge="1">
                  <a:txBody>
                    <a:bodyPr/>
                    <a:lstStyle/>
                    <a:p>
                      <a:pPr algn="ctr"/>
                      <a:endParaRPr kumimoji="1" lang="ja-JP" altLang="en-US" sz="800" dirty="0">
                        <a:solidFill>
                          <a:schemeClr val="tx1"/>
                        </a:solidFill>
                        <a:latin typeface="Meiryo UI"/>
                        <a:ea typeface="Meiryo UI"/>
                        <a:cs typeface="Meiryo UI" panose="020B0604030504040204" pitchFamily="50" charset="-128"/>
                      </a:endParaRPr>
                    </a:p>
                  </a:txBody>
                  <a:tcPr/>
                </a:tc>
                <a:extLst>
                  <a:ext uri="{0D108BD9-81ED-4DB2-BD59-A6C34878D82A}">
                    <a16:rowId xmlns:a16="http://schemas.microsoft.com/office/drawing/2014/main" val="10008"/>
                  </a:ext>
                </a:extLst>
              </a:tr>
              <a:tr h="206969">
                <a:tc>
                  <a:txBody>
                    <a:bodyPr/>
                    <a:lstStyle/>
                    <a:p>
                      <a:pPr algn="ctr"/>
                      <a:r>
                        <a:rPr kumimoji="1" lang="ja-JP" altLang="en-US" sz="800">
                          <a:solidFill>
                            <a:schemeClr val="tx1"/>
                          </a:solidFill>
                          <a:latin typeface="Meiryo UI" panose="020B0604030504040204" pitchFamily="50" charset="-128"/>
                          <a:ea typeface="Meiryo UI" panose="020B0604030504040204" pitchFamily="50" charset="-128"/>
                          <a:cs typeface="Meiryo UI" panose="020B0604030504040204" pitchFamily="50" charset="-128"/>
                        </a:rPr>
                        <a:t>保証期間</a:t>
                      </a:r>
                    </a:p>
                  </a:txBody>
                  <a:tcPr/>
                </a:tc>
                <a:tc gridSpan="2">
                  <a:txBody>
                    <a:bodyPr/>
                    <a:lstStyle/>
                    <a:p>
                      <a:pPr algn="ctr"/>
                      <a:r>
                        <a:rPr kumimoji="1" lang="en-US" altLang="ja-JP" sz="800" dirty="0">
                          <a:solidFill>
                            <a:schemeClr val="tx1"/>
                          </a:solidFill>
                          <a:latin typeface="Meiryo UI"/>
                          <a:ea typeface="Meiryo UI"/>
                          <a:cs typeface="Meiryo UI" panose="020B0604030504040204" pitchFamily="50" charset="-128"/>
                        </a:rPr>
                        <a:t>2</a:t>
                      </a:r>
                      <a:r>
                        <a:rPr kumimoji="1" lang="ja-JP" altLang="en-US" sz="800" dirty="0">
                          <a:solidFill>
                            <a:schemeClr val="tx1"/>
                          </a:solidFill>
                          <a:latin typeface="Meiryo UI"/>
                          <a:ea typeface="Meiryo UI"/>
                          <a:cs typeface="Meiryo UI" panose="020B0604030504040204" pitchFamily="50" charset="-128"/>
                        </a:rPr>
                        <a:t>年</a:t>
                      </a:r>
                    </a:p>
                  </a:txBody>
                  <a:tcPr/>
                </a:tc>
                <a:tc hMerge="1">
                  <a:txBody>
                    <a:bodyPr/>
                    <a:lstStyle/>
                    <a:p>
                      <a:pPr algn="ctr"/>
                      <a:endParaRPr kumimoji="1" lang="ja-JP" altLang="en-US" sz="800" dirty="0">
                        <a:solidFill>
                          <a:schemeClr val="tx1"/>
                        </a:solidFill>
                        <a:latin typeface="Meiryo UI"/>
                        <a:ea typeface="Meiryo UI"/>
                        <a:cs typeface="Meiryo UI" panose="020B0604030504040204" pitchFamily="50" charset="-128"/>
                      </a:endParaRPr>
                    </a:p>
                  </a:txBody>
                  <a:tcPr/>
                </a:tc>
                <a:extLst>
                  <a:ext uri="{0D108BD9-81ED-4DB2-BD59-A6C34878D82A}">
                    <a16:rowId xmlns:a16="http://schemas.microsoft.com/office/drawing/2014/main" val="10009"/>
                  </a:ext>
                </a:extLst>
              </a:tr>
              <a:tr h="206969">
                <a:tc>
                  <a:txBody>
                    <a:bodyPr/>
                    <a:lstStyle/>
                    <a:p>
                      <a:pPr algn="ctr"/>
                      <a:r>
                        <a:rPr kumimoji="1" lang="ja-JP" altLang="en-US" sz="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無線規格</a:t>
                      </a:r>
                    </a:p>
                  </a:txBody>
                  <a:tcPr/>
                </a:tc>
                <a:tc gridSpan="2">
                  <a:txBody>
                    <a:bodyPr/>
                    <a:lstStyle/>
                    <a:p>
                      <a:pPr algn="ctr"/>
                      <a:r>
                        <a:rPr kumimoji="1" lang="en-US" altLang="ja-JP" sz="800" dirty="0">
                          <a:solidFill>
                            <a:schemeClr val="tx1"/>
                          </a:solidFill>
                          <a:latin typeface="Meiryo UI"/>
                          <a:ea typeface="Meiryo UI"/>
                          <a:cs typeface="Meiryo UI" panose="020B0604030504040204" pitchFamily="50" charset="-128"/>
                        </a:rPr>
                        <a:t>Bluetooth 5.4 + Class 1</a:t>
                      </a:r>
                      <a:r>
                        <a:rPr kumimoji="1" lang="ja-JP" altLang="en-US" sz="800" dirty="0">
                          <a:solidFill>
                            <a:schemeClr val="tx1"/>
                          </a:solidFill>
                          <a:latin typeface="Meiryo UI"/>
                          <a:ea typeface="Meiryo UI"/>
                          <a:cs typeface="Meiryo UI" panose="020B0604030504040204" pitchFamily="50" charset="-128"/>
                        </a:rPr>
                        <a:t>（最大</a:t>
                      </a:r>
                      <a:r>
                        <a:rPr kumimoji="1" lang="en-US" altLang="ja-JP" sz="800" dirty="0">
                          <a:solidFill>
                            <a:schemeClr val="tx1"/>
                          </a:solidFill>
                          <a:latin typeface="Meiryo UI"/>
                          <a:ea typeface="Meiryo UI"/>
                          <a:cs typeface="Meiryo UI" panose="020B0604030504040204" pitchFamily="50" charset="-128"/>
                        </a:rPr>
                        <a:t>10mW</a:t>
                      </a:r>
                      <a:r>
                        <a:rPr kumimoji="1" lang="ja-JP" altLang="en-US" sz="800" dirty="0">
                          <a:solidFill>
                            <a:schemeClr val="tx1"/>
                          </a:solidFill>
                          <a:latin typeface="Meiryo UI"/>
                          <a:ea typeface="Meiryo UI"/>
                          <a:cs typeface="Meiryo UI" panose="020B0604030504040204" pitchFamily="50" charset="-128"/>
                        </a:rPr>
                        <a:t>）</a:t>
                      </a:r>
                    </a:p>
                  </a:txBody>
                  <a:tcPr/>
                </a:tc>
                <a:tc hMerge="1">
                  <a:txBody>
                    <a:bodyPr/>
                    <a:lstStyle/>
                    <a:p>
                      <a:pPr algn="ctr"/>
                      <a:endParaRPr kumimoji="1" lang="ja-JP" altLang="en-US" sz="800" dirty="0">
                        <a:solidFill>
                          <a:schemeClr val="tx1"/>
                        </a:solidFill>
                        <a:latin typeface="Meiryo UI"/>
                        <a:ea typeface="Meiryo UI"/>
                        <a:cs typeface="Meiryo UI" panose="020B0604030504040204" pitchFamily="50" charset="-128"/>
                      </a:endParaRPr>
                    </a:p>
                  </a:txBody>
                  <a:tcPr/>
                </a:tc>
                <a:extLst>
                  <a:ext uri="{0D108BD9-81ED-4DB2-BD59-A6C34878D82A}">
                    <a16:rowId xmlns:a16="http://schemas.microsoft.com/office/drawing/2014/main" val="4270807916"/>
                  </a:ext>
                </a:extLst>
              </a:tr>
              <a:tr h="206969">
                <a:tc>
                  <a:txBody>
                    <a:bodyPr/>
                    <a:lstStyle/>
                    <a:p>
                      <a:pPr algn="ctr"/>
                      <a:r>
                        <a:rPr kumimoji="1" lang="ja-JP" altLang="en-US" sz="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コーデック</a:t>
                      </a:r>
                    </a:p>
                  </a:txBody>
                  <a:tcPr/>
                </a:tc>
                <a:tc gridSpan="2">
                  <a:txBody>
                    <a:bodyPr/>
                    <a:lstStyle/>
                    <a:p>
                      <a:pPr algn="ctr"/>
                      <a:r>
                        <a:rPr kumimoji="1" lang="en-US" altLang="ja-JP" sz="800" dirty="0">
                          <a:solidFill>
                            <a:schemeClr val="tx1"/>
                          </a:solidFill>
                          <a:latin typeface="Meiryo UI"/>
                          <a:ea typeface="Meiryo UI"/>
                          <a:cs typeface="Meiryo UI" panose="020B0604030504040204" pitchFamily="50" charset="-128"/>
                        </a:rPr>
                        <a:t>SBC , AAC , </a:t>
                      </a:r>
                      <a:r>
                        <a:rPr lang="en-US" altLang="ja-JP" sz="800" b="0" i="0" u="none" strike="noStrike" dirty="0">
                          <a:solidFill>
                            <a:schemeClr val="tx1"/>
                          </a:solidFill>
                          <a:effectLst/>
                          <a:latin typeface="Meiryo UI" panose="020B0604030504040204" pitchFamily="50" charset="-128"/>
                          <a:ea typeface="Meiryo UI" panose="020B0604030504040204" pitchFamily="50" charset="-128"/>
                        </a:rPr>
                        <a:t>aptX™ , aptX™ Adaptive / Lossless , LC3</a:t>
                      </a:r>
                      <a:endParaRPr kumimoji="1" lang="ja-JP" altLang="en-US" sz="800" dirty="0">
                        <a:solidFill>
                          <a:schemeClr val="tx1"/>
                        </a:solidFill>
                        <a:latin typeface="Meiryo UI"/>
                        <a:ea typeface="Meiryo UI"/>
                        <a:cs typeface="Meiryo UI" panose="020B0604030504040204" pitchFamily="50" charset="-128"/>
                      </a:endParaRPr>
                    </a:p>
                  </a:txBody>
                  <a:tcPr/>
                </a:tc>
                <a:tc hMerge="1">
                  <a:txBody>
                    <a:bodyPr/>
                    <a:lstStyle/>
                    <a:p>
                      <a:pPr algn="ctr"/>
                      <a:endParaRPr kumimoji="1" lang="ja-JP" altLang="en-US" sz="800" dirty="0">
                        <a:solidFill>
                          <a:schemeClr val="tx1"/>
                        </a:solidFill>
                        <a:latin typeface="Meiryo UI"/>
                        <a:ea typeface="Meiryo UI"/>
                        <a:cs typeface="Meiryo UI" panose="020B0604030504040204" pitchFamily="50" charset="-128"/>
                      </a:endParaRPr>
                    </a:p>
                  </a:txBody>
                  <a:tcPr/>
                </a:tc>
                <a:extLst>
                  <a:ext uri="{0D108BD9-81ED-4DB2-BD59-A6C34878D82A}">
                    <a16:rowId xmlns:a16="http://schemas.microsoft.com/office/drawing/2014/main" val="1351346373"/>
                  </a:ext>
                </a:extLst>
              </a:tr>
              <a:tr h="325237">
                <a:tc>
                  <a:txBody>
                    <a:bodyPr/>
                    <a:lstStyle/>
                    <a:p>
                      <a:pPr algn="ctr"/>
                      <a:r>
                        <a:rPr kumimoji="1" lang="ja-JP" altLang="en-US" sz="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動作時間</a:t>
                      </a:r>
                    </a:p>
                  </a:txBody>
                  <a:tcPr/>
                </a:tc>
                <a:tc gridSpan="2">
                  <a:txBody>
                    <a:bodyPr/>
                    <a:lstStyle/>
                    <a:p>
                      <a:pPr algn="ctr"/>
                      <a:r>
                        <a:rPr kumimoji="1" lang="ja-JP" altLang="en-US" sz="800" dirty="0">
                          <a:solidFill>
                            <a:schemeClr val="tx1"/>
                          </a:solidFill>
                          <a:latin typeface="Meiryo UI"/>
                          <a:ea typeface="Meiryo UI"/>
                          <a:cs typeface="Meiryo UI" panose="020B0604030504040204" pitchFamily="50" charset="-128"/>
                        </a:rPr>
                        <a:t>イヤホン本体：最大</a:t>
                      </a:r>
                      <a:r>
                        <a:rPr kumimoji="1" lang="en-US" altLang="ja-JP" sz="800" dirty="0">
                          <a:solidFill>
                            <a:schemeClr val="tx1"/>
                          </a:solidFill>
                          <a:latin typeface="Meiryo UI"/>
                          <a:ea typeface="Meiryo UI"/>
                          <a:cs typeface="Meiryo UI" panose="020B0604030504040204" pitchFamily="50" charset="-128"/>
                        </a:rPr>
                        <a:t>7.5</a:t>
                      </a:r>
                      <a:r>
                        <a:rPr kumimoji="1" lang="ja-JP" altLang="en-US" sz="800" dirty="0">
                          <a:solidFill>
                            <a:schemeClr val="tx1"/>
                          </a:solidFill>
                          <a:latin typeface="Meiryo UI"/>
                          <a:ea typeface="Meiryo UI"/>
                          <a:cs typeface="Meiryo UI" panose="020B0604030504040204" pitchFamily="50" charset="-128"/>
                        </a:rPr>
                        <a:t>時間 </a:t>
                      </a:r>
                      <a:r>
                        <a:rPr kumimoji="1" lang="en-US" altLang="ja-JP" sz="800" dirty="0">
                          <a:solidFill>
                            <a:schemeClr val="tx1"/>
                          </a:solidFill>
                          <a:latin typeface="Meiryo UI"/>
                          <a:ea typeface="Meiryo UI"/>
                          <a:cs typeface="Meiryo UI" panose="020B0604030504040204" pitchFamily="50" charset="-128"/>
                        </a:rPr>
                        <a:t>/ </a:t>
                      </a:r>
                      <a:r>
                        <a:rPr kumimoji="1" lang="ja-JP" altLang="en-US" sz="800" dirty="0">
                          <a:solidFill>
                            <a:schemeClr val="tx1"/>
                          </a:solidFill>
                          <a:latin typeface="Meiryo UI"/>
                          <a:ea typeface="Meiryo UI"/>
                          <a:cs typeface="Meiryo UI" panose="020B0604030504040204" pitchFamily="50" charset="-128"/>
                        </a:rPr>
                        <a:t>ケース併用で最大</a:t>
                      </a:r>
                      <a:r>
                        <a:rPr kumimoji="1" lang="en-US" altLang="ja-JP" sz="800" dirty="0">
                          <a:solidFill>
                            <a:schemeClr val="tx1"/>
                          </a:solidFill>
                          <a:latin typeface="Meiryo UI"/>
                          <a:ea typeface="Meiryo UI"/>
                          <a:cs typeface="Meiryo UI" panose="020B0604030504040204" pitchFamily="50" charset="-128"/>
                        </a:rPr>
                        <a:t>30</a:t>
                      </a:r>
                      <a:r>
                        <a:rPr kumimoji="1" lang="ja-JP" altLang="en-US" sz="800" dirty="0">
                          <a:solidFill>
                            <a:schemeClr val="tx1"/>
                          </a:solidFill>
                          <a:latin typeface="Meiryo UI"/>
                          <a:ea typeface="Meiryo UI"/>
                          <a:cs typeface="Meiryo UI" panose="020B0604030504040204" pitchFamily="50" charset="-128"/>
                        </a:rPr>
                        <a:t>時間</a:t>
                      </a:r>
                      <a:endParaRPr kumimoji="1" lang="en-US" altLang="ja-JP" sz="800" dirty="0">
                        <a:solidFill>
                          <a:schemeClr val="tx1"/>
                        </a:solidFill>
                        <a:latin typeface="Meiryo UI"/>
                        <a:ea typeface="Meiryo UI"/>
                        <a:cs typeface="Meiryo UI" panose="020B0604030504040204" pitchFamily="50" charset="-128"/>
                      </a:endParaRPr>
                    </a:p>
                    <a:p>
                      <a:pPr algn="ctr"/>
                      <a:r>
                        <a:rPr kumimoji="1" lang="ja-JP" altLang="en-US" sz="800" dirty="0">
                          <a:solidFill>
                            <a:schemeClr val="tx1"/>
                          </a:solidFill>
                          <a:latin typeface="Meiryo UI"/>
                          <a:ea typeface="Meiryo UI"/>
                          <a:cs typeface="Meiryo UI" panose="020B0604030504040204" pitchFamily="50" charset="-128"/>
                        </a:rPr>
                        <a:t>（ </a:t>
                      </a:r>
                      <a:r>
                        <a:rPr kumimoji="1" lang="en-US" altLang="ja-JP" sz="800" dirty="0">
                          <a:solidFill>
                            <a:schemeClr val="tx1"/>
                          </a:solidFill>
                          <a:latin typeface="Meiryo UI"/>
                          <a:ea typeface="Meiryo UI"/>
                          <a:cs typeface="Meiryo UI" panose="020B0604030504040204" pitchFamily="50" charset="-128"/>
                        </a:rPr>
                        <a:t>iPhone</a:t>
                      </a:r>
                      <a:r>
                        <a:rPr kumimoji="1" lang="ja-JP" altLang="en-US" sz="800" dirty="0">
                          <a:solidFill>
                            <a:schemeClr val="tx1"/>
                          </a:solidFill>
                          <a:latin typeface="Meiryo UI"/>
                          <a:ea typeface="Meiryo UI"/>
                          <a:cs typeface="Meiryo UI" panose="020B0604030504040204" pitchFamily="50" charset="-128"/>
                        </a:rPr>
                        <a:t>ボリューム</a:t>
                      </a:r>
                      <a:r>
                        <a:rPr kumimoji="1" lang="en-US" altLang="ja-JP" sz="800" dirty="0">
                          <a:solidFill>
                            <a:schemeClr val="tx1"/>
                          </a:solidFill>
                          <a:latin typeface="Meiryo UI"/>
                          <a:ea typeface="Meiryo UI"/>
                          <a:cs typeface="Meiryo UI" panose="020B0604030504040204" pitchFamily="50" charset="-128"/>
                        </a:rPr>
                        <a:t>mid</a:t>
                      </a:r>
                      <a:r>
                        <a:rPr kumimoji="1" lang="ja-JP" altLang="en-US" sz="800" dirty="0">
                          <a:solidFill>
                            <a:schemeClr val="tx1"/>
                          </a:solidFill>
                          <a:latin typeface="Meiryo UI"/>
                          <a:ea typeface="Meiryo UI"/>
                          <a:cs typeface="Meiryo UI" panose="020B0604030504040204" pitchFamily="50" charset="-128"/>
                        </a:rPr>
                        <a:t>、</a:t>
                      </a:r>
                      <a:r>
                        <a:rPr kumimoji="1" lang="en-US" altLang="ja-JP" sz="800" dirty="0">
                          <a:solidFill>
                            <a:schemeClr val="tx1"/>
                          </a:solidFill>
                          <a:latin typeface="Meiryo UI"/>
                          <a:ea typeface="Meiryo UI"/>
                          <a:cs typeface="Meiryo UI" panose="020B0604030504040204" pitchFamily="50" charset="-128"/>
                        </a:rPr>
                        <a:t>ANC/TH off </a:t>
                      </a:r>
                      <a:r>
                        <a:rPr kumimoji="1" lang="ja-JP" altLang="en-US" sz="800" dirty="0">
                          <a:solidFill>
                            <a:schemeClr val="tx1"/>
                          </a:solidFill>
                          <a:latin typeface="Meiryo UI"/>
                          <a:ea typeface="Meiryo UI"/>
                          <a:cs typeface="Meiryo UI" panose="020B0604030504040204" pitchFamily="50" charset="-128"/>
                        </a:rPr>
                        <a:t>）</a:t>
                      </a:r>
                    </a:p>
                  </a:txBody>
                  <a:tcPr/>
                </a:tc>
                <a:tc hMerge="1">
                  <a:txBody>
                    <a:bodyPr/>
                    <a:lstStyle/>
                    <a:p>
                      <a:pPr algn="ctr"/>
                      <a:endParaRPr kumimoji="1" lang="ja-JP" altLang="en-US" sz="800" dirty="0">
                        <a:solidFill>
                          <a:schemeClr val="tx1"/>
                        </a:solidFill>
                        <a:latin typeface="Meiryo UI"/>
                        <a:ea typeface="Meiryo UI"/>
                        <a:cs typeface="Meiryo UI" panose="020B0604030504040204" pitchFamily="50" charset="-128"/>
                      </a:endParaRPr>
                    </a:p>
                  </a:txBody>
                  <a:tcPr/>
                </a:tc>
                <a:extLst>
                  <a:ext uri="{0D108BD9-81ED-4DB2-BD59-A6C34878D82A}">
                    <a16:rowId xmlns:a16="http://schemas.microsoft.com/office/drawing/2014/main" val="2368060994"/>
                  </a:ext>
                </a:extLst>
              </a:tr>
              <a:tr h="206969">
                <a:tc>
                  <a:txBody>
                    <a:bodyPr/>
                    <a:lstStyle/>
                    <a:p>
                      <a:pPr algn="ctr"/>
                      <a:r>
                        <a:rPr kumimoji="1" lang="ja-JP" altLang="en-US" sz="800">
                          <a:solidFill>
                            <a:schemeClr val="tx1"/>
                          </a:solidFill>
                          <a:latin typeface="Meiryo UI" panose="020B0604030504040204" pitchFamily="50" charset="-128"/>
                          <a:ea typeface="Meiryo UI" panose="020B0604030504040204" pitchFamily="50" charset="-128"/>
                          <a:cs typeface="Meiryo UI" panose="020B0604030504040204" pitchFamily="50" charset="-128"/>
                        </a:rPr>
                        <a:t>充電時間</a:t>
                      </a:r>
                    </a:p>
                  </a:txBody>
                  <a:tcPr/>
                </a:tc>
                <a:tc gridSpan="2">
                  <a:txBody>
                    <a:bodyPr/>
                    <a:lstStyle/>
                    <a:p>
                      <a:pPr algn="ctr"/>
                      <a:r>
                        <a:rPr kumimoji="1" lang="en-US" altLang="ja-JP" sz="800" dirty="0">
                          <a:solidFill>
                            <a:schemeClr val="tx1"/>
                          </a:solidFill>
                          <a:latin typeface="Meiryo UI"/>
                          <a:ea typeface="Meiryo UI"/>
                          <a:cs typeface="Meiryo UI" panose="020B0604030504040204" pitchFamily="50" charset="-128"/>
                        </a:rPr>
                        <a:t>1.5</a:t>
                      </a:r>
                      <a:r>
                        <a:rPr kumimoji="1" lang="ja-JP" altLang="en-US" sz="800" dirty="0">
                          <a:solidFill>
                            <a:schemeClr val="tx1"/>
                          </a:solidFill>
                          <a:latin typeface="Meiryo UI"/>
                          <a:ea typeface="Meiryo UI"/>
                          <a:cs typeface="Meiryo UI" panose="020B0604030504040204" pitchFamily="50" charset="-128"/>
                        </a:rPr>
                        <a:t>時間（フルチャージ）</a:t>
                      </a:r>
                      <a:r>
                        <a:rPr kumimoji="1" lang="en-US" altLang="ja-JP" sz="800" dirty="0">
                          <a:solidFill>
                            <a:schemeClr val="tx1"/>
                          </a:solidFill>
                          <a:latin typeface="Meiryo UI"/>
                          <a:ea typeface="Meiryo UI"/>
                          <a:cs typeface="Meiryo UI" panose="020B0604030504040204" pitchFamily="50" charset="-128"/>
                        </a:rPr>
                        <a:t>/ 8</a:t>
                      </a:r>
                      <a:r>
                        <a:rPr kumimoji="1" lang="ja-JP" altLang="en-US" sz="800" dirty="0">
                          <a:solidFill>
                            <a:schemeClr val="tx1"/>
                          </a:solidFill>
                          <a:latin typeface="Meiryo UI"/>
                          <a:ea typeface="Meiryo UI"/>
                          <a:cs typeface="Meiryo UI" panose="020B0604030504040204" pitchFamily="50" charset="-128"/>
                        </a:rPr>
                        <a:t>分（</a:t>
                      </a:r>
                      <a:r>
                        <a:rPr kumimoji="1" lang="en-US" altLang="ja-JP" sz="800" dirty="0">
                          <a:solidFill>
                            <a:schemeClr val="tx1"/>
                          </a:solidFill>
                          <a:latin typeface="Meiryo UI"/>
                          <a:ea typeface="Meiryo UI"/>
                          <a:cs typeface="Meiryo UI" panose="020B0604030504040204" pitchFamily="50" charset="-128"/>
                        </a:rPr>
                        <a:t>1</a:t>
                      </a:r>
                      <a:r>
                        <a:rPr kumimoji="1" lang="ja-JP" altLang="en-US" sz="800" dirty="0">
                          <a:solidFill>
                            <a:schemeClr val="tx1"/>
                          </a:solidFill>
                          <a:latin typeface="Meiryo UI"/>
                          <a:ea typeface="Meiryo UI"/>
                          <a:cs typeface="Meiryo UI" panose="020B0604030504040204" pitchFamily="50" charset="-128"/>
                        </a:rPr>
                        <a:t>時間動作）</a:t>
                      </a:r>
                    </a:p>
                  </a:txBody>
                  <a:tcPr/>
                </a:tc>
                <a:tc hMerge="1">
                  <a:txBody>
                    <a:bodyPr/>
                    <a:lstStyle/>
                    <a:p>
                      <a:pPr algn="ctr"/>
                      <a:endParaRPr kumimoji="1" lang="ja-JP" altLang="en-US" sz="800" dirty="0">
                        <a:solidFill>
                          <a:schemeClr val="tx1"/>
                        </a:solidFill>
                        <a:latin typeface="Meiryo UI"/>
                        <a:ea typeface="Meiryo UI"/>
                        <a:cs typeface="Meiryo UI" panose="020B0604030504040204" pitchFamily="50" charset="-128"/>
                      </a:endParaRPr>
                    </a:p>
                  </a:txBody>
                  <a:tcPr/>
                </a:tc>
                <a:extLst>
                  <a:ext uri="{0D108BD9-81ED-4DB2-BD59-A6C34878D82A}">
                    <a16:rowId xmlns:a16="http://schemas.microsoft.com/office/drawing/2014/main" val="3296914732"/>
                  </a:ext>
                </a:extLst>
              </a:tr>
              <a:tr h="202182">
                <a:tc>
                  <a:txBody>
                    <a:bodyPr/>
                    <a:lstStyle/>
                    <a:p>
                      <a:pPr algn="ctr"/>
                      <a:r>
                        <a:rPr kumimoji="1" lang="en-US" altLang="ja-JP" sz="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IP</a:t>
                      </a:r>
                      <a:r>
                        <a:rPr kumimoji="1" lang="ja-JP" altLang="en-US" sz="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規格</a:t>
                      </a:r>
                    </a:p>
                  </a:txBody>
                  <a:tcPr anchor="ctr"/>
                </a:tc>
                <a:tc gridSpan="2">
                  <a:txBody>
                    <a:bodyPr/>
                    <a:lstStyle/>
                    <a:p>
                      <a:pPr algn="ctr"/>
                      <a:r>
                        <a:rPr kumimoji="1" lang="en-US" altLang="ja-JP" sz="800" dirty="0">
                          <a:solidFill>
                            <a:schemeClr val="tx1"/>
                          </a:solidFill>
                          <a:latin typeface="Meiryo UI"/>
                          <a:ea typeface="Meiryo UI"/>
                          <a:cs typeface="Meiryo UI" panose="020B0604030504040204" pitchFamily="50" charset="-128"/>
                        </a:rPr>
                        <a:t>IP54</a:t>
                      </a:r>
                      <a:endParaRPr kumimoji="1" lang="ja-JP" altLang="en-US" sz="800" dirty="0">
                        <a:solidFill>
                          <a:schemeClr val="tx1"/>
                        </a:solidFill>
                        <a:latin typeface="Meiryo UI"/>
                        <a:ea typeface="Meiryo UI"/>
                        <a:cs typeface="Meiryo UI" panose="020B0604030504040204" pitchFamily="50" charset="-128"/>
                      </a:endParaRPr>
                    </a:p>
                  </a:txBody>
                  <a:tcPr anchor="ctr"/>
                </a:tc>
                <a:tc hMerge="1">
                  <a:txBody>
                    <a:bodyPr/>
                    <a:lstStyle/>
                    <a:p>
                      <a:pPr algn="ctr"/>
                      <a:endParaRPr kumimoji="1" lang="ja-JP" altLang="en-US" sz="800" dirty="0">
                        <a:solidFill>
                          <a:schemeClr val="tx1"/>
                        </a:solidFill>
                        <a:latin typeface="Meiryo UI"/>
                        <a:ea typeface="Meiryo UI"/>
                        <a:cs typeface="Meiryo UI" panose="020B0604030504040204" pitchFamily="50" charset="-128"/>
                      </a:endParaRPr>
                    </a:p>
                  </a:txBody>
                  <a:tcPr anchor="ctr"/>
                </a:tc>
                <a:extLst>
                  <a:ext uri="{0D108BD9-81ED-4DB2-BD59-A6C34878D82A}">
                    <a16:rowId xmlns:a16="http://schemas.microsoft.com/office/drawing/2014/main" val="1660276292"/>
                  </a:ext>
                </a:extLst>
              </a:tr>
              <a:tr h="325237">
                <a:tc>
                  <a:txBody>
                    <a:bodyPr/>
                    <a:lstStyle/>
                    <a:p>
                      <a:pPr algn="ctr"/>
                      <a:r>
                        <a:rPr kumimoji="1" lang="ja-JP" altLang="en-US" sz="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付属品</a:t>
                      </a:r>
                    </a:p>
                  </a:txBody>
                  <a:tcPr anchor="ctr"/>
                </a:tc>
                <a:tc gridSpan="2">
                  <a:txBody>
                    <a:bodyPr/>
                    <a:lstStyle/>
                    <a:p>
                      <a:pPr algn="ctr"/>
                      <a:r>
                        <a:rPr kumimoji="1" lang="en-US" altLang="ja-JP" sz="800" dirty="0">
                          <a:solidFill>
                            <a:schemeClr val="tx1"/>
                          </a:solidFill>
                          <a:latin typeface="Meiryo UI"/>
                          <a:ea typeface="Meiryo UI"/>
                          <a:cs typeface="Meiryo UI" panose="020B0604030504040204" pitchFamily="50" charset="-128"/>
                        </a:rPr>
                        <a:t>USB-C</a:t>
                      </a:r>
                      <a:r>
                        <a:rPr kumimoji="1" lang="ja-JP" altLang="en-US" sz="800" dirty="0">
                          <a:solidFill>
                            <a:schemeClr val="tx1"/>
                          </a:solidFill>
                          <a:latin typeface="Meiryo UI"/>
                          <a:ea typeface="Meiryo UI"/>
                          <a:cs typeface="Meiryo UI" panose="020B0604030504040204" pitchFamily="50" charset="-128"/>
                        </a:rPr>
                        <a:t>チャージングケーブル、</a:t>
                      </a:r>
                    </a:p>
                    <a:p>
                      <a:pPr algn="ctr"/>
                      <a:r>
                        <a:rPr kumimoji="1" lang="ja-JP" altLang="en-US" sz="800" dirty="0">
                          <a:solidFill>
                            <a:schemeClr val="tx1"/>
                          </a:solidFill>
                          <a:latin typeface="Meiryo UI"/>
                          <a:ea typeface="Meiryo UI"/>
                          <a:cs typeface="Meiryo UI" panose="020B0604030504040204" pitchFamily="50" charset="-128"/>
                        </a:rPr>
                        <a:t>イヤーピース（</a:t>
                      </a:r>
                      <a:r>
                        <a:rPr kumimoji="1" lang="en-US" altLang="ja-JP" sz="800" dirty="0">
                          <a:solidFill>
                            <a:schemeClr val="tx1"/>
                          </a:solidFill>
                          <a:latin typeface="Meiryo UI"/>
                          <a:ea typeface="Meiryo UI"/>
                          <a:cs typeface="Meiryo UI" panose="020B0604030504040204" pitchFamily="50" charset="-128"/>
                        </a:rPr>
                        <a:t>XS,S,M,L</a:t>
                      </a:r>
                      <a:r>
                        <a:rPr kumimoji="1" lang="ja-JP" altLang="en-US" sz="800" dirty="0">
                          <a:solidFill>
                            <a:schemeClr val="tx1"/>
                          </a:solidFill>
                          <a:latin typeface="Meiryo UI"/>
                          <a:ea typeface="Meiryo UI"/>
                          <a:cs typeface="Meiryo UI" panose="020B0604030504040204" pitchFamily="50" charset="-128"/>
                        </a:rPr>
                        <a:t>）、イヤーフィンセット（</a:t>
                      </a:r>
                      <a:r>
                        <a:rPr kumimoji="1" lang="en-US" altLang="ja-JP" sz="800" dirty="0">
                          <a:solidFill>
                            <a:schemeClr val="tx1"/>
                          </a:solidFill>
                          <a:latin typeface="Meiryo UI"/>
                          <a:ea typeface="Meiryo UI"/>
                          <a:cs typeface="Meiryo UI" panose="020B0604030504040204" pitchFamily="50" charset="-128"/>
                        </a:rPr>
                        <a:t>S,M,L</a:t>
                      </a:r>
                      <a:r>
                        <a:rPr kumimoji="1" lang="ja-JP" altLang="en-US" sz="800" dirty="0">
                          <a:solidFill>
                            <a:schemeClr val="tx1"/>
                          </a:solidFill>
                          <a:latin typeface="Meiryo UI"/>
                          <a:ea typeface="Meiryo UI"/>
                          <a:cs typeface="Meiryo UI" panose="020B0604030504040204" pitchFamily="50" charset="-128"/>
                        </a:rPr>
                        <a:t>）</a:t>
                      </a:r>
                    </a:p>
                  </a:txBody>
                  <a:tcPr anchor="ctr"/>
                </a:tc>
                <a:tc hMerge="1">
                  <a:txBody>
                    <a:bodyPr/>
                    <a:lstStyle/>
                    <a:p>
                      <a:pPr algn="ctr"/>
                      <a:endParaRPr kumimoji="1" lang="ja-JP" altLang="en-US" sz="800" dirty="0">
                        <a:solidFill>
                          <a:schemeClr val="tx1"/>
                        </a:solidFill>
                        <a:latin typeface="Meiryo UI"/>
                        <a:ea typeface="Meiryo UI"/>
                        <a:cs typeface="Meiryo UI" panose="020B0604030504040204" pitchFamily="50" charset="-128"/>
                      </a:endParaRPr>
                    </a:p>
                  </a:txBody>
                  <a:tcPr anchor="ctr"/>
                </a:tc>
                <a:extLst>
                  <a:ext uri="{0D108BD9-81ED-4DB2-BD59-A6C34878D82A}">
                    <a16:rowId xmlns:a16="http://schemas.microsoft.com/office/drawing/2014/main" val="10010"/>
                  </a:ext>
                </a:extLst>
              </a:tr>
              <a:tr h="325237">
                <a:tc>
                  <a:txBody>
                    <a:bodyPr/>
                    <a:lstStyle/>
                    <a:p>
                      <a:pPr algn="ctr"/>
                      <a:r>
                        <a:rPr kumimoji="1" lang="ja-JP" altLang="en-US" sz="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本体重量</a:t>
                      </a:r>
                      <a:endParaRPr kumimoji="1" lang="en-US" altLang="ja-JP" sz="8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800" dirty="0">
                          <a:solidFill>
                            <a:schemeClr val="tx1"/>
                          </a:solidFill>
                          <a:latin typeface="Meiryo UI"/>
                          <a:ea typeface="Meiryo UI"/>
                          <a:cs typeface="Meiryo UI" panose="020B0604030504040204" pitchFamily="50" charset="-128"/>
                        </a:rPr>
                        <a:t>（イヤホン</a:t>
                      </a:r>
                      <a:r>
                        <a:rPr kumimoji="1" lang="en-US" altLang="ja-JP" sz="800" dirty="0">
                          <a:solidFill>
                            <a:schemeClr val="tx1"/>
                          </a:solidFill>
                          <a:latin typeface="Meiryo UI"/>
                          <a:ea typeface="Meiryo UI"/>
                          <a:cs typeface="Meiryo UI" panose="020B0604030504040204" pitchFamily="50" charset="-128"/>
                        </a:rPr>
                        <a:t>2</a:t>
                      </a:r>
                      <a:r>
                        <a:rPr kumimoji="1" lang="ja-JP" altLang="en-US" sz="800" dirty="0">
                          <a:solidFill>
                            <a:schemeClr val="tx1"/>
                          </a:solidFill>
                          <a:latin typeface="Meiryo UI"/>
                          <a:ea typeface="Meiryo UI"/>
                          <a:cs typeface="Meiryo UI" panose="020B0604030504040204" pitchFamily="50" charset="-128"/>
                        </a:rPr>
                        <a:t>ヶ </a:t>
                      </a:r>
                      <a:r>
                        <a:rPr kumimoji="1" lang="en-US" altLang="ja-JP" sz="800" dirty="0">
                          <a:solidFill>
                            <a:schemeClr val="tx1"/>
                          </a:solidFill>
                          <a:latin typeface="Meiryo UI"/>
                          <a:ea typeface="Meiryo UI"/>
                          <a:cs typeface="Meiryo UI" panose="020B0604030504040204" pitchFamily="50" charset="-128"/>
                        </a:rPr>
                        <a:t>+ </a:t>
                      </a:r>
                      <a:r>
                        <a:rPr kumimoji="1" lang="ja-JP" altLang="en-US" sz="800" dirty="0">
                          <a:solidFill>
                            <a:schemeClr val="tx1"/>
                          </a:solidFill>
                          <a:latin typeface="Meiryo UI"/>
                          <a:ea typeface="Meiryo UI"/>
                          <a:cs typeface="Meiryo UI" panose="020B0604030504040204" pitchFamily="50" charset="-128"/>
                        </a:rPr>
                        <a:t>ケース）</a:t>
                      </a:r>
                    </a:p>
                  </a:txBody>
                  <a:tcPr anchor="ctr"/>
                </a:tc>
                <a:tc gridSpan="2">
                  <a:txBody>
                    <a:bodyPr/>
                    <a:lstStyle/>
                    <a:p>
                      <a:pPr algn="ctr"/>
                      <a:r>
                        <a:rPr kumimoji="1" lang="ja-JP" altLang="en-US" sz="800" dirty="0">
                          <a:solidFill>
                            <a:schemeClr val="tx1"/>
                          </a:solidFill>
                          <a:latin typeface="Meiryo UI"/>
                          <a:ea typeface="Meiryo UI"/>
                          <a:cs typeface="Meiryo UI" panose="020B0604030504040204" pitchFamily="50" charset="-128"/>
                        </a:rPr>
                        <a:t>約 </a:t>
                      </a:r>
                      <a:r>
                        <a:rPr kumimoji="1" lang="en-US" altLang="ja-JP" sz="800" dirty="0">
                          <a:solidFill>
                            <a:schemeClr val="tx1"/>
                          </a:solidFill>
                          <a:latin typeface="Meiryo UI"/>
                          <a:ea typeface="Meiryo UI"/>
                          <a:cs typeface="Meiryo UI" panose="020B0604030504040204" pitchFamily="50" charset="-128"/>
                        </a:rPr>
                        <a:t>78.8 g</a:t>
                      </a:r>
                    </a:p>
                    <a:p>
                      <a:pPr algn="ctr"/>
                      <a:r>
                        <a:rPr kumimoji="1" lang="en-US" altLang="ja-JP" sz="800" dirty="0">
                          <a:solidFill>
                            <a:schemeClr val="tx1"/>
                          </a:solidFill>
                          <a:latin typeface="Meiryo UI"/>
                          <a:ea typeface="Meiryo UI"/>
                          <a:cs typeface="Meiryo UI" panose="020B0604030504040204" pitchFamily="50" charset="-128"/>
                        </a:rPr>
                        <a:t>(12.4 g + 66.4 g)</a:t>
                      </a:r>
                      <a:endParaRPr kumimoji="1" lang="ja-JP" altLang="en-US" sz="800" dirty="0">
                        <a:solidFill>
                          <a:schemeClr val="tx1"/>
                        </a:solidFill>
                        <a:latin typeface="Meiryo UI"/>
                        <a:ea typeface="Meiryo UI"/>
                        <a:cs typeface="Meiryo UI" panose="020B0604030504040204" pitchFamily="50" charset="-128"/>
                      </a:endParaRPr>
                    </a:p>
                  </a:txBody>
                  <a:tcPr anchor="ctr"/>
                </a:tc>
                <a:tc hMerge="1">
                  <a:txBody>
                    <a:bodyPr/>
                    <a:lstStyle/>
                    <a:p>
                      <a:pPr algn="ctr"/>
                      <a:endParaRPr kumimoji="1" lang="ja-JP" altLang="en-US" sz="800" dirty="0">
                        <a:solidFill>
                          <a:schemeClr val="tx1"/>
                        </a:solidFill>
                        <a:latin typeface="Meiryo UI"/>
                        <a:ea typeface="Meiryo UI"/>
                        <a:cs typeface="Meiryo UI" panose="020B0604030504040204" pitchFamily="50" charset="-128"/>
                      </a:endParaRPr>
                    </a:p>
                  </a:txBody>
                  <a:tcPr anchor="ctr"/>
                </a:tc>
                <a:extLst>
                  <a:ext uri="{0D108BD9-81ED-4DB2-BD59-A6C34878D82A}">
                    <a16:rowId xmlns:a16="http://schemas.microsoft.com/office/drawing/2014/main" val="2819440099"/>
                  </a:ext>
                </a:extLst>
              </a:tr>
              <a:tr h="206969">
                <a:tc>
                  <a:txBody>
                    <a:bodyPr/>
                    <a:lstStyle/>
                    <a:p>
                      <a:pPr algn="ctr"/>
                      <a:r>
                        <a:rPr kumimoji="1" lang="ja-JP" altLang="en-US" sz="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パッケージサイズ</a:t>
                      </a:r>
                    </a:p>
                  </a:txBody>
                  <a:tcPr/>
                </a:tc>
                <a:tc gridSpan="2">
                  <a:txBody>
                    <a:bodyPr/>
                    <a:lstStyle/>
                    <a:p>
                      <a:pPr algn="ctr"/>
                      <a:r>
                        <a:rPr kumimoji="1" lang="en-US" altLang="ja-JP" sz="800" dirty="0">
                          <a:solidFill>
                            <a:schemeClr val="tx1"/>
                          </a:solidFill>
                          <a:latin typeface="Meiryo UI"/>
                          <a:ea typeface="Meiryo UI"/>
                          <a:cs typeface="Meiryo UI" panose="020B0604030504040204" pitchFamily="50" charset="-128"/>
                        </a:rPr>
                        <a:t>95 × 42</a:t>
                      </a:r>
                      <a:r>
                        <a:rPr kumimoji="1" lang="en-US" altLang="ja-JP" sz="800" baseline="0" dirty="0">
                          <a:solidFill>
                            <a:schemeClr val="tx1"/>
                          </a:solidFill>
                          <a:latin typeface="Meiryo UI"/>
                          <a:ea typeface="Meiryo UI"/>
                          <a:cs typeface="Meiryo UI" panose="020B0604030504040204" pitchFamily="50" charset="-128"/>
                        </a:rPr>
                        <a:t> </a:t>
                      </a:r>
                      <a:r>
                        <a:rPr kumimoji="1" lang="en-US" altLang="ja-JP" sz="800" dirty="0">
                          <a:solidFill>
                            <a:schemeClr val="tx1"/>
                          </a:solidFill>
                          <a:latin typeface="Meiryo UI"/>
                          <a:ea typeface="Meiryo UI"/>
                          <a:cs typeface="Meiryo UI" panose="020B0604030504040204" pitchFamily="50" charset="-128"/>
                        </a:rPr>
                        <a:t>×</a:t>
                      </a:r>
                      <a:r>
                        <a:rPr kumimoji="1" lang="en-US" altLang="ja-JP" sz="800" baseline="0" dirty="0">
                          <a:solidFill>
                            <a:schemeClr val="tx1"/>
                          </a:solidFill>
                          <a:latin typeface="Meiryo UI"/>
                          <a:ea typeface="Meiryo UI"/>
                          <a:cs typeface="Meiryo UI" panose="020B0604030504040204" pitchFamily="50" charset="-128"/>
                        </a:rPr>
                        <a:t> 110 mm</a:t>
                      </a:r>
                      <a:endParaRPr kumimoji="1" lang="en-US" altLang="ja-JP" sz="800" dirty="0">
                        <a:solidFill>
                          <a:schemeClr val="tx1"/>
                        </a:solidFill>
                        <a:latin typeface="Meiryo UI"/>
                        <a:ea typeface="Meiryo UI"/>
                        <a:cs typeface="Meiryo UI" panose="020B0604030504040204" pitchFamily="50" charset="-128"/>
                      </a:endParaRPr>
                    </a:p>
                  </a:txBody>
                  <a:tcPr/>
                </a:tc>
                <a:tc hMerge="1">
                  <a:txBody>
                    <a:bodyPr/>
                    <a:lstStyle/>
                    <a:p>
                      <a:pPr algn="ctr"/>
                      <a:endParaRPr kumimoji="1" lang="en-US" altLang="ja-JP" sz="800" dirty="0">
                        <a:solidFill>
                          <a:schemeClr val="tx1"/>
                        </a:solidFill>
                        <a:latin typeface="Meiryo UI"/>
                        <a:ea typeface="Meiryo UI"/>
                        <a:cs typeface="Meiryo UI" panose="020B0604030504040204" pitchFamily="50" charset="-128"/>
                      </a:endParaRPr>
                    </a:p>
                  </a:txBody>
                  <a:tcPr/>
                </a:tc>
                <a:extLst>
                  <a:ext uri="{0D108BD9-81ED-4DB2-BD59-A6C34878D82A}">
                    <a16:rowId xmlns:a16="http://schemas.microsoft.com/office/drawing/2014/main" val="2868819357"/>
                  </a:ext>
                </a:extLst>
              </a:tr>
              <a:tr h="206969">
                <a:tc>
                  <a:txBody>
                    <a:bodyPr/>
                    <a:lstStyle/>
                    <a:p>
                      <a:pPr algn="ctr"/>
                      <a:r>
                        <a:rPr kumimoji="1" lang="ja-JP" altLang="en-US" sz="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パッケージ重量</a:t>
                      </a:r>
                    </a:p>
                  </a:txBody>
                  <a:tcPr/>
                </a:tc>
                <a:tc gridSpan="2">
                  <a:txBody>
                    <a:bodyPr/>
                    <a:lstStyle/>
                    <a:p>
                      <a:pPr algn="ctr"/>
                      <a:r>
                        <a:rPr kumimoji="1" lang="ja-JP" altLang="en-US" sz="800" dirty="0">
                          <a:solidFill>
                            <a:schemeClr val="tx1"/>
                          </a:solidFill>
                          <a:latin typeface="Meiryo UI"/>
                          <a:ea typeface="Meiryo UI"/>
                          <a:cs typeface="Meiryo UI" panose="020B0604030504040204" pitchFamily="50" charset="-128"/>
                        </a:rPr>
                        <a:t>約 </a:t>
                      </a:r>
                      <a:r>
                        <a:rPr kumimoji="1" lang="en-US" altLang="ja-JP" sz="800" dirty="0">
                          <a:solidFill>
                            <a:schemeClr val="tx1"/>
                          </a:solidFill>
                          <a:latin typeface="Meiryo UI"/>
                          <a:ea typeface="Meiryo UI"/>
                          <a:cs typeface="Meiryo UI" panose="020B0604030504040204" pitchFamily="50" charset="-128"/>
                        </a:rPr>
                        <a:t>164.1 g</a:t>
                      </a:r>
                    </a:p>
                  </a:txBody>
                  <a:tcPr/>
                </a:tc>
                <a:tc hMerge="1">
                  <a:txBody>
                    <a:bodyPr/>
                    <a:lstStyle/>
                    <a:p>
                      <a:pPr algn="ctr"/>
                      <a:endParaRPr kumimoji="1" lang="en-US" altLang="ja-JP" sz="800" dirty="0">
                        <a:solidFill>
                          <a:schemeClr val="tx1"/>
                        </a:solidFill>
                        <a:highlight>
                          <a:srgbClr val="00FF00"/>
                        </a:highlight>
                        <a:latin typeface="Meiryo UI"/>
                        <a:ea typeface="Meiryo UI"/>
                        <a:cs typeface="Meiryo UI" panose="020B0604030504040204" pitchFamily="50" charset="-128"/>
                      </a:endParaRPr>
                    </a:p>
                  </a:txBody>
                  <a:tcPr/>
                </a:tc>
                <a:extLst>
                  <a:ext uri="{0D108BD9-81ED-4DB2-BD59-A6C34878D82A}">
                    <a16:rowId xmlns:a16="http://schemas.microsoft.com/office/drawing/2014/main" val="4134577115"/>
                  </a:ext>
                </a:extLst>
              </a:tr>
              <a:tr h="206969">
                <a:tc>
                  <a:txBody>
                    <a:bodyPr/>
                    <a:lstStyle/>
                    <a:p>
                      <a:pPr algn="ctr"/>
                      <a:r>
                        <a:rPr kumimoji="1" lang="ja-JP" altLang="en-US" sz="8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対応アプリ</a:t>
                      </a:r>
                    </a:p>
                  </a:txBody>
                  <a:tcPr/>
                </a:tc>
                <a:tc gridSpan="2">
                  <a:txBody>
                    <a:bodyPr/>
                    <a:lstStyle/>
                    <a:p>
                      <a:pPr algn="ctr"/>
                      <a:r>
                        <a:rPr kumimoji="1" lang="en-US" altLang="ja-JP" sz="800" dirty="0">
                          <a:solidFill>
                            <a:schemeClr val="tx1"/>
                          </a:solidFill>
                          <a:latin typeface="Meiryo UI"/>
                          <a:ea typeface="Meiryo UI"/>
                          <a:cs typeface="Meiryo UI" panose="020B0604030504040204" pitchFamily="50" charset="-128"/>
                        </a:rPr>
                        <a:t>Smart Control</a:t>
                      </a:r>
                      <a:r>
                        <a:rPr kumimoji="1" lang="ja-JP" altLang="en-US" sz="800" dirty="0">
                          <a:solidFill>
                            <a:schemeClr val="tx1"/>
                          </a:solidFill>
                          <a:latin typeface="Meiryo UI"/>
                          <a:ea typeface="Meiryo UI"/>
                          <a:cs typeface="Meiryo UI" panose="020B0604030504040204" pitchFamily="50" charset="-128"/>
                        </a:rPr>
                        <a:t>（スマートコントロール）</a:t>
                      </a:r>
                      <a:endParaRPr kumimoji="1" lang="en-US" altLang="ja-JP" sz="800" dirty="0">
                        <a:solidFill>
                          <a:schemeClr val="tx1"/>
                        </a:solidFill>
                        <a:latin typeface="Meiryo UI"/>
                        <a:ea typeface="Meiryo UI"/>
                        <a:cs typeface="Meiryo UI" panose="020B0604030504040204" pitchFamily="50" charset="-128"/>
                      </a:endParaRPr>
                    </a:p>
                  </a:txBody>
                  <a:tcPr/>
                </a:tc>
                <a:tc hMerge="1">
                  <a:txBody>
                    <a:bodyPr/>
                    <a:lstStyle/>
                    <a:p>
                      <a:pPr algn="ctr"/>
                      <a:endParaRPr kumimoji="1" lang="en-US" altLang="ja-JP" sz="800" dirty="0">
                        <a:solidFill>
                          <a:schemeClr val="tx1"/>
                        </a:solidFill>
                        <a:latin typeface="Meiryo UI"/>
                        <a:ea typeface="Meiryo UI"/>
                        <a:cs typeface="Meiryo UI" panose="020B0604030504040204" pitchFamily="50" charset="-128"/>
                      </a:endParaRPr>
                    </a:p>
                  </a:txBody>
                  <a:tcPr/>
                </a:tc>
                <a:extLst>
                  <a:ext uri="{0D108BD9-81ED-4DB2-BD59-A6C34878D82A}">
                    <a16:rowId xmlns:a16="http://schemas.microsoft.com/office/drawing/2014/main" val="185183583"/>
                  </a:ext>
                </a:extLst>
              </a:tr>
            </a:tbl>
          </a:graphicData>
        </a:graphic>
      </p:graphicFrame>
      <p:pic>
        <p:nvPicPr>
          <p:cNvPr id="4" name="Picture 3" descr="A box of wireless earbuds&#10;&#10;Description automatically generated">
            <a:extLst>
              <a:ext uri="{FF2B5EF4-FFF2-40B4-BE49-F238E27FC236}">
                <a16:creationId xmlns:a16="http://schemas.microsoft.com/office/drawing/2014/main" id="{024DFFAC-FFDD-73B0-1040-6DE3DC84BD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190" y="5450998"/>
            <a:ext cx="3288946" cy="3653813"/>
          </a:xfrm>
          <a:prstGeom prst="rect">
            <a:avLst/>
          </a:prstGeom>
        </p:spPr>
      </p:pic>
      <p:pic>
        <p:nvPicPr>
          <p:cNvPr id="6" name="Picture 5" descr="A box with a product box&#10;&#10;Description automatically generated">
            <a:extLst>
              <a:ext uri="{FF2B5EF4-FFF2-40B4-BE49-F238E27FC236}">
                <a16:creationId xmlns:a16="http://schemas.microsoft.com/office/drawing/2014/main" id="{B30BF410-5033-2681-B568-7EAC677201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6862" y="5450998"/>
            <a:ext cx="3288946" cy="3653813"/>
          </a:xfrm>
          <a:prstGeom prst="rect">
            <a:avLst/>
          </a:prstGeom>
        </p:spPr>
      </p:pic>
    </p:spTree>
    <p:extLst>
      <p:ext uri="{BB962C8B-B14F-4D97-AF65-F5344CB8AC3E}">
        <p14:creationId xmlns:p14="http://schemas.microsoft.com/office/powerpoint/2010/main" val="3563884964"/>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9D4F85AD870E8408F5D94C070670097" ma:contentTypeVersion="14" ma:contentTypeDescription="Create a new document." ma:contentTypeScope="" ma:versionID="618bc6d09ed60f27a8acc980bc62f68d">
  <xsd:schema xmlns:xsd="http://www.w3.org/2001/XMLSchema" xmlns:xs="http://www.w3.org/2001/XMLSchema" xmlns:p="http://schemas.microsoft.com/office/2006/metadata/properties" xmlns:ns2="fec7e5f1-739c-4514-ba0e-aaa6b1d17424" xmlns:ns3="89cf39f9-7c08-41d2-a644-27711a0b3bfe" targetNamespace="http://schemas.microsoft.com/office/2006/metadata/properties" ma:root="true" ma:fieldsID="9d96538fdcd15f2c4ca0fd628ca0566a" ns2:_="" ns3:_="">
    <xsd:import namespace="fec7e5f1-739c-4514-ba0e-aaa6b1d17424"/>
    <xsd:import namespace="89cf39f9-7c08-41d2-a644-27711a0b3bf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OCR"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ec7e5f1-739c-4514-ba0e-aaa6b1d1742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9cf39f9-7c08-41d2-a644-27711a0b3bfe"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936736-882F-42F0-B352-2252513A7653}">
  <ds:schemaRefs>
    <ds:schemaRef ds:uri="http://schemas.microsoft.com/sharepoint/v3/contenttype/forms"/>
  </ds:schemaRefs>
</ds:datastoreItem>
</file>

<file path=customXml/itemProps2.xml><?xml version="1.0" encoding="utf-8"?>
<ds:datastoreItem xmlns:ds="http://schemas.openxmlformats.org/officeDocument/2006/customXml" ds:itemID="{F7706A27-CA94-4406-B43B-D5DDE63CFDF4}">
  <ds:schemaRefs>
    <ds:schemaRef ds:uri="89cf39f9-7c08-41d2-a644-27711a0b3bfe"/>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fec7e5f1-739c-4514-ba0e-aaa6b1d17424"/>
    <ds:schemaRef ds:uri="http://www.w3.org/XML/1998/namespace"/>
    <ds:schemaRef ds:uri="http://purl.org/dc/dcmitype/"/>
  </ds:schemaRefs>
</ds:datastoreItem>
</file>

<file path=customXml/itemProps3.xml><?xml version="1.0" encoding="utf-8"?>
<ds:datastoreItem xmlns:ds="http://schemas.openxmlformats.org/officeDocument/2006/customXml" ds:itemID="{41757CA3-5CE3-492C-8D72-F0AA9BF962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ec7e5f1-739c-4514-ba0e-aaa6b1d17424"/>
    <ds:schemaRef ds:uri="89cf39f9-7c08-41d2-a644-27711a0b3b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1641</Words>
  <Application>Microsoft Office PowerPoint</Application>
  <PresentationFormat>A4 Paper (210x297 mm)</PresentationFormat>
  <Paragraphs>109</Paragraphs>
  <Slides>7</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Meiryo UI</vt:lpstr>
      <vt:lpstr>游ゴシック</vt:lpstr>
      <vt:lpstr>Arial</vt:lpstr>
      <vt:lpstr>Calibri</vt:lpstr>
      <vt:lpstr>Calibri Light</vt:lpstr>
      <vt:lpstr>Office テーマ</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Kobayashi-Sales, Naoki</dc:creator>
  <cp:lastModifiedBy>Ito, Ryota</cp:lastModifiedBy>
  <cp:revision>8</cp:revision>
  <cp:lastPrinted>2021-06-22T02:40:40Z</cp:lastPrinted>
  <dcterms:created xsi:type="dcterms:W3CDTF">2017-07-07T01:17:12Z</dcterms:created>
  <dcterms:modified xsi:type="dcterms:W3CDTF">2024-09-10T09:35:03Z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0x01010029D4F85AD870E8408F5D94C070670097</vt:lpwstr>
  </property>
</Properties>
</file>