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05613" cy="99441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303-8C42-4234-B73C-15592835B09C}" type="datetimeFigureOut">
              <a:rPr lang="nl-BE" smtClean="0"/>
              <a:t>9/06/2016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CF08-BA12-499E-A00C-3420CCB09F5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545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0E303-8C42-4234-B73C-15592835B09C}" type="datetimeFigureOut">
              <a:rPr lang="nl-BE" smtClean="0"/>
              <a:t>9/06/2016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1CF08-BA12-499E-A00C-3420CCB09F5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61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mtClean="0">
                <a:solidFill>
                  <a:srgbClr val="00B0F0"/>
                </a:solidFill>
                <a:latin typeface="+mj-lt"/>
              </a:rPr>
              <a:t>Conjunctuurvooruitzichten tweede helft 2016</a:t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r>
              <a:rPr lang="en-US" sz="32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r>
              <a:rPr lang="en-US" sz="3200" smtClean="0">
                <a:solidFill>
                  <a:srgbClr val="00B0F0"/>
                </a:solidFill>
                <a:latin typeface="+mj-lt"/>
              </a:rPr>
              <a:t>Matige groei </a:t>
            </a:r>
            <a:r>
              <a:rPr lang="en-US" sz="3200" b="1" smtClean="0">
                <a:solidFill>
                  <a:srgbClr val="00B0F0"/>
                </a:solidFill>
                <a:latin typeface="+mj-lt"/>
              </a:rPr>
              <a:t>volgt op recessievrees</a:t>
            </a:r>
            <a:r>
              <a:rPr lang="en-US" sz="3200" smtClean="0">
                <a:solidFill>
                  <a:srgbClr val="00B0F0"/>
                </a:solidFill>
                <a:latin typeface="+mj-lt"/>
              </a:rPr>
              <a:t>.</a:t>
            </a:r>
            <a:r>
              <a:rPr lang="en-US" sz="32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r>
              <a:rPr lang="en-US" sz="32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endParaRPr lang="en-US" sz="28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7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Conjunctuurvooruitzichten 2H16</a:t>
            </a:r>
            <a:endParaRPr lang="en-US" i="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Eurozone – labour market</a:t>
            </a:r>
            <a:br>
              <a:rPr lang="en-GB" smtClean="0"/>
            </a:br>
            <a:r>
              <a:rPr lang="en-GB" sz="1400" smtClean="0"/>
              <a:t>Unemployment continues to decline, supporting view that economic expansion will continue 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VS</a:t>
            </a:r>
            <a:br>
              <a:rPr lang="en-US" smtClean="0">
                <a:solidFill>
                  <a:prstClr val="white"/>
                </a:solidFill>
              </a:rPr>
            </a:br>
            <a:r>
              <a:rPr lang="en-US" b="0" smtClean="0">
                <a:solidFill>
                  <a:prstClr val="white"/>
                </a:solidFill>
              </a:rPr>
              <a:t>consumptie ruggengraat VS economie</a:t>
            </a:r>
            <a:endParaRPr lang="en-US" sz="4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VS</a:t>
            </a:r>
            <a:br>
              <a:rPr lang="en-US" smtClean="0">
                <a:solidFill>
                  <a:prstClr val="white"/>
                </a:solidFill>
              </a:rPr>
            </a:br>
            <a:r>
              <a:rPr lang="en-US" b="0" smtClean="0">
                <a:solidFill>
                  <a:prstClr val="white"/>
                </a:solidFill>
              </a:rPr>
              <a:t>consumptie ruggengraat VS economie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89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Conjunctuurvooruitzichten 2H16</a:t>
            </a:r>
            <a:endParaRPr lang="en-US" i="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Basisscenario</a:t>
            </a:r>
            <a:endParaRPr lang="en-US" i="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ECB</a:t>
            </a:r>
            <a:br>
              <a:rPr lang="en-US" smtClean="0"/>
            </a:br>
            <a:r>
              <a:rPr lang="en-US" b="0" smtClean="0"/>
              <a:t>wait &amp; see</a:t>
            </a:r>
            <a:endParaRPr lang="en-US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79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ECB</a:t>
            </a:r>
            <a:br>
              <a:rPr lang="en-US" smtClean="0"/>
            </a:br>
            <a:r>
              <a:rPr lang="en-US" b="0" smtClean="0"/>
              <a:t>wait and see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80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</a:t>
            </a:r>
            <a:br>
              <a:rPr lang="en-US" smtClean="0"/>
            </a:br>
            <a:r>
              <a:rPr lang="en-US" b="0" smtClean="0"/>
              <a:t>voet op de rem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56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</a:t>
            </a:r>
            <a:br>
              <a:rPr lang="en-US" smtClean="0"/>
            </a:br>
            <a:r>
              <a:rPr lang="en-US" b="0" smtClean="0"/>
              <a:t>voet op de rem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24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USD</a:t>
            </a:r>
            <a:br>
              <a:rPr lang="en-US" smtClean="0"/>
            </a:br>
            <a:r>
              <a:rPr lang="en-US" b="0" smtClean="0"/>
              <a:t>matige stijging</a:t>
            </a:r>
            <a:endParaRPr lang="en-US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LT RENTE</a:t>
            </a:r>
            <a:br>
              <a:rPr lang="en-US" smtClean="0"/>
            </a:br>
            <a:r>
              <a:rPr lang="en-US" b="0" smtClean="0"/>
              <a:t>matige stijging</a:t>
            </a:r>
            <a:endParaRPr lang="nl-B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Conjunctuurvooruitzichten 2H16</a:t>
            </a:r>
            <a:endParaRPr lang="en-US" i="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Economische verwachtingen</a:t>
            </a:r>
            <a:endParaRPr lang="nl-B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6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2600" smtClean="0"/>
              <a:t>Risico’s basisscenario vanuit Europees perspectief</a:t>
            </a:r>
            <a:endParaRPr lang="en-GB" sz="2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64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mtClean="0">
                <a:solidFill>
                  <a:srgbClr val="00B0F0"/>
                </a:solidFill>
                <a:latin typeface="+mj-lt"/>
              </a:rPr>
              <a:t>Conjunctuurvooruitzichten tweede helft 2016</a:t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r>
              <a:rPr lang="en-US" sz="32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r>
              <a:rPr lang="en-US" sz="3200" b="1" smtClean="0">
                <a:solidFill>
                  <a:srgbClr val="00B0F0"/>
                </a:solidFill>
                <a:latin typeface="+mj-lt"/>
              </a:rPr>
              <a:t>Wat volgt er op de recessievrees?</a:t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r>
              <a:rPr lang="en-US" sz="32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endParaRPr lang="en-US" sz="28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Conjunctuurvooruitzichten 2H16</a:t>
            </a:r>
            <a:endParaRPr lang="en-US" i="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5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1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9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8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9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6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(4:3)</PresentationFormat>
  <Paragraphs>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Conjunctuurvooruitzichten tweede helft 2016  Matige groei volgt op recessievrees.  </vt:lpstr>
      <vt:lpstr>Basisscenario</vt:lpstr>
      <vt:lpstr>Conjunctuurvooruitzichten 2H16</vt:lpstr>
      <vt:lpstr>INTERNATIONAAL  conjunctuurvrees bezworen</vt:lpstr>
      <vt:lpstr>INTERNATIONAAL  conjunctuurvrees bezworen</vt:lpstr>
      <vt:lpstr>INTERNATIONAAL  conjunctuurvrees bezworen</vt:lpstr>
      <vt:lpstr>INTERNATIONAAL  conjunctuurvrees bezworen</vt:lpstr>
      <vt:lpstr>INTERNATIONAAL  conjunctuurvrees bezworen</vt:lpstr>
      <vt:lpstr>INTERNATIONAAL  conjunctuurvrees bezworen</vt:lpstr>
      <vt:lpstr>INTERNATIONAAL  conjunctuurvrees bezworen</vt:lpstr>
      <vt:lpstr>INTERNATIONAAL  conjunctuurvrees bezworen</vt:lpstr>
      <vt:lpstr>Conjunctuurvooruitzichten 2H16</vt:lpstr>
      <vt:lpstr>Eurozone – labour market Unemployment continues to decline, supporting view that economic expansion will continue  </vt:lpstr>
      <vt:lpstr>PowerPoint Presentation</vt:lpstr>
      <vt:lpstr>PowerPoint Presentation</vt:lpstr>
      <vt:lpstr>VS consumptie ruggengraat VS economie</vt:lpstr>
      <vt:lpstr>VS consumptie ruggengraat VS economie</vt:lpstr>
      <vt:lpstr>Conjunctuurvooruitzichten 2H16</vt:lpstr>
      <vt:lpstr>PowerPoint Presentation</vt:lpstr>
      <vt:lpstr>ECB wait &amp; see</vt:lpstr>
      <vt:lpstr>ECB wait and see</vt:lpstr>
      <vt:lpstr>FED voet op de rem</vt:lpstr>
      <vt:lpstr>FED voet op de rem</vt:lpstr>
      <vt:lpstr>USD matige stijging</vt:lpstr>
      <vt:lpstr>LT RENTE matige stijging</vt:lpstr>
      <vt:lpstr>Conjunctuurvooruitzichten 2H16</vt:lpstr>
      <vt:lpstr>Economische verwachtingen</vt:lpstr>
      <vt:lpstr>Risico’s basisscenario vanuit Europees perspectief</vt:lpstr>
      <vt:lpstr>Conjunctuurvooruitzichten tweede helft 2016  Wat volgt er op de recessievrees?  </vt:lpstr>
    </vt:vector>
  </TitlesOfParts>
  <Company>KBC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Conjunctuurvooruitzichten tweede helft 2016  Matige groei volgt op recessievrees.  </dc:title>
  <dc:creator>Leunens Stef</dc:creator>
  <cp:lastModifiedBy>Leunens Stef</cp:lastModifiedBy>
  <cp:revision>1</cp:revision>
  <dcterms:created xsi:type="dcterms:W3CDTF">2016-06-09T10:08:45Z</dcterms:created>
  <dcterms:modified xsi:type="dcterms:W3CDTF">2016-06-09T10:08:45Z</dcterms:modified>
</cp:coreProperties>
</file>