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5" r:id="rId2"/>
    <p:sldMasterId id="2147483667" r:id="rId3"/>
    <p:sldMasterId id="2147483681" r:id="rId4"/>
  </p:sldMasterIdLst>
  <p:notesMasterIdLst>
    <p:notesMasterId r:id="rId9"/>
  </p:notesMasterIdLst>
  <p:sldIdLst>
    <p:sldId id="256" r:id="rId5"/>
    <p:sldId id="257" r:id="rId6"/>
    <p:sldId id="258" r:id="rId7"/>
    <p:sldId id="259" r:id="rId8"/>
  </p:sldIdLst>
  <p:sldSz cx="7559675" cy="7559675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23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2"/>
    <p:restoredTop sz="94677"/>
  </p:normalViewPr>
  <p:slideViewPr>
    <p:cSldViewPr snapToGrid="0" snapToObjects="1" showGuides="1">
      <p:cViewPr varScale="1">
        <p:scale>
          <a:sx n="156" d="100"/>
          <a:sy n="156" d="100"/>
        </p:scale>
        <p:origin x="1464" y="184"/>
      </p:cViewPr>
      <p:guideLst>
        <p:guide orient="horz" pos="2381"/>
        <p:guide pos="23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notesMaster" Target="notesMasters/notesMaster1.xml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56DA1-30B2-5649-88CA-1B0DB09F0A70}" type="datetimeFigureOut">
              <a:rPr lang="fr-FR" smtClean="0"/>
              <a:t>24/05/2016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E06D72-9131-774D-9E88-4B3843EEDF9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5245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195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041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701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322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2.xml"/><Relationship Id="rId3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3.xml"/><Relationship Id="rId3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040" cy="75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93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ctr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040" cy="75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89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040" cy="75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11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040" cy="755904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040" cy="75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40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ctr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3214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120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285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25495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</TotalTime>
  <Words>0</Words>
  <Application>Microsoft Macintosh PowerPoint</Application>
  <PresentationFormat>Personnalisé</PresentationFormat>
  <Paragraphs>0</Paragraphs>
  <Slides>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4</vt:i4>
      </vt:variant>
    </vt:vector>
  </HeadingPairs>
  <TitlesOfParts>
    <vt:vector size="10" baseType="lpstr">
      <vt:lpstr>Calibri</vt:lpstr>
      <vt:lpstr>Arial</vt:lpstr>
      <vt:lpstr>Thème Office</vt:lpstr>
      <vt:lpstr>Conception personnalisée</vt:lpstr>
      <vt:lpstr>1_Conception personnalisée</vt:lpstr>
      <vt:lpstr>1_Thème Office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Utilisateur de Microsoft Office</cp:lastModifiedBy>
  <cp:revision>14</cp:revision>
  <dcterms:created xsi:type="dcterms:W3CDTF">2016-05-18T13:55:00Z</dcterms:created>
  <dcterms:modified xsi:type="dcterms:W3CDTF">2016-05-24T15:13:13Z</dcterms:modified>
</cp:coreProperties>
</file>