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0" r:id="rId5"/>
    <p:sldId id="272" r:id="rId6"/>
    <p:sldId id="282" r:id="rId7"/>
    <p:sldId id="284" r:id="rId8"/>
    <p:sldId id="280" r:id="rId9"/>
    <p:sldId id="281" r:id="rId10"/>
    <p:sldId id="279" r:id="rId11"/>
    <p:sldId id="257" r:id="rId12"/>
  </p:sldIdLst>
  <p:sldSz cx="9144000" cy="5143500" type="screen16x9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>
          <p15:clr>
            <a:srgbClr val="A4A3A4"/>
          </p15:clr>
        </p15:guide>
        <p15:guide id="2" pos="5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BEB39D-EA37-4E40-979F-885B264C58E7}" v="177" dt="2022-01-25T07:56:03.1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51" autoAdjust="0"/>
  </p:normalViewPr>
  <p:slideViewPr>
    <p:cSldViewPr snapToGrid="0" snapToObjects="1">
      <p:cViewPr varScale="1">
        <p:scale>
          <a:sx n="69" d="100"/>
          <a:sy n="69" d="100"/>
        </p:scale>
        <p:origin x="768" y="51"/>
      </p:cViewPr>
      <p:guideLst>
        <p:guide orient="horz" pos="3026"/>
        <p:guide pos="5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4" d="100"/>
          <a:sy n="64" d="100"/>
        </p:scale>
        <p:origin x="-2814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indy Raffo" userId="b7c6848e-cbc4-47db-a15c-77125ca9dc98" providerId="ADAL" clId="{3FBEB39D-EA37-4E40-979F-885B264C58E7}"/>
    <pc:docChg chg="undo redo custSel addSld delSld modSld sldOrd delMainMaster">
      <pc:chgData name="Cindy Raffo" userId="b7c6848e-cbc4-47db-a15c-77125ca9dc98" providerId="ADAL" clId="{3FBEB39D-EA37-4E40-979F-885B264C58E7}" dt="2022-01-25T07:58:20.701" v="2467" actId="6549"/>
      <pc:docMkLst>
        <pc:docMk/>
      </pc:docMkLst>
      <pc:sldChg chg="modSp add del">
        <pc:chgData name="Cindy Raffo" userId="b7c6848e-cbc4-47db-a15c-77125ca9dc98" providerId="ADAL" clId="{3FBEB39D-EA37-4E40-979F-885B264C58E7}" dt="2022-01-24T17:08:58.994" v="389"/>
        <pc:sldMkLst>
          <pc:docMk/>
          <pc:sldMk cId="0" sldId="256"/>
        </pc:sldMkLst>
        <pc:spChg chg="mod">
          <ac:chgData name="Cindy Raffo" userId="b7c6848e-cbc4-47db-a15c-77125ca9dc98" providerId="ADAL" clId="{3FBEB39D-EA37-4E40-979F-885B264C58E7}" dt="2022-01-24T17:08:14.104" v="388"/>
          <ac:spMkLst>
            <pc:docMk/>
            <pc:sldMk cId="0" sldId="256"/>
            <ac:spMk id="72" creationId="{00000000-0000-0000-0000-000000000000}"/>
          </ac:spMkLst>
        </pc:spChg>
      </pc:sldChg>
      <pc:sldChg chg="modSp del mod">
        <pc:chgData name="Cindy Raffo" userId="b7c6848e-cbc4-47db-a15c-77125ca9dc98" providerId="ADAL" clId="{3FBEB39D-EA37-4E40-979F-885B264C58E7}" dt="2022-01-24T21:59:09.959" v="2372" actId="1076"/>
        <pc:sldMkLst>
          <pc:docMk/>
          <pc:sldMk cId="3703118013" sldId="257"/>
        </pc:sldMkLst>
        <pc:spChg chg="mod">
          <ac:chgData name="Cindy Raffo" userId="b7c6848e-cbc4-47db-a15c-77125ca9dc98" providerId="ADAL" clId="{3FBEB39D-EA37-4E40-979F-885B264C58E7}" dt="2022-01-24T21:56:11.960" v="2369" actId="1076"/>
          <ac:spMkLst>
            <pc:docMk/>
            <pc:sldMk cId="3703118013" sldId="257"/>
            <ac:spMk id="2" creationId="{00000000-0000-0000-0000-000000000000}"/>
          </ac:spMkLst>
        </pc:spChg>
        <pc:spChg chg="del mod">
          <ac:chgData name="Cindy Raffo" userId="b7c6848e-cbc4-47db-a15c-77125ca9dc98" providerId="ADAL" clId="{3FBEB39D-EA37-4E40-979F-885B264C58E7}" dt="2022-01-24T21:55:54.088" v="2364" actId="478"/>
          <ac:spMkLst>
            <pc:docMk/>
            <pc:sldMk cId="3703118013" sldId="257"/>
            <ac:spMk id="3" creationId="{00000000-0000-0000-0000-000000000000}"/>
          </ac:spMkLst>
        </pc:spChg>
        <pc:spChg chg="add del mod">
          <ac:chgData name="Cindy Raffo" userId="b7c6848e-cbc4-47db-a15c-77125ca9dc98" providerId="ADAL" clId="{3FBEB39D-EA37-4E40-979F-885B264C58E7}" dt="2022-01-24T21:55:57.065" v="2365" actId="478"/>
          <ac:spMkLst>
            <pc:docMk/>
            <pc:sldMk cId="3703118013" sldId="257"/>
            <ac:spMk id="6" creationId="{ABC28DF6-7BBA-4EBB-B4F5-D40D68BA31AE}"/>
          </ac:spMkLst>
        </pc:spChg>
        <pc:picChg chg="mod">
          <ac:chgData name="Cindy Raffo" userId="b7c6848e-cbc4-47db-a15c-77125ca9dc98" providerId="ADAL" clId="{3FBEB39D-EA37-4E40-979F-885B264C58E7}" dt="2022-01-24T21:59:09.959" v="2372" actId="1076"/>
          <ac:picMkLst>
            <pc:docMk/>
            <pc:sldMk cId="3703118013" sldId="257"/>
            <ac:picMk id="4" creationId="{63013118-FEBF-4BD5-8816-75277E3587DD}"/>
          </ac:picMkLst>
        </pc:picChg>
      </pc:sldChg>
      <pc:sldChg chg="add del">
        <pc:chgData name="Cindy Raffo" userId="b7c6848e-cbc4-47db-a15c-77125ca9dc98" providerId="ADAL" clId="{3FBEB39D-EA37-4E40-979F-885B264C58E7}" dt="2022-01-24T17:14:32.919" v="403"/>
        <pc:sldMkLst>
          <pc:docMk/>
          <pc:sldMk cId="0" sldId="258"/>
        </pc:sldMkLst>
      </pc:sldChg>
      <pc:sldChg chg="add del">
        <pc:chgData name="Cindy Raffo" userId="b7c6848e-cbc4-47db-a15c-77125ca9dc98" providerId="ADAL" clId="{3FBEB39D-EA37-4E40-979F-885B264C58E7}" dt="2022-01-24T17:14:32.919" v="403"/>
        <pc:sldMkLst>
          <pc:docMk/>
          <pc:sldMk cId="0" sldId="259"/>
        </pc:sldMkLst>
      </pc:sldChg>
      <pc:sldChg chg="addSp delSp modSp mod">
        <pc:chgData name="Cindy Raffo" userId="b7c6848e-cbc4-47db-a15c-77125ca9dc98" providerId="ADAL" clId="{3FBEB39D-EA37-4E40-979F-885B264C58E7}" dt="2022-01-24T21:54:20.188" v="2354" actId="2711"/>
        <pc:sldMkLst>
          <pc:docMk/>
          <pc:sldMk cId="1628903755" sldId="260"/>
        </pc:sldMkLst>
        <pc:spChg chg="mod">
          <ac:chgData name="Cindy Raffo" userId="b7c6848e-cbc4-47db-a15c-77125ca9dc98" providerId="ADAL" clId="{3FBEB39D-EA37-4E40-979F-885B264C58E7}" dt="2022-01-24T21:54:20.188" v="2354" actId="2711"/>
          <ac:spMkLst>
            <pc:docMk/>
            <pc:sldMk cId="1628903755" sldId="260"/>
            <ac:spMk id="2" creationId="{00000000-0000-0000-0000-000000000000}"/>
          </ac:spMkLst>
        </pc:spChg>
        <pc:spChg chg="del">
          <ac:chgData name="Cindy Raffo" userId="b7c6848e-cbc4-47db-a15c-77125ca9dc98" providerId="ADAL" clId="{3FBEB39D-EA37-4E40-979F-885B264C58E7}" dt="2022-01-24T13:55:02.113" v="52" actId="478"/>
          <ac:spMkLst>
            <pc:docMk/>
            <pc:sldMk cId="1628903755" sldId="260"/>
            <ac:spMk id="3" creationId="{00000000-0000-0000-0000-000000000000}"/>
          </ac:spMkLst>
        </pc:spChg>
        <pc:picChg chg="add mod">
          <ac:chgData name="Cindy Raffo" userId="b7c6848e-cbc4-47db-a15c-77125ca9dc98" providerId="ADAL" clId="{3FBEB39D-EA37-4E40-979F-885B264C58E7}" dt="2022-01-24T17:17:58.219" v="407" actId="14100"/>
          <ac:picMkLst>
            <pc:docMk/>
            <pc:sldMk cId="1628903755" sldId="260"/>
            <ac:picMk id="8" creationId="{18E9BEEF-2D30-4BFF-89E1-D0C6B759642A}"/>
          </ac:picMkLst>
        </pc:picChg>
      </pc:sldChg>
      <pc:sldChg chg="add del">
        <pc:chgData name="Cindy Raffo" userId="b7c6848e-cbc4-47db-a15c-77125ca9dc98" providerId="ADAL" clId="{3FBEB39D-EA37-4E40-979F-885B264C58E7}" dt="2022-01-24T18:38:10.376" v="710" actId="47"/>
        <pc:sldMkLst>
          <pc:docMk/>
          <pc:sldMk cId="0" sldId="261"/>
        </pc:sldMkLst>
      </pc:sldChg>
      <pc:sldChg chg="del">
        <pc:chgData name="Cindy Raffo" userId="b7c6848e-cbc4-47db-a15c-77125ca9dc98" providerId="ADAL" clId="{3FBEB39D-EA37-4E40-979F-885B264C58E7}" dt="2022-01-24T15:11:24.090" v="329" actId="47"/>
        <pc:sldMkLst>
          <pc:docMk/>
          <pc:sldMk cId="3242281616" sldId="261"/>
        </pc:sldMkLst>
      </pc:sldChg>
      <pc:sldChg chg="add del">
        <pc:chgData name="Cindy Raffo" userId="b7c6848e-cbc4-47db-a15c-77125ca9dc98" providerId="ADAL" clId="{3FBEB39D-EA37-4E40-979F-885B264C58E7}" dt="2022-01-24T19:41:56.962" v="1708" actId="47"/>
        <pc:sldMkLst>
          <pc:docMk/>
          <pc:sldMk cId="0" sldId="262"/>
        </pc:sldMkLst>
      </pc:sldChg>
      <pc:sldChg chg="modSp add del">
        <pc:chgData name="Cindy Raffo" userId="b7c6848e-cbc4-47db-a15c-77125ca9dc98" providerId="ADAL" clId="{3FBEB39D-EA37-4E40-979F-885B264C58E7}" dt="2022-01-24T17:08:58.994" v="389"/>
        <pc:sldMkLst>
          <pc:docMk/>
          <pc:sldMk cId="0" sldId="263"/>
        </pc:sldMkLst>
        <pc:spChg chg="mod">
          <ac:chgData name="Cindy Raffo" userId="b7c6848e-cbc4-47db-a15c-77125ca9dc98" providerId="ADAL" clId="{3FBEB39D-EA37-4E40-979F-885B264C58E7}" dt="2022-01-24T17:08:14.104" v="388"/>
          <ac:spMkLst>
            <pc:docMk/>
            <pc:sldMk cId="0" sldId="263"/>
            <ac:spMk id="149" creationId="{00000000-0000-0000-0000-000000000000}"/>
          </ac:spMkLst>
        </pc:spChg>
      </pc:sldChg>
      <pc:sldChg chg="del">
        <pc:chgData name="Cindy Raffo" userId="b7c6848e-cbc4-47db-a15c-77125ca9dc98" providerId="ADAL" clId="{3FBEB39D-EA37-4E40-979F-885B264C58E7}" dt="2022-01-24T14:00:10.287" v="130" actId="47"/>
        <pc:sldMkLst>
          <pc:docMk/>
          <pc:sldMk cId="0" sldId="264"/>
        </pc:sldMkLst>
      </pc:sldChg>
      <pc:sldChg chg="addSp delSp modSp del mod ord">
        <pc:chgData name="Cindy Raffo" userId="b7c6848e-cbc4-47db-a15c-77125ca9dc98" providerId="ADAL" clId="{3FBEB39D-EA37-4E40-979F-885B264C58E7}" dt="2022-01-24T21:33:24.351" v="2146" actId="47"/>
        <pc:sldMkLst>
          <pc:docMk/>
          <pc:sldMk cId="254444142" sldId="266"/>
        </pc:sldMkLst>
        <pc:spChg chg="del mod">
          <ac:chgData name="Cindy Raffo" userId="b7c6848e-cbc4-47db-a15c-77125ca9dc98" providerId="ADAL" clId="{3FBEB39D-EA37-4E40-979F-885B264C58E7}" dt="2022-01-24T18:42:42.650" v="733" actId="21"/>
          <ac:spMkLst>
            <pc:docMk/>
            <pc:sldMk cId="254444142" sldId="266"/>
            <ac:spMk id="2" creationId="{00000000-0000-0000-0000-000000000000}"/>
          </ac:spMkLst>
        </pc:spChg>
        <pc:spChg chg="del">
          <ac:chgData name="Cindy Raffo" userId="b7c6848e-cbc4-47db-a15c-77125ca9dc98" providerId="ADAL" clId="{3FBEB39D-EA37-4E40-979F-885B264C58E7}" dt="2022-01-24T17:19:41.828" v="450"/>
          <ac:spMkLst>
            <pc:docMk/>
            <pc:sldMk cId="254444142" sldId="266"/>
            <ac:spMk id="3" creationId="{00000000-0000-0000-0000-000000000000}"/>
          </ac:spMkLst>
        </pc:spChg>
        <pc:spChg chg="add mod">
          <ac:chgData name="Cindy Raffo" userId="b7c6848e-cbc4-47db-a15c-77125ca9dc98" providerId="ADAL" clId="{3FBEB39D-EA37-4E40-979F-885B264C58E7}" dt="2022-01-24T18:42:55.167" v="736" actId="21"/>
          <ac:spMkLst>
            <pc:docMk/>
            <pc:sldMk cId="254444142" sldId="266"/>
            <ac:spMk id="4" creationId="{FBC56908-2762-488A-ABE7-5F468F9596C9}"/>
          </ac:spMkLst>
        </pc:spChg>
        <pc:spChg chg="add mod">
          <ac:chgData name="Cindy Raffo" userId="b7c6848e-cbc4-47db-a15c-77125ca9dc98" providerId="ADAL" clId="{3FBEB39D-EA37-4E40-979F-885B264C58E7}" dt="2022-01-24T19:34:36.364" v="1519" actId="20577"/>
          <ac:spMkLst>
            <pc:docMk/>
            <pc:sldMk cId="254444142" sldId="266"/>
            <ac:spMk id="6" creationId="{2B954C45-408C-4994-A0F2-19E6496A1133}"/>
          </ac:spMkLst>
        </pc:spChg>
      </pc:sldChg>
      <pc:sldChg chg="modSp del mod">
        <pc:chgData name="Cindy Raffo" userId="b7c6848e-cbc4-47db-a15c-77125ca9dc98" providerId="ADAL" clId="{3FBEB39D-EA37-4E40-979F-885B264C58E7}" dt="2022-01-24T21:01:33.601" v="1786" actId="47"/>
        <pc:sldMkLst>
          <pc:docMk/>
          <pc:sldMk cId="3305768454" sldId="268"/>
        </pc:sldMkLst>
        <pc:spChg chg="mod">
          <ac:chgData name="Cindy Raffo" userId="b7c6848e-cbc4-47db-a15c-77125ca9dc98" providerId="ADAL" clId="{3FBEB39D-EA37-4E40-979F-885B264C58E7}" dt="2022-01-24T17:21:01.289" v="488" actId="1076"/>
          <ac:spMkLst>
            <pc:docMk/>
            <pc:sldMk cId="3305768454" sldId="268"/>
            <ac:spMk id="3" creationId="{00000000-0000-0000-0000-000000000000}"/>
          </ac:spMkLst>
        </pc:spChg>
        <pc:spChg chg="mod">
          <ac:chgData name="Cindy Raffo" userId="b7c6848e-cbc4-47db-a15c-77125ca9dc98" providerId="ADAL" clId="{3FBEB39D-EA37-4E40-979F-885B264C58E7}" dt="2022-01-24T17:20:58.113" v="487" actId="1076"/>
          <ac:spMkLst>
            <pc:docMk/>
            <pc:sldMk cId="3305768454" sldId="268"/>
            <ac:spMk id="4" creationId="{00000000-0000-0000-0000-000000000000}"/>
          </ac:spMkLst>
        </pc:spChg>
      </pc:sldChg>
      <pc:sldChg chg="modSp del mod">
        <pc:chgData name="Cindy Raffo" userId="b7c6848e-cbc4-47db-a15c-77125ca9dc98" providerId="ADAL" clId="{3FBEB39D-EA37-4E40-979F-885B264C58E7}" dt="2022-01-24T15:11:12.139" v="322" actId="47"/>
        <pc:sldMkLst>
          <pc:docMk/>
          <pc:sldMk cId="0" sldId="269"/>
        </pc:sldMkLst>
        <pc:picChg chg="mod">
          <ac:chgData name="Cindy Raffo" userId="b7c6848e-cbc4-47db-a15c-77125ca9dc98" providerId="ADAL" clId="{3FBEB39D-EA37-4E40-979F-885B264C58E7}" dt="2022-01-24T14:00:30.889" v="131" actId="1076"/>
          <ac:picMkLst>
            <pc:docMk/>
            <pc:sldMk cId="0" sldId="269"/>
            <ac:picMk id="79" creationId="{00000000-0000-0000-0000-000000000000}"/>
          </ac:picMkLst>
        </pc:picChg>
      </pc:sldChg>
      <pc:sldChg chg="del">
        <pc:chgData name="Cindy Raffo" userId="b7c6848e-cbc4-47db-a15c-77125ca9dc98" providerId="ADAL" clId="{3FBEB39D-EA37-4E40-979F-885B264C58E7}" dt="2022-01-24T15:11:20.780" v="325" actId="47"/>
        <pc:sldMkLst>
          <pc:docMk/>
          <pc:sldMk cId="0" sldId="270"/>
        </pc:sldMkLst>
      </pc:sldChg>
      <pc:sldChg chg="del">
        <pc:chgData name="Cindy Raffo" userId="b7c6848e-cbc4-47db-a15c-77125ca9dc98" providerId="ADAL" clId="{3FBEB39D-EA37-4E40-979F-885B264C58E7}" dt="2022-01-24T15:11:21.397" v="326" actId="47"/>
        <pc:sldMkLst>
          <pc:docMk/>
          <pc:sldMk cId="0" sldId="271"/>
        </pc:sldMkLst>
      </pc:sldChg>
      <pc:sldChg chg="addSp delSp modSp mod">
        <pc:chgData name="Cindy Raffo" userId="b7c6848e-cbc4-47db-a15c-77125ca9dc98" providerId="ADAL" clId="{3FBEB39D-EA37-4E40-979F-885B264C58E7}" dt="2022-01-24T21:48:52.384" v="2303" actId="1076"/>
        <pc:sldMkLst>
          <pc:docMk/>
          <pc:sldMk cId="3121008754" sldId="272"/>
        </pc:sldMkLst>
        <pc:spChg chg="mod">
          <ac:chgData name="Cindy Raffo" userId="b7c6848e-cbc4-47db-a15c-77125ca9dc98" providerId="ADAL" clId="{3FBEB39D-EA37-4E40-979F-885B264C58E7}" dt="2022-01-24T21:15:51.265" v="1853" actId="255"/>
          <ac:spMkLst>
            <pc:docMk/>
            <pc:sldMk cId="3121008754" sldId="272"/>
            <ac:spMk id="2" creationId="{00000000-0000-0000-0000-000000000000}"/>
          </ac:spMkLst>
        </pc:spChg>
        <pc:spChg chg="del">
          <ac:chgData name="Cindy Raffo" userId="b7c6848e-cbc4-47db-a15c-77125ca9dc98" providerId="ADAL" clId="{3FBEB39D-EA37-4E40-979F-885B264C58E7}" dt="2022-01-24T14:00:55.420" v="162" actId="478"/>
          <ac:spMkLst>
            <pc:docMk/>
            <pc:sldMk cId="3121008754" sldId="272"/>
            <ac:spMk id="3" creationId="{00000000-0000-0000-0000-000000000000}"/>
          </ac:spMkLst>
        </pc:spChg>
        <pc:spChg chg="add del mod">
          <ac:chgData name="Cindy Raffo" userId="b7c6848e-cbc4-47db-a15c-77125ca9dc98" providerId="ADAL" clId="{3FBEB39D-EA37-4E40-979F-885B264C58E7}" dt="2022-01-24T14:00:52.042" v="161" actId="478"/>
          <ac:spMkLst>
            <pc:docMk/>
            <pc:sldMk cId="3121008754" sldId="272"/>
            <ac:spMk id="4" creationId="{ED8E6324-E702-4C86-917B-E4F51F67E038}"/>
          </ac:spMkLst>
        </pc:spChg>
        <pc:spChg chg="add mod">
          <ac:chgData name="Cindy Raffo" userId="b7c6848e-cbc4-47db-a15c-77125ca9dc98" providerId="ADAL" clId="{3FBEB39D-EA37-4E40-979F-885B264C58E7}" dt="2022-01-24T21:41:17.800" v="2208" actId="1076"/>
          <ac:spMkLst>
            <pc:docMk/>
            <pc:sldMk cId="3121008754" sldId="272"/>
            <ac:spMk id="8" creationId="{5209CD13-9ABE-4EBD-B6DF-AF19E67B30E3}"/>
          </ac:spMkLst>
        </pc:spChg>
        <pc:picChg chg="add mod ord">
          <ac:chgData name="Cindy Raffo" userId="b7c6848e-cbc4-47db-a15c-77125ca9dc98" providerId="ADAL" clId="{3FBEB39D-EA37-4E40-979F-885B264C58E7}" dt="2022-01-24T21:12:56.860" v="1809" actId="1076"/>
          <ac:picMkLst>
            <pc:docMk/>
            <pc:sldMk cId="3121008754" sldId="272"/>
            <ac:picMk id="5" creationId="{B9664263-6105-4DA9-974D-F31526A388FB}"/>
          </ac:picMkLst>
        </pc:picChg>
        <pc:picChg chg="add del mod">
          <ac:chgData name="Cindy Raffo" userId="b7c6848e-cbc4-47db-a15c-77125ca9dc98" providerId="ADAL" clId="{3FBEB39D-EA37-4E40-979F-885B264C58E7}" dt="2022-01-24T14:01:47.044" v="173" actId="478"/>
          <ac:picMkLst>
            <pc:docMk/>
            <pc:sldMk cId="3121008754" sldId="272"/>
            <ac:picMk id="6" creationId="{8A947461-0686-4330-8B50-18DF1CC9B6CC}"/>
          </ac:picMkLst>
        </pc:picChg>
        <pc:picChg chg="add del mod">
          <ac:chgData name="Cindy Raffo" userId="b7c6848e-cbc4-47db-a15c-77125ca9dc98" providerId="ADAL" clId="{3FBEB39D-EA37-4E40-979F-885B264C58E7}" dt="2022-01-24T14:02:08.242" v="176" actId="21"/>
          <ac:picMkLst>
            <pc:docMk/>
            <pc:sldMk cId="3121008754" sldId="272"/>
            <ac:picMk id="7" creationId="{D5CA37A2-DB53-4D6E-AF49-DF7D95FA34B2}"/>
          </ac:picMkLst>
        </pc:picChg>
        <pc:picChg chg="add mod">
          <ac:chgData name="Cindy Raffo" userId="b7c6848e-cbc4-47db-a15c-77125ca9dc98" providerId="ADAL" clId="{3FBEB39D-EA37-4E40-979F-885B264C58E7}" dt="2022-01-24T21:48:52.384" v="2303" actId="1076"/>
          <ac:picMkLst>
            <pc:docMk/>
            <pc:sldMk cId="3121008754" sldId="272"/>
            <ac:picMk id="10" creationId="{4098278A-D4AA-41F9-9AB2-455BBAC041EE}"/>
          </ac:picMkLst>
        </pc:picChg>
        <pc:picChg chg="add mod">
          <ac:chgData name="Cindy Raffo" userId="b7c6848e-cbc4-47db-a15c-77125ca9dc98" providerId="ADAL" clId="{3FBEB39D-EA37-4E40-979F-885B264C58E7}" dt="2022-01-24T21:41:24.388" v="2210" actId="1076"/>
          <ac:picMkLst>
            <pc:docMk/>
            <pc:sldMk cId="3121008754" sldId="272"/>
            <ac:picMk id="1026" creationId="{99B6DE22-0088-4A96-94F1-C0E7D44976E9}"/>
          </ac:picMkLst>
        </pc:picChg>
      </pc:sldChg>
      <pc:sldChg chg="modSp new add del mod">
        <pc:chgData name="Cindy Raffo" userId="b7c6848e-cbc4-47db-a15c-77125ca9dc98" providerId="ADAL" clId="{3FBEB39D-EA37-4E40-979F-885B264C58E7}" dt="2022-01-24T13:59:44.705" v="129" actId="680"/>
        <pc:sldMkLst>
          <pc:docMk/>
          <pc:sldMk cId="4023605590" sldId="272"/>
        </pc:sldMkLst>
        <pc:spChg chg="mod">
          <ac:chgData name="Cindy Raffo" userId="b7c6848e-cbc4-47db-a15c-77125ca9dc98" providerId="ADAL" clId="{3FBEB39D-EA37-4E40-979F-885B264C58E7}" dt="2022-01-24T13:59:44.705" v="129" actId="680"/>
          <ac:spMkLst>
            <pc:docMk/>
            <pc:sldMk cId="4023605590" sldId="272"/>
            <ac:spMk id="2" creationId="{A5197620-C354-4CB0-9B9C-FF59E27D2CE1}"/>
          </ac:spMkLst>
        </pc:spChg>
      </pc:sldChg>
      <pc:sldChg chg="del">
        <pc:chgData name="Cindy Raffo" userId="b7c6848e-cbc4-47db-a15c-77125ca9dc98" providerId="ADAL" clId="{3FBEB39D-EA37-4E40-979F-885B264C58E7}" dt="2022-01-24T13:59:37.506" v="126"/>
        <pc:sldMkLst>
          <pc:docMk/>
          <pc:sldMk cId="0" sldId="273"/>
        </pc:sldMkLst>
      </pc:sldChg>
      <pc:sldChg chg="addSp delSp modSp del mod setBg">
        <pc:chgData name="Cindy Raffo" userId="b7c6848e-cbc4-47db-a15c-77125ca9dc98" providerId="ADAL" clId="{3FBEB39D-EA37-4E40-979F-885B264C58E7}" dt="2022-01-24T21:32:36.131" v="2144" actId="47"/>
        <pc:sldMkLst>
          <pc:docMk/>
          <pc:sldMk cId="2522519643" sldId="273"/>
        </pc:sldMkLst>
        <pc:spChg chg="del">
          <ac:chgData name="Cindy Raffo" userId="b7c6848e-cbc4-47db-a15c-77125ca9dc98" providerId="ADAL" clId="{3FBEB39D-EA37-4E40-979F-885B264C58E7}" dt="2022-01-24T15:08:35.173" v="300" actId="478"/>
          <ac:spMkLst>
            <pc:docMk/>
            <pc:sldMk cId="2522519643" sldId="273"/>
            <ac:spMk id="2" creationId="{00000000-0000-0000-0000-000000000000}"/>
          </ac:spMkLst>
        </pc:spChg>
        <pc:spChg chg="del">
          <ac:chgData name="Cindy Raffo" userId="b7c6848e-cbc4-47db-a15c-77125ca9dc98" providerId="ADAL" clId="{3FBEB39D-EA37-4E40-979F-885B264C58E7}" dt="2022-01-24T14:02:10.672" v="177"/>
          <ac:spMkLst>
            <pc:docMk/>
            <pc:sldMk cId="2522519643" sldId="273"/>
            <ac:spMk id="3" creationId="{00000000-0000-0000-0000-000000000000}"/>
          </ac:spMkLst>
        </pc:spChg>
        <pc:spChg chg="add mod">
          <ac:chgData name="Cindy Raffo" userId="b7c6848e-cbc4-47db-a15c-77125ca9dc98" providerId="ADAL" clId="{3FBEB39D-EA37-4E40-979F-885B264C58E7}" dt="2022-01-24T15:10:23.789" v="315" actId="255"/>
          <ac:spMkLst>
            <pc:docMk/>
            <pc:sldMk cId="2522519643" sldId="273"/>
            <ac:spMk id="5" creationId="{56068C8E-A0CF-44B5-9F32-13B2D62E326F}"/>
          </ac:spMkLst>
        </pc:spChg>
        <pc:spChg chg="add mod">
          <ac:chgData name="Cindy Raffo" userId="b7c6848e-cbc4-47db-a15c-77125ca9dc98" providerId="ADAL" clId="{3FBEB39D-EA37-4E40-979F-885B264C58E7}" dt="2022-01-24T15:10:56.103" v="321" actId="14100"/>
          <ac:spMkLst>
            <pc:docMk/>
            <pc:sldMk cId="2522519643" sldId="273"/>
            <ac:spMk id="6" creationId="{D1654682-C1AA-4B07-BD2C-75FAFC95E6F1}"/>
          </ac:spMkLst>
        </pc:spChg>
        <pc:picChg chg="add mod ord">
          <ac:chgData name="Cindy Raffo" userId="b7c6848e-cbc4-47db-a15c-77125ca9dc98" providerId="ADAL" clId="{3FBEB39D-EA37-4E40-979F-885B264C58E7}" dt="2022-01-24T15:55:01.812" v="376" actId="14100"/>
          <ac:picMkLst>
            <pc:docMk/>
            <pc:sldMk cId="2522519643" sldId="273"/>
            <ac:picMk id="4" creationId="{A87D8BCB-A8DF-4BB0-90AA-D98C12ADCF39}"/>
          </ac:picMkLst>
        </pc:picChg>
      </pc:sldChg>
      <pc:sldChg chg="del">
        <pc:chgData name="Cindy Raffo" userId="b7c6848e-cbc4-47db-a15c-77125ca9dc98" providerId="ADAL" clId="{3FBEB39D-EA37-4E40-979F-885B264C58E7}" dt="2022-01-24T17:05:34.743" v="383"/>
        <pc:sldMkLst>
          <pc:docMk/>
          <pc:sldMk cId="0" sldId="274"/>
        </pc:sldMkLst>
      </pc:sldChg>
      <pc:sldChg chg="modSp add del mod">
        <pc:chgData name="Cindy Raffo" userId="b7c6848e-cbc4-47db-a15c-77125ca9dc98" providerId="ADAL" clId="{3FBEB39D-EA37-4E40-979F-885B264C58E7}" dt="2022-01-24T21:32:37.822" v="2145" actId="47"/>
        <pc:sldMkLst>
          <pc:docMk/>
          <pc:sldMk cId="808907757" sldId="274"/>
        </pc:sldMkLst>
        <pc:spChg chg="mod">
          <ac:chgData name="Cindy Raffo" userId="b7c6848e-cbc4-47db-a15c-77125ca9dc98" providerId="ADAL" clId="{3FBEB39D-EA37-4E40-979F-885B264C58E7}" dt="2022-01-24T18:41:20.066" v="730" actId="1076"/>
          <ac:spMkLst>
            <pc:docMk/>
            <pc:sldMk cId="808907757" sldId="274"/>
            <ac:spMk id="2" creationId="{00000000-0000-0000-0000-000000000000}"/>
          </ac:spMkLst>
        </pc:spChg>
        <pc:picChg chg="mod">
          <ac:chgData name="Cindy Raffo" userId="b7c6848e-cbc4-47db-a15c-77125ca9dc98" providerId="ADAL" clId="{3FBEB39D-EA37-4E40-979F-885B264C58E7}" dt="2022-01-24T18:41:14.677" v="729" actId="1076"/>
          <ac:picMkLst>
            <pc:docMk/>
            <pc:sldMk cId="808907757" sldId="274"/>
            <ac:picMk id="5" creationId="{B9664263-6105-4DA9-974D-F31526A388FB}"/>
          </ac:picMkLst>
        </pc:picChg>
      </pc:sldChg>
      <pc:sldChg chg="del">
        <pc:chgData name="Cindy Raffo" userId="b7c6848e-cbc4-47db-a15c-77125ca9dc98" providerId="ADAL" clId="{3FBEB39D-EA37-4E40-979F-885B264C58E7}" dt="2022-01-24T14:34:51.461" v="295" actId="47"/>
        <pc:sldMkLst>
          <pc:docMk/>
          <pc:sldMk cId="3568738815" sldId="274"/>
        </pc:sldMkLst>
      </pc:sldChg>
      <pc:sldChg chg="add del">
        <pc:chgData name="Cindy Raffo" userId="b7c6848e-cbc4-47db-a15c-77125ca9dc98" providerId="ADAL" clId="{3FBEB39D-EA37-4E40-979F-885B264C58E7}" dt="2022-01-24T17:08:58.994" v="389"/>
        <pc:sldMkLst>
          <pc:docMk/>
          <pc:sldMk cId="0" sldId="275"/>
        </pc:sldMkLst>
      </pc:sldChg>
      <pc:sldChg chg="new del">
        <pc:chgData name="Cindy Raffo" userId="b7c6848e-cbc4-47db-a15c-77125ca9dc98" providerId="ADAL" clId="{3FBEB39D-EA37-4E40-979F-885B264C58E7}" dt="2022-01-24T17:09:31.172" v="392" actId="2696"/>
        <pc:sldMkLst>
          <pc:docMk/>
          <pc:sldMk cId="1966290955" sldId="275"/>
        </pc:sldMkLst>
      </pc:sldChg>
      <pc:sldChg chg="del">
        <pc:chgData name="Cindy Raffo" userId="b7c6848e-cbc4-47db-a15c-77125ca9dc98" providerId="ADAL" clId="{3FBEB39D-EA37-4E40-979F-885B264C58E7}" dt="2022-01-24T14:34:52.648" v="296" actId="47"/>
        <pc:sldMkLst>
          <pc:docMk/>
          <pc:sldMk cId="4282142962" sldId="275"/>
        </pc:sldMkLst>
      </pc:sldChg>
      <pc:sldChg chg="add del">
        <pc:chgData name="Cindy Raffo" userId="b7c6848e-cbc4-47db-a15c-77125ca9dc98" providerId="ADAL" clId="{3FBEB39D-EA37-4E40-979F-885B264C58E7}" dt="2022-01-24T17:08:58.994" v="389"/>
        <pc:sldMkLst>
          <pc:docMk/>
          <pc:sldMk cId="0" sldId="276"/>
        </pc:sldMkLst>
      </pc:sldChg>
      <pc:sldChg chg="del">
        <pc:chgData name="Cindy Raffo" userId="b7c6848e-cbc4-47db-a15c-77125ca9dc98" providerId="ADAL" clId="{3FBEB39D-EA37-4E40-979F-885B264C58E7}" dt="2022-01-24T14:34:54.323" v="297" actId="47"/>
        <pc:sldMkLst>
          <pc:docMk/>
          <pc:sldMk cId="792864254" sldId="276"/>
        </pc:sldMkLst>
      </pc:sldChg>
      <pc:sldChg chg="modSp new add del mod ord">
        <pc:chgData name="Cindy Raffo" userId="b7c6848e-cbc4-47db-a15c-77125ca9dc98" providerId="ADAL" clId="{3FBEB39D-EA37-4E40-979F-885B264C58E7}" dt="2022-01-24T17:15:41.408" v="405" actId="2696"/>
        <pc:sldMkLst>
          <pc:docMk/>
          <pc:sldMk cId="2074610973" sldId="276"/>
        </pc:sldMkLst>
        <pc:spChg chg="mod">
          <ac:chgData name="Cindy Raffo" userId="b7c6848e-cbc4-47db-a15c-77125ca9dc98" providerId="ADAL" clId="{3FBEB39D-EA37-4E40-979F-885B264C58E7}" dt="2022-01-24T17:10:08.701" v="394" actId="27636"/>
          <ac:spMkLst>
            <pc:docMk/>
            <pc:sldMk cId="2074610973" sldId="276"/>
            <ac:spMk id="3" creationId="{D7116CB9-8F6B-4D94-ABEA-8C56A7EA442B}"/>
          </ac:spMkLst>
        </pc:spChg>
      </pc:sldChg>
      <pc:sldChg chg="add del">
        <pc:chgData name="Cindy Raffo" userId="b7c6848e-cbc4-47db-a15c-77125ca9dc98" providerId="ADAL" clId="{3FBEB39D-EA37-4E40-979F-885B264C58E7}" dt="2022-01-24T17:10:57.443" v="395" actId="2696"/>
        <pc:sldMkLst>
          <pc:docMk/>
          <pc:sldMk cId="0" sldId="277"/>
        </pc:sldMkLst>
      </pc:sldChg>
      <pc:sldChg chg="addSp delSp modSp add del mod">
        <pc:chgData name="Cindy Raffo" userId="b7c6848e-cbc4-47db-a15c-77125ca9dc98" providerId="ADAL" clId="{3FBEB39D-EA37-4E40-979F-885B264C58E7}" dt="2022-01-24T18:57:32.955" v="844" actId="47"/>
        <pc:sldMkLst>
          <pc:docMk/>
          <pc:sldMk cId="0" sldId="278"/>
        </pc:sldMkLst>
        <pc:spChg chg="add del mod">
          <ac:chgData name="Cindy Raffo" userId="b7c6848e-cbc4-47db-a15c-77125ca9dc98" providerId="ADAL" clId="{3FBEB39D-EA37-4E40-979F-885B264C58E7}" dt="2022-01-24T17:20:00.870" v="452"/>
          <ac:spMkLst>
            <pc:docMk/>
            <pc:sldMk cId="0" sldId="278"/>
            <ac:spMk id="7" creationId="{2011D62C-FCBF-4AE2-9738-C76B9B08054E}"/>
          </ac:spMkLst>
        </pc:spChg>
        <pc:graphicFrameChg chg="modGraphic">
          <ac:chgData name="Cindy Raffo" userId="b7c6848e-cbc4-47db-a15c-77125ca9dc98" providerId="ADAL" clId="{3FBEB39D-EA37-4E40-979F-885B264C58E7}" dt="2022-01-24T18:46:07.803" v="787" actId="14734"/>
          <ac:graphicFrameMkLst>
            <pc:docMk/>
            <pc:sldMk cId="0" sldId="278"/>
            <ac:graphicFrameMk id="124" creationId="{00000000-0000-0000-0000-000000000000}"/>
          </ac:graphicFrameMkLst>
        </pc:graphicFrameChg>
      </pc:sldChg>
      <pc:sldChg chg="addSp modSp new mod">
        <pc:chgData name="Cindy Raffo" userId="b7c6848e-cbc4-47db-a15c-77125ca9dc98" providerId="ADAL" clId="{3FBEB39D-EA37-4E40-979F-885B264C58E7}" dt="2022-01-24T21:55:10.384" v="2360" actId="1076"/>
        <pc:sldMkLst>
          <pc:docMk/>
          <pc:sldMk cId="3397754280" sldId="279"/>
        </pc:sldMkLst>
        <pc:spChg chg="mod">
          <ac:chgData name="Cindy Raffo" userId="b7c6848e-cbc4-47db-a15c-77125ca9dc98" providerId="ADAL" clId="{3FBEB39D-EA37-4E40-979F-885B264C58E7}" dt="2022-01-24T21:55:07.172" v="2359" actId="1076"/>
          <ac:spMkLst>
            <pc:docMk/>
            <pc:sldMk cId="3397754280" sldId="279"/>
            <ac:spMk id="2" creationId="{14D2EA61-2AC0-4B99-8FF9-817328A60D25}"/>
          </ac:spMkLst>
        </pc:spChg>
        <pc:spChg chg="mod">
          <ac:chgData name="Cindy Raffo" userId="b7c6848e-cbc4-47db-a15c-77125ca9dc98" providerId="ADAL" clId="{3FBEB39D-EA37-4E40-979F-885B264C58E7}" dt="2022-01-24T21:55:10.384" v="2360" actId="1076"/>
          <ac:spMkLst>
            <pc:docMk/>
            <pc:sldMk cId="3397754280" sldId="279"/>
            <ac:spMk id="3" creationId="{42752472-F78C-4B39-8E4C-C694749A448A}"/>
          </ac:spMkLst>
        </pc:spChg>
        <pc:picChg chg="add mod">
          <ac:chgData name="Cindy Raffo" userId="b7c6848e-cbc4-47db-a15c-77125ca9dc98" providerId="ADAL" clId="{3FBEB39D-EA37-4E40-979F-885B264C58E7}" dt="2022-01-24T21:48:19.305" v="2302" actId="1076"/>
          <ac:picMkLst>
            <pc:docMk/>
            <pc:sldMk cId="3397754280" sldId="279"/>
            <ac:picMk id="4" creationId="{DC3D5602-DF8C-4705-A9B7-EB6BF7861329}"/>
          </ac:picMkLst>
        </pc:picChg>
      </pc:sldChg>
      <pc:sldChg chg="modSp add del mod">
        <pc:chgData name="Cindy Raffo" userId="b7c6848e-cbc4-47db-a15c-77125ca9dc98" providerId="ADAL" clId="{3FBEB39D-EA37-4E40-979F-885B264C58E7}" dt="2022-01-25T07:58:20.701" v="2467" actId="6549"/>
        <pc:sldMkLst>
          <pc:docMk/>
          <pc:sldMk cId="3423204984" sldId="280"/>
        </pc:sldMkLst>
        <pc:spChg chg="del mod">
          <ac:chgData name="Cindy Raffo" userId="b7c6848e-cbc4-47db-a15c-77125ca9dc98" providerId="ADAL" clId="{3FBEB39D-EA37-4E40-979F-885B264C58E7}" dt="2022-01-24T18:42:46.468" v="735"/>
          <ac:spMkLst>
            <pc:docMk/>
            <pc:sldMk cId="3423204984" sldId="280"/>
            <ac:spMk id="2" creationId="{6E07A09C-3D77-4DAC-802A-3448CF121F04}"/>
          </ac:spMkLst>
        </pc:spChg>
        <pc:spChg chg="mod">
          <ac:chgData name="Cindy Raffo" userId="b7c6848e-cbc4-47db-a15c-77125ca9dc98" providerId="ADAL" clId="{3FBEB39D-EA37-4E40-979F-885B264C58E7}" dt="2022-01-25T07:58:17.927" v="2466" actId="1076"/>
          <ac:spMkLst>
            <pc:docMk/>
            <pc:sldMk cId="3423204984" sldId="280"/>
            <ac:spMk id="3" creationId="{FCF76654-0BDF-4A6F-AE1F-D75BFB361A9F}"/>
          </ac:spMkLst>
        </pc:spChg>
        <pc:spChg chg="mod">
          <ac:chgData name="Cindy Raffo" userId="b7c6848e-cbc4-47db-a15c-77125ca9dc98" providerId="ADAL" clId="{3FBEB39D-EA37-4E40-979F-885B264C58E7}" dt="2022-01-25T07:58:20.701" v="2467" actId="6549"/>
          <ac:spMkLst>
            <pc:docMk/>
            <pc:sldMk cId="3423204984" sldId="280"/>
            <ac:spMk id="4" creationId="{497DB7ED-D8A8-4441-85AC-BE7068F4424E}"/>
          </ac:spMkLst>
        </pc:spChg>
        <pc:spChg chg="add mod">
          <ac:chgData name="Cindy Raffo" userId="b7c6848e-cbc4-47db-a15c-77125ca9dc98" providerId="ADAL" clId="{3FBEB39D-EA37-4E40-979F-885B264C58E7}" dt="2022-01-24T21:57:14.008" v="2371" actId="2711"/>
          <ac:spMkLst>
            <pc:docMk/>
            <pc:sldMk cId="3423204984" sldId="280"/>
            <ac:spMk id="5" creationId="{96916DD2-C1FD-47B3-BD0A-A42F8225C01C}"/>
          </ac:spMkLst>
        </pc:spChg>
        <pc:spChg chg="mod">
          <ac:chgData name="Cindy Raffo" userId="b7c6848e-cbc4-47db-a15c-77125ca9dc98" providerId="ADAL" clId="{3FBEB39D-EA37-4E40-979F-885B264C58E7}" dt="2022-01-24T17:14:31.384" v="402" actId="108"/>
          <ac:spMkLst>
            <pc:docMk/>
            <pc:sldMk cId="3423204984" sldId="280"/>
            <ac:spMk id="78" creationId="{00000000-0000-0000-0000-000000000000}"/>
          </ac:spMkLst>
        </pc:spChg>
        <pc:picChg chg="add mod">
          <ac:chgData name="Cindy Raffo" userId="b7c6848e-cbc4-47db-a15c-77125ca9dc98" providerId="ADAL" clId="{3FBEB39D-EA37-4E40-979F-885B264C58E7}" dt="2022-01-24T21:43:55.988" v="2244" actId="1036"/>
          <ac:picMkLst>
            <pc:docMk/>
            <pc:sldMk cId="3423204984" sldId="280"/>
            <ac:picMk id="6" creationId="{744979A5-FFA0-4202-8C59-0C292451B61A}"/>
          </ac:picMkLst>
        </pc:picChg>
      </pc:sldChg>
      <pc:sldChg chg="addSp delSp modSp new mod">
        <pc:chgData name="Cindy Raffo" userId="b7c6848e-cbc4-47db-a15c-77125ca9dc98" providerId="ADAL" clId="{3FBEB39D-EA37-4E40-979F-885B264C58E7}" dt="2022-01-24T21:54:48.110" v="2357" actId="6549"/>
        <pc:sldMkLst>
          <pc:docMk/>
          <pc:sldMk cId="1234929382" sldId="281"/>
        </pc:sldMkLst>
        <pc:spChg chg="mod">
          <ac:chgData name="Cindy Raffo" userId="b7c6848e-cbc4-47db-a15c-77125ca9dc98" providerId="ADAL" clId="{3FBEB39D-EA37-4E40-979F-885B264C58E7}" dt="2022-01-24T21:54:48.110" v="2357" actId="6549"/>
          <ac:spMkLst>
            <pc:docMk/>
            <pc:sldMk cId="1234929382" sldId="281"/>
            <ac:spMk id="2" creationId="{08DB7CA9-108C-4C5C-8BF6-A74FB9F62BE7}"/>
          </ac:spMkLst>
        </pc:spChg>
        <pc:spChg chg="del mod">
          <ac:chgData name="Cindy Raffo" userId="b7c6848e-cbc4-47db-a15c-77125ca9dc98" providerId="ADAL" clId="{3FBEB39D-EA37-4E40-979F-885B264C58E7}" dt="2022-01-24T19:37:43.585" v="1621" actId="478"/>
          <ac:spMkLst>
            <pc:docMk/>
            <pc:sldMk cId="1234929382" sldId="281"/>
            <ac:spMk id="3" creationId="{DEB6C911-7BCC-4E54-A8A8-18B26A7F6661}"/>
          </ac:spMkLst>
        </pc:spChg>
        <pc:spChg chg="del mod">
          <ac:chgData name="Cindy Raffo" userId="b7c6848e-cbc4-47db-a15c-77125ca9dc98" providerId="ADAL" clId="{3FBEB39D-EA37-4E40-979F-885B264C58E7}" dt="2022-01-24T19:37:41.455" v="1620" actId="478"/>
          <ac:spMkLst>
            <pc:docMk/>
            <pc:sldMk cId="1234929382" sldId="281"/>
            <ac:spMk id="4" creationId="{CB04A46F-F044-445F-94B5-7C68CC0D849C}"/>
          </ac:spMkLst>
        </pc:spChg>
        <pc:spChg chg="add mod">
          <ac:chgData name="Cindy Raffo" userId="b7c6848e-cbc4-47db-a15c-77125ca9dc98" providerId="ADAL" clId="{3FBEB39D-EA37-4E40-979F-885B264C58E7}" dt="2022-01-24T21:47:58.852" v="2298" actId="1076"/>
          <ac:spMkLst>
            <pc:docMk/>
            <pc:sldMk cId="1234929382" sldId="281"/>
            <ac:spMk id="5" creationId="{DE1F431B-98D9-41C8-ADF8-522FC83DAA63}"/>
          </ac:spMkLst>
        </pc:spChg>
        <pc:picChg chg="add mod">
          <ac:chgData name="Cindy Raffo" userId="b7c6848e-cbc4-47db-a15c-77125ca9dc98" providerId="ADAL" clId="{3FBEB39D-EA37-4E40-979F-885B264C58E7}" dt="2022-01-24T21:48:12.647" v="2300" actId="1076"/>
          <ac:picMkLst>
            <pc:docMk/>
            <pc:sldMk cId="1234929382" sldId="281"/>
            <ac:picMk id="8" creationId="{4505225D-CCF7-4856-9E0F-A6A5F9C3F2C3}"/>
          </ac:picMkLst>
        </pc:picChg>
        <pc:cxnChg chg="add del">
          <ac:chgData name="Cindy Raffo" userId="b7c6848e-cbc4-47db-a15c-77125ca9dc98" providerId="ADAL" clId="{3FBEB39D-EA37-4E40-979F-885B264C58E7}" dt="2022-01-24T21:46:39.550" v="2265" actId="478"/>
          <ac:cxnSpMkLst>
            <pc:docMk/>
            <pc:sldMk cId="1234929382" sldId="281"/>
            <ac:cxnSpMk id="7" creationId="{3079584D-7A01-470E-BF2F-7D5ED849618D}"/>
          </ac:cxnSpMkLst>
        </pc:cxnChg>
      </pc:sldChg>
      <pc:sldChg chg="addSp delSp modSp new mod modClrScheme chgLayout">
        <pc:chgData name="Cindy Raffo" userId="b7c6848e-cbc4-47db-a15c-77125ca9dc98" providerId="ADAL" clId="{3FBEB39D-EA37-4E40-979F-885B264C58E7}" dt="2022-01-24T21:49:07.985" v="2306" actId="1035"/>
        <pc:sldMkLst>
          <pc:docMk/>
          <pc:sldMk cId="2065842528" sldId="282"/>
        </pc:sldMkLst>
        <pc:spChg chg="del">
          <ac:chgData name="Cindy Raffo" userId="b7c6848e-cbc4-47db-a15c-77125ca9dc98" providerId="ADAL" clId="{3FBEB39D-EA37-4E40-979F-885B264C58E7}" dt="2022-01-24T21:15:06.104" v="1845" actId="478"/>
          <ac:spMkLst>
            <pc:docMk/>
            <pc:sldMk cId="2065842528" sldId="282"/>
            <ac:spMk id="2" creationId="{6D32BDDF-2173-4AF6-B8B0-C7FA7CF8C747}"/>
          </ac:spMkLst>
        </pc:spChg>
        <pc:spChg chg="del mod">
          <ac:chgData name="Cindy Raffo" userId="b7c6848e-cbc4-47db-a15c-77125ca9dc98" providerId="ADAL" clId="{3FBEB39D-EA37-4E40-979F-885B264C58E7}" dt="2022-01-24T21:13:48.890" v="1814" actId="478"/>
          <ac:spMkLst>
            <pc:docMk/>
            <pc:sldMk cId="2065842528" sldId="282"/>
            <ac:spMk id="3" creationId="{21306FE8-F313-4BC8-9B14-FD11AB569A0B}"/>
          </ac:spMkLst>
        </pc:spChg>
        <pc:spChg chg="add mod">
          <ac:chgData name="Cindy Raffo" userId="b7c6848e-cbc4-47db-a15c-77125ca9dc98" providerId="ADAL" clId="{3FBEB39D-EA37-4E40-979F-885B264C58E7}" dt="2022-01-24T21:17:41.062" v="1878"/>
          <ac:spMkLst>
            <pc:docMk/>
            <pc:sldMk cId="2065842528" sldId="282"/>
            <ac:spMk id="4" creationId="{54C74FAB-02ED-4642-AE2D-E170B2E63265}"/>
          </ac:spMkLst>
        </pc:spChg>
        <pc:spChg chg="add mod">
          <ac:chgData name="Cindy Raffo" userId="b7c6848e-cbc4-47db-a15c-77125ca9dc98" providerId="ADAL" clId="{3FBEB39D-EA37-4E40-979F-885B264C58E7}" dt="2022-01-24T21:41:35.651" v="2211" actId="122"/>
          <ac:spMkLst>
            <pc:docMk/>
            <pc:sldMk cId="2065842528" sldId="282"/>
            <ac:spMk id="5" creationId="{6D74BCFB-8342-46BF-B763-5A2C973AA914}"/>
          </ac:spMkLst>
        </pc:spChg>
        <pc:spChg chg="add del mod">
          <ac:chgData name="Cindy Raffo" userId="b7c6848e-cbc4-47db-a15c-77125ca9dc98" providerId="ADAL" clId="{3FBEB39D-EA37-4E40-979F-885B264C58E7}" dt="2022-01-24T21:17:16.331" v="1874" actId="478"/>
          <ac:spMkLst>
            <pc:docMk/>
            <pc:sldMk cId="2065842528" sldId="282"/>
            <ac:spMk id="71" creationId="{6E82CB09-9E6A-4507-8DFA-0E7FE5BA6813}"/>
          </ac:spMkLst>
        </pc:spChg>
        <pc:picChg chg="add mod">
          <ac:chgData name="Cindy Raffo" userId="b7c6848e-cbc4-47db-a15c-77125ca9dc98" providerId="ADAL" clId="{3FBEB39D-EA37-4E40-979F-885B264C58E7}" dt="2022-01-24T21:49:07.985" v="2306" actId="1035"/>
          <ac:picMkLst>
            <pc:docMk/>
            <pc:sldMk cId="2065842528" sldId="282"/>
            <ac:picMk id="9" creationId="{553E5A29-1368-45A4-9EBD-156FFE1EB1E5}"/>
          </ac:picMkLst>
        </pc:picChg>
        <pc:picChg chg="add mod">
          <ac:chgData name="Cindy Raffo" userId="b7c6848e-cbc4-47db-a15c-77125ca9dc98" providerId="ADAL" clId="{3FBEB39D-EA37-4E40-979F-885B264C58E7}" dt="2022-01-24T21:18:48.869" v="1894" actId="1076"/>
          <ac:picMkLst>
            <pc:docMk/>
            <pc:sldMk cId="2065842528" sldId="282"/>
            <ac:picMk id="2050" creationId="{0E67ECBB-4A3B-44B2-A513-23197BF59DEF}"/>
          </ac:picMkLst>
        </pc:picChg>
        <pc:picChg chg="add mod">
          <ac:chgData name="Cindy Raffo" userId="b7c6848e-cbc4-47db-a15c-77125ca9dc98" providerId="ADAL" clId="{3FBEB39D-EA37-4E40-979F-885B264C58E7}" dt="2022-01-24T21:21:33.308" v="1944" actId="1076"/>
          <ac:picMkLst>
            <pc:docMk/>
            <pc:sldMk cId="2065842528" sldId="282"/>
            <ac:picMk id="2052" creationId="{A01794C5-F79C-4056-B840-2479CA14DF67}"/>
          </ac:picMkLst>
        </pc:picChg>
      </pc:sldChg>
      <pc:sldChg chg="addSp modSp new del mod">
        <pc:chgData name="Cindy Raffo" userId="b7c6848e-cbc4-47db-a15c-77125ca9dc98" providerId="ADAL" clId="{3FBEB39D-EA37-4E40-979F-885B264C58E7}" dt="2022-01-24T21:24:05.880" v="1946" actId="47"/>
        <pc:sldMkLst>
          <pc:docMk/>
          <pc:sldMk cId="2495628395" sldId="283"/>
        </pc:sldMkLst>
        <pc:spChg chg="mod">
          <ac:chgData name="Cindy Raffo" userId="b7c6848e-cbc4-47db-a15c-77125ca9dc98" providerId="ADAL" clId="{3FBEB39D-EA37-4E40-979F-885B264C58E7}" dt="2022-01-24T21:20:44.182" v="1935" actId="20577"/>
          <ac:spMkLst>
            <pc:docMk/>
            <pc:sldMk cId="2495628395" sldId="283"/>
            <ac:spMk id="2" creationId="{AE10DD6B-0D07-48E6-BD86-F741EE8002D2}"/>
          </ac:spMkLst>
        </pc:spChg>
        <pc:picChg chg="add mod">
          <ac:chgData name="Cindy Raffo" userId="b7c6848e-cbc4-47db-a15c-77125ca9dc98" providerId="ADAL" clId="{3FBEB39D-EA37-4E40-979F-885B264C58E7}" dt="2022-01-24T21:21:41.836" v="1945"/>
          <ac:picMkLst>
            <pc:docMk/>
            <pc:sldMk cId="2495628395" sldId="283"/>
            <ac:picMk id="5" creationId="{4B632E76-E9EA-4534-B538-DD95F170E1E8}"/>
          </ac:picMkLst>
        </pc:picChg>
      </pc:sldChg>
      <pc:sldChg chg="addSp delSp modSp mod">
        <pc:chgData name="Cindy Raffo" userId="b7c6848e-cbc4-47db-a15c-77125ca9dc98" providerId="ADAL" clId="{3FBEB39D-EA37-4E40-979F-885B264C58E7}" dt="2022-01-24T21:49:13.559" v="2309" actId="1037"/>
        <pc:sldMkLst>
          <pc:docMk/>
          <pc:sldMk cId="1249723540" sldId="284"/>
        </pc:sldMkLst>
        <pc:spChg chg="del">
          <ac:chgData name="Cindy Raffo" userId="b7c6848e-cbc4-47db-a15c-77125ca9dc98" providerId="ADAL" clId="{3FBEB39D-EA37-4E40-979F-885B264C58E7}" dt="2022-01-24T21:25:53.955" v="2103" actId="478"/>
          <ac:spMkLst>
            <pc:docMk/>
            <pc:sldMk cId="1249723540" sldId="284"/>
            <ac:spMk id="3" creationId="{FCF76654-0BDF-4A6F-AE1F-D75BFB361A9F}"/>
          </ac:spMkLst>
        </pc:spChg>
        <pc:spChg chg="del">
          <ac:chgData name="Cindy Raffo" userId="b7c6848e-cbc4-47db-a15c-77125ca9dc98" providerId="ADAL" clId="{3FBEB39D-EA37-4E40-979F-885B264C58E7}" dt="2022-01-24T21:25:58.773" v="2105" actId="478"/>
          <ac:spMkLst>
            <pc:docMk/>
            <pc:sldMk cId="1249723540" sldId="284"/>
            <ac:spMk id="4" creationId="{497DB7ED-D8A8-4441-85AC-BE7068F4424E}"/>
          </ac:spMkLst>
        </pc:spChg>
        <pc:spChg chg="mod">
          <ac:chgData name="Cindy Raffo" userId="b7c6848e-cbc4-47db-a15c-77125ca9dc98" providerId="ADAL" clId="{3FBEB39D-EA37-4E40-979F-885B264C58E7}" dt="2022-01-24T21:44:54.913" v="2249" actId="6549"/>
          <ac:spMkLst>
            <pc:docMk/>
            <pc:sldMk cId="1249723540" sldId="284"/>
            <ac:spMk id="5" creationId="{96916DD2-C1FD-47B3-BD0A-A42F8225C01C}"/>
          </ac:spMkLst>
        </pc:spChg>
        <pc:spChg chg="add del mod">
          <ac:chgData name="Cindy Raffo" userId="b7c6848e-cbc4-47db-a15c-77125ca9dc98" providerId="ADAL" clId="{3FBEB39D-EA37-4E40-979F-885B264C58E7}" dt="2022-01-24T21:25:57.094" v="2104" actId="478"/>
          <ac:spMkLst>
            <pc:docMk/>
            <pc:sldMk cId="1249723540" sldId="284"/>
            <ac:spMk id="6" creationId="{41887202-5BA7-415F-B0B5-CC040005BC35}"/>
          </ac:spMkLst>
        </pc:spChg>
        <pc:spChg chg="add del mod">
          <ac:chgData name="Cindy Raffo" userId="b7c6848e-cbc4-47db-a15c-77125ca9dc98" providerId="ADAL" clId="{3FBEB39D-EA37-4E40-979F-885B264C58E7}" dt="2022-01-24T21:26:01.697" v="2106" actId="478"/>
          <ac:spMkLst>
            <pc:docMk/>
            <pc:sldMk cId="1249723540" sldId="284"/>
            <ac:spMk id="8" creationId="{ACE01FE3-FFF7-4261-B0E7-29C7A3B1970D}"/>
          </ac:spMkLst>
        </pc:spChg>
        <pc:spChg chg="add mod">
          <ac:chgData name="Cindy Raffo" userId="b7c6848e-cbc4-47db-a15c-77125ca9dc98" providerId="ADAL" clId="{3FBEB39D-EA37-4E40-979F-885B264C58E7}" dt="2022-01-24T21:45:01.211" v="2250" actId="1076"/>
          <ac:spMkLst>
            <pc:docMk/>
            <pc:sldMk cId="1249723540" sldId="284"/>
            <ac:spMk id="9" creationId="{E331A024-3C90-45AD-8AEF-6C72C25C76B3}"/>
          </ac:spMkLst>
        </pc:spChg>
        <pc:spChg chg="add del mod">
          <ac:chgData name="Cindy Raffo" userId="b7c6848e-cbc4-47db-a15c-77125ca9dc98" providerId="ADAL" clId="{3FBEB39D-EA37-4E40-979F-885B264C58E7}" dt="2022-01-24T21:29:57.232" v="2124" actId="478"/>
          <ac:spMkLst>
            <pc:docMk/>
            <pc:sldMk cId="1249723540" sldId="284"/>
            <ac:spMk id="10" creationId="{F3EA5967-EF57-467C-B4A0-01E8C23024E8}"/>
          </ac:spMkLst>
        </pc:spChg>
        <pc:spChg chg="add mod">
          <ac:chgData name="Cindy Raffo" userId="b7c6848e-cbc4-47db-a15c-77125ca9dc98" providerId="ADAL" clId="{3FBEB39D-EA37-4E40-979F-885B264C58E7}" dt="2022-01-24T21:42:33.401" v="2215" actId="207"/>
          <ac:spMkLst>
            <pc:docMk/>
            <pc:sldMk cId="1249723540" sldId="284"/>
            <ac:spMk id="11" creationId="{F8090508-91CA-4A93-949C-E7975A42DDE8}"/>
          </ac:spMkLst>
        </pc:spChg>
        <pc:spChg chg="add mod">
          <ac:chgData name="Cindy Raffo" userId="b7c6848e-cbc4-47db-a15c-77125ca9dc98" providerId="ADAL" clId="{3FBEB39D-EA37-4E40-979F-885B264C58E7}" dt="2022-01-24T21:42:42.081" v="2217" actId="6549"/>
          <ac:spMkLst>
            <pc:docMk/>
            <pc:sldMk cId="1249723540" sldId="284"/>
            <ac:spMk id="12" creationId="{DC7DE346-8EB2-40E8-A185-92D4C345A6FC}"/>
          </ac:spMkLst>
        </pc:spChg>
        <pc:picChg chg="add mod">
          <ac:chgData name="Cindy Raffo" userId="b7c6848e-cbc4-47db-a15c-77125ca9dc98" providerId="ADAL" clId="{3FBEB39D-EA37-4E40-979F-885B264C58E7}" dt="2022-01-24T21:49:13.559" v="2309" actId="1037"/>
          <ac:picMkLst>
            <pc:docMk/>
            <pc:sldMk cId="1249723540" sldId="284"/>
            <ac:picMk id="16" creationId="{92E2002C-888F-4EC0-BFB3-2F35D87704CE}"/>
          </ac:picMkLst>
        </pc:picChg>
        <pc:picChg chg="add mod">
          <ac:chgData name="Cindy Raffo" userId="b7c6848e-cbc4-47db-a15c-77125ca9dc98" providerId="ADAL" clId="{3FBEB39D-EA37-4E40-979F-885B264C58E7}" dt="2022-01-24T21:45:05.798" v="2251" actId="1076"/>
          <ac:picMkLst>
            <pc:docMk/>
            <pc:sldMk cId="1249723540" sldId="284"/>
            <ac:picMk id="3074" creationId="{3F6A89D0-F6FE-4914-A786-7591E104BB43}"/>
          </ac:picMkLst>
        </pc:picChg>
        <pc:picChg chg="add mod">
          <ac:chgData name="Cindy Raffo" userId="b7c6848e-cbc4-47db-a15c-77125ca9dc98" providerId="ADAL" clId="{3FBEB39D-EA37-4E40-979F-885B264C58E7}" dt="2022-01-24T21:45:14.382" v="2252" actId="1076"/>
          <ac:picMkLst>
            <pc:docMk/>
            <pc:sldMk cId="1249723540" sldId="284"/>
            <ac:picMk id="3076" creationId="{18588FDF-0739-4C48-83D3-583DE96FE02B}"/>
          </ac:picMkLst>
        </pc:picChg>
        <pc:picChg chg="add del">
          <ac:chgData name="Cindy Raffo" userId="b7c6848e-cbc4-47db-a15c-77125ca9dc98" providerId="ADAL" clId="{3FBEB39D-EA37-4E40-979F-885B264C58E7}" dt="2022-01-24T21:27:46.564" v="2115" actId="478"/>
          <ac:picMkLst>
            <pc:docMk/>
            <pc:sldMk cId="1249723540" sldId="284"/>
            <ac:picMk id="3078" creationId="{438418C6-8900-4AEE-B3D8-D57133E0BFC8}"/>
          </ac:picMkLst>
        </pc:picChg>
      </pc:sldChg>
      <pc:sldChg chg="modSp new add del mod">
        <pc:chgData name="Cindy Raffo" userId="b7c6848e-cbc4-47db-a15c-77125ca9dc98" providerId="ADAL" clId="{3FBEB39D-EA37-4E40-979F-885B264C58E7}" dt="2022-01-24T21:37:22.382" v="2177" actId="47"/>
        <pc:sldMkLst>
          <pc:docMk/>
          <pc:sldMk cId="2976749858" sldId="285"/>
        </pc:sldMkLst>
        <pc:spChg chg="mod">
          <ac:chgData name="Cindy Raffo" userId="b7c6848e-cbc4-47db-a15c-77125ca9dc98" providerId="ADAL" clId="{3FBEB39D-EA37-4E40-979F-885B264C58E7}" dt="2022-01-24T21:37:19.571" v="2176" actId="20577"/>
          <ac:spMkLst>
            <pc:docMk/>
            <pc:sldMk cId="2976749858" sldId="285"/>
            <ac:spMk id="3" creationId="{E07CCAB2-6F8C-44C8-AC2B-9ADEF1646977}"/>
          </ac:spMkLst>
        </pc:spChg>
      </pc:sldChg>
      <pc:sldMasterChg chg="delSldLayout">
        <pc:chgData name="Cindy Raffo" userId="b7c6848e-cbc4-47db-a15c-77125ca9dc98" providerId="ADAL" clId="{3FBEB39D-EA37-4E40-979F-885B264C58E7}" dt="2022-01-24T19:41:56.962" v="1708" actId="47"/>
        <pc:sldMasterMkLst>
          <pc:docMk/>
          <pc:sldMasterMk cId="2241163862" sldId="2147483648"/>
        </pc:sldMasterMkLst>
        <pc:sldLayoutChg chg="del">
          <pc:chgData name="Cindy Raffo" userId="b7c6848e-cbc4-47db-a15c-77125ca9dc98" providerId="ADAL" clId="{3FBEB39D-EA37-4E40-979F-885B264C58E7}" dt="2022-01-24T19:41:56.962" v="1708" actId="47"/>
          <pc:sldLayoutMkLst>
            <pc:docMk/>
            <pc:sldMasterMk cId="2241163862" sldId="2147483648"/>
            <pc:sldLayoutMk cId="624399186" sldId="2147483659"/>
          </pc:sldLayoutMkLst>
        </pc:sldLayoutChg>
        <pc:sldLayoutChg chg="del">
          <pc:chgData name="Cindy Raffo" userId="b7c6848e-cbc4-47db-a15c-77125ca9dc98" providerId="ADAL" clId="{3FBEB39D-EA37-4E40-979F-885B264C58E7}" dt="2022-01-24T15:11:22.047" v="327" actId="47"/>
          <pc:sldLayoutMkLst>
            <pc:docMk/>
            <pc:sldMasterMk cId="2241163862" sldId="2147483648"/>
            <pc:sldLayoutMk cId="1494090953" sldId="2147483659"/>
          </pc:sldLayoutMkLst>
        </pc:sldLayoutChg>
      </pc:sldMasterChg>
      <pc:sldMasterChg chg="del delSldLayout">
        <pc:chgData name="Cindy Raffo" userId="b7c6848e-cbc4-47db-a15c-77125ca9dc98" providerId="ADAL" clId="{3FBEB39D-EA37-4E40-979F-885B264C58E7}" dt="2022-01-24T17:19:06.855" v="409" actId="47"/>
        <pc:sldMasterMkLst>
          <pc:docMk/>
          <pc:sldMasterMk cId="2584864771" sldId="2147483660"/>
        </pc:sldMasterMkLst>
        <pc:sldLayoutChg chg="del">
          <pc:chgData name="Cindy Raffo" userId="b7c6848e-cbc4-47db-a15c-77125ca9dc98" providerId="ADAL" clId="{3FBEB39D-EA37-4E40-979F-885B264C58E7}" dt="2022-01-24T17:19:06.855" v="409" actId="47"/>
          <pc:sldLayoutMkLst>
            <pc:docMk/>
            <pc:sldMasterMk cId="2584864771" sldId="2147483660"/>
            <pc:sldLayoutMk cId="2265604579" sldId="2147483661"/>
          </pc:sldLayoutMkLst>
        </pc:sldLayoutChg>
        <pc:sldLayoutChg chg="del">
          <pc:chgData name="Cindy Raffo" userId="b7c6848e-cbc4-47db-a15c-77125ca9dc98" providerId="ADAL" clId="{3FBEB39D-EA37-4E40-979F-885B264C58E7}" dt="2022-01-24T17:19:06.855" v="409" actId="47"/>
          <pc:sldLayoutMkLst>
            <pc:docMk/>
            <pc:sldMasterMk cId="2584864771" sldId="2147483660"/>
            <pc:sldLayoutMk cId="2234820631" sldId="2147483662"/>
          </pc:sldLayoutMkLst>
        </pc:sldLayoutChg>
        <pc:sldLayoutChg chg="del">
          <pc:chgData name="Cindy Raffo" userId="b7c6848e-cbc4-47db-a15c-77125ca9dc98" providerId="ADAL" clId="{3FBEB39D-EA37-4E40-979F-885B264C58E7}" dt="2022-01-24T17:19:06.855" v="409" actId="47"/>
          <pc:sldLayoutMkLst>
            <pc:docMk/>
            <pc:sldMasterMk cId="2584864771" sldId="2147483660"/>
            <pc:sldLayoutMk cId="90023648" sldId="2147483663"/>
          </pc:sldLayoutMkLst>
        </pc:sldLayoutChg>
        <pc:sldLayoutChg chg="del">
          <pc:chgData name="Cindy Raffo" userId="b7c6848e-cbc4-47db-a15c-77125ca9dc98" providerId="ADAL" clId="{3FBEB39D-EA37-4E40-979F-885B264C58E7}" dt="2022-01-24T17:19:06.855" v="409" actId="47"/>
          <pc:sldLayoutMkLst>
            <pc:docMk/>
            <pc:sldMasterMk cId="2584864771" sldId="2147483660"/>
            <pc:sldLayoutMk cId="4065757608" sldId="2147483664"/>
          </pc:sldLayoutMkLst>
        </pc:sldLayoutChg>
        <pc:sldLayoutChg chg="del">
          <pc:chgData name="Cindy Raffo" userId="b7c6848e-cbc4-47db-a15c-77125ca9dc98" providerId="ADAL" clId="{3FBEB39D-EA37-4E40-979F-885B264C58E7}" dt="2022-01-24T17:19:06.855" v="409" actId="47"/>
          <pc:sldLayoutMkLst>
            <pc:docMk/>
            <pc:sldMasterMk cId="2584864771" sldId="2147483660"/>
            <pc:sldLayoutMk cId="630821951" sldId="2147483665"/>
          </pc:sldLayoutMkLst>
        </pc:sldLayoutChg>
        <pc:sldLayoutChg chg="del">
          <pc:chgData name="Cindy Raffo" userId="b7c6848e-cbc4-47db-a15c-77125ca9dc98" providerId="ADAL" clId="{3FBEB39D-EA37-4E40-979F-885B264C58E7}" dt="2022-01-24T17:19:06.855" v="409" actId="47"/>
          <pc:sldLayoutMkLst>
            <pc:docMk/>
            <pc:sldMasterMk cId="2584864771" sldId="2147483660"/>
            <pc:sldLayoutMk cId="4089345990" sldId="2147483666"/>
          </pc:sldLayoutMkLst>
        </pc:sldLayoutChg>
        <pc:sldLayoutChg chg="del">
          <pc:chgData name="Cindy Raffo" userId="b7c6848e-cbc4-47db-a15c-77125ca9dc98" providerId="ADAL" clId="{3FBEB39D-EA37-4E40-979F-885B264C58E7}" dt="2022-01-24T17:19:06.855" v="409" actId="47"/>
          <pc:sldLayoutMkLst>
            <pc:docMk/>
            <pc:sldMasterMk cId="2584864771" sldId="2147483660"/>
            <pc:sldLayoutMk cId="2429684913" sldId="2147483667"/>
          </pc:sldLayoutMkLst>
        </pc:sldLayoutChg>
        <pc:sldLayoutChg chg="del">
          <pc:chgData name="Cindy Raffo" userId="b7c6848e-cbc4-47db-a15c-77125ca9dc98" providerId="ADAL" clId="{3FBEB39D-EA37-4E40-979F-885B264C58E7}" dt="2022-01-24T17:19:06.855" v="409" actId="47"/>
          <pc:sldLayoutMkLst>
            <pc:docMk/>
            <pc:sldMasterMk cId="2584864771" sldId="2147483660"/>
            <pc:sldLayoutMk cId="3619876975" sldId="2147483668"/>
          </pc:sldLayoutMkLst>
        </pc:sldLayoutChg>
        <pc:sldLayoutChg chg="del">
          <pc:chgData name="Cindy Raffo" userId="b7c6848e-cbc4-47db-a15c-77125ca9dc98" providerId="ADAL" clId="{3FBEB39D-EA37-4E40-979F-885B264C58E7}" dt="2022-01-24T17:19:06.855" v="409" actId="47"/>
          <pc:sldLayoutMkLst>
            <pc:docMk/>
            <pc:sldMasterMk cId="2584864771" sldId="2147483660"/>
            <pc:sldLayoutMk cId="1576516575" sldId="2147483669"/>
          </pc:sldLayoutMkLst>
        </pc:sldLayoutChg>
        <pc:sldLayoutChg chg="del">
          <pc:chgData name="Cindy Raffo" userId="b7c6848e-cbc4-47db-a15c-77125ca9dc98" providerId="ADAL" clId="{3FBEB39D-EA37-4E40-979F-885B264C58E7}" dt="2022-01-24T17:19:06.855" v="409" actId="47"/>
          <pc:sldLayoutMkLst>
            <pc:docMk/>
            <pc:sldMasterMk cId="2584864771" sldId="2147483660"/>
            <pc:sldLayoutMk cId="709204005" sldId="2147483670"/>
          </pc:sldLayoutMkLst>
        </pc:sldLayoutChg>
        <pc:sldLayoutChg chg="del">
          <pc:chgData name="Cindy Raffo" userId="b7c6848e-cbc4-47db-a15c-77125ca9dc98" providerId="ADAL" clId="{3FBEB39D-EA37-4E40-979F-885B264C58E7}" dt="2022-01-24T17:19:06.855" v="409" actId="47"/>
          <pc:sldLayoutMkLst>
            <pc:docMk/>
            <pc:sldMasterMk cId="2584864771" sldId="2147483660"/>
            <pc:sldLayoutMk cId="1376364811" sldId="2147483671"/>
          </pc:sldLayoutMkLst>
        </pc:sldLayoutChg>
        <pc:sldLayoutChg chg="del">
          <pc:chgData name="Cindy Raffo" userId="b7c6848e-cbc4-47db-a15c-77125ca9dc98" providerId="ADAL" clId="{3FBEB39D-EA37-4E40-979F-885B264C58E7}" dt="2022-01-24T17:19:06.855" v="409" actId="47"/>
          <pc:sldLayoutMkLst>
            <pc:docMk/>
            <pc:sldMasterMk cId="2584864771" sldId="2147483660"/>
            <pc:sldLayoutMk cId="3257591318" sldId="214748367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FDD9CD-BCA6-41BB-A768-1054F3215EE0}" type="datetimeFigureOut">
              <a:rPr lang="nl-BE" smtClean="0"/>
              <a:t>25/01/2022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2CF00-7A71-49A5-BD94-0426D50CF07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11369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E94BB7-FF2E-4852-B080-778C41EC06D2}" type="datetimeFigureOut">
              <a:rPr lang="nl-BE" smtClean="0"/>
              <a:t>25/01/2022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0B4AB-FB7E-4055-A8D0-E3AC58A60D2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30001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" y="0"/>
            <a:ext cx="9141293" cy="51435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182516" y="2545011"/>
            <a:ext cx="7772400" cy="479119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nl-NL" dirty="0"/>
              <a:t>Hier komt de titel van de </a:t>
            </a:r>
            <a:r>
              <a:rPr lang="nl-NL" dirty="0" err="1"/>
              <a:t>ppt</a:t>
            </a:r>
            <a:r>
              <a:rPr lang="nl-NL" dirty="0"/>
              <a:t>.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1189443" y="3100327"/>
            <a:ext cx="7772400" cy="594911"/>
          </a:xfrm>
        </p:spPr>
        <p:txBody>
          <a:bodyPr tIns="0" anchor="t" anchorCtr="0">
            <a:normAutofit/>
          </a:bodyPr>
          <a:lstStyle>
            <a:lvl1pPr marL="0" indent="0">
              <a:buNone/>
              <a:defRPr sz="3200" b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Hier komt de ondertitel</a:t>
            </a:r>
          </a:p>
        </p:txBody>
      </p:sp>
    </p:spTree>
    <p:extLst>
      <p:ext uri="{BB962C8B-B14F-4D97-AF65-F5344CB8AC3E}">
        <p14:creationId xmlns:p14="http://schemas.microsoft.com/office/powerpoint/2010/main" val="189180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" y="0"/>
            <a:ext cx="9141293" cy="51435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751407" y="2487173"/>
            <a:ext cx="6047756" cy="470856"/>
          </a:xfrm>
        </p:spPr>
        <p:txBody>
          <a:bodyPr anchor="t"/>
          <a:lstStyle>
            <a:lvl1pPr algn="l">
              <a:defRPr sz="4000" b="1" cap="none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Hoofdstuk 1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2751407" y="2970087"/>
            <a:ext cx="6047756" cy="893365"/>
          </a:xfrm>
        </p:spPr>
        <p:txBody>
          <a:bodyPr tIns="0" anchor="t" anchorCtr="0"/>
          <a:lstStyle>
            <a:lvl1pPr marL="0" indent="0">
              <a:buNone/>
              <a:defRPr sz="4000" b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4123975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" y="0"/>
            <a:ext cx="9141293" cy="5143500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36546" y="1528590"/>
            <a:ext cx="6951451" cy="282535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nl-BE" dirty="0"/>
              <a:t>Titel van de </a:t>
            </a:r>
            <a:r>
              <a:rPr lang="nl-BE" dirty="0" err="1"/>
              <a:t>Powerpoint</a:t>
            </a:r>
            <a:endParaRPr lang="nl-BE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536546" y="738366"/>
            <a:ext cx="6951451" cy="43569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0541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" y="0"/>
            <a:ext cx="9141293" cy="51435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36546" y="738366"/>
            <a:ext cx="6951451" cy="43569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536546" y="1520328"/>
            <a:ext cx="3420000" cy="28754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238024" y="1520328"/>
            <a:ext cx="3238959" cy="28754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48059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" y="0"/>
            <a:ext cx="9141293" cy="51435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263977" y="1187943"/>
            <a:ext cx="3226038" cy="518294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Bedankt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5284758" y="1874752"/>
            <a:ext cx="3226038" cy="1194955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Provincie Vlaams-Brabant</a:t>
            </a:r>
          </a:p>
          <a:p>
            <a:r>
              <a:rPr lang="nl-NL" dirty="0"/>
              <a:t>Provincieplein 1</a:t>
            </a:r>
          </a:p>
          <a:p>
            <a:r>
              <a:rPr lang="nl-NL" dirty="0"/>
              <a:t>3010 Leuven</a:t>
            </a:r>
          </a:p>
          <a:p>
            <a:r>
              <a:rPr lang="nl-NL" dirty="0"/>
              <a:t>016-22 22 22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15207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19672" y="848221"/>
            <a:ext cx="6951451" cy="396086"/>
          </a:xfrm>
          <a:prstGeom prst="rect">
            <a:avLst/>
          </a:prstGeom>
        </p:spPr>
        <p:txBody>
          <a:bodyPr vert="horz" wrap="none" lIns="0" tIns="0" rIns="91440" bIns="45720" rtlCol="0" anchor="ctr">
            <a:normAutofit/>
          </a:bodyPr>
          <a:lstStyle/>
          <a:p>
            <a:r>
              <a:rPr lang="nl-NL" dirty="0"/>
              <a:t>Hoofdtitel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612745" y="1528590"/>
            <a:ext cx="6951451" cy="2825359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65165" y="4553447"/>
            <a:ext cx="5733939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BE" dirty="0"/>
              <a:t>Titel van de </a:t>
            </a:r>
            <a:r>
              <a:rPr lang="nl-BE" dirty="0" err="1"/>
              <a:t>Powerpoint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4116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1" r:id="rId2"/>
    <p:sldLayoutId id="2147483650" r:id="rId3"/>
    <p:sldLayoutId id="2147483652" r:id="rId4"/>
    <p:sldLayoutId id="2147483649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b="1" kern="1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-"/>
        <a:defRPr sz="24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46380" y="2095424"/>
            <a:ext cx="7772400" cy="479119"/>
          </a:xfrm>
        </p:spPr>
        <p:txBody>
          <a:bodyPr>
            <a:noAutofit/>
          </a:bodyPr>
          <a:lstStyle/>
          <a:p>
            <a:r>
              <a:rPr lang="nl-BE" sz="2800"/>
              <a:t>Versterkte samenwerking </a:t>
            </a:r>
            <a:br>
              <a:rPr lang="nl-BE" sz="2800"/>
            </a:br>
            <a:r>
              <a:rPr lang="nl-BE" sz="2800"/>
              <a:t>provincie Vlaams-Brabant &amp; VDAB</a:t>
            </a:r>
            <a:br>
              <a:rPr lang="nl-BE" sz="2800"/>
            </a:br>
            <a:r>
              <a:rPr lang="nl-BE" sz="2800"/>
              <a:t>28.01.2022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9B58EDB5-4687-42E7-9E41-7BBDF6D0E54C}"/>
              </a:ext>
            </a:extLst>
          </p:cNvPr>
          <p:cNvSpPr/>
          <p:nvPr/>
        </p:nvSpPr>
        <p:spPr>
          <a:xfrm>
            <a:off x="4453217" y="238708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/>
              <a:t> 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903590E4-89F3-4BC4-9B75-AECCC9F55B17}"/>
              </a:ext>
            </a:extLst>
          </p:cNvPr>
          <p:cNvSpPr/>
          <p:nvPr/>
        </p:nvSpPr>
        <p:spPr>
          <a:xfrm>
            <a:off x="4453217" y="238708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/>
              <a:t> 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2AAA8E9C-419C-41DF-9664-78004E436933}"/>
              </a:ext>
            </a:extLst>
          </p:cNvPr>
          <p:cNvSpPr/>
          <p:nvPr/>
        </p:nvSpPr>
        <p:spPr>
          <a:xfrm>
            <a:off x="4453217" y="238708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/>
              <a:t> 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18E9BEEF-2D30-4BFF-89E1-D0C6B75964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264" y="4190337"/>
            <a:ext cx="1187137" cy="579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903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79;p15">
            <a:extLst>
              <a:ext uri="{FF2B5EF4-FFF2-40B4-BE49-F238E27FC236}">
                <a16:creationId xmlns:a16="http://schemas.microsoft.com/office/drawing/2014/main" id="{B9664263-6105-4DA9-974D-F31526A388FB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2007" y="1351722"/>
            <a:ext cx="5184252" cy="364964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16686" y="713757"/>
            <a:ext cx="6951451" cy="435695"/>
          </a:xfrm>
        </p:spPr>
        <p:txBody>
          <a:bodyPr>
            <a:noAutofit/>
          </a:bodyPr>
          <a:lstStyle/>
          <a:p>
            <a:r>
              <a:rPr lang="nl-BE" sz="2400"/>
              <a:t>Heel veel (!) vacatures</a:t>
            </a:r>
            <a:endParaRPr lang="nl-BE" sz="2400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5209CD13-9ABE-4EBD-B6DF-AF19E67B30E3}"/>
              </a:ext>
            </a:extLst>
          </p:cNvPr>
          <p:cNvSpPr/>
          <p:nvPr/>
        </p:nvSpPr>
        <p:spPr>
          <a:xfrm>
            <a:off x="6457065" y="1312565"/>
            <a:ext cx="21110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200" b="1">
                <a:latin typeface="Arial" panose="020B0604020202020204" pitchFamily="34" charset="0"/>
                <a:cs typeface="Arial" panose="020B0604020202020204" pitchFamily="34" charset="0"/>
              </a:rPr>
              <a:t>Aantal ontvangen vacatures nooit eerder zo hoog </a:t>
            </a:r>
            <a:r>
              <a:rPr lang="nl-NL" sz="1200" b="1" i="1">
                <a:latin typeface="Arial" panose="020B0604020202020204" pitchFamily="34" charset="0"/>
                <a:cs typeface="Arial" panose="020B0604020202020204" pitchFamily="34" charset="0"/>
              </a:rPr>
              <a:t>in de laatste 10 jaar</a:t>
            </a:r>
            <a:endParaRPr lang="nl-NL" sz="1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nl-NL" sz="1200" b="1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BE" sz="1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9B6DE22-0088-4A96-94F1-C0E7D4497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259" y="2194561"/>
            <a:ext cx="3276840" cy="1812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4098278A-D4AA-41F9-9AB2-455BBAC04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6192" y="4341086"/>
            <a:ext cx="770671" cy="37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008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A01794C5-F79C-4056-B840-2479CA14DF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026" y="1997184"/>
            <a:ext cx="2757836" cy="2279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54C74FAB-02ED-4642-AE2D-E170B2E63265}"/>
              </a:ext>
            </a:extLst>
          </p:cNvPr>
          <p:cNvSpPr/>
          <p:nvPr/>
        </p:nvSpPr>
        <p:spPr>
          <a:xfrm>
            <a:off x="1361617" y="1163378"/>
            <a:ext cx="7782383" cy="435695"/>
          </a:xfrm>
          <a:prstGeom prst="rect">
            <a:avLst/>
          </a:prstGeom>
        </p:spPr>
        <p:txBody>
          <a:bodyPr vert="horz" wrap="none" lIns="0" tIns="0" rIns="91440" bIns="45720" rtlCol="0" anchor="ctr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nl-NL" sz="2800" b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 </a:t>
            </a:r>
            <a:r>
              <a:rPr lang="nl-NL" sz="2400" b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 … en heel weinig (!) werkzoekenden zonder werk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br>
              <a:rPr lang="nl-NL" sz="2800" b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lang="nl-BE" sz="2800" b="1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E67ECBB-4A3B-44B2-A513-23197BF59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565" y="1325133"/>
            <a:ext cx="4936323" cy="408480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6D74BCFB-8342-46BF-B763-5A2C973AA914}"/>
              </a:ext>
            </a:extLst>
          </p:cNvPr>
          <p:cNvSpPr/>
          <p:nvPr/>
        </p:nvSpPr>
        <p:spPr>
          <a:xfrm>
            <a:off x="5964001" y="1532057"/>
            <a:ext cx="30572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200" b="1">
                <a:latin typeface="Arial" panose="020B0604020202020204" pitchFamily="34" charset="0"/>
                <a:cs typeface="Arial" panose="020B0604020202020204" pitchFamily="34" charset="0"/>
              </a:rPr>
              <a:t>Aantal werkzoekenden nooit eerder </a:t>
            </a:r>
            <a:br>
              <a:rPr lang="nl-NL" sz="12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b="1">
                <a:latin typeface="Arial" panose="020B0604020202020204" pitchFamily="34" charset="0"/>
                <a:cs typeface="Arial" panose="020B0604020202020204" pitchFamily="34" charset="0"/>
              </a:rPr>
              <a:t>zo laag </a:t>
            </a:r>
            <a:r>
              <a:rPr lang="nl-NL" sz="1200" b="1" i="1">
                <a:latin typeface="Arial" panose="020B0604020202020204" pitchFamily="34" charset="0"/>
                <a:cs typeface="Arial" panose="020B0604020202020204" pitchFamily="34" charset="0"/>
              </a:rPr>
              <a:t>in de laatste 10 jaar</a:t>
            </a:r>
            <a:endParaRPr lang="nl-NL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BE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553E5A29-1368-45A4-9EBD-156FFE1EB1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608" y="4346108"/>
            <a:ext cx="770671" cy="37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842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96916DD2-C1FD-47B3-BD0A-A42F8225C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947" y="327354"/>
            <a:ext cx="7194159" cy="436562"/>
          </a:xfrm>
        </p:spPr>
        <p:txBody>
          <a:bodyPr>
            <a:normAutofit fontScale="90000"/>
          </a:bodyPr>
          <a:lstStyle/>
          <a:p>
            <a:pPr marL="114300" lvl="0">
              <a:spcBef>
                <a:spcPts val="0"/>
              </a:spcBef>
              <a:buClr>
                <a:schemeClr val="dk2"/>
              </a:buClr>
              <a:buSzPts val="1800"/>
            </a:pPr>
            <a:br>
              <a:rPr lang="nl-BE"/>
            </a:br>
            <a:br>
              <a:rPr lang="nl-BE"/>
            </a:br>
            <a:br>
              <a:rPr lang="nl-BE"/>
            </a:br>
            <a:r>
              <a:rPr lang="nl-BE"/>
              <a:t>Matchen wordt een uitdaging</a:t>
            </a:r>
            <a:br>
              <a:rPr lang="nl-BE"/>
            </a:br>
            <a:br>
              <a:rPr lang="nl-NL" sz="1800" b="0"/>
            </a:br>
            <a:r>
              <a:rPr lang="nl-NL" sz="2000"/>
              <a:t>Kenmerken vacatures		      Kenmerken werkzoekenden</a:t>
            </a:r>
            <a:endParaRPr lang="nl-BE" sz="20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F6A89D0-F6FE-4914-A786-7591E104BB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947" y="2047814"/>
            <a:ext cx="3096618" cy="1077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18588FDF-0739-4C48-83D3-583DE96FE0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735" y="2026295"/>
            <a:ext cx="2896377" cy="116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E331A024-3C90-45AD-8AEF-6C72C25C76B3}"/>
              </a:ext>
            </a:extLst>
          </p:cNvPr>
          <p:cNvSpPr/>
          <p:nvPr/>
        </p:nvSpPr>
        <p:spPr>
          <a:xfrm>
            <a:off x="1417112" y="1720667"/>
            <a:ext cx="4572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BE" sz="1400" b="1">
                <a:solidFill>
                  <a:srgbClr val="004475"/>
                </a:solidFill>
                <a:latin typeface="Calibri" panose="020F0502020204030204" pitchFamily="34" charset="0"/>
              </a:rPr>
              <a:t>Vereist studieniveau vacatures Vlaams-Brabant*</a:t>
            </a:r>
            <a:endParaRPr lang="nl-BE" sz="1400"/>
          </a:p>
          <a:p>
            <a:br>
              <a:rPr lang="nl-BE" sz="1200"/>
            </a:br>
            <a:endParaRPr lang="nl-BE" sz="1200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F8090508-91CA-4A93-949C-E7975A42DDE8}"/>
              </a:ext>
            </a:extLst>
          </p:cNvPr>
          <p:cNvSpPr/>
          <p:nvPr/>
        </p:nvSpPr>
        <p:spPr>
          <a:xfrm>
            <a:off x="5378735" y="1678482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BE" sz="1400" b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Studieniveau werkzoekenden Vlaams-Brabant*</a:t>
            </a:r>
            <a:endParaRPr lang="nl-BE" sz="1400">
              <a:solidFill>
                <a:schemeClr val="accent2">
                  <a:lumMod val="75000"/>
                </a:schemeClr>
              </a:solidFill>
            </a:endParaRPr>
          </a:p>
          <a:p>
            <a:br>
              <a:rPr lang="nl-BE" sz="1400">
                <a:solidFill>
                  <a:schemeClr val="accent2">
                    <a:lumMod val="75000"/>
                  </a:schemeClr>
                </a:solidFill>
              </a:rPr>
            </a:br>
            <a:endParaRPr lang="nl-BE" sz="14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DC7DE346-8EB2-40E8-A185-92D4C345A6FC}"/>
              </a:ext>
            </a:extLst>
          </p:cNvPr>
          <p:cNvSpPr/>
          <p:nvPr/>
        </p:nvSpPr>
        <p:spPr>
          <a:xfrm>
            <a:off x="5458571" y="3186937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1200" b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+ algemeen zwakker profiel</a:t>
            </a:r>
            <a:endParaRPr lang="nl-NL" sz="1200">
              <a:solidFill>
                <a:schemeClr val="accent2">
                  <a:lumMod val="75000"/>
                </a:schemeClr>
              </a:solidFill>
            </a:endParaRPr>
          </a:p>
          <a:p>
            <a:br>
              <a:rPr lang="nl-NL" sz="1200">
                <a:solidFill>
                  <a:schemeClr val="accent2">
                    <a:lumMod val="75000"/>
                  </a:schemeClr>
                </a:solidFill>
              </a:rPr>
            </a:br>
            <a:r>
              <a:rPr lang="nl-NL" sz="120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20% 1-2 jaar werkzoekend</a:t>
            </a:r>
            <a:endParaRPr lang="nl-NL" sz="120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nl-NL" sz="120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34% 2+ jaar werkzoekend</a:t>
            </a:r>
            <a:endParaRPr lang="nl-NL" sz="120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nl-NL" sz="120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32% weinig kennis Nederlands</a:t>
            </a:r>
            <a:endParaRPr lang="nl-NL" sz="120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nl-NL" sz="120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32% andere herkomst</a:t>
            </a:r>
            <a:endParaRPr lang="nl-NL" sz="1200">
              <a:solidFill>
                <a:schemeClr val="accent2">
                  <a:lumMod val="75000"/>
                </a:schemeClr>
              </a:solidFill>
            </a:endParaRPr>
          </a:p>
          <a:p>
            <a:br>
              <a:rPr lang="nl-NL" sz="1200">
                <a:solidFill>
                  <a:schemeClr val="accent2">
                    <a:lumMod val="75000"/>
                  </a:schemeClr>
                </a:solidFill>
              </a:rPr>
            </a:br>
            <a:endParaRPr lang="nl-BE" sz="120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92E2002C-888F-4EC0-BFB3-2F35D87704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998" y="4351644"/>
            <a:ext cx="770671" cy="37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723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F76654-0BDF-4A6F-AE1F-D75BFB361A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9751" y="1892296"/>
            <a:ext cx="3420000" cy="2875402"/>
          </a:xfrm>
        </p:spPr>
        <p:txBody>
          <a:bodyPr>
            <a:noAutofit/>
          </a:bodyPr>
          <a:lstStyle/>
          <a:p>
            <a:pPr fontAlgn="t"/>
            <a:r>
              <a:rPr lang="en-US" sz="1600" b="0"/>
              <a:t>regisseur/actor van arbeidsmarkt </a:t>
            </a:r>
            <a:endParaRPr lang="nl-BE" sz="1600" b="0"/>
          </a:p>
          <a:p>
            <a:pPr fontAlgn="t"/>
            <a:r>
              <a:rPr lang="en-US" sz="1600" b="0"/>
              <a:t>connector in functie van partnerschappen voor werk</a:t>
            </a:r>
            <a:endParaRPr lang="nl-BE" sz="1600" b="0"/>
          </a:p>
          <a:p>
            <a:pPr fontAlgn="t"/>
            <a:r>
              <a:rPr lang="en-US" sz="1600" b="0"/>
              <a:t>als dataregisseur een 'trusted advisor' zijn die burgers en werkgevers helpt om beter onderbouwde en duurzamere keuzes te maken</a:t>
            </a:r>
            <a:endParaRPr lang="nl-BE" sz="1600" b="0"/>
          </a:p>
          <a:p>
            <a:endParaRPr lang="nl-BE" sz="160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97DB7ED-D8A8-4441-85AC-BE7068F44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6586" y="1885406"/>
            <a:ext cx="3818512" cy="2875402"/>
          </a:xfrm>
        </p:spPr>
        <p:txBody>
          <a:bodyPr vert="horz" lIns="0" tIns="45720" rIns="91440" bIns="45720" rtlCol="0">
            <a:noAutofit/>
          </a:bodyPr>
          <a:lstStyle/>
          <a:p>
            <a:pPr fontAlgn="t"/>
            <a:r>
              <a:rPr lang="nl-BE" sz="1200" b="0"/>
              <a:t>Versterken ondernemend vermogen regio</a:t>
            </a:r>
          </a:p>
          <a:p>
            <a:pPr fontAlgn="t"/>
            <a:r>
              <a:rPr lang="nl-BE" sz="1200" b="0"/>
              <a:t>Versterken onderwijsflankerend beleid</a:t>
            </a:r>
          </a:p>
          <a:p>
            <a:pPr fontAlgn="t"/>
            <a:r>
              <a:rPr lang="nl-BE" sz="1200" b="0"/>
              <a:t>Ondersteunen lokale besturen m.b.t. arbeidsmarktbeleid </a:t>
            </a:r>
          </a:p>
          <a:p>
            <a:pPr fontAlgn="t"/>
            <a:r>
              <a:rPr lang="nl-BE" sz="1200" b="0"/>
              <a:t>Brug onderwijs-arbeidsmarkt verder uitbouwen en informeren over opleidingstrajecten voor knelpuntberoepen</a:t>
            </a:r>
          </a:p>
          <a:p>
            <a:pPr fontAlgn="t"/>
            <a:r>
              <a:rPr lang="nl-BE" sz="1200" b="0"/>
              <a:t>Ondersteunen luchthaven als belangrijkste economische motor in onze regio</a:t>
            </a:r>
          </a:p>
          <a:p>
            <a:pPr fontAlgn="t"/>
            <a:r>
              <a:rPr lang="nl-BE" sz="1200" b="0"/>
              <a:t>Multidisciplinaire insteek vanuit de provincie</a:t>
            </a:r>
          </a:p>
          <a:p>
            <a:pPr fontAlgn="t"/>
            <a:r>
              <a:rPr lang="nl-BE" sz="1200" b="0"/>
              <a:t>Structureel partner VDAB &amp;</a:t>
            </a:r>
            <a:br>
              <a:rPr lang="nl-BE" sz="1200" b="0"/>
            </a:br>
            <a:r>
              <a:rPr lang="nl-BE" sz="1200" b="0"/>
              <a:t>sociale partners voor relance </a:t>
            </a:r>
            <a:br>
              <a:rPr lang="nl-BE" sz="1200" b="0"/>
            </a:br>
            <a:r>
              <a:rPr lang="nl-BE" sz="1200" b="0"/>
              <a:t>arbeidsmarkt Vlaams-Brabant</a:t>
            </a:r>
          </a:p>
          <a:p>
            <a:pPr fontAlgn="t"/>
            <a:endParaRPr lang="nl-BE" sz="1200" b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96916DD2-C1FD-47B3-BD0A-A42F8225C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167" y="382692"/>
            <a:ext cx="7194159" cy="436562"/>
          </a:xfrm>
        </p:spPr>
        <p:txBody>
          <a:bodyPr>
            <a:normAutofit fontScale="90000"/>
          </a:bodyPr>
          <a:lstStyle/>
          <a:p>
            <a:pPr marL="114300" lvl="0">
              <a:spcBef>
                <a:spcPts val="0"/>
              </a:spcBef>
              <a:buClr>
                <a:schemeClr val="dk2"/>
              </a:buClr>
              <a:buSzPts val="1800"/>
            </a:pPr>
            <a:br>
              <a:rPr lang="nl-BE"/>
            </a:br>
            <a:br>
              <a:rPr lang="nl-BE"/>
            </a:br>
            <a:br>
              <a:rPr lang="nl-BE"/>
            </a:br>
            <a:r>
              <a:rPr lang="nl-BE"/>
              <a:t>Waarom deze samenwerking?</a:t>
            </a:r>
            <a:br>
              <a:rPr lang="nl-BE"/>
            </a:br>
            <a:r>
              <a:rPr lang="nl-BE" sz="1800" b="0"/>
              <a:t>N</a:t>
            </a:r>
            <a:r>
              <a:rPr lang="nl-NL" sz="1800" b="0"/>
              <a:t>aar </a:t>
            </a:r>
            <a:r>
              <a:rPr lang="nl-NL" sz="1800"/>
              <a:t>80% werkzaamheidsgraad </a:t>
            </a:r>
            <a:r>
              <a:rPr lang="nl-NL" sz="1800" b="0"/>
              <a:t>door in te zetten op elkaars </a:t>
            </a:r>
            <a:r>
              <a:rPr lang="nl-NL" sz="1800"/>
              <a:t>sterktes</a:t>
            </a:r>
            <a:r>
              <a:rPr lang="nl-NL" sz="1800" b="0"/>
              <a:t> </a:t>
            </a:r>
            <a:br>
              <a:rPr lang="nl-NL" sz="1800" b="0"/>
            </a:br>
            <a:r>
              <a:rPr lang="nl-NL" sz="2000" b="0"/>
              <a:t> </a:t>
            </a:r>
            <a:br>
              <a:rPr lang="nl-NL" sz="2000" b="0"/>
            </a:br>
            <a:r>
              <a:rPr lang="nl-NL" sz="1800">
                <a:solidFill>
                  <a:srgbClr val="002060"/>
                </a:solidFill>
              </a:rPr>
              <a:t>VDAB</a:t>
            </a:r>
            <a:r>
              <a:rPr lang="nl-NL" sz="1800"/>
              <a:t>	</a:t>
            </a:r>
            <a:r>
              <a:rPr lang="nl-NL" sz="2000"/>
              <a:t>		                </a:t>
            </a:r>
            <a:r>
              <a:rPr lang="nl-NL" sz="1800"/>
              <a:t>Vlaams-Brabant</a:t>
            </a:r>
            <a:endParaRPr lang="nl-BE" sz="180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44979A5-FFA0-4202-8C59-0C292451B6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011" y="4322234"/>
            <a:ext cx="770671" cy="37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204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DB7CA9-108C-4C5C-8BF6-A74FB9F62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499" y="1220661"/>
            <a:ext cx="6951451" cy="435695"/>
          </a:xfrm>
        </p:spPr>
        <p:txBody>
          <a:bodyPr>
            <a:normAutofit fontScale="90000"/>
          </a:bodyPr>
          <a:lstStyle/>
          <a:p>
            <a:r>
              <a:rPr lang="nl-BE"/>
              <a:t>Wat?</a:t>
            </a:r>
            <a:br>
              <a:rPr lang="nl-BE"/>
            </a:br>
            <a:r>
              <a:rPr lang="nl-BE" sz="2000"/>
              <a:t>Structureel overleg</a:t>
            </a:r>
            <a:br>
              <a:rPr lang="nl-BE" sz="2000"/>
            </a:br>
            <a:r>
              <a:rPr lang="nl-BE" sz="2000"/>
              <a:t>Smart geformuleerd actieplan</a:t>
            </a:r>
            <a:br>
              <a:rPr lang="nl-BE" sz="2000"/>
            </a:br>
            <a:br>
              <a:rPr lang="nl-BE" sz="2000"/>
            </a:br>
            <a:r>
              <a:rPr lang="nl-BE" sz="2000"/>
              <a:t>Voorbeelden: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E1F431B-98D9-41C8-ADF8-522FC83DAA63}"/>
              </a:ext>
            </a:extLst>
          </p:cNvPr>
          <p:cNvSpPr txBox="1"/>
          <p:nvPr/>
        </p:nvSpPr>
        <p:spPr>
          <a:xfrm>
            <a:off x="1284061" y="2230390"/>
            <a:ext cx="7466329" cy="2513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323850">
              <a:spcBef>
                <a:spcPts val="1600"/>
              </a:spcBef>
              <a:buSzPts val="1500"/>
              <a:buChar char="●"/>
            </a:pPr>
            <a:r>
              <a:rPr lang="nl-NL">
                <a:latin typeface="Arial" panose="020B0604020202020204" pitchFamily="34" charset="0"/>
                <a:cs typeface="Arial" panose="020B0604020202020204" pitchFamily="34" charset="0"/>
              </a:rPr>
              <a:t>Betere overgang van school naar de arbeidsmarkt door provinciale infodagen i.s.m. onderwijs</a:t>
            </a:r>
          </a:p>
          <a:p>
            <a:pPr marL="457200" lvl="0" indent="-323850">
              <a:buSzPts val="1500"/>
              <a:buChar char="●"/>
            </a:pPr>
            <a:r>
              <a:rPr lang="nl-NL">
                <a:latin typeface="Arial" panose="020B0604020202020204" pitchFamily="34" charset="0"/>
                <a:cs typeface="Arial" panose="020B0604020202020204" pitchFamily="34" charset="0"/>
              </a:rPr>
              <a:t>Informeren en sensibiliseren over arbeidsmarkt topics via het bovenlokaal overleg in regio’s Halle-Vilvoorde en Oost-Brabant</a:t>
            </a:r>
          </a:p>
          <a:p>
            <a:pPr marL="457200" lvl="0" indent="-323850">
              <a:buSzPts val="1500"/>
              <a:buChar char="●"/>
            </a:pPr>
            <a:r>
              <a:rPr lang="nl-NL">
                <a:latin typeface="Arial" panose="020B0604020202020204" pitchFamily="34" charset="0"/>
                <a:cs typeface="Arial" panose="020B0604020202020204" pitchFamily="34" charset="0"/>
              </a:rPr>
              <a:t>Expertise sociale economie ontsluiten voor de reguliere economie</a:t>
            </a:r>
          </a:p>
          <a:p>
            <a:pPr marL="457200" lvl="0" indent="-323850">
              <a:buSzPts val="1500"/>
              <a:buChar char="●"/>
            </a:pPr>
            <a:r>
              <a:rPr lang="nl-NL">
                <a:latin typeface="Arial" panose="020B0604020202020204" pitchFamily="34" charset="0"/>
                <a:cs typeface="Arial" panose="020B0604020202020204" pitchFamily="34" charset="0"/>
              </a:rPr>
              <a:t>Stimuleren van netwerking tussen actoren </a:t>
            </a:r>
            <a:br>
              <a:rPr lang="nl-NL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>
                <a:latin typeface="Arial" panose="020B0604020202020204" pitchFamily="34" charset="0"/>
                <a:cs typeface="Arial" panose="020B0604020202020204" pitchFamily="34" charset="0"/>
              </a:rPr>
              <a:t>op de arbeidsmarkt </a:t>
            </a:r>
          </a:p>
          <a:p>
            <a:pPr lvl="0">
              <a:spcBef>
                <a:spcPts val="1600"/>
              </a:spcBef>
            </a:pPr>
            <a:r>
              <a:rPr lang="nl-NL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505225D-CCF7-4856-9E0F-A6A5F9C3F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095" y="4322234"/>
            <a:ext cx="770671" cy="37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929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4D2EA61-2AC0-4B99-8FF9-817328A60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136" y="1171328"/>
            <a:ext cx="7577594" cy="3614910"/>
          </a:xfrm>
        </p:spPr>
        <p:txBody>
          <a:bodyPr>
            <a:normAutofit/>
          </a:bodyPr>
          <a:lstStyle/>
          <a:p>
            <a:pPr marL="158750" lvl="0" indent="0">
              <a:spcBef>
                <a:spcPts val="1600"/>
              </a:spcBef>
              <a:buSzPts val="1100"/>
              <a:buNone/>
            </a:pPr>
            <a:r>
              <a:rPr lang="nl-NL" sz="1600">
                <a:highlight>
                  <a:srgbClr val="FFFFFF"/>
                </a:highlight>
                <a:ea typeface="Roboto"/>
                <a:sym typeface="Roboto"/>
              </a:rPr>
              <a:t>1. Meer mensen aan de slag </a:t>
            </a:r>
          </a:p>
          <a:p>
            <a:pPr marL="914400" lvl="1" indent="-292100">
              <a:spcBef>
                <a:spcPts val="0"/>
              </a:spcBef>
              <a:buClr>
                <a:schemeClr val="dk2"/>
              </a:buClr>
              <a:buSzPts val="1000"/>
              <a:buFont typeface="Roboto"/>
              <a:buChar char="○"/>
            </a:pPr>
            <a:r>
              <a:rPr lang="nl-NL" sz="1400">
                <a:highlight>
                  <a:srgbClr val="FFFFFF"/>
                </a:highlight>
                <a:ea typeface="Roboto"/>
                <a:sym typeface="Roboto"/>
              </a:rPr>
              <a:t>inzetten op flankerende maatregelen</a:t>
            </a:r>
          </a:p>
          <a:p>
            <a:pPr marL="914400" lvl="1" indent="-292100">
              <a:spcBef>
                <a:spcPts val="0"/>
              </a:spcBef>
              <a:buClr>
                <a:schemeClr val="dk2"/>
              </a:buClr>
              <a:buSzPts val="1000"/>
              <a:buFont typeface="Roboto"/>
              <a:buChar char="○"/>
            </a:pPr>
            <a:r>
              <a:rPr lang="nl-NL" sz="1400">
                <a:highlight>
                  <a:srgbClr val="FFFFFF"/>
                </a:highlight>
                <a:ea typeface="Roboto"/>
                <a:sym typeface="Roboto"/>
              </a:rPr>
              <a:t>verzekeren van een goede transitie van de schoolbanken naar de arbeidsmarkt </a:t>
            </a:r>
          </a:p>
          <a:p>
            <a:pPr marL="914400" lvl="1" indent="-292100">
              <a:spcBef>
                <a:spcPts val="0"/>
              </a:spcBef>
              <a:buClr>
                <a:schemeClr val="dk2"/>
              </a:buClr>
              <a:buSzPts val="1000"/>
              <a:buFont typeface="Roboto"/>
              <a:buChar char="○"/>
            </a:pPr>
            <a:r>
              <a:rPr lang="nl-NL" sz="1400">
                <a:highlight>
                  <a:srgbClr val="FFFFFF"/>
                </a:highlight>
                <a:ea typeface="Roboto"/>
                <a:sym typeface="Roboto"/>
              </a:rPr>
              <a:t>uitwisselen van kennis en ervaring om de drempel naar werk te verlagen voor mensen met een grote afstand tot de arbeidsmarkt</a:t>
            </a:r>
            <a:br>
              <a:rPr lang="nl-NL" sz="1400">
                <a:highlight>
                  <a:srgbClr val="FFFFFF"/>
                </a:highlight>
                <a:ea typeface="Roboto"/>
                <a:sym typeface="Roboto"/>
              </a:rPr>
            </a:br>
            <a:endParaRPr lang="nl-NL" sz="1400">
              <a:highlight>
                <a:srgbClr val="FFFFFF"/>
              </a:highlight>
              <a:ea typeface="Roboto"/>
              <a:sym typeface="Roboto"/>
            </a:endParaRPr>
          </a:p>
          <a:p>
            <a:pPr marL="222250" indent="0">
              <a:spcBef>
                <a:spcPts val="0"/>
              </a:spcBef>
              <a:buClr>
                <a:schemeClr val="dk2"/>
              </a:buClr>
              <a:buSzPts val="1000"/>
              <a:buNone/>
            </a:pPr>
            <a:r>
              <a:rPr lang="nl-NL" sz="1600">
                <a:highlight>
                  <a:srgbClr val="FFFFFF"/>
                </a:highlight>
                <a:ea typeface="Roboto"/>
                <a:sym typeface="Roboto"/>
              </a:rPr>
              <a:t>2. Sterkere loopbanen binnen een stimulerend leerklimaat </a:t>
            </a:r>
          </a:p>
          <a:p>
            <a:pPr marL="914400" lvl="1" indent="-295275">
              <a:spcBef>
                <a:spcPts val="0"/>
              </a:spcBef>
              <a:buClr>
                <a:schemeClr val="dk2"/>
              </a:buClr>
              <a:buSzPts val="1050"/>
              <a:buFont typeface="Roboto"/>
              <a:buChar char="○"/>
            </a:pPr>
            <a:r>
              <a:rPr lang="nl-NL" sz="1400">
                <a:highlight>
                  <a:srgbClr val="FFFFFF"/>
                </a:highlight>
                <a:ea typeface="Roboto"/>
                <a:sym typeface="Roboto"/>
              </a:rPr>
              <a:t>opleiding en functionele taalkennis als hefboom voor een betere match </a:t>
            </a:r>
            <a:br>
              <a:rPr lang="nl-NL" sz="1400">
                <a:highlight>
                  <a:srgbClr val="FFFFFF"/>
                </a:highlight>
                <a:ea typeface="Roboto"/>
                <a:sym typeface="Roboto"/>
              </a:rPr>
            </a:br>
            <a:r>
              <a:rPr lang="nl-NL" sz="1400">
                <a:highlight>
                  <a:srgbClr val="FFFFFF"/>
                </a:highlight>
                <a:ea typeface="Roboto"/>
                <a:sym typeface="Roboto"/>
              </a:rPr>
              <a:t>tussen vraag en aanbod  </a:t>
            </a:r>
            <a:br>
              <a:rPr lang="nl-NL" sz="1400">
                <a:highlight>
                  <a:srgbClr val="FFFFFF"/>
                </a:highlight>
                <a:ea typeface="Roboto"/>
                <a:sym typeface="Roboto"/>
              </a:rPr>
            </a:br>
            <a:endParaRPr lang="nl-NL" sz="1400">
              <a:highlight>
                <a:srgbClr val="FFFFFF"/>
              </a:highlight>
              <a:ea typeface="Roboto"/>
              <a:sym typeface="Roboto"/>
            </a:endParaRPr>
          </a:p>
          <a:p>
            <a:pPr marL="219075" indent="0">
              <a:spcBef>
                <a:spcPts val="0"/>
              </a:spcBef>
              <a:buClr>
                <a:schemeClr val="dk2"/>
              </a:buClr>
              <a:buSzPts val="1050"/>
              <a:buNone/>
            </a:pPr>
            <a:r>
              <a:rPr lang="nl-NL" sz="1600">
                <a:highlight>
                  <a:srgbClr val="FFFFFF"/>
                </a:highlight>
                <a:ea typeface="Roboto"/>
                <a:sym typeface="Roboto"/>
              </a:rPr>
              <a:t>3. Veerkrachtige ondernemingen aanmoedigen om in te zetten op   </a:t>
            </a:r>
          </a:p>
          <a:p>
            <a:pPr marL="914400" lvl="1" indent="-292100">
              <a:spcBef>
                <a:spcPts val="0"/>
              </a:spcBef>
              <a:buClr>
                <a:schemeClr val="dk2"/>
              </a:buClr>
              <a:buSzPts val="1000"/>
              <a:buFont typeface="Roboto"/>
              <a:buChar char="○"/>
            </a:pPr>
            <a:r>
              <a:rPr lang="nl-NL" sz="1400">
                <a:highlight>
                  <a:srgbClr val="FFFFFF"/>
                </a:highlight>
                <a:ea typeface="Roboto"/>
                <a:sym typeface="Roboto"/>
              </a:rPr>
              <a:t>een professioneel en inclusief HR-beleid</a:t>
            </a:r>
          </a:p>
          <a:p>
            <a:pPr marL="914400" lvl="1" indent="-292100">
              <a:spcBef>
                <a:spcPts val="0"/>
              </a:spcBef>
              <a:buClr>
                <a:schemeClr val="dk2"/>
              </a:buClr>
              <a:buSzPts val="1000"/>
              <a:buFont typeface="Roboto"/>
              <a:buChar char="○"/>
            </a:pPr>
            <a:r>
              <a:rPr lang="nl-NL" sz="1400">
                <a:highlight>
                  <a:srgbClr val="FFFFFF"/>
                </a:highlight>
                <a:ea typeface="Roboto"/>
                <a:sym typeface="Roboto"/>
              </a:rPr>
              <a:t>technologische innovaties, ook voor de ondersteuning van de werknemer</a:t>
            </a:r>
          </a:p>
          <a:p>
            <a:pPr marL="914400" lvl="1" indent="-292100">
              <a:spcBef>
                <a:spcPts val="0"/>
              </a:spcBef>
              <a:buClr>
                <a:schemeClr val="dk2"/>
              </a:buClr>
              <a:buSzPts val="1000"/>
              <a:buFont typeface="Roboto"/>
              <a:buChar char="○"/>
            </a:pPr>
            <a:r>
              <a:rPr lang="nl-NL" sz="1400">
                <a:highlight>
                  <a:srgbClr val="FFFFFF"/>
                </a:highlight>
                <a:ea typeface="Roboto"/>
                <a:sym typeface="Roboto"/>
              </a:rPr>
              <a:t>een gedegen vormings- en opleidingsbeleid</a:t>
            </a:r>
          </a:p>
          <a:p>
            <a:pPr marL="914400" lvl="1" indent="-292100">
              <a:spcBef>
                <a:spcPts val="0"/>
              </a:spcBef>
              <a:buClr>
                <a:schemeClr val="dk2"/>
              </a:buClr>
              <a:buSzPts val="1000"/>
              <a:buFont typeface="Roboto"/>
              <a:buChar char="○"/>
            </a:pPr>
            <a:r>
              <a:rPr lang="nl-NL" sz="1400">
                <a:highlight>
                  <a:schemeClr val="lt1"/>
                </a:highlight>
                <a:ea typeface="Roboto"/>
                <a:sym typeface="Roboto"/>
              </a:rPr>
              <a:t>aantrekkelijke arbeidsvoorwaarden </a:t>
            </a:r>
            <a:endParaRPr lang="nl-NL" sz="1400">
              <a:highlight>
                <a:srgbClr val="FFFFFF"/>
              </a:highlight>
              <a:ea typeface="Roboto"/>
              <a:sym typeface="Roboto"/>
            </a:endParaRPr>
          </a:p>
          <a:p>
            <a:endParaRPr lang="nl-B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2752472-F78C-4B39-8E4C-C694749A4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062" y="750430"/>
            <a:ext cx="6951451" cy="435695"/>
          </a:xfrm>
        </p:spPr>
        <p:txBody>
          <a:bodyPr>
            <a:normAutofit fontScale="90000"/>
          </a:bodyPr>
          <a:lstStyle/>
          <a:p>
            <a:r>
              <a:rPr lang="nl-BE"/>
              <a:t>Hoe? Door focus op 3 speerpunten</a:t>
            </a:r>
            <a:br>
              <a:rPr lang="nl-BE"/>
            </a:br>
            <a:endParaRPr lang="nl-BE" sz="200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C3D5602-DF8C-4705-A9B7-EB6BF7861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6193" y="4322234"/>
            <a:ext cx="770671" cy="37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754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572000" y="1259504"/>
            <a:ext cx="3226038" cy="518294"/>
          </a:xfrm>
        </p:spPr>
        <p:txBody>
          <a:bodyPr>
            <a:normAutofit fontScale="90000"/>
          </a:bodyPr>
          <a:lstStyle/>
          <a:p>
            <a:endParaRPr lang="nl-BE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3013118-FEBF-4BD5-8816-75277E3587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5586" y="3588340"/>
            <a:ext cx="1504757" cy="734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11801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_16-9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939F4F6AE477489A7F336EF924F614" ma:contentTypeVersion="12" ma:contentTypeDescription="Create a new document." ma:contentTypeScope="" ma:versionID="dd9b39154d0fc680da539962a24f11f9">
  <xsd:schema xmlns:xsd="http://www.w3.org/2001/XMLSchema" xmlns:xs="http://www.w3.org/2001/XMLSchema" xmlns:p="http://schemas.microsoft.com/office/2006/metadata/properties" xmlns:ns3="16a93160-f750-4b08-a780-4d3be899133b" xmlns:ns4="73b925d3-55a6-4131-99e8-3f22089c4672" targetNamespace="http://schemas.microsoft.com/office/2006/metadata/properties" ma:root="true" ma:fieldsID="3c2df54bda7e07495b6ccf7a68aed189" ns3:_="" ns4:_="">
    <xsd:import namespace="16a93160-f750-4b08-a780-4d3be899133b"/>
    <xsd:import namespace="73b925d3-55a6-4131-99e8-3f22089c467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93160-f750-4b08-a780-4d3be89913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b925d3-55a6-4131-99e8-3f22089c467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280C698-09E8-4709-A259-57F0507551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a93160-f750-4b08-a780-4d3be899133b"/>
    <ds:schemaRef ds:uri="73b925d3-55a6-4131-99e8-3f22089c46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2361A6-D481-4644-A9F6-7B7F956FE4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FE3CF3-1306-46CE-9A6E-D282651E8944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73b925d3-55a6-4131-99e8-3f22089c4672"/>
    <ds:schemaRef ds:uri="16a93160-f750-4b08-a780-4d3be899133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Presentatie_16-9</Template>
  <TotalTime>491</TotalTime>
  <Words>391</Words>
  <Application>Microsoft Office PowerPoint</Application>
  <PresentationFormat>Diavoorstelling (16:9)</PresentationFormat>
  <Paragraphs>51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Roboto</vt:lpstr>
      <vt:lpstr>Wingdings</vt:lpstr>
      <vt:lpstr>Presentatie_16-9</vt:lpstr>
      <vt:lpstr>Versterkte samenwerking  provincie Vlaams-Brabant &amp; VDAB 28.01.2022</vt:lpstr>
      <vt:lpstr>Heel veel (!) vacatures</vt:lpstr>
      <vt:lpstr>PowerPoint-presentatie</vt:lpstr>
      <vt:lpstr>   Matchen wordt een uitdaging  Kenmerken vacatures        Kenmerken werkzoekenden</vt:lpstr>
      <vt:lpstr>   Waarom deze samenwerking? Naar 80% werkzaamheidsgraad door in te zetten op elkaars sterktes    VDAB                   Vlaams-Brabant</vt:lpstr>
      <vt:lpstr>Wat? Structureel overleg Smart geformuleerd actieplan  Voorbeelden: </vt:lpstr>
      <vt:lpstr>Hoe? Door focus op 3 speerpunten </vt:lpstr>
      <vt:lpstr>PowerPoint-presentatie</vt:lpstr>
    </vt:vector>
  </TitlesOfParts>
  <Company>Provinciebestuur Vlaams-Brabant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Cindy Raffo</dc:creator>
  <cp:lastModifiedBy>Cindy Raffo</cp:lastModifiedBy>
  <cp:revision>1</cp:revision>
  <dcterms:created xsi:type="dcterms:W3CDTF">2022-01-24T13:48:56Z</dcterms:created>
  <dcterms:modified xsi:type="dcterms:W3CDTF">2022-01-25T07:58:27Z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0x010100CF939F4F6AE477489A7F336EF924F614</vt:lpwstr>
  </property>
</Properties>
</file>