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1148" r:id="rId6"/>
    <p:sldId id="1149" r:id="rId7"/>
    <p:sldId id="1289" r:id="rId8"/>
    <p:sldId id="1290" r:id="rId9"/>
    <p:sldId id="5962" r:id="rId10"/>
    <p:sldId id="5964" r:id="rId11"/>
    <p:sldId id="5594" r:id="rId12"/>
    <p:sldId id="5963" r:id="rId13"/>
    <p:sldId id="5648" r:id="rId14"/>
    <p:sldId id="5961" r:id="rId15"/>
    <p:sldId id="1291" r:id="rId16"/>
    <p:sldId id="1096" r:id="rId17"/>
    <p:sldId id="1121" r:id="rId18"/>
    <p:sldId id="407" r:id="rId19"/>
  </p:sldIdLst>
  <p:sldSz cx="12192000" cy="6858000"/>
  <p:notesSz cx="6858000" cy="9144000"/>
  <p:custDataLst>
    <p:tags r:id="rId2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434" userDrawn="1">
          <p15:clr>
            <a:srgbClr val="A4A3A4"/>
          </p15:clr>
        </p15:guide>
        <p15:guide id="7" orient="horz" pos="23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ias Meul" initials="MM" lastIdx="18" clrIdx="6">
    <p:extLst>
      <p:ext uri="{19B8F6BF-5375-455C-9EA6-DF929625EA0E}">
        <p15:presenceInfo xmlns:p15="http://schemas.microsoft.com/office/powerpoint/2012/main" userId="S::Mattias.Meul@Ipsos.com::c44b63c8-504e-4cb7-b102-b829b2681110" providerId="AD"/>
      </p:ext>
    </p:extLst>
  </p:cmAuthor>
  <p:cmAuthor id="1" name="Romain Carette" initials="RC" lastIdx="1" clrIdx="0">
    <p:extLst>
      <p:ext uri="{19B8F6BF-5375-455C-9EA6-DF929625EA0E}">
        <p15:presenceInfo xmlns:p15="http://schemas.microsoft.com/office/powerpoint/2012/main" userId="f5b5fcd6593eb51e" providerId="Windows Live"/>
      </p:ext>
    </p:extLst>
  </p:cmAuthor>
  <p:cmAuthor id="2" name="Anne Dehaen" initials="AD" lastIdx="26" clrIdx="1">
    <p:extLst>
      <p:ext uri="{19B8F6BF-5375-455C-9EA6-DF929625EA0E}">
        <p15:presenceInfo xmlns:p15="http://schemas.microsoft.com/office/powerpoint/2012/main" userId="S::Anne.Dehaen@ipsos.com::7b23fd3e-10d0-48a3-8369-f235ce578d25" providerId="AD"/>
      </p:ext>
    </p:extLst>
  </p:cmAuthor>
  <p:cmAuthor id="3" name="Caroline Van Borm" initials="CVB" lastIdx="85" clrIdx="2">
    <p:extLst>
      <p:ext uri="{19B8F6BF-5375-455C-9EA6-DF929625EA0E}">
        <p15:presenceInfo xmlns:p15="http://schemas.microsoft.com/office/powerpoint/2012/main" userId="S::Caroline.VanBorm@ipsos.com::a8e29aa5-9b7d-4045-98dd-08980a78c8ee" providerId="AD"/>
      </p:ext>
    </p:extLst>
  </p:cmAuthor>
  <p:cmAuthor id="4" name="Glenn Hendrickx" initials="GH" lastIdx="10" clrIdx="3">
    <p:extLst>
      <p:ext uri="{19B8F6BF-5375-455C-9EA6-DF929625EA0E}">
        <p15:presenceInfo xmlns:p15="http://schemas.microsoft.com/office/powerpoint/2012/main" userId="S::Glenn.Hendrickx@ipsos.com::599bd1a4-37d0-46aa-a52d-ec77f637209f" providerId="AD"/>
      </p:ext>
    </p:extLst>
  </p:cmAuthor>
  <p:cmAuthor id="5" name="Lisa Maerten" initials="LM" lastIdx="1" clrIdx="4">
    <p:extLst>
      <p:ext uri="{19B8F6BF-5375-455C-9EA6-DF929625EA0E}">
        <p15:presenceInfo xmlns:p15="http://schemas.microsoft.com/office/powerpoint/2012/main" userId="S::Lisa.Maerten@ipsos.com::d534fc49-f51a-4d4a-bd81-349b1c06ebd3" providerId="AD"/>
      </p:ext>
    </p:extLst>
  </p:cmAuthor>
  <p:cmAuthor id="6" name="Joke Vranken" initials="JV" lastIdx="16" clrIdx="5">
    <p:extLst>
      <p:ext uri="{19B8F6BF-5375-455C-9EA6-DF929625EA0E}">
        <p15:presenceInfo xmlns:p15="http://schemas.microsoft.com/office/powerpoint/2012/main" userId="S::Joke.Vranken@ipsos.com::80e24b44-14aa-4fec-b6a4-32a8cf0df8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4"/>
    <a:srgbClr val="009D9C"/>
    <a:srgbClr val="CC4A4A"/>
    <a:srgbClr val="2F469C"/>
    <a:srgbClr val="D2D5D5"/>
    <a:srgbClr val="E87722"/>
    <a:srgbClr val="CCCCCC"/>
    <a:srgbClr val="D4E7FF"/>
    <a:srgbClr val="95C3FF"/>
    <a:srgbClr val="2A8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327" autoAdjust="0"/>
  </p:normalViewPr>
  <p:slideViewPr>
    <p:cSldViewPr snapToGrid="0" showGuides="1">
      <p:cViewPr varScale="1">
        <p:scale>
          <a:sx n="123" d="100"/>
          <a:sy n="123" d="100"/>
        </p:scale>
        <p:origin x="736" y="192"/>
      </p:cViewPr>
      <p:guideLst>
        <p:guide pos="2434"/>
        <p:guide orient="horz" pos="2319"/>
      </p:guideLst>
    </p:cSldViewPr>
  </p:slideViewPr>
  <p:notesTextViewPr>
    <p:cViewPr>
      <p:scale>
        <a:sx n="3" d="2"/>
        <a:sy n="3" d="2"/>
      </p:scale>
      <p:origin x="0" y="0"/>
    </p:cViewPr>
  </p:notesTextViewPr>
  <p:sorterViewPr>
    <p:cViewPr varScale="1">
      <p:scale>
        <a:sx n="1" d="1"/>
        <a:sy n="1" d="1"/>
      </p:scale>
      <p:origin x="0" y="-4062"/>
    </p:cViewPr>
  </p:sorterViewPr>
  <p:notesViewPr>
    <p:cSldViewPr snapToGrid="0" showGuides="1">
      <p:cViewPr>
        <p:scale>
          <a:sx n="75" d="100"/>
          <a:sy n="75" d="100"/>
        </p:scale>
        <p:origin x="5928" y="13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763287596822852E-2"/>
          <c:w val="1"/>
          <c:h val="0.68096608130173331"/>
        </c:manualLayout>
      </c:layout>
      <c:barChart>
        <c:barDir val="col"/>
        <c:grouping val="clustered"/>
        <c:varyColors val="0"/>
        <c:ser>
          <c:idx val="0"/>
          <c:order val="0"/>
          <c:spPr>
            <a:solidFill>
              <a:schemeClr val="bg2"/>
            </a:solidFill>
            <a:ln>
              <a:noFill/>
            </a:ln>
            <a:effectLst/>
          </c:spPr>
          <c:invertIfNegative val="0"/>
          <c:dLbls>
            <c:numFmt formatCode="0" sourceLinked="0"/>
            <c:spPr>
              <a:noFill/>
              <a:ln>
                <a:noFill/>
              </a:ln>
              <a:effectLst/>
            </c:spPr>
            <c:txPr>
              <a:bodyPr rot="0" spcFirstLastPara="1" vertOverflow="ellipsis" vert="horz" wrap="square" anchor="ctr" anchorCtr="1"/>
              <a:lstStyle/>
              <a:p>
                <a:pPr algn="ctr">
                  <a:defRPr sz="1600" b="1" i="0" u="none" strike="noStrike" kern="1200" baseline="0">
                    <a:solidFill>
                      <a:schemeClr val="bg2"/>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Sheet1!$B$5:$D$5</c:f>
              <c:numCache>
                <c:formatCode>0.00</c:formatCode>
                <c:ptCount val="3"/>
                <c:pt idx="0">
                  <c:v>54</c:v>
                </c:pt>
                <c:pt idx="1">
                  <c:v>70</c:v>
                </c:pt>
                <c:pt idx="2">
                  <c:v>58</c:v>
                </c:pt>
              </c:numCache>
            </c:numRef>
          </c:val>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c:v>
                      </c:pt>
                    </c:strCache>
                  </c:strRef>
                </c15:tx>
              </c15:filteredSeriesTitle>
            </c:ext>
            <c:ext xmlns:c15="http://schemas.microsoft.com/office/drawing/2012/chart" uri="{02D57815-91ED-43cb-92C2-25804820EDAC}">
              <c15:filteredCategoryTitle>
                <c15:cat>
                  <c:strRef>
                    <c:extLst>
                      <c:ext uri="{02D57815-91ED-43cb-92C2-25804820EDAC}">
                        <c15:formulaRef>
                          <c15:sqref>Sheet1!$B$1:$D$1</c15:sqref>
                        </c15:formulaRef>
                      </c:ext>
                    </c:extLst>
                    <c:strCache>
                      <c:ptCount val="3"/>
                      <c:pt idx="0">
                        <c:v>Groep 1
(n=100)
(A)</c:v>
                      </c:pt>
                      <c:pt idx="1">
                        <c:v>Groep 2
(n=150)
(B)</c:v>
                      </c:pt>
                      <c:pt idx="2">
                        <c:v>Groep 3
(n=150)
(C)</c:v>
                      </c:pt>
                    </c:strCache>
                  </c:strRef>
                </c15:cat>
              </c15:filteredCategoryTitle>
            </c:ext>
            <c:ext xmlns:c16="http://schemas.microsoft.com/office/drawing/2014/chart" uri="{C3380CC4-5D6E-409C-BE32-E72D297353CC}">
              <c16:uniqueId val="{00000000-B74C-4E13-9777-8D984DFD7D9B}"/>
            </c:ext>
          </c:extLst>
        </c:ser>
        <c:dLbls>
          <c:dLblPos val="outEnd"/>
          <c:showLegendKey val="0"/>
          <c:showVal val="1"/>
          <c:showCatName val="0"/>
          <c:showSerName val="0"/>
          <c:showPercent val="0"/>
          <c:showBubbleSize val="0"/>
        </c:dLbls>
        <c:gapWidth val="2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BE"/>
          </a:p>
        </c:txPr>
        <c:crossAx val="528539008"/>
        <c:crosses val="autoZero"/>
        <c:auto val="1"/>
        <c:lblAlgn val="ctr"/>
        <c:lblOffset val="0"/>
        <c:noMultiLvlLbl val="0"/>
      </c:catAx>
      <c:valAx>
        <c:axId val="528539008"/>
        <c:scaling>
          <c:orientation val="minMax"/>
          <c:max val="100"/>
          <c:min val="0"/>
        </c:scaling>
        <c:delete val="0"/>
        <c:axPos val="l"/>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mn-lt"/>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5458231798657737E-2"/>
          <c:w val="0.99987839741737805"/>
          <c:h val="0.82827141921044067"/>
        </c:manualLayout>
      </c:layout>
      <c:barChart>
        <c:barDir val="col"/>
        <c:grouping val="stacked"/>
        <c:varyColors val="0"/>
        <c:ser>
          <c:idx val="0"/>
          <c:order val="0"/>
          <c:tx>
            <c:strRef>
              <c:f>Sheet1!$A$5</c:f>
              <c:strCache>
                <c:ptCount val="1"/>
                <c:pt idx="0">
                  <c:v>zeer goed</c:v>
                </c:pt>
              </c:strCache>
            </c:strRef>
          </c:tx>
          <c:spPr>
            <a:solidFill>
              <a:schemeClr val="accent1"/>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0">
                <a:spAutoFit/>
              </a:bodyPr>
              <a:lstStyle/>
              <a:p>
                <a:pPr algn="ctr">
                  <a:defRPr lang="en-US"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Sheet1!$B$1:$G$1</c:f>
              <c:strCache>
                <c:ptCount val="6"/>
                <c:pt idx="0">
                  <c:v>(n=827)
</c:v>
                </c:pt>
                <c:pt idx="1">
                  <c:v>(n=380)
(A)</c:v>
                </c:pt>
                <c:pt idx="2">
                  <c:v>(n=447)
(B)</c:v>
                </c:pt>
                <c:pt idx="3">
                  <c:v>(n=162)
(C)</c:v>
                </c:pt>
                <c:pt idx="4">
                  <c:v>(n=318)
(D)</c:v>
                </c:pt>
                <c:pt idx="5">
                  <c:v>(n=347)
(E)</c:v>
                </c:pt>
              </c:strCache>
            </c:strRef>
          </c:cat>
          <c:val>
            <c:numRef>
              <c:f>Sheet1!$B$5:$G$5</c:f>
              <c:numCache>
                <c:formatCode>0.00</c:formatCode>
                <c:ptCount val="6"/>
                <c:pt idx="0">
                  <c:v>14.47</c:v>
                </c:pt>
                <c:pt idx="1">
                  <c:v>17.579999999999998</c:v>
                </c:pt>
                <c:pt idx="2">
                  <c:v>11.66</c:v>
                </c:pt>
                <c:pt idx="3">
                  <c:v>9.36</c:v>
                </c:pt>
                <c:pt idx="4">
                  <c:v>13.42</c:v>
                </c:pt>
                <c:pt idx="5">
                  <c:v>18.21</c:v>
                </c:pt>
              </c:numCache>
            </c:numRef>
          </c:val>
          <c:extLst>
            <c:ext xmlns:c16="http://schemas.microsoft.com/office/drawing/2014/chart" uri="{C3380CC4-5D6E-409C-BE32-E72D297353CC}">
              <c16:uniqueId val="{00000000-2388-4347-B8C1-06E5FB83E4A1}"/>
            </c:ext>
          </c:extLst>
        </c:ser>
        <c:ser>
          <c:idx val="1"/>
          <c:order val="1"/>
          <c:tx>
            <c:strRef>
              <c:f>Sheet1!$A$6</c:f>
              <c:strCache>
                <c:ptCount val="1"/>
                <c:pt idx="0">
                  <c:v>goed</c:v>
                </c:pt>
              </c:strCache>
            </c:strRef>
          </c:tx>
          <c:spPr>
            <a:solidFill>
              <a:schemeClr val="bg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0">
                <a:spAutoFit/>
              </a:bodyPr>
              <a:lstStyle/>
              <a:p>
                <a:pPr algn="ctr">
                  <a:defRPr lang="en-US"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Sheet1!$B$1:$G$1</c:f>
              <c:strCache>
                <c:ptCount val="6"/>
                <c:pt idx="0">
                  <c:v>(n=827)
</c:v>
                </c:pt>
                <c:pt idx="1">
                  <c:v>(n=380)
(A)</c:v>
                </c:pt>
                <c:pt idx="2">
                  <c:v>(n=447)
(B)</c:v>
                </c:pt>
                <c:pt idx="3">
                  <c:v>(n=162)
(C)</c:v>
                </c:pt>
                <c:pt idx="4">
                  <c:v>(n=318)
(D)</c:v>
                </c:pt>
                <c:pt idx="5">
                  <c:v>(n=347)
(E)</c:v>
                </c:pt>
              </c:strCache>
            </c:strRef>
          </c:cat>
          <c:val>
            <c:numRef>
              <c:f>Sheet1!$B$6:$G$6</c:f>
              <c:numCache>
                <c:formatCode>0.00</c:formatCode>
                <c:ptCount val="6"/>
                <c:pt idx="0">
                  <c:v>37.15</c:v>
                </c:pt>
                <c:pt idx="1">
                  <c:v>38.520000000000003</c:v>
                </c:pt>
                <c:pt idx="2">
                  <c:v>35.909999999999997</c:v>
                </c:pt>
                <c:pt idx="3">
                  <c:v>31.59</c:v>
                </c:pt>
                <c:pt idx="4">
                  <c:v>31.64</c:v>
                </c:pt>
                <c:pt idx="5">
                  <c:v>44.6</c:v>
                </c:pt>
              </c:numCache>
            </c:numRef>
          </c:val>
          <c:extLst>
            <c:ext xmlns:c16="http://schemas.microsoft.com/office/drawing/2014/chart" uri="{C3380CC4-5D6E-409C-BE32-E72D297353CC}">
              <c16:uniqueId val="{00000001-2388-4347-B8C1-06E5FB83E4A1}"/>
            </c:ext>
          </c:extLst>
        </c:ser>
        <c:ser>
          <c:idx val="2"/>
          <c:order val="2"/>
          <c:tx>
            <c:strRef>
              <c:f>Sheet1!$A$7</c:f>
              <c:strCache>
                <c:ptCount val="1"/>
                <c:pt idx="0">
                  <c:v>beperkt</c:v>
                </c:pt>
              </c:strCache>
            </c:strRef>
          </c:tx>
          <c:spPr>
            <a:solidFill>
              <a:schemeClr val="bg2">
                <a:lumMod val="60000"/>
                <a:lumOff val="40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0">
                <a:spAutoFit/>
              </a:bodyPr>
              <a:lstStyle/>
              <a:p>
                <a:pPr algn="ctr">
                  <a:defRPr lang="en-US"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Sheet1!$B$1:$G$1</c:f>
              <c:strCache>
                <c:ptCount val="6"/>
                <c:pt idx="0">
                  <c:v>(n=827)
</c:v>
                </c:pt>
                <c:pt idx="1">
                  <c:v>(n=380)
(A)</c:v>
                </c:pt>
                <c:pt idx="2">
                  <c:v>(n=447)
(B)</c:v>
                </c:pt>
                <c:pt idx="3">
                  <c:v>(n=162)
(C)</c:v>
                </c:pt>
                <c:pt idx="4">
                  <c:v>(n=318)
(D)</c:v>
                </c:pt>
                <c:pt idx="5">
                  <c:v>(n=347)
(E)</c:v>
                </c:pt>
              </c:strCache>
            </c:strRef>
          </c:cat>
          <c:val>
            <c:numRef>
              <c:f>Sheet1!$B$7:$G$7</c:f>
              <c:numCache>
                <c:formatCode>0.00</c:formatCode>
                <c:ptCount val="6"/>
                <c:pt idx="0">
                  <c:v>40.49</c:v>
                </c:pt>
                <c:pt idx="1">
                  <c:v>36.25</c:v>
                </c:pt>
                <c:pt idx="2">
                  <c:v>44.3</c:v>
                </c:pt>
                <c:pt idx="3">
                  <c:v>49.13</c:v>
                </c:pt>
                <c:pt idx="4">
                  <c:v>44.64</c:v>
                </c:pt>
                <c:pt idx="5">
                  <c:v>32.299999999999997</c:v>
                </c:pt>
              </c:numCache>
            </c:numRef>
          </c:val>
          <c:extLst>
            <c:ext xmlns:c16="http://schemas.microsoft.com/office/drawing/2014/chart" uri="{C3380CC4-5D6E-409C-BE32-E72D297353CC}">
              <c16:uniqueId val="{00000002-2388-4347-B8C1-06E5FB83E4A1}"/>
            </c:ext>
          </c:extLst>
        </c:ser>
        <c:ser>
          <c:idx val="3"/>
          <c:order val="3"/>
          <c:tx>
            <c:strRef>
              <c:f>Sheet1!$A$8</c:f>
              <c:strCache>
                <c:ptCount val="1"/>
                <c:pt idx="0">
                  <c:v>niet</c:v>
                </c:pt>
              </c:strCache>
            </c:strRef>
          </c:tx>
          <c:spPr>
            <a:solidFill>
              <a:srgbClr val="B4BFE9"/>
            </a:solidFill>
          </c:spPr>
          <c:invertIfNegative val="0"/>
          <c:dLbls>
            <c:dLbl>
              <c:idx val="4"/>
              <c:layout>
                <c:manualLayout>
                  <c:x val="-1.0026660760581014E-16"/>
                  <c:y val="1.9064174213527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76-4BCF-A48E-BC6A921D0D46}"/>
                </c:ext>
              </c:extLst>
            </c:dLbl>
            <c:numFmt formatCode="0;0;" sourceLinked="0"/>
            <c:spPr>
              <a:noFill/>
              <a:ln>
                <a:noFill/>
              </a:ln>
              <a:effectLst/>
            </c:spPr>
            <c:txPr>
              <a:bodyPr vertOverflow="overflow" horzOverflow="overflow" wrap="none" lIns="36000" tIns="0" rIns="36000" bIns="0" anchor="ctr" anchorCtr="0">
                <a:spAutoFit/>
              </a:bodyPr>
              <a:lstStyle/>
              <a:p>
                <a:pPr algn="ctr">
                  <a:defRPr lang="en-US"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Sheet1!$B$1:$G$1</c:f>
              <c:strCache>
                <c:ptCount val="6"/>
                <c:pt idx="0">
                  <c:v>(n=827)
</c:v>
                </c:pt>
                <c:pt idx="1">
                  <c:v>(n=380)
(A)</c:v>
                </c:pt>
                <c:pt idx="2">
                  <c:v>(n=447)
(B)</c:v>
                </c:pt>
                <c:pt idx="3">
                  <c:v>(n=162)
(C)</c:v>
                </c:pt>
                <c:pt idx="4">
                  <c:v>(n=318)
(D)</c:v>
                </c:pt>
                <c:pt idx="5">
                  <c:v>(n=347)
(E)</c:v>
                </c:pt>
              </c:strCache>
            </c:strRef>
          </c:cat>
          <c:val>
            <c:numRef>
              <c:f>Sheet1!$B$8:$G$8</c:f>
              <c:numCache>
                <c:formatCode>0.00</c:formatCode>
                <c:ptCount val="6"/>
                <c:pt idx="0">
                  <c:v>7.9</c:v>
                </c:pt>
                <c:pt idx="1">
                  <c:v>7.64</c:v>
                </c:pt>
                <c:pt idx="2">
                  <c:v>8.1300000000000008</c:v>
                </c:pt>
                <c:pt idx="3">
                  <c:v>9.92</c:v>
                </c:pt>
                <c:pt idx="4">
                  <c:v>10.29</c:v>
                </c:pt>
                <c:pt idx="5">
                  <c:v>4.8899999999999997</c:v>
                </c:pt>
              </c:numCache>
            </c:numRef>
          </c:val>
          <c:extLst>
            <c:ext xmlns:c16="http://schemas.microsoft.com/office/drawing/2014/chart" uri="{C3380CC4-5D6E-409C-BE32-E72D297353CC}">
              <c16:uniqueId val="{00000003-2388-4347-B8C1-06E5FB83E4A1}"/>
            </c:ext>
          </c:extLst>
        </c:ser>
        <c:dLbls>
          <c:showLegendKey val="0"/>
          <c:showVal val="1"/>
          <c:showCatName val="0"/>
          <c:showSerName val="0"/>
          <c:showPercent val="0"/>
          <c:showBubbleSize val="0"/>
        </c:dLbls>
        <c:gapWidth val="18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en-BE"/>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en-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B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5458231798657737E-2"/>
          <c:w val="0.99987839741737805"/>
          <c:h val="0.82827141921044067"/>
        </c:manualLayout>
      </c:layout>
      <c:barChart>
        <c:barDir val="col"/>
        <c:grouping val="stacked"/>
        <c:varyColors val="0"/>
        <c:ser>
          <c:idx val="0"/>
          <c:order val="0"/>
          <c:tx>
            <c:strRef>
              <c:f>Sheet1!$A$5</c:f>
              <c:strCache>
                <c:ptCount val="1"/>
                <c:pt idx="0">
                  <c:v>zeer goed</c:v>
                </c:pt>
              </c:strCache>
            </c:strRef>
          </c:tx>
          <c:spPr>
            <a:solidFill>
              <a:schemeClr val="accent1"/>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0">
                <a:spAutoFit/>
              </a:bodyPr>
              <a:lstStyle/>
              <a:p>
                <a:pPr algn="ctr">
                  <a:defRPr lang="en-US"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Sheet1!$B$1:$C$1</c:f>
              <c:strCache>
                <c:ptCount val="2"/>
                <c:pt idx="0">
                  <c:v>(A)</c:v>
                </c:pt>
                <c:pt idx="1">
                  <c:v>(B)</c:v>
                </c:pt>
              </c:strCache>
            </c:strRef>
          </c:cat>
          <c:val>
            <c:numRef>
              <c:f>Sheet1!$B$5:$C$5</c:f>
              <c:numCache>
                <c:formatCode>0.00</c:formatCode>
                <c:ptCount val="2"/>
                <c:pt idx="0">
                  <c:v>26.49</c:v>
                </c:pt>
                <c:pt idx="1">
                  <c:v>3.18</c:v>
                </c:pt>
              </c:numCache>
            </c:numRef>
          </c:val>
          <c:extLst>
            <c:ext xmlns:c16="http://schemas.microsoft.com/office/drawing/2014/chart" uri="{C3380CC4-5D6E-409C-BE32-E72D297353CC}">
              <c16:uniqueId val="{00000000-2388-4347-B8C1-06E5FB83E4A1}"/>
            </c:ext>
          </c:extLst>
        </c:ser>
        <c:ser>
          <c:idx val="1"/>
          <c:order val="1"/>
          <c:tx>
            <c:strRef>
              <c:f>Sheet1!$A$6</c:f>
              <c:strCache>
                <c:ptCount val="1"/>
                <c:pt idx="0">
                  <c:v>goed</c:v>
                </c:pt>
              </c:strCache>
            </c:strRef>
          </c:tx>
          <c:spPr>
            <a:solidFill>
              <a:schemeClr val="bg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0">
                <a:spAutoFit/>
              </a:bodyPr>
              <a:lstStyle/>
              <a:p>
                <a:pPr algn="ctr">
                  <a:defRPr lang="en-US"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Sheet1!$B$1:$C$1</c:f>
              <c:strCache>
                <c:ptCount val="2"/>
                <c:pt idx="0">
                  <c:v>(A)</c:v>
                </c:pt>
                <c:pt idx="1">
                  <c:v>(B)</c:v>
                </c:pt>
              </c:strCache>
            </c:strRef>
          </c:cat>
          <c:val>
            <c:numRef>
              <c:f>Sheet1!$B$6:$C$6</c:f>
              <c:numCache>
                <c:formatCode>0.00</c:formatCode>
                <c:ptCount val="2"/>
                <c:pt idx="0">
                  <c:v>28.94</c:v>
                </c:pt>
                <c:pt idx="1">
                  <c:v>9.01</c:v>
                </c:pt>
              </c:numCache>
            </c:numRef>
          </c:val>
          <c:extLst>
            <c:ext xmlns:c16="http://schemas.microsoft.com/office/drawing/2014/chart" uri="{C3380CC4-5D6E-409C-BE32-E72D297353CC}">
              <c16:uniqueId val="{00000001-2388-4347-B8C1-06E5FB83E4A1}"/>
            </c:ext>
          </c:extLst>
        </c:ser>
        <c:ser>
          <c:idx val="2"/>
          <c:order val="2"/>
          <c:tx>
            <c:strRef>
              <c:f>Sheet1!$A$7</c:f>
              <c:strCache>
                <c:ptCount val="1"/>
                <c:pt idx="0">
                  <c:v>beperkt</c:v>
                </c:pt>
              </c:strCache>
            </c:strRef>
          </c:tx>
          <c:spPr>
            <a:solidFill>
              <a:schemeClr val="bg2">
                <a:lumMod val="60000"/>
                <a:lumOff val="40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0">
                <a:spAutoFit/>
              </a:bodyPr>
              <a:lstStyle/>
              <a:p>
                <a:pPr algn="ctr">
                  <a:defRPr lang="en-US"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Sheet1!$B$1:$C$1</c:f>
              <c:strCache>
                <c:ptCount val="2"/>
                <c:pt idx="0">
                  <c:v>(A)</c:v>
                </c:pt>
                <c:pt idx="1">
                  <c:v>(B)</c:v>
                </c:pt>
              </c:strCache>
            </c:strRef>
          </c:cat>
          <c:val>
            <c:numRef>
              <c:f>Sheet1!$B$7:$C$7</c:f>
              <c:numCache>
                <c:formatCode>0.00</c:formatCode>
                <c:ptCount val="2"/>
                <c:pt idx="0">
                  <c:v>24.59</c:v>
                </c:pt>
                <c:pt idx="1">
                  <c:v>21.04</c:v>
                </c:pt>
              </c:numCache>
            </c:numRef>
          </c:val>
          <c:extLst>
            <c:ext xmlns:c16="http://schemas.microsoft.com/office/drawing/2014/chart" uri="{C3380CC4-5D6E-409C-BE32-E72D297353CC}">
              <c16:uniqueId val="{00000002-2388-4347-B8C1-06E5FB83E4A1}"/>
            </c:ext>
          </c:extLst>
        </c:ser>
        <c:ser>
          <c:idx val="3"/>
          <c:order val="3"/>
          <c:tx>
            <c:strRef>
              <c:f>Sheet1!$A$8</c:f>
              <c:strCache>
                <c:ptCount val="1"/>
                <c:pt idx="0">
                  <c:v>niet</c:v>
                </c:pt>
              </c:strCache>
            </c:strRef>
          </c:tx>
          <c:spPr>
            <a:solidFill>
              <a:srgbClr val="B4BFE9"/>
            </a:solidFill>
          </c:spPr>
          <c:invertIfNegative val="0"/>
          <c:dLbls>
            <c:numFmt formatCode="0;0;" sourceLinked="0"/>
            <c:spPr>
              <a:noFill/>
              <a:ln>
                <a:noFill/>
              </a:ln>
              <a:effectLst/>
            </c:spPr>
            <c:txPr>
              <a:bodyPr vertOverflow="overflow" horzOverflow="overflow" wrap="none" lIns="36000" tIns="0" rIns="36000" bIns="0" anchor="ctr" anchorCtr="0">
                <a:spAutoFit/>
              </a:bodyPr>
              <a:lstStyle/>
              <a:p>
                <a:pPr algn="ctr">
                  <a:defRPr lang="en-US"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Sheet1!$B$1:$C$1</c:f>
              <c:strCache>
                <c:ptCount val="2"/>
                <c:pt idx="0">
                  <c:v>(A)</c:v>
                </c:pt>
                <c:pt idx="1">
                  <c:v>(B)</c:v>
                </c:pt>
              </c:strCache>
            </c:strRef>
          </c:cat>
          <c:val>
            <c:numRef>
              <c:f>Sheet1!$B$8:$C$8</c:f>
              <c:numCache>
                <c:formatCode>0.00</c:formatCode>
                <c:ptCount val="2"/>
                <c:pt idx="0">
                  <c:v>19.98</c:v>
                </c:pt>
                <c:pt idx="1">
                  <c:v>66.760000000000005</c:v>
                </c:pt>
              </c:numCache>
            </c:numRef>
          </c:val>
          <c:extLst>
            <c:ext xmlns:c16="http://schemas.microsoft.com/office/drawing/2014/chart" uri="{C3380CC4-5D6E-409C-BE32-E72D297353CC}">
              <c16:uniqueId val="{00000003-2388-4347-B8C1-06E5FB83E4A1}"/>
            </c:ext>
          </c:extLst>
        </c:ser>
        <c:dLbls>
          <c:showLegendKey val="0"/>
          <c:showVal val="1"/>
          <c:showCatName val="0"/>
          <c:showSerName val="0"/>
          <c:showPercent val="0"/>
          <c:showBubbleSize val="0"/>
        </c:dLbls>
        <c:gapWidth val="25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en-BE"/>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en-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B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27658228025272E-2"/>
          <c:y val="6.3456480114427782E-2"/>
          <c:w val="0.95517234177197474"/>
          <c:h val="0.8268515612183871"/>
        </c:manualLayout>
      </c:layout>
      <c:lineChart>
        <c:grouping val="standard"/>
        <c:varyColors val="0"/>
        <c:ser>
          <c:idx val="0"/>
          <c:order val="0"/>
          <c:tx>
            <c:strRef>
              <c:f>Sheet1!$A$4</c:f>
              <c:strCache>
                <c:ptCount val="1"/>
                <c:pt idx="0">
                  <c:v>Score</c:v>
                </c:pt>
              </c:strCache>
            </c:strRef>
          </c:tx>
          <c:spPr>
            <a:ln w="28575">
              <a:solidFill>
                <a:schemeClr val="bg2"/>
              </a:solidFill>
            </a:ln>
            <a:effectLst/>
          </c:spPr>
          <c:marker>
            <c:symbol val="circle"/>
            <c:size val="20"/>
            <c:spPr>
              <a:solidFill>
                <a:schemeClr val="bg2"/>
              </a:solidFill>
              <a:ln w="28575">
                <a:solidFill>
                  <a:schemeClr val="bg2"/>
                </a:solidFill>
              </a:ln>
            </c:spPr>
          </c:marker>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en-BE"/>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Sheet1!$B$1:$I$1</c:f>
              <c:strCache>
                <c:ptCount val="8"/>
                <c:pt idx="0">
                  <c:v>€1,50 
(dezelfde prijs als kooikippen)</c:v>
                </c:pt>
                <c:pt idx="1">
                  <c:v>€1,75
+17%</c:v>
                </c:pt>
                <c:pt idx="2">
                  <c:v>€2
+33%</c:v>
                </c:pt>
                <c:pt idx="3">
                  <c:v>€2,25
+50%</c:v>
                </c:pt>
                <c:pt idx="4">
                  <c:v>€2,50
+67%</c:v>
                </c:pt>
                <c:pt idx="5">
                  <c:v>€2,75
+83%</c:v>
                </c:pt>
                <c:pt idx="6">
                  <c:v>€3
+100%</c:v>
                </c:pt>
                <c:pt idx="7">
                  <c:v>€3,25
+117%</c:v>
                </c:pt>
              </c:strCache>
            </c:strRef>
          </c:cat>
          <c:val>
            <c:numRef>
              <c:f>Sheet1!$B$4:$I$4</c:f>
              <c:numCache>
                <c:formatCode>General</c:formatCode>
                <c:ptCount val="8"/>
                <c:pt idx="0">
                  <c:v>99.99</c:v>
                </c:pt>
                <c:pt idx="1">
                  <c:v>81.009999999999991</c:v>
                </c:pt>
                <c:pt idx="2">
                  <c:v>64.989999999999995</c:v>
                </c:pt>
                <c:pt idx="3">
                  <c:v>35.910000000000004</c:v>
                </c:pt>
                <c:pt idx="4">
                  <c:v>25.169999999999998</c:v>
                </c:pt>
                <c:pt idx="5">
                  <c:v>10.89</c:v>
                </c:pt>
                <c:pt idx="6">
                  <c:v>8.64</c:v>
                </c:pt>
                <c:pt idx="7">
                  <c:v>2.63</c:v>
                </c:pt>
              </c:numCache>
            </c:numRef>
          </c:val>
          <c:smooth val="1"/>
          <c:extLst>
            <c:ext xmlns:c16="http://schemas.microsoft.com/office/drawing/2014/chart" uri="{C3380CC4-5D6E-409C-BE32-E72D297353CC}">
              <c16:uniqueId val="{00000000-2BD8-452C-A5B3-0406775C657B}"/>
            </c:ext>
          </c:extLst>
        </c:ser>
        <c:dLbls>
          <c:showLegendKey val="0"/>
          <c:showVal val="1"/>
          <c:showCatName val="0"/>
          <c:showSerName val="0"/>
          <c:showPercent val="0"/>
          <c:showBubbleSize val="0"/>
        </c:dLbls>
        <c:marker val="1"/>
        <c:smooth val="0"/>
        <c:axId val="528539336"/>
        <c:axId val="528539008"/>
      </c:line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en-BE"/>
          </a:p>
        </c:txPr>
        <c:crossAx val="528539008"/>
        <c:crosses val="autoZero"/>
        <c:auto val="1"/>
        <c:lblAlgn val="ctr"/>
        <c:lblOffset val="0"/>
        <c:noMultiLvlLbl val="0"/>
      </c:catAx>
      <c:valAx>
        <c:axId val="528539008"/>
        <c:scaling>
          <c:orientation val="minMax"/>
          <c:max val="100"/>
          <c:min val="0"/>
        </c:scaling>
        <c:delete val="0"/>
        <c:axPos val="l"/>
        <c:majorGridlines>
          <c:spPr>
            <a:ln>
              <a:solidFill>
                <a:schemeClr val="bg1">
                  <a:lumMod val="85000"/>
                </a:schemeClr>
              </a:solidFill>
            </a:ln>
          </c:spPr>
        </c:majorGridlines>
        <c:numFmt formatCode="0" sourceLinked="0"/>
        <c:majorTickMark val="none"/>
        <c:minorTickMark val="none"/>
        <c:tickLblPos val="nextTo"/>
        <c:spPr>
          <a:noFill/>
          <a:ln>
            <a:noFill/>
          </a:ln>
          <a:effectLst/>
        </c:spPr>
        <c:txPr>
          <a:bodyPr rot="-60000000" vert="horz"/>
          <a:lstStyle/>
          <a:p>
            <a:pPr>
              <a:defRPr sz="900">
                <a:solidFill>
                  <a:schemeClr val="tx1">
                    <a:lumMod val="50000"/>
                    <a:lumOff val="50000"/>
                  </a:schemeClr>
                </a:solidFill>
              </a:defRPr>
            </a:pPr>
            <a:endParaRPr lang="en-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B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27658228025272E-2"/>
          <c:y val="6.3456480114427782E-2"/>
          <c:w val="0.95517234177197474"/>
          <c:h val="0.8268515612183871"/>
        </c:manualLayout>
      </c:layout>
      <c:lineChart>
        <c:grouping val="standard"/>
        <c:varyColors val="0"/>
        <c:ser>
          <c:idx val="0"/>
          <c:order val="0"/>
          <c:tx>
            <c:strRef>
              <c:f>Sheet1!$A$4</c:f>
              <c:strCache>
                <c:ptCount val="1"/>
                <c:pt idx="0">
                  <c:v>Score</c:v>
                </c:pt>
              </c:strCache>
            </c:strRef>
          </c:tx>
          <c:spPr>
            <a:ln w="28575">
              <a:solidFill>
                <a:schemeClr val="bg2"/>
              </a:solidFill>
            </a:ln>
            <a:effectLst/>
          </c:spPr>
          <c:marker>
            <c:symbol val="circle"/>
            <c:size val="20"/>
            <c:spPr>
              <a:solidFill>
                <a:schemeClr val="bg2"/>
              </a:solidFill>
              <a:ln w="28575">
                <a:solidFill>
                  <a:schemeClr val="bg2"/>
                </a:solidFill>
              </a:ln>
            </c:spPr>
          </c:marker>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en-BE"/>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Sheet1!$B$1:$I$1</c:f>
              <c:strCache>
                <c:ptCount val="8"/>
                <c:pt idx="0">
                  <c:v>€2 
(dezelfde prijs als kooikippen)</c:v>
                </c:pt>
                <c:pt idx="1">
                  <c:v>€2,25
+13%</c:v>
                </c:pt>
                <c:pt idx="2">
                  <c:v>€2,50
+25%</c:v>
                </c:pt>
                <c:pt idx="3">
                  <c:v>€2,75
+38%</c:v>
                </c:pt>
                <c:pt idx="4">
                  <c:v>€3
+50%</c:v>
                </c:pt>
                <c:pt idx="5">
                  <c:v>€3,25
+63%</c:v>
                </c:pt>
                <c:pt idx="6">
                  <c:v>€3,5
+75%</c:v>
                </c:pt>
                <c:pt idx="7">
                  <c:v>€3,75
+88%</c:v>
                </c:pt>
              </c:strCache>
            </c:strRef>
          </c:cat>
          <c:val>
            <c:numRef>
              <c:f>Sheet1!$B$4:$I$4</c:f>
              <c:numCache>
                <c:formatCode>General</c:formatCode>
                <c:ptCount val="8"/>
                <c:pt idx="0">
                  <c:v>99.999999999999986</c:v>
                </c:pt>
                <c:pt idx="1">
                  <c:v>68.940000000000012</c:v>
                </c:pt>
                <c:pt idx="2">
                  <c:v>46.63</c:v>
                </c:pt>
                <c:pt idx="3">
                  <c:v>23.489999999999995</c:v>
                </c:pt>
                <c:pt idx="4">
                  <c:v>17.61</c:v>
                </c:pt>
                <c:pt idx="5">
                  <c:v>6.5699999999999994</c:v>
                </c:pt>
                <c:pt idx="6">
                  <c:v>4.42</c:v>
                </c:pt>
                <c:pt idx="7">
                  <c:v>2.38</c:v>
                </c:pt>
              </c:numCache>
            </c:numRef>
          </c:val>
          <c:smooth val="1"/>
          <c:extLst>
            <c:ext xmlns:c16="http://schemas.microsoft.com/office/drawing/2014/chart" uri="{C3380CC4-5D6E-409C-BE32-E72D297353CC}">
              <c16:uniqueId val="{00000000-2BD8-452C-A5B3-0406775C657B}"/>
            </c:ext>
          </c:extLst>
        </c:ser>
        <c:dLbls>
          <c:showLegendKey val="0"/>
          <c:showVal val="1"/>
          <c:showCatName val="0"/>
          <c:showSerName val="0"/>
          <c:showPercent val="0"/>
          <c:showBubbleSize val="0"/>
        </c:dLbls>
        <c:marker val="1"/>
        <c:smooth val="0"/>
        <c:axId val="528539336"/>
        <c:axId val="528539008"/>
      </c:line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en-BE"/>
          </a:p>
        </c:txPr>
        <c:crossAx val="528539008"/>
        <c:crosses val="autoZero"/>
        <c:auto val="1"/>
        <c:lblAlgn val="ctr"/>
        <c:lblOffset val="0"/>
        <c:noMultiLvlLbl val="0"/>
      </c:catAx>
      <c:valAx>
        <c:axId val="528539008"/>
        <c:scaling>
          <c:orientation val="minMax"/>
          <c:max val="100"/>
          <c:min val="0"/>
        </c:scaling>
        <c:delete val="0"/>
        <c:axPos val="l"/>
        <c:majorGridlines>
          <c:spPr>
            <a:ln>
              <a:solidFill>
                <a:schemeClr val="bg1">
                  <a:lumMod val="85000"/>
                </a:schemeClr>
              </a:solidFill>
            </a:ln>
          </c:spPr>
        </c:majorGridlines>
        <c:numFmt formatCode="0" sourceLinked="0"/>
        <c:majorTickMark val="none"/>
        <c:minorTickMark val="none"/>
        <c:tickLblPos val="nextTo"/>
        <c:spPr>
          <a:noFill/>
          <a:ln>
            <a:noFill/>
          </a:ln>
          <a:effectLst/>
        </c:spPr>
        <c:txPr>
          <a:bodyPr rot="-60000000" vert="horz"/>
          <a:lstStyle/>
          <a:p>
            <a:pPr>
              <a:defRPr sz="900">
                <a:solidFill>
                  <a:schemeClr val="tx1">
                    <a:lumMod val="50000"/>
                    <a:lumOff val="50000"/>
                  </a:schemeClr>
                </a:solidFill>
              </a:defRPr>
            </a:pPr>
            <a:endParaRPr lang="en-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B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4106280193237E-2"/>
          <c:y val="8.704106280193237E-2"/>
          <c:w val="0.82591787439613529"/>
          <c:h val="0.82591787439613529"/>
        </c:manualLayout>
      </c:layout>
      <c:doughnutChart>
        <c:varyColors val="1"/>
        <c:ser>
          <c:idx val="0"/>
          <c:order val="0"/>
          <c:tx>
            <c:strRef>
              <c:f>Sheet1!$B$1</c:f>
              <c:strCache>
                <c:ptCount val="1"/>
                <c:pt idx="0">
                  <c:v>Data</c:v>
                </c:pt>
              </c:strCache>
            </c:strRef>
          </c:tx>
          <c:spPr>
            <a:ln>
              <a:noFill/>
            </a:ln>
          </c:spPr>
          <c:dPt>
            <c:idx val="0"/>
            <c:bubble3D val="0"/>
            <c:spPr>
              <a:solidFill>
                <a:srgbClr val="CC4A4A"/>
              </a:solidFill>
              <a:ln w="19050">
                <a:noFill/>
              </a:ln>
              <a:effectLst/>
            </c:spPr>
            <c:extLst>
              <c:ext xmlns:c16="http://schemas.microsoft.com/office/drawing/2014/chart" uri="{C3380CC4-5D6E-409C-BE32-E72D297353CC}">
                <c16:uniqueId val="{00000001-377F-4F63-90A9-F05711031B1D}"/>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377F-4F63-90A9-F05711031B1D}"/>
              </c:ext>
            </c:extLst>
          </c:dPt>
          <c:dPt>
            <c:idx val="2"/>
            <c:bubble3D val="0"/>
            <c:spPr>
              <a:solidFill>
                <a:schemeClr val="tx2"/>
              </a:solidFill>
              <a:ln w="19050">
                <a:noFill/>
              </a:ln>
              <a:effectLst/>
            </c:spPr>
            <c:extLst>
              <c:ext xmlns:c16="http://schemas.microsoft.com/office/drawing/2014/chart" uri="{C3380CC4-5D6E-409C-BE32-E72D297353CC}">
                <c16:uniqueId val="{00000005-377F-4F63-90A9-F05711031B1D}"/>
              </c:ext>
            </c:extLst>
          </c:dPt>
          <c:dPt>
            <c:idx val="3"/>
            <c:bubble3D val="0"/>
            <c:spPr>
              <a:noFill/>
              <a:ln w="19050">
                <a:noFill/>
              </a:ln>
              <a:effectLst/>
            </c:spPr>
            <c:extLst>
              <c:ext xmlns:c16="http://schemas.microsoft.com/office/drawing/2014/chart" uri="{C3380CC4-5D6E-409C-BE32-E72D297353CC}">
                <c16:uniqueId val="{00000007-377F-4F63-90A9-F05711031B1D}"/>
              </c:ext>
            </c:extLst>
          </c:dPt>
          <c:dPt>
            <c:idx val="4"/>
            <c:bubble3D val="0"/>
            <c:spPr>
              <a:solidFill>
                <a:schemeClr val="accent2"/>
              </a:solidFill>
              <a:ln w="19050">
                <a:noFill/>
              </a:ln>
              <a:effectLst/>
            </c:spPr>
            <c:extLst>
              <c:ext xmlns:c16="http://schemas.microsoft.com/office/drawing/2014/chart" uri="{C3380CC4-5D6E-409C-BE32-E72D297353CC}">
                <c16:uniqueId val="{00000009-377F-4F63-90A9-F05711031B1D}"/>
              </c:ext>
            </c:extLst>
          </c:dPt>
          <c:dPt>
            <c:idx val="5"/>
            <c:bubble3D val="0"/>
            <c:spPr>
              <a:solidFill>
                <a:schemeClr val="accent3"/>
              </a:solidFill>
              <a:ln w="19050">
                <a:noFill/>
              </a:ln>
              <a:effectLst/>
            </c:spPr>
            <c:extLst>
              <c:ext xmlns:c16="http://schemas.microsoft.com/office/drawing/2014/chart" uri="{C3380CC4-5D6E-409C-BE32-E72D297353CC}">
                <c16:uniqueId val="{0000000B-377F-4F63-90A9-F05711031B1D}"/>
              </c:ext>
            </c:extLst>
          </c:dPt>
          <c:cat>
            <c:strRef>
              <c:f>Sheet1!$A$2:$A$5</c:f>
              <c:strCache>
                <c:ptCount val="4"/>
                <c:pt idx="0">
                  <c:v>niet akkoord</c:v>
                </c:pt>
                <c:pt idx="1">
                  <c:v>neutraal</c:v>
                </c:pt>
                <c:pt idx="2">
                  <c:v>akkoord</c:v>
                </c:pt>
                <c:pt idx="3">
                  <c:v>Rest</c:v>
                </c:pt>
              </c:strCache>
            </c:strRef>
          </c:cat>
          <c:val>
            <c:numRef>
              <c:f>Sheet1!$B$2:$B$5</c:f>
              <c:numCache>
                <c:formatCode>0.00</c:formatCode>
                <c:ptCount val="4"/>
                <c:pt idx="0" formatCode="General">
                  <c:v>8.3800000000000008</c:v>
                </c:pt>
                <c:pt idx="1">
                  <c:v>19.64</c:v>
                </c:pt>
                <c:pt idx="2" formatCode="General">
                  <c:v>71.97</c:v>
                </c:pt>
                <c:pt idx="3">
                  <c:v>100</c:v>
                </c:pt>
              </c:numCache>
            </c:numRef>
          </c:val>
          <c:extLst>
            <c:ext xmlns:c16="http://schemas.microsoft.com/office/drawing/2014/chart" uri="{C3380CC4-5D6E-409C-BE32-E72D297353CC}">
              <c16:uniqueId val="{0000000C-377F-4F63-90A9-F05711031B1D}"/>
            </c:ext>
          </c:extLst>
        </c:ser>
        <c:dLbls>
          <c:showLegendKey val="0"/>
          <c:showVal val="0"/>
          <c:showCatName val="0"/>
          <c:showSerName val="0"/>
          <c:showPercent val="0"/>
          <c:showBubbleSize val="0"/>
          <c:showLeaderLines val="1"/>
        </c:dLbls>
        <c:firstSliceAng val="180"/>
        <c:holeSize val="9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latin typeface="Arial" panose="020B0604020202020204" pitchFamily="34" charset="0"/>
              </a:rPr>
              <a:pPr algn="ctr"/>
              <a:t>‹#›</a:t>
            </a:fld>
            <a:endParaRPr lang="en-GB" dirty="0">
              <a:latin typeface="Arial" panose="020B0604020202020204" pitchFamily="34" charset="0"/>
            </a:endParaRPr>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7" name="Espace réservé du numéro de diapositive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200">
                <a:latin typeface="Arial" panose="020B0604020202020204" pitchFamily="34" charset="0"/>
              </a:defRPr>
            </a:lvl1pPr>
          </a:lstStyle>
          <a:p>
            <a:fld id="{3B8578AD-0529-46A5-84EB-6338160D5A7D}" type="slidenum">
              <a:rPr lang="en-GB" smtClean="0"/>
              <a:pPr/>
              <a:t>‹#›</a:t>
            </a:fld>
            <a:endParaRPr lang="en-GB" dirty="0"/>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Default">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4" name="Angled stripes">
            <a:extLst>
              <a:ext uri="{FF2B5EF4-FFF2-40B4-BE49-F238E27FC236}">
                <a16:creationId xmlns:a16="http://schemas.microsoft.com/office/drawing/2014/main" id="{A8EA68A2-B3CB-46BE-94E3-EBB01F4103C8}"/>
              </a:ext>
            </a:extLst>
          </p:cNvPr>
          <p:cNvGrpSpPr/>
          <p:nvPr userDrawn="1"/>
        </p:nvGrpSpPr>
        <p:grpSpPr>
          <a:xfrm>
            <a:off x="3254052" y="0"/>
            <a:ext cx="8937949" cy="6858001"/>
            <a:chOff x="3254052" y="0"/>
            <a:chExt cx="8937949" cy="6858001"/>
          </a:xfrm>
        </p:grpSpPr>
        <p:sp>
          <p:nvSpPr>
            <p:cNvPr id="18" name="Angled stripe 1">
              <a:extLst>
                <a:ext uri="{FF2B5EF4-FFF2-40B4-BE49-F238E27FC236}">
                  <a16:creationId xmlns:a16="http://schemas.microsoft.com/office/drawing/2014/main" id="{C012E8E7-7252-4438-A68B-CADE1F561D2D}"/>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0" name="Angled stripe 2">
              <a:extLst>
                <a:ext uri="{FF2B5EF4-FFF2-40B4-BE49-F238E27FC236}">
                  <a16:creationId xmlns:a16="http://schemas.microsoft.com/office/drawing/2014/main" id="{27B5733E-7515-4407-8570-8EB72A299589}"/>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3" name="strTitle">
            <a:extLst>
              <a:ext uri="{FF2B5EF4-FFF2-40B4-BE49-F238E27FC236}">
                <a16:creationId xmlns:a16="http://schemas.microsoft.com/office/drawing/2014/main" id="{0720AE2E-312C-4683-8989-D798355BADAA}"/>
              </a:ext>
            </a:extLst>
          </p:cNvPr>
          <p:cNvSpPr>
            <a:spLocks noGrp="1"/>
          </p:cNvSpPr>
          <p:nvPr>
            <p:ph type="ctrTitle" hasCustomPrompt="1"/>
          </p:nvPr>
        </p:nvSpPr>
        <p:spPr>
          <a:xfrm>
            <a:off x="407368" y="521852"/>
            <a:ext cx="7551997" cy="2479650"/>
          </a:xfrm>
        </p:spPr>
        <p:txBody>
          <a:bodyPr lIns="72000" rIns="72000" anchor="t">
            <a:noAutofit/>
          </a:bodyPr>
          <a:lstStyle>
            <a:lvl1pPr algn="l">
              <a:lnSpc>
                <a:spcPct val="80000"/>
              </a:lnSpc>
              <a:defRPr sz="6000" b="1" cap="all" spc="-200" baseline="0">
                <a:solidFill>
                  <a:schemeClr val="bg1"/>
                </a:solidFill>
                <a:latin typeface="+mj-lt"/>
              </a:defRPr>
            </a:lvl1pPr>
          </a:lstStyle>
          <a:p>
            <a:r>
              <a:rPr lang="nl-BE" noProof="0" dirty="0"/>
              <a:t>TITLE OF THE Presentation</a:t>
            </a:r>
          </a:p>
        </p:txBody>
      </p:sp>
      <p:sp>
        <p:nvSpPr>
          <p:cNvPr id="24" name="strSubtitle">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07368" y="3001503"/>
            <a:ext cx="7551997" cy="811367"/>
          </a:xfrm>
        </p:spPr>
        <p:txBody>
          <a:bodyPr wrap="square" lIns="72000" tIns="36000" rIns="72000" bIns="36000">
            <a:no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noProof="0" dirty="0" err="1"/>
              <a:t>Subtitle</a:t>
            </a:r>
            <a:r>
              <a:rPr lang="nl-BE" noProof="0" dirty="0"/>
              <a:t> of </a:t>
            </a:r>
            <a:r>
              <a:rPr lang="nl-BE" noProof="0" dirty="0" err="1"/>
              <a:t>the</a:t>
            </a:r>
            <a:r>
              <a:rPr lang="nl-BE" noProof="0" dirty="0"/>
              <a:t> </a:t>
            </a:r>
            <a:r>
              <a:rPr lang="nl-BE" noProof="0" dirty="0" err="1"/>
              <a:t>presentation</a:t>
            </a:r>
            <a:endParaRPr lang="nl-BE" noProof="0" dirty="0"/>
          </a:p>
        </p:txBody>
      </p:sp>
      <p:sp>
        <p:nvSpPr>
          <p:cNvPr id="16" name="strDate">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07368" y="4014515"/>
            <a:ext cx="3600000" cy="349702"/>
          </a:xfrm>
        </p:spPr>
        <p:txBody>
          <a:bodyPr wrap="square" lIns="72000" tIns="36000" rIns="72000" bIns="36000">
            <a:no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noProof="0" dirty="0" err="1"/>
              <a:t>Month</a:t>
            </a:r>
            <a:r>
              <a:rPr lang="nl-BE" noProof="0" dirty="0"/>
              <a:t> 20##</a:t>
            </a:r>
          </a:p>
        </p:txBody>
      </p:sp>
      <p:cxnSp>
        <p:nvCxnSpPr>
          <p:cNvPr id="17" name="Hline">
            <a:extLst>
              <a:ext uri="{FF2B5EF4-FFF2-40B4-BE49-F238E27FC236}">
                <a16:creationId xmlns:a16="http://schemas.microsoft.com/office/drawing/2014/main" id="{79935D5E-B7ED-4F9D-A894-6B0811A25EEF}"/>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GameChangers">
            <a:extLst>
              <a:ext uri="{FF2B5EF4-FFF2-40B4-BE49-F238E27FC236}">
                <a16:creationId xmlns:a16="http://schemas.microsoft.com/office/drawing/2014/main" id="{EB66571D-7053-4674-B8FB-39C28B00D88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11" name="IpsosLogo">
            <a:extLst>
              <a:ext uri="{FF2B5EF4-FFF2-40B4-BE49-F238E27FC236}">
                <a16:creationId xmlns:a16="http://schemas.microsoft.com/office/drawing/2014/main" id="{E01017A4-D304-441E-9D3A-D03E5A1B93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1" orient="horz" pos="323" userDrawn="1">
          <p15:clr>
            <a:srgbClr val="FBAE40"/>
          </p15:clr>
        </p15:guide>
        <p15:guide id="2" orient="horz" pos="1888" userDrawn="1">
          <p15:clr>
            <a:srgbClr val="FBAE40"/>
          </p15:clr>
        </p15:guide>
        <p15:guide id="4" orient="horz" pos="3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_Photo">
    <p:spTree>
      <p:nvGrpSpPr>
        <p:cNvPr id="1" name=""/>
        <p:cNvGrpSpPr/>
        <p:nvPr/>
      </p:nvGrpSpPr>
      <p:grpSpPr>
        <a:xfrm>
          <a:off x="0" y="0"/>
          <a:ext cx="0" cy="0"/>
          <a:chOff x="0" y="0"/>
          <a:chExt cx="0" cy="0"/>
        </a:xfrm>
      </p:grpSpPr>
      <p:sp>
        <p:nvSpPr>
          <p:cNvPr id="57" name="Picture Placeholder">
            <a:extLst>
              <a:ext uri="{FF2B5EF4-FFF2-40B4-BE49-F238E27FC236}">
                <a16:creationId xmlns:a16="http://schemas.microsoft.com/office/drawing/2014/main" id="{E18947DC-1E0A-470C-8A8F-054822CACC1F}"/>
              </a:ext>
            </a:extLst>
          </p:cNvPr>
          <p:cNvSpPr>
            <a:spLocks noGrp="1"/>
          </p:cNvSpPr>
          <p:nvPr>
            <p:ph type="pic" sz="quarter" idx="15"/>
          </p:nvPr>
        </p:nvSpPr>
        <p:spPr>
          <a:xfrm>
            <a:off x="2" y="1"/>
            <a:ext cx="12191999" cy="6858000"/>
          </a:xfrm>
          <a:custGeom>
            <a:avLst/>
            <a:gdLst>
              <a:gd name="connsiteX0" fmla="*/ 11642564 w 12191999"/>
              <a:gd name="connsiteY0" fmla="*/ 6693274 h 6854824"/>
              <a:gd name="connsiteX1" fmla="*/ 11654982 w 12191999"/>
              <a:gd name="connsiteY1" fmla="*/ 6698939 h 6854824"/>
              <a:gd name="connsiteX2" fmla="*/ 11659977 w 12191999"/>
              <a:gd name="connsiteY2" fmla="*/ 6715598 h 6854824"/>
              <a:gd name="connsiteX3" fmla="*/ 11655010 w 12191999"/>
              <a:gd name="connsiteY3" fmla="*/ 6732955 h 6854824"/>
              <a:gd name="connsiteX4" fmla="*/ 11642564 w 12191999"/>
              <a:gd name="connsiteY4" fmla="*/ 6738648 h 6854824"/>
              <a:gd name="connsiteX5" fmla="*/ 11630062 w 12191999"/>
              <a:gd name="connsiteY5" fmla="*/ 6732983 h 6854824"/>
              <a:gd name="connsiteX6" fmla="*/ 11625095 w 12191999"/>
              <a:gd name="connsiteY6" fmla="*/ 6715933 h 6854824"/>
              <a:gd name="connsiteX7" fmla="*/ 11630062 w 12191999"/>
              <a:gd name="connsiteY7" fmla="*/ 6698911 h 6854824"/>
              <a:gd name="connsiteX8" fmla="*/ 11642564 w 12191999"/>
              <a:gd name="connsiteY8" fmla="*/ 6693274 h 6854824"/>
              <a:gd name="connsiteX9" fmla="*/ 11522458 w 12191999"/>
              <a:gd name="connsiteY9" fmla="*/ 6692827 h 6854824"/>
              <a:gd name="connsiteX10" fmla="*/ 11533592 w 12191999"/>
              <a:gd name="connsiteY10" fmla="*/ 6698464 h 6854824"/>
              <a:gd name="connsiteX11" fmla="*/ 11538253 w 12191999"/>
              <a:gd name="connsiteY11" fmla="*/ 6715431 h 6854824"/>
              <a:gd name="connsiteX12" fmla="*/ 11533481 w 12191999"/>
              <a:gd name="connsiteY12" fmla="*/ 6732983 h 6854824"/>
              <a:gd name="connsiteX13" fmla="*/ 11522012 w 12191999"/>
              <a:gd name="connsiteY13" fmla="*/ 6738648 h 6854824"/>
              <a:gd name="connsiteX14" fmla="*/ 11510794 w 12191999"/>
              <a:gd name="connsiteY14" fmla="*/ 6733178 h 6854824"/>
              <a:gd name="connsiteX15" fmla="*/ 11506162 w 12191999"/>
              <a:gd name="connsiteY15" fmla="*/ 6716268 h 6854824"/>
              <a:gd name="connsiteX16" fmla="*/ 11511101 w 12191999"/>
              <a:gd name="connsiteY16" fmla="*/ 6698827 h 6854824"/>
              <a:gd name="connsiteX17" fmla="*/ 11522458 w 12191999"/>
              <a:gd name="connsiteY17" fmla="*/ 6692827 h 6854824"/>
              <a:gd name="connsiteX18" fmla="*/ 11704662 w 12191999"/>
              <a:gd name="connsiteY18" fmla="*/ 6684958 h 6854824"/>
              <a:gd name="connsiteX19" fmla="*/ 11695984 w 12191999"/>
              <a:gd name="connsiteY19" fmla="*/ 6686158 h 6854824"/>
              <a:gd name="connsiteX20" fmla="*/ 11689593 w 12191999"/>
              <a:gd name="connsiteY20" fmla="*/ 6689088 h 6854824"/>
              <a:gd name="connsiteX21" fmla="*/ 11684654 w 12191999"/>
              <a:gd name="connsiteY21" fmla="*/ 6694697 h 6854824"/>
              <a:gd name="connsiteX22" fmla="*/ 11682840 w 12191999"/>
              <a:gd name="connsiteY22" fmla="*/ 6702036 h 6854824"/>
              <a:gd name="connsiteX23" fmla="*/ 11685045 w 12191999"/>
              <a:gd name="connsiteY23" fmla="*/ 6709989 h 6854824"/>
              <a:gd name="connsiteX24" fmla="*/ 11691519 w 12191999"/>
              <a:gd name="connsiteY24" fmla="*/ 6715626 h 6854824"/>
              <a:gd name="connsiteX25" fmla="*/ 11706839 w 12191999"/>
              <a:gd name="connsiteY25" fmla="*/ 6720454 h 6854824"/>
              <a:gd name="connsiteX26" fmla="*/ 11717108 w 12191999"/>
              <a:gd name="connsiteY26" fmla="*/ 6723858 h 6854824"/>
              <a:gd name="connsiteX27" fmla="*/ 11720066 w 12191999"/>
              <a:gd name="connsiteY27" fmla="*/ 6729216 h 6854824"/>
              <a:gd name="connsiteX28" fmla="*/ 11716717 w 12191999"/>
              <a:gd name="connsiteY28" fmla="*/ 6735829 h 6854824"/>
              <a:gd name="connsiteX29" fmla="*/ 11706448 w 12191999"/>
              <a:gd name="connsiteY29" fmla="*/ 6738648 h 6854824"/>
              <a:gd name="connsiteX30" fmla="*/ 11695761 w 12191999"/>
              <a:gd name="connsiteY30" fmla="*/ 6735467 h 6854824"/>
              <a:gd name="connsiteX31" fmla="*/ 11691100 w 12191999"/>
              <a:gd name="connsiteY31" fmla="*/ 6726314 h 6854824"/>
              <a:gd name="connsiteX32" fmla="*/ 11681166 w 12191999"/>
              <a:gd name="connsiteY32" fmla="*/ 6727876 h 6854824"/>
              <a:gd name="connsiteX33" fmla="*/ 11688896 w 12191999"/>
              <a:gd name="connsiteY33" fmla="*/ 6742108 h 6854824"/>
              <a:gd name="connsiteX34" fmla="*/ 11706504 w 12191999"/>
              <a:gd name="connsiteY34" fmla="*/ 6746908 h 6854824"/>
              <a:gd name="connsiteX35" fmla="*/ 11719006 w 12191999"/>
              <a:gd name="connsiteY35" fmla="*/ 6744480 h 6854824"/>
              <a:gd name="connsiteX36" fmla="*/ 11727461 w 12191999"/>
              <a:gd name="connsiteY36" fmla="*/ 6737615 h 6854824"/>
              <a:gd name="connsiteX37" fmla="*/ 11730391 w 12191999"/>
              <a:gd name="connsiteY37" fmla="*/ 6728155 h 6854824"/>
              <a:gd name="connsiteX38" fmla="*/ 11727991 w 12191999"/>
              <a:gd name="connsiteY38" fmla="*/ 6719561 h 6854824"/>
              <a:gd name="connsiteX39" fmla="*/ 11721378 w 12191999"/>
              <a:gd name="connsiteY39" fmla="*/ 6714286 h 6854824"/>
              <a:gd name="connsiteX40" fmla="*/ 11706504 w 12191999"/>
              <a:gd name="connsiteY40" fmla="*/ 6709626 h 6854824"/>
              <a:gd name="connsiteX41" fmla="*/ 11697630 w 12191999"/>
              <a:gd name="connsiteY41" fmla="*/ 6707059 h 6854824"/>
              <a:gd name="connsiteX42" fmla="*/ 11693779 w 12191999"/>
              <a:gd name="connsiteY42" fmla="*/ 6704380 h 6854824"/>
              <a:gd name="connsiteX43" fmla="*/ 11692551 w 12191999"/>
              <a:gd name="connsiteY43" fmla="*/ 6700864 h 6854824"/>
              <a:gd name="connsiteX44" fmla="*/ 11695509 w 12191999"/>
              <a:gd name="connsiteY44" fmla="*/ 6695506 h 6854824"/>
              <a:gd name="connsiteX45" fmla="*/ 11705388 w 12191999"/>
              <a:gd name="connsiteY45" fmla="*/ 6693218 h 6854824"/>
              <a:gd name="connsiteX46" fmla="*/ 11714457 w 12191999"/>
              <a:gd name="connsiteY46" fmla="*/ 6695785 h 6854824"/>
              <a:gd name="connsiteX47" fmla="*/ 11718336 w 12191999"/>
              <a:gd name="connsiteY47" fmla="*/ 6702929 h 6854824"/>
              <a:gd name="connsiteX48" fmla="*/ 11728159 w 12191999"/>
              <a:gd name="connsiteY48" fmla="*/ 6701590 h 6854824"/>
              <a:gd name="connsiteX49" fmla="*/ 11724698 w 12191999"/>
              <a:gd name="connsiteY49" fmla="*/ 6692409 h 6854824"/>
              <a:gd name="connsiteX50" fmla="*/ 11716913 w 12191999"/>
              <a:gd name="connsiteY50" fmla="*/ 6686967 h 6854824"/>
              <a:gd name="connsiteX51" fmla="*/ 11704662 w 12191999"/>
              <a:gd name="connsiteY51" fmla="*/ 6684958 h 6854824"/>
              <a:gd name="connsiteX52" fmla="*/ 11642564 w 12191999"/>
              <a:gd name="connsiteY52" fmla="*/ 6684958 h 6854824"/>
              <a:gd name="connsiteX53" fmla="*/ 11623923 w 12191999"/>
              <a:gd name="connsiteY53" fmla="*/ 6691544 h 6854824"/>
              <a:gd name="connsiteX54" fmla="*/ 11614770 w 12191999"/>
              <a:gd name="connsiteY54" fmla="*/ 6715933 h 6854824"/>
              <a:gd name="connsiteX55" fmla="*/ 11622444 w 12191999"/>
              <a:gd name="connsiteY55" fmla="*/ 6738927 h 6854824"/>
              <a:gd name="connsiteX56" fmla="*/ 11642564 w 12191999"/>
              <a:gd name="connsiteY56" fmla="*/ 6746908 h 6854824"/>
              <a:gd name="connsiteX57" fmla="*/ 11656879 w 12191999"/>
              <a:gd name="connsiteY57" fmla="*/ 6743280 h 6854824"/>
              <a:gd name="connsiteX58" fmla="*/ 11666869 w 12191999"/>
              <a:gd name="connsiteY58" fmla="*/ 6733095 h 6854824"/>
              <a:gd name="connsiteX59" fmla="*/ 11670302 w 12191999"/>
              <a:gd name="connsiteY59" fmla="*/ 6715096 h 6854824"/>
              <a:gd name="connsiteX60" fmla="*/ 11662544 w 12191999"/>
              <a:gd name="connsiteY60" fmla="*/ 6692967 h 6854824"/>
              <a:gd name="connsiteX61" fmla="*/ 11642564 w 12191999"/>
              <a:gd name="connsiteY61" fmla="*/ 6684958 h 6854824"/>
              <a:gd name="connsiteX62" fmla="*/ 11580836 w 12191999"/>
              <a:gd name="connsiteY62" fmla="*/ 6684958 h 6854824"/>
              <a:gd name="connsiteX63" fmla="*/ 11572158 w 12191999"/>
              <a:gd name="connsiteY63" fmla="*/ 6686158 h 6854824"/>
              <a:gd name="connsiteX64" fmla="*/ 11565767 w 12191999"/>
              <a:gd name="connsiteY64" fmla="*/ 6689088 h 6854824"/>
              <a:gd name="connsiteX65" fmla="*/ 11560828 w 12191999"/>
              <a:gd name="connsiteY65" fmla="*/ 6694697 h 6854824"/>
              <a:gd name="connsiteX66" fmla="*/ 11559014 w 12191999"/>
              <a:gd name="connsiteY66" fmla="*/ 6702036 h 6854824"/>
              <a:gd name="connsiteX67" fmla="*/ 11561219 w 12191999"/>
              <a:gd name="connsiteY67" fmla="*/ 6709989 h 6854824"/>
              <a:gd name="connsiteX68" fmla="*/ 11567693 w 12191999"/>
              <a:gd name="connsiteY68" fmla="*/ 6715626 h 6854824"/>
              <a:gd name="connsiteX69" fmla="*/ 11583013 w 12191999"/>
              <a:gd name="connsiteY69" fmla="*/ 6720454 h 6854824"/>
              <a:gd name="connsiteX70" fmla="*/ 11593282 w 12191999"/>
              <a:gd name="connsiteY70" fmla="*/ 6723858 h 6854824"/>
              <a:gd name="connsiteX71" fmla="*/ 11596240 w 12191999"/>
              <a:gd name="connsiteY71" fmla="*/ 6729216 h 6854824"/>
              <a:gd name="connsiteX72" fmla="*/ 11592891 w 12191999"/>
              <a:gd name="connsiteY72" fmla="*/ 6735829 h 6854824"/>
              <a:gd name="connsiteX73" fmla="*/ 11582622 w 12191999"/>
              <a:gd name="connsiteY73" fmla="*/ 6738648 h 6854824"/>
              <a:gd name="connsiteX74" fmla="*/ 11571935 w 12191999"/>
              <a:gd name="connsiteY74" fmla="*/ 6735467 h 6854824"/>
              <a:gd name="connsiteX75" fmla="*/ 11567274 w 12191999"/>
              <a:gd name="connsiteY75" fmla="*/ 6726314 h 6854824"/>
              <a:gd name="connsiteX76" fmla="*/ 11557340 w 12191999"/>
              <a:gd name="connsiteY76" fmla="*/ 6727876 h 6854824"/>
              <a:gd name="connsiteX77" fmla="*/ 11565070 w 12191999"/>
              <a:gd name="connsiteY77" fmla="*/ 6742108 h 6854824"/>
              <a:gd name="connsiteX78" fmla="*/ 11582678 w 12191999"/>
              <a:gd name="connsiteY78" fmla="*/ 6746908 h 6854824"/>
              <a:gd name="connsiteX79" fmla="*/ 11595180 w 12191999"/>
              <a:gd name="connsiteY79" fmla="*/ 6744480 h 6854824"/>
              <a:gd name="connsiteX80" fmla="*/ 11603635 w 12191999"/>
              <a:gd name="connsiteY80" fmla="*/ 6737615 h 6854824"/>
              <a:gd name="connsiteX81" fmla="*/ 11606565 w 12191999"/>
              <a:gd name="connsiteY81" fmla="*/ 6728155 h 6854824"/>
              <a:gd name="connsiteX82" fmla="*/ 11604165 w 12191999"/>
              <a:gd name="connsiteY82" fmla="*/ 6719561 h 6854824"/>
              <a:gd name="connsiteX83" fmla="*/ 11597552 w 12191999"/>
              <a:gd name="connsiteY83" fmla="*/ 6714286 h 6854824"/>
              <a:gd name="connsiteX84" fmla="*/ 11582678 w 12191999"/>
              <a:gd name="connsiteY84" fmla="*/ 6709626 h 6854824"/>
              <a:gd name="connsiteX85" fmla="*/ 11573804 w 12191999"/>
              <a:gd name="connsiteY85" fmla="*/ 6707059 h 6854824"/>
              <a:gd name="connsiteX86" fmla="*/ 11569953 w 12191999"/>
              <a:gd name="connsiteY86" fmla="*/ 6704380 h 6854824"/>
              <a:gd name="connsiteX87" fmla="*/ 11568725 w 12191999"/>
              <a:gd name="connsiteY87" fmla="*/ 6700864 h 6854824"/>
              <a:gd name="connsiteX88" fmla="*/ 11571683 w 12191999"/>
              <a:gd name="connsiteY88" fmla="*/ 6695506 h 6854824"/>
              <a:gd name="connsiteX89" fmla="*/ 11581562 w 12191999"/>
              <a:gd name="connsiteY89" fmla="*/ 6693218 h 6854824"/>
              <a:gd name="connsiteX90" fmla="*/ 11590631 w 12191999"/>
              <a:gd name="connsiteY90" fmla="*/ 6695785 h 6854824"/>
              <a:gd name="connsiteX91" fmla="*/ 11594510 w 12191999"/>
              <a:gd name="connsiteY91" fmla="*/ 6702929 h 6854824"/>
              <a:gd name="connsiteX92" fmla="*/ 11604333 w 12191999"/>
              <a:gd name="connsiteY92" fmla="*/ 6701590 h 6854824"/>
              <a:gd name="connsiteX93" fmla="*/ 11600872 w 12191999"/>
              <a:gd name="connsiteY93" fmla="*/ 6692409 h 6854824"/>
              <a:gd name="connsiteX94" fmla="*/ 11593087 w 12191999"/>
              <a:gd name="connsiteY94" fmla="*/ 6686967 h 6854824"/>
              <a:gd name="connsiteX95" fmla="*/ 11580836 w 12191999"/>
              <a:gd name="connsiteY95" fmla="*/ 6684958 h 6854824"/>
              <a:gd name="connsiteX96" fmla="*/ 11523407 w 12191999"/>
              <a:gd name="connsiteY96" fmla="*/ 6684958 h 6854824"/>
              <a:gd name="connsiteX97" fmla="*/ 11513529 w 12191999"/>
              <a:gd name="connsiteY97" fmla="*/ 6687218 h 6854824"/>
              <a:gd name="connsiteX98" fmla="*/ 11506217 w 12191999"/>
              <a:gd name="connsiteY98" fmla="*/ 6693999 h 6854824"/>
              <a:gd name="connsiteX99" fmla="*/ 11506217 w 12191999"/>
              <a:gd name="connsiteY99" fmla="*/ 6686297 h 6854824"/>
              <a:gd name="connsiteX100" fmla="*/ 11497064 w 12191999"/>
              <a:gd name="connsiteY100" fmla="*/ 6686297 h 6854824"/>
              <a:gd name="connsiteX101" fmla="*/ 11497064 w 12191999"/>
              <a:gd name="connsiteY101" fmla="*/ 6768283 h 6854824"/>
              <a:gd name="connsiteX102" fmla="*/ 11507110 w 12191999"/>
              <a:gd name="connsiteY102" fmla="*/ 6768283 h 6854824"/>
              <a:gd name="connsiteX103" fmla="*/ 11507110 w 12191999"/>
              <a:gd name="connsiteY103" fmla="*/ 6739429 h 6854824"/>
              <a:gd name="connsiteX104" fmla="*/ 11513668 w 12191999"/>
              <a:gd name="connsiteY104" fmla="*/ 6744787 h 6854824"/>
              <a:gd name="connsiteX105" fmla="*/ 11522681 w 12191999"/>
              <a:gd name="connsiteY105" fmla="*/ 6746908 h 6854824"/>
              <a:gd name="connsiteX106" fmla="*/ 11535769 w 12191999"/>
              <a:gd name="connsiteY106" fmla="*/ 6743029 h 6854824"/>
              <a:gd name="connsiteX107" fmla="*/ 11545257 w 12191999"/>
              <a:gd name="connsiteY107" fmla="*/ 6731867 h 6854824"/>
              <a:gd name="connsiteX108" fmla="*/ 11548522 w 12191999"/>
              <a:gd name="connsiteY108" fmla="*/ 6715486 h 6854824"/>
              <a:gd name="connsiteX109" fmla="*/ 11545564 w 12191999"/>
              <a:gd name="connsiteY109" fmla="*/ 6699887 h 6854824"/>
              <a:gd name="connsiteX110" fmla="*/ 11536802 w 12191999"/>
              <a:gd name="connsiteY110" fmla="*/ 6688865 h 6854824"/>
              <a:gd name="connsiteX111" fmla="*/ 11523407 w 12191999"/>
              <a:gd name="connsiteY111" fmla="*/ 6684958 h 6854824"/>
              <a:gd name="connsiteX112" fmla="*/ 11387081 w 12191999"/>
              <a:gd name="connsiteY112" fmla="*/ 6678447 h 6854824"/>
              <a:gd name="connsiteX113" fmla="*/ 11375277 w 12191999"/>
              <a:gd name="connsiteY113" fmla="*/ 6681210 h 6854824"/>
              <a:gd name="connsiteX114" fmla="*/ 11367324 w 12191999"/>
              <a:gd name="connsiteY114" fmla="*/ 6689414 h 6854824"/>
              <a:gd name="connsiteX115" fmla="*/ 11364533 w 12191999"/>
              <a:gd name="connsiteY115" fmla="*/ 6702222 h 6854824"/>
              <a:gd name="connsiteX116" fmla="*/ 11370672 w 12191999"/>
              <a:gd name="connsiteY116" fmla="*/ 6719858 h 6854824"/>
              <a:gd name="connsiteX117" fmla="*/ 11386634 w 12191999"/>
              <a:gd name="connsiteY117" fmla="*/ 6726221 h 6854824"/>
              <a:gd name="connsiteX118" fmla="*/ 11399833 w 12191999"/>
              <a:gd name="connsiteY118" fmla="*/ 6722063 h 6854824"/>
              <a:gd name="connsiteX119" fmla="*/ 11406949 w 12191999"/>
              <a:gd name="connsiteY119" fmla="*/ 6710929 h 6854824"/>
              <a:gd name="connsiteX120" fmla="*/ 11400085 w 12191999"/>
              <a:gd name="connsiteY120" fmla="*/ 6708920 h 6854824"/>
              <a:gd name="connsiteX121" fmla="*/ 11395062 w 12191999"/>
              <a:gd name="connsiteY121" fmla="*/ 6716789 h 6854824"/>
              <a:gd name="connsiteX122" fmla="*/ 11386244 w 12191999"/>
              <a:gd name="connsiteY122" fmla="*/ 6719691 h 6854824"/>
              <a:gd name="connsiteX123" fmla="*/ 11376058 w 12191999"/>
              <a:gd name="connsiteY123" fmla="*/ 6715310 h 6854824"/>
              <a:gd name="connsiteX124" fmla="*/ 11372123 w 12191999"/>
              <a:gd name="connsiteY124" fmla="*/ 6702390 h 6854824"/>
              <a:gd name="connsiteX125" fmla="*/ 11376281 w 12191999"/>
              <a:gd name="connsiteY125" fmla="*/ 6689274 h 6854824"/>
              <a:gd name="connsiteX126" fmla="*/ 11386857 w 12191999"/>
              <a:gd name="connsiteY126" fmla="*/ 6684698 h 6854824"/>
              <a:gd name="connsiteX127" fmla="*/ 11394531 w 12191999"/>
              <a:gd name="connsiteY127" fmla="*/ 6686902 h 6854824"/>
              <a:gd name="connsiteX128" fmla="*/ 11399471 w 12191999"/>
              <a:gd name="connsiteY128" fmla="*/ 6693237 h 6854824"/>
              <a:gd name="connsiteX129" fmla="*/ 11406112 w 12191999"/>
              <a:gd name="connsiteY129" fmla="*/ 6691618 h 6854824"/>
              <a:gd name="connsiteX130" fmla="*/ 11399415 w 12191999"/>
              <a:gd name="connsiteY130" fmla="*/ 6681991 h 6854824"/>
              <a:gd name="connsiteX131" fmla="*/ 11387081 w 12191999"/>
              <a:gd name="connsiteY131" fmla="*/ 6678447 h 6854824"/>
              <a:gd name="connsiteX132" fmla="*/ 11386578 w 12191999"/>
              <a:gd name="connsiteY132" fmla="*/ 6669331 h 6854824"/>
              <a:gd name="connsiteX133" fmla="*/ 11403824 w 12191999"/>
              <a:gd name="connsiteY133" fmla="*/ 6673880 h 6854824"/>
              <a:gd name="connsiteX134" fmla="*/ 11416967 w 12191999"/>
              <a:gd name="connsiteY134" fmla="*/ 6686883 h 6854824"/>
              <a:gd name="connsiteX135" fmla="*/ 11421683 w 12191999"/>
              <a:gd name="connsiteY135" fmla="*/ 6704492 h 6854824"/>
              <a:gd name="connsiteX136" fmla="*/ 11417051 w 12191999"/>
              <a:gd name="connsiteY136" fmla="*/ 6721932 h 6854824"/>
              <a:gd name="connsiteX137" fmla="*/ 11404047 w 12191999"/>
              <a:gd name="connsiteY137" fmla="*/ 6734936 h 6854824"/>
              <a:gd name="connsiteX138" fmla="*/ 11386578 w 12191999"/>
              <a:gd name="connsiteY138" fmla="*/ 6739597 h 6854824"/>
              <a:gd name="connsiteX139" fmla="*/ 11369110 w 12191999"/>
              <a:gd name="connsiteY139" fmla="*/ 6734936 h 6854824"/>
              <a:gd name="connsiteX140" fmla="*/ 11356078 w 12191999"/>
              <a:gd name="connsiteY140" fmla="*/ 6721932 h 6854824"/>
              <a:gd name="connsiteX141" fmla="*/ 11351418 w 12191999"/>
              <a:gd name="connsiteY141" fmla="*/ 6704492 h 6854824"/>
              <a:gd name="connsiteX142" fmla="*/ 11356162 w 12191999"/>
              <a:gd name="connsiteY142" fmla="*/ 6686883 h 6854824"/>
              <a:gd name="connsiteX143" fmla="*/ 11369305 w 12191999"/>
              <a:gd name="connsiteY143" fmla="*/ 6673880 h 6854824"/>
              <a:gd name="connsiteX144" fmla="*/ 11386578 w 12191999"/>
              <a:gd name="connsiteY144" fmla="*/ 6669331 h 6854824"/>
              <a:gd name="connsiteX145" fmla="*/ 11469234 w 12191999"/>
              <a:gd name="connsiteY145" fmla="*/ 6663750 h 6854824"/>
              <a:gd name="connsiteX146" fmla="*/ 11469234 w 12191999"/>
              <a:gd name="connsiteY146" fmla="*/ 6745568 h 6854824"/>
              <a:gd name="connsiteX147" fmla="*/ 11480061 w 12191999"/>
              <a:gd name="connsiteY147" fmla="*/ 6745568 h 6854824"/>
              <a:gd name="connsiteX148" fmla="*/ 11480061 w 12191999"/>
              <a:gd name="connsiteY148" fmla="*/ 6663750 h 6854824"/>
              <a:gd name="connsiteX149" fmla="*/ 11386578 w 12191999"/>
              <a:gd name="connsiteY149" fmla="*/ 6662355 h 6854824"/>
              <a:gd name="connsiteX150" fmla="*/ 11365873 w 12191999"/>
              <a:gd name="connsiteY150" fmla="*/ 6667796 h 6854824"/>
              <a:gd name="connsiteX151" fmla="*/ 11350106 w 12191999"/>
              <a:gd name="connsiteY151" fmla="*/ 6683367 h 6854824"/>
              <a:gd name="connsiteX152" fmla="*/ 11344441 w 12191999"/>
              <a:gd name="connsiteY152" fmla="*/ 6704492 h 6854824"/>
              <a:gd name="connsiteX153" fmla="*/ 11350022 w 12191999"/>
              <a:gd name="connsiteY153" fmla="*/ 6725421 h 6854824"/>
              <a:gd name="connsiteX154" fmla="*/ 11365622 w 12191999"/>
              <a:gd name="connsiteY154" fmla="*/ 6741020 h 6854824"/>
              <a:gd name="connsiteX155" fmla="*/ 11386578 w 12191999"/>
              <a:gd name="connsiteY155" fmla="*/ 6746573 h 6854824"/>
              <a:gd name="connsiteX156" fmla="*/ 11407535 w 12191999"/>
              <a:gd name="connsiteY156" fmla="*/ 6741020 h 6854824"/>
              <a:gd name="connsiteX157" fmla="*/ 11423106 w 12191999"/>
              <a:gd name="connsiteY157" fmla="*/ 6725421 h 6854824"/>
              <a:gd name="connsiteX158" fmla="*/ 11428660 w 12191999"/>
              <a:gd name="connsiteY158" fmla="*/ 6704492 h 6854824"/>
              <a:gd name="connsiteX159" fmla="*/ 11423023 w 12191999"/>
              <a:gd name="connsiteY159" fmla="*/ 6683367 h 6854824"/>
              <a:gd name="connsiteX160" fmla="*/ 11407284 w 12191999"/>
              <a:gd name="connsiteY160" fmla="*/ 6667796 h 6854824"/>
              <a:gd name="connsiteX161" fmla="*/ 11386578 w 12191999"/>
              <a:gd name="connsiteY161" fmla="*/ 6662355 h 6854824"/>
              <a:gd name="connsiteX162" fmla="*/ 818352 w 12191999"/>
              <a:gd name="connsiteY162" fmla="*/ 6201649 h 6854824"/>
              <a:gd name="connsiteX163" fmla="*/ 818352 w 12191999"/>
              <a:gd name="connsiteY163" fmla="*/ 6597649 h 6854824"/>
              <a:gd name="connsiteX164" fmla="*/ 824702 w 12191999"/>
              <a:gd name="connsiteY164" fmla="*/ 6597649 h 6854824"/>
              <a:gd name="connsiteX165" fmla="*/ 824702 w 12191999"/>
              <a:gd name="connsiteY165" fmla="*/ 6201649 h 6854824"/>
              <a:gd name="connsiteX166" fmla="*/ 11344275 w 12191999"/>
              <a:gd name="connsiteY166" fmla="*/ 6196639 h 6854824"/>
              <a:gd name="connsiteX167" fmla="*/ 11344275 w 12191999"/>
              <a:gd name="connsiteY167" fmla="*/ 6534644 h 6854824"/>
              <a:gd name="connsiteX168" fmla="*/ 11344275 w 12191999"/>
              <a:gd name="connsiteY168" fmla="*/ 6605968 h 6854824"/>
              <a:gd name="connsiteX169" fmla="*/ 11737507 w 12191999"/>
              <a:gd name="connsiteY169" fmla="*/ 6605968 h 6854824"/>
              <a:gd name="connsiteX170" fmla="*/ 11755855 w 12191999"/>
              <a:gd name="connsiteY170" fmla="*/ 6553660 h 6854824"/>
              <a:gd name="connsiteX171" fmla="*/ 11780876 w 12191999"/>
              <a:gd name="connsiteY171" fmla="*/ 6196639 h 6854824"/>
              <a:gd name="connsiteX172" fmla="*/ 11344275 w 12191999"/>
              <a:gd name="connsiteY172" fmla="*/ 6196639 h 6854824"/>
              <a:gd name="connsiteX173" fmla="*/ 0 w 12191999"/>
              <a:gd name="connsiteY173" fmla="*/ 0 h 6854824"/>
              <a:gd name="connsiteX174" fmla="*/ 12191999 w 12191999"/>
              <a:gd name="connsiteY174" fmla="*/ 0 h 6854824"/>
              <a:gd name="connsiteX175" fmla="*/ 12191999 w 12191999"/>
              <a:gd name="connsiteY175" fmla="*/ 6854824 h 6854824"/>
              <a:gd name="connsiteX176" fmla="*/ 0 w 12191999"/>
              <a:gd name="connsiteY176" fmla="*/ 685482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191999" h="6854824">
                <a:moveTo>
                  <a:pt x="11642564" y="6693274"/>
                </a:moveTo>
                <a:cubicBezTo>
                  <a:pt x="11647512" y="6693274"/>
                  <a:pt x="11651652" y="6695162"/>
                  <a:pt x="11654982" y="6698939"/>
                </a:cubicBezTo>
                <a:cubicBezTo>
                  <a:pt x="11658312" y="6702715"/>
                  <a:pt x="11659977" y="6708268"/>
                  <a:pt x="11659977" y="6715598"/>
                </a:cubicBezTo>
                <a:cubicBezTo>
                  <a:pt x="11659977" y="6723374"/>
                  <a:pt x="11658321" y="6729160"/>
                  <a:pt x="11655010" y="6732955"/>
                </a:cubicBezTo>
                <a:cubicBezTo>
                  <a:pt x="11651698" y="6736750"/>
                  <a:pt x="11647549" y="6738648"/>
                  <a:pt x="11642564" y="6738648"/>
                </a:cubicBezTo>
                <a:cubicBezTo>
                  <a:pt x="11637541" y="6738648"/>
                  <a:pt x="11633374" y="6736759"/>
                  <a:pt x="11630062" y="6732983"/>
                </a:cubicBezTo>
                <a:cubicBezTo>
                  <a:pt x="11626751" y="6729206"/>
                  <a:pt x="11625095" y="6723523"/>
                  <a:pt x="11625095" y="6715933"/>
                </a:cubicBezTo>
                <a:cubicBezTo>
                  <a:pt x="11625095" y="6708343"/>
                  <a:pt x="11626751" y="6702669"/>
                  <a:pt x="11630062" y="6698911"/>
                </a:cubicBezTo>
                <a:cubicBezTo>
                  <a:pt x="11633374" y="6695153"/>
                  <a:pt x="11637541" y="6693274"/>
                  <a:pt x="11642564" y="6693274"/>
                </a:cubicBezTo>
                <a:close/>
                <a:moveTo>
                  <a:pt x="11522458" y="6692827"/>
                </a:moveTo>
                <a:cubicBezTo>
                  <a:pt x="11526774" y="6692827"/>
                  <a:pt x="11530486" y="6694706"/>
                  <a:pt x="11533592" y="6698464"/>
                </a:cubicBezTo>
                <a:cubicBezTo>
                  <a:pt x="11536699" y="6702222"/>
                  <a:pt x="11538253" y="6707878"/>
                  <a:pt x="11538253" y="6715431"/>
                </a:cubicBezTo>
                <a:cubicBezTo>
                  <a:pt x="11538253" y="6723356"/>
                  <a:pt x="11536662" y="6729206"/>
                  <a:pt x="11533481" y="6732983"/>
                </a:cubicBezTo>
                <a:cubicBezTo>
                  <a:pt x="11530300" y="6736759"/>
                  <a:pt x="11526477" y="6738648"/>
                  <a:pt x="11522012" y="6738648"/>
                </a:cubicBezTo>
                <a:cubicBezTo>
                  <a:pt x="11517621" y="6738648"/>
                  <a:pt x="11513882" y="6736825"/>
                  <a:pt x="11510794" y="6733178"/>
                </a:cubicBezTo>
                <a:cubicBezTo>
                  <a:pt x="11507706" y="6729532"/>
                  <a:pt x="11506162" y="6723895"/>
                  <a:pt x="11506162" y="6716268"/>
                </a:cubicBezTo>
                <a:cubicBezTo>
                  <a:pt x="11506162" y="6708640"/>
                  <a:pt x="11507808" y="6702827"/>
                  <a:pt x="11511101" y="6698827"/>
                </a:cubicBezTo>
                <a:cubicBezTo>
                  <a:pt x="11514394" y="6694827"/>
                  <a:pt x="11518179" y="6692827"/>
                  <a:pt x="11522458" y="6692827"/>
                </a:cubicBezTo>
                <a:close/>
                <a:moveTo>
                  <a:pt x="11704662" y="6684958"/>
                </a:moveTo>
                <a:cubicBezTo>
                  <a:pt x="11701574" y="6684958"/>
                  <a:pt x="11698681" y="6685358"/>
                  <a:pt x="11695984" y="6686158"/>
                </a:cubicBezTo>
                <a:cubicBezTo>
                  <a:pt x="11693286" y="6686958"/>
                  <a:pt x="11691156" y="6687935"/>
                  <a:pt x="11689593" y="6689088"/>
                </a:cubicBezTo>
                <a:cubicBezTo>
                  <a:pt x="11687510" y="6690576"/>
                  <a:pt x="11685863" y="6692446"/>
                  <a:pt x="11684654" y="6694697"/>
                </a:cubicBezTo>
                <a:cubicBezTo>
                  <a:pt x="11683445" y="6696948"/>
                  <a:pt x="11682840" y="6699394"/>
                  <a:pt x="11682840" y="6702036"/>
                </a:cubicBezTo>
                <a:cubicBezTo>
                  <a:pt x="11682840" y="6704938"/>
                  <a:pt x="11683575" y="6707589"/>
                  <a:pt x="11685045" y="6709989"/>
                </a:cubicBezTo>
                <a:cubicBezTo>
                  <a:pt x="11686515" y="6712389"/>
                  <a:pt x="11688673" y="6714268"/>
                  <a:pt x="11691519" y="6715626"/>
                </a:cubicBezTo>
                <a:cubicBezTo>
                  <a:pt x="11694365" y="6716984"/>
                  <a:pt x="11699472" y="6718593"/>
                  <a:pt x="11706839" y="6720454"/>
                </a:cubicBezTo>
                <a:cubicBezTo>
                  <a:pt x="11712308" y="6721830"/>
                  <a:pt x="11715731" y="6722965"/>
                  <a:pt x="11717108" y="6723858"/>
                </a:cubicBezTo>
                <a:cubicBezTo>
                  <a:pt x="11719080" y="6725160"/>
                  <a:pt x="11720066" y="6726946"/>
                  <a:pt x="11720066" y="6729216"/>
                </a:cubicBezTo>
                <a:cubicBezTo>
                  <a:pt x="11720066" y="6731746"/>
                  <a:pt x="11718950" y="6733950"/>
                  <a:pt x="11716717" y="6735829"/>
                </a:cubicBezTo>
                <a:cubicBezTo>
                  <a:pt x="11714485" y="6737708"/>
                  <a:pt x="11711062" y="6738648"/>
                  <a:pt x="11706448" y="6738648"/>
                </a:cubicBezTo>
                <a:cubicBezTo>
                  <a:pt x="11701872" y="6738648"/>
                  <a:pt x="11698309" y="6737587"/>
                  <a:pt x="11695761" y="6735467"/>
                </a:cubicBezTo>
                <a:cubicBezTo>
                  <a:pt x="11693212" y="6733346"/>
                  <a:pt x="11691658" y="6730295"/>
                  <a:pt x="11691100" y="6726314"/>
                </a:cubicBezTo>
                <a:lnTo>
                  <a:pt x="11681166" y="6727876"/>
                </a:lnTo>
                <a:cubicBezTo>
                  <a:pt x="11682282" y="6734164"/>
                  <a:pt x="11684859" y="6738908"/>
                  <a:pt x="11688896" y="6742108"/>
                </a:cubicBezTo>
                <a:cubicBezTo>
                  <a:pt x="11692933" y="6745308"/>
                  <a:pt x="11698802" y="6746908"/>
                  <a:pt x="11706504" y="6746908"/>
                </a:cubicBezTo>
                <a:cubicBezTo>
                  <a:pt x="11711155" y="6746908"/>
                  <a:pt x="11715322" y="6746098"/>
                  <a:pt x="11719006" y="6744480"/>
                </a:cubicBezTo>
                <a:cubicBezTo>
                  <a:pt x="11722689" y="6742861"/>
                  <a:pt x="11725508" y="6740573"/>
                  <a:pt x="11727461" y="6737615"/>
                </a:cubicBezTo>
                <a:cubicBezTo>
                  <a:pt x="11729414" y="6734657"/>
                  <a:pt x="11730391" y="6731504"/>
                  <a:pt x="11730391" y="6728155"/>
                </a:cubicBezTo>
                <a:cubicBezTo>
                  <a:pt x="11730391" y="6724732"/>
                  <a:pt x="11729591" y="6721867"/>
                  <a:pt x="11727991" y="6719561"/>
                </a:cubicBezTo>
                <a:cubicBezTo>
                  <a:pt x="11726391" y="6717254"/>
                  <a:pt x="11724187" y="6715496"/>
                  <a:pt x="11721378" y="6714286"/>
                </a:cubicBezTo>
                <a:cubicBezTo>
                  <a:pt x="11718568" y="6713077"/>
                  <a:pt x="11713611" y="6711524"/>
                  <a:pt x="11706504" y="6709626"/>
                </a:cubicBezTo>
                <a:cubicBezTo>
                  <a:pt x="11701593" y="6708287"/>
                  <a:pt x="11698635" y="6707431"/>
                  <a:pt x="11697630" y="6707059"/>
                </a:cubicBezTo>
                <a:cubicBezTo>
                  <a:pt x="11695881" y="6706352"/>
                  <a:pt x="11694598" y="6705459"/>
                  <a:pt x="11693779" y="6704380"/>
                </a:cubicBezTo>
                <a:cubicBezTo>
                  <a:pt x="11692961" y="6703338"/>
                  <a:pt x="11692551" y="6702166"/>
                  <a:pt x="11692551" y="6700864"/>
                </a:cubicBezTo>
                <a:cubicBezTo>
                  <a:pt x="11692551" y="6698818"/>
                  <a:pt x="11693537" y="6697032"/>
                  <a:pt x="11695509" y="6695506"/>
                </a:cubicBezTo>
                <a:cubicBezTo>
                  <a:pt x="11697481" y="6693981"/>
                  <a:pt x="11700774" y="6693218"/>
                  <a:pt x="11705388" y="6693218"/>
                </a:cubicBezTo>
                <a:cubicBezTo>
                  <a:pt x="11709295" y="6693218"/>
                  <a:pt x="11712318" y="6694074"/>
                  <a:pt x="11714457" y="6695785"/>
                </a:cubicBezTo>
                <a:cubicBezTo>
                  <a:pt x="11716596" y="6697497"/>
                  <a:pt x="11717889" y="6699878"/>
                  <a:pt x="11718336" y="6702929"/>
                </a:cubicBezTo>
                <a:lnTo>
                  <a:pt x="11728159" y="6701590"/>
                </a:lnTo>
                <a:cubicBezTo>
                  <a:pt x="11727526" y="6697757"/>
                  <a:pt x="11726373" y="6694697"/>
                  <a:pt x="11724698" y="6692409"/>
                </a:cubicBezTo>
                <a:cubicBezTo>
                  <a:pt x="11723024" y="6690120"/>
                  <a:pt x="11720429" y="6688307"/>
                  <a:pt x="11716913" y="6686967"/>
                </a:cubicBezTo>
                <a:cubicBezTo>
                  <a:pt x="11713397" y="6685628"/>
                  <a:pt x="11709313" y="6684958"/>
                  <a:pt x="11704662" y="6684958"/>
                </a:cubicBezTo>
                <a:close/>
                <a:moveTo>
                  <a:pt x="11642564" y="6684958"/>
                </a:moveTo>
                <a:cubicBezTo>
                  <a:pt x="11635234" y="6684958"/>
                  <a:pt x="11629020" y="6687153"/>
                  <a:pt x="11623923" y="6691544"/>
                </a:cubicBezTo>
                <a:cubicBezTo>
                  <a:pt x="11617821" y="6696827"/>
                  <a:pt x="11614770" y="6704957"/>
                  <a:pt x="11614770" y="6715933"/>
                </a:cubicBezTo>
                <a:cubicBezTo>
                  <a:pt x="11614770" y="6725942"/>
                  <a:pt x="11617328" y="6733606"/>
                  <a:pt x="11622444" y="6738927"/>
                </a:cubicBezTo>
                <a:cubicBezTo>
                  <a:pt x="11627560" y="6744247"/>
                  <a:pt x="11634267" y="6746908"/>
                  <a:pt x="11642564" y="6746908"/>
                </a:cubicBezTo>
                <a:cubicBezTo>
                  <a:pt x="11647736" y="6746908"/>
                  <a:pt x="11652507" y="6745698"/>
                  <a:pt x="11656879" y="6743280"/>
                </a:cubicBezTo>
                <a:cubicBezTo>
                  <a:pt x="11661251" y="6740862"/>
                  <a:pt x="11664581" y="6737466"/>
                  <a:pt x="11666869" y="6733095"/>
                </a:cubicBezTo>
                <a:cubicBezTo>
                  <a:pt x="11669157" y="6728723"/>
                  <a:pt x="11670302" y="6722723"/>
                  <a:pt x="11670302" y="6715096"/>
                </a:cubicBezTo>
                <a:cubicBezTo>
                  <a:pt x="11670302" y="6705682"/>
                  <a:pt x="11667716" y="6698306"/>
                  <a:pt x="11662544" y="6692967"/>
                </a:cubicBezTo>
                <a:cubicBezTo>
                  <a:pt x="11657372" y="6687628"/>
                  <a:pt x="11650712" y="6684958"/>
                  <a:pt x="11642564" y="6684958"/>
                </a:cubicBezTo>
                <a:close/>
                <a:moveTo>
                  <a:pt x="11580836" y="6684958"/>
                </a:moveTo>
                <a:cubicBezTo>
                  <a:pt x="11577748" y="6684958"/>
                  <a:pt x="11574855" y="6685358"/>
                  <a:pt x="11572158" y="6686158"/>
                </a:cubicBezTo>
                <a:cubicBezTo>
                  <a:pt x="11569460" y="6686958"/>
                  <a:pt x="11567330" y="6687935"/>
                  <a:pt x="11565767" y="6689088"/>
                </a:cubicBezTo>
                <a:cubicBezTo>
                  <a:pt x="11563684" y="6690576"/>
                  <a:pt x="11562037" y="6692446"/>
                  <a:pt x="11560828" y="6694697"/>
                </a:cubicBezTo>
                <a:cubicBezTo>
                  <a:pt x="11559619" y="6696948"/>
                  <a:pt x="11559014" y="6699394"/>
                  <a:pt x="11559014" y="6702036"/>
                </a:cubicBezTo>
                <a:cubicBezTo>
                  <a:pt x="11559014" y="6704938"/>
                  <a:pt x="11559749" y="6707589"/>
                  <a:pt x="11561219" y="6709989"/>
                </a:cubicBezTo>
                <a:cubicBezTo>
                  <a:pt x="11562689" y="6712389"/>
                  <a:pt x="11564847" y="6714268"/>
                  <a:pt x="11567693" y="6715626"/>
                </a:cubicBezTo>
                <a:cubicBezTo>
                  <a:pt x="11570539" y="6716984"/>
                  <a:pt x="11575646" y="6718593"/>
                  <a:pt x="11583013" y="6720454"/>
                </a:cubicBezTo>
                <a:cubicBezTo>
                  <a:pt x="11588482" y="6721830"/>
                  <a:pt x="11591905" y="6722965"/>
                  <a:pt x="11593282" y="6723858"/>
                </a:cubicBezTo>
                <a:cubicBezTo>
                  <a:pt x="11595254" y="6725160"/>
                  <a:pt x="11596240" y="6726946"/>
                  <a:pt x="11596240" y="6729216"/>
                </a:cubicBezTo>
                <a:cubicBezTo>
                  <a:pt x="11596240" y="6731746"/>
                  <a:pt x="11595124" y="6733950"/>
                  <a:pt x="11592891" y="6735829"/>
                </a:cubicBezTo>
                <a:cubicBezTo>
                  <a:pt x="11590659" y="6737708"/>
                  <a:pt x="11587236" y="6738648"/>
                  <a:pt x="11582622" y="6738648"/>
                </a:cubicBezTo>
                <a:cubicBezTo>
                  <a:pt x="11578046" y="6738648"/>
                  <a:pt x="11574483" y="6737587"/>
                  <a:pt x="11571935" y="6735467"/>
                </a:cubicBezTo>
                <a:cubicBezTo>
                  <a:pt x="11569386" y="6733346"/>
                  <a:pt x="11567832" y="6730295"/>
                  <a:pt x="11567274" y="6726314"/>
                </a:cubicBezTo>
                <a:lnTo>
                  <a:pt x="11557340" y="6727876"/>
                </a:lnTo>
                <a:cubicBezTo>
                  <a:pt x="11558456" y="6734164"/>
                  <a:pt x="11561033" y="6738908"/>
                  <a:pt x="11565070" y="6742108"/>
                </a:cubicBezTo>
                <a:cubicBezTo>
                  <a:pt x="11569107" y="6745308"/>
                  <a:pt x="11574976" y="6746908"/>
                  <a:pt x="11582678" y="6746908"/>
                </a:cubicBezTo>
                <a:cubicBezTo>
                  <a:pt x="11587329" y="6746908"/>
                  <a:pt x="11591496" y="6746098"/>
                  <a:pt x="11595180" y="6744480"/>
                </a:cubicBezTo>
                <a:cubicBezTo>
                  <a:pt x="11598863" y="6742861"/>
                  <a:pt x="11601682" y="6740573"/>
                  <a:pt x="11603635" y="6737615"/>
                </a:cubicBezTo>
                <a:cubicBezTo>
                  <a:pt x="11605588" y="6734657"/>
                  <a:pt x="11606565" y="6731504"/>
                  <a:pt x="11606565" y="6728155"/>
                </a:cubicBezTo>
                <a:cubicBezTo>
                  <a:pt x="11606565" y="6724732"/>
                  <a:pt x="11605765" y="6721867"/>
                  <a:pt x="11604165" y="6719561"/>
                </a:cubicBezTo>
                <a:cubicBezTo>
                  <a:pt x="11602565" y="6717254"/>
                  <a:pt x="11600361" y="6715496"/>
                  <a:pt x="11597552" y="6714286"/>
                </a:cubicBezTo>
                <a:cubicBezTo>
                  <a:pt x="11594742" y="6713077"/>
                  <a:pt x="11589785" y="6711524"/>
                  <a:pt x="11582678" y="6709626"/>
                </a:cubicBezTo>
                <a:cubicBezTo>
                  <a:pt x="11577767" y="6708287"/>
                  <a:pt x="11574809" y="6707431"/>
                  <a:pt x="11573804" y="6707059"/>
                </a:cubicBezTo>
                <a:cubicBezTo>
                  <a:pt x="11572055" y="6706352"/>
                  <a:pt x="11570772" y="6705459"/>
                  <a:pt x="11569953" y="6704380"/>
                </a:cubicBezTo>
                <a:cubicBezTo>
                  <a:pt x="11569135" y="6703338"/>
                  <a:pt x="11568725" y="6702166"/>
                  <a:pt x="11568725" y="6700864"/>
                </a:cubicBezTo>
                <a:cubicBezTo>
                  <a:pt x="11568725" y="6698818"/>
                  <a:pt x="11569711" y="6697032"/>
                  <a:pt x="11571683" y="6695506"/>
                </a:cubicBezTo>
                <a:cubicBezTo>
                  <a:pt x="11573655" y="6693981"/>
                  <a:pt x="11576948" y="6693218"/>
                  <a:pt x="11581562" y="6693218"/>
                </a:cubicBezTo>
                <a:cubicBezTo>
                  <a:pt x="11585469" y="6693218"/>
                  <a:pt x="11588492" y="6694074"/>
                  <a:pt x="11590631" y="6695785"/>
                </a:cubicBezTo>
                <a:cubicBezTo>
                  <a:pt x="11592770" y="6697497"/>
                  <a:pt x="11594063" y="6699878"/>
                  <a:pt x="11594510" y="6702929"/>
                </a:cubicBezTo>
                <a:lnTo>
                  <a:pt x="11604333" y="6701590"/>
                </a:lnTo>
                <a:cubicBezTo>
                  <a:pt x="11603700" y="6697757"/>
                  <a:pt x="11602547" y="6694697"/>
                  <a:pt x="11600872" y="6692409"/>
                </a:cubicBezTo>
                <a:cubicBezTo>
                  <a:pt x="11599198" y="6690120"/>
                  <a:pt x="11596603" y="6688307"/>
                  <a:pt x="11593087" y="6686967"/>
                </a:cubicBezTo>
                <a:cubicBezTo>
                  <a:pt x="11589571" y="6685628"/>
                  <a:pt x="11585487" y="6684958"/>
                  <a:pt x="11580836" y="6684958"/>
                </a:cubicBezTo>
                <a:close/>
                <a:moveTo>
                  <a:pt x="11523407" y="6684958"/>
                </a:moveTo>
                <a:cubicBezTo>
                  <a:pt x="11519537" y="6684958"/>
                  <a:pt x="11516245" y="6685711"/>
                  <a:pt x="11513529" y="6687218"/>
                </a:cubicBezTo>
                <a:cubicBezTo>
                  <a:pt x="11510812" y="6688725"/>
                  <a:pt x="11508375" y="6690986"/>
                  <a:pt x="11506217" y="6693999"/>
                </a:cubicBezTo>
                <a:lnTo>
                  <a:pt x="11506217" y="6686297"/>
                </a:lnTo>
                <a:lnTo>
                  <a:pt x="11497064" y="6686297"/>
                </a:lnTo>
                <a:lnTo>
                  <a:pt x="11497064" y="6768283"/>
                </a:lnTo>
                <a:lnTo>
                  <a:pt x="11507110" y="6768283"/>
                </a:lnTo>
                <a:lnTo>
                  <a:pt x="11507110" y="6739429"/>
                </a:lnTo>
                <a:cubicBezTo>
                  <a:pt x="11508822" y="6741587"/>
                  <a:pt x="11511008" y="6743373"/>
                  <a:pt x="11513668" y="6744787"/>
                </a:cubicBezTo>
                <a:cubicBezTo>
                  <a:pt x="11516328" y="6746201"/>
                  <a:pt x="11519333" y="6746908"/>
                  <a:pt x="11522681" y="6746908"/>
                </a:cubicBezTo>
                <a:cubicBezTo>
                  <a:pt x="11527258" y="6746908"/>
                  <a:pt x="11531620" y="6745615"/>
                  <a:pt x="11535769" y="6743029"/>
                </a:cubicBezTo>
                <a:cubicBezTo>
                  <a:pt x="11539918" y="6740443"/>
                  <a:pt x="11543080" y="6736722"/>
                  <a:pt x="11545257" y="6731867"/>
                </a:cubicBezTo>
                <a:cubicBezTo>
                  <a:pt x="11547433" y="6727011"/>
                  <a:pt x="11548522" y="6721551"/>
                  <a:pt x="11548522" y="6715486"/>
                </a:cubicBezTo>
                <a:cubicBezTo>
                  <a:pt x="11548522" y="6709831"/>
                  <a:pt x="11547536" y="6704631"/>
                  <a:pt x="11545564" y="6699887"/>
                </a:cubicBezTo>
                <a:cubicBezTo>
                  <a:pt x="11543592" y="6695143"/>
                  <a:pt x="11540671" y="6691469"/>
                  <a:pt x="11536802" y="6688865"/>
                </a:cubicBezTo>
                <a:cubicBezTo>
                  <a:pt x="11532932" y="6686260"/>
                  <a:pt x="11528467" y="6684958"/>
                  <a:pt x="11523407" y="6684958"/>
                </a:cubicBezTo>
                <a:close/>
                <a:moveTo>
                  <a:pt x="11387081" y="6678447"/>
                </a:moveTo>
                <a:cubicBezTo>
                  <a:pt x="11382653" y="6678447"/>
                  <a:pt x="11378718" y="6679368"/>
                  <a:pt x="11375277" y="6681210"/>
                </a:cubicBezTo>
                <a:cubicBezTo>
                  <a:pt x="11371835" y="6683051"/>
                  <a:pt x="11369184" y="6685786"/>
                  <a:pt x="11367324" y="6689414"/>
                </a:cubicBezTo>
                <a:cubicBezTo>
                  <a:pt x="11365463" y="6693041"/>
                  <a:pt x="11364533" y="6697311"/>
                  <a:pt x="11364533" y="6702222"/>
                </a:cubicBezTo>
                <a:cubicBezTo>
                  <a:pt x="11364533" y="6709738"/>
                  <a:pt x="11366580" y="6715617"/>
                  <a:pt x="11370672" y="6719858"/>
                </a:cubicBezTo>
                <a:cubicBezTo>
                  <a:pt x="11374765" y="6724100"/>
                  <a:pt x="11380086" y="6726221"/>
                  <a:pt x="11386634" y="6726221"/>
                </a:cubicBezTo>
                <a:cubicBezTo>
                  <a:pt x="11391806" y="6726221"/>
                  <a:pt x="11396206" y="6724835"/>
                  <a:pt x="11399833" y="6722063"/>
                </a:cubicBezTo>
                <a:cubicBezTo>
                  <a:pt x="11403461" y="6719291"/>
                  <a:pt x="11405833" y="6715580"/>
                  <a:pt x="11406949" y="6710929"/>
                </a:cubicBezTo>
                <a:lnTo>
                  <a:pt x="11400085" y="6708920"/>
                </a:lnTo>
                <a:cubicBezTo>
                  <a:pt x="11399266" y="6712231"/>
                  <a:pt x="11397592" y="6714854"/>
                  <a:pt x="11395062" y="6716789"/>
                </a:cubicBezTo>
                <a:cubicBezTo>
                  <a:pt x="11392532" y="6718724"/>
                  <a:pt x="11389592" y="6719691"/>
                  <a:pt x="11386244" y="6719691"/>
                </a:cubicBezTo>
                <a:cubicBezTo>
                  <a:pt x="11382076" y="6719691"/>
                  <a:pt x="11378681" y="6718231"/>
                  <a:pt x="11376058" y="6715310"/>
                </a:cubicBezTo>
                <a:cubicBezTo>
                  <a:pt x="11373435" y="6712389"/>
                  <a:pt x="11372123" y="6708082"/>
                  <a:pt x="11372123" y="6702390"/>
                </a:cubicBezTo>
                <a:cubicBezTo>
                  <a:pt x="11372123" y="6696697"/>
                  <a:pt x="11373509" y="6692325"/>
                  <a:pt x="11376281" y="6689274"/>
                </a:cubicBezTo>
                <a:cubicBezTo>
                  <a:pt x="11379053" y="6686223"/>
                  <a:pt x="11382579" y="6684698"/>
                  <a:pt x="11386857" y="6684698"/>
                </a:cubicBezTo>
                <a:cubicBezTo>
                  <a:pt x="11389797" y="6684698"/>
                  <a:pt x="11392355" y="6685433"/>
                  <a:pt x="11394531" y="6686902"/>
                </a:cubicBezTo>
                <a:cubicBezTo>
                  <a:pt x="11396708" y="6688372"/>
                  <a:pt x="11398354" y="6690483"/>
                  <a:pt x="11399471" y="6693237"/>
                </a:cubicBezTo>
                <a:lnTo>
                  <a:pt x="11406112" y="6691618"/>
                </a:lnTo>
                <a:cubicBezTo>
                  <a:pt x="11404921" y="6687563"/>
                  <a:pt x="11402689" y="6684354"/>
                  <a:pt x="11399415" y="6681991"/>
                </a:cubicBezTo>
                <a:cubicBezTo>
                  <a:pt x="11396141" y="6679628"/>
                  <a:pt x="11392029" y="6678447"/>
                  <a:pt x="11387081" y="6678447"/>
                </a:cubicBezTo>
                <a:close/>
                <a:moveTo>
                  <a:pt x="11386578" y="6669331"/>
                </a:moveTo>
                <a:cubicBezTo>
                  <a:pt x="11392457" y="6669331"/>
                  <a:pt x="11398206" y="6670847"/>
                  <a:pt x="11403824" y="6673880"/>
                </a:cubicBezTo>
                <a:cubicBezTo>
                  <a:pt x="11409442" y="6676912"/>
                  <a:pt x="11413823" y="6681247"/>
                  <a:pt x="11416967" y="6686883"/>
                </a:cubicBezTo>
                <a:cubicBezTo>
                  <a:pt x="11420111" y="6692520"/>
                  <a:pt x="11421683" y="6698390"/>
                  <a:pt x="11421683" y="6704492"/>
                </a:cubicBezTo>
                <a:cubicBezTo>
                  <a:pt x="11421683" y="6710556"/>
                  <a:pt x="11420139" y="6716370"/>
                  <a:pt x="11417051" y="6721932"/>
                </a:cubicBezTo>
                <a:cubicBezTo>
                  <a:pt x="11413963" y="6727495"/>
                  <a:pt x="11409628" y="6731830"/>
                  <a:pt x="11404047" y="6734936"/>
                </a:cubicBezTo>
                <a:cubicBezTo>
                  <a:pt x="11398466" y="6738043"/>
                  <a:pt x="11392643" y="6739597"/>
                  <a:pt x="11386578" y="6739597"/>
                </a:cubicBezTo>
                <a:cubicBezTo>
                  <a:pt x="11380514" y="6739597"/>
                  <a:pt x="11374691" y="6738043"/>
                  <a:pt x="11369110" y="6734936"/>
                </a:cubicBezTo>
                <a:cubicBezTo>
                  <a:pt x="11363529" y="6731830"/>
                  <a:pt x="11359185" y="6727495"/>
                  <a:pt x="11356078" y="6721932"/>
                </a:cubicBezTo>
                <a:cubicBezTo>
                  <a:pt x="11352971" y="6716370"/>
                  <a:pt x="11351418" y="6710556"/>
                  <a:pt x="11351418" y="6704492"/>
                </a:cubicBezTo>
                <a:cubicBezTo>
                  <a:pt x="11351418" y="6698390"/>
                  <a:pt x="11352999" y="6692520"/>
                  <a:pt x="11356162" y="6686883"/>
                </a:cubicBezTo>
                <a:cubicBezTo>
                  <a:pt x="11359324" y="6681247"/>
                  <a:pt x="11363705" y="6676912"/>
                  <a:pt x="11369305" y="6673880"/>
                </a:cubicBezTo>
                <a:cubicBezTo>
                  <a:pt x="11374905" y="6670847"/>
                  <a:pt x="11380662" y="6669331"/>
                  <a:pt x="11386578" y="6669331"/>
                </a:cubicBezTo>
                <a:close/>
                <a:moveTo>
                  <a:pt x="11469234" y="6663750"/>
                </a:moveTo>
                <a:lnTo>
                  <a:pt x="11469234" y="6745568"/>
                </a:lnTo>
                <a:lnTo>
                  <a:pt x="11480061" y="6745568"/>
                </a:lnTo>
                <a:lnTo>
                  <a:pt x="11480061" y="6663750"/>
                </a:lnTo>
                <a:close/>
                <a:moveTo>
                  <a:pt x="11386578" y="6662355"/>
                </a:moveTo>
                <a:cubicBezTo>
                  <a:pt x="11379509" y="6662355"/>
                  <a:pt x="11372607" y="6664169"/>
                  <a:pt x="11365873" y="6667796"/>
                </a:cubicBezTo>
                <a:cubicBezTo>
                  <a:pt x="11359138" y="6671424"/>
                  <a:pt x="11353883" y="6676614"/>
                  <a:pt x="11350106" y="6683367"/>
                </a:cubicBezTo>
                <a:cubicBezTo>
                  <a:pt x="11346330" y="6690120"/>
                  <a:pt x="11344441" y="6697162"/>
                  <a:pt x="11344441" y="6704492"/>
                </a:cubicBezTo>
                <a:cubicBezTo>
                  <a:pt x="11344441" y="6711747"/>
                  <a:pt x="11346302" y="6718723"/>
                  <a:pt x="11350022" y="6725421"/>
                </a:cubicBezTo>
                <a:cubicBezTo>
                  <a:pt x="11353743" y="6732118"/>
                  <a:pt x="11358943" y="6737318"/>
                  <a:pt x="11365622" y="6741020"/>
                </a:cubicBezTo>
                <a:cubicBezTo>
                  <a:pt x="11372300" y="6744722"/>
                  <a:pt x="11379286" y="6746573"/>
                  <a:pt x="11386578" y="6746573"/>
                </a:cubicBezTo>
                <a:cubicBezTo>
                  <a:pt x="11393871" y="6746573"/>
                  <a:pt x="11400857" y="6744722"/>
                  <a:pt x="11407535" y="6741020"/>
                </a:cubicBezTo>
                <a:cubicBezTo>
                  <a:pt x="11414214" y="6737318"/>
                  <a:pt x="11419404" y="6732118"/>
                  <a:pt x="11423106" y="6725421"/>
                </a:cubicBezTo>
                <a:cubicBezTo>
                  <a:pt x="11426809" y="6718723"/>
                  <a:pt x="11428660" y="6711747"/>
                  <a:pt x="11428660" y="6704492"/>
                </a:cubicBezTo>
                <a:cubicBezTo>
                  <a:pt x="11428660" y="6697162"/>
                  <a:pt x="11426781" y="6690120"/>
                  <a:pt x="11423023" y="6683367"/>
                </a:cubicBezTo>
                <a:cubicBezTo>
                  <a:pt x="11419265" y="6676614"/>
                  <a:pt x="11414019" y="6671424"/>
                  <a:pt x="11407284" y="6667796"/>
                </a:cubicBezTo>
                <a:cubicBezTo>
                  <a:pt x="11400550" y="6664169"/>
                  <a:pt x="11393648" y="6662355"/>
                  <a:pt x="11386578" y="6662355"/>
                </a:cubicBezTo>
                <a:close/>
                <a:moveTo>
                  <a:pt x="818352" y="6201649"/>
                </a:moveTo>
                <a:lnTo>
                  <a:pt x="818352" y="6597649"/>
                </a:lnTo>
                <a:lnTo>
                  <a:pt x="824702" y="6597649"/>
                </a:lnTo>
                <a:lnTo>
                  <a:pt x="824702" y="6201649"/>
                </a:lnTo>
                <a:close/>
                <a:moveTo>
                  <a:pt x="11344275" y="6196639"/>
                </a:moveTo>
                <a:cubicBezTo>
                  <a:pt x="11344275" y="6196639"/>
                  <a:pt x="11344275" y="6196639"/>
                  <a:pt x="11344275" y="6534644"/>
                </a:cubicBezTo>
                <a:lnTo>
                  <a:pt x="11344275" y="6605968"/>
                </a:lnTo>
                <a:lnTo>
                  <a:pt x="11737507" y="6605968"/>
                </a:lnTo>
                <a:lnTo>
                  <a:pt x="11755855" y="6553660"/>
                </a:lnTo>
                <a:cubicBezTo>
                  <a:pt x="11794321" y="6430829"/>
                  <a:pt x="11797956" y="6316342"/>
                  <a:pt x="11780876" y="6196639"/>
                </a:cubicBezTo>
                <a:cubicBezTo>
                  <a:pt x="11780876" y="6196639"/>
                  <a:pt x="11780876" y="6196639"/>
                  <a:pt x="11344275" y="6196639"/>
                </a:cubicBezTo>
                <a:close/>
                <a:moveTo>
                  <a:pt x="0" y="0"/>
                </a:moveTo>
                <a:lnTo>
                  <a:pt x="12191999" y="0"/>
                </a:lnTo>
                <a:lnTo>
                  <a:pt x="12191999" y="6854824"/>
                </a:lnTo>
                <a:lnTo>
                  <a:pt x="0" y="6854824"/>
                </a:lnTo>
                <a:close/>
              </a:path>
            </a:pathLst>
          </a:custGeom>
          <a:solidFill>
            <a:schemeClr val="bg1">
              <a:lumMod val="75000"/>
            </a:schemeClr>
          </a:solidFill>
        </p:spPr>
        <p:txBody>
          <a:bodyPr wrap="square" anchor="ctr">
            <a:noAutofit/>
          </a:bodyPr>
          <a:lstStyle>
            <a:lvl1pPr algn="ctr">
              <a:defRPr/>
            </a:lvl1pPr>
          </a:lstStyle>
          <a:p>
            <a:r>
              <a:rPr lang="nl-BE" noProof="0" dirty="0"/>
              <a:t>Click icon to </a:t>
            </a:r>
            <a:r>
              <a:rPr lang="nl-BE" noProof="0" dirty="0" err="1"/>
              <a:t>add</a:t>
            </a:r>
            <a:r>
              <a:rPr lang="nl-BE" noProof="0" dirty="0"/>
              <a:t> picture</a:t>
            </a:r>
          </a:p>
        </p:txBody>
      </p:sp>
      <p:sp>
        <p:nvSpPr>
          <p:cNvPr id="21" name="strTitlePosition">
            <a:extLst>
              <a:ext uri="{FF2B5EF4-FFF2-40B4-BE49-F238E27FC236}">
                <a16:creationId xmlns:a16="http://schemas.microsoft.com/office/drawing/2014/main" id="{05AB00EC-2B1B-458A-8B63-05D579DC525D}"/>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dirty="0"/>
              <a:t>0</a:t>
            </a:r>
          </a:p>
        </p:txBody>
      </p:sp>
      <p:sp>
        <p:nvSpPr>
          <p:cNvPr id="22" name="strSubtitle">
            <a:extLst>
              <a:ext uri="{FF2B5EF4-FFF2-40B4-BE49-F238E27FC236}">
                <a16:creationId xmlns:a16="http://schemas.microsoft.com/office/drawing/2014/main" id="{12116F72-CEFE-4CFF-B187-FF8C25E39C2E}"/>
              </a:ext>
            </a:extLst>
          </p:cNvPr>
          <p:cNvSpPr>
            <a:spLocks noGrp="1"/>
          </p:cNvSpPr>
          <p:nvPr>
            <p:ph type="body" sz="quarter" idx="16"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dirty="0" err="1"/>
              <a:t>Subtitle</a:t>
            </a:r>
            <a:r>
              <a:rPr lang="nl-BE" dirty="0"/>
              <a:t> of </a:t>
            </a:r>
            <a:r>
              <a:rPr lang="nl-BE" dirty="0" err="1"/>
              <a:t>the</a:t>
            </a:r>
            <a:r>
              <a:rPr lang="nl-BE" dirty="0"/>
              <a:t> </a:t>
            </a:r>
            <a:r>
              <a:rPr lang="nl-BE" dirty="0" err="1"/>
              <a:t>chapter</a:t>
            </a:r>
            <a:endParaRPr lang="nl-BE" dirty="0"/>
          </a:p>
        </p:txBody>
      </p:sp>
      <p:sp>
        <p:nvSpPr>
          <p:cNvPr id="23" name="strTitle">
            <a:extLst>
              <a:ext uri="{FF2B5EF4-FFF2-40B4-BE49-F238E27FC236}">
                <a16:creationId xmlns:a16="http://schemas.microsoft.com/office/drawing/2014/main" id="{C23FEB55-C915-4D7F-9079-1736E43D526C}"/>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dirty="0"/>
              <a:t>TITLE OF THE </a:t>
            </a:r>
            <a:r>
              <a:rPr lang="nl-BE" noProof="0" dirty="0" err="1"/>
              <a:t>CHapter</a:t>
            </a:r>
            <a:endParaRPr lang="nl-BE" noProof="0" dirty="0"/>
          </a:p>
        </p:txBody>
      </p:sp>
      <p:sp>
        <p:nvSpPr>
          <p:cNvPr id="4" name="strSlideNumber">
            <a:extLst>
              <a:ext uri="{FF2B5EF4-FFF2-40B4-BE49-F238E27FC236}">
                <a16:creationId xmlns:a16="http://schemas.microsoft.com/office/drawing/2014/main" id="{FA4C842B-27DD-4F5E-87E3-6EBC0097FD43}"/>
              </a:ext>
            </a:extLst>
          </p:cNvPr>
          <p:cNvSpPr>
            <a:spLocks noGrp="1"/>
          </p:cNvSpPr>
          <p:nvPr>
            <p:ph type="sldNum" sz="quarter" idx="14"/>
          </p:nvPr>
        </p:nvSpPr>
        <p:spPr>
          <a:xfrm>
            <a:off x="407988" y="6200775"/>
            <a:ext cx="413538" cy="396875"/>
          </a:xfrm>
        </p:spPr>
        <p:txBody>
          <a:bodyPr/>
          <a:lstStyle>
            <a:lvl1pPr>
              <a:defRPr>
                <a:solidFill>
                  <a:schemeClr val="bg1"/>
                </a:solidFill>
              </a:defRPr>
            </a:lvl1pPr>
          </a:lstStyle>
          <a:p>
            <a:fld id="{D61AABEC-672F-4B68-B914-690DA978312C}" type="slidenum">
              <a:rPr lang="nl-BE" noProof="0" smtClean="0"/>
              <a:pPr/>
              <a:t>‹#›</a:t>
            </a:fld>
            <a:r>
              <a:rPr lang="nl-BE" noProof="0" dirty="0"/>
              <a:t> </a:t>
            </a:r>
          </a:p>
        </p:txBody>
      </p:sp>
      <p:cxnSp>
        <p:nvCxnSpPr>
          <p:cNvPr id="16" name="SlideNumberLine">
            <a:extLst>
              <a:ext uri="{FF2B5EF4-FFF2-40B4-BE49-F238E27FC236}">
                <a16:creationId xmlns:a16="http://schemas.microsoft.com/office/drawing/2014/main" id="{6AA612DE-4EA7-42A2-B8BA-634FFB30C3C7}"/>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Line cutout">
            <a:extLst>
              <a:ext uri="{FF2B5EF4-FFF2-40B4-BE49-F238E27FC236}">
                <a16:creationId xmlns:a16="http://schemas.microsoft.com/office/drawing/2014/main" id="{08308E15-7231-4058-A330-6E17FED2D367}"/>
              </a:ext>
            </a:extLst>
          </p:cNvPr>
          <p:cNvSpPr/>
          <p:nvPr userDrawn="1"/>
        </p:nvSpPr>
        <p:spPr>
          <a:xfrm>
            <a:off x="818354" y="6201650"/>
            <a:ext cx="635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44" name="(c) Ipsos cutout" hidden="1">
            <a:extLst>
              <a:ext uri="{FF2B5EF4-FFF2-40B4-BE49-F238E27FC236}">
                <a16:creationId xmlns:a16="http://schemas.microsoft.com/office/drawing/2014/main" id="{0E42189F-7BBA-4D6E-BA81-CEE0BF050273}"/>
              </a:ext>
            </a:extLst>
          </p:cNvPr>
          <p:cNvGrpSpPr/>
          <p:nvPr userDrawn="1"/>
        </p:nvGrpSpPr>
        <p:grpSpPr>
          <a:xfrm>
            <a:off x="11344442" y="6662356"/>
            <a:ext cx="385950" cy="105928"/>
            <a:chOff x="11344442" y="6662356"/>
            <a:chExt cx="385950" cy="105928"/>
          </a:xfrm>
        </p:grpSpPr>
        <p:sp>
          <p:nvSpPr>
            <p:cNvPr id="45" name="Freeform: Shape 44">
              <a:extLst>
                <a:ext uri="{FF2B5EF4-FFF2-40B4-BE49-F238E27FC236}">
                  <a16:creationId xmlns:a16="http://schemas.microsoft.com/office/drawing/2014/main" id="{FD843A2F-F2BC-4D5B-A0E3-ACBDFDC0016F}"/>
                </a:ext>
              </a:extLst>
            </p:cNvPr>
            <p:cNvSpPr/>
            <p:nvPr userDrawn="1"/>
          </p:nvSpPr>
          <p:spPr>
            <a:xfrm>
              <a:off x="11344442" y="6662356"/>
              <a:ext cx="84219" cy="84218"/>
            </a:xfrm>
            <a:custGeom>
              <a:avLst/>
              <a:gdLst/>
              <a:ahLst/>
              <a:cxnLst/>
              <a:rect l="l" t="t" r="r" b="b"/>
              <a:pathLst>
                <a:path w="84219" h="84218">
                  <a:moveTo>
                    <a:pt x="42137" y="0"/>
                  </a:moveTo>
                  <a:cubicBezTo>
                    <a:pt x="49207" y="0"/>
                    <a:pt x="56109" y="1814"/>
                    <a:pt x="62843" y="5441"/>
                  </a:cubicBezTo>
                  <a:cubicBezTo>
                    <a:pt x="69578" y="9069"/>
                    <a:pt x="74824" y="14259"/>
                    <a:pt x="78582" y="21012"/>
                  </a:cubicBezTo>
                  <a:cubicBezTo>
                    <a:pt x="82340" y="27765"/>
                    <a:pt x="84219" y="34807"/>
                    <a:pt x="84219" y="42137"/>
                  </a:cubicBezTo>
                  <a:cubicBezTo>
                    <a:pt x="84219" y="49392"/>
                    <a:pt x="82368" y="56368"/>
                    <a:pt x="78665" y="63066"/>
                  </a:cubicBezTo>
                  <a:cubicBezTo>
                    <a:pt x="74963" y="69763"/>
                    <a:pt x="69773" y="74963"/>
                    <a:pt x="63094" y="78665"/>
                  </a:cubicBezTo>
                  <a:cubicBezTo>
                    <a:pt x="56416" y="82367"/>
                    <a:pt x="49430" y="84218"/>
                    <a:pt x="42137" y="84218"/>
                  </a:cubicBezTo>
                  <a:cubicBezTo>
                    <a:pt x="34845" y="84218"/>
                    <a:pt x="27859" y="82367"/>
                    <a:pt x="21181" y="78665"/>
                  </a:cubicBezTo>
                  <a:cubicBezTo>
                    <a:pt x="14502" y="74963"/>
                    <a:pt x="9302" y="69763"/>
                    <a:pt x="5581" y="63066"/>
                  </a:cubicBezTo>
                  <a:cubicBezTo>
                    <a:pt x="1861" y="56368"/>
                    <a:pt x="0" y="49392"/>
                    <a:pt x="0" y="42137"/>
                  </a:cubicBezTo>
                  <a:cubicBezTo>
                    <a:pt x="0" y="34807"/>
                    <a:pt x="1889" y="27765"/>
                    <a:pt x="5665" y="21012"/>
                  </a:cubicBezTo>
                  <a:cubicBezTo>
                    <a:pt x="9442" y="14259"/>
                    <a:pt x="14697" y="9069"/>
                    <a:pt x="21432" y="5441"/>
                  </a:cubicBezTo>
                  <a:cubicBezTo>
                    <a:pt x="28166" y="1814"/>
                    <a:pt x="35068" y="0"/>
                    <a:pt x="42137" y="0"/>
                  </a:cubicBezTo>
                  <a:close/>
                  <a:moveTo>
                    <a:pt x="42137" y="6976"/>
                  </a:moveTo>
                  <a:cubicBezTo>
                    <a:pt x="36221" y="6976"/>
                    <a:pt x="30464" y="8492"/>
                    <a:pt x="24864" y="11525"/>
                  </a:cubicBezTo>
                  <a:cubicBezTo>
                    <a:pt x="19264" y="14557"/>
                    <a:pt x="14883" y="18892"/>
                    <a:pt x="11721" y="24528"/>
                  </a:cubicBezTo>
                  <a:cubicBezTo>
                    <a:pt x="8558" y="30165"/>
                    <a:pt x="6977" y="36035"/>
                    <a:pt x="6977" y="42137"/>
                  </a:cubicBezTo>
                  <a:cubicBezTo>
                    <a:pt x="6977" y="48201"/>
                    <a:pt x="8530" y="54015"/>
                    <a:pt x="11637" y="59577"/>
                  </a:cubicBezTo>
                  <a:cubicBezTo>
                    <a:pt x="14744" y="65140"/>
                    <a:pt x="19088" y="69475"/>
                    <a:pt x="24669" y="72581"/>
                  </a:cubicBezTo>
                  <a:cubicBezTo>
                    <a:pt x="30250" y="75688"/>
                    <a:pt x="36073" y="77242"/>
                    <a:pt x="42137" y="77242"/>
                  </a:cubicBezTo>
                  <a:cubicBezTo>
                    <a:pt x="48202" y="77242"/>
                    <a:pt x="54025" y="75688"/>
                    <a:pt x="59606" y="72581"/>
                  </a:cubicBezTo>
                  <a:cubicBezTo>
                    <a:pt x="65187" y="69475"/>
                    <a:pt x="69522" y="65140"/>
                    <a:pt x="72610" y="59577"/>
                  </a:cubicBezTo>
                  <a:cubicBezTo>
                    <a:pt x="75698" y="54015"/>
                    <a:pt x="77242" y="48201"/>
                    <a:pt x="77242" y="42137"/>
                  </a:cubicBezTo>
                  <a:cubicBezTo>
                    <a:pt x="77242" y="36035"/>
                    <a:pt x="75670" y="30165"/>
                    <a:pt x="72526" y="24528"/>
                  </a:cubicBezTo>
                  <a:cubicBezTo>
                    <a:pt x="69382" y="18892"/>
                    <a:pt x="65001" y="14557"/>
                    <a:pt x="59383" y="11525"/>
                  </a:cubicBezTo>
                  <a:cubicBezTo>
                    <a:pt x="53765" y="8492"/>
                    <a:pt x="48016" y="6976"/>
                    <a:pt x="42137" y="697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Freeform: Shape 45">
              <a:extLst>
                <a:ext uri="{FF2B5EF4-FFF2-40B4-BE49-F238E27FC236}">
                  <a16:creationId xmlns:a16="http://schemas.microsoft.com/office/drawing/2014/main" id="{E67FD06E-22DF-4522-8A29-F144FF6904A9}"/>
                </a:ext>
              </a:extLst>
            </p:cNvPr>
            <p:cNvSpPr/>
            <p:nvPr userDrawn="1"/>
          </p:nvSpPr>
          <p:spPr>
            <a:xfrm>
              <a:off x="11469235" y="6663751"/>
              <a:ext cx="10827" cy="81818"/>
            </a:xfrm>
            <a:custGeom>
              <a:avLst/>
              <a:gdLst/>
              <a:ahLst/>
              <a:cxnLst/>
              <a:rect l="l" t="t" r="r" b="b"/>
              <a:pathLst>
                <a:path w="10827" h="81818">
                  <a:moveTo>
                    <a:pt x="0" y="0"/>
                  </a:moveTo>
                  <a:lnTo>
                    <a:pt x="10827" y="0"/>
                  </a:lnTo>
                  <a:lnTo>
                    <a:pt x="10827" y="81818"/>
                  </a:lnTo>
                  <a:lnTo>
                    <a:pt x="0" y="8181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7" name="Freeform: Shape 46">
              <a:extLst>
                <a:ext uri="{FF2B5EF4-FFF2-40B4-BE49-F238E27FC236}">
                  <a16:creationId xmlns:a16="http://schemas.microsoft.com/office/drawing/2014/main" id="{A5467A32-28C1-437D-B6BB-5BEC023E5EBB}"/>
                </a:ext>
              </a:extLst>
            </p:cNvPr>
            <p:cNvSpPr/>
            <p:nvPr userDrawn="1"/>
          </p:nvSpPr>
          <p:spPr>
            <a:xfrm>
              <a:off x="11364534" y="6678448"/>
              <a:ext cx="42416" cy="47774"/>
            </a:xfrm>
            <a:custGeom>
              <a:avLst/>
              <a:gdLst/>
              <a:ahLst/>
              <a:cxnLst/>
              <a:rect l="l" t="t" r="r" b="b"/>
              <a:pathLst>
                <a:path w="42416" h="47774">
                  <a:moveTo>
                    <a:pt x="22548" y="0"/>
                  </a:moveTo>
                  <a:cubicBezTo>
                    <a:pt x="27496" y="0"/>
                    <a:pt x="31608" y="1181"/>
                    <a:pt x="34882" y="3544"/>
                  </a:cubicBezTo>
                  <a:cubicBezTo>
                    <a:pt x="38156" y="5907"/>
                    <a:pt x="40388" y="9116"/>
                    <a:pt x="41579" y="13171"/>
                  </a:cubicBezTo>
                  <a:lnTo>
                    <a:pt x="34938" y="14790"/>
                  </a:lnTo>
                  <a:cubicBezTo>
                    <a:pt x="33821" y="12036"/>
                    <a:pt x="32175" y="9925"/>
                    <a:pt x="29998" y="8455"/>
                  </a:cubicBezTo>
                  <a:cubicBezTo>
                    <a:pt x="27822" y="6986"/>
                    <a:pt x="25264" y="6251"/>
                    <a:pt x="22324" y="6251"/>
                  </a:cubicBezTo>
                  <a:cubicBezTo>
                    <a:pt x="18046" y="6251"/>
                    <a:pt x="14520" y="7776"/>
                    <a:pt x="11748" y="10827"/>
                  </a:cubicBezTo>
                  <a:cubicBezTo>
                    <a:pt x="8976" y="13878"/>
                    <a:pt x="7590" y="18250"/>
                    <a:pt x="7590" y="23943"/>
                  </a:cubicBezTo>
                  <a:cubicBezTo>
                    <a:pt x="7590" y="29635"/>
                    <a:pt x="8902" y="33942"/>
                    <a:pt x="11525" y="36863"/>
                  </a:cubicBezTo>
                  <a:cubicBezTo>
                    <a:pt x="14148" y="39784"/>
                    <a:pt x="17543" y="41244"/>
                    <a:pt x="21711" y="41244"/>
                  </a:cubicBezTo>
                  <a:cubicBezTo>
                    <a:pt x="25059" y="41244"/>
                    <a:pt x="27999" y="40277"/>
                    <a:pt x="30529" y="38342"/>
                  </a:cubicBezTo>
                  <a:cubicBezTo>
                    <a:pt x="33059" y="36407"/>
                    <a:pt x="34733" y="33784"/>
                    <a:pt x="35552" y="30473"/>
                  </a:cubicBezTo>
                  <a:lnTo>
                    <a:pt x="42416" y="32482"/>
                  </a:lnTo>
                  <a:cubicBezTo>
                    <a:pt x="41300" y="37133"/>
                    <a:pt x="38928" y="40844"/>
                    <a:pt x="35300" y="43616"/>
                  </a:cubicBezTo>
                  <a:cubicBezTo>
                    <a:pt x="31673" y="46388"/>
                    <a:pt x="27273" y="47774"/>
                    <a:pt x="22101" y="47774"/>
                  </a:cubicBezTo>
                  <a:cubicBezTo>
                    <a:pt x="15553" y="47774"/>
                    <a:pt x="10232" y="45653"/>
                    <a:pt x="6139" y="41411"/>
                  </a:cubicBezTo>
                  <a:cubicBezTo>
                    <a:pt x="2047" y="37170"/>
                    <a:pt x="0" y="31291"/>
                    <a:pt x="0" y="23775"/>
                  </a:cubicBezTo>
                  <a:cubicBezTo>
                    <a:pt x="0" y="18864"/>
                    <a:pt x="930" y="14594"/>
                    <a:pt x="2791" y="10967"/>
                  </a:cubicBezTo>
                  <a:cubicBezTo>
                    <a:pt x="4651" y="7339"/>
                    <a:pt x="7302" y="4604"/>
                    <a:pt x="10744" y="2763"/>
                  </a:cubicBezTo>
                  <a:cubicBezTo>
                    <a:pt x="14185" y="921"/>
                    <a:pt x="18120" y="0"/>
                    <a:pt x="2254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8" name="Freeform: Shape 47">
              <a:extLst>
                <a:ext uri="{FF2B5EF4-FFF2-40B4-BE49-F238E27FC236}">
                  <a16:creationId xmlns:a16="http://schemas.microsoft.com/office/drawing/2014/main" id="{36B0E33D-E4BE-47AA-AF1E-B18A001F15F5}"/>
                </a:ext>
              </a:extLst>
            </p:cNvPr>
            <p:cNvSpPr/>
            <p:nvPr userDrawn="1"/>
          </p:nvSpPr>
          <p:spPr>
            <a:xfrm>
              <a:off x="11497065" y="6684959"/>
              <a:ext cx="51458" cy="83325"/>
            </a:xfrm>
            <a:custGeom>
              <a:avLst/>
              <a:gdLst/>
              <a:ahLst/>
              <a:cxnLst/>
              <a:rect l="l" t="t" r="r" b="b"/>
              <a:pathLst>
                <a:path w="51458" h="83325">
                  <a:moveTo>
                    <a:pt x="26343" y="0"/>
                  </a:moveTo>
                  <a:cubicBezTo>
                    <a:pt x="31403" y="0"/>
                    <a:pt x="35868" y="1302"/>
                    <a:pt x="39738" y="3907"/>
                  </a:cubicBezTo>
                  <a:cubicBezTo>
                    <a:pt x="43607" y="6511"/>
                    <a:pt x="46528" y="10185"/>
                    <a:pt x="48500" y="14929"/>
                  </a:cubicBezTo>
                  <a:cubicBezTo>
                    <a:pt x="50472" y="19673"/>
                    <a:pt x="51458" y="24873"/>
                    <a:pt x="51458" y="30528"/>
                  </a:cubicBezTo>
                  <a:cubicBezTo>
                    <a:pt x="51458" y="36593"/>
                    <a:pt x="50369" y="42053"/>
                    <a:pt x="48193" y="46909"/>
                  </a:cubicBezTo>
                  <a:cubicBezTo>
                    <a:pt x="46016" y="51764"/>
                    <a:pt x="42854" y="55485"/>
                    <a:pt x="38705" y="58071"/>
                  </a:cubicBezTo>
                  <a:cubicBezTo>
                    <a:pt x="34556" y="60657"/>
                    <a:pt x="30194" y="61950"/>
                    <a:pt x="25617" y="61950"/>
                  </a:cubicBezTo>
                  <a:cubicBezTo>
                    <a:pt x="22269" y="61950"/>
                    <a:pt x="19264" y="61243"/>
                    <a:pt x="16604" y="59829"/>
                  </a:cubicBezTo>
                  <a:cubicBezTo>
                    <a:pt x="13944" y="58415"/>
                    <a:pt x="11758" y="56629"/>
                    <a:pt x="10046" y="54471"/>
                  </a:cubicBezTo>
                  <a:lnTo>
                    <a:pt x="10046" y="83325"/>
                  </a:lnTo>
                  <a:lnTo>
                    <a:pt x="0" y="83325"/>
                  </a:lnTo>
                  <a:lnTo>
                    <a:pt x="0" y="1339"/>
                  </a:lnTo>
                  <a:lnTo>
                    <a:pt x="9153" y="1339"/>
                  </a:lnTo>
                  <a:lnTo>
                    <a:pt x="9153" y="9041"/>
                  </a:lnTo>
                  <a:cubicBezTo>
                    <a:pt x="11311" y="6028"/>
                    <a:pt x="13748" y="3767"/>
                    <a:pt x="16465" y="2260"/>
                  </a:cubicBezTo>
                  <a:cubicBezTo>
                    <a:pt x="19181" y="753"/>
                    <a:pt x="22473" y="0"/>
                    <a:pt x="26343" y="0"/>
                  </a:cubicBezTo>
                  <a:close/>
                  <a:moveTo>
                    <a:pt x="25394" y="7869"/>
                  </a:moveTo>
                  <a:cubicBezTo>
                    <a:pt x="21115" y="7869"/>
                    <a:pt x="17330" y="9869"/>
                    <a:pt x="14037" y="13869"/>
                  </a:cubicBezTo>
                  <a:cubicBezTo>
                    <a:pt x="10744" y="17869"/>
                    <a:pt x="9098" y="23682"/>
                    <a:pt x="9098" y="31310"/>
                  </a:cubicBezTo>
                  <a:cubicBezTo>
                    <a:pt x="9098" y="38937"/>
                    <a:pt x="10642" y="44574"/>
                    <a:pt x="13730" y="48220"/>
                  </a:cubicBezTo>
                  <a:cubicBezTo>
                    <a:pt x="16818" y="51867"/>
                    <a:pt x="20557" y="53690"/>
                    <a:pt x="24948" y="53690"/>
                  </a:cubicBezTo>
                  <a:cubicBezTo>
                    <a:pt x="29413" y="53690"/>
                    <a:pt x="33236" y="51801"/>
                    <a:pt x="36417" y="48025"/>
                  </a:cubicBezTo>
                  <a:cubicBezTo>
                    <a:pt x="39598" y="44248"/>
                    <a:pt x="41189" y="38398"/>
                    <a:pt x="41189" y="30473"/>
                  </a:cubicBezTo>
                  <a:cubicBezTo>
                    <a:pt x="41189" y="22920"/>
                    <a:pt x="39635" y="17264"/>
                    <a:pt x="36528" y="13506"/>
                  </a:cubicBezTo>
                  <a:cubicBezTo>
                    <a:pt x="33422" y="9748"/>
                    <a:pt x="29710" y="7869"/>
                    <a:pt x="25394" y="786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9" name="Freeform: Shape 48">
              <a:extLst>
                <a:ext uri="{FF2B5EF4-FFF2-40B4-BE49-F238E27FC236}">
                  <a16:creationId xmlns:a16="http://schemas.microsoft.com/office/drawing/2014/main" id="{73EB7E36-506C-4D0A-94E7-59405FE2BB09}"/>
                </a:ext>
              </a:extLst>
            </p:cNvPr>
            <p:cNvSpPr/>
            <p:nvPr userDrawn="1"/>
          </p:nvSpPr>
          <p:spPr>
            <a:xfrm>
              <a:off x="11557341"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0" name="Freeform: Shape 49">
              <a:extLst>
                <a:ext uri="{FF2B5EF4-FFF2-40B4-BE49-F238E27FC236}">
                  <a16:creationId xmlns:a16="http://schemas.microsoft.com/office/drawing/2014/main" id="{F614AAA0-7179-4F00-B7D6-9FA582B3E437}"/>
                </a:ext>
              </a:extLst>
            </p:cNvPr>
            <p:cNvSpPr/>
            <p:nvPr userDrawn="1"/>
          </p:nvSpPr>
          <p:spPr>
            <a:xfrm>
              <a:off x="11614771" y="6684959"/>
              <a:ext cx="55532" cy="61950"/>
            </a:xfrm>
            <a:custGeom>
              <a:avLst/>
              <a:gdLst/>
              <a:ahLst/>
              <a:cxnLst/>
              <a:rect l="l" t="t" r="r" b="b"/>
              <a:pathLst>
                <a:path w="55532" h="61950">
                  <a:moveTo>
                    <a:pt x="27794" y="0"/>
                  </a:moveTo>
                  <a:cubicBezTo>
                    <a:pt x="35942" y="0"/>
                    <a:pt x="42602" y="2670"/>
                    <a:pt x="47774" y="8009"/>
                  </a:cubicBezTo>
                  <a:cubicBezTo>
                    <a:pt x="52946" y="13348"/>
                    <a:pt x="55532" y="20724"/>
                    <a:pt x="55532" y="30138"/>
                  </a:cubicBezTo>
                  <a:cubicBezTo>
                    <a:pt x="55532" y="37765"/>
                    <a:pt x="54387" y="43765"/>
                    <a:pt x="52099" y="48137"/>
                  </a:cubicBezTo>
                  <a:cubicBezTo>
                    <a:pt x="49811" y="52508"/>
                    <a:pt x="46481" y="55904"/>
                    <a:pt x="42109" y="58322"/>
                  </a:cubicBezTo>
                  <a:cubicBezTo>
                    <a:pt x="37737" y="60740"/>
                    <a:pt x="32966" y="61950"/>
                    <a:pt x="27794" y="61950"/>
                  </a:cubicBezTo>
                  <a:cubicBezTo>
                    <a:pt x="19497" y="61950"/>
                    <a:pt x="12790" y="59289"/>
                    <a:pt x="7674" y="53969"/>
                  </a:cubicBezTo>
                  <a:cubicBezTo>
                    <a:pt x="2558" y="48648"/>
                    <a:pt x="0" y="40984"/>
                    <a:pt x="0" y="30975"/>
                  </a:cubicBezTo>
                  <a:cubicBezTo>
                    <a:pt x="0" y="19999"/>
                    <a:pt x="3051" y="11869"/>
                    <a:pt x="9153" y="6586"/>
                  </a:cubicBezTo>
                  <a:cubicBezTo>
                    <a:pt x="14250" y="2195"/>
                    <a:pt x="20464" y="0"/>
                    <a:pt x="27794" y="0"/>
                  </a:cubicBezTo>
                  <a:close/>
                  <a:moveTo>
                    <a:pt x="27794" y="8316"/>
                  </a:moveTo>
                  <a:cubicBezTo>
                    <a:pt x="22771" y="8316"/>
                    <a:pt x="18604" y="10195"/>
                    <a:pt x="15292" y="13953"/>
                  </a:cubicBezTo>
                  <a:cubicBezTo>
                    <a:pt x="11981" y="17711"/>
                    <a:pt x="10325" y="23385"/>
                    <a:pt x="10325" y="30975"/>
                  </a:cubicBezTo>
                  <a:cubicBezTo>
                    <a:pt x="10325" y="38565"/>
                    <a:pt x="11981" y="44248"/>
                    <a:pt x="15292" y="48025"/>
                  </a:cubicBezTo>
                  <a:cubicBezTo>
                    <a:pt x="18604" y="51801"/>
                    <a:pt x="22771" y="53690"/>
                    <a:pt x="27794" y="53690"/>
                  </a:cubicBezTo>
                  <a:cubicBezTo>
                    <a:pt x="32779" y="53690"/>
                    <a:pt x="36928" y="51792"/>
                    <a:pt x="40240" y="47997"/>
                  </a:cubicBezTo>
                  <a:cubicBezTo>
                    <a:pt x="43551" y="44202"/>
                    <a:pt x="45207" y="38416"/>
                    <a:pt x="45207" y="30640"/>
                  </a:cubicBezTo>
                  <a:cubicBezTo>
                    <a:pt x="45207" y="23310"/>
                    <a:pt x="43542" y="17757"/>
                    <a:pt x="40212" y="13981"/>
                  </a:cubicBezTo>
                  <a:cubicBezTo>
                    <a:pt x="36882" y="10204"/>
                    <a:pt x="32742" y="8316"/>
                    <a:pt x="27794" y="831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1" name="Freeform: Shape 50">
              <a:extLst>
                <a:ext uri="{FF2B5EF4-FFF2-40B4-BE49-F238E27FC236}">
                  <a16:creationId xmlns:a16="http://schemas.microsoft.com/office/drawing/2014/main" id="{BBF84D52-5F14-4C29-9119-B378FB71813D}"/>
                </a:ext>
              </a:extLst>
            </p:cNvPr>
            <p:cNvSpPr/>
            <p:nvPr userDrawn="1"/>
          </p:nvSpPr>
          <p:spPr>
            <a:xfrm>
              <a:off x="11681167"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53" name="Logo shape cutout" hidden="1">
            <a:extLst>
              <a:ext uri="{FF2B5EF4-FFF2-40B4-BE49-F238E27FC236}">
                <a16:creationId xmlns:a16="http://schemas.microsoft.com/office/drawing/2014/main" id="{07B5C8FF-30B3-4ED3-865D-0966557F2896}"/>
              </a:ext>
            </a:extLst>
          </p:cNvPr>
          <p:cNvSpPr>
            <a:spLocks/>
          </p:cNvSpPr>
          <p:nvPr userDrawn="1"/>
        </p:nvSpPr>
        <p:spPr bwMode="auto">
          <a:xfrm>
            <a:off x="11344276" y="6196640"/>
            <a:ext cx="446338" cy="409329"/>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sp>
        <p:nvSpPr>
          <p:cNvPr id="13" name="(c)Ipsos">
            <a:extLst>
              <a:ext uri="{FF2B5EF4-FFF2-40B4-BE49-F238E27FC236}">
                <a16:creationId xmlns:a16="http://schemas.microsoft.com/office/drawing/2014/main" id="{03AB80D6-18F7-4D93-942E-F3F63CB8C8C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20" name="IpsosLogo">
            <a:extLst>
              <a:ext uri="{FF2B5EF4-FFF2-40B4-BE49-F238E27FC236}">
                <a16:creationId xmlns:a16="http://schemas.microsoft.com/office/drawing/2014/main" id="{BDDC34AF-9BFB-4CFB-8025-0331A178D8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22068404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Photo">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BA3228D1-8E1C-4532-A445-1B0ACEA46808}"/>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5" name="Picture Placeholder">
            <a:extLst>
              <a:ext uri="{FF2B5EF4-FFF2-40B4-BE49-F238E27FC236}">
                <a16:creationId xmlns:a16="http://schemas.microsoft.com/office/drawing/2014/main" id="{464F111C-F2CE-409B-81CA-DA64A4FE4F74}"/>
              </a:ext>
            </a:extLst>
          </p:cNvPr>
          <p:cNvSpPr>
            <a:spLocks noGrp="1"/>
          </p:cNvSpPr>
          <p:nvPr>
            <p:ph type="pic" sz="quarter" idx="15"/>
          </p:nvPr>
        </p:nvSpPr>
        <p:spPr>
          <a:xfrm>
            <a:off x="0" y="0"/>
            <a:ext cx="12192000" cy="4500563"/>
          </a:xfrm>
          <a:solidFill>
            <a:schemeClr val="bg1">
              <a:lumMod val="75000"/>
            </a:schemeClr>
          </a:solidFill>
        </p:spPr>
        <p:txBody>
          <a:bodyPr anchor="ctr"/>
          <a:lstStyle>
            <a:lvl1pPr algn="ctr">
              <a:defRPr/>
            </a:lvl1pPr>
          </a:lstStyle>
          <a:p>
            <a:r>
              <a:rPr lang="nl-BE" noProof="0" dirty="0"/>
              <a:t>Click icon to </a:t>
            </a:r>
            <a:r>
              <a:rPr lang="nl-BE" noProof="0" dirty="0" err="1"/>
              <a:t>add</a:t>
            </a:r>
            <a:r>
              <a:rPr lang="nl-BE" noProof="0" dirty="0"/>
              <a:t> picture</a:t>
            </a:r>
          </a:p>
        </p:txBody>
      </p:sp>
      <p:sp>
        <p:nvSpPr>
          <p:cNvPr id="12" name="strTitlePosition">
            <a:extLst>
              <a:ext uri="{FF2B5EF4-FFF2-40B4-BE49-F238E27FC236}">
                <a16:creationId xmlns:a16="http://schemas.microsoft.com/office/drawing/2014/main" id="{1D8B6F34-1FF5-4513-B434-C7E36796E34D}"/>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dirty="0"/>
              <a:t>0.0</a:t>
            </a:r>
          </a:p>
        </p:txBody>
      </p:sp>
      <p:sp>
        <p:nvSpPr>
          <p:cNvPr id="13" name="strChapterNumber">
            <a:extLst>
              <a:ext uri="{FF2B5EF4-FFF2-40B4-BE49-F238E27FC236}">
                <a16:creationId xmlns:a16="http://schemas.microsoft.com/office/drawing/2014/main" id="{1B5E7047-0C01-4F2B-B226-F1703295D493}"/>
              </a:ext>
            </a:extLst>
          </p:cNvPr>
          <p:cNvSpPr>
            <a:spLocks noGrp="1"/>
          </p:cNvSpPr>
          <p:nvPr>
            <p:ph type="body" sz="quarter" idx="16"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dirty="0"/>
              <a:t>0. </a:t>
            </a:r>
            <a:r>
              <a:rPr lang="nl-BE" dirty="0" err="1"/>
              <a:t>Chapter</a:t>
            </a:r>
            <a:r>
              <a:rPr lang="nl-BE" dirty="0"/>
              <a:t> </a:t>
            </a:r>
            <a:r>
              <a:rPr lang="nl-BE" dirty="0" err="1"/>
              <a:t>Title</a:t>
            </a:r>
            <a:endParaRPr lang="nl-BE" dirty="0"/>
          </a:p>
        </p:txBody>
      </p:sp>
      <p:sp>
        <p:nvSpPr>
          <p:cNvPr id="14" name="strSectionTitle">
            <a:extLst>
              <a:ext uri="{FF2B5EF4-FFF2-40B4-BE49-F238E27FC236}">
                <a16:creationId xmlns:a16="http://schemas.microsoft.com/office/drawing/2014/main" id="{9EF682A8-0C18-4F4D-BC74-8F2EBD47BB73}"/>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dirty="0"/>
              <a:t>TITLE OF THE </a:t>
            </a:r>
            <a:r>
              <a:rPr lang="nl-BE" noProof="0" dirty="0" err="1"/>
              <a:t>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147692523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section_Photo">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05BF6F63-2BEE-41F6-AAE9-E5F05C96C291}"/>
              </a:ext>
            </a:extLst>
          </p:cNvPr>
          <p:cNvGrpSpPr/>
          <p:nvPr userDrawn="1"/>
        </p:nvGrpSpPr>
        <p:grpSpPr>
          <a:xfrm>
            <a:off x="3254052" y="0"/>
            <a:ext cx="8937950" cy="6858002"/>
            <a:chOff x="3254052" y="0"/>
            <a:chExt cx="8937950" cy="6858002"/>
          </a:xfrm>
        </p:grpSpPr>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Picture Placeholder">
            <a:extLst>
              <a:ext uri="{FF2B5EF4-FFF2-40B4-BE49-F238E27FC236}">
                <a16:creationId xmlns:a16="http://schemas.microsoft.com/office/drawing/2014/main" id="{5FA53FC1-6779-4EFF-968A-438AB9422C06}"/>
              </a:ext>
            </a:extLst>
          </p:cNvPr>
          <p:cNvSpPr>
            <a:spLocks noGrp="1"/>
          </p:cNvSpPr>
          <p:nvPr>
            <p:ph type="pic" sz="quarter" idx="15"/>
          </p:nvPr>
        </p:nvSpPr>
        <p:spPr>
          <a:xfrm>
            <a:off x="0" y="1"/>
            <a:ext cx="12192000" cy="3428998"/>
          </a:xfrm>
          <a:solidFill>
            <a:schemeClr val="bg1">
              <a:lumMod val="75000"/>
            </a:schemeClr>
          </a:solidFill>
        </p:spPr>
        <p:txBody>
          <a:bodyPr anchor="ctr"/>
          <a:lstStyle>
            <a:lvl1pPr algn="ctr">
              <a:defRPr/>
            </a:lvl1pPr>
          </a:lstStyle>
          <a:p>
            <a:r>
              <a:rPr lang="nl-BE" noProof="0" dirty="0"/>
              <a:t>Click icon to </a:t>
            </a:r>
            <a:r>
              <a:rPr lang="nl-BE" noProof="0" dirty="0" err="1"/>
              <a:t>add</a:t>
            </a:r>
            <a:r>
              <a:rPr lang="nl-BE" noProof="0" dirty="0"/>
              <a:t> picture</a:t>
            </a:r>
          </a:p>
        </p:txBody>
      </p:sp>
      <p:sp>
        <p:nvSpPr>
          <p:cNvPr id="13" name="strTitlePosition">
            <a:extLst>
              <a:ext uri="{FF2B5EF4-FFF2-40B4-BE49-F238E27FC236}">
                <a16:creationId xmlns:a16="http://schemas.microsoft.com/office/drawing/2014/main" id="{34B70B14-8306-4A58-98BE-9B27D8DAC6F1}"/>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dirty="0"/>
              <a:t>a</a:t>
            </a:r>
          </a:p>
        </p:txBody>
      </p:sp>
      <p:sp>
        <p:nvSpPr>
          <p:cNvPr id="14" name="strSectionNumber">
            <a:extLst>
              <a:ext uri="{FF2B5EF4-FFF2-40B4-BE49-F238E27FC236}">
                <a16:creationId xmlns:a16="http://schemas.microsoft.com/office/drawing/2014/main" id="{CC2CABBE-B81F-45D5-BB42-A8627E0ACFFB}"/>
              </a:ext>
            </a:extLst>
          </p:cNvPr>
          <p:cNvSpPr>
            <a:spLocks noGrp="1"/>
          </p:cNvSpPr>
          <p:nvPr>
            <p:ph type="body" sz="quarter" idx="16"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dirty="0"/>
              <a:t>0.0 </a:t>
            </a:r>
            <a:r>
              <a:rPr lang="nl-BE" noProof="0" dirty="0" err="1"/>
              <a:t>Section</a:t>
            </a:r>
            <a:r>
              <a:rPr lang="nl-BE" noProof="0" dirty="0"/>
              <a:t> </a:t>
            </a:r>
            <a:r>
              <a:rPr lang="nl-BE" noProof="0" dirty="0" err="1"/>
              <a:t>Title</a:t>
            </a:r>
            <a:endParaRPr lang="nl-BE" noProof="0" dirty="0"/>
          </a:p>
        </p:txBody>
      </p:sp>
      <p:sp>
        <p:nvSpPr>
          <p:cNvPr id="16" name="strSubsectionTitle">
            <a:extLst>
              <a:ext uri="{FF2B5EF4-FFF2-40B4-BE49-F238E27FC236}">
                <a16:creationId xmlns:a16="http://schemas.microsoft.com/office/drawing/2014/main" id="{50ABC5ED-56EC-4D15-B354-F2B3F149ED57}"/>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dirty="0"/>
              <a:t>TITLE OF THE </a:t>
            </a:r>
            <a:r>
              <a:rPr lang="nl-BE" noProof="0" dirty="0" err="1"/>
              <a:t>SubSection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32452685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_Blue-Bg">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A134F88B-81D1-4561-899C-8B7B398059EB}"/>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AFBC13EB-0E3E-4829-B8A9-F0348843A43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157402CB-1C5C-42E9-9418-B285250D4D2C}"/>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27" name="strTitlePosition">
            <a:extLst>
              <a:ext uri="{FF2B5EF4-FFF2-40B4-BE49-F238E27FC236}">
                <a16:creationId xmlns:a16="http://schemas.microsoft.com/office/drawing/2014/main" id="{310F21C4-1B75-4CB5-9457-0BB01A9B30EB}"/>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dirty="0"/>
              <a:t>0</a:t>
            </a:r>
          </a:p>
        </p:txBody>
      </p:sp>
      <p:sp>
        <p:nvSpPr>
          <p:cNvPr id="28" name="strSubtitle">
            <a:extLst>
              <a:ext uri="{FF2B5EF4-FFF2-40B4-BE49-F238E27FC236}">
                <a16:creationId xmlns:a16="http://schemas.microsoft.com/office/drawing/2014/main" id="{EAD9E490-1E31-4422-92FE-CCB15CA4E7B4}"/>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dirty="0" err="1"/>
              <a:t>Subtitle</a:t>
            </a:r>
            <a:r>
              <a:rPr lang="nl-BE" dirty="0"/>
              <a:t> of </a:t>
            </a:r>
            <a:r>
              <a:rPr lang="nl-BE" dirty="0" err="1"/>
              <a:t>the</a:t>
            </a:r>
            <a:r>
              <a:rPr lang="nl-BE" dirty="0"/>
              <a:t> </a:t>
            </a:r>
            <a:r>
              <a:rPr lang="nl-BE" dirty="0" err="1"/>
              <a:t>chapter</a:t>
            </a:r>
            <a:endParaRPr lang="nl-BE" dirty="0"/>
          </a:p>
        </p:txBody>
      </p:sp>
      <p:sp>
        <p:nvSpPr>
          <p:cNvPr id="29" name="strTitle">
            <a:extLst>
              <a:ext uri="{FF2B5EF4-FFF2-40B4-BE49-F238E27FC236}">
                <a16:creationId xmlns:a16="http://schemas.microsoft.com/office/drawing/2014/main" id="{5FBD0ACA-1606-420F-B5B7-624E1DC92B9B}"/>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dirty="0"/>
              <a:t>TITLE OF THE </a:t>
            </a:r>
            <a:r>
              <a:rPr lang="nl-BE" noProof="0" dirty="0" err="1"/>
              <a:t>CHapter</a:t>
            </a:r>
            <a:endParaRPr lang="nl-BE" noProof="0" dirty="0"/>
          </a:p>
        </p:txBody>
      </p:sp>
      <p:sp>
        <p:nvSpPr>
          <p:cNvPr id="2" name="strSlideNumber">
            <a:extLst>
              <a:ext uri="{FF2B5EF4-FFF2-40B4-BE49-F238E27FC236}">
                <a16:creationId xmlns:a16="http://schemas.microsoft.com/office/drawing/2014/main" id="{3A84A220-3693-41A4-88AB-7A010CD4D1A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13" name="SlideNumberLine">
            <a:extLst>
              <a:ext uri="{FF2B5EF4-FFF2-40B4-BE49-F238E27FC236}">
                <a16:creationId xmlns:a16="http://schemas.microsoft.com/office/drawing/2014/main" id="{17E9A596-924C-46A8-BA12-73CDD87366FF}"/>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5E264544-2D09-4BA6-91E1-2C807FB78DB5}"/>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17" name="IpsosLogo">
            <a:extLst>
              <a:ext uri="{FF2B5EF4-FFF2-40B4-BE49-F238E27FC236}">
                <a16:creationId xmlns:a16="http://schemas.microsoft.com/office/drawing/2014/main" id="{805C8D66-EF27-4796-BC27-5B7480F77E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7891BCED-BC4C-4478-B2CE-F4ED2966AF97}"/>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6B68833D-BA1A-4FF9-87AB-A73A651A5198}"/>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dirty="0"/>
              <a:t>0.0</a:t>
            </a:r>
          </a:p>
        </p:txBody>
      </p:sp>
      <p:sp>
        <p:nvSpPr>
          <p:cNvPr id="13" name="strChapterNumber">
            <a:extLst>
              <a:ext uri="{FF2B5EF4-FFF2-40B4-BE49-F238E27FC236}">
                <a16:creationId xmlns:a16="http://schemas.microsoft.com/office/drawing/2014/main" id="{AA76832A-09A4-49F3-A711-6D423B9CE365}"/>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dirty="0"/>
              <a:t>0. </a:t>
            </a:r>
            <a:r>
              <a:rPr lang="nl-BE" dirty="0" err="1"/>
              <a:t>Chapter</a:t>
            </a:r>
            <a:r>
              <a:rPr lang="nl-BE" dirty="0"/>
              <a:t> </a:t>
            </a:r>
            <a:r>
              <a:rPr lang="nl-BE" dirty="0" err="1"/>
              <a:t>Title</a:t>
            </a:r>
            <a:endParaRPr lang="nl-BE" dirty="0"/>
          </a:p>
        </p:txBody>
      </p:sp>
      <p:sp>
        <p:nvSpPr>
          <p:cNvPr id="14" name="strSectionTitle">
            <a:extLst>
              <a:ext uri="{FF2B5EF4-FFF2-40B4-BE49-F238E27FC236}">
                <a16:creationId xmlns:a16="http://schemas.microsoft.com/office/drawing/2014/main" id="{00F25EF0-BD26-4B0D-9148-4756489A926A}"/>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dirty="0"/>
              <a:t>TITLE OF THE </a:t>
            </a:r>
            <a:r>
              <a:rPr lang="nl-BE" noProof="0" dirty="0" err="1"/>
              <a:t>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21133029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_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grpSp>
        <p:nvGrpSpPr>
          <p:cNvPr id="2" name="Angled stripes">
            <a:extLst>
              <a:ext uri="{FF2B5EF4-FFF2-40B4-BE49-F238E27FC236}">
                <a16:creationId xmlns:a16="http://schemas.microsoft.com/office/drawing/2014/main" id="{808C8F37-7B4A-4F6E-8E08-574B5CAE35DB}"/>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36285B46-5600-4E26-B3B7-AB79912609E0}"/>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dirty="0"/>
              <a:t>a</a:t>
            </a:r>
          </a:p>
        </p:txBody>
      </p:sp>
      <p:sp>
        <p:nvSpPr>
          <p:cNvPr id="13" name="strSectionNumber">
            <a:extLst>
              <a:ext uri="{FF2B5EF4-FFF2-40B4-BE49-F238E27FC236}">
                <a16:creationId xmlns:a16="http://schemas.microsoft.com/office/drawing/2014/main" id="{C7E96A91-41DA-4A54-8987-91370802F2DC}"/>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dirty="0"/>
              <a:t>0.0 </a:t>
            </a:r>
            <a:r>
              <a:rPr lang="nl-BE" noProof="0" dirty="0" err="1"/>
              <a:t>Section</a:t>
            </a:r>
            <a:r>
              <a:rPr lang="nl-BE" noProof="0" dirty="0"/>
              <a:t> </a:t>
            </a:r>
            <a:r>
              <a:rPr lang="nl-BE" noProof="0" dirty="0" err="1"/>
              <a:t>Title</a:t>
            </a:r>
            <a:endParaRPr lang="nl-BE" noProof="0" dirty="0"/>
          </a:p>
        </p:txBody>
      </p:sp>
      <p:sp>
        <p:nvSpPr>
          <p:cNvPr id="14" name="strSubsectionTitle">
            <a:extLst>
              <a:ext uri="{FF2B5EF4-FFF2-40B4-BE49-F238E27FC236}">
                <a16:creationId xmlns:a16="http://schemas.microsoft.com/office/drawing/2014/main" id="{91FC0F83-CA3E-4E78-8FC9-771F2150749D}"/>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dirty="0"/>
              <a:t>TITLE OF THE </a:t>
            </a:r>
            <a:r>
              <a:rPr lang="nl-BE" noProof="0" dirty="0" err="1"/>
              <a:t>SubSection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395651411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_Teal-Bg">
    <p:bg>
      <p:bgPr>
        <a:gradFill>
          <a:gsLst>
            <a:gs pos="0">
              <a:schemeClr val="tx2"/>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58E352CC-E2DF-4CB8-9509-70258E90D1A3}"/>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257EC01D-610A-4C18-AA53-D21A858AE25C}"/>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D0D902F0-F2E2-41CA-BE3D-34200C5D79F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24" name="strTitlePosition">
            <a:extLst>
              <a:ext uri="{FF2B5EF4-FFF2-40B4-BE49-F238E27FC236}">
                <a16:creationId xmlns:a16="http://schemas.microsoft.com/office/drawing/2014/main" id="{51173469-C58F-420E-AF9C-901A27871364}"/>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dirty="0"/>
              <a:t>0</a:t>
            </a:r>
          </a:p>
        </p:txBody>
      </p:sp>
      <p:sp>
        <p:nvSpPr>
          <p:cNvPr id="25" name="strSubtitle">
            <a:extLst>
              <a:ext uri="{FF2B5EF4-FFF2-40B4-BE49-F238E27FC236}">
                <a16:creationId xmlns:a16="http://schemas.microsoft.com/office/drawing/2014/main" id="{B21909BA-29D4-47C6-9EDA-30C3B3ED50F3}"/>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dirty="0" err="1"/>
              <a:t>Subtitle</a:t>
            </a:r>
            <a:r>
              <a:rPr lang="nl-BE" dirty="0"/>
              <a:t> of </a:t>
            </a:r>
            <a:r>
              <a:rPr lang="nl-BE" dirty="0" err="1"/>
              <a:t>the</a:t>
            </a:r>
            <a:r>
              <a:rPr lang="nl-BE" dirty="0"/>
              <a:t> </a:t>
            </a:r>
            <a:r>
              <a:rPr lang="nl-BE" dirty="0" err="1"/>
              <a:t>chapter</a:t>
            </a:r>
            <a:endParaRPr lang="nl-BE" dirty="0"/>
          </a:p>
        </p:txBody>
      </p:sp>
      <p:sp>
        <p:nvSpPr>
          <p:cNvPr id="26" name="strTitle">
            <a:extLst>
              <a:ext uri="{FF2B5EF4-FFF2-40B4-BE49-F238E27FC236}">
                <a16:creationId xmlns:a16="http://schemas.microsoft.com/office/drawing/2014/main" id="{0BE174ED-C018-484D-8DC8-C016C9988858}"/>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dirty="0"/>
              <a:t>TITLE OF THE </a:t>
            </a:r>
            <a:r>
              <a:rPr lang="nl-BE" noProof="0" dirty="0" err="1"/>
              <a:t>CHapter</a:t>
            </a:r>
            <a:endParaRPr lang="nl-BE" noProof="0" dirty="0"/>
          </a:p>
        </p:txBody>
      </p:sp>
      <p:sp>
        <p:nvSpPr>
          <p:cNvPr id="2" name="strSlideNumber">
            <a:extLst>
              <a:ext uri="{FF2B5EF4-FFF2-40B4-BE49-F238E27FC236}">
                <a16:creationId xmlns:a16="http://schemas.microsoft.com/office/drawing/2014/main" id="{D7F64D87-2D1F-4B1D-8CC4-637E1704F85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13" name="SlideNumberLine">
            <a:extLst>
              <a:ext uri="{FF2B5EF4-FFF2-40B4-BE49-F238E27FC236}">
                <a16:creationId xmlns:a16="http://schemas.microsoft.com/office/drawing/2014/main" id="{A1DB0DDD-D253-438E-BB75-E7E43AB32182}"/>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D4FEB7F0-6FF0-4AFB-91D2-6252CAD59B9E}"/>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17" name="IpsosLogo">
            <a:extLst>
              <a:ext uri="{FF2B5EF4-FFF2-40B4-BE49-F238E27FC236}">
                <a16:creationId xmlns:a16="http://schemas.microsoft.com/office/drawing/2014/main" id="{344B4AB7-FA02-49D7-AD38-EC71EE07EC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39159901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_Teal-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48FC8C74-B00B-469F-B3A4-2262E8EFC6B8}"/>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0E7C995A-E611-42F6-8CA1-577D16231078}"/>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dirty="0"/>
              <a:t>0.0</a:t>
            </a:r>
          </a:p>
        </p:txBody>
      </p:sp>
      <p:sp>
        <p:nvSpPr>
          <p:cNvPr id="13" name="strChapterNumber">
            <a:extLst>
              <a:ext uri="{FF2B5EF4-FFF2-40B4-BE49-F238E27FC236}">
                <a16:creationId xmlns:a16="http://schemas.microsoft.com/office/drawing/2014/main" id="{7F94FEC2-C22E-4D0C-AC3A-E51E78C5FBEE}"/>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dirty="0"/>
              <a:t>0. </a:t>
            </a:r>
            <a:r>
              <a:rPr lang="nl-BE" dirty="0" err="1"/>
              <a:t>Chapter</a:t>
            </a:r>
            <a:r>
              <a:rPr lang="nl-BE" dirty="0"/>
              <a:t> </a:t>
            </a:r>
            <a:r>
              <a:rPr lang="nl-BE" dirty="0" err="1"/>
              <a:t>Title</a:t>
            </a:r>
            <a:endParaRPr lang="nl-BE" dirty="0"/>
          </a:p>
        </p:txBody>
      </p:sp>
      <p:sp>
        <p:nvSpPr>
          <p:cNvPr id="14" name="strSectionTitle">
            <a:extLst>
              <a:ext uri="{FF2B5EF4-FFF2-40B4-BE49-F238E27FC236}">
                <a16:creationId xmlns:a16="http://schemas.microsoft.com/office/drawing/2014/main" id="{DECAB2FD-1741-4CDF-8254-A2855589A252}"/>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dirty="0"/>
              <a:t>TITLE OF THE </a:t>
            </a:r>
            <a:r>
              <a:rPr lang="nl-BE" noProof="0" dirty="0" err="1"/>
              <a:t>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92845281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section_Teal-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grpSp>
        <p:nvGrpSpPr>
          <p:cNvPr id="2" name="Angled stripes">
            <a:extLst>
              <a:ext uri="{FF2B5EF4-FFF2-40B4-BE49-F238E27FC236}">
                <a16:creationId xmlns:a16="http://schemas.microsoft.com/office/drawing/2014/main" id="{AD11ACB7-D7E9-4E70-B272-ED7975A7B345}"/>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9E5F2631-1A67-45FB-9D5F-C1B85F6F1703}"/>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dirty="0"/>
              <a:t>a</a:t>
            </a:r>
          </a:p>
        </p:txBody>
      </p:sp>
      <p:sp>
        <p:nvSpPr>
          <p:cNvPr id="13" name="strSectionNumber">
            <a:extLst>
              <a:ext uri="{FF2B5EF4-FFF2-40B4-BE49-F238E27FC236}">
                <a16:creationId xmlns:a16="http://schemas.microsoft.com/office/drawing/2014/main" id="{5E0A03D7-4CE6-4B24-B270-42F2AD15F924}"/>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dirty="0"/>
              <a:t>0.0 </a:t>
            </a:r>
            <a:r>
              <a:rPr lang="nl-BE" noProof="0" dirty="0" err="1"/>
              <a:t>Section</a:t>
            </a:r>
            <a:r>
              <a:rPr lang="nl-BE" noProof="0" dirty="0"/>
              <a:t> </a:t>
            </a:r>
            <a:r>
              <a:rPr lang="nl-BE" noProof="0" dirty="0" err="1"/>
              <a:t>Title</a:t>
            </a:r>
            <a:endParaRPr lang="nl-BE" noProof="0" dirty="0"/>
          </a:p>
        </p:txBody>
      </p:sp>
      <p:sp>
        <p:nvSpPr>
          <p:cNvPr id="14" name="strSubsectionTitle">
            <a:extLst>
              <a:ext uri="{FF2B5EF4-FFF2-40B4-BE49-F238E27FC236}">
                <a16:creationId xmlns:a16="http://schemas.microsoft.com/office/drawing/2014/main" id="{740C6601-A51E-41DD-9742-40A08ECE45E1}"/>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dirty="0"/>
              <a:t>TITLE OF THE </a:t>
            </a:r>
            <a:r>
              <a:rPr lang="nl-BE" noProof="0" dirty="0" err="1"/>
              <a:t>SubSection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59433338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_Dark-Blue-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7BC2DA58-A64A-4949-B395-B06BC7F10FF1}"/>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909719A4-8170-41D4-B58A-C5B39528DF6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3AD54AD0-0FE8-4219-B7AE-A4436C30AAFB}"/>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24" name="strTitlePosition">
            <a:extLst>
              <a:ext uri="{FF2B5EF4-FFF2-40B4-BE49-F238E27FC236}">
                <a16:creationId xmlns:a16="http://schemas.microsoft.com/office/drawing/2014/main" id="{4122E2EB-07D9-4BF7-9127-4CD320EA517B}"/>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dirty="0"/>
              <a:t>0</a:t>
            </a:r>
          </a:p>
        </p:txBody>
      </p:sp>
      <p:sp>
        <p:nvSpPr>
          <p:cNvPr id="25" name="strSubtitle">
            <a:extLst>
              <a:ext uri="{FF2B5EF4-FFF2-40B4-BE49-F238E27FC236}">
                <a16:creationId xmlns:a16="http://schemas.microsoft.com/office/drawing/2014/main" id="{C0EBE7B4-9596-408B-BD57-FA4E032F3ECC}"/>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dirty="0" err="1"/>
              <a:t>Subtitle</a:t>
            </a:r>
            <a:r>
              <a:rPr lang="nl-BE" dirty="0"/>
              <a:t> of </a:t>
            </a:r>
            <a:r>
              <a:rPr lang="nl-BE" dirty="0" err="1"/>
              <a:t>the</a:t>
            </a:r>
            <a:r>
              <a:rPr lang="nl-BE" dirty="0"/>
              <a:t> </a:t>
            </a:r>
            <a:r>
              <a:rPr lang="nl-BE" dirty="0" err="1"/>
              <a:t>chapter</a:t>
            </a:r>
            <a:endParaRPr lang="nl-BE" dirty="0"/>
          </a:p>
        </p:txBody>
      </p:sp>
      <p:sp>
        <p:nvSpPr>
          <p:cNvPr id="26" name="strTitle">
            <a:extLst>
              <a:ext uri="{FF2B5EF4-FFF2-40B4-BE49-F238E27FC236}">
                <a16:creationId xmlns:a16="http://schemas.microsoft.com/office/drawing/2014/main" id="{4FEED339-C4C5-4C07-9DF0-F0B0C0606AFF}"/>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dirty="0"/>
              <a:t>TITLE OF THE </a:t>
            </a:r>
            <a:r>
              <a:rPr lang="nl-BE" noProof="0" dirty="0" err="1"/>
              <a:t>CHapter</a:t>
            </a:r>
            <a:endParaRPr lang="nl-BE" noProof="0" dirty="0"/>
          </a:p>
        </p:txBody>
      </p:sp>
      <p:sp>
        <p:nvSpPr>
          <p:cNvPr id="2" name="strSlideNumber">
            <a:extLst>
              <a:ext uri="{FF2B5EF4-FFF2-40B4-BE49-F238E27FC236}">
                <a16:creationId xmlns:a16="http://schemas.microsoft.com/office/drawing/2014/main" id="{B17FD762-7621-4D72-959C-E91D4446EEA0}"/>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13" name="SlideNumberLine">
            <a:extLst>
              <a:ext uri="{FF2B5EF4-FFF2-40B4-BE49-F238E27FC236}">
                <a16:creationId xmlns:a16="http://schemas.microsoft.com/office/drawing/2014/main" id="{10996193-67C6-4A16-A6B4-D99ED6613143}"/>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A8922D2F-8FD8-433E-8F29-50AAC1C07F73}"/>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17" name="IpsosLogo">
            <a:extLst>
              <a:ext uri="{FF2B5EF4-FFF2-40B4-BE49-F238E27FC236}">
                <a16:creationId xmlns:a16="http://schemas.microsoft.com/office/drawing/2014/main" id="{B135815E-867D-4ACC-9BFC-2DB58D5D3E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66704182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Photo">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C11655-880F-43AF-AA97-11A750EA2FF7}"/>
              </a:ext>
            </a:extLst>
          </p:cNvPr>
          <p:cNvSpPr/>
          <p:nvPr userDrawn="1"/>
        </p:nvSpPr>
        <p:spPr>
          <a:xfrm>
            <a:off x="407988" y="3812870"/>
            <a:ext cx="896937" cy="20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 name="Rectangle 2">
            <a:extLst>
              <a:ext uri="{FF2B5EF4-FFF2-40B4-BE49-F238E27FC236}">
                <a16:creationId xmlns:a16="http://schemas.microsoft.com/office/drawing/2014/main" id="{38CE37B0-312D-4CA7-8F0F-248DA45AFA43}"/>
              </a:ext>
            </a:extLst>
          </p:cNvPr>
          <p:cNvSpPr/>
          <p:nvPr userDrawn="1"/>
        </p:nvSpPr>
        <p:spPr>
          <a:xfrm>
            <a:off x="7315200" y="4905375"/>
            <a:ext cx="4876800" cy="195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2" name="Picture Placeholder">
            <a:extLst>
              <a:ext uri="{FF2B5EF4-FFF2-40B4-BE49-F238E27FC236}">
                <a16:creationId xmlns:a16="http://schemas.microsoft.com/office/drawing/2014/main" id="{CA3FC745-F193-4157-848D-3DCF42D82335}"/>
              </a:ext>
            </a:extLst>
          </p:cNvPr>
          <p:cNvSpPr>
            <a:spLocks noGrp="1"/>
          </p:cNvSpPr>
          <p:nvPr>
            <p:ph type="pic" sz="quarter" idx="13"/>
          </p:nvPr>
        </p:nvSpPr>
        <p:spPr>
          <a:xfrm>
            <a:off x="0" y="0"/>
            <a:ext cx="12192000" cy="6858000"/>
          </a:xfrm>
          <a:custGeom>
            <a:avLst/>
            <a:gdLst>
              <a:gd name="connsiteX0" fmla="*/ 9241634 w 12192000"/>
              <a:gd name="connsiteY0" fmla="*/ 5848905 h 6858000"/>
              <a:gd name="connsiteX1" fmla="*/ 9268904 w 12192000"/>
              <a:gd name="connsiteY1" fmla="*/ 5928225 h 6858000"/>
              <a:gd name="connsiteX2" fmla="*/ 9213492 w 12192000"/>
              <a:gd name="connsiteY2" fmla="*/ 5928225 h 6858000"/>
              <a:gd name="connsiteX3" fmla="*/ 8032300 w 12192000"/>
              <a:gd name="connsiteY3" fmla="*/ 5848905 h 6858000"/>
              <a:gd name="connsiteX4" fmla="*/ 8059570 w 12192000"/>
              <a:gd name="connsiteY4" fmla="*/ 5928225 h 6858000"/>
              <a:gd name="connsiteX5" fmla="*/ 8003536 w 12192000"/>
              <a:gd name="connsiteY5" fmla="*/ 5928225 h 6858000"/>
              <a:gd name="connsiteX6" fmla="*/ 10063464 w 12192000"/>
              <a:gd name="connsiteY6" fmla="*/ 5832591 h 6858000"/>
              <a:gd name="connsiteX7" fmla="*/ 10115389 w 12192000"/>
              <a:gd name="connsiteY7" fmla="*/ 5832591 h 6858000"/>
              <a:gd name="connsiteX8" fmla="*/ 10148137 w 12192000"/>
              <a:gd name="connsiteY8" fmla="*/ 5862602 h 6858000"/>
              <a:gd name="connsiteX9" fmla="*/ 10115389 w 12192000"/>
              <a:gd name="connsiteY9" fmla="*/ 5893483 h 6858000"/>
              <a:gd name="connsiteX10" fmla="*/ 10063464 w 12192000"/>
              <a:gd name="connsiteY10" fmla="*/ 5893483 h 6858000"/>
              <a:gd name="connsiteX11" fmla="*/ 10136682 w 12192000"/>
              <a:gd name="connsiteY11" fmla="*/ 5796232 h 6858000"/>
              <a:gd name="connsiteX12" fmla="*/ 10132448 w 12192000"/>
              <a:gd name="connsiteY12" fmla="*/ 5796356 h 6858000"/>
              <a:gd name="connsiteX13" fmla="*/ 10015897 w 12192000"/>
              <a:gd name="connsiteY13" fmla="*/ 5796356 h 6858000"/>
              <a:gd name="connsiteX14" fmla="*/ 10015897 w 12192000"/>
              <a:gd name="connsiteY14" fmla="*/ 6011653 h 6858000"/>
              <a:gd name="connsiteX15" fmla="*/ 10063464 w 12192000"/>
              <a:gd name="connsiteY15" fmla="*/ 6011653 h 6858000"/>
              <a:gd name="connsiteX16" fmla="*/ 10063464 w 12192000"/>
              <a:gd name="connsiteY16" fmla="*/ 5927352 h 6858000"/>
              <a:gd name="connsiteX17" fmla="*/ 10110906 w 12192000"/>
              <a:gd name="connsiteY17" fmla="*/ 5927352 h 6858000"/>
              <a:gd name="connsiteX18" fmla="*/ 10146891 w 12192000"/>
              <a:gd name="connsiteY18" fmla="*/ 5959976 h 6858000"/>
              <a:gd name="connsiteX19" fmla="*/ 10154487 w 12192000"/>
              <a:gd name="connsiteY19" fmla="*/ 6011653 h 6858000"/>
              <a:gd name="connsiteX20" fmla="*/ 10201929 w 12192000"/>
              <a:gd name="connsiteY20" fmla="*/ 6011653 h 6858000"/>
              <a:gd name="connsiteX21" fmla="*/ 10192840 w 12192000"/>
              <a:gd name="connsiteY21" fmla="*/ 5960599 h 6858000"/>
              <a:gd name="connsiteX22" fmla="*/ 10161460 w 12192000"/>
              <a:gd name="connsiteY22" fmla="*/ 5910044 h 6858000"/>
              <a:gd name="connsiteX23" fmla="*/ 10195579 w 12192000"/>
              <a:gd name="connsiteY23" fmla="*/ 5855878 h 6858000"/>
              <a:gd name="connsiteX24" fmla="*/ 10136682 w 12192000"/>
              <a:gd name="connsiteY24" fmla="*/ 5796232 h 6858000"/>
              <a:gd name="connsiteX25" fmla="*/ 9366154 w 12192000"/>
              <a:gd name="connsiteY25" fmla="*/ 5795735 h 6858000"/>
              <a:gd name="connsiteX26" fmla="*/ 9366154 w 12192000"/>
              <a:gd name="connsiteY26" fmla="*/ 6011653 h 6858000"/>
              <a:gd name="connsiteX27" fmla="*/ 9410608 w 12192000"/>
              <a:gd name="connsiteY27" fmla="*/ 6011653 h 6858000"/>
              <a:gd name="connsiteX28" fmla="*/ 9410608 w 12192000"/>
              <a:gd name="connsiteY28" fmla="*/ 5867084 h 6858000"/>
              <a:gd name="connsiteX29" fmla="*/ 9411230 w 12192000"/>
              <a:gd name="connsiteY29" fmla="*/ 5867084 h 6858000"/>
              <a:gd name="connsiteX30" fmla="*/ 9501134 w 12192000"/>
              <a:gd name="connsiteY30" fmla="*/ 6011653 h 6858000"/>
              <a:gd name="connsiteX31" fmla="*/ 9548576 w 12192000"/>
              <a:gd name="connsiteY31" fmla="*/ 6011653 h 6858000"/>
              <a:gd name="connsiteX32" fmla="*/ 9548576 w 12192000"/>
              <a:gd name="connsiteY32" fmla="*/ 5795735 h 6858000"/>
              <a:gd name="connsiteX33" fmla="*/ 9504122 w 12192000"/>
              <a:gd name="connsiteY33" fmla="*/ 5795735 h 6858000"/>
              <a:gd name="connsiteX34" fmla="*/ 9504122 w 12192000"/>
              <a:gd name="connsiteY34" fmla="*/ 5940552 h 6858000"/>
              <a:gd name="connsiteX35" fmla="*/ 9503500 w 12192000"/>
              <a:gd name="connsiteY35" fmla="*/ 5940552 h 6858000"/>
              <a:gd name="connsiteX36" fmla="*/ 9413346 w 12192000"/>
              <a:gd name="connsiteY36" fmla="*/ 5795735 h 6858000"/>
              <a:gd name="connsiteX37" fmla="*/ 8934569 w 12192000"/>
              <a:gd name="connsiteY37" fmla="*/ 5795735 h 6858000"/>
              <a:gd name="connsiteX38" fmla="*/ 8934942 w 12192000"/>
              <a:gd name="connsiteY38" fmla="*/ 6011653 h 6858000"/>
              <a:gd name="connsiteX39" fmla="*/ 8982510 w 12192000"/>
              <a:gd name="connsiteY39" fmla="*/ 6011653 h 6858000"/>
              <a:gd name="connsiteX40" fmla="*/ 8982510 w 12192000"/>
              <a:gd name="connsiteY40" fmla="*/ 5918511 h 6858000"/>
              <a:gd name="connsiteX41" fmla="*/ 9069672 w 12192000"/>
              <a:gd name="connsiteY41" fmla="*/ 5918511 h 6858000"/>
              <a:gd name="connsiteX42" fmla="*/ 9069672 w 12192000"/>
              <a:gd name="connsiteY42" fmla="*/ 6011653 h 6858000"/>
              <a:gd name="connsiteX43" fmla="*/ 9117115 w 12192000"/>
              <a:gd name="connsiteY43" fmla="*/ 6011653 h 6858000"/>
              <a:gd name="connsiteX44" fmla="*/ 9117115 w 12192000"/>
              <a:gd name="connsiteY44" fmla="*/ 5795735 h 6858000"/>
              <a:gd name="connsiteX45" fmla="*/ 9069672 w 12192000"/>
              <a:gd name="connsiteY45" fmla="*/ 5795735 h 6858000"/>
              <a:gd name="connsiteX46" fmla="*/ 9069672 w 12192000"/>
              <a:gd name="connsiteY46" fmla="*/ 5878540 h 6858000"/>
              <a:gd name="connsiteX47" fmla="*/ 8982510 w 12192000"/>
              <a:gd name="connsiteY47" fmla="*/ 5878540 h 6858000"/>
              <a:gd name="connsiteX48" fmla="*/ 8982510 w 12192000"/>
              <a:gd name="connsiteY48" fmla="*/ 5795735 h 6858000"/>
              <a:gd name="connsiteX49" fmla="*/ 8157193 w 12192000"/>
              <a:gd name="connsiteY49" fmla="*/ 5795735 h 6858000"/>
              <a:gd name="connsiteX50" fmla="*/ 8156820 w 12192000"/>
              <a:gd name="connsiteY50" fmla="*/ 6011653 h 6858000"/>
              <a:gd name="connsiteX51" fmla="*/ 8201274 w 12192000"/>
              <a:gd name="connsiteY51" fmla="*/ 6011653 h 6858000"/>
              <a:gd name="connsiteX52" fmla="*/ 8201274 w 12192000"/>
              <a:gd name="connsiteY52" fmla="*/ 5860110 h 6858000"/>
              <a:gd name="connsiteX53" fmla="*/ 8254194 w 12192000"/>
              <a:gd name="connsiteY53" fmla="*/ 6011653 h 6858000"/>
              <a:gd name="connsiteX54" fmla="*/ 8290804 w 12192000"/>
              <a:gd name="connsiteY54" fmla="*/ 6011653 h 6858000"/>
              <a:gd name="connsiteX55" fmla="*/ 8343848 w 12192000"/>
              <a:gd name="connsiteY55" fmla="*/ 5858617 h 6858000"/>
              <a:gd name="connsiteX56" fmla="*/ 8343848 w 12192000"/>
              <a:gd name="connsiteY56" fmla="*/ 6011653 h 6858000"/>
              <a:gd name="connsiteX57" fmla="*/ 8388302 w 12192000"/>
              <a:gd name="connsiteY57" fmla="*/ 6011653 h 6858000"/>
              <a:gd name="connsiteX58" fmla="*/ 8388302 w 12192000"/>
              <a:gd name="connsiteY58" fmla="*/ 5795735 h 6858000"/>
              <a:gd name="connsiteX59" fmla="*/ 8321559 w 12192000"/>
              <a:gd name="connsiteY59" fmla="*/ 5795735 h 6858000"/>
              <a:gd name="connsiteX60" fmla="*/ 8274616 w 12192000"/>
              <a:gd name="connsiteY60" fmla="*/ 5944287 h 6858000"/>
              <a:gd name="connsiteX61" fmla="*/ 8224061 w 12192000"/>
              <a:gd name="connsiteY61" fmla="*/ 5795735 h 6858000"/>
              <a:gd name="connsiteX62" fmla="*/ 8008019 w 12192000"/>
              <a:gd name="connsiteY62" fmla="*/ 5795735 h 6858000"/>
              <a:gd name="connsiteX63" fmla="*/ 7925961 w 12192000"/>
              <a:gd name="connsiteY63" fmla="*/ 6011653 h 6858000"/>
              <a:gd name="connsiteX64" fmla="*/ 7974024 w 12192000"/>
              <a:gd name="connsiteY64" fmla="*/ 6011653 h 6858000"/>
              <a:gd name="connsiteX65" fmla="*/ 7991085 w 12192000"/>
              <a:gd name="connsiteY65" fmla="*/ 5963214 h 6858000"/>
              <a:gd name="connsiteX66" fmla="*/ 8071897 w 12192000"/>
              <a:gd name="connsiteY66" fmla="*/ 5963214 h 6858000"/>
              <a:gd name="connsiteX67" fmla="*/ 8087836 w 12192000"/>
              <a:gd name="connsiteY67" fmla="*/ 6011653 h 6858000"/>
              <a:gd name="connsiteX68" fmla="*/ 8137644 w 12192000"/>
              <a:gd name="connsiteY68" fmla="*/ 6011653 h 6858000"/>
              <a:gd name="connsiteX69" fmla="*/ 8056705 w 12192000"/>
              <a:gd name="connsiteY69" fmla="*/ 5795735 h 6858000"/>
              <a:gd name="connsiteX70" fmla="*/ 9819530 w 12192000"/>
              <a:gd name="connsiteY70" fmla="*/ 5795360 h 6858000"/>
              <a:gd name="connsiteX71" fmla="*/ 9819904 w 12192000"/>
              <a:gd name="connsiteY71" fmla="*/ 6011653 h 6858000"/>
              <a:gd name="connsiteX72" fmla="*/ 9983896 w 12192000"/>
              <a:gd name="connsiteY72" fmla="*/ 6011653 h 6858000"/>
              <a:gd name="connsiteX73" fmla="*/ 9983896 w 12192000"/>
              <a:gd name="connsiteY73" fmla="*/ 5971806 h 6858000"/>
              <a:gd name="connsiteX74" fmla="*/ 9867470 w 12192000"/>
              <a:gd name="connsiteY74" fmla="*/ 5971806 h 6858000"/>
              <a:gd name="connsiteX75" fmla="*/ 9867470 w 12192000"/>
              <a:gd name="connsiteY75" fmla="*/ 5918884 h 6858000"/>
              <a:gd name="connsiteX76" fmla="*/ 9972066 w 12192000"/>
              <a:gd name="connsiteY76" fmla="*/ 5918884 h 6858000"/>
              <a:gd name="connsiteX77" fmla="*/ 9972066 w 12192000"/>
              <a:gd name="connsiteY77" fmla="*/ 5881529 h 6858000"/>
              <a:gd name="connsiteX78" fmla="*/ 9867470 w 12192000"/>
              <a:gd name="connsiteY78" fmla="*/ 5881529 h 6858000"/>
              <a:gd name="connsiteX79" fmla="*/ 9867470 w 12192000"/>
              <a:gd name="connsiteY79" fmla="*/ 5835206 h 6858000"/>
              <a:gd name="connsiteX80" fmla="*/ 9981405 w 12192000"/>
              <a:gd name="connsiteY80" fmla="*/ 5835206 h 6858000"/>
              <a:gd name="connsiteX81" fmla="*/ 9981405 w 12192000"/>
              <a:gd name="connsiteY81" fmla="*/ 5795360 h 6858000"/>
              <a:gd name="connsiteX82" fmla="*/ 9218473 w 12192000"/>
              <a:gd name="connsiteY82" fmla="*/ 5795360 h 6858000"/>
              <a:gd name="connsiteX83" fmla="*/ 9136167 w 12192000"/>
              <a:gd name="connsiteY83" fmla="*/ 6011653 h 6858000"/>
              <a:gd name="connsiteX84" fmla="*/ 9183608 w 12192000"/>
              <a:gd name="connsiteY84" fmla="*/ 6011653 h 6858000"/>
              <a:gd name="connsiteX85" fmla="*/ 9201041 w 12192000"/>
              <a:gd name="connsiteY85" fmla="*/ 5963214 h 6858000"/>
              <a:gd name="connsiteX86" fmla="*/ 9281854 w 12192000"/>
              <a:gd name="connsiteY86" fmla="*/ 5963214 h 6858000"/>
              <a:gd name="connsiteX87" fmla="*/ 9298166 w 12192000"/>
              <a:gd name="connsiteY87" fmla="*/ 6011279 h 6858000"/>
              <a:gd name="connsiteX88" fmla="*/ 9347974 w 12192000"/>
              <a:gd name="connsiteY88" fmla="*/ 6011279 h 6858000"/>
              <a:gd name="connsiteX89" fmla="*/ 9267161 w 12192000"/>
              <a:gd name="connsiteY89" fmla="*/ 5795360 h 6858000"/>
              <a:gd name="connsiteX90" fmla="*/ 8430389 w 12192000"/>
              <a:gd name="connsiteY90" fmla="*/ 5795360 h 6858000"/>
              <a:gd name="connsiteX91" fmla="*/ 8430763 w 12192000"/>
              <a:gd name="connsiteY91" fmla="*/ 6011653 h 6858000"/>
              <a:gd name="connsiteX92" fmla="*/ 8594631 w 12192000"/>
              <a:gd name="connsiteY92" fmla="*/ 6011653 h 6858000"/>
              <a:gd name="connsiteX93" fmla="*/ 8594631 w 12192000"/>
              <a:gd name="connsiteY93" fmla="*/ 5971806 h 6858000"/>
              <a:gd name="connsiteX94" fmla="*/ 8478205 w 12192000"/>
              <a:gd name="connsiteY94" fmla="*/ 5971806 h 6858000"/>
              <a:gd name="connsiteX95" fmla="*/ 8478205 w 12192000"/>
              <a:gd name="connsiteY95" fmla="*/ 5918884 h 6858000"/>
              <a:gd name="connsiteX96" fmla="*/ 8582925 w 12192000"/>
              <a:gd name="connsiteY96" fmla="*/ 5918884 h 6858000"/>
              <a:gd name="connsiteX97" fmla="*/ 8582925 w 12192000"/>
              <a:gd name="connsiteY97" fmla="*/ 5881529 h 6858000"/>
              <a:gd name="connsiteX98" fmla="*/ 8478205 w 12192000"/>
              <a:gd name="connsiteY98" fmla="*/ 5881529 h 6858000"/>
              <a:gd name="connsiteX99" fmla="*/ 8478205 w 12192000"/>
              <a:gd name="connsiteY99" fmla="*/ 5835206 h 6858000"/>
              <a:gd name="connsiteX100" fmla="*/ 8592264 w 12192000"/>
              <a:gd name="connsiteY100" fmla="*/ 5835206 h 6858000"/>
              <a:gd name="connsiteX101" fmla="*/ 8592264 w 12192000"/>
              <a:gd name="connsiteY101" fmla="*/ 5795360 h 6858000"/>
              <a:gd name="connsiteX102" fmla="*/ 9686916 w 12192000"/>
              <a:gd name="connsiteY102" fmla="*/ 5790505 h 6858000"/>
              <a:gd name="connsiteX103" fmla="*/ 9580701 w 12192000"/>
              <a:gd name="connsiteY103" fmla="*/ 5904564 h 6858000"/>
              <a:gd name="connsiteX104" fmla="*/ 9686916 w 12192000"/>
              <a:gd name="connsiteY104" fmla="*/ 6016634 h 6858000"/>
              <a:gd name="connsiteX105" fmla="*/ 9746188 w 12192000"/>
              <a:gd name="connsiteY105" fmla="*/ 5986873 h 6858000"/>
              <a:gd name="connsiteX106" fmla="*/ 9751293 w 12192000"/>
              <a:gd name="connsiteY106" fmla="*/ 6011653 h 6858000"/>
              <a:gd name="connsiteX107" fmla="*/ 9781303 w 12192000"/>
              <a:gd name="connsiteY107" fmla="*/ 6011653 h 6858000"/>
              <a:gd name="connsiteX108" fmla="*/ 9781303 w 12192000"/>
              <a:gd name="connsiteY108" fmla="*/ 5894976 h 6858000"/>
              <a:gd name="connsiteX109" fmla="*/ 9690528 w 12192000"/>
              <a:gd name="connsiteY109" fmla="*/ 5894976 h 6858000"/>
              <a:gd name="connsiteX110" fmla="*/ 9690528 w 12192000"/>
              <a:gd name="connsiteY110" fmla="*/ 5930341 h 6858000"/>
              <a:gd name="connsiteX111" fmla="*/ 9738343 w 12192000"/>
              <a:gd name="connsiteY111" fmla="*/ 5930341 h 6858000"/>
              <a:gd name="connsiteX112" fmla="*/ 9691499 w 12192000"/>
              <a:gd name="connsiteY112" fmla="*/ 5977135 h 6858000"/>
              <a:gd name="connsiteX113" fmla="*/ 9686916 w 12192000"/>
              <a:gd name="connsiteY113" fmla="*/ 5976911 h 6858000"/>
              <a:gd name="connsiteX114" fmla="*/ 9628143 w 12192000"/>
              <a:gd name="connsiteY114" fmla="*/ 5904564 h 6858000"/>
              <a:gd name="connsiteX115" fmla="*/ 9686916 w 12192000"/>
              <a:gd name="connsiteY115" fmla="*/ 5830475 h 6858000"/>
              <a:gd name="connsiteX116" fmla="*/ 9732616 w 12192000"/>
              <a:gd name="connsiteY116" fmla="*/ 5866836 h 6858000"/>
              <a:gd name="connsiteX117" fmla="*/ 9777940 w 12192000"/>
              <a:gd name="connsiteY117" fmla="*/ 5866836 h 6858000"/>
              <a:gd name="connsiteX118" fmla="*/ 9686916 w 12192000"/>
              <a:gd name="connsiteY118" fmla="*/ 5790505 h 6858000"/>
              <a:gd name="connsiteX119" fmla="*/ 8807683 w 12192000"/>
              <a:gd name="connsiteY119" fmla="*/ 5790505 h 6858000"/>
              <a:gd name="connsiteX120" fmla="*/ 8701468 w 12192000"/>
              <a:gd name="connsiteY120" fmla="*/ 5904564 h 6858000"/>
              <a:gd name="connsiteX121" fmla="*/ 8807683 w 12192000"/>
              <a:gd name="connsiteY121" fmla="*/ 6016634 h 6858000"/>
              <a:gd name="connsiteX122" fmla="*/ 8902568 w 12192000"/>
              <a:gd name="connsiteY122" fmla="*/ 5928225 h 6858000"/>
              <a:gd name="connsiteX123" fmla="*/ 8856620 w 12192000"/>
              <a:gd name="connsiteY123" fmla="*/ 5928225 h 6858000"/>
              <a:gd name="connsiteX124" fmla="*/ 8807683 w 12192000"/>
              <a:gd name="connsiteY124" fmla="*/ 5976662 h 6858000"/>
              <a:gd name="connsiteX125" fmla="*/ 8748910 w 12192000"/>
              <a:gd name="connsiteY125" fmla="*/ 5904317 h 6858000"/>
              <a:gd name="connsiteX126" fmla="*/ 8807683 w 12192000"/>
              <a:gd name="connsiteY126" fmla="*/ 5830226 h 6858000"/>
              <a:gd name="connsiteX127" fmla="*/ 8854752 w 12192000"/>
              <a:gd name="connsiteY127" fmla="*/ 5867582 h 6858000"/>
              <a:gd name="connsiteX128" fmla="*/ 8900825 w 12192000"/>
              <a:gd name="connsiteY128" fmla="*/ 5868329 h 6858000"/>
              <a:gd name="connsiteX129" fmla="*/ 8807683 w 12192000"/>
              <a:gd name="connsiteY129" fmla="*/ 5790505 h 6858000"/>
              <a:gd name="connsiteX130" fmla="*/ 7810034 w 12192000"/>
              <a:gd name="connsiteY130" fmla="*/ 5790505 h 6858000"/>
              <a:gd name="connsiteX131" fmla="*/ 7703818 w 12192000"/>
              <a:gd name="connsiteY131" fmla="*/ 5904564 h 6858000"/>
              <a:gd name="connsiteX132" fmla="*/ 7810034 w 12192000"/>
              <a:gd name="connsiteY132" fmla="*/ 6016634 h 6858000"/>
              <a:gd name="connsiteX133" fmla="*/ 7869304 w 12192000"/>
              <a:gd name="connsiteY133" fmla="*/ 5986873 h 6858000"/>
              <a:gd name="connsiteX134" fmla="*/ 7874285 w 12192000"/>
              <a:gd name="connsiteY134" fmla="*/ 6011653 h 6858000"/>
              <a:gd name="connsiteX135" fmla="*/ 7904543 w 12192000"/>
              <a:gd name="connsiteY135" fmla="*/ 6011653 h 6858000"/>
              <a:gd name="connsiteX136" fmla="*/ 7904543 w 12192000"/>
              <a:gd name="connsiteY136" fmla="*/ 5894976 h 6858000"/>
              <a:gd name="connsiteX137" fmla="*/ 7813893 w 12192000"/>
              <a:gd name="connsiteY137" fmla="*/ 5894976 h 6858000"/>
              <a:gd name="connsiteX138" fmla="*/ 7813893 w 12192000"/>
              <a:gd name="connsiteY138" fmla="*/ 5930341 h 6858000"/>
              <a:gd name="connsiteX139" fmla="*/ 7861708 w 12192000"/>
              <a:gd name="connsiteY139" fmla="*/ 5930341 h 6858000"/>
              <a:gd name="connsiteX140" fmla="*/ 7814867 w 12192000"/>
              <a:gd name="connsiteY140" fmla="*/ 5977135 h 6858000"/>
              <a:gd name="connsiteX141" fmla="*/ 7810281 w 12192000"/>
              <a:gd name="connsiteY141" fmla="*/ 5976911 h 6858000"/>
              <a:gd name="connsiteX142" fmla="*/ 7751634 w 12192000"/>
              <a:gd name="connsiteY142" fmla="*/ 5904564 h 6858000"/>
              <a:gd name="connsiteX143" fmla="*/ 7810281 w 12192000"/>
              <a:gd name="connsiteY143" fmla="*/ 5830475 h 6858000"/>
              <a:gd name="connsiteX144" fmla="*/ 7855981 w 12192000"/>
              <a:gd name="connsiteY144" fmla="*/ 5866836 h 6858000"/>
              <a:gd name="connsiteX145" fmla="*/ 7901057 w 12192000"/>
              <a:gd name="connsiteY145" fmla="*/ 5866836 h 6858000"/>
              <a:gd name="connsiteX146" fmla="*/ 7810034 w 12192000"/>
              <a:gd name="connsiteY146" fmla="*/ 5790505 h 6858000"/>
              <a:gd name="connsiteX147" fmla="*/ 10308768 w 12192000"/>
              <a:gd name="connsiteY147" fmla="*/ 5790131 h 6858000"/>
              <a:gd name="connsiteX148" fmla="*/ 10227955 w 12192000"/>
              <a:gd name="connsiteY148" fmla="*/ 5855505 h 6858000"/>
              <a:gd name="connsiteX149" fmla="*/ 10292332 w 12192000"/>
              <a:gd name="connsiteY149" fmla="*/ 5916892 h 6858000"/>
              <a:gd name="connsiteX150" fmla="*/ 10356583 w 12192000"/>
              <a:gd name="connsiteY150" fmla="*/ 5952630 h 6858000"/>
              <a:gd name="connsiteX151" fmla="*/ 10314495 w 12192000"/>
              <a:gd name="connsiteY151" fmla="*/ 5979526 h 6858000"/>
              <a:gd name="connsiteX152" fmla="*/ 10266680 w 12192000"/>
              <a:gd name="connsiteY152" fmla="*/ 5939680 h 6858000"/>
              <a:gd name="connsiteX153" fmla="*/ 10220732 w 12192000"/>
              <a:gd name="connsiteY153" fmla="*/ 5940053 h 6858000"/>
              <a:gd name="connsiteX154" fmla="*/ 10312628 w 12192000"/>
              <a:gd name="connsiteY154" fmla="*/ 6016883 h 6858000"/>
              <a:gd name="connsiteX155" fmla="*/ 10402532 w 12192000"/>
              <a:gd name="connsiteY155" fmla="*/ 5947525 h 6858000"/>
              <a:gd name="connsiteX156" fmla="*/ 10338403 w 12192000"/>
              <a:gd name="connsiteY156" fmla="*/ 5884641 h 6858000"/>
              <a:gd name="connsiteX157" fmla="*/ 10273902 w 12192000"/>
              <a:gd name="connsiteY157" fmla="*/ 5852017 h 6858000"/>
              <a:gd name="connsiteX158" fmla="*/ 10306651 w 12192000"/>
              <a:gd name="connsiteY158" fmla="*/ 5827113 h 6858000"/>
              <a:gd name="connsiteX159" fmla="*/ 10349236 w 12192000"/>
              <a:gd name="connsiteY159" fmla="*/ 5859737 h 6858000"/>
              <a:gd name="connsiteX160" fmla="*/ 10395184 w 12192000"/>
              <a:gd name="connsiteY160" fmla="*/ 5859737 h 6858000"/>
              <a:gd name="connsiteX161" fmla="*/ 10308768 w 12192000"/>
              <a:gd name="connsiteY161" fmla="*/ 5790131 h 6858000"/>
              <a:gd name="connsiteX162" fmla="*/ 10730261 w 12192000"/>
              <a:gd name="connsiteY162" fmla="*/ 5358931 h 6858000"/>
              <a:gd name="connsiteX163" fmla="*/ 10730261 w 12192000"/>
              <a:gd name="connsiteY163" fmla="*/ 6010827 h 6858000"/>
              <a:gd name="connsiteX164" fmla="*/ 10730261 w 12192000"/>
              <a:gd name="connsiteY164" fmla="*/ 6148387 h 6858000"/>
              <a:gd name="connsiteX165" fmla="*/ 11488607 w 12192000"/>
              <a:gd name="connsiteY165" fmla="*/ 6148387 h 6858000"/>
              <a:gd name="connsiteX166" fmla="*/ 11551819 w 12192000"/>
              <a:gd name="connsiteY166" fmla="*/ 5946883 h 6858000"/>
              <a:gd name="connsiteX167" fmla="*/ 11572315 w 12192000"/>
              <a:gd name="connsiteY167" fmla="*/ 5358931 h 6858000"/>
              <a:gd name="connsiteX168" fmla="*/ 10730261 w 12192000"/>
              <a:gd name="connsiteY168" fmla="*/ 5358931 h 6858000"/>
              <a:gd name="connsiteX169" fmla="*/ 492295 w 12192000"/>
              <a:gd name="connsiteY169" fmla="*/ 3931468 h 6858000"/>
              <a:gd name="connsiteX170" fmla="*/ 492295 w 12192000"/>
              <a:gd name="connsiteY170" fmla="*/ 3937818 h 6858000"/>
              <a:gd name="connsiteX171" fmla="*/ 1156255 w 12192000"/>
              <a:gd name="connsiteY171" fmla="*/ 3937818 h 6858000"/>
              <a:gd name="connsiteX172" fmla="*/ 1156255 w 12192000"/>
              <a:gd name="connsiteY172" fmla="*/ 3931468 h 6858000"/>
              <a:gd name="connsiteX173" fmla="*/ 0 w 12192000"/>
              <a:gd name="connsiteY173" fmla="*/ 0 h 6858000"/>
              <a:gd name="connsiteX174" fmla="*/ 12192000 w 12192000"/>
              <a:gd name="connsiteY174" fmla="*/ 0 h 6858000"/>
              <a:gd name="connsiteX175" fmla="*/ 12192000 w 12192000"/>
              <a:gd name="connsiteY175" fmla="*/ 6858000 h 6858000"/>
              <a:gd name="connsiteX176" fmla="*/ 0 w 12192000"/>
              <a:gd name="connsiteY176" fmla="*/ 6858000 h 6858000"/>
              <a:gd name="connsiteX177" fmla="*/ 0 w 12192000"/>
              <a:gd name="connsiteY177" fmla="*/ 3763147 h 6858000"/>
              <a:gd name="connsiteX178" fmla="*/ 3834808 w 12192000"/>
              <a:gd name="connsiteY178" fmla="*/ 1 h 6858000"/>
              <a:gd name="connsiteX179" fmla="*/ 3077457 w 12192000"/>
              <a:gd name="connsiteY179" fmla="*/ 1 h 6858000"/>
              <a:gd name="connsiteX180" fmla="*/ 0 w 12192000"/>
              <a:gd name="connsiteY180" fmla="*/ 3019948 h 6858000"/>
              <a:gd name="connsiteX181" fmla="*/ 0 w 12192000"/>
              <a:gd name="connsiteY181" fmla="*/ 2688191 h 6858000"/>
              <a:gd name="connsiteX182" fmla="*/ 2739382 w 12192000"/>
              <a:gd name="connsiteY182" fmla="*/ 1 h 6858000"/>
              <a:gd name="connsiteX183" fmla="*/ 1982031 w 12192000"/>
              <a:gd name="connsiteY183" fmla="*/ 1 h 6858000"/>
              <a:gd name="connsiteX184" fmla="*/ 0 w 12192000"/>
              <a:gd name="connsiteY184"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2000" h="6858000">
                <a:moveTo>
                  <a:pt x="9241634" y="5848905"/>
                </a:moveTo>
                <a:lnTo>
                  <a:pt x="9268904" y="5928225"/>
                </a:lnTo>
                <a:lnTo>
                  <a:pt x="9213492" y="5928225"/>
                </a:lnTo>
                <a:close/>
                <a:moveTo>
                  <a:pt x="8032300" y="5848905"/>
                </a:moveTo>
                <a:lnTo>
                  <a:pt x="8059570" y="5928225"/>
                </a:lnTo>
                <a:lnTo>
                  <a:pt x="8003536" y="5928225"/>
                </a:lnTo>
                <a:close/>
                <a:moveTo>
                  <a:pt x="10063464" y="5832591"/>
                </a:moveTo>
                <a:lnTo>
                  <a:pt x="10115389" y="5832591"/>
                </a:lnTo>
                <a:cubicBezTo>
                  <a:pt x="10136682" y="5832591"/>
                  <a:pt x="10148137" y="5841682"/>
                  <a:pt x="10148137" y="5862602"/>
                </a:cubicBezTo>
                <a:cubicBezTo>
                  <a:pt x="10148137" y="5883521"/>
                  <a:pt x="10136682" y="5893483"/>
                  <a:pt x="10115389" y="5893483"/>
                </a:cubicBezTo>
                <a:lnTo>
                  <a:pt x="10063464" y="5893483"/>
                </a:lnTo>
                <a:close/>
                <a:moveTo>
                  <a:pt x="10136682" y="5796232"/>
                </a:moveTo>
                <a:cubicBezTo>
                  <a:pt x="10135274" y="5796220"/>
                  <a:pt x="10133855" y="5796270"/>
                  <a:pt x="10132448" y="5796356"/>
                </a:cubicBezTo>
                <a:lnTo>
                  <a:pt x="10015897" y="5796356"/>
                </a:lnTo>
                <a:lnTo>
                  <a:pt x="10015897" y="6011653"/>
                </a:lnTo>
                <a:lnTo>
                  <a:pt x="10063464" y="6011653"/>
                </a:lnTo>
                <a:lnTo>
                  <a:pt x="10063464" y="5927352"/>
                </a:lnTo>
                <a:lnTo>
                  <a:pt x="10110906" y="5927352"/>
                </a:lnTo>
                <a:cubicBezTo>
                  <a:pt x="10134813" y="5927352"/>
                  <a:pt x="10143529" y="5937314"/>
                  <a:pt x="10146891" y="5959976"/>
                </a:cubicBezTo>
                <a:cubicBezTo>
                  <a:pt x="10147514" y="5977435"/>
                  <a:pt x="10150055" y="5994756"/>
                  <a:pt x="10154487" y="6011653"/>
                </a:cubicBezTo>
                <a:lnTo>
                  <a:pt x="10201929" y="6011653"/>
                </a:lnTo>
                <a:cubicBezTo>
                  <a:pt x="10193463" y="5999200"/>
                  <a:pt x="10193836" y="5974296"/>
                  <a:pt x="10192840" y="5960599"/>
                </a:cubicBezTo>
                <a:cubicBezTo>
                  <a:pt x="10191345" y="5938807"/>
                  <a:pt x="10184747" y="5916145"/>
                  <a:pt x="10161460" y="5910044"/>
                </a:cubicBezTo>
                <a:cubicBezTo>
                  <a:pt x="10183675" y="5901664"/>
                  <a:pt x="10197609" y="5879536"/>
                  <a:pt x="10195579" y="5855878"/>
                </a:cubicBezTo>
                <a:cubicBezTo>
                  <a:pt x="10195791" y="5823141"/>
                  <a:pt x="10169418" y="5796444"/>
                  <a:pt x="10136682" y="5796232"/>
                </a:cubicBezTo>
                <a:close/>
                <a:moveTo>
                  <a:pt x="9366154" y="5795735"/>
                </a:moveTo>
                <a:lnTo>
                  <a:pt x="9366154" y="6011653"/>
                </a:lnTo>
                <a:lnTo>
                  <a:pt x="9410608" y="6011653"/>
                </a:lnTo>
                <a:lnTo>
                  <a:pt x="9410608" y="5867084"/>
                </a:lnTo>
                <a:lnTo>
                  <a:pt x="9411230" y="5867084"/>
                </a:lnTo>
                <a:lnTo>
                  <a:pt x="9501134" y="6011653"/>
                </a:lnTo>
                <a:lnTo>
                  <a:pt x="9548576" y="6011653"/>
                </a:lnTo>
                <a:lnTo>
                  <a:pt x="9548576" y="5795735"/>
                </a:lnTo>
                <a:lnTo>
                  <a:pt x="9504122" y="5795735"/>
                </a:lnTo>
                <a:lnTo>
                  <a:pt x="9504122" y="5940552"/>
                </a:lnTo>
                <a:lnTo>
                  <a:pt x="9503500" y="5940552"/>
                </a:lnTo>
                <a:lnTo>
                  <a:pt x="9413346" y="5795735"/>
                </a:lnTo>
                <a:close/>
                <a:moveTo>
                  <a:pt x="8934569" y="5795735"/>
                </a:moveTo>
                <a:lnTo>
                  <a:pt x="8934942" y="6011653"/>
                </a:lnTo>
                <a:lnTo>
                  <a:pt x="8982510" y="6011653"/>
                </a:lnTo>
                <a:lnTo>
                  <a:pt x="8982510" y="5918511"/>
                </a:lnTo>
                <a:lnTo>
                  <a:pt x="9069672" y="5918511"/>
                </a:lnTo>
                <a:lnTo>
                  <a:pt x="9069672" y="6011653"/>
                </a:lnTo>
                <a:lnTo>
                  <a:pt x="9117115" y="6011653"/>
                </a:lnTo>
                <a:lnTo>
                  <a:pt x="9117115" y="5795735"/>
                </a:lnTo>
                <a:lnTo>
                  <a:pt x="9069672" y="5795735"/>
                </a:lnTo>
                <a:lnTo>
                  <a:pt x="9069672" y="5878540"/>
                </a:lnTo>
                <a:lnTo>
                  <a:pt x="8982510" y="5878540"/>
                </a:lnTo>
                <a:lnTo>
                  <a:pt x="8982510" y="5795735"/>
                </a:lnTo>
                <a:close/>
                <a:moveTo>
                  <a:pt x="8157193" y="5795735"/>
                </a:moveTo>
                <a:lnTo>
                  <a:pt x="8156820" y="6011653"/>
                </a:lnTo>
                <a:lnTo>
                  <a:pt x="8201274" y="6011653"/>
                </a:lnTo>
                <a:lnTo>
                  <a:pt x="8201274" y="5860110"/>
                </a:lnTo>
                <a:lnTo>
                  <a:pt x="8254194" y="6011653"/>
                </a:lnTo>
                <a:lnTo>
                  <a:pt x="8290804" y="6011653"/>
                </a:lnTo>
                <a:lnTo>
                  <a:pt x="8343848" y="5858617"/>
                </a:lnTo>
                <a:lnTo>
                  <a:pt x="8343848" y="6011653"/>
                </a:lnTo>
                <a:lnTo>
                  <a:pt x="8388302" y="6011653"/>
                </a:lnTo>
                <a:lnTo>
                  <a:pt x="8388302" y="5795735"/>
                </a:lnTo>
                <a:lnTo>
                  <a:pt x="8321559" y="5795735"/>
                </a:lnTo>
                <a:lnTo>
                  <a:pt x="8274616" y="5944287"/>
                </a:lnTo>
                <a:lnTo>
                  <a:pt x="8224061" y="5795735"/>
                </a:lnTo>
                <a:close/>
                <a:moveTo>
                  <a:pt x="8008019" y="5795735"/>
                </a:moveTo>
                <a:lnTo>
                  <a:pt x="7925961" y="6011653"/>
                </a:lnTo>
                <a:lnTo>
                  <a:pt x="7974024" y="6011653"/>
                </a:lnTo>
                <a:lnTo>
                  <a:pt x="7991085" y="5963214"/>
                </a:lnTo>
                <a:lnTo>
                  <a:pt x="8071897" y="5963214"/>
                </a:lnTo>
                <a:lnTo>
                  <a:pt x="8087836" y="6011653"/>
                </a:lnTo>
                <a:lnTo>
                  <a:pt x="8137644" y="6011653"/>
                </a:lnTo>
                <a:lnTo>
                  <a:pt x="8056705" y="5795735"/>
                </a:lnTo>
                <a:close/>
                <a:moveTo>
                  <a:pt x="9819530" y="5795360"/>
                </a:moveTo>
                <a:lnTo>
                  <a:pt x="9819904" y="6011653"/>
                </a:lnTo>
                <a:lnTo>
                  <a:pt x="9983896" y="6011653"/>
                </a:lnTo>
                <a:lnTo>
                  <a:pt x="9983896" y="5971806"/>
                </a:lnTo>
                <a:lnTo>
                  <a:pt x="9867470" y="5971806"/>
                </a:lnTo>
                <a:lnTo>
                  <a:pt x="9867470" y="5918884"/>
                </a:lnTo>
                <a:lnTo>
                  <a:pt x="9972066" y="5918884"/>
                </a:lnTo>
                <a:lnTo>
                  <a:pt x="9972066" y="5881529"/>
                </a:lnTo>
                <a:lnTo>
                  <a:pt x="9867470" y="5881529"/>
                </a:lnTo>
                <a:lnTo>
                  <a:pt x="9867470" y="5835206"/>
                </a:lnTo>
                <a:lnTo>
                  <a:pt x="9981405" y="5835206"/>
                </a:lnTo>
                <a:lnTo>
                  <a:pt x="9981405" y="5795360"/>
                </a:lnTo>
                <a:close/>
                <a:moveTo>
                  <a:pt x="9218473" y="5795360"/>
                </a:moveTo>
                <a:lnTo>
                  <a:pt x="9136167" y="6011653"/>
                </a:lnTo>
                <a:lnTo>
                  <a:pt x="9183608" y="6011653"/>
                </a:lnTo>
                <a:lnTo>
                  <a:pt x="9201041" y="5963214"/>
                </a:lnTo>
                <a:lnTo>
                  <a:pt x="9281854" y="5963214"/>
                </a:lnTo>
                <a:lnTo>
                  <a:pt x="9298166" y="6011279"/>
                </a:lnTo>
                <a:lnTo>
                  <a:pt x="9347974" y="6011279"/>
                </a:lnTo>
                <a:lnTo>
                  <a:pt x="9267161" y="5795360"/>
                </a:lnTo>
                <a:close/>
                <a:moveTo>
                  <a:pt x="8430389" y="5795360"/>
                </a:moveTo>
                <a:lnTo>
                  <a:pt x="8430763" y="6011653"/>
                </a:lnTo>
                <a:lnTo>
                  <a:pt x="8594631" y="6011653"/>
                </a:lnTo>
                <a:lnTo>
                  <a:pt x="8594631" y="5971806"/>
                </a:lnTo>
                <a:lnTo>
                  <a:pt x="8478205" y="5971806"/>
                </a:lnTo>
                <a:lnTo>
                  <a:pt x="8478205" y="5918884"/>
                </a:lnTo>
                <a:lnTo>
                  <a:pt x="8582925" y="5918884"/>
                </a:lnTo>
                <a:lnTo>
                  <a:pt x="8582925" y="5881529"/>
                </a:lnTo>
                <a:lnTo>
                  <a:pt x="8478205" y="5881529"/>
                </a:lnTo>
                <a:lnTo>
                  <a:pt x="8478205" y="5835206"/>
                </a:lnTo>
                <a:lnTo>
                  <a:pt x="8592264" y="5835206"/>
                </a:lnTo>
                <a:lnTo>
                  <a:pt x="8592264" y="5795360"/>
                </a:lnTo>
                <a:close/>
                <a:moveTo>
                  <a:pt x="9686916" y="5790505"/>
                </a:moveTo>
                <a:cubicBezTo>
                  <a:pt x="9620050" y="5790505"/>
                  <a:pt x="9580701" y="5840313"/>
                  <a:pt x="9580701" y="5904564"/>
                </a:cubicBezTo>
                <a:cubicBezTo>
                  <a:pt x="9580701" y="5968818"/>
                  <a:pt x="9620050" y="6016634"/>
                  <a:pt x="9686916" y="6016634"/>
                </a:cubicBezTo>
                <a:cubicBezTo>
                  <a:pt x="9710289" y="6016745"/>
                  <a:pt x="9732316" y="6005688"/>
                  <a:pt x="9746188" y="5986873"/>
                </a:cubicBezTo>
                <a:lnTo>
                  <a:pt x="9751293" y="6011653"/>
                </a:lnTo>
                <a:lnTo>
                  <a:pt x="9781303" y="6011653"/>
                </a:lnTo>
                <a:lnTo>
                  <a:pt x="9781303" y="5894976"/>
                </a:lnTo>
                <a:lnTo>
                  <a:pt x="9690528" y="5894976"/>
                </a:lnTo>
                <a:lnTo>
                  <a:pt x="9690528" y="5930341"/>
                </a:lnTo>
                <a:lnTo>
                  <a:pt x="9738343" y="5930341"/>
                </a:lnTo>
                <a:cubicBezTo>
                  <a:pt x="9738330" y="5956203"/>
                  <a:pt x="9717362" y="5977148"/>
                  <a:pt x="9691499" y="5977135"/>
                </a:cubicBezTo>
                <a:cubicBezTo>
                  <a:pt x="9689968" y="5977135"/>
                  <a:pt x="9688436" y="5977060"/>
                  <a:pt x="9686916" y="5976911"/>
                </a:cubicBezTo>
                <a:cubicBezTo>
                  <a:pt x="9644207" y="5976911"/>
                  <a:pt x="9628143" y="5940552"/>
                  <a:pt x="9628143" y="5904564"/>
                </a:cubicBezTo>
                <a:cubicBezTo>
                  <a:pt x="9628143" y="5868579"/>
                  <a:pt x="9644207" y="5830475"/>
                  <a:pt x="9686916" y="5830475"/>
                </a:cubicBezTo>
                <a:cubicBezTo>
                  <a:pt x="9709094" y="5829491"/>
                  <a:pt x="9728593" y="5845006"/>
                  <a:pt x="9732616" y="5866836"/>
                </a:cubicBezTo>
                <a:lnTo>
                  <a:pt x="9777940" y="5866836"/>
                </a:lnTo>
                <a:cubicBezTo>
                  <a:pt x="9772835" y="5817774"/>
                  <a:pt x="9730997" y="5790505"/>
                  <a:pt x="9686916" y="5790505"/>
                </a:cubicBezTo>
                <a:close/>
                <a:moveTo>
                  <a:pt x="8807683" y="5790505"/>
                </a:moveTo>
                <a:cubicBezTo>
                  <a:pt x="8740817" y="5790505"/>
                  <a:pt x="8701468" y="5840313"/>
                  <a:pt x="8701468" y="5904564"/>
                </a:cubicBezTo>
                <a:cubicBezTo>
                  <a:pt x="8701468" y="5968818"/>
                  <a:pt x="8740817" y="6016634"/>
                  <a:pt x="8807683" y="6016634"/>
                </a:cubicBezTo>
                <a:cubicBezTo>
                  <a:pt x="8860605" y="6016634"/>
                  <a:pt x="8897711" y="5982141"/>
                  <a:pt x="8902568" y="5928225"/>
                </a:cubicBezTo>
                <a:lnTo>
                  <a:pt x="8856620" y="5928225"/>
                </a:lnTo>
                <a:cubicBezTo>
                  <a:pt x="8853009" y="5956738"/>
                  <a:pt x="8836697" y="5976662"/>
                  <a:pt x="8807683" y="5976662"/>
                </a:cubicBezTo>
                <a:cubicBezTo>
                  <a:pt x="8764974" y="5976662"/>
                  <a:pt x="8748910" y="5940302"/>
                  <a:pt x="8748910" y="5904317"/>
                </a:cubicBezTo>
                <a:cubicBezTo>
                  <a:pt x="8748910" y="5868329"/>
                  <a:pt x="8764974" y="5830226"/>
                  <a:pt x="8807683" y="5830226"/>
                </a:cubicBezTo>
                <a:cubicBezTo>
                  <a:pt x="8830383" y="5829542"/>
                  <a:pt x="8850269" y="5845319"/>
                  <a:pt x="8854752" y="5867582"/>
                </a:cubicBezTo>
                <a:lnTo>
                  <a:pt x="8900825" y="5868329"/>
                </a:lnTo>
                <a:cubicBezTo>
                  <a:pt x="8895097" y="5818521"/>
                  <a:pt x="8855126" y="5790505"/>
                  <a:pt x="8807683" y="5790505"/>
                </a:cubicBezTo>
                <a:close/>
                <a:moveTo>
                  <a:pt x="7810034" y="5790505"/>
                </a:moveTo>
                <a:cubicBezTo>
                  <a:pt x="7743166" y="5790505"/>
                  <a:pt x="7703818" y="5840313"/>
                  <a:pt x="7703818" y="5904564"/>
                </a:cubicBezTo>
                <a:cubicBezTo>
                  <a:pt x="7703818" y="5968818"/>
                  <a:pt x="7743166" y="6016634"/>
                  <a:pt x="7810034" y="6016634"/>
                </a:cubicBezTo>
                <a:cubicBezTo>
                  <a:pt x="7833417" y="6016783"/>
                  <a:pt x="7855458" y="6005713"/>
                  <a:pt x="7869304" y="5986873"/>
                </a:cubicBezTo>
                <a:lnTo>
                  <a:pt x="7874285" y="6011653"/>
                </a:lnTo>
                <a:lnTo>
                  <a:pt x="7904543" y="6011653"/>
                </a:lnTo>
                <a:lnTo>
                  <a:pt x="7904543" y="5894976"/>
                </a:lnTo>
                <a:lnTo>
                  <a:pt x="7813893" y="5894976"/>
                </a:lnTo>
                <a:lnTo>
                  <a:pt x="7813893" y="5930341"/>
                </a:lnTo>
                <a:lnTo>
                  <a:pt x="7861708" y="5930341"/>
                </a:lnTo>
                <a:cubicBezTo>
                  <a:pt x="7861696" y="5956203"/>
                  <a:pt x="7840725" y="5977148"/>
                  <a:pt x="7814867" y="5977135"/>
                </a:cubicBezTo>
                <a:cubicBezTo>
                  <a:pt x="7813336" y="5977135"/>
                  <a:pt x="7811806" y="5977060"/>
                  <a:pt x="7810281" y="5976911"/>
                </a:cubicBezTo>
                <a:cubicBezTo>
                  <a:pt x="7767572" y="5976911"/>
                  <a:pt x="7751634" y="5940552"/>
                  <a:pt x="7751634" y="5904564"/>
                </a:cubicBezTo>
                <a:cubicBezTo>
                  <a:pt x="7751634" y="5868579"/>
                  <a:pt x="7767572" y="5830475"/>
                  <a:pt x="7810281" y="5830475"/>
                </a:cubicBezTo>
                <a:cubicBezTo>
                  <a:pt x="7832474" y="5829429"/>
                  <a:pt x="7852012" y="5844981"/>
                  <a:pt x="7855981" y="5866836"/>
                </a:cubicBezTo>
                <a:lnTo>
                  <a:pt x="7901057" y="5866836"/>
                </a:lnTo>
                <a:cubicBezTo>
                  <a:pt x="7895951" y="5817774"/>
                  <a:pt x="7854238" y="5790505"/>
                  <a:pt x="7810034" y="5790505"/>
                </a:cubicBezTo>
                <a:close/>
                <a:moveTo>
                  <a:pt x="10308768" y="5790131"/>
                </a:moveTo>
                <a:cubicBezTo>
                  <a:pt x="10269668" y="5790131"/>
                  <a:pt x="10227955" y="5811424"/>
                  <a:pt x="10227955" y="5855505"/>
                </a:cubicBezTo>
                <a:cubicBezTo>
                  <a:pt x="10227955" y="5896098"/>
                  <a:pt x="10260329" y="5908425"/>
                  <a:pt x="10292332" y="5916892"/>
                </a:cubicBezTo>
                <a:cubicBezTo>
                  <a:pt x="10324332" y="5925360"/>
                  <a:pt x="10356583" y="5929345"/>
                  <a:pt x="10356583" y="5952630"/>
                </a:cubicBezTo>
                <a:cubicBezTo>
                  <a:pt x="10356583" y="5975915"/>
                  <a:pt x="10331056" y="5979526"/>
                  <a:pt x="10314495" y="5979526"/>
                </a:cubicBezTo>
                <a:cubicBezTo>
                  <a:pt x="10289591" y="5979526"/>
                  <a:pt x="10266680" y="5968319"/>
                  <a:pt x="10266680" y="5939680"/>
                </a:cubicBezTo>
                <a:lnTo>
                  <a:pt x="10220732" y="5940053"/>
                </a:lnTo>
                <a:cubicBezTo>
                  <a:pt x="10220110" y="5993223"/>
                  <a:pt x="10264812" y="6016883"/>
                  <a:pt x="10312628" y="6016883"/>
                </a:cubicBezTo>
                <a:cubicBezTo>
                  <a:pt x="10371401" y="6016883"/>
                  <a:pt x="10402532" y="5987122"/>
                  <a:pt x="10402532" y="5947525"/>
                </a:cubicBezTo>
                <a:cubicBezTo>
                  <a:pt x="10402532" y="5898587"/>
                  <a:pt x="10354093" y="5888626"/>
                  <a:pt x="10338403" y="5884641"/>
                </a:cubicBezTo>
                <a:cubicBezTo>
                  <a:pt x="10284237" y="5870695"/>
                  <a:pt x="10273902" y="5868579"/>
                  <a:pt x="10273902" y="5852017"/>
                </a:cubicBezTo>
                <a:cubicBezTo>
                  <a:pt x="10273902" y="5835456"/>
                  <a:pt x="10291459" y="5827113"/>
                  <a:pt x="10306651" y="5827113"/>
                </a:cubicBezTo>
                <a:cubicBezTo>
                  <a:pt x="10329313" y="5827113"/>
                  <a:pt x="10347742" y="5833713"/>
                  <a:pt x="10349236" y="5859737"/>
                </a:cubicBezTo>
                <a:lnTo>
                  <a:pt x="10395184" y="5859737"/>
                </a:lnTo>
                <a:cubicBezTo>
                  <a:pt x="10395184" y="5809929"/>
                  <a:pt x="10353844" y="5790131"/>
                  <a:pt x="10308768" y="5790131"/>
                </a:cubicBezTo>
                <a:close/>
                <a:moveTo>
                  <a:pt x="10730261" y="5358931"/>
                </a:moveTo>
                <a:cubicBezTo>
                  <a:pt x="10730261" y="5358931"/>
                  <a:pt x="10730261" y="5358931"/>
                  <a:pt x="10730261" y="6010827"/>
                </a:cubicBezTo>
                <a:lnTo>
                  <a:pt x="10730261" y="6148387"/>
                </a:lnTo>
                <a:lnTo>
                  <a:pt x="11488607" y="6148387"/>
                </a:lnTo>
                <a:lnTo>
                  <a:pt x="11551819" y="5946883"/>
                </a:lnTo>
                <a:cubicBezTo>
                  <a:pt x="11599433" y="5747310"/>
                  <a:pt x="11600551" y="5556815"/>
                  <a:pt x="11572315" y="5358931"/>
                </a:cubicBezTo>
                <a:cubicBezTo>
                  <a:pt x="11572315" y="5358931"/>
                  <a:pt x="11572315" y="5358931"/>
                  <a:pt x="10730261" y="5358931"/>
                </a:cubicBezTo>
                <a:close/>
                <a:moveTo>
                  <a:pt x="492295" y="3931468"/>
                </a:moveTo>
                <a:lnTo>
                  <a:pt x="492295" y="3937818"/>
                </a:lnTo>
                <a:lnTo>
                  <a:pt x="1156255" y="3937818"/>
                </a:lnTo>
                <a:lnTo>
                  <a:pt x="1156255" y="3931468"/>
                </a:lnTo>
                <a:close/>
                <a:moveTo>
                  <a:pt x="0" y="0"/>
                </a:moveTo>
                <a:lnTo>
                  <a:pt x="12192000" y="0"/>
                </a:lnTo>
                <a:lnTo>
                  <a:pt x="12192000"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nl-BE" noProof="0" dirty="0"/>
              <a:t>Click icon to </a:t>
            </a:r>
            <a:r>
              <a:rPr lang="nl-BE" noProof="0" dirty="0" err="1"/>
              <a:t>add</a:t>
            </a:r>
            <a:r>
              <a:rPr lang="nl-BE" noProof="0" dirty="0"/>
              <a:t> picture</a:t>
            </a:r>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4" name="strTitle">
            <a:extLst>
              <a:ext uri="{FF2B5EF4-FFF2-40B4-BE49-F238E27FC236}">
                <a16:creationId xmlns:a16="http://schemas.microsoft.com/office/drawing/2014/main" id="{282677E1-E7D7-461C-9F6D-B1708372F571}"/>
              </a:ext>
            </a:extLst>
          </p:cNvPr>
          <p:cNvSpPr>
            <a:spLocks noGrp="1"/>
          </p:cNvSpPr>
          <p:nvPr>
            <p:ph type="ctrTitle" hasCustomPrompt="1"/>
          </p:nvPr>
        </p:nvSpPr>
        <p:spPr>
          <a:xfrm>
            <a:off x="407988" y="521852"/>
            <a:ext cx="7551997" cy="2475348"/>
          </a:xfrm>
        </p:spPr>
        <p:txBody>
          <a:bodyPr lIns="72000" rIns="72000" anchor="t">
            <a:noAutofit/>
          </a:bodyPr>
          <a:lstStyle>
            <a:lvl1pPr algn="l">
              <a:lnSpc>
                <a:spcPct val="80000"/>
              </a:lnSpc>
              <a:defRPr sz="6000" b="1" cap="all" spc="-200" baseline="0">
                <a:solidFill>
                  <a:schemeClr val="bg1"/>
                </a:solidFill>
                <a:latin typeface="+mj-lt"/>
              </a:defRPr>
            </a:lvl1pPr>
          </a:lstStyle>
          <a:p>
            <a:r>
              <a:rPr lang="nl-BE" noProof="0" dirty="0"/>
              <a:t>TITLE OF THE </a:t>
            </a:r>
            <a:r>
              <a:rPr lang="nl-BE" noProof="0" dirty="0" err="1"/>
              <a:t>presentation</a:t>
            </a:r>
            <a:endParaRPr lang="nl-BE" noProof="0" dirty="0"/>
          </a:p>
        </p:txBody>
      </p:sp>
      <p:sp>
        <p:nvSpPr>
          <p:cNvPr id="13" name="strSubtitle">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07988" y="3001503"/>
            <a:ext cx="7551997" cy="811367"/>
          </a:xfrm>
        </p:spPr>
        <p:txBody>
          <a:bodyPr wrap="square" lIns="72000" tIns="36000" rIns="72000" bIns="36000">
            <a:no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noProof="0" dirty="0" err="1"/>
              <a:t>Subtitle</a:t>
            </a:r>
            <a:r>
              <a:rPr lang="nl-BE" noProof="0" dirty="0"/>
              <a:t> of </a:t>
            </a:r>
            <a:r>
              <a:rPr lang="nl-BE" noProof="0" dirty="0" err="1"/>
              <a:t>the</a:t>
            </a:r>
            <a:r>
              <a:rPr lang="nl-BE" noProof="0" dirty="0"/>
              <a:t> </a:t>
            </a:r>
            <a:r>
              <a:rPr lang="nl-BE" noProof="0" dirty="0" err="1"/>
              <a:t>presentation</a:t>
            </a:r>
            <a:endParaRPr lang="nl-BE" noProof="0" dirty="0"/>
          </a:p>
        </p:txBody>
      </p:sp>
      <p:sp>
        <p:nvSpPr>
          <p:cNvPr id="26" name="strDate">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07988" y="4014515"/>
            <a:ext cx="3600000" cy="349702"/>
          </a:xfrm>
        </p:spPr>
        <p:txBody>
          <a:bodyPr wrap="square" lIns="72000" tIns="36000" rIns="72000" bIns="36000">
            <a:no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noProof="0" dirty="0" err="1"/>
              <a:t>Month</a:t>
            </a:r>
            <a:r>
              <a:rPr lang="nl-BE" noProof="0" dirty="0"/>
              <a:t> 20##</a:t>
            </a:r>
          </a:p>
        </p:txBody>
      </p:sp>
      <p:sp>
        <p:nvSpPr>
          <p:cNvPr id="40" name="H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cxnSp>
        <p:nvCxnSpPr>
          <p:cNvPr id="15" name="Hline">
            <a:extLst>
              <a:ext uri="{FF2B5EF4-FFF2-40B4-BE49-F238E27FC236}">
                <a16:creationId xmlns:a16="http://schemas.microsoft.com/office/drawing/2014/main" id="{CED59184-1FCB-491C-B108-0C922F0CD544}"/>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Game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pic>
        <p:nvPicPr>
          <p:cNvPr id="18" name="IpsosLogo">
            <a:extLst>
              <a:ext uri="{FF2B5EF4-FFF2-40B4-BE49-F238E27FC236}">
                <a16:creationId xmlns:a16="http://schemas.microsoft.com/office/drawing/2014/main" id="{F6B28205-A4BA-4684-BCF0-CEAB02D80D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3813527460"/>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_Dark-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D4DD2341-03AE-4D99-9E8D-8FC623C0CCCD}"/>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E95708A0-0027-4048-8241-E51061C04B9B}"/>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dirty="0"/>
              <a:t>0.0</a:t>
            </a:r>
          </a:p>
        </p:txBody>
      </p:sp>
      <p:sp>
        <p:nvSpPr>
          <p:cNvPr id="13" name="strChapterNumber">
            <a:extLst>
              <a:ext uri="{FF2B5EF4-FFF2-40B4-BE49-F238E27FC236}">
                <a16:creationId xmlns:a16="http://schemas.microsoft.com/office/drawing/2014/main" id="{AFA44B79-5E74-477D-B5E8-EEF433AB29A3}"/>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dirty="0"/>
              <a:t>0. </a:t>
            </a:r>
            <a:r>
              <a:rPr lang="nl-BE" dirty="0" err="1"/>
              <a:t>Chapter</a:t>
            </a:r>
            <a:r>
              <a:rPr lang="nl-BE" dirty="0"/>
              <a:t> </a:t>
            </a:r>
            <a:r>
              <a:rPr lang="nl-BE" dirty="0" err="1"/>
              <a:t>Title</a:t>
            </a:r>
            <a:endParaRPr lang="nl-BE" dirty="0"/>
          </a:p>
        </p:txBody>
      </p:sp>
      <p:sp>
        <p:nvSpPr>
          <p:cNvPr id="14" name="strSectionTitle">
            <a:extLst>
              <a:ext uri="{FF2B5EF4-FFF2-40B4-BE49-F238E27FC236}">
                <a16:creationId xmlns:a16="http://schemas.microsoft.com/office/drawing/2014/main" id="{08E4FC10-F3DF-40BB-8ADC-CEC2B816BE68}"/>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dirty="0"/>
              <a:t>TITLE OF THE </a:t>
            </a:r>
            <a:r>
              <a:rPr lang="nl-BE" noProof="0" dirty="0" err="1"/>
              <a:t>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103105419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_Dark-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grpSp>
        <p:nvGrpSpPr>
          <p:cNvPr id="2" name="Angled stripes">
            <a:extLst>
              <a:ext uri="{FF2B5EF4-FFF2-40B4-BE49-F238E27FC236}">
                <a16:creationId xmlns:a16="http://schemas.microsoft.com/office/drawing/2014/main" id="{918BFD60-E9EF-4A3B-A687-2F0E970FBD10}"/>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AB6FD132-AE12-400C-85DF-D437D7507D9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dirty="0"/>
              <a:t>a</a:t>
            </a:r>
          </a:p>
        </p:txBody>
      </p:sp>
      <p:sp>
        <p:nvSpPr>
          <p:cNvPr id="13" name="strSectionNumber">
            <a:extLst>
              <a:ext uri="{FF2B5EF4-FFF2-40B4-BE49-F238E27FC236}">
                <a16:creationId xmlns:a16="http://schemas.microsoft.com/office/drawing/2014/main" id="{57520402-D6A4-425C-83E3-A6C5E9C3C610}"/>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dirty="0"/>
              <a:t>0.0 </a:t>
            </a:r>
            <a:r>
              <a:rPr lang="nl-BE" noProof="0" dirty="0" err="1"/>
              <a:t>Section</a:t>
            </a:r>
            <a:r>
              <a:rPr lang="nl-BE" noProof="0" dirty="0"/>
              <a:t> </a:t>
            </a:r>
            <a:r>
              <a:rPr lang="nl-BE" noProof="0" dirty="0" err="1"/>
              <a:t>Title</a:t>
            </a:r>
            <a:endParaRPr lang="nl-BE" noProof="0" dirty="0"/>
          </a:p>
        </p:txBody>
      </p:sp>
      <p:sp>
        <p:nvSpPr>
          <p:cNvPr id="14" name="strSubsectionTitle">
            <a:extLst>
              <a:ext uri="{FF2B5EF4-FFF2-40B4-BE49-F238E27FC236}">
                <a16:creationId xmlns:a16="http://schemas.microsoft.com/office/drawing/2014/main" id="{4278F4A5-DA1A-404A-AE13-B88B7BB699A5}"/>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dirty="0"/>
              <a:t>TITLE OF THE </a:t>
            </a:r>
            <a:r>
              <a:rPr lang="nl-BE" noProof="0" dirty="0" err="1"/>
              <a:t>SubSection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281342323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ter_Purple-Bg">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A0FD9A31-3B57-4E64-9A25-74C1F66819BC}"/>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0ECAA9D5-D309-43D3-917A-9B4F3AF3E50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6" name="Angled stripe 2">
              <a:extLst>
                <a:ext uri="{FF2B5EF4-FFF2-40B4-BE49-F238E27FC236}">
                  <a16:creationId xmlns:a16="http://schemas.microsoft.com/office/drawing/2014/main" id="{DE3686A9-EBE0-4639-9051-31EC987AA07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21" name="strTitlePosition">
            <a:extLst>
              <a:ext uri="{FF2B5EF4-FFF2-40B4-BE49-F238E27FC236}">
                <a16:creationId xmlns:a16="http://schemas.microsoft.com/office/drawing/2014/main" id="{D4500D17-E284-4CCC-ABF0-4572C709B847}"/>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dirty="0"/>
              <a:t>0</a:t>
            </a:r>
          </a:p>
        </p:txBody>
      </p:sp>
      <p:sp>
        <p:nvSpPr>
          <p:cNvPr id="22" name="strSubtitle">
            <a:extLst>
              <a:ext uri="{FF2B5EF4-FFF2-40B4-BE49-F238E27FC236}">
                <a16:creationId xmlns:a16="http://schemas.microsoft.com/office/drawing/2014/main" id="{27685621-15E3-441D-AA90-BC516C8CF041}"/>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dirty="0" err="1"/>
              <a:t>Subtitle</a:t>
            </a:r>
            <a:r>
              <a:rPr lang="nl-BE" dirty="0"/>
              <a:t> of </a:t>
            </a:r>
            <a:r>
              <a:rPr lang="nl-BE" dirty="0" err="1"/>
              <a:t>the</a:t>
            </a:r>
            <a:r>
              <a:rPr lang="nl-BE" dirty="0"/>
              <a:t> </a:t>
            </a:r>
            <a:r>
              <a:rPr lang="nl-BE" dirty="0" err="1"/>
              <a:t>chapter</a:t>
            </a:r>
            <a:endParaRPr lang="nl-BE" dirty="0"/>
          </a:p>
        </p:txBody>
      </p:sp>
      <p:sp>
        <p:nvSpPr>
          <p:cNvPr id="23" name="strTitle">
            <a:extLst>
              <a:ext uri="{FF2B5EF4-FFF2-40B4-BE49-F238E27FC236}">
                <a16:creationId xmlns:a16="http://schemas.microsoft.com/office/drawing/2014/main" id="{1C5E4F92-E717-4DA5-B788-BAAD889335B4}"/>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dirty="0"/>
              <a:t>TITLE OF THE </a:t>
            </a:r>
            <a:r>
              <a:rPr lang="nl-BE" noProof="0" dirty="0" err="1"/>
              <a:t>CHapter</a:t>
            </a:r>
            <a:endParaRPr lang="nl-BE" noProof="0" dirty="0"/>
          </a:p>
        </p:txBody>
      </p:sp>
      <p:sp>
        <p:nvSpPr>
          <p:cNvPr id="2" name="strSlideNumber">
            <a:extLst>
              <a:ext uri="{FF2B5EF4-FFF2-40B4-BE49-F238E27FC236}">
                <a16:creationId xmlns:a16="http://schemas.microsoft.com/office/drawing/2014/main" id="{52670095-27C6-473E-A80D-301F4F557DE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13" name="SlideNumberLine">
            <a:extLst>
              <a:ext uri="{FF2B5EF4-FFF2-40B4-BE49-F238E27FC236}">
                <a16:creationId xmlns:a16="http://schemas.microsoft.com/office/drawing/2014/main" id="{46869557-FE3B-4D53-AEC0-D1C54FE859FD}"/>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73BF93DC-495A-4FF9-91BC-0E2F2A33D20E}"/>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17" name="IpsosLogo">
            <a:extLst>
              <a:ext uri="{FF2B5EF4-FFF2-40B4-BE49-F238E27FC236}">
                <a16:creationId xmlns:a16="http://schemas.microsoft.com/office/drawing/2014/main" id="{63BC70AF-8E40-45DA-B738-CB05E1E07B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54906365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_Purpl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DB628B66-4BEC-46B2-A2E5-007282621861}"/>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A9E36E1E-2ED7-4797-9DCE-773961672893}"/>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dirty="0"/>
              <a:t>0.0</a:t>
            </a:r>
          </a:p>
        </p:txBody>
      </p:sp>
      <p:sp>
        <p:nvSpPr>
          <p:cNvPr id="13" name="strChapterNumber">
            <a:extLst>
              <a:ext uri="{FF2B5EF4-FFF2-40B4-BE49-F238E27FC236}">
                <a16:creationId xmlns:a16="http://schemas.microsoft.com/office/drawing/2014/main" id="{988CFDE5-F123-4779-9ABD-AAEC3C392D30}"/>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dirty="0"/>
              <a:t>0. </a:t>
            </a:r>
            <a:r>
              <a:rPr lang="nl-BE" dirty="0" err="1"/>
              <a:t>Chapter</a:t>
            </a:r>
            <a:r>
              <a:rPr lang="nl-BE" dirty="0"/>
              <a:t> </a:t>
            </a:r>
            <a:r>
              <a:rPr lang="nl-BE" dirty="0" err="1"/>
              <a:t>Title</a:t>
            </a:r>
            <a:endParaRPr lang="nl-BE" dirty="0"/>
          </a:p>
        </p:txBody>
      </p:sp>
      <p:sp>
        <p:nvSpPr>
          <p:cNvPr id="14" name="strSectionTitle">
            <a:extLst>
              <a:ext uri="{FF2B5EF4-FFF2-40B4-BE49-F238E27FC236}">
                <a16:creationId xmlns:a16="http://schemas.microsoft.com/office/drawing/2014/main" id="{1F13B55B-3FEF-4D72-B73C-0CD0818BCEEE}"/>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dirty="0"/>
              <a:t>TITLE OF THE </a:t>
            </a:r>
            <a:r>
              <a:rPr lang="nl-BE" noProof="0" dirty="0" err="1"/>
              <a:t>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284913448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section_Purpl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grpSp>
        <p:nvGrpSpPr>
          <p:cNvPr id="2" name="Angled stripes">
            <a:extLst>
              <a:ext uri="{FF2B5EF4-FFF2-40B4-BE49-F238E27FC236}">
                <a16:creationId xmlns:a16="http://schemas.microsoft.com/office/drawing/2014/main" id="{C479C7FD-109B-4809-AEF2-4A5532B55390}"/>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D6009BF9-32DD-4542-8D4F-4A72DAA0AE89}"/>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dirty="0"/>
              <a:t>a</a:t>
            </a:r>
          </a:p>
        </p:txBody>
      </p:sp>
      <p:sp>
        <p:nvSpPr>
          <p:cNvPr id="13" name="strSectionNumber">
            <a:extLst>
              <a:ext uri="{FF2B5EF4-FFF2-40B4-BE49-F238E27FC236}">
                <a16:creationId xmlns:a16="http://schemas.microsoft.com/office/drawing/2014/main" id="{2ACA7D30-02A8-482E-AB5B-B223E4F8D969}"/>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dirty="0"/>
              <a:t>0.0 </a:t>
            </a:r>
            <a:r>
              <a:rPr lang="nl-BE" noProof="0" dirty="0" err="1"/>
              <a:t>Section</a:t>
            </a:r>
            <a:r>
              <a:rPr lang="nl-BE" noProof="0" dirty="0"/>
              <a:t> </a:t>
            </a:r>
            <a:r>
              <a:rPr lang="nl-BE" noProof="0" dirty="0" err="1"/>
              <a:t>Title</a:t>
            </a:r>
            <a:endParaRPr lang="nl-BE" noProof="0" dirty="0"/>
          </a:p>
        </p:txBody>
      </p:sp>
      <p:sp>
        <p:nvSpPr>
          <p:cNvPr id="14" name="strSubsectionTitle">
            <a:extLst>
              <a:ext uri="{FF2B5EF4-FFF2-40B4-BE49-F238E27FC236}">
                <a16:creationId xmlns:a16="http://schemas.microsoft.com/office/drawing/2014/main" id="{BEFFF920-061E-4303-8ED5-3B910A5CE929}"/>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dirty="0"/>
              <a:t>TITLE OF THE </a:t>
            </a:r>
            <a:r>
              <a:rPr lang="nl-BE" noProof="0" dirty="0" err="1"/>
              <a:t>SubSection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419193578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nl-BE" dirty="0" err="1"/>
              <a:t>Subtitle</a:t>
            </a:r>
            <a:r>
              <a:rPr lang="nl-BE" dirty="0"/>
              <a:t> of </a:t>
            </a:r>
            <a:r>
              <a:rPr lang="nl-BE" dirty="0" err="1"/>
              <a:t>the</a:t>
            </a:r>
            <a:r>
              <a:rPr lang="nl-BE" dirty="0"/>
              <a:t> slide – </a:t>
            </a:r>
            <a:r>
              <a:rPr lang="nl-BE" dirty="0" err="1"/>
              <a:t>One</a:t>
            </a:r>
            <a:r>
              <a:rPr lang="nl-BE" dirty="0"/>
              <a:t> line</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nl-BE" dirty="0"/>
              <a:t>TITLE OF THE SLIDE – </a:t>
            </a:r>
            <a:r>
              <a:rPr lang="nl-BE" dirty="0" err="1"/>
              <a:t>one</a:t>
            </a:r>
            <a:r>
              <a:rPr lang="nl-BE" dirty="0"/>
              <a:t> line</a:t>
            </a:r>
          </a:p>
        </p:txBody>
      </p:sp>
    </p:spTree>
    <p:extLst>
      <p:ext uri="{BB962C8B-B14F-4D97-AF65-F5344CB8AC3E}">
        <p14:creationId xmlns:p14="http://schemas.microsoft.com/office/powerpoint/2010/main" val="3387174204"/>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mp;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nl-BE" dirty="0" err="1"/>
              <a:t>Subtitle</a:t>
            </a:r>
            <a:r>
              <a:rPr lang="nl-BE" dirty="0"/>
              <a:t> of </a:t>
            </a:r>
            <a:r>
              <a:rPr lang="nl-BE" dirty="0" err="1"/>
              <a:t>the</a:t>
            </a:r>
            <a:r>
              <a:rPr lang="nl-BE" dirty="0"/>
              <a:t> slide – </a:t>
            </a:r>
            <a:r>
              <a:rPr lang="nl-BE" dirty="0" err="1"/>
              <a:t>One</a:t>
            </a:r>
            <a:r>
              <a:rPr lang="nl-BE" dirty="0"/>
              <a:t> line</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4" name="Title 3">
            <a:extLst>
              <a:ext uri="{FF2B5EF4-FFF2-40B4-BE49-F238E27FC236}">
                <a16:creationId xmlns:a16="http://schemas.microsoft.com/office/drawing/2014/main" id="{28896B27-1A15-4FDF-9DC5-297A56AF7E1C}"/>
              </a:ext>
            </a:extLst>
          </p:cNvPr>
          <p:cNvSpPr>
            <a:spLocks noGrp="1"/>
          </p:cNvSpPr>
          <p:nvPr>
            <p:ph type="title" hasCustomPrompt="1"/>
          </p:nvPr>
        </p:nvSpPr>
        <p:spPr/>
        <p:txBody>
          <a:bodyPr/>
          <a:lstStyle>
            <a:lvl1pPr>
              <a:defRPr/>
            </a:lvl1pPr>
          </a:lstStyle>
          <a:p>
            <a:r>
              <a:rPr lang="nl-BE" dirty="0"/>
              <a:t>TITLE OF THE SLIDE – </a:t>
            </a:r>
            <a:r>
              <a:rPr lang="nl-BE" dirty="0" err="1"/>
              <a:t>one</a:t>
            </a:r>
            <a:r>
              <a:rPr lang="nl-BE" dirty="0"/>
              <a:t> line</a:t>
            </a:r>
          </a:p>
        </p:txBody>
      </p:sp>
      <p:sp>
        <p:nvSpPr>
          <p:cNvPr id="7" name="Text Placeholder 6">
            <a:extLst>
              <a:ext uri="{FF2B5EF4-FFF2-40B4-BE49-F238E27FC236}">
                <a16:creationId xmlns:a16="http://schemas.microsoft.com/office/drawing/2014/main" id="{56CEC2CB-400F-4AB5-B2CB-F5CD847AB4AB}"/>
              </a:ext>
            </a:extLst>
          </p:cNvPr>
          <p:cNvSpPr>
            <a:spLocks noGrp="1"/>
          </p:cNvSpPr>
          <p:nvPr>
            <p:ph type="body" sz="quarter" idx="19"/>
          </p:nvPr>
        </p:nvSpPr>
        <p:spPr>
          <a:xfrm>
            <a:off x="407987" y="1484313"/>
            <a:ext cx="11376025" cy="4429125"/>
          </a:xfrm>
        </p:spPr>
        <p:txBody>
          <a:bodyPr/>
          <a:lstStyle/>
          <a:p>
            <a:pPr lvl="0"/>
            <a:r>
              <a:rPr lang="nl-BE" dirty="0"/>
              <a:t>Click to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userDrawn="1">
          <p15:clr>
            <a:srgbClr val="FBAE40"/>
          </p15:clr>
        </p15:guide>
        <p15:guide id="9" orient="horz" pos="93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mp; Text With Diagonal Stripes">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nl-BE" dirty="0"/>
              <a:t>TITLE OF THE SLIDE – </a:t>
            </a:r>
            <a:r>
              <a:rPr lang="nl-BE" dirty="0" err="1"/>
              <a:t>one</a:t>
            </a:r>
            <a:r>
              <a:rPr lang="nl-BE" dirty="0"/>
              <a:t> line</a:t>
            </a:r>
          </a:p>
        </p:txBody>
      </p:sp>
      <p:sp>
        <p:nvSpPr>
          <p:cNvPr id="5" name="Text Placeholder 5">
            <a:extLst>
              <a:ext uri="{FF2B5EF4-FFF2-40B4-BE49-F238E27FC236}">
                <a16:creationId xmlns:a16="http://schemas.microsoft.com/office/drawing/2014/main" id="{7E3E18FB-D9A3-4E90-AC92-ECC1E796D5D9}"/>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nl-BE" dirty="0" err="1"/>
              <a:t>Subtitle</a:t>
            </a:r>
            <a:r>
              <a:rPr lang="nl-BE" dirty="0"/>
              <a:t> of </a:t>
            </a:r>
            <a:r>
              <a:rPr lang="nl-BE" dirty="0" err="1"/>
              <a:t>the</a:t>
            </a:r>
            <a:r>
              <a:rPr lang="nl-BE" dirty="0"/>
              <a:t> slide – </a:t>
            </a:r>
            <a:r>
              <a:rPr lang="nl-BE" dirty="0" err="1"/>
              <a:t>One</a:t>
            </a:r>
            <a:r>
              <a:rPr lang="nl-BE" dirty="0"/>
              <a:t> line</a:t>
            </a:r>
          </a:p>
        </p:txBody>
      </p:sp>
      <p:grpSp>
        <p:nvGrpSpPr>
          <p:cNvPr id="3" name="Group 2">
            <a:extLst>
              <a:ext uri="{FF2B5EF4-FFF2-40B4-BE49-F238E27FC236}">
                <a16:creationId xmlns:a16="http://schemas.microsoft.com/office/drawing/2014/main" id="{FE8D8B4F-805A-430A-AD84-0CE681E7EC3B}"/>
              </a:ext>
            </a:extLst>
          </p:cNvPr>
          <p:cNvGrpSpPr/>
          <p:nvPr userDrawn="1"/>
        </p:nvGrpSpPr>
        <p:grpSpPr>
          <a:xfrm>
            <a:off x="7785060" y="4903129"/>
            <a:ext cx="5359828" cy="1072476"/>
            <a:chOff x="7785060" y="4903129"/>
            <a:chExt cx="5359828" cy="1072476"/>
          </a:xfrm>
        </p:grpSpPr>
        <p:sp>
          <p:nvSpPr>
            <p:cNvPr id="7" name="Forme libre : forme 22">
              <a:extLst>
                <a:ext uri="{FF2B5EF4-FFF2-40B4-BE49-F238E27FC236}">
                  <a16:creationId xmlns:a16="http://schemas.microsoft.com/office/drawing/2014/main" id="{880B3EC2-695D-4CFA-BF15-9A15C3EFE145}"/>
                </a:ext>
              </a:extLst>
            </p:cNvPr>
            <p:cNvSpPr/>
            <p:nvPr userDrawn="1"/>
          </p:nvSpPr>
          <p:spPr>
            <a:xfrm rot="8132423">
              <a:off x="7785060" y="4903129"/>
              <a:ext cx="5359828"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dirty="0"/>
            </a:p>
          </p:txBody>
        </p:sp>
        <p:sp>
          <p:nvSpPr>
            <p:cNvPr id="8" name="Forme libre : forme 20">
              <a:extLst>
                <a:ext uri="{FF2B5EF4-FFF2-40B4-BE49-F238E27FC236}">
                  <a16:creationId xmlns:a16="http://schemas.microsoft.com/office/drawing/2014/main" id="{8D998EB9-260B-4DF4-944C-601AE1D8CEC8}"/>
                </a:ext>
              </a:extLst>
            </p:cNvPr>
            <p:cNvSpPr/>
            <p:nvPr userDrawn="1"/>
          </p:nvSpPr>
          <p:spPr>
            <a:xfrm rot="8132423">
              <a:off x="9089034" y="5445151"/>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dirty="0"/>
            </a:p>
          </p:txBody>
        </p:sp>
      </p:grpSp>
      <p:sp>
        <p:nvSpPr>
          <p:cNvPr id="9" name="Text Placeholder 6">
            <a:extLst>
              <a:ext uri="{FF2B5EF4-FFF2-40B4-BE49-F238E27FC236}">
                <a16:creationId xmlns:a16="http://schemas.microsoft.com/office/drawing/2014/main" id="{55D856F3-B40A-4A8D-8035-691C21345D9E}"/>
              </a:ext>
            </a:extLst>
          </p:cNvPr>
          <p:cNvSpPr>
            <a:spLocks noGrp="1"/>
          </p:cNvSpPr>
          <p:nvPr>
            <p:ph type="body" sz="quarter" idx="19"/>
          </p:nvPr>
        </p:nvSpPr>
        <p:spPr>
          <a:xfrm>
            <a:off x="407987" y="1484313"/>
            <a:ext cx="11376025" cy="4429125"/>
          </a:xfrm>
        </p:spPr>
        <p:txBody>
          <a:bodyPr/>
          <a:lstStyle/>
          <a:p>
            <a:pPr lvl="0"/>
            <a:r>
              <a:rPr lang="nl-BE" dirty="0"/>
              <a:t>Click to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p>
        </p:txBody>
      </p:sp>
    </p:spTree>
    <p:extLst>
      <p:ext uri="{BB962C8B-B14F-4D97-AF65-F5344CB8AC3E}">
        <p14:creationId xmlns:p14="http://schemas.microsoft.com/office/powerpoint/2010/main" val="2504679705"/>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3" name="Title 2">
            <a:extLst>
              <a:ext uri="{FF2B5EF4-FFF2-40B4-BE49-F238E27FC236}">
                <a16:creationId xmlns:a16="http://schemas.microsoft.com/office/drawing/2014/main" id="{19BC349C-BDD0-4820-9A79-533085E18AEF}"/>
              </a:ext>
            </a:extLst>
          </p:cNvPr>
          <p:cNvSpPr>
            <a:spLocks noGrp="1"/>
          </p:cNvSpPr>
          <p:nvPr>
            <p:ph type="title" hasCustomPrompt="1"/>
          </p:nvPr>
        </p:nvSpPr>
        <p:spPr/>
        <p:txBody>
          <a:bodyPr/>
          <a:lstStyle>
            <a:lvl1pPr>
              <a:defRPr/>
            </a:lvl1pPr>
          </a:lstStyle>
          <a:p>
            <a:r>
              <a:rPr lang="nl-BE" dirty="0"/>
              <a:t>TITLE OF THE SLIDE – </a:t>
            </a:r>
            <a:r>
              <a:rPr lang="nl-BE" dirty="0" err="1"/>
              <a:t>one</a:t>
            </a:r>
            <a:r>
              <a:rPr lang="nl-BE" dirty="0"/>
              <a:t> line</a:t>
            </a:r>
          </a:p>
        </p:txBody>
      </p:sp>
    </p:spTree>
    <p:extLst>
      <p:ext uri="{BB962C8B-B14F-4D97-AF65-F5344CB8AC3E}">
        <p14:creationId xmlns:p14="http://schemas.microsoft.com/office/powerpoint/2010/main" val="80115390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3" name="Text Placeholder 2">
            <a:extLst>
              <a:ext uri="{FF2B5EF4-FFF2-40B4-BE49-F238E27FC236}">
                <a16:creationId xmlns:a16="http://schemas.microsoft.com/office/drawing/2014/main" id="{7D27530B-B982-466D-AAAE-1BB2BE1FA1CC}"/>
              </a:ext>
            </a:extLst>
          </p:cNvPr>
          <p:cNvSpPr>
            <a:spLocks noGrp="1"/>
          </p:cNvSpPr>
          <p:nvPr>
            <p:ph type="body" sz="quarter" idx="19"/>
          </p:nvPr>
        </p:nvSpPr>
        <p:spPr>
          <a:xfrm>
            <a:off x="407988" y="1196975"/>
            <a:ext cx="11376025" cy="4716464"/>
          </a:xfrm>
        </p:spPr>
        <p:txBody>
          <a:bodyPr/>
          <a:lstStyle/>
          <a:p>
            <a:pPr lvl="0"/>
            <a:r>
              <a:rPr lang="nl-BE" dirty="0"/>
              <a:t>Click to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p>
        </p:txBody>
      </p:sp>
      <p:sp>
        <p:nvSpPr>
          <p:cNvPr id="4" name="Title 3">
            <a:extLst>
              <a:ext uri="{FF2B5EF4-FFF2-40B4-BE49-F238E27FC236}">
                <a16:creationId xmlns:a16="http://schemas.microsoft.com/office/drawing/2014/main" id="{67CD7DEC-0498-4527-AE9A-37F2F59C581F}"/>
              </a:ext>
            </a:extLst>
          </p:cNvPr>
          <p:cNvSpPr>
            <a:spLocks noGrp="1"/>
          </p:cNvSpPr>
          <p:nvPr>
            <p:ph type="title" hasCustomPrompt="1"/>
          </p:nvPr>
        </p:nvSpPr>
        <p:spPr/>
        <p:txBody>
          <a:bodyPr/>
          <a:lstStyle>
            <a:lvl1pPr>
              <a:defRPr/>
            </a:lvl1pPr>
          </a:lstStyle>
          <a:p>
            <a:r>
              <a:rPr lang="nl-BE" dirty="0"/>
              <a:t>TITLE OF THE SLIDE – </a:t>
            </a:r>
            <a:r>
              <a:rPr lang="nl-BE" dirty="0" err="1"/>
              <a:t>one</a:t>
            </a:r>
            <a:r>
              <a:rPr lang="nl-BE" dirty="0"/>
              <a:t> line</a:t>
            </a:r>
          </a:p>
        </p:txBody>
      </p:sp>
    </p:spTree>
    <p:extLst>
      <p:ext uri="{BB962C8B-B14F-4D97-AF65-F5344CB8AC3E}">
        <p14:creationId xmlns:p14="http://schemas.microsoft.com/office/powerpoint/2010/main" val="1501790898"/>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Photo_Side">
    <p:bg>
      <p:bgPr>
        <a:solidFill>
          <a:schemeClr val="bg2"/>
        </a:solidFill>
        <a:effectLst/>
      </p:bgPr>
    </p:bg>
    <p:spTree>
      <p:nvGrpSpPr>
        <p:cNvPr id="1" name=""/>
        <p:cNvGrpSpPr/>
        <p:nvPr/>
      </p:nvGrpSpPr>
      <p:grpSpPr>
        <a:xfrm>
          <a:off x="0" y="0"/>
          <a:ext cx="0" cy="0"/>
          <a:chOff x="0" y="0"/>
          <a:chExt cx="0" cy="0"/>
        </a:xfrm>
      </p:grpSpPr>
      <p:sp>
        <p:nvSpPr>
          <p:cNvPr id="18" name="RectangleBG">
            <a:extLst>
              <a:ext uri="{FF2B5EF4-FFF2-40B4-BE49-F238E27FC236}">
                <a16:creationId xmlns:a16="http://schemas.microsoft.com/office/drawing/2014/main" id="{9199B631-D4E4-40AE-8B17-25099B2DFED2}"/>
              </a:ext>
            </a:extLst>
          </p:cNvPr>
          <p:cNvSpPr/>
          <p:nvPr userDrawn="1"/>
        </p:nvSpPr>
        <p:spPr>
          <a:xfrm>
            <a:off x="5123892" y="0"/>
            <a:ext cx="70681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0" name="Picture Placeholder 19">
            <a:extLst>
              <a:ext uri="{FF2B5EF4-FFF2-40B4-BE49-F238E27FC236}">
                <a16:creationId xmlns:a16="http://schemas.microsoft.com/office/drawing/2014/main" id="{5AA16183-5A93-412C-A78C-718A5A8B238E}"/>
              </a:ext>
            </a:extLst>
          </p:cNvPr>
          <p:cNvSpPr>
            <a:spLocks noGrp="1"/>
          </p:cNvSpPr>
          <p:nvPr>
            <p:ph type="pic" sz="quarter" idx="13"/>
          </p:nvPr>
        </p:nvSpPr>
        <p:spPr>
          <a:xfrm>
            <a:off x="0" y="0"/>
            <a:ext cx="5123892" cy="6858000"/>
          </a:xfrm>
          <a:custGeom>
            <a:avLst/>
            <a:gdLst>
              <a:gd name="connsiteX0" fmla="*/ 0 w 5123892"/>
              <a:gd name="connsiteY0" fmla="*/ 0 h 6858000"/>
              <a:gd name="connsiteX1" fmla="*/ 5123892 w 5123892"/>
              <a:gd name="connsiteY1" fmla="*/ 0 h 6858000"/>
              <a:gd name="connsiteX2" fmla="*/ 5123892 w 5123892"/>
              <a:gd name="connsiteY2" fmla="*/ 6858000 h 6858000"/>
              <a:gd name="connsiteX3" fmla="*/ 0 w 5123892"/>
              <a:gd name="connsiteY3" fmla="*/ 6858000 h 6858000"/>
              <a:gd name="connsiteX4" fmla="*/ 0 w 5123892"/>
              <a:gd name="connsiteY4" fmla="*/ 3763147 h 6858000"/>
              <a:gd name="connsiteX5" fmla="*/ 3834808 w 5123892"/>
              <a:gd name="connsiteY5" fmla="*/ 1 h 6858000"/>
              <a:gd name="connsiteX6" fmla="*/ 3077457 w 5123892"/>
              <a:gd name="connsiteY6" fmla="*/ 1 h 6858000"/>
              <a:gd name="connsiteX7" fmla="*/ 0 w 5123892"/>
              <a:gd name="connsiteY7" fmla="*/ 3019948 h 6858000"/>
              <a:gd name="connsiteX8" fmla="*/ 0 w 5123892"/>
              <a:gd name="connsiteY8" fmla="*/ 2688191 h 6858000"/>
              <a:gd name="connsiteX9" fmla="*/ 2739382 w 5123892"/>
              <a:gd name="connsiteY9" fmla="*/ 1 h 6858000"/>
              <a:gd name="connsiteX10" fmla="*/ 1982031 w 5123892"/>
              <a:gd name="connsiteY10" fmla="*/ 1 h 6858000"/>
              <a:gd name="connsiteX11" fmla="*/ 0 w 5123892"/>
              <a:gd name="connsiteY11"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3892" h="6858000">
                <a:moveTo>
                  <a:pt x="0" y="0"/>
                </a:moveTo>
                <a:lnTo>
                  <a:pt x="5123892" y="0"/>
                </a:lnTo>
                <a:lnTo>
                  <a:pt x="5123892"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nl-BE" dirty="0"/>
              <a:t>Click icon to </a:t>
            </a:r>
            <a:r>
              <a:rPr lang="nl-BE" dirty="0" err="1"/>
              <a:t>add</a:t>
            </a:r>
            <a:r>
              <a:rPr lang="nl-BE" dirty="0"/>
              <a:t> picture</a:t>
            </a:r>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4" name="strTitle">
            <a:extLst>
              <a:ext uri="{FF2B5EF4-FFF2-40B4-BE49-F238E27FC236}">
                <a16:creationId xmlns:a16="http://schemas.microsoft.com/office/drawing/2014/main" id="{282677E1-E7D7-461C-9F6D-B1708372F571}"/>
              </a:ext>
            </a:extLst>
          </p:cNvPr>
          <p:cNvSpPr>
            <a:spLocks noGrp="1"/>
          </p:cNvSpPr>
          <p:nvPr>
            <p:ph type="ctrTitle" hasCustomPrompt="1"/>
          </p:nvPr>
        </p:nvSpPr>
        <p:spPr>
          <a:xfrm>
            <a:off x="5414156" y="521852"/>
            <a:ext cx="6369857" cy="2475348"/>
          </a:xfrm>
        </p:spPr>
        <p:txBody>
          <a:bodyPr lIns="72000" rIns="72000" anchor="t">
            <a:noAutofit/>
          </a:bodyPr>
          <a:lstStyle>
            <a:lvl1pPr algn="l">
              <a:lnSpc>
                <a:spcPct val="80000"/>
              </a:lnSpc>
              <a:defRPr sz="5400" b="1" cap="all" spc="-200" baseline="0">
                <a:solidFill>
                  <a:schemeClr val="bg2"/>
                </a:solidFill>
                <a:latin typeface="+mj-lt"/>
              </a:defRPr>
            </a:lvl1pPr>
          </a:lstStyle>
          <a:p>
            <a:r>
              <a:rPr lang="nl-BE" dirty="0"/>
              <a:t>TITLE OF THE </a:t>
            </a:r>
            <a:r>
              <a:rPr lang="nl-BE" dirty="0" err="1"/>
              <a:t>presentation</a:t>
            </a:r>
            <a:endParaRPr lang="nl-BE" dirty="0"/>
          </a:p>
        </p:txBody>
      </p:sp>
      <p:sp>
        <p:nvSpPr>
          <p:cNvPr id="13" name="strSubtitle">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5414156" y="3001503"/>
            <a:ext cx="6369857" cy="811367"/>
          </a:xfrm>
        </p:spPr>
        <p:txBody>
          <a:bodyPr wrap="square" lIns="72000" tIns="36000" rIns="72000" bIns="36000">
            <a:noAutofit/>
          </a:bodyPr>
          <a:lstStyle>
            <a:lvl1pPr marL="0" indent="0" algn="l">
              <a:spcBef>
                <a:spcPts val="0"/>
              </a:spcBef>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dirty="0" err="1"/>
              <a:t>Subtitle</a:t>
            </a:r>
            <a:r>
              <a:rPr lang="nl-BE" dirty="0"/>
              <a:t> of </a:t>
            </a:r>
            <a:r>
              <a:rPr lang="nl-BE" dirty="0" err="1"/>
              <a:t>the</a:t>
            </a:r>
            <a:r>
              <a:rPr lang="nl-BE" dirty="0"/>
              <a:t> </a:t>
            </a:r>
            <a:r>
              <a:rPr lang="nl-BE" dirty="0" err="1"/>
              <a:t>presentation</a:t>
            </a:r>
            <a:endParaRPr lang="nl-BE" dirty="0"/>
          </a:p>
        </p:txBody>
      </p:sp>
      <p:sp>
        <p:nvSpPr>
          <p:cNvPr id="26" name="strDate">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5414156" y="4014515"/>
            <a:ext cx="3600000" cy="349702"/>
          </a:xfrm>
        </p:spPr>
        <p:txBody>
          <a:bodyPr wrap="square" lIns="72000" tIns="36000" rIns="72000" bIns="36000">
            <a:noAutofit/>
          </a:bodyPr>
          <a:lstStyle>
            <a:lvl1pPr marL="0" indent="0">
              <a:spcBef>
                <a:spcPts val="0"/>
              </a:spcBef>
              <a:buNone/>
              <a:defRPr sz="18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dirty="0" err="1"/>
              <a:t>Month</a:t>
            </a:r>
            <a:r>
              <a:rPr lang="nl-BE" dirty="0"/>
              <a:t> 20##</a:t>
            </a:r>
          </a:p>
        </p:txBody>
      </p:sp>
      <p:sp>
        <p:nvSpPr>
          <p:cNvPr id="40" name="H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cxnSp>
        <p:nvCxnSpPr>
          <p:cNvPr id="15" name="Hline">
            <a:extLst>
              <a:ext uri="{FF2B5EF4-FFF2-40B4-BE49-F238E27FC236}">
                <a16:creationId xmlns:a16="http://schemas.microsoft.com/office/drawing/2014/main" id="{CED59184-1FCB-491C-B108-0C922F0CD544}"/>
              </a:ext>
            </a:extLst>
          </p:cNvPr>
          <p:cNvCxnSpPr>
            <a:cxnSpLocks/>
          </p:cNvCxnSpPr>
          <p:nvPr userDrawn="1"/>
        </p:nvCxnSpPr>
        <p:spPr>
          <a:xfrm>
            <a:off x="5498463" y="3933056"/>
            <a:ext cx="6639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Game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2"/>
          </a:solidFill>
          <a:ln w="7921" cap="flat">
            <a:noFill/>
            <a:prstDash val="solid"/>
            <a:miter/>
          </a:ln>
        </p:spPr>
        <p:txBody>
          <a:bodyPr rtlCol="0" anchor="ctr"/>
          <a:lstStyle/>
          <a:p>
            <a:endParaRPr lang="nl-BE"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pic>
        <p:nvPicPr>
          <p:cNvPr id="16" name="IpsosLogo">
            <a:extLst>
              <a:ext uri="{FF2B5EF4-FFF2-40B4-BE49-F238E27FC236}">
                <a16:creationId xmlns:a16="http://schemas.microsoft.com/office/drawing/2014/main" id="{C1B8EB55-E36D-488C-9A31-C0FE08E6811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536964595"/>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guide id="6" pos="340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mp; Text Spli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a:xfrm>
            <a:off x="407988" y="368300"/>
            <a:ext cx="5274000" cy="387798"/>
          </a:xfrm>
        </p:spPr>
        <p:txBody>
          <a:bodyPr/>
          <a:lstStyle>
            <a:lvl1pPr>
              <a:defRPr/>
            </a:lvl1pPr>
          </a:lstStyle>
          <a:p>
            <a:r>
              <a:rPr lang="nl-BE" dirty="0"/>
              <a:t>TITLE OF THE SLIDE – </a:t>
            </a:r>
            <a:r>
              <a:rPr lang="nl-BE" dirty="0" err="1"/>
              <a:t>one</a:t>
            </a:r>
            <a:r>
              <a:rPr lang="nl-BE" dirty="0"/>
              <a:t> line</a:t>
            </a:r>
          </a:p>
        </p:txBody>
      </p:sp>
      <p:sp>
        <p:nvSpPr>
          <p:cNvPr id="5" name="Text Placeholder 5">
            <a:extLst>
              <a:ext uri="{FF2B5EF4-FFF2-40B4-BE49-F238E27FC236}">
                <a16:creationId xmlns:a16="http://schemas.microsoft.com/office/drawing/2014/main" id="{7E3E18FB-D9A3-4E90-AC92-ECC1E796D5D9}"/>
              </a:ext>
            </a:extLst>
          </p:cNvPr>
          <p:cNvSpPr>
            <a:spLocks noGrp="1"/>
          </p:cNvSpPr>
          <p:nvPr>
            <p:ph type="body" sz="quarter" idx="15" hasCustomPrompt="1"/>
          </p:nvPr>
        </p:nvSpPr>
        <p:spPr>
          <a:xfrm>
            <a:off x="6510009" y="846000"/>
            <a:ext cx="5274000"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nl-BE" dirty="0" err="1"/>
              <a:t>Subtitle</a:t>
            </a:r>
            <a:r>
              <a:rPr lang="nl-BE" dirty="0"/>
              <a:t> of </a:t>
            </a:r>
            <a:r>
              <a:rPr lang="nl-BE" dirty="0" err="1"/>
              <a:t>the</a:t>
            </a:r>
            <a:r>
              <a:rPr lang="nl-BE" dirty="0"/>
              <a:t> slide – </a:t>
            </a:r>
            <a:r>
              <a:rPr lang="nl-BE" dirty="0" err="1"/>
              <a:t>One</a:t>
            </a:r>
            <a:r>
              <a:rPr lang="nl-BE" dirty="0"/>
              <a:t> line</a:t>
            </a:r>
          </a:p>
        </p:txBody>
      </p:sp>
      <p:sp>
        <p:nvSpPr>
          <p:cNvPr id="20" name="Text Placeholder 5">
            <a:extLst>
              <a:ext uri="{FF2B5EF4-FFF2-40B4-BE49-F238E27FC236}">
                <a16:creationId xmlns:a16="http://schemas.microsoft.com/office/drawing/2014/main" id="{49D2D0E9-B6D2-4330-9CEE-E3BFE462C4E9}"/>
              </a:ext>
            </a:extLst>
          </p:cNvPr>
          <p:cNvSpPr>
            <a:spLocks noGrp="1"/>
          </p:cNvSpPr>
          <p:nvPr>
            <p:ph type="body" sz="quarter" idx="19" hasCustomPrompt="1"/>
          </p:nvPr>
        </p:nvSpPr>
        <p:spPr>
          <a:xfrm>
            <a:off x="407988" y="846000"/>
            <a:ext cx="5274000"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nl-BE" dirty="0" err="1"/>
              <a:t>Subtitle</a:t>
            </a:r>
            <a:r>
              <a:rPr lang="nl-BE" dirty="0"/>
              <a:t> of </a:t>
            </a:r>
            <a:r>
              <a:rPr lang="nl-BE" dirty="0" err="1"/>
              <a:t>the</a:t>
            </a:r>
            <a:r>
              <a:rPr lang="nl-BE" dirty="0"/>
              <a:t> slide – </a:t>
            </a:r>
            <a:r>
              <a:rPr lang="nl-BE" dirty="0" err="1"/>
              <a:t>One</a:t>
            </a:r>
            <a:r>
              <a:rPr lang="nl-BE" dirty="0"/>
              <a:t> line</a:t>
            </a:r>
          </a:p>
        </p:txBody>
      </p:sp>
      <p:sp>
        <p:nvSpPr>
          <p:cNvPr id="24" name="Text Placeholder 23">
            <a:extLst>
              <a:ext uri="{FF2B5EF4-FFF2-40B4-BE49-F238E27FC236}">
                <a16:creationId xmlns:a16="http://schemas.microsoft.com/office/drawing/2014/main" id="{C6340244-3EF0-43F9-B482-4EBE767E8914}"/>
              </a:ext>
            </a:extLst>
          </p:cNvPr>
          <p:cNvSpPr>
            <a:spLocks noGrp="1"/>
          </p:cNvSpPr>
          <p:nvPr>
            <p:ph type="body" sz="quarter" idx="20" hasCustomPrompt="1"/>
          </p:nvPr>
        </p:nvSpPr>
        <p:spPr>
          <a:xfrm>
            <a:off x="6510009" y="368301"/>
            <a:ext cx="5274000" cy="387798"/>
          </a:xfrm>
        </p:spPr>
        <p:txBody>
          <a:bodyPr bIns="0">
            <a:noAutofit/>
          </a:bodyPr>
          <a:lstStyle>
            <a:lvl1pPr>
              <a:lnSpc>
                <a:spcPct val="90000"/>
              </a:lnSpc>
              <a:spcBef>
                <a:spcPts val="0"/>
              </a:spcBef>
              <a:defRPr lang="en-US" sz="2400" b="0" kern="1200" cap="all" spc="0" baseline="0" dirty="0" smtClean="0">
                <a:solidFill>
                  <a:schemeClr val="bg2"/>
                </a:solidFill>
                <a:latin typeface="+mn-lt"/>
                <a:ea typeface="+mj-ea"/>
                <a:cs typeface="+mj-cs"/>
              </a:defRPr>
            </a:lvl1pPr>
            <a:lvl5pPr marL="850900" indent="0">
              <a:buNone/>
              <a:defRPr/>
            </a:lvl5pPr>
          </a:lstStyle>
          <a:p>
            <a:r>
              <a:rPr lang="nl-BE" dirty="0"/>
              <a:t>TITLE OF THE SLIDE – </a:t>
            </a:r>
            <a:r>
              <a:rPr lang="nl-BE" dirty="0" err="1"/>
              <a:t>one</a:t>
            </a:r>
            <a:r>
              <a:rPr lang="nl-BE" dirty="0"/>
              <a:t> line</a:t>
            </a:r>
          </a:p>
        </p:txBody>
      </p:sp>
      <p:sp>
        <p:nvSpPr>
          <p:cNvPr id="9" name="Text Placeholder 6">
            <a:extLst>
              <a:ext uri="{FF2B5EF4-FFF2-40B4-BE49-F238E27FC236}">
                <a16:creationId xmlns:a16="http://schemas.microsoft.com/office/drawing/2014/main" id="{F21D73FA-38CB-48BA-86F1-910DFD4D8AF8}"/>
              </a:ext>
            </a:extLst>
          </p:cNvPr>
          <p:cNvSpPr>
            <a:spLocks noGrp="1"/>
          </p:cNvSpPr>
          <p:nvPr>
            <p:ph type="body" sz="quarter" idx="21"/>
          </p:nvPr>
        </p:nvSpPr>
        <p:spPr>
          <a:xfrm>
            <a:off x="407988" y="1484313"/>
            <a:ext cx="5274000" cy="4429125"/>
          </a:xfrm>
        </p:spPr>
        <p:txBody>
          <a:bodyPr/>
          <a:lstStyle/>
          <a:p>
            <a:pPr lvl="0"/>
            <a:r>
              <a:rPr lang="nl-BE" dirty="0"/>
              <a:t>Click to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p>
        </p:txBody>
      </p:sp>
      <p:sp>
        <p:nvSpPr>
          <p:cNvPr id="10" name="Text Placeholder 6">
            <a:extLst>
              <a:ext uri="{FF2B5EF4-FFF2-40B4-BE49-F238E27FC236}">
                <a16:creationId xmlns:a16="http://schemas.microsoft.com/office/drawing/2014/main" id="{F4B9B17C-C5A3-4B37-B6BB-69A35AD7887C}"/>
              </a:ext>
            </a:extLst>
          </p:cNvPr>
          <p:cNvSpPr>
            <a:spLocks noGrp="1"/>
          </p:cNvSpPr>
          <p:nvPr>
            <p:ph type="body" sz="quarter" idx="22"/>
          </p:nvPr>
        </p:nvSpPr>
        <p:spPr>
          <a:xfrm>
            <a:off x="6510009" y="1484313"/>
            <a:ext cx="5274000" cy="4429125"/>
          </a:xfrm>
        </p:spPr>
        <p:txBody>
          <a:bodyPr/>
          <a:lstStyle/>
          <a:p>
            <a:pPr lvl="0"/>
            <a:r>
              <a:rPr lang="nl-BE" dirty="0"/>
              <a:t>Click to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p>
        </p:txBody>
      </p:sp>
    </p:spTree>
    <p:extLst>
      <p:ext uri="{BB962C8B-B14F-4D97-AF65-F5344CB8AC3E}">
        <p14:creationId xmlns:p14="http://schemas.microsoft.com/office/powerpoint/2010/main" val="2201593148"/>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mp; Text Lef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20" name="Text Placeholder 5">
            <a:extLst>
              <a:ext uri="{FF2B5EF4-FFF2-40B4-BE49-F238E27FC236}">
                <a16:creationId xmlns:a16="http://schemas.microsoft.com/office/drawing/2014/main" id="{49D2D0E9-B6D2-4330-9CEE-E3BFE462C4E9}"/>
              </a:ext>
            </a:extLst>
          </p:cNvPr>
          <p:cNvSpPr>
            <a:spLocks noGrp="1"/>
          </p:cNvSpPr>
          <p:nvPr>
            <p:ph type="body" sz="quarter" idx="19" hasCustomPrompt="1"/>
          </p:nvPr>
        </p:nvSpPr>
        <p:spPr>
          <a:xfrm>
            <a:off x="407988" y="846000"/>
            <a:ext cx="5274000"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nl-BE" dirty="0" err="1"/>
              <a:t>Subtitle</a:t>
            </a:r>
            <a:r>
              <a:rPr lang="nl-BE" dirty="0"/>
              <a:t> of </a:t>
            </a:r>
            <a:r>
              <a:rPr lang="nl-BE" dirty="0" err="1"/>
              <a:t>the</a:t>
            </a:r>
            <a:r>
              <a:rPr lang="nl-BE" dirty="0"/>
              <a:t> slide – </a:t>
            </a:r>
            <a:r>
              <a:rPr lang="nl-BE" dirty="0" err="1"/>
              <a:t>One</a:t>
            </a:r>
            <a:r>
              <a:rPr lang="nl-BE" dirty="0"/>
              <a:t> line</a:t>
            </a:r>
          </a:p>
        </p:txBody>
      </p:sp>
      <p:sp>
        <p:nvSpPr>
          <p:cNvPr id="9" name="Text Placeholder 6">
            <a:extLst>
              <a:ext uri="{FF2B5EF4-FFF2-40B4-BE49-F238E27FC236}">
                <a16:creationId xmlns:a16="http://schemas.microsoft.com/office/drawing/2014/main" id="{F21D73FA-38CB-48BA-86F1-910DFD4D8AF8}"/>
              </a:ext>
            </a:extLst>
          </p:cNvPr>
          <p:cNvSpPr>
            <a:spLocks noGrp="1"/>
          </p:cNvSpPr>
          <p:nvPr>
            <p:ph type="body" sz="quarter" idx="21"/>
          </p:nvPr>
        </p:nvSpPr>
        <p:spPr>
          <a:xfrm>
            <a:off x="407987" y="1484313"/>
            <a:ext cx="5274000" cy="4429125"/>
          </a:xfrm>
        </p:spPr>
        <p:txBody>
          <a:bodyPr/>
          <a:lstStyle/>
          <a:p>
            <a:pPr lvl="0"/>
            <a:r>
              <a:rPr lang="nl-BE" dirty="0"/>
              <a:t>Click to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p>
        </p:txBody>
      </p:sp>
      <p:sp>
        <p:nvSpPr>
          <p:cNvPr id="6" name="Title 5">
            <a:extLst>
              <a:ext uri="{FF2B5EF4-FFF2-40B4-BE49-F238E27FC236}">
                <a16:creationId xmlns:a16="http://schemas.microsoft.com/office/drawing/2014/main" id="{FB881570-0BEB-45FD-A2A2-DF4E7BDEAAD1}"/>
              </a:ext>
            </a:extLst>
          </p:cNvPr>
          <p:cNvSpPr>
            <a:spLocks noGrp="1"/>
          </p:cNvSpPr>
          <p:nvPr>
            <p:ph type="title" hasCustomPrompt="1"/>
          </p:nvPr>
        </p:nvSpPr>
        <p:spPr>
          <a:xfrm>
            <a:off x="407987" y="368300"/>
            <a:ext cx="5274000" cy="387798"/>
          </a:xfrm>
        </p:spPr>
        <p:txBody>
          <a:bodyPr/>
          <a:lstStyle>
            <a:lvl1pPr>
              <a:defRPr/>
            </a:lvl1pPr>
          </a:lstStyle>
          <a:p>
            <a:r>
              <a:rPr lang="nl-BE" dirty="0"/>
              <a:t>TITLE OF THE SLIDE – </a:t>
            </a:r>
            <a:r>
              <a:rPr lang="nl-BE" dirty="0" err="1"/>
              <a:t>one</a:t>
            </a:r>
            <a:r>
              <a:rPr lang="nl-BE" dirty="0"/>
              <a:t> line</a:t>
            </a:r>
          </a:p>
        </p:txBody>
      </p:sp>
    </p:spTree>
    <p:extLst>
      <p:ext uri="{BB962C8B-B14F-4D97-AF65-F5344CB8AC3E}">
        <p14:creationId xmlns:p14="http://schemas.microsoft.com/office/powerpoint/2010/main" val="426679226"/>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Text Righ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20" name="Text Placeholder 5">
            <a:extLst>
              <a:ext uri="{FF2B5EF4-FFF2-40B4-BE49-F238E27FC236}">
                <a16:creationId xmlns:a16="http://schemas.microsoft.com/office/drawing/2014/main" id="{49D2D0E9-B6D2-4330-9CEE-E3BFE462C4E9}"/>
              </a:ext>
            </a:extLst>
          </p:cNvPr>
          <p:cNvSpPr>
            <a:spLocks noGrp="1"/>
          </p:cNvSpPr>
          <p:nvPr>
            <p:ph type="body" sz="quarter" idx="19" hasCustomPrompt="1"/>
          </p:nvPr>
        </p:nvSpPr>
        <p:spPr>
          <a:xfrm>
            <a:off x="6510013" y="846000"/>
            <a:ext cx="5274000"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nl-BE" dirty="0" err="1"/>
              <a:t>Subtitle</a:t>
            </a:r>
            <a:r>
              <a:rPr lang="nl-BE" dirty="0"/>
              <a:t> of </a:t>
            </a:r>
            <a:r>
              <a:rPr lang="nl-BE" dirty="0" err="1"/>
              <a:t>the</a:t>
            </a:r>
            <a:r>
              <a:rPr lang="nl-BE" dirty="0"/>
              <a:t> slide – </a:t>
            </a:r>
            <a:r>
              <a:rPr lang="nl-BE" dirty="0" err="1"/>
              <a:t>One</a:t>
            </a:r>
            <a:r>
              <a:rPr lang="nl-BE" dirty="0"/>
              <a:t> line</a:t>
            </a:r>
          </a:p>
        </p:txBody>
      </p:sp>
      <p:sp>
        <p:nvSpPr>
          <p:cNvPr id="9" name="Text Placeholder 6">
            <a:extLst>
              <a:ext uri="{FF2B5EF4-FFF2-40B4-BE49-F238E27FC236}">
                <a16:creationId xmlns:a16="http://schemas.microsoft.com/office/drawing/2014/main" id="{F21D73FA-38CB-48BA-86F1-910DFD4D8AF8}"/>
              </a:ext>
            </a:extLst>
          </p:cNvPr>
          <p:cNvSpPr>
            <a:spLocks noGrp="1"/>
          </p:cNvSpPr>
          <p:nvPr>
            <p:ph type="body" sz="quarter" idx="21"/>
          </p:nvPr>
        </p:nvSpPr>
        <p:spPr>
          <a:xfrm>
            <a:off x="6510012" y="1484313"/>
            <a:ext cx="5274000" cy="4429125"/>
          </a:xfrm>
        </p:spPr>
        <p:txBody>
          <a:bodyPr/>
          <a:lstStyle/>
          <a:p>
            <a:pPr lvl="0"/>
            <a:r>
              <a:rPr lang="nl-BE" dirty="0"/>
              <a:t>Click to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p>
        </p:txBody>
      </p:sp>
      <p:sp>
        <p:nvSpPr>
          <p:cNvPr id="6" name="Title 5">
            <a:extLst>
              <a:ext uri="{FF2B5EF4-FFF2-40B4-BE49-F238E27FC236}">
                <a16:creationId xmlns:a16="http://schemas.microsoft.com/office/drawing/2014/main" id="{FB881570-0BEB-45FD-A2A2-DF4E7BDEAAD1}"/>
              </a:ext>
            </a:extLst>
          </p:cNvPr>
          <p:cNvSpPr>
            <a:spLocks noGrp="1"/>
          </p:cNvSpPr>
          <p:nvPr>
            <p:ph type="title" hasCustomPrompt="1"/>
          </p:nvPr>
        </p:nvSpPr>
        <p:spPr>
          <a:xfrm>
            <a:off x="6510012" y="368300"/>
            <a:ext cx="5274000" cy="387798"/>
          </a:xfrm>
        </p:spPr>
        <p:txBody>
          <a:bodyPr/>
          <a:lstStyle>
            <a:lvl1pPr>
              <a:defRPr/>
            </a:lvl1pPr>
          </a:lstStyle>
          <a:p>
            <a:r>
              <a:rPr lang="nl-BE" dirty="0"/>
              <a:t>TITLE OF THE SLIDE – </a:t>
            </a:r>
            <a:r>
              <a:rPr lang="nl-BE" dirty="0" err="1"/>
              <a:t>one</a:t>
            </a:r>
            <a:r>
              <a:rPr lang="nl-BE" dirty="0"/>
              <a:t> line</a:t>
            </a:r>
          </a:p>
        </p:txBody>
      </p:sp>
    </p:spTree>
    <p:extLst>
      <p:ext uri="{BB962C8B-B14F-4D97-AF65-F5344CB8AC3E}">
        <p14:creationId xmlns:p14="http://schemas.microsoft.com/office/powerpoint/2010/main" val="1815611915"/>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Text Right Wider">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3" name="Title 2">
            <a:extLst>
              <a:ext uri="{FF2B5EF4-FFF2-40B4-BE49-F238E27FC236}">
                <a16:creationId xmlns:a16="http://schemas.microsoft.com/office/drawing/2014/main" id="{19BC349C-BDD0-4820-9A79-533085E18AEF}"/>
              </a:ext>
            </a:extLst>
          </p:cNvPr>
          <p:cNvSpPr>
            <a:spLocks noGrp="1"/>
          </p:cNvSpPr>
          <p:nvPr>
            <p:ph type="title" hasCustomPrompt="1"/>
          </p:nvPr>
        </p:nvSpPr>
        <p:spPr>
          <a:xfrm>
            <a:off x="3820160" y="368300"/>
            <a:ext cx="7963851" cy="387798"/>
          </a:xfrm>
        </p:spPr>
        <p:txBody>
          <a:bodyPr/>
          <a:lstStyle>
            <a:lvl1pPr>
              <a:defRPr/>
            </a:lvl1pPr>
          </a:lstStyle>
          <a:p>
            <a:r>
              <a:rPr lang="nl-BE" dirty="0"/>
              <a:t>TITLE OF THE SLIDE – </a:t>
            </a:r>
            <a:r>
              <a:rPr lang="nl-BE" dirty="0" err="1"/>
              <a:t>one</a:t>
            </a:r>
            <a:r>
              <a:rPr lang="nl-BE" dirty="0"/>
              <a:t> line</a:t>
            </a:r>
          </a:p>
        </p:txBody>
      </p:sp>
      <p:sp>
        <p:nvSpPr>
          <p:cNvPr id="5" name="Text Placeholder 5">
            <a:extLst>
              <a:ext uri="{FF2B5EF4-FFF2-40B4-BE49-F238E27FC236}">
                <a16:creationId xmlns:a16="http://schemas.microsoft.com/office/drawing/2014/main" id="{116CE797-1F3D-4B22-BCC5-2F0A28302B8F}"/>
              </a:ext>
            </a:extLst>
          </p:cNvPr>
          <p:cNvSpPr>
            <a:spLocks noGrp="1"/>
          </p:cNvSpPr>
          <p:nvPr>
            <p:ph type="body" sz="quarter" idx="15" hasCustomPrompt="1"/>
          </p:nvPr>
        </p:nvSpPr>
        <p:spPr>
          <a:xfrm>
            <a:off x="3820159" y="846000"/>
            <a:ext cx="7963851"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nl-BE" dirty="0" err="1"/>
              <a:t>Subtitle</a:t>
            </a:r>
            <a:r>
              <a:rPr lang="nl-BE" dirty="0"/>
              <a:t> of </a:t>
            </a:r>
            <a:r>
              <a:rPr lang="nl-BE" dirty="0" err="1"/>
              <a:t>the</a:t>
            </a:r>
            <a:r>
              <a:rPr lang="nl-BE" dirty="0"/>
              <a:t> slide – </a:t>
            </a:r>
            <a:r>
              <a:rPr lang="nl-BE" dirty="0" err="1"/>
              <a:t>One</a:t>
            </a:r>
            <a:r>
              <a:rPr lang="nl-BE" dirty="0"/>
              <a:t> line</a:t>
            </a:r>
          </a:p>
        </p:txBody>
      </p:sp>
      <p:sp>
        <p:nvSpPr>
          <p:cNvPr id="6" name="Text Placeholder 6">
            <a:extLst>
              <a:ext uri="{FF2B5EF4-FFF2-40B4-BE49-F238E27FC236}">
                <a16:creationId xmlns:a16="http://schemas.microsoft.com/office/drawing/2014/main" id="{96857426-65DB-4784-9162-A4F01CE82B86}"/>
              </a:ext>
            </a:extLst>
          </p:cNvPr>
          <p:cNvSpPr>
            <a:spLocks noGrp="1"/>
          </p:cNvSpPr>
          <p:nvPr>
            <p:ph type="body" sz="quarter" idx="19"/>
          </p:nvPr>
        </p:nvSpPr>
        <p:spPr>
          <a:xfrm>
            <a:off x="3820160" y="1484313"/>
            <a:ext cx="7963852" cy="4429125"/>
          </a:xfrm>
        </p:spPr>
        <p:txBody>
          <a:bodyPr/>
          <a:lstStyle/>
          <a:p>
            <a:pPr lvl="0"/>
            <a:r>
              <a:rPr lang="nl-BE" dirty="0"/>
              <a:t>Click to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p>
        </p:txBody>
      </p:sp>
    </p:spTree>
    <p:extLst>
      <p:ext uri="{BB962C8B-B14F-4D97-AF65-F5344CB8AC3E}">
        <p14:creationId xmlns:p14="http://schemas.microsoft.com/office/powerpoint/2010/main" val="1916200717"/>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Footer">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4"/>
            <a:ext cx="10080000" cy="396875"/>
          </a:xfrm>
        </p:spPr>
        <p:txBody>
          <a:bodyPr wrap="square" lIns="0" tIns="0" bIns="0" anchor="t" anchorCtr="0">
            <a:noAutofit/>
          </a:bodyPr>
          <a:lstStyle>
            <a:lvl1pPr marL="0" indent="0" defTabSz="541338">
              <a:spcBef>
                <a:spcPts val="0"/>
              </a:spcBef>
              <a:buNone/>
              <a:defRPr sz="800" b="0" i="1">
                <a:solidFill>
                  <a:schemeClr val="tx1">
                    <a:lumMod val="50000"/>
                    <a:lumOff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dirty="0"/>
              <a:t>Base:	</a:t>
            </a:r>
            <a:r>
              <a:rPr lang="nl-BE" dirty="0" err="1"/>
              <a:t>Xxx</a:t>
            </a:r>
            <a:endParaRPr lang="nl-BE" dirty="0"/>
          </a:p>
          <a:p>
            <a:pPr lvl="0"/>
            <a:r>
              <a:rPr lang="nl-BE" dirty="0"/>
              <a:t>Question:	</a:t>
            </a:r>
            <a:r>
              <a:rPr lang="nl-BE" dirty="0" err="1"/>
              <a:t>Xxx</a:t>
            </a:r>
            <a:endParaRPr lang="nl-BE" dirty="0"/>
          </a:p>
          <a:p>
            <a:pPr lvl="0"/>
            <a:r>
              <a:rPr lang="nl-BE" dirty="0"/>
              <a:t>	</a:t>
            </a:r>
            <a:r>
              <a:rPr lang="nl-BE" dirty="0" err="1"/>
              <a:t>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2" name="Title 1">
            <a:extLst>
              <a:ext uri="{FF2B5EF4-FFF2-40B4-BE49-F238E27FC236}">
                <a16:creationId xmlns:a16="http://schemas.microsoft.com/office/drawing/2014/main" id="{2BFC839B-8CF0-4FE4-BE39-64E2208DEEB7}"/>
              </a:ext>
            </a:extLst>
          </p:cNvPr>
          <p:cNvSpPr>
            <a:spLocks noGrp="1"/>
          </p:cNvSpPr>
          <p:nvPr>
            <p:ph type="title" hasCustomPrompt="1"/>
          </p:nvPr>
        </p:nvSpPr>
        <p:spPr/>
        <p:txBody>
          <a:bodyPr/>
          <a:lstStyle>
            <a:lvl1pPr>
              <a:defRPr/>
            </a:lvl1pPr>
          </a:lstStyle>
          <a:p>
            <a:r>
              <a:rPr lang="nl-BE" dirty="0"/>
              <a:t>TITLE OF THE SLIDE – </a:t>
            </a:r>
            <a:r>
              <a:rPr lang="nl-BE" dirty="0" err="1"/>
              <a:t>one</a:t>
            </a:r>
            <a:r>
              <a:rPr lang="nl-BE" dirty="0"/>
              <a:t> line</a:t>
            </a:r>
          </a:p>
        </p:txBody>
      </p:sp>
    </p:spTree>
    <p:extLst>
      <p:ext uri="{BB962C8B-B14F-4D97-AF65-F5344CB8AC3E}">
        <p14:creationId xmlns:p14="http://schemas.microsoft.com/office/powerpoint/2010/main" val="19250816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guide id="9" orient="horz" pos="1117" userDrawn="1">
          <p15:clr>
            <a:srgbClr val="FBAE40"/>
          </p15:clr>
        </p15:guide>
        <p15:guide id="10" orient="horz" pos="1344" userDrawn="1">
          <p15:clr>
            <a:srgbClr val="FBAE40"/>
          </p15:clr>
        </p15:guide>
        <p15:guide id="11" orient="horz" pos="1434" userDrawn="1">
          <p15:clr>
            <a:srgbClr val="FBAE40"/>
          </p15:clr>
        </p15:guide>
        <p15:guide id="12" orient="horz" pos="3543" userDrawn="1">
          <p15:clr>
            <a:srgbClr val="FBAE40"/>
          </p15:clr>
        </p15:guide>
        <p15:guide id="13" pos="1572" userDrawn="1">
          <p15:clr>
            <a:srgbClr val="FBAE40"/>
          </p15:clr>
        </p15:guide>
        <p15:guide id="14" pos="610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clusion &amp; Foot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765175"/>
            <a:ext cx="11376025" cy="719138"/>
          </a:xfrm>
          <a:noFill/>
        </p:spPr>
        <p:txBody>
          <a:bodyPr wrap="square" lIns="0" tIns="0" rIns="0" bIns="0">
            <a:noAutofit/>
          </a:bodyPr>
          <a:lstStyle>
            <a:lvl1pPr marL="0" marR="0" indent="0" algn="l" defTabSz="914400" rtl="0" eaLnBrk="1" fontAlgn="auto" latinLnBrk="0" hangingPunct="1">
              <a:lnSpc>
                <a:spcPct val="100000"/>
              </a:lnSpc>
              <a:spcBef>
                <a:spcPts val="0"/>
              </a:spcBef>
              <a:spcAft>
                <a:spcPts val="0"/>
              </a:spcAft>
              <a:buClrTx/>
              <a:buSzPct val="50000"/>
              <a:buFont typeface="Arial" panose="020B0406020202030204" pitchFamily="34" charset="0"/>
              <a:buNone/>
              <a:tabLst/>
              <a:defRPr sz="2000">
                <a:solidFill>
                  <a:schemeClr val="tx2"/>
                </a:solidFill>
              </a:defRPr>
            </a:lvl1pPr>
          </a:lstStyle>
          <a:p>
            <a:pPr lvl="0"/>
            <a:r>
              <a:rPr lang="nl-BE" dirty="0" err="1"/>
              <a:t>Conclusion</a:t>
            </a:r>
            <a:r>
              <a:rPr lang="nl-BE" dirty="0"/>
              <a:t>.</a:t>
            </a:r>
          </a:p>
          <a:p>
            <a:pPr marL="0" marR="0" lvl="0" indent="0" algn="l" defTabSz="914400" rtl="0" eaLnBrk="1" fontAlgn="auto" latinLnBrk="0" hangingPunct="1">
              <a:lnSpc>
                <a:spcPct val="100000"/>
              </a:lnSpc>
              <a:spcBef>
                <a:spcPts val="0"/>
              </a:spcBef>
              <a:spcAft>
                <a:spcPts val="0"/>
              </a:spcAft>
              <a:buClrTx/>
              <a:buSzPct val="50000"/>
              <a:buFont typeface="Arial" panose="020B0406020202030204" pitchFamily="34" charset="0"/>
              <a:buNone/>
              <a:tabLst/>
              <a:defRPr/>
            </a:pPr>
            <a:r>
              <a:rPr lang="nl-BE" dirty="0" err="1"/>
              <a:t>Two</a:t>
            </a:r>
            <a:r>
              <a:rPr lang="nl-BE" dirty="0"/>
              <a:t> </a:t>
            </a:r>
            <a:r>
              <a:rPr lang="nl-BE" dirty="0" err="1"/>
              <a:t>lines</a:t>
            </a:r>
            <a:r>
              <a:rPr lang="nl-BE" dirty="0"/>
              <a:t> max.</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4"/>
            <a:ext cx="10080000" cy="396875"/>
          </a:xfrm>
        </p:spPr>
        <p:txBody>
          <a:bodyPr wrap="square" lIns="0" tIns="0" bIns="0" anchor="t" anchorCtr="0">
            <a:noAutofit/>
          </a:bodyPr>
          <a:lstStyle>
            <a:lvl1pPr marL="0" indent="0" defTabSz="541338">
              <a:spcBef>
                <a:spcPts val="0"/>
              </a:spcBef>
              <a:buNone/>
              <a:defRPr sz="800" b="0" i="1">
                <a:solidFill>
                  <a:schemeClr val="tx1">
                    <a:lumMod val="50000"/>
                    <a:lumOff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dirty="0"/>
              <a:t>Base:	</a:t>
            </a:r>
            <a:r>
              <a:rPr lang="nl-BE" dirty="0" err="1"/>
              <a:t>Xxx</a:t>
            </a:r>
            <a:endParaRPr lang="nl-BE" dirty="0"/>
          </a:p>
          <a:p>
            <a:pPr lvl="0"/>
            <a:r>
              <a:rPr lang="nl-BE" dirty="0"/>
              <a:t>Question:	</a:t>
            </a:r>
            <a:r>
              <a:rPr lang="nl-BE" dirty="0" err="1"/>
              <a:t>Xxx</a:t>
            </a:r>
            <a:endParaRPr lang="nl-BE" dirty="0"/>
          </a:p>
          <a:p>
            <a:pPr lvl="0"/>
            <a:r>
              <a:rPr lang="nl-BE" dirty="0"/>
              <a:t>	</a:t>
            </a:r>
            <a:r>
              <a:rPr lang="nl-BE" dirty="0" err="1"/>
              <a:t>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2" name="Title 1">
            <a:extLst>
              <a:ext uri="{FF2B5EF4-FFF2-40B4-BE49-F238E27FC236}">
                <a16:creationId xmlns:a16="http://schemas.microsoft.com/office/drawing/2014/main" id="{1B271E15-A032-4BDE-BAF8-DCFCAEF4F2C2}"/>
              </a:ext>
            </a:extLst>
          </p:cNvPr>
          <p:cNvSpPr>
            <a:spLocks noGrp="1"/>
          </p:cNvSpPr>
          <p:nvPr>
            <p:ph type="title" hasCustomPrompt="1"/>
          </p:nvPr>
        </p:nvSpPr>
        <p:spPr/>
        <p:txBody>
          <a:bodyPr/>
          <a:lstStyle>
            <a:lvl1pPr>
              <a:defRPr sz="1600"/>
            </a:lvl1pPr>
          </a:lstStyle>
          <a:p>
            <a:r>
              <a:rPr lang="nl-BE" dirty="0"/>
              <a:t>TITLE OF THE SLIDE – </a:t>
            </a:r>
            <a:r>
              <a:rPr lang="nl-BE" dirty="0" err="1"/>
              <a:t>one</a:t>
            </a:r>
            <a:r>
              <a:rPr lang="nl-BE" dirty="0"/>
              <a:t> line</a:t>
            </a:r>
          </a:p>
        </p:txBody>
      </p:sp>
    </p:spTree>
    <p:extLst>
      <p:ext uri="{BB962C8B-B14F-4D97-AF65-F5344CB8AC3E}">
        <p14:creationId xmlns:p14="http://schemas.microsoft.com/office/powerpoint/2010/main" val="628297886"/>
      </p:ext>
    </p:extLst>
  </p:cSld>
  <p:clrMapOvr>
    <a:masterClrMapping/>
  </p:clrMapOvr>
  <p:extLst>
    <p:ext uri="{DCECCB84-F9BA-43D5-87BE-67443E8EF086}">
      <p15:sldGuideLst xmlns:p15="http://schemas.microsoft.com/office/powerpoint/2012/main">
        <p15:guide id="5" orient="horz" pos="935" userDrawn="1">
          <p15:clr>
            <a:srgbClr val="FBAE40"/>
          </p15:clr>
        </p15:guide>
        <p15:guide id="6" orient="horz" pos="3725" userDrawn="1">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6108" userDrawn="1">
          <p15:clr>
            <a:srgbClr val="FBAE40"/>
          </p15:clr>
        </p15:guide>
        <p15:guide id="12" pos="157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clusion, Title &amp; Footer - Presentation Sty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377377"/>
            <a:ext cx="11376025" cy="719138"/>
          </a:xfrm>
          <a:noFill/>
        </p:spPr>
        <p:txBody>
          <a:bodyPr wrap="square" lIns="0" tIns="0" rIns="0" bIns="0">
            <a:noAutofit/>
          </a:bodyPr>
          <a:lstStyle>
            <a:lvl1pPr marL="0" marR="0" indent="0" algn="l" defTabSz="914400" rtl="0" eaLnBrk="1" fontAlgn="auto" latinLnBrk="0" hangingPunct="1">
              <a:lnSpc>
                <a:spcPct val="100000"/>
              </a:lnSpc>
              <a:spcBef>
                <a:spcPts val="0"/>
              </a:spcBef>
              <a:spcAft>
                <a:spcPts val="0"/>
              </a:spcAft>
              <a:buClrTx/>
              <a:buSzPct val="50000"/>
              <a:buFont typeface="Arial" panose="020B0406020202030204" pitchFamily="34" charset="0"/>
              <a:buNone/>
              <a:tabLst/>
              <a:defRPr sz="2000">
                <a:solidFill>
                  <a:schemeClr val="tx2"/>
                </a:solidFill>
              </a:defRPr>
            </a:lvl1pPr>
          </a:lstStyle>
          <a:p>
            <a:pPr lvl="0"/>
            <a:r>
              <a:rPr lang="nl-BE" dirty="0" err="1"/>
              <a:t>Conclusion</a:t>
            </a:r>
            <a:r>
              <a:rPr lang="nl-BE" dirty="0"/>
              <a:t>.</a:t>
            </a:r>
          </a:p>
          <a:p>
            <a:pPr marL="0" marR="0" lvl="0" indent="0" algn="l" defTabSz="914400" rtl="0" eaLnBrk="1" fontAlgn="auto" latinLnBrk="0" hangingPunct="1">
              <a:lnSpc>
                <a:spcPct val="100000"/>
              </a:lnSpc>
              <a:spcBef>
                <a:spcPts val="0"/>
              </a:spcBef>
              <a:spcAft>
                <a:spcPts val="0"/>
              </a:spcAft>
              <a:buClrTx/>
              <a:buSzPct val="50000"/>
              <a:buFont typeface="Arial" panose="020B0406020202030204" pitchFamily="34" charset="0"/>
              <a:buNone/>
              <a:tabLst/>
              <a:defRPr/>
            </a:pPr>
            <a:r>
              <a:rPr lang="nl-BE" dirty="0" err="1"/>
              <a:t>Two</a:t>
            </a:r>
            <a:r>
              <a:rPr lang="nl-BE" dirty="0"/>
              <a:t> </a:t>
            </a:r>
            <a:r>
              <a:rPr lang="nl-BE" dirty="0" err="1"/>
              <a:t>lines</a:t>
            </a:r>
            <a:r>
              <a:rPr lang="nl-BE" dirty="0"/>
              <a:t> max.</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4"/>
            <a:ext cx="10080000" cy="396875"/>
          </a:xfrm>
        </p:spPr>
        <p:txBody>
          <a:bodyPr wrap="square" lIns="0" tIns="0" bIns="0" anchor="t" anchorCtr="0">
            <a:noAutofit/>
          </a:bodyPr>
          <a:lstStyle>
            <a:lvl1pPr marL="0" indent="0" defTabSz="541338">
              <a:spcBef>
                <a:spcPts val="0"/>
              </a:spcBef>
              <a:buNone/>
              <a:defRPr sz="800" b="0" i="1">
                <a:solidFill>
                  <a:schemeClr val="tx1">
                    <a:lumMod val="50000"/>
                    <a:lumOff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dirty="0"/>
              <a:t>Base:	</a:t>
            </a:r>
            <a:r>
              <a:rPr lang="nl-BE" dirty="0" err="1"/>
              <a:t>Xxx</a:t>
            </a:r>
            <a:endParaRPr lang="nl-BE" dirty="0"/>
          </a:p>
          <a:p>
            <a:pPr lvl="0"/>
            <a:r>
              <a:rPr lang="nl-BE" dirty="0"/>
              <a:t>Question:	</a:t>
            </a:r>
            <a:r>
              <a:rPr lang="nl-BE" dirty="0" err="1"/>
              <a:t>Xxx</a:t>
            </a:r>
            <a:endParaRPr lang="nl-BE" dirty="0"/>
          </a:p>
          <a:p>
            <a:pPr lvl="0"/>
            <a:r>
              <a:rPr lang="nl-BE" dirty="0"/>
              <a:t>	</a:t>
            </a:r>
            <a:r>
              <a:rPr lang="nl-BE" dirty="0" err="1"/>
              <a:t>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1096515"/>
            <a:ext cx="11376024" cy="387798"/>
          </a:xfrm>
        </p:spPr>
        <p:txBody>
          <a:bodyPr bIns="72000" anchor="b">
            <a:noAutofit/>
          </a:bodyPr>
          <a:lstStyle>
            <a:lvl1pPr>
              <a:defRPr sz="1600"/>
            </a:lvl1pPr>
          </a:lstStyle>
          <a:p>
            <a:r>
              <a:rPr lang="nl-BE" dirty="0"/>
              <a:t>TITLE OF THE SLIDE – </a:t>
            </a:r>
            <a:r>
              <a:rPr lang="nl-BE" dirty="0" err="1"/>
              <a:t>one</a:t>
            </a:r>
            <a:r>
              <a:rPr lang="nl-BE" dirty="0"/>
              <a:t> line</a:t>
            </a:r>
          </a:p>
        </p:txBody>
      </p:sp>
    </p:spTree>
    <p:extLst>
      <p:ext uri="{BB962C8B-B14F-4D97-AF65-F5344CB8AC3E}">
        <p14:creationId xmlns:p14="http://schemas.microsoft.com/office/powerpoint/2010/main" val="3089867524"/>
      </p:ext>
    </p:extLst>
  </p:cSld>
  <p:clrMapOvr>
    <a:masterClrMapping/>
  </p:clrMapOvr>
  <p:extLst>
    <p:ext uri="{DCECCB84-F9BA-43D5-87BE-67443E8EF086}">
      <p15:sldGuideLst xmlns:p15="http://schemas.microsoft.com/office/powerpoint/2012/main">
        <p15:guide id="5" orient="horz" pos="935">
          <p15:clr>
            <a:srgbClr val="FBAE40"/>
          </p15:clr>
        </p15:guide>
        <p15:guide id="6" orient="horz" pos="3725">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1572" userDrawn="1">
          <p15:clr>
            <a:srgbClr val="FBAE40"/>
          </p15:clr>
        </p15:guide>
        <p15:guide id="12" pos="610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Text &amp; Visual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5B9A7-20FC-4F46-8387-4CCC79717A8A}"/>
              </a:ext>
            </a:extLst>
          </p:cNvPr>
          <p:cNvSpPr/>
          <p:nvPr userDrawn="1"/>
        </p:nvSpPr>
        <p:spPr>
          <a:xfrm>
            <a:off x="11049001" y="5913438"/>
            <a:ext cx="1143000" cy="944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368300"/>
            <a:ext cx="4428000" cy="997196"/>
          </a:xfrm>
        </p:spPr>
        <p:txBody>
          <a:bodyPr>
            <a:noAutofit/>
          </a:bodyPr>
          <a:lstStyle>
            <a:lvl1pPr>
              <a:defRPr/>
            </a:lvl1pPr>
          </a:lstStyle>
          <a:p>
            <a:r>
              <a:rPr lang="nl-BE" dirty="0"/>
              <a:t>TITLE OF THE SLIDE</a:t>
            </a:r>
            <a:br>
              <a:rPr lang="nl-BE" dirty="0"/>
            </a:br>
            <a:r>
              <a:rPr lang="nl-BE" dirty="0" err="1"/>
              <a:t>Two</a:t>
            </a:r>
            <a:r>
              <a:rPr lang="nl-BE" dirty="0"/>
              <a:t> </a:t>
            </a:r>
            <a:r>
              <a:rPr lang="nl-BE" dirty="0" err="1"/>
              <a:t>lines</a:t>
            </a:r>
            <a:br>
              <a:rPr lang="nl-BE" dirty="0"/>
            </a:br>
            <a:r>
              <a:rPr lang="nl-BE" dirty="0"/>
              <a:t>or </a:t>
            </a:r>
            <a:r>
              <a:rPr lang="nl-BE" dirty="0" err="1"/>
              <a:t>three</a:t>
            </a:r>
            <a:endParaRPr lang="nl-BE" dirty="0"/>
          </a:p>
        </p:txBody>
      </p:sp>
      <p:sp>
        <p:nvSpPr>
          <p:cNvPr id="4" name="Text Placeholder 3">
            <a:extLst>
              <a:ext uri="{FF2B5EF4-FFF2-40B4-BE49-F238E27FC236}">
                <a16:creationId xmlns:a16="http://schemas.microsoft.com/office/drawing/2014/main" id="{03D849C8-1851-477A-A9B5-6673877887DA}"/>
              </a:ext>
            </a:extLst>
          </p:cNvPr>
          <p:cNvSpPr>
            <a:spLocks noGrp="1"/>
          </p:cNvSpPr>
          <p:nvPr>
            <p:ph type="body" sz="quarter" idx="19"/>
          </p:nvPr>
        </p:nvSpPr>
        <p:spPr>
          <a:xfrm>
            <a:off x="407988" y="1484313"/>
            <a:ext cx="4428000" cy="4429125"/>
          </a:xfrm>
        </p:spPr>
        <p:txBody>
          <a:bodyPr/>
          <a:lstStyle/>
          <a:p>
            <a:pPr lvl="0"/>
            <a:r>
              <a:rPr lang="nl-BE" dirty="0"/>
              <a:t>Click to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p>
        </p:txBody>
      </p:sp>
      <p:sp>
        <p:nvSpPr>
          <p:cNvPr id="10" name="Picture Placeholder 9">
            <a:extLst>
              <a:ext uri="{FF2B5EF4-FFF2-40B4-BE49-F238E27FC236}">
                <a16:creationId xmlns:a16="http://schemas.microsoft.com/office/drawing/2014/main" id="{8B5427F0-1F6E-43BD-B5FB-29417006F77C}"/>
              </a:ext>
            </a:extLst>
          </p:cNvPr>
          <p:cNvSpPr>
            <a:spLocks noGrp="1"/>
          </p:cNvSpPr>
          <p:nvPr>
            <p:ph type="pic" sz="quarter" idx="15"/>
          </p:nvPr>
        </p:nvSpPr>
        <p:spPr>
          <a:xfrm>
            <a:off x="5123891" y="1"/>
            <a:ext cx="7068110" cy="6858000"/>
          </a:xfrm>
          <a:custGeom>
            <a:avLst/>
            <a:gdLst>
              <a:gd name="connsiteX0" fmla="*/ 6518675 w 7068110"/>
              <a:gd name="connsiteY0" fmla="*/ 6696375 h 6858000"/>
              <a:gd name="connsiteX1" fmla="*/ 6531093 w 7068110"/>
              <a:gd name="connsiteY1" fmla="*/ 6702043 h 6858000"/>
              <a:gd name="connsiteX2" fmla="*/ 6536088 w 7068110"/>
              <a:gd name="connsiteY2" fmla="*/ 6718710 h 6858000"/>
              <a:gd name="connsiteX3" fmla="*/ 6531121 w 7068110"/>
              <a:gd name="connsiteY3" fmla="*/ 6736075 h 6858000"/>
              <a:gd name="connsiteX4" fmla="*/ 6518675 w 7068110"/>
              <a:gd name="connsiteY4" fmla="*/ 6741770 h 6858000"/>
              <a:gd name="connsiteX5" fmla="*/ 6506173 w 7068110"/>
              <a:gd name="connsiteY5" fmla="*/ 6736103 h 6858000"/>
              <a:gd name="connsiteX6" fmla="*/ 6501206 w 7068110"/>
              <a:gd name="connsiteY6" fmla="*/ 6719045 h 6858000"/>
              <a:gd name="connsiteX7" fmla="*/ 6506173 w 7068110"/>
              <a:gd name="connsiteY7" fmla="*/ 6702015 h 6858000"/>
              <a:gd name="connsiteX8" fmla="*/ 6518675 w 7068110"/>
              <a:gd name="connsiteY8" fmla="*/ 6696375 h 6858000"/>
              <a:gd name="connsiteX9" fmla="*/ 6398569 w 7068110"/>
              <a:gd name="connsiteY9" fmla="*/ 6695928 h 6858000"/>
              <a:gd name="connsiteX10" fmla="*/ 6409703 w 7068110"/>
              <a:gd name="connsiteY10" fmla="*/ 6701568 h 6858000"/>
              <a:gd name="connsiteX11" fmla="*/ 6414364 w 7068110"/>
              <a:gd name="connsiteY11" fmla="*/ 6718543 h 6858000"/>
              <a:gd name="connsiteX12" fmla="*/ 6409592 w 7068110"/>
              <a:gd name="connsiteY12" fmla="*/ 6736103 h 6858000"/>
              <a:gd name="connsiteX13" fmla="*/ 6398123 w 7068110"/>
              <a:gd name="connsiteY13" fmla="*/ 6741770 h 6858000"/>
              <a:gd name="connsiteX14" fmla="*/ 6386905 w 7068110"/>
              <a:gd name="connsiteY14" fmla="*/ 6736298 h 6858000"/>
              <a:gd name="connsiteX15" fmla="*/ 6382273 w 7068110"/>
              <a:gd name="connsiteY15" fmla="*/ 6719380 h 6858000"/>
              <a:gd name="connsiteX16" fmla="*/ 6387212 w 7068110"/>
              <a:gd name="connsiteY16" fmla="*/ 6701931 h 6858000"/>
              <a:gd name="connsiteX17" fmla="*/ 6398569 w 7068110"/>
              <a:gd name="connsiteY17" fmla="*/ 6695928 h 6858000"/>
              <a:gd name="connsiteX18" fmla="*/ 6580773 w 7068110"/>
              <a:gd name="connsiteY18" fmla="*/ 6688056 h 6858000"/>
              <a:gd name="connsiteX19" fmla="*/ 6572095 w 7068110"/>
              <a:gd name="connsiteY19" fmla="*/ 6689256 h 6858000"/>
              <a:gd name="connsiteX20" fmla="*/ 6565704 w 7068110"/>
              <a:gd name="connsiteY20" fmla="*/ 6692187 h 6858000"/>
              <a:gd name="connsiteX21" fmla="*/ 6560765 w 7068110"/>
              <a:gd name="connsiteY21" fmla="*/ 6697799 h 6858000"/>
              <a:gd name="connsiteX22" fmla="*/ 6558951 w 7068110"/>
              <a:gd name="connsiteY22" fmla="*/ 6705141 h 6858000"/>
              <a:gd name="connsiteX23" fmla="*/ 6561156 w 7068110"/>
              <a:gd name="connsiteY23" fmla="*/ 6713098 h 6858000"/>
              <a:gd name="connsiteX24" fmla="*/ 6567630 w 7068110"/>
              <a:gd name="connsiteY24" fmla="*/ 6718738 h 6858000"/>
              <a:gd name="connsiteX25" fmla="*/ 6582950 w 7068110"/>
              <a:gd name="connsiteY25" fmla="*/ 6723568 h 6858000"/>
              <a:gd name="connsiteX26" fmla="*/ 6593219 w 7068110"/>
              <a:gd name="connsiteY26" fmla="*/ 6726974 h 6858000"/>
              <a:gd name="connsiteX27" fmla="*/ 6596177 w 7068110"/>
              <a:gd name="connsiteY27" fmla="*/ 6732334 h 6858000"/>
              <a:gd name="connsiteX28" fmla="*/ 6592828 w 7068110"/>
              <a:gd name="connsiteY28" fmla="*/ 6738950 h 6858000"/>
              <a:gd name="connsiteX29" fmla="*/ 6582559 w 7068110"/>
              <a:gd name="connsiteY29" fmla="*/ 6741770 h 6858000"/>
              <a:gd name="connsiteX30" fmla="*/ 6571872 w 7068110"/>
              <a:gd name="connsiteY30" fmla="*/ 6738588 h 6858000"/>
              <a:gd name="connsiteX31" fmla="*/ 6567211 w 7068110"/>
              <a:gd name="connsiteY31" fmla="*/ 6729431 h 6858000"/>
              <a:gd name="connsiteX32" fmla="*/ 6557277 w 7068110"/>
              <a:gd name="connsiteY32" fmla="*/ 6730993 h 6858000"/>
              <a:gd name="connsiteX33" fmla="*/ 6565007 w 7068110"/>
              <a:gd name="connsiteY33" fmla="*/ 6745232 h 6858000"/>
              <a:gd name="connsiteX34" fmla="*/ 6582615 w 7068110"/>
              <a:gd name="connsiteY34" fmla="*/ 6750034 h 6858000"/>
              <a:gd name="connsiteX35" fmla="*/ 6595117 w 7068110"/>
              <a:gd name="connsiteY35" fmla="*/ 6747605 h 6858000"/>
              <a:gd name="connsiteX36" fmla="*/ 6603572 w 7068110"/>
              <a:gd name="connsiteY36" fmla="*/ 6740737 h 6858000"/>
              <a:gd name="connsiteX37" fmla="*/ 6606502 w 7068110"/>
              <a:gd name="connsiteY37" fmla="*/ 6731273 h 6858000"/>
              <a:gd name="connsiteX38" fmla="*/ 6604102 w 7068110"/>
              <a:gd name="connsiteY38" fmla="*/ 6722675 h 6858000"/>
              <a:gd name="connsiteX39" fmla="*/ 6597489 w 7068110"/>
              <a:gd name="connsiteY39" fmla="*/ 6717397 h 6858000"/>
              <a:gd name="connsiteX40" fmla="*/ 6582615 w 7068110"/>
              <a:gd name="connsiteY40" fmla="*/ 6712735 h 6858000"/>
              <a:gd name="connsiteX41" fmla="*/ 6573741 w 7068110"/>
              <a:gd name="connsiteY41" fmla="*/ 6710167 h 6858000"/>
              <a:gd name="connsiteX42" fmla="*/ 6569890 w 7068110"/>
              <a:gd name="connsiteY42" fmla="*/ 6707487 h 6858000"/>
              <a:gd name="connsiteX43" fmla="*/ 6568662 w 7068110"/>
              <a:gd name="connsiteY43" fmla="*/ 6703969 h 6858000"/>
              <a:gd name="connsiteX44" fmla="*/ 6571620 w 7068110"/>
              <a:gd name="connsiteY44" fmla="*/ 6698608 h 6858000"/>
              <a:gd name="connsiteX45" fmla="*/ 6581499 w 7068110"/>
              <a:gd name="connsiteY45" fmla="*/ 6696319 h 6858000"/>
              <a:gd name="connsiteX46" fmla="*/ 6590568 w 7068110"/>
              <a:gd name="connsiteY46" fmla="*/ 6698888 h 6858000"/>
              <a:gd name="connsiteX47" fmla="*/ 6594447 w 7068110"/>
              <a:gd name="connsiteY47" fmla="*/ 6706035 h 6858000"/>
              <a:gd name="connsiteX48" fmla="*/ 6604270 w 7068110"/>
              <a:gd name="connsiteY48" fmla="*/ 6704695 h 6858000"/>
              <a:gd name="connsiteX49" fmla="*/ 6600809 w 7068110"/>
              <a:gd name="connsiteY49" fmla="*/ 6695510 h 6858000"/>
              <a:gd name="connsiteX50" fmla="*/ 6593024 w 7068110"/>
              <a:gd name="connsiteY50" fmla="*/ 6690065 h 6858000"/>
              <a:gd name="connsiteX51" fmla="*/ 6580773 w 7068110"/>
              <a:gd name="connsiteY51" fmla="*/ 6688056 h 6858000"/>
              <a:gd name="connsiteX52" fmla="*/ 6518675 w 7068110"/>
              <a:gd name="connsiteY52" fmla="*/ 6688056 h 6858000"/>
              <a:gd name="connsiteX53" fmla="*/ 6500034 w 7068110"/>
              <a:gd name="connsiteY53" fmla="*/ 6694645 h 6858000"/>
              <a:gd name="connsiteX54" fmla="*/ 6490881 w 7068110"/>
              <a:gd name="connsiteY54" fmla="*/ 6719045 h 6858000"/>
              <a:gd name="connsiteX55" fmla="*/ 6498555 w 7068110"/>
              <a:gd name="connsiteY55" fmla="*/ 6742050 h 6858000"/>
              <a:gd name="connsiteX56" fmla="*/ 6518675 w 7068110"/>
              <a:gd name="connsiteY56" fmla="*/ 6750034 h 6858000"/>
              <a:gd name="connsiteX57" fmla="*/ 6532990 w 7068110"/>
              <a:gd name="connsiteY57" fmla="*/ 6746405 h 6858000"/>
              <a:gd name="connsiteX58" fmla="*/ 6542980 w 7068110"/>
              <a:gd name="connsiteY58" fmla="*/ 6736215 h 6858000"/>
              <a:gd name="connsiteX59" fmla="*/ 6546413 w 7068110"/>
              <a:gd name="connsiteY59" fmla="*/ 6718208 h 6858000"/>
              <a:gd name="connsiteX60" fmla="*/ 6538655 w 7068110"/>
              <a:gd name="connsiteY60" fmla="*/ 6696068 h 6858000"/>
              <a:gd name="connsiteX61" fmla="*/ 6518675 w 7068110"/>
              <a:gd name="connsiteY61" fmla="*/ 6688056 h 6858000"/>
              <a:gd name="connsiteX62" fmla="*/ 6456947 w 7068110"/>
              <a:gd name="connsiteY62" fmla="*/ 6688056 h 6858000"/>
              <a:gd name="connsiteX63" fmla="*/ 6448269 w 7068110"/>
              <a:gd name="connsiteY63" fmla="*/ 6689256 h 6858000"/>
              <a:gd name="connsiteX64" fmla="*/ 6441878 w 7068110"/>
              <a:gd name="connsiteY64" fmla="*/ 6692187 h 6858000"/>
              <a:gd name="connsiteX65" fmla="*/ 6436939 w 7068110"/>
              <a:gd name="connsiteY65" fmla="*/ 6697799 h 6858000"/>
              <a:gd name="connsiteX66" fmla="*/ 6435125 w 7068110"/>
              <a:gd name="connsiteY66" fmla="*/ 6705141 h 6858000"/>
              <a:gd name="connsiteX67" fmla="*/ 6437330 w 7068110"/>
              <a:gd name="connsiteY67" fmla="*/ 6713098 h 6858000"/>
              <a:gd name="connsiteX68" fmla="*/ 6443804 w 7068110"/>
              <a:gd name="connsiteY68" fmla="*/ 6718738 h 6858000"/>
              <a:gd name="connsiteX69" fmla="*/ 6459124 w 7068110"/>
              <a:gd name="connsiteY69" fmla="*/ 6723568 h 6858000"/>
              <a:gd name="connsiteX70" fmla="*/ 6469393 w 7068110"/>
              <a:gd name="connsiteY70" fmla="*/ 6726974 h 6858000"/>
              <a:gd name="connsiteX71" fmla="*/ 6472351 w 7068110"/>
              <a:gd name="connsiteY71" fmla="*/ 6732334 h 6858000"/>
              <a:gd name="connsiteX72" fmla="*/ 6469002 w 7068110"/>
              <a:gd name="connsiteY72" fmla="*/ 6738950 h 6858000"/>
              <a:gd name="connsiteX73" fmla="*/ 6458733 w 7068110"/>
              <a:gd name="connsiteY73" fmla="*/ 6741770 h 6858000"/>
              <a:gd name="connsiteX74" fmla="*/ 6448046 w 7068110"/>
              <a:gd name="connsiteY74" fmla="*/ 6738588 h 6858000"/>
              <a:gd name="connsiteX75" fmla="*/ 6443385 w 7068110"/>
              <a:gd name="connsiteY75" fmla="*/ 6729431 h 6858000"/>
              <a:gd name="connsiteX76" fmla="*/ 6433451 w 7068110"/>
              <a:gd name="connsiteY76" fmla="*/ 6730993 h 6858000"/>
              <a:gd name="connsiteX77" fmla="*/ 6441181 w 7068110"/>
              <a:gd name="connsiteY77" fmla="*/ 6745232 h 6858000"/>
              <a:gd name="connsiteX78" fmla="*/ 6458789 w 7068110"/>
              <a:gd name="connsiteY78" fmla="*/ 6750034 h 6858000"/>
              <a:gd name="connsiteX79" fmla="*/ 6471291 w 7068110"/>
              <a:gd name="connsiteY79" fmla="*/ 6747605 h 6858000"/>
              <a:gd name="connsiteX80" fmla="*/ 6479746 w 7068110"/>
              <a:gd name="connsiteY80" fmla="*/ 6740737 h 6858000"/>
              <a:gd name="connsiteX81" fmla="*/ 6482676 w 7068110"/>
              <a:gd name="connsiteY81" fmla="*/ 6731273 h 6858000"/>
              <a:gd name="connsiteX82" fmla="*/ 6480276 w 7068110"/>
              <a:gd name="connsiteY82" fmla="*/ 6722675 h 6858000"/>
              <a:gd name="connsiteX83" fmla="*/ 6473663 w 7068110"/>
              <a:gd name="connsiteY83" fmla="*/ 6717397 h 6858000"/>
              <a:gd name="connsiteX84" fmla="*/ 6458789 w 7068110"/>
              <a:gd name="connsiteY84" fmla="*/ 6712735 h 6858000"/>
              <a:gd name="connsiteX85" fmla="*/ 6449915 w 7068110"/>
              <a:gd name="connsiteY85" fmla="*/ 6710167 h 6858000"/>
              <a:gd name="connsiteX86" fmla="*/ 6446064 w 7068110"/>
              <a:gd name="connsiteY86" fmla="*/ 6707487 h 6858000"/>
              <a:gd name="connsiteX87" fmla="*/ 6444836 w 7068110"/>
              <a:gd name="connsiteY87" fmla="*/ 6703969 h 6858000"/>
              <a:gd name="connsiteX88" fmla="*/ 6447794 w 7068110"/>
              <a:gd name="connsiteY88" fmla="*/ 6698608 h 6858000"/>
              <a:gd name="connsiteX89" fmla="*/ 6457673 w 7068110"/>
              <a:gd name="connsiteY89" fmla="*/ 6696319 h 6858000"/>
              <a:gd name="connsiteX90" fmla="*/ 6466742 w 7068110"/>
              <a:gd name="connsiteY90" fmla="*/ 6698888 h 6858000"/>
              <a:gd name="connsiteX91" fmla="*/ 6470621 w 7068110"/>
              <a:gd name="connsiteY91" fmla="*/ 6706035 h 6858000"/>
              <a:gd name="connsiteX92" fmla="*/ 6480444 w 7068110"/>
              <a:gd name="connsiteY92" fmla="*/ 6704695 h 6858000"/>
              <a:gd name="connsiteX93" fmla="*/ 6476983 w 7068110"/>
              <a:gd name="connsiteY93" fmla="*/ 6695510 h 6858000"/>
              <a:gd name="connsiteX94" fmla="*/ 6469198 w 7068110"/>
              <a:gd name="connsiteY94" fmla="*/ 6690065 h 6858000"/>
              <a:gd name="connsiteX95" fmla="*/ 6456947 w 7068110"/>
              <a:gd name="connsiteY95" fmla="*/ 6688056 h 6858000"/>
              <a:gd name="connsiteX96" fmla="*/ 6399518 w 7068110"/>
              <a:gd name="connsiteY96" fmla="*/ 6688056 h 6858000"/>
              <a:gd name="connsiteX97" fmla="*/ 6389640 w 7068110"/>
              <a:gd name="connsiteY97" fmla="*/ 6690317 h 6858000"/>
              <a:gd name="connsiteX98" fmla="*/ 6382328 w 7068110"/>
              <a:gd name="connsiteY98" fmla="*/ 6697101 h 6858000"/>
              <a:gd name="connsiteX99" fmla="*/ 6382328 w 7068110"/>
              <a:gd name="connsiteY99" fmla="*/ 6689395 h 6858000"/>
              <a:gd name="connsiteX100" fmla="*/ 6373175 w 7068110"/>
              <a:gd name="connsiteY100" fmla="*/ 6689395 h 6858000"/>
              <a:gd name="connsiteX101" fmla="*/ 6373175 w 7068110"/>
              <a:gd name="connsiteY101" fmla="*/ 6771419 h 6858000"/>
              <a:gd name="connsiteX102" fmla="*/ 6383221 w 7068110"/>
              <a:gd name="connsiteY102" fmla="*/ 6771419 h 6858000"/>
              <a:gd name="connsiteX103" fmla="*/ 6383221 w 7068110"/>
              <a:gd name="connsiteY103" fmla="*/ 6742552 h 6858000"/>
              <a:gd name="connsiteX104" fmla="*/ 6389779 w 7068110"/>
              <a:gd name="connsiteY104" fmla="*/ 6747912 h 6858000"/>
              <a:gd name="connsiteX105" fmla="*/ 6398792 w 7068110"/>
              <a:gd name="connsiteY105" fmla="*/ 6750034 h 6858000"/>
              <a:gd name="connsiteX106" fmla="*/ 6411880 w 7068110"/>
              <a:gd name="connsiteY106" fmla="*/ 6746153 h 6858000"/>
              <a:gd name="connsiteX107" fmla="*/ 6421368 w 7068110"/>
              <a:gd name="connsiteY107" fmla="*/ 6734986 h 6858000"/>
              <a:gd name="connsiteX108" fmla="*/ 6424633 w 7068110"/>
              <a:gd name="connsiteY108" fmla="*/ 6718598 h 6858000"/>
              <a:gd name="connsiteX109" fmla="*/ 6421675 w 7068110"/>
              <a:gd name="connsiteY109" fmla="*/ 6702991 h 6858000"/>
              <a:gd name="connsiteX110" fmla="*/ 6412913 w 7068110"/>
              <a:gd name="connsiteY110" fmla="*/ 6691964 h 6858000"/>
              <a:gd name="connsiteX111" fmla="*/ 6399518 w 7068110"/>
              <a:gd name="connsiteY111" fmla="*/ 6688056 h 6858000"/>
              <a:gd name="connsiteX112" fmla="*/ 6263192 w 7068110"/>
              <a:gd name="connsiteY112" fmla="*/ 6681542 h 6858000"/>
              <a:gd name="connsiteX113" fmla="*/ 6251388 w 7068110"/>
              <a:gd name="connsiteY113" fmla="*/ 6684306 h 6858000"/>
              <a:gd name="connsiteX114" fmla="*/ 6243435 w 7068110"/>
              <a:gd name="connsiteY114" fmla="*/ 6692514 h 6858000"/>
              <a:gd name="connsiteX115" fmla="*/ 6240644 w 7068110"/>
              <a:gd name="connsiteY115" fmla="*/ 6705328 h 6858000"/>
              <a:gd name="connsiteX116" fmla="*/ 6246783 w 7068110"/>
              <a:gd name="connsiteY116" fmla="*/ 6722972 h 6858000"/>
              <a:gd name="connsiteX117" fmla="*/ 6262745 w 7068110"/>
              <a:gd name="connsiteY117" fmla="*/ 6729338 h 6858000"/>
              <a:gd name="connsiteX118" fmla="*/ 6275944 w 7068110"/>
              <a:gd name="connsiteY118" fmla="*/ 6725178 h 6858000"/>
              <a:gd name="connsiteX119" fmla="*/ 6283060 w 7068110"/>
              <a:gd name="connsiteY119" fmla="*/ 6714039 h 6858000"/>
              <a:gd name="connsiteX120" fmla="*/ 6276196 w 7068110"/>
              <a:gd name="connsiteY120" fmla="*/ 6712029 h 6858000"/>
              <a:gd name="connsiteX121" fmla="*/ 6271173 w 7068110"/>
              <a:gd name="connsiteY121" fmla="*/ 6719901 h 6858000"/>
              <a:gd name="connsiteX122" fmla="*/ 6262355 w 7068110"/>
              <a:gd name="connsiteY122" fmla="*/ 6722805 h 6858000"/>
              <a:gd name="connsiteX123" fmla="*/ 6252169 w 7068110"/>
              <a:gd name="connsiteY123" fmla="*/ 6718422 h 6858000"/>
              <a:gd name="connsiteX124" fmla="*/ 6248234 w 7068110"/>
              <a:gd name="connsiteY124" fmla="*/ 6705496 h 6858000"/>
              <a:gd name="connsiteX125" fmla="*/ 6252392 w 7068110"/>
              <a:gd name="connsiteY125" fmla="*/ 6692374 h 6858000"/>
              <a:gd name="connsiteX126" fmla="*/ 6262968 w 7068110"/>
              <a:gd name="connsiteY126" fmla="*/ 6687795 h 6858000"/>
              <a:gd name="connsiteX127" fmla="*/ 6270642 w 7068110"/>
              <a:gd name="connsiteY127" fmla="*/ 6690000 h 6858000"/>
              <a:gd name="connsiteX128" fmla="*/ 6275582 w 7068110"/>
              <a:gd name="connsiteY128" fmla="*/ 6696338 h 6858000"/>
              <a:gd name="connsiteX129" fmla="*/ 6282223 w 7068110"/>
              <a:gd name="connsiteY129" fmla="*/ 6694719 h 6858000"/>
              <a:gd name="connsiteX130" fmla="*/ 6275526 w 7068110"/>
              <a:gd name="connsiteY130" fmla="*/ 6685087 h 6858000"/>
              <a:gd name="connsiteX131" fmla="*/ 6263192 w 7068110"/>
              <a:gd name="connsiteY131" fmla="*/ 6681542 h 6858000"/>
              <a:gd name="connsiteX132" fmla="*/ 6262689 w 7068110"/>
              <a:gd name="connsiteY132" fmla="*/ 6672421 h 6858000"/>
              <a:gd name="connsiteX133" fmla="*/ 6279935 w 7068110"/>
              <a:gd name="connsiteY133" fmla="*/ 6676972 h 6858000"/>
              <a:gd name="connsiteX134" fmla="*/ 6293078 w 7068110"/>
              <a:gd name="connsiteY134" fmla="*/ 6689981 h 6858000"/>
              <a:gd name="connsiteX135" fmla="*/ 6297794 w 7068110"/>
              <a:gd name="connsiteY135" fmla="*/ 6707599 h 6858000"/>
              <a:gd name="connsiteX136" fmla="*/ 6293162 w 7068110"/>
              <a:gd name="connsiteY136" fmla="*/ 6725047 h 6858000"/>
              <a:gd name="connsiteX137" fmla="*/ 6280158 w 7068110"/>
              <a:gd name="connsiteY137" fmla="*/ 6738057 h 6858000"/>
              <a:gd name="connsiteX138" fmla="*/ 6262689 w 7068110"/>
              <a:gd name="connsiteY138" fmla="*/ 6742720 h 6858000"/>
              <a:gd name="connsiteX139" fmla="*/ 6245221 w 7068110"/>
              <a:gd name="connsiteY139" fmla="*/ 6738057 h 6858000"/>
              <a:gd name="connsiteX140" fmla="*/ 6232189 w 7068110"/>
              <a:gd name="connsiteY140" fmla="*/ 6725047 h 6858000"/>
              <a:gd name="connsiteX141" fmla="*/ 6227529 w 7068110"/>
              <a:gd name="connsiteY141" fmla="*/ 6707599 h 6858000"/>
              <a:gd name="connsiteX142" fmla="*/ 6232273 w 7068110"/>
              <a:gd name="connsiteY142" fmla="*/ 6689981 h 6858000"/>
              <a:gd name="connsiteX143" fmla="*/ 6245416 w 7068110"/>
              <a:gd name="connsiteY143" fmla="*/ 6676972 h 6858000"/>
              <a:gd name="connsiteX144" fmla="*/ 6262689 w 7068110"/>
              <a:gd name="connsiteY144" fmla="*/ 6672421 h 6858000"/>
              <a:gd name="connsiteX145" fmla="*/ 6345345 w 7068110"/>
              <a:gd name="connsiteY145" fmla="*/ 6666838 h 6858000"/>
              <a:gd name="connsiteX146" fmla="*/ 6345345 w 7068110"/>
              <a:gd name="connsiteY146" fmla="*/ 6748694 h 6858000"/>
              <a:gd name="connsiteX147" fmla="*/ 6356172 w 7068110"/>
              <a:gd name="connsiteY147" fmla="*/ 6748694 h 6858000"/>
              <a:gd name="connsiteX148" fmla="*/ 6356172 w 7068110"/>
              <a:gd name="connsiteY148" fmla="*/ 6666838 h 6858000"/>
              <a:gd name="connsiteX149" fmla="*/ 6262689 w 7068110"/>
              <a:gd name="connsiteY149" fmla="*/ 6665442 h 6858000"/>
              <a:gd name="connsiteX150" fmla="*/ 6241984 w 7068110"/>
              <a:gd name="connsiteY150" fmla="*/ 6670886 h 6858000"/>
              <a:gd name="connsiteX151" fmla="*/ 6226217 w 7068110"/>
              <a:gd name="connsiteY151" fmla="*/ 6686464 h 6858000"/>
              <a:gd name="connsiteX152" fmla="*/ 6220552 w 7068110"/>
              <a:gd name="connsiteY152" fmla="*/ 6707599 h 6858000"/>
              <a:gd name="connsiteX153" fmla="*/ 6226133 w 7068110"/>
              <a:gd name="connsiteY153" fmla="*/ 6728537 h 6858000"/>
              <a:gd name="connsiteX154" fmla="*/ 6241733 w 7068110"/>
              <a:gd name="connsiteY154" fmla="*/ 6744144 h 6858000"/>
              <a:gd name="connsiteX155" fmla="*/ 6262689 w 7068110"/>
              <a:gd name="connsiteY155" fmla="*/ 6749699 h 6858000"/>
              <a:gd name="connsiteX156" fmla="*/ 6283646 w 7068110"/>
              <a:gd name="connsiteY156" fmla="*/ 6744144 h 6858000"/>
              <a:gd name="connsiteX157" fmla="*/ 6299217 w 7068110"/>
              <a:gd name="connsiteY157" fmla="*/ 6728537 h 6858000"/>
              <a:gd name="connsiteX158" fmla="*/ 6304771 w 7068110"/>
              <a:gd name="connsiteY158" fmla="*/ 6707599 h 6858000"/>
              <a:gd name="connsiteX159" fmla="*/ 6299134 w 7068110"/>
              <a:gd name="connsiteY159" fmla="*/ 6686464 h 6858000"/>
              <a:gd name="connsiteX160" fmla="*/ 6283395 w 7068110"/>
              <a:gd name="connsiteY160" fmla="*/ 6670886 h 6858000"/>
              <a:gd name="connsiteX161" fmla="*/ 6262689 w 7068110"/>
              <a:gd name="connsiteY161" fmla="*/ 6665442 h 6858000"/>
              <a:gd name="connsiteX162" fmla="*/ 6220386 w 7068110"/>
              <a:gd name="connsiteY162" fmla="*/ 6199510 h 6858000"/>
              <a:gd name="connsiteX163" fmla="*/ 6220386 w 7068110"/>
              <a:gd name="connsiteY163" fmla="*/ 6537672 h 6858000"/>
              <a:gd name="connsiteX164" fmla="*/ 6220386 w 7068110"/>
              <a:gd name="connsiteY164" fmla="*/ 6609029 h 6858000"/>
              <a:gd name="connsiteX165" fmla="*/ 6613618 w 7068110"/>
              <a:gd name="connsiteY165" fmla="*/ 6609029 h 6858000"/>
              <a:gd name="connsiteX166" fmla="*/ 6631966 w 7068110"/>
              <a:gd name="connsiteY166" fmla="*/ 6556697 h 6858000"/>
              <a:gd name="connsiteX167" fmla="*/ 6656987 w 7068110"/>
              <a:gd name="connsiteY167" fmla="*/ 6199510 h 6858000"/>
              <a:gd name="connsiteX168" fmla="*/ 6220386 w 7068110"/>
              <a:gd name="connsiteY168" fmla="*/ 6199510 h 6858000"/>
              <a:gd name="connsiteX169" fmla="*/ 0 w 7068110"/>
              <a:gd name="connsiteY169" fmla="*/ 0 h 6858000"/>
              <a:gd name="connsiteX170" fmla="*/ 7068110 w 7068110"/>
              <a:gd name="connsiteY170" fmla="*/ 0 h 6858000"/>
              <a:gd name="connsiteX171" fmla="*/ 7068110 w 7068110"/>
              <a:gd name="connsiteY171" fmla="*/ 6858000 h 6858000"/>
              <a:gd name="connsiteX172" fmla="*/ 0 w 7068110"/>
              <a:gd name="connsiteY1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7068110" h="6858000">
                <a:moveTo>
                  <a:pt x="6518675" y="6696375"/>
                </a:moveTo>
                <a:cubicBezTo>
                  <a:pt x="6523623" y="6696375"/>
                  <a:pt x="6527763" y="6698264"/>
                  <a:pt x="6531093" y="6702043"/>
                </a:cubicBezTo>
                <a:cubicBezTo>
                  <a:pt x="6534423" y="6705821"/>
                  <a:pt x="6536088" y="6711376"/>
                  <a:pt x="6536088" y="6718710"/>
                </a:cubicBezTo>
                <a:cubicBezTo>
                  <a:pt x="6536088" y="6726489"/>
                  <a:pt x="6534432" y="6732278"/>
                  <a:pt x="6531121" y="6736075"/>
                </a:cubicBezTo>
                <a:cubicBezTo>
                  <a:pt x="6527809" y="6739872"/>
                  <a:pt x="6523660" y="6741770"/>
                  <a:pt x="6518675" y="6741770"/>
                </a:cubicBezTo>
                <a:cubicBezTo>
                  <a:pt x="6513652" y="6741770"/>
                  <a:pt x="6509485" y="6739881"/>
                  <a:pt x="6506173" y="6736103"/>
                </a:cubicBezTo>
                <a:cubicBezTo>
                  <a:pt x="6502862" y="6732324"/>
                  <a:pt x="6501206" y="6726638"/>
                  <a:pt x="6501206" y="6719045"/>
                </a:cubicBezTo>
                <a:cubicBezTo>
                  <a:pt x="6501206" y="6711451"/>
                  <a:pt x="6502862" y="6705775"/>
                  <a:pt x="6506173" y="6702015"/>
                </a:cubicBezTo>
                <a:cubicBezTo>
                  <a:pt x="6509485" y="6698255"/>
                  <a:pt x="6513652" y="6696375"/>
                  <a:pt x="6518675" y="6696375"/>
                </a:cubicBezTo>
                <a:close/>
                <a:moveTo>
                  <a:pt x="6398569" y="6695928"/>
                </a:moveTo>
                <a:cubicBezTo>
                  <a:pt x="6402885" y="6695928"/>
                  <a:pt x="6406597" y="6697808"/>
                  <a:pt x="6409703" y="6701568"/>
                </a:cubicBezTo>
                <a:cubicBezTo>
                  <a:pt x="6412810" y="6705328"/>
                  <a:pt x="6414364" y="6710986"/>
                  <a:pt x="6414364" y="6718543"/>
                </a:cubicBezTo>
                <a:cubicBezTo>
                  <a:pt x="6414364" y="6726471"/>
                  <a:pt x="6412773" y="6732324"/>
                  <a:pt x="6409592" y="6736103"/>
                </a:cubicBezTo>
                <a:cubicBezTo>
                  <a:pt x="6406411" y="6739881"/>
                  <a:pt x="6402588" y="6741770"/>
                  <a:pt x="6398123" y="6741770"/>
                </a:cubicBezTo>
                <a:cubicBezTo>
                  <a:pt x="6393732" y="6741770"/>
                  <a:pt x="6389993" y="6739947"/>
                  <a:pt x="6386905" y="6736298"/>
                </a:cubicBezTo>
                <a:cubicBezTo>
                  <a:pt x="6383817" y="6732650"/>
                  <a:pt x="6382273" y="6727011"/>
                  <a:pt x="6382273" y="6719380"/>
                </a:cubicBezTo>
                <a:cubicBezTo>
                  <a:pt x="6382273" y="6711749"/>
                  <a:pt x="6383919" y="6705933"/>
                  <a:pt x="6387212" y="6701931"/>
                </a:cubicBezTo>
                <a:cubicBezTo>
                  <a:pt x="6390505" y="6697929"/>
                  <a:pt x="6394290" y="6695928"/>
                  <a:pt x="6398569" y="6695928"/>
                </a:cubicBezTo>
                <a:close/>
                <a:moveTo>
                  <a:pt x="6580773" y="6688056"/>
                </a:moveTo>
                <a:cubicBezTo>
                  <a:pt x="6577685" y="6688056"/>
                  <a:pt x="6574792" y="6688456"/>
                  <a:pt x="6572095" y="6689256"/>
                </a:cubicBezTo>
                <a:cubicBezTo>
                  <a:pt x="6569397" y="6690056"/>
                  <a:pt x="6567267" y="6691034"/>
                  <a:pt x="6565704" y="6692187"/>
                </a:cubicBezTo>
                <a:cubicBezTo>
                  <a:pt x="6563621" y="6693676"/>
                  <a:pt x="6561974" y="6695547"/>
                  <a:pt x="6560765" y="6697799"/>
                </a:cubicBezTo>
                <a:cubicBezTo>
                  <a:pt x="6559556" y="6700051"/>
                  <a:pt x="6558951" y="6702498"/>
                  <a:pt x="6558951" y="6705141"/>
                </a:cubicBezTo>
                <a:cubicBezTo>
                  <a:pt x="6558951" y="6708045"/>
                  <a:pt x="6559686" y="6710697"/>
                  <a:pt x="6561156" y="6713098"/>
                </a:cubicBezTo>
                <a:cubicBezTo>
                  <a:pt x="6562626" y="6715499"/>
                  <a:pt x="6564784" y="6717379"/>
                  <a:pt x="6567630" y="6718738"/>
                </a:cubicBezTo>
                <a:cubicBezTo>
                  <a:pt x="6570476" y="6720096"/>
                  <a:pt x="6575583" y="6721706"/>
                  <a:pt x="6582950" y="6723568"/>
                </a:cubicBezTo>
                <a:cubicBezTo>
                  <a:pt x="6588419" y="6724945"/>
                  <a:pt x="6591842" y="6726080"/>
                  <a:pt x="6593219" y="6726974"/>
                </a:cubicBezTo>
                <a:cubicBezTo>
                  <a:pt x="6595191" y="6728276"/>
                  <a:pt x="6596177" y="6730063"/>
                  <a:pt x="6596177" y="6732334"/>
                </a:cubicBezTo>
                <a:cubicBezTo>
                  <a:pt x="6596177" y="6734865"/>
                  <a:pt x="6595061" y="6737070"/>
                  <a:pt x="6592828" y="6738950"/>
                </a:cubicBezTo>
                <a:cubicBezTo>
                  <a:pt x="6590596" y="6740830"/>
                  <a:pt x="6587173" y="6741770"/>
                  <a:pt x="6582559" y="6741770"/>
                </a:cubicBezTo>
                <a:cubicBezTo>
                  <a:pt x="6577983" y="6741770"/>
                  <a:pt x="6574420" y="6740709"/>
                  <a:pt x="6571872" y="6738588"/>
                </a:cubicBezTo>
                <a:cubicBezTo>
                  <a:pt x="6569323" y="6736466"/>
                  <a:pt x="6567769" y="6733414"/>
                  <a:pt x="6567211" y="6729431"/>
                </a:cubicBezTo>
                <a:lnTo>
                  <a:pt x="6557277" y="6730993"/>
                </a:lnTo>
                <a:cubicBezTo>
                  <a:pt x="6558393" y="6737284"/>
                  <a:pt x="6560970" y="6742031"/>
                  <a:pt x="6565007" y="6745232"/>
                </a:cubicBezTo>
                <a:cubicBezTo>
                  <a:pt x="6569044" y="6748434"/>
                  <a:pt x="6574913" y="6750034"/>
                  <a:pt x="6582615" y="6750034"/>
                </a:cubicBezTo>
                <a:cubicBezTo>
                  <a:pt x="6587266" y="6750034"/>
                  <a:pt x="6591433" y="6749224"/>
                  <a:pt x="6595117" y="6747605"/>
                </a:cubicBezTo>
                <a:cubicBezTo>
                  <a:pt x="6598800" y="6745985"/>
                  <a:pt x="6601619" y="6743696"/>
                  <a:pt x="6603572" y="6740737"/>
                </a:cubicBezTo>
                <a:cubicBezTo>
                  <a:pt x="6605525" y="6737778"/>
                  <a:pt x="6606502" y="6734623"/>
                  <a:pt x="6606502" y="6731273"/>
                </a:cubicBezTo>
                <a:cubicBezTo>
                  <a:pt x="6606502" y="6727848"/>
                  <a:pt x="6605702" y="6724982"/>
                  <a:pt x="6604102" y="6722675"/>
                </a:cubicBezTo>
                <a:cubicBezTo>
                  <a:pt x="6602502" y="6720367"/>
                  <a:pt x="6600298" y="6718608"/>
                  <a:pt x="6597489" y="6717397"/>
                </a:cubicBezTo>
                <a:cubicBezTo>
                  <a:pt x="6594679" y="6716188"/>
                  <a:pt x="6589722" y="6714634"/>
                  <a:pt x="6582615" y="6712735"/>
                </a:cubicBezTo>
                <a:cubicBezTo>
                  <a:pt x="6577704" y="6711395"/>
                  <a:pt x="6574746" y="6710539"/>
                  <a:pt x="6573741" y="6710167"/>
                </a:cubicBezTo>
                <a:cubicBezTo>
                  <a:pt x="6571992" y="6709459"/>
                  <a:pt x="6570709" y="6708566"/>
                  <a:pt x="6569890" y="6707487"/>
                </a:cubicBezTo>
                <a:cubicBezTo>
                  <a:pt x="6569072" y="6706444"/>
                  <a:pt x="6568662" y="6705272"/>
                  <a:pt x="6568662" y="6703969"/>
                </a:cubicBezTo>
                <a:cubicBezTo>
                  <a:pt x="6568662" y="6701922"/>
                  <a:pt x="6569648" y="6700135"/>
                  <a:pt x="6571620" y="6698608"/>
                </a:cubicBezTo>
                <a:cubicBezTo>
                  <a:pt x="6573592" y="6697083"/>
                  <a:pt x="6576885" y="6696319"/>
                  <a:pt x="6581499" y="6696319"/>
                </a:cubicBezTo>
                <a:cubicBezTo>
                  <a:pt x="6585406" y="6696319"/>
                  <a:pt x="6588429" y="6697176"/>
                  <a:pt x="6590568" y="6698888"/>
                </a:cubicBezTo>
                <a:cubicBezTo>
                  <a:pt x="6592707" y="6700600"/>
                  <a:pt x="6594000" y="6702982"/>
                  <a:pt x="6594447" y="6706035"/>
                </a:cubicBezTo>
                <a:lnTo>
                  <a:pt x="6604270" y="6704695"/>
                </a:lnTo>
                <a:cubicBezTo>
                  <a:pt x="6603637" y="6700860"/>
                  <a:pt x="6602484" y="6697799"/>
                  <a:pt x="6600809" y="6695510"/>
                </a:cubicBezTo>
                <a:cubicBezTo>
                  <a:pt x="6599135" y="6693220"/>
                  <a:pt x="6596540" y="6691406"/>
                  <a:pt x="6593024" y="6690065"/>
                </a:cubicBezTo>
                <a:cubicBezTo>
                  <a:pt x="6589508" y="6688726"/>
                  <a:pt x="6585424" y="6688056"/>
                  <a:pt x="6580773" y="6688056"/>
                </a:cubicBezTo>
                <a:close/>
                <a:moveTo>
                  <a:pt x="6518675" y="6688056"/>
                </a:moveTo>
                <a:cubicBezTo>
                  <a:pt x="6511345" y="6688056"/>
                  <a:pt x="6505131" y="6690252"/>
                  <a:pt x="6500034" y="6694645"/>
                </a:cubicBezTo>
                <a:cubicBezTo>
                  <a:pt x="6493932" y="6699930"/>
                  <a:pt x="6490881" y="6708064"/>
                  <a:pt x="6490881" y="6719045"/>
                </a:cubicBezTo>
                <a:cubicBezTo>
                  <a:pt x="6490881" y="6729059"/>
                  <a:pt x="6493439" y="6736726"/>
                  <a:pt x="6498555" y="6742050"/>
                </a:cubicBezTo>
                <a:cubicBezTo>
                  <a:pt x="6503671" y="6747372"/>
                  <a:pt x="6510378" y="6750034"/>
                  <a:pt x="6518675" y="6750034"/>
                </a:cubicBezTo>
                <a:cubicBezTo>
                  <a:pt x="6523847" y="6750034"/>
                  <a:pt x="6528618" y="6748824"/>
                  <a:pt x="6532990" y="6746405"/>
                </a:cubicBezTo>
                <a:cubicBezTo>
                  <a:pt x="6537362" y="6743985"/>
                  <a:pt x="6540692" y="6740588"/>
                  <a:pt x="6542980" y="6736215"/>
                </a:cubicBezTo>
                <a:cubicBezTo>
                  <a:pt x="6545268" y="6731841"/>
                  <a:pt x="6546413" y="6725838"/>
                  <a:pt x="6546413" y="6718208"/>
                </a:cubicBezTo>
                <a:cubicBezTo>
                  <a:pt x="6546413" y="6708789"/>
                  <a:pt x="6543827" y="6701410"/>
                  <a:pt x="6538655" y="6696068"/>
                </a:cubicBezTo>
                <a:cubicBezTo>
                  <a:pt x="6533483" y="6690727"/>
                  <a:pt x="6526823" y="6688056"/>
                  <a:pt x="6518675" y="6688056"/>
                </a:cubicBezTo>
                <a:close/>
                <a:moveTo>
                  <a:pt x="6456947" y="6688056"/>
                </a:moveTo>
                <a:cubicBezTo>
                  <a:pt x="6453859" y="6688056"/>
                  <a:pt x="6450966" y="6688456"/>
                  <a:pt x="6448269" y="6689256"/>
                </a:cubicBezTo>
                <a:cubicBezTo>
                  <a:pt x="6445571" y="6690056"/>
                  <a:pt x="6443441" y="6691034"/>
                  <a:pt x="6441878" y="6692187"/>
                </a:cubicBezTo>
                <a:cubicBezTo>
                  <a:pt x="6439795" y="6693676"/>
                  <a:pt x="6438148" y="6695547"/>
                  <a:pt x="6436939" y="6697799"/>
                </a:cubicBezTo>
                <a:cubicBezTo>
                  <a:pt x="6435730" y="6700051"/>
                  <a:pt x="6435125" y="6702498"/>
                  <a:pt x="6435125" y="6705141"/>
                </a:cubicBezTo>
                <a:cubicBezTo>
                  <a:pt x="6435125" y="6708045"/>
                  <a:pt x="6435860" y="6710697"/>
                  <a:pt x="6437330" y="6713098"/>
                </a:cubicBezTo>
                <a:cubicBezTo>
                  <a:pt x="6438800" y="6715499"/>
                  <a:pt x="6440958" y="6717379"/>
                  <a:pt x="6443804" y="6718738"/>
                </a:cubicBezTo>
                <a:cubicBezTo>
                  <a:pt x="6446650" y="6720096"/>
                  <a:pt x="6451757" y="6721706"/>
                  <a:pt x="6459124" y="6723568"/>
                </a:cubicBezTo>
                <a:cubicBezTo>
                  <a:pt x="6464593" y="6724945"/>
                  <a:pt x="6468016" y="6726080"/>
                  <a:pt x="6469393" y="6726974"/>
                </a:cubicBezTo>
                <a:cubicBezTo>
                  <a:pt x="6471365" y="6728276"/>
                  <a:pt x="6472351" y="6730063"/>
                  <a:pt x="6472351" y="6732334"/>
                </a:cubicBezTo>
                <a:cubicBezTo>
                  <a:pt x="6472351" y="6734865"/>
                  <a:pt x="6471235" y="6737070"/>
                  <a:pt x="6469002" y="6738950"/>
                </a:cubicBezTo>
                <a:cubicBezTo>
                  <a:pt x="6466770" y="6740830"/>
                  <a:pt x="6463347" y="6741770"/>
                  <a:pt x="6458733" y="6741770"/>
                </a:cubicBezTo>
                <a:cubicBezTo>
                  <a:pt x="6454157" y="6741770"/>
                  <a:pt x="6450594" y="6740709"/>
                  <a:pt x="6448046" y="6738588"/>
                </a:cubicBezTo>
                <a:cubicBezTo>
                  <a:pt x="6445497" y="6736466"/>
                  <a:pt x="6443943" y="6733414"/>
                  <a:pt x="6443385" y="6729431"/>
                </a:cubicBezTo>
                <a:lnTo>
                  <a:pt x="6433451" y="6730993"/>
                </a:lnTo>
                <a:cubicBezTo>
                  <a:pt x="6434567" y="6737284"/>
                  <a:pt x="6437144" y="6742031"/>
                  <a:pt x="6441181" y="6745232"/>
                </a:cubicBezTo>
                <a:cubicBezTo>
                  <a:pt x="6445218" y="6748434"/>
                  <a:pt x="6451087" y="6750034"/>
                  <a:pt x="6458789" y="6750034"/>
                </a:cubicBezTo>
                <a:cubicBezTo>
                  <a:pt x="6463440" y="6750034"/>
                  <a:pt x="6467607" y="6749224"/>
                  <a:pt x="6471291" y="6747605"/>
                </a:cubicBezTo>
                <a:cubicBezTo>
                  <a:pt x="6474974" y="6745985"/>
                  <a:pt x="6477793" y="6743696"/>
                  <a:pt x="6479746" y="6740737"/>
                </a:cubicBezTo>
                <a:cubicBezTo>
                  <a:pt x="6481699" y="6737778"/>
                  <a:pt x="6482676" y="6734623"/>
                  <a:pt x="6482676" y="6731273"/>
                </a:cubicBezTo>
                <a:cubicBezTo>
                  <a:pt x="6482676" y="6727848"/>
                  <a:pt x="6481876" y="6724982"/>
                  <a:pt x="6480276" y="6722675"/>
                </a:cubicBezTo>
                <a:cubicBezTo>
                  <a:pt x="6478676" y="6720367"/>
                  <a:pt x="6476472" y="6718608"/>
                  <a:pt x="6473663" y="6717397"/>
                </a:cubicBezTo>
                <a:cubicBezTo>
                  <a:pt x="6470853" y="6716188"/>
                  <a:pt x="6465896" y="6714634"/>
                  <a:pt x="6458789" y="6712735"/>
                </a:cubicBezTo>
                <a:cubicBezTo>
                  <a:pt x="6453878" y="6711395"/>
                  <a:pt x="6450920" y="6710539"/>
                  <a:pt x="6449915" y="6710167"/>
                </a:cubicBezTo>
                <a:cubicBezTo>
                  <a:pt x="6448166" y="6709459"/>
                  <a:pt x="6446883" y="6708566"/>
                  <a:pt x="6446064" y="6707487"/>
                </a:cubicBezTo>
                <a:cubicBezTo>
                  <a:pt x="6445246" y="6706444"/>
                  <a:pt x="6444836" y="6705272"/>
                  <a:pt x="6444836" y="6703969"/>
                </a:cubicBezTo>
                <a:cubicBezTo>
                  <a:pt x="6444836" y="6701922"/>
                  <a:pt x="6445822" y="6700135"/>
                  <a:pt x="6447794" y="6698608"/>
                </a:cubicBezTo>
                <a:cubicBezTo>
                  <a:pt x="6449766" y="6697083"/>
                  <a:pt x="6453059" y="6696319"/>
                  <a:pt x="6457673" y="6696319"/>
                </a:cubicBezTo>
                <a:cubicBezTo>
                  <a:pt x="6461580" y="6696319"/>
                  <a:pt x="6464603" y="6697176"/>
                  <a:pt x="6466742" y="6698888"/>
                </a:cubicBezTo>
                <a:cubicBezTo>
                  <a:pt x="6468881" y="6700600"/>
                  <a:pt x="6470174" y="6702982"/>
                  <a:pt x="6470621" y="6706035"/>
                </a:cubicBezTo>
                <a:lnTo>
                  <a:pt x="6480444" y="6704695"/>
                </a:lnTo>
                <a:cubicBezTo>
                  <a:pt x="6479811" y="6700860"/>
                  <a:pt x="6478658" y="6697799"/>
                  <a:pt x="6476983" y="6695510"/>
                </a:cubicBezTo>
                <a:cubicBezTo>
                  <a:pt x="6475309" y="6693220"/>
                  <a:pt x="6472714" y="6691406"/>
                  <a:pt x="6469198" y="6690065"/>
                </a:cubicBezTo>
                <a:cubicBezTo>
                  <a:pt x="6465682" y="6688726"/>
                  <a:pt x="6461598" y="6688056"/>
                  <a:pt x="6456947" y="6688056"/>
                </a:cubicBezTo>
                <a:close/>
                <a:moveTo>
                  <a:pt x="6399518" y="6688056"/>
                </a:moveTo>
                <a:cubicBezTo>
                  <a:pt x="6395648" y="6688056"/>
                  <a:pt x="6392356" y="6688809"/>
                  <a:pt x="6389640" y="6690317"/>
                </a:cubicBezTo>
                <a:cubicBezTo>
                  <a:pt x="6386923" y="6691824"/>
                  <a:pt x="6384486" y="6694086"/>
                  <a:pt x="6382328" y="6697101"/>
                </a:cubicBezTo>
                <a:lnTo>
                  <a:pt x="6382328" y="6689395"/>
                </a:lnTo>
                <a:lnTo>
                  <a:pt x="6373175" y="6689395"/>
                </a:lnTo>
                <a:lnTo>
                  <a:pt x="6373175" y="6771419"/>
                </a:lnTo>
                <a:lnTo>
                  <a:pt x="6383221" y="6771419"/>
                </a:lnTo>
                <a:lnTo>
                  <a:pt x="6383221" y="6742552"/>
                </a:lnTo>
                <a:cubicBezTo>
                  <a:pt x="6384933" y="6744711"/>
                  <a:pt x="6387119" y="6746498"/>
                  <a:pt x="6389779" y="6747912"/>
                </a:cubicBezTo>
                <a:cubicBezTo>
                  <a:pt x="6392439" y="6749327"/>
                  <a:pt x="6395444" y="6750034"/>
                  <a:pt x="6398792" y="6750034"/>
                </a:cubicBezTo>
                <a:cubicBezTo>
                  <a:pt x="6403369" y="6750034"/>
                  <a:pt x="6407731" y="6748741"/>
                  <a:pt x="6411880" y="6746153"/>
                </a:cubicBezTo>
                <a:cubicBezTo>
                  <a:pt x="6416029" y="6743566"/>
                  <a:pt x="6419191" y="6739844"/>
                  <a:pt x="6421368" y="6734986"/>
                </a:cubicBezTo>
                <a:cubicBezTo>
                  <a:pt x="6423544" y="6730128"/>
                  <a:pt x="6424633" y="6724666"/>
                  <a:pt x="6424633" y="6718598"/>
                </a:cubicBezTo>
                <a:cubicBezTo>
                  <a:pt x="6424633" y="6712940"/>
                  <a:pt x="6423647" y="6707738"/>
                  <a:pt x="6421675" y="6702991"/>
                </a:cubicBezTo>
                <a:cubicBezTo>
                  <a:pt x="6419703" y="6698245"/>
                  <a:pt x="6416782" y="6694570"/>
                  <a:pt x="6412913" y="6691964"/>
                </a:cubicBezTo>
                <a:cubicBezTo>
                  <a:pt x="6409043" y="6689358"/>
                  <a:pt x="6404578" y="6688056"/>
                  <a:pt x="6399518" y="6688056"/>
                </a:cubicBezTo>
                <a:close/>
                <a:moveTo>
                  <a:pt x="6263192" y="6681542"/>
                </a:moveTo>
                <a:cubicBezTo>
                  <a:pt x="6258764" y="6681542"/>
                  <a:pt x="6254829" y="6682463"/>
                  <a:pt x="6251388" y="6684306"/>
                </a:cubicBezTo>
                <a:cubicBezTo>
                  <a:pt x="6247946" y="6686148"/>
                  <a:pt x="6245295" y="6688884"/>
                  <a:pt x="6243435" y="6692514"/>
                </a:cubicBezTo>
                <a:cubicBezTo>
                  <a:pt x="6241574" y="6696142"/>
                  <a:pt x="6240644" y="6700414"/>
                  <a:pt x="6240644" y="6705328"/>
                </a:cubicBezTo>
                <a:cubicBezTo>
                  <a:pt x="6240644" y="6712847"/>
                  <a:pt x="6242691" y="6718729"/>
                  <a:pt x="6246783" y="6722972"/>
                </a:cubicBezTo>
                <a:cubicBezTo>
                  <a:pt x="6250876" y="6727216"/>
                  <a:pt x="6256197" y="6729338"/>
                  <a:pt x="6262745" y="6729338"/>
                </a:cubicBezTo>
                <a:cubicBezTo>
                  <a:pt x="6267917" y="6729338"/>
                  <a:pt x="6272317" y="6727951"/>
                  <a:pt x="6275944" y="6725178"/>
                </a:cubicBezTo>
                <a:cubicBezTo>
                  <a:pt x="6279572" y="6722404"/>
                  <a:pt x="6281944" y="6718692"/>
                  <a:pt x="6283060" y="6714039"/>
                </a:cubicBezTo>
                <a:lnTo>
                  <a:pt x="6276196" y="6712029"/>
                </a:lnTo>
                <a:cubicBezTo>
                  <a:pt x="6275377" y="6715341"/>
                  <a:pt x="6273703" y="6717965"/>
                  <a:pt x="6271173" y="6719901"/>
                </a:cubicBezTo>
                <a:cubicBezTo>
                  <a:pt x="6268643" y="6721837"/>
                  <a:pt x="6265703" y="6722805"/>
                  <a:pt x="6262355" y="6722805"/>
                </a:cubicBezTo>
                <a:cubicBezTo>
                  <a:pt x="6258187" y="6722805"/>
                  <a:pt x="6254792" y="6721344"/>
                  <a:pt x="6252169" y="6718422"/>
                </a:cubicBezTo>
                <a:cubicBezTo>
                  <a:pt x="6249546" y="6715499"/>
                  <a:pt x="6248234" y="6711190"/>
                  <a:pt x="6248234" y="6705496"/>
                </a:cubicBezTo>
                <a:cubicBezTo>
                  <a:pt x="6248234" y="6699800"/>
                  <a:pt x="6249620" y="6695426"/>
                  <a:pt x="6252392" y="6692374"/>
                </a:cubicBezTo>
                <a:cubicBezTo>
                  <a:pt x="6255164" y="6689321"/>
                  <a:pt x="6258690" y="6687795"/>
                  <a:pt x="6262968" y="6687795"/>
                </a:cubicBezTo>
                <a:cubicBezTo>
                  <a:pt x="6265908" y="6687795"/>
                  <a:pt x="6268466" y="6688531"/>
                  <a:pt x="6270642" y="6690000"/>
                </a:cubicBezTo>
                <a:cubicBezTo>
                  <a:pt x="6272819" y="6691471"/>
                  <a:pt x="6274465" y="6693583"/>
                  <a:pt x="6275582" y="6696338"/>
                </a:cubicBezTo>
                <a:lnTo>
                  <a:pt x="6282223" y="6694719"/>
                </a:lnTo>
                <a:cubicBezTo>
                  <a:pt x="6281032" y="6690662"/>
                  <a:pt x="6278800" y="6687451"/>
                  <a:pt x="6275526" y="6685087"/>
                </a:cubicBezTo>
                <a:cubicBezTo>
                  <a:pt x="6272252" y="6682723"/>
                  <a:pt x="6268140" y="6681542"/>
                  <a:pt x="6263192" y="6681542"/>
                </a:cubicBezTo>
                <a:close/>
                <a:moveTo>
                  <a:pt x="6262689" y="6672421"/>
                </a:moveTo>
                <a:cubicBezTo>
                  <a:pt x="6268568" y="6672421"/>
                  <a:pt x="6274317" y="6673938"/>
                  <a:pt x="6279935" y="6676972"/>
                </a:cubicBezTo>
                <a:cubicBezTo>
                  <a:pt x="6285553" y="6680006"/>
                  <a:pt x="6289934" y="6684343"/>
                  <a:pt x="6293078" y="6689981"/>
                </a:cubicBezTo>
                <a:cubicBezTo>
                  <a:pt x="6296222" y="6695621"/>
                  <a:pt x="6297794" y="6701494"/>
                  <a:pt x="6297794" y="6707599"/>
                </a:cubicBezTo>
                <a:cubicBezTo>
                  <a:pt x="6297794" y="6713665"/>
                  <a:pt x="6296250" y="6719482"/>
                  <a:pt x="6293162" y="6725047"/>
                </a:cubicBezTo>
                <a:cubicBezTo>
                  <a:pt x="6290074" y="6730612"/>
                  <a:pt x="6285739" y="6734949"/>
                  <a:pt x="6280158" y="6738057"/>
                </a:cubicBezTo>
                <a:cubicBezTo>
                  <a:pt x="6274577" y="6741165"/>
                  <a:pt x="6268754" y="6742720"/>
                  <a:pt x="6262689" y="6742720"/>
                </a:cubicBezTo>
                <a:cubicBezTo>
                  <a:pt x="6256625" y="6742720"/>
                  <a:pt x="6250802" y="6741165"/>
                  <a:pt x="6245221" y="6738057"/>
                </a:cubicBezTo>
                <a:cubicBezTo>
                  <a:pt x="6239640" y="6734949"/>
                  <a:pt x="6235296" y="6730612"/>
                  <a:pt x="6232189" y="6725047"/>
                </a:cubicBezTo>
                <a:cubicBezTo>
                  <a:pt x="6229082" y="6719482"/>
                  <a:pt x="6227529" y="6713665"/>
                  <a:pt x="6227529" y="6707599"/>
                </a:cubicBezTo>
                <a:cubicBezTo>
                  <a:pt x="6227529" y="6701494"/>
                  <a:pt x="6229110" y="6695621"/>
                  <a:pt x="6232273" y="6689981"/>
                </a:cubicBezTo>
                <a:cubicBezTo>
                  <a:pt x="6235435" y="6684343"/>
                  <a:pt x="6239816" y="6680006"/>
                  <a:pt x="6245416" y="6676972"/>
                </a:cubicBezTo>
                <a:cubicBezTo>
                  <a:pt x="6251016" y="6673938"/>
                  <a:pt x="6256773" y="6672421"/>
                  <a:pt x="6262689" y="6672421"/>
                </a:cubicBezTo>
                <a:close/>
                <a:moveTo>
                  <a:pt x="6345345" y="6666838"/>
                </a:moveTo>
                <a:lnTo>
                  <a:pt x="6345345" y="6748694"/>
                </a:lnTo>
                <a:lnTo>
                  <a:pt x="6356172" y="6748694"/>
                </a:lnTo>
                <a:lnTo>
                  <a:pt x="6356172" y="6666838"/>
                </a:lnTo>
                <a:close/>
                <a:moveTo>
                  <a:pt x="6262689" y="6665442"/>
                </a:moveTo>
                <a:cubicBezTo>
                  <a:pt x="6255620" y="6665442"/>
                  <a:pt x="6248718" y="6667257"/>
                  <a:pt x="6241984" y="6670886"/>
                </a:cubicBezTo>
                <a:cubicBezTo>
                  <a:pt x="6235249" y="6674515"/>
                  <a:pt x="6229994" y="6679708"/>
                  <a:pt x="6226217" y="6686464"/>
                </a:cubicBezTo>
                <a:cubicBezTo>
                  <a:pt x="6222441" y="6693220"/>
                  <a:pt x="6220552" y="6700265"/>
                  <a:pt x="6220552" y="6707599"/>
                </a:cubicBezTo>
                <a:cubicBezTo>
                  <a:pt x="6220552" y="6714857"/>
                  <a:pt x="6222413" y="6721836"/>
                  <a:pt x="6226133" y="6728537"/>
                </a:cubicBezTo>
                <a:cubicBezTo>
                  <a:pt x="6229854" y="6735237"/>
                  <a:pt x="6235054" y="6740440"/>
                  <a:pt x="6241733" y="6744144"/>
                </a:cubicBezTo>
                <a:cubicBezTo>
                  <a:pt x="6248411" y="6747847"/>
                  <a:pt x="6255397" y="6749699"/>
                  <a:pt x="6262689" y="6749699"/>
                </a:cubicBezTo>
                <a:cubicBezTo>
                  <a:pt x="6269982" y="6749699"/>
                  <a:pt x="6276968" y="6747847"/>
                  <a:pt x="6283646" y="6744144"/>
                </a:cubicBezTo>
                <a:cubicBezTo>
                  <a:pt x="6290325" y="6740440"/>
                  <a:pt x="6295515" y="6735237"/>
                  <a:pt x="6299217" y="6728537"/>
                </a:cubicBezTo>
                <a:cubicBezTo>
                  <a:pt x="6302920" y="6721836"/>
                  <a:pt x="6304771" y="6714857"/>
                  <a:pt x="6304771" y="6707599"/>
                </a:cubicBezTo>
                <a:cubicBezTo>
                  <a:pt x="6304771" y="6700265"/>
                  <a:pt x="6302892" y="6693220"/>
                  <a:pt x="6299134" y="6686464"/>
                </a:cubicBezTo>
                <a:cubicBezTo>
                  <a:pt x="6295376" y="6679708"/>
                  <a:pt x="6290130" y="6674515"/>
                  <a:pt x="6283395" y="6670886"/>
                </a:cubicBezTo>
                <a:cubicBezTo>
                  <a:pt x="6276661" y="6667257"/>
                  <a:pt x="6269759" y="6665442"/>
                  <a:pt x="6262689" y="6665442"/>
                </a:cubicBezTo>
                <a:close/>
                <a:moveTo>
                  <a:pt x="6220386" y="6199510"/>
                </a:moveTo>
                <a:cubicBezTo>
                  <a:pt x="6220386" y="6199510"/>
                  <a:pt x="6220386" y="6199510"/>
                  <a:pt x="6220386" y="6537672"/>
                </a:cubicBezTo>
                <a:lnTo>
                  <a:pt x="6220386" y="6609029"/>
                </a:lnTo>
                <a:lnTo>
                  <a:pt x="6613618" y="6609029"/>
                </a:lnTo>
                <a:lnTo>
                  <a:pt x="6631966" y="6556697"/>
                </a:lnTo>
                <a:cubicBezTo>
                  <a:pt x="6670432" y="6433809"/>
                  <a:pt x="6674067" y="6319269"/>
                  <a:pt x="6656987" y="6199510"/>
                </a:cubicBezTo>
                <a:cubicBezTo>
                  <a:pt x="6656987" y="6199510"/>
                  <a:pt x="6656987" y="6199510"/>
                  <a:pt x="6220386" y="6199510"/>
                </a:cubicBezTo>
                <a:close/>
                <a:moveTo>
                  <a:pt x="0" y="0"/>
                </a:moveTo>
                <a:lnTo>
                  <a:pt x="7068110" y="0"/>
                </a:lnTo>
                <a:lnTo>
                  <a:pt x="7068110" y="6858000"/>
                </a:lnTo>
                <a:lnTo>
                  <a:pt x="0" y="6858000"/>
                </a:lnTo>
                <a:close/>
              </a:path>
            </a:pathLst>
          </a:custGeom>
          <a:solidFill>
            <a:schemeClr val="bg1">
              <a:lumMod val="75000"/>
            </a:schemeClr>
          </a:solidFill>
        </p:spPr>
        <p:txBody>
          <a:bodyPr wrap="square" anchor="ctr">
            <a:noAutofit/>
          </a:bodyPr>
          <a:lstStyle>
            <a:lvl1pPr algn="ctr">
              <a:defRPr/>
            </a:lvl1pPr>
          </a:lstStyle>
          <a:p>
            <a:r>
              <a:rPr lang="nl-BE" noProof="0" dirty="0"/>
              <a:t>Click icon to </a:t>
            </a:r>
            <a:r>
              <a:rPr lang="nl-BE" noProof="0" dirty="0" err="1"/>
              <a:t>add</a:t>
            </a:r>
            <a:r>
              <a:rPr lang="nl-BE" noProof="0" dirty="0"/>
              <a:t> picture</a:t>
            </a:r>
          </a:p>
        </p:txBody>
      </p:sp>
      <p:sp>
        <p:nvSpPr>
          <p:cNvPr id="8" name="(c) Ipsos">
            <a:extLst>
              <a:ext uri="{FF2B5EF4-FFF2-40B4-BE49-F238E27FC236}">
                <a16:creationId xmlns:a16="http://schemas.microsoft.com/office/drawing/2014/main" id="{ECE8CBAC-27A7-4383-856B-688CFFFC8A96}"/>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11" name="Graphique 8">
            <a:extLst>
              <a:ext uri="{FF2B5EF4-FFF2-40B4-BE49-F238E27FC236}">
                <a16:creationId xmlns:a16="http://schemas.microsoft.com/office/drawing/2014/main" id="{9E956FF5-0F31-4EAB-B081-67F36B6062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9021"/>
            <a:ext cx="446881" cy="409329"/>
          </a:xfrm>
          <a:prstGeom prst="rect">
            <a:avLst/>
          </a:prstGeom>
        </p:spPr>
      </p:pic>
    </p:spTree>
    <p:extLst>
      <p:ext uri="{BB962C8B-B14F-4D97-AF65-F5344CB8AC3E}">
        <p14:creationId xmlns:p14="http://schemas.microsoft.com/office/powerpoint/2010/main" val="2494874931"/>
      </p:ext>
    </p:extLst>
  </p:cSld>
  <p:clrMapOvr>
    <a:masterClrMapping/>
  </p:clrMapOvr>
  <p:extLst>
    <p:ext uri="{DCECCB84-F9BA-43D5-87BE-67443E8EF086}">
      <p15:sldGuideLst xmlns:p15="http://schemas.microsoft.com/office/powerpoint/2012/main">
        <p15:guide id="5" orient="horz" pos="935">
          <p15:clr>
            <a:srgbClr val="FBAE40"/>
          </p15:clr>
        </p15:guide>
        <p15:guide id="8" orient="horz" pos="372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mp; Visual Lef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80B734A-C881-4587-9095-A06E5B5DFE59}"/>
              </a:ext>
            </a:extLst>
          </p:cNvPr>
          <p:cNvSpPr>
            <a:spLocks noGrp="1"/>
          </p:cNvSpPr>
          <p:nvPr>
            <p:ph type="pic" sz="quarter" idx="15"/>
          </p:nvPr>
        </p:nvSpPr>
        <p:spPr>
          <a:xfrm>
            <a:off x="2" y="1"/>
            <a:ext cx="4306822" cy="6858000"/>
          </a:xfrm>
          <a:custGeom>
            <a:avLst/>
            <a:gdLst>
              <a:gd name="connsiteX0" fmla="*/ 818352 w 4306822"/>
              <a:gd name="connsiteY0" fmla="*/ 6204523 h 6858000"/>
              <a:gd name="connsiteX1" fmla="*/ 818352 w 4306822"/>
              <a:gd name="connsiteY1" fmla="*/ 6600706 h 6858000"/>
              <a:gd name="connsiteX2" fmla="*/ 824702 w 4306822"/>
              <a:gd name="connsiteY2" fmla="*/ 6600706 h 6858000"/>
              <a:gd name="connsiteX3" fmla="*/ 824702 w 4306822"/>
              <a:gd name="connsiteY3" fmla="*/ 6204523 h 6858000"/>
              <a:gd name="connsiteX4" fmla="*/ 0 w 4306822"/>
              <a:gd name="connsiteY4" fmla="*/ 0 h 6858000"/>
              <a:gd name="connsiteX5" fmla="*/ 4306822 w 4306822"/>
              <a:gd name="connsiteY5" fmla="*/ 0 h 6858000"/>
              <a:gd name="connsiteX6" fmla="*/ 4306822 w 4306822"/>
              <a:gd name="connsiteY6" fmla="*/ 6858000 h 6858000"/>
              <a:gd name="connsiteX7" fmla="*/ 0 w 43068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6822" h="6858000">
                <a:moveTo>
                  <a:pt x="818352" y="6204523"/>
                </a:moveTo>
                <a:lnTo>
                  <a:pt x="818352" y="6600706"/>
                </a:lnTo>
                <a:lnTo>
                  <a:pt x="824702" y="6600706"/>
                </a:lnTo>
                <a:lnTo>
                  <a:pt x="824702" y="6204523"/>
                </a:lnTo>
                <a:close/>
                <a:moveTo>
                  <a:pt x="0" y="0"/>
                </a:moveTo>
                <a:lnTo>
                  <a:pt x="4306822" y="0"/>
                </a:lnTo>
                <a:lnTo>
                  <a:pt x="4306822" y="6858000"/>
                </a:lnTo>
                <a:lnTo>
                  <a:pt x="0" y="6858000"/>
                </a:lnTo>
                <a:close/>
              </a:path>
            </a:pathLst>
          </a:custGeom>
          <a:solidFill>
            <a:schemeClr val="bg1">
              <a:lumMod val="75000"/>
            </a:schemeClr>
          </a:solidFill>
        </p:spPr>
        <p:txBody>
          <a:bodyPr wrap="square" anchor="ctr">
            <a:noAutofit/>
          </a:bodyPr>
          <a:lstStyle>
            <a:lvl1pPr algn="ctr">
              <a:defRPr/>
            </a:lvl1pPr>
          </a:lstStyle>
          <a:p>
            <a:r>
              <a:rPr lang="nl-BE" noProof="0" dirty="0"/>
              <a:t>Click icon to </a:t>
            </a:r>
            <a:r>
              <a:rPr lang="nl-BE" noProof="0" dirty="0" err="1"/>
              <a:t>add</a:t>
            </a:r>
            <a:r>
              <a:rPr lang="nl-BE" noProof="0" dirty="0"/>
              <a:t> picture</a:t>
            </a:r>
          </a:p>
        </p:txBody>
      </p:sp>
      <p:sp>
        <p:nvSpPr>
          <p:cNvPr id="2" name="Rectangle 1">
            <a:extLst>
              <a:ext uri="{FF2B5EF4-FFF2-40B4-BE49-F238E27FC236}">
                <a16:creationId xmlns:a16="http://schemas.microsoft.com/office/drawing/2014/main" id="{EE15B9A7-20FC-4F46-8387-4CCC79717A8A}"/>
              </a:ext>
            </a:extLst>
          </p:cNvPr>
          <p:cNvSpPr/>
          <p:nvPr userDrawn="1"/>
        </p:nvSpPr>
        <p:spPr>
          <a:xfrm>
            <a:off x="11049001" y="5913438"/>
            <a:ext cx="1143000" cy="944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nl-BE" smtClean="0"/>
              <a:pPr/>
              <a:t>‹#›</a:t>
            </a:fld>
            <a:r>
              <a:rPr lang="nl-BE" dirty="0"/>
              <a:t> </a:t>
            </a:r>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717143" y="368300"/>
            <a:ext cx="7074013" cy="997196"/>
          </a:xfrm>
        </p:spPr>
        <p:txBody>
          <a:bodyPr>
            <a:noAutofit/>
          </a:bodyPr>
          <a:lstStyle>
            <a:lvl1pPr>
              <a:defRPr/>
            </a:lvl1pPr>
          </a:lstStyle>
          <a:p>
            <a:r>
              <a:rPr lang="nl-BE" dirty="0"/>
              <a:t>TITLE OF THE SLIDE</a:t>
            </a:r>
            <a:br>
              <a:rPr lang="nl-BE" dirty="0"/>
            </a:br>
            <a:r>
              <a:rPr lang="nl-BE" dirty="0" err="1"/>
              <a:t>Two</a:t>
            </a:r>
            <a:r>
              <a:rPr lang="nl-BE" dirty="0"/>
              <a:t> </a:t>
            </a:r>
            <a:r>
              <a:rPr lang="nl-BE" dirty="0" err="1"/>
              <a:t>lines</a:t>
            </a:r>
            <a:br>
              <a:rPr lang="nl-BE" dirty="0"/>
            </a:br>
            <a:r>
              <a:rPr lang="nl-BE" dirty="0"/>
              <a:t>or </a:t>
            </a:r>
            <a:r>
              <a:rPr lang="nl-BE" dirty="0" err="1"/>
              <a:t>three</a:t>
            </a:r>
            <a:endParaRPr lang="nl-BE" dirty="0"/>
          </a:p>
        </p:txBody>
      </p:sp>
      <p:sp>
        <p:nvSpPr>
          <p:cNvPr id="4" name="Text Placeholder 3">
            <a:extLst>
              <a:ext uri="{FF2B5EF4-FFF2-40B4-BE49-F238E27FC236}">
                <a16:creationId xmlns:a16="http://schemas.microsoft.com/office/drawing/2014/main" id="{03D849C8-1851-477A-A9B5-6673877887DA}"/>
              </a:ext>
            </a:extLst>
          </p:cNvPr>
          <p:cNvSpPr>
            <a:spLocks noGrp="1"/>
          </p:cNvSpPr>
          <p:nvPr>
            <p:ph type="body" sz="quarter" idx="19"/>
          </p:nvPr>
        </p:nvSpPr>
        <p:spPr>
          <a:xfrm>
            <a:off x="4717143" y="1484313"/>
            <a:ext cx="7074013" cy="4429125"/>
          </a:xfrm>
        </p:spPr>
        <p:txBody>
          <a:bodyPr/>
          <a:lstStyle/>
          <a:p>
            <a:pPr lvl="0"/>
            <a:r>
              <a:rPr lang="nl-BE" dirty="0"/>
              <a:t>Click to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p>
        </p:txBody>
      </p:sp>
      <p:sp>
        <p:nvSpPr>
          <p:cNvPr id="8" name="(c) Ipsos">
            <a:extLst>
              <a:ext uri="{FF2B5EF4-FFF2-40B4-BE49-F238E27FC236}">
                <a16:creationId xmlns:a16="http://schemas.microsoft.com/office/drawing/2014/main" id="{ECE8CBAC-27A7-4383-856B-688CFFFC8A96}"/>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2"/>
                </a:solidFill>
              </a:rPr>
              <a:t>© Ipsos</a:t>
            </a:r>
          </a:p>
        </p:txBody>
      </p:sp>
      <p:pic>
        <p:nvPicPr>
          <p:cNvPr id="11" name="Graphique 8">
            <a:extLst>
              <a:ext uri="{FF2B5EF4-FFF2-40B4-BE49-F238E27FC236}">
                <a16:creationId xmlns:a16="http://schemas.microsoft.com/office/drawing/2014/main" id="{9E956FF5-0F31-4EAB-B081-67F36B6062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9021"/>
            <a:ext cx="446881" cy="409329"/>
          </a:xfrm>
          <a:prstGeom prst="rect">
            <a:avLst/>
          </a:prstGeom>
        </p:spPr>
      </p:pic>
    </p:spTree>
    <p:extLst>
      <p:ext uri="{BB962C8B-B14F-4D97-AF65-F5344CB8AC3E}">
        <p14:creationId xmlns:p14="http://schemas.microsoft.com/office/powerpoint/2010/main" val="4111605413"/>
      </p:ext>
    </p:extLst>
  </p:cSld>
  <p:clrMapOvr>
    <a:masterClrMapping/>
  </p:clrMapOvr>
  <p:extLst>
    <p:ext uri="{DCECCB84-F9BA-43D5-87BE-67443E8EF086}">
      <p15:sldGuideLst xmlns:p15="http://schemas.microsoft.com/office/powerpoint/2012/main">
        <p15:guide id="5" orient="horz" pos="935">
          <p15:clr>
            <a:srgbClr val="FBAE40"/>
          </p15:clr>
        </p15:guide>
        <p15:guide id="8" orient="horz" pos="372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sual Right &amp; Diagonal Stripes">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4" name="Picture Placeholder 3">
            <a:extLst>
              <a:ext uri="{FF2B5EF4-FFF2-40B4-BE49-F238E27FC236}">
                <a16:creationId xmlns:a16="http://schemas.microsoft.com/office/drawing/2014/main" id="{13C2929E-DB5B-41C8-9CD4-82AF0D933B9C}"/>
              </a:ext>
            </a:extLst>
          </p:cNvPr>
          <p:cNvSpPr>
            <a:spLocks noGrp="1"/>
          </p:cNvSpPr>
          <p:nvPr>
            <p:ph type="pic" sz="quarter" idx="20"/>
          </p:nvPr>
        </p:nvSpPr>
        <p:spPr>
          <a:xfrm>
            <a:off x="6400800" y="0"/>
            <a:ext cx="5791199" cy="6858000"/>
          </a:xfrm>
          <a:solidFill>
            <a:schemeClr val="bg1">
              <a:lumMod val="75000"/>
            </a:schemeClr>
          </a:solidFill>
        </p:spPr>
        <p:txBody>
          <a:bodyPr/>
          <a:lstStyle/>
          <a:p>
            <a:r>
              <a:rPr lang="nl-BE" dirty="0"/>
              <a:t>Click icon to </a:t>
            </a:r>
            <a:r>
              <a:rPr lang="nl-BE" dirty="0" err="1"/>
              <a:t>add</a:t>
            </a:r>
            <a:r>
              <a:rPr lang="nl-BE" dirty="0"/>
              <a:t> picture</a:t>
            </a:r>
          </a:p>
        </p:txBody>
      </p:sp>
      <p:grpSp>
        <p:nvGrpSpPr>
          <p:cNvPr id="8" name="Angled stripes">
            <a:extLst>
              <a:ext uri="{FF2B5EF4-FFF2-40B4-BE49-F238E27FC236}">
                <a16:creationId xmlns:a16="http://schemas.microsoft.com/office/drawing/2014/main" id="{22A662EA-67CB-4825-BF81-BB128B408C26}"/>
              </a:ext>
            </a:extLst>
          </p:cNvPr>
          <p:cNvGrpSpPr/>
          <p:nvPr userDrawn="1"/>
        </p:nvGrpSpPr>
        <p:grpSpPr>
          <a:xfrm>
            <a:off x="0" y="1"/>
            <a:ext cx="3834809" cy="3763146"/>
            <a:chOff x="0" y="1"/>
            <a:chExt cx="3834809" cy="3763146"/>
          </a:xfrm>
        </p:grpSpPr>
        <p:sp>
          <p:nvSpPr>
            <p:cNvPr id="9" name="Angled stripe 2">
              <a:extLst>
                <a:ext uri="{FF2B5EF4-FFF2-40B4-BE49-F238E27FC236}">
                  <a16:creationId xmlns:a16="http://schemas.microsoft.com/office/drawing/2014/main" id="{66B8B058-8F68-4E69-BEC3-0A68F66136D4}"/>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0" name="Angled stripe 1">
              <a:extLst>
                <a:ext uri="{FF2B5EF4-FFF2-40B4-BE49-F238E27FC236}">
                  <a16:creationId xmlns:a16="http://schemas.microsoft.com/office/drawing/2014/main" id="{7F4EB53B-4873-44BA-90A6-63D1D261C4B9}"/>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Tree>
    <p:extLst>
      <p:ext uri="{BB962C8B-B14F-4D97-AF65-F5344CB8AC3E}">
        <p14:creationId xmlns:p14="http://schemas.microsoft.com/office/powerpoint/2010/main" val="2555085588"/>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1" name="TextBox 10">
            <a:extLst>
              <a:ext uri="{FF2B5EF4-FFF2-40B4-BE49-F238E27FC236}">
                <a16:creationId xmlns:a16="http://schemas.microsoft.com/office/drawing/2014/main" id="{7AEAB7C8-BAE9-490C-8CDE-6086AED3C2D8}"/>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sp>
        <p:nvSpPr>
          <p:cNvPr id="5" name="Slide Number Placeholder 4">
            <a:extLst>
              <a:ext uri="{FF2B5EF4-FFF2-40B4-BE49-F238E27FC236}">
                <a16:creationId xmlns:a16="http://schemas.microsoft.com/office/drawing/2014/main" id="{C40E1B82-472D-4CFA-8D33-C8ED1F0493D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16" name="Straight Connector 15">
            <a:extLst>
              <a:ext uri="{FF2B5EF4-FFF2-40B4-BE49-F238E27FC236}">
                <a16:creationId xmlns:a16="http://schemas.microsoft.com/office/drawing/2014/main" id="{F50FD98E-C0A3-443F-BCC3-E123AE6EAEB5}"/>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que 8">
            <a:extLst>
              <a:ext uri="{FF2B5EF4-FFF2-40B4-BE49-F238E27FC236}">
                <a16:creationId xmlns:a16="http://schemas.microsoft.com/office/drawing/2014/main" id="{8BDD45A3-2B3A-4A98-BCDC-1A4B4A86DB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
        <p:nvSpPr>
          <p:cNvPr id="14" name="strTableOfContents">
            <a:extLst>
              <a:ext uri="{FF2B5EF4-FFF2-40B4-BE49-F238E27FC236}">
                <a16:creationId xmlns:a16="http://schemas.microsoft.com/office/drawing/2014/main" id="{F054EDE5-1748-43F2-ABBB-3333C03EC5DA}"/>
              </a:ext>
            </a:extLst>
          </p:cNvPr>
          <p:cNvSpPr>
            <a:spLocks noGrp="1"/>
          </p:cNvSpPr>
          <p:nvPr>
            <p:ph type="body" sz="quarter" idx="13" hasCustomPrompt="1"/>
          </p:nvPr>
        </p:nvSpPr>
        <p:spPr>
          <a:xfrm>
            <a:off x="414473" y="1593561"/>
            <a:ext cx="11369540" cy="4535777"/>
          </a:xfrm>
        </p:spPr>
        <p:txBody>
          <a:bodyPr wrap="square" lIns="0" rIns="0" numCol="2" spcCol="576000">
            <a:noAutofit/>
          </a:bodyPr>
          <a:lstStyle>
            <a:lvl1pPr marL="0" marR="0" indent="0" algn="l" defTabSz="447675" rtl="0" eaLnBrk="1" fontAlgn="auto" latinLnBrk="0" hangingPunct="1">
              <a:lnSpc>
                <a:spcPct val="100000"/>
              </a:lnSpc>
              <a:spcBef>
                <a:spcPts val="1800"/>
              </a:spcBef>
              <a:spcAft>
                <a:spcPts val="0"/>
              </a:spcAft>
              <a:buClrTx/>
              <a:buSzPct val="100000"/>
              <a:buFont typeface="+mj-lt"/>
              <a:buNone/>
              <a:tabLst/>
              <a:defRPr sz="1600" b="1">
                <a:solidFill>
                  <a:schemeClr val="bg1"/>
                </a:solidFill>
                <a:latin typeface="+mn-lt"/>
              </a:defRPr>
            </a:lvl1pPr>
            <a:lvl2pPr marL="447675" indent="0" defTabSz="447675">
              <a:lnSpc>
                <a:spcPct val="100000"/>
              </a:lnSpc>
              <a:buFont typeface="Arial" panose="020B0604020202020204" pitchFamily="34" charset="0"/>
              <a:buNone/>
              <a:defRPr sz="1600">
                <a:solidFill>
                  <a:schemeClr val="bg1"/>
                </a:solidFill>
              </a:defRPr>
            </a:lvl2pPr>
            <a:lvl3pPr marL="895350" indent="0" defTabSz="447675">
              <a:buNone/>
              <a:defRPr>
                <a:solidFill>
                  <a:schemeClr val="bg1"/>
                </a:solidFill>
              </a:defRPr>
            </a:lvl3pPr>
            <a:lvl4pPr>
              <a:defRPr>
                <a:solidFill>
                  <a:schemeClr val="bg1"/>
                </a:solidFill>
              </a:defRPr>
            </a:lvl4pPr>
            <a:lvl5pPr>
              <a:defRPr>
                <a:solidFill>
                  <a:schemeClr val="bg1"/>
                </a:solidFill>
              </a:defRPr>
            </a:lvl5pPr>
          </a:lstStyle>
          <a:p>
            <a:pPr lvl="0"/>
            <a:r>
              <a:rPr lang="nl-BE" noProof="0" dirty="0"/>
              <a:t>1. 	CHAPTER TITLE</a:t>
            </a:r>
          </a:p>
          <a:p>
            <a:pPr lvl="1"/>
            <a:r>
              <a:rPr lang="nl-BE" noProof="0" dirty="0"/>
              <a:t>1.1	</a:t>
            </a:r>
            <a:r>
              <a:rPr lang="nl-BE" noProof="0" dirty="0" err="1"/>
              <a:t>Section</a:t>
            </a:r>
            <a:r>
              <a:rPr lang="nl-BE" noProof="0" dirty="0"/>
              <a:t> </a:t>
            </a:r>
            <a:r>
              <a:rPr lang="nl-BE" noProof="0" dirty="0" err="1"/>
              <a:t>title</a:t>
            </a:r>
            <a:endParaRPr lang="nl-BE" noProof="0" dirty="0"/>
          </a:p>
          <a:p>
            <a:pPr lvl="1"/>
            <a:r>
              <a:rPr lang="nl-BE" noProof="0" dirty="0"/>
              <a:t>1.2	</a:t>
            </a:r>
            <a:r>
              <a:rPr lang="nl-BE" noProof="0" dirty="0" err="1"/>
              <a:t>Section</a:t>
            </a:r>
            <a:r>
              <a:rPr lang="nl-BE" noProof="0" dirty="0"/>
              <a:t> </a:t>
            </a:r>
            <a:r>
              <a:rPr lang="nl-BE" noProof="0" dirty="0" err="1"/>
              <a:t>title</a:t>
            </a:r>
            <a:endParaRPr lang="nl-BE" noProof="0" dirty="0"/>
          </a:p>
          <a:p>
            <a:pPr lvl="2"/>
            <a:r>
              <a:rPr lang="nl-BE" noProof="0" dirty="0"/>
              <a:t>1.2.1	</a:t>
            </a:r>
            <a:r>
              <a:rPr lang="nl-BE" noProof="0" dirty="0" err="1"/>
              <a:t>Subsection</a:t>
            </a:r>
            <a:r>
              <a:rPr lang="nl-BE" noProof="0" dirty="0"/>
              <a:t> </a:t>
            </a:r>
            <a:r>
              <a:rPr lang="nl-BE" noProof="0" dirty="0" err="1"/>
              <a:t>title</a:t>
            </a:r>
            <a:endParaRPr lang="nl-BE" noProof="0" dirty="0"/>
          </a:p>
          <a:p>
            <a:pPr lvl="2"/>
            <a:r>
              <a:rPr lang="nl-BE" noProof="0" dirty="0"/>
              <a:t>1.2.2	</a:t>
            </a:r>
            <a:r>
              <a:rPr lang="nl-BE" noProof="0" dirty="0" err="1"/>
              <a:t>Subsection</a:t>
            </a:r>
            <a:r>
              <a:rPr lang="nl-BE" noProof="0" dirty="0"/>
              <a:t> </a:t>
            </a:r>
            <a:r>
              <a:rPr lang="nl-BE" noProof="0" dirty="0" err="1"/>
              <a:t>title</a:t>
            </a:r>
            <a:endParaRPr lang="nl-BE" noProof="0" dirty="0"/>
          </a:p>
          <a:p>
            <a:pPr lvl="0"/>
            <a:r>
              <a:rPr lang="nl-BE" noProof="0" dirty="0"/>
              <a:t>2. 	CHAPTER TITLE</a:t>
            </a:r>
          </a:p>
          <a:p>
            <a:pPr lvl="1"/>
            <a:r>
              <a:rPr lang="nl-BE" noProof="0" dirty="0"/>
              <a:t>2.1	</a:t>
            </a:r>
            <a:r>
              <a:rPr lang="nl-BE" noProof="0" dirty="0" err="1"/>
              <a:t>Section</a:t>
            </a:r>
            <a:r>
              <a:rPr lang="nl-BE" noProof="0" dirty="0"/>
              <a:t> </a:t>
            </a:r>
            <a:r>
              <a:rPr lang="nl-BE" noProof="0" dirty="0" err="1"/>
              <a:t>title</a:t>
            </a:r>
            <a:endParaRPr lang="nl-BE" noProof="0" dirty="0"/>
          </a:p>
          <a:p>
            <a:pPr lvl="1"/>
            <a:r>
              <a:rPr lang="nl-BE" noProof="0" dirty="0"/>
              <a:t>2.2	</a:t>
            </a:r>
            <a:r>
              <a:rPr lang="nl-BE" noProof="0" dirty="0" err="1"/>
              <a:t>Section</a:t>
            </a:r>
            <a:r>
              <a:rPr lang="nl-BE" noProof="0" dirty="0"/>
              <a:t> </a:t>
            </a:r>
            <a:r>
              <a:rPr lang="nl-BE" noProof="0" dirty="0" err="1"/>
              <a:t>title</a:t>
            </a:r>
            <a:endParaRPr lang="nl-BE" noProof="0" dirty="0"/>
          </a:p>
          <a:p>
            <a:pPr lvl="0"/>
            <a:r>
              <a:rPr lang="nl-BE" noProof="0" dirty="0"/>
              <a:t>3.	CHAPTER TITLE</a:t>
            </a:r>
          </a:p>
          <a:p>
            <a:pPr marL="0" marR="0" lvl="0" indent="0" algn="l" defTabSz="447675" rtl="0" eaLnBrk="1" fontAlgn="auto" latinLnBrk="0" hangingPunct="1">
              <a:lnSpc>
                <a:spcPct val="100000"/>
              </a:lnSpc>
              <a:spcBef>
                <a:spcPts val="1800"/>
              </a:spcBef>
              <a:spcAft>
                <a:spcPts val="0"/>
              </a:spcAft>
              <a:buClrTx/>
              <a:buSzPct val="100000"/>
              <a:buFont typeface="+mj-lt"/>
              <a:buNone/>
              <a:tabLst/>
              <a:defRPr/>
            </a:pPr>
            <a:r>
              <a:rPr lang="nl-BE" noProof="0" dirty="0"/>
              <a:t>4.	CHAPTER TITLE</a:t>
            </a:r>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noAutofit/>
          </a:bodyPr>
          <a:lstStyle>
            <a:lvl1pPr>
              <a:lnSpc>
                <a:spcPct val="80000"/>
              </a:lnSpc>
              <a:defRPr sz="6000" spc="-200" baseline="0">
                <a:solidFill>
                  <a:schemeClr val="bg1"/>
                </a:solidFill>
              </a:defRPr>
            </a:lvl1pPr>
          </a:lstStyle>
          <a:p>
            <a:r>
              <a:rPr lang="nl-BE" noProof="0" dirty="0"/>
              <a:t>SUMMARY</a:t>
            </a:r>
          </a:p>
        </p:txBody>
      </p:sp>
    </p:spTree>
    <p:extLst>
      <p:ext uri="{BB962C8B-B14F-4D97-AF65-F5344CB8AC3E}">
        <p14:creationId xmlns:p14="http://schemas.microsoft.com/office/powerpoint/2010/main" val="2566412616"/>
      </p:ext>
    </p:extLst>
  </p:cSld>
  <p:clrMapOvr>
    <a:masterClrMapping/>
  </p:clrMapOvr>
  <p:extLst>
    <p:ext uri="{DCECCB84-F9BA-43D5-87BE-67443E8EF086}">
      <p15:sldGuideLst xmlns:p15="http://schemas.microsoft.com/office/powerpoint/2012/main">
        <p15:guide id="1" orient="horz" pos="32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Visual Diagonal">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F0F305B-8CE9-4590-AEE9-17AD255881A5}"/>
              </a:ext>
            </a:extLst>
          </p:cNvPr>
          <p:cNvSpPr>
            <a:spLocks noGrp="1"/>
          </p:cNvSpPr>
          <p:nvPr>
            <p:ph type="pic" sz="quarter" idx="13" hasCustomPrompt="1"/>
          </p:nvPr>
        </p:nvSpPr>
        <p:spPr>
          <a:xfrm>
            <a:off x="0" y="0"/>
            <a:ext cx="12192000" cy="6858000"/>
          </a:xfrm>
          <a:custGeom>
            <a:avLst/>
            <a:gdLst>
              <a:gd name="connsiteX0" fmla="*/ 825026 w 12192000"/>
              <a:gd name="connsiteY0" fmla="*/ 6209433 h 6858000"/>
              <a:gd name="connsiteX1" fmla="*/ 825026 w 12192000"/>
              <a:gd name="connsiteY1" fmla="*/ 6605433 h 6858000"/>
              <a:gd name="connsiteX2" fmla="*/ 832226 w 12192000"/>
              <a:gd name="connsiteY2" fmla="*/ 6605433 h 6858000"/>
              <a:gd name="connsiteX3" fmla="*/ 832226 w 12192000"/>
              <a:gd name="connsiteY3" fmla="*/ 6209433 h 6858000"/>
              <a:gd name="connsiteX4" fmla="*/ 6840072 w 12192000"/>
              <a:gd name="connsiteY4" fmla="*/ 0 h 6858000"/>
              <a:gd name="connsiteX5" fmla="*/ 12192000 w 12192000"/>
              <a:gd name="connsiteY5" fmla="*/ 0 h 6858000"/>
              <a:gd name="connsiteX6" fmla="*/ 12192000 w 12192000"/>
              <a:gd name="connsiteY6" fmla="*/ 5047129 h 6858000"/>
              <a:gd name="connsiteX7" fmla="*/ 10381129 w 12192000"/>
              <a:gd name="connsiteY7" fmla="*/ 6858000 h 6858000"/>
              <a:gd name="connsiteX8" fmla="*/ 0 w 12192000"/>
              <a:gd name="connsiteY8" fmla="*/ 6858000 h 6858000"/>
              <a:gd name="connsiteX9" fmla="*/ 0 w 12192000"/>
              <a:gd name="connsiteY9" fmla="*/ 68400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5026" y="6209433"/>
                </a:moveTo>
                <a:lnTo>
                  <a:pt x="825026" y="6605433"/>
                </a:lnTo>
                <a:lnTo>
                  <a:pt x="832226" y="6605433"/>
                </a:lnTo>
                <a:lnTo>
                  <a:pt x="832226" y="6209433"/>
                </a:lnTo>
                <a:close/>
                <a:moveTo>
                  <a:pt x="6840072" y="0"/>
                </a:moveTo>
                <a:lnTo>
                  <a:pt x="12192000" y="0"/>
                </a:lnTo>
                <a:lnTo>
                  <a:pt x="12192000" y="5047129"/>
                </a:lnTo>
                <a:lnTo>
                  <a:pt x="10381129" y="6858000"/>
                </a:lnTo>
                <a:lnTo>
                  <a:pt x="0" y="6858000"/>
                </a:lnTo>
                <a:lnTo>
                  <a:pt x="0" y="6840072"/>
                </a:lnTo>
                <a:close/>
              </a:path>
            </a:pathLst>
          </a:custGeom>
          <a:solidFill>
            <a:schemeClr val="bg1">
              <a:lumMod val="75000"/>
            </a:schemeClr>
          </a:solidFill>
        </p:spPr>
        <p:txBody>
          <a:bodyPr wrap="square">
            <a:noAutofit/>
          </a:bodyPr>
          <a:lstStyle/>
          <a:p>
            <a:r>
              <a:rPr lang="nl-BE" dirty="0"/>
              <a:t> </a:t>
            </a:r>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nl-BE" dirty="0"/>
              <a:t>TITLE OF THE SLIDE – </a:t>
            </a:r>
            <a:r>
              <a:rPr lang="nl-BE" dirty="0" err="1"/>
              <a:t>one</a:t>
            </a:r>
            <a:r>
              <a:rPr lang="nl-BE" dirty="0"/>
              <a:t> line</a:t>
            </a:r>
          </a:p>
        </p:txBody>
      </p:sp>
      <p:sp>
        <p:nvSpPr>
          <p:cNvPr id="5" name="Text Placeholder 5">
            <a:extLst>
              <a:ext uri="{FF2B5EF4-FFF2-40B4-BE49-F238E27FC236}">
                <a16:creationId xmlns:a16="http://schemas.microsoft.com/office/drawing/2014/main" id="{7E3E18FB-D9A3-4E90-AC92-ECC1E796D5D9}"/>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nl-BE" dirty="0" err="1"/>
              <a:t>Subtitle</a:t>
            </a:r>
            <a:r>
              <a:rPr lang="nl-BE" dirty="0"/>
              <a:t> of </a:t>
            </a:r>
            <a:r>
              <a:rPr lang="nl-BE" dirty="0" err="1"/>
              <a:t>the</a:t>
            </a:r>
            <a:r>
              <a:rPr lang="nl-BE" dirty="0"/>
              <a:t> slide – </a:t>
            </a:r>
            <a:r>
              <a:rPr lang="nl-BE" dirty="0" err="1"/>
              <a:t>One</a:t>
            </a:r>
            <a:r>
              <a:rPr lang="nl-BE" dirty="0"/>
              <a:t> line</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2887212453"/>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ull Visual">
    <p:spTree>
      <p:nvGrpSpPr>
        <p:cNvPr id="1" name=""/>
        <p:cNvGrpSpPr/>
        <p:nvPr/>
      </p:nvGrpSpPr>
      <p:grpSpPr>
        <a:xfrm>
          <a:off x="0" y="0"/>
          <a:ext cx="0" cy="0"/>
          <a:chOff x="0" y="0"/>
          <a:chExt cx="0" cy="0"/>
        </a:xfrm>
      </p:grpSpPr>
      <p:sp>
        <p:nvSpPr>
          <p:cNvPr id="57" name="Picture Placeholder">
            <a:extLst>
              <a:ext uri="{FF2B5EF4-FFF2-40B4-BE49-F238E27FC236}">
                <a16:creationId xmlns:a16="http://schemas.microsoft.com/office/drawing/2014/main" id="{E18947DC-1E0A-470C-8A8F-054822CACC1F}"/>
              </a:ext>
            </a:extLst>
          </p:cNvPr>
          <p:cNvSpPr>
            <a:spLocks noGrp="1"/>
          </p:cNvSpPr>
          <p:nvPr>
            <p:ph type="pic" sz="quarter" idx="15"/>
          </p:nvPr>
        </p:nvSpPr>
        <p:spPr>
          <a:xfrm>
            <a:off x="2" y="1"/>
            <a:ext cx="12191999" cy="6858000"/>
          </a:xfrm>
          <a:custGeom>
            <a:avLst/>
            <a:gdLst>
              <a:gd name="connsiteX0" fmla="*/ 11642564 w 12191999"/>
              <a:gd name="connsiteY0" fmla="*/ 6693274 h 6854824"/>
              <a:gd name="connsiteX1" fmla="*/ 11654982 w 12191999"/>
              <a:gd name="connsiteY1" fmla="*/ 6698939 h 6854824"/>
              <a:gd name="connsiteX2" fmla="*/ 11659977 w 12191999"/>
              <a:gd name="connsiteY2" fmla="*/ 6715598 h 6854824"/>
              <a:gd name="connsiteX3" fmla="*/ 11655010 w 12191999"/>
              <a:gd name="connsiteY3" fmla="*/ 6732955 h 6854824"/>
              <a:gd name="connsiteX4" fmla="*/ 11642564 w 12191999"/>
              <a:gd name="connsiteY4" fmla="*/ 6738648 h 6854824"/>
              <a:gd name="connsiteX5" fmla="*/ 11630062 w 12191999"/>
              <a:gd name="connsiteY5" fmla="*/ 6732983 h 6854824"/>
              <a:gd name="connsiteX6" fmla="*/ 11625095 w 12191999"/>
              <a:gd name="connsiteY6" fmla="*/ 6715933 h 6854824"/>
              <a:gd name="connsiteX7" fmla="*/ 11630062 w 12191999"/>
              <a:gd name="connsiteY7" fmla="*/ 6698911 h 6854824"/>
              <a:gd name="connsiteX8" fmla="*/ 11642564 w 12191999"/>
              <a:gd name="connsiteY8" fmla="*/ 6693274 h 6854824"/>
              <a:gd name="connsiteX9" fmla="*/ 11522458 w 12191999"/>
              <a:gd name="connsiteY9" fmla="*/ 6692827 h 6854824"/>
              <a:gd name="connsiteX10" fmla="*/ 11533592 w 12191999"/>
              <a:gd name="connsiteY10" fmla="*/ 6698464 h 6854824"/>
              <a:gd name="connsiteX11" fmla="*/ 11538253 w 12191999"/>
              <a:gd name="connsiteY11" fmla="*/ 6715431 h 6854824"/>
              <a:gd name="connsiteX12" fmla="*/ 11533481 w 12191999"/>
              <a:gd name="connsiteY12" fmla="*/ 6732983 h 6854824"/>
              <a:gd name="connsiteX13" fmla="*/ 11522012 w 12191999"/>
              <a:gd name="connsiteY13" fmla="*/ 6738648 h 6854824"/>
              <a:gd name="connsiteX14" fmla="*/ 11510794 w 12191999"/>
              <a:gd name="connsiteY14" fmla="*/ 6733178 h 6854824"/>
              <a:gd name="connsiteX15" fmla="*/ 11506162 w 12191999"/>
              <a:gd name="connsiteY15" fmla="*/ 6716268 h 6854824"/>
              <a:gd name="connsiteX16" fmla="*/ 11511101 w 12191999"/>
              <a:gd name="connsiteY16" fmla="*/ 6698827 h 6854824"/>
              <a:gd name="connsiteX17" fmla="*/ 11522458 w 12191999"/>
              <a:gd name="connsiteY17" fmla="*/ 6692827 h 6854824"/>
              <a:gd name="connsiteX18" fmla="*/ 11704662 w 12191999"/>
              <a:gd name="connsiteY18" fmla="*/ 6684958 h 6854824"/>
              <a:gd name="connsiteX19" fmla="*/ 11695984 w 12191999"/>
              <a:gd name="connsiteY19" fmla="*/ 6686158 h 6854824"/>
              <a:gd name="connsiteX20" fmla="*/ 11689593 w 12191999"/>
              <a:gd name="connsiteY20" fmla="*/ 6689088 h 6854824"/>
              <a:gd name="connsiteX21" fmla="*/ 11684654 w 12191999"/>
              <a:gd name="connsiteY21" fmla="*/ 6694697 h 6854824"/>
              <a:gd name="connsiteX22" fmla="*/ 11682840 w 12191999"/>
              <a:gd name="connsiteY22" fmla="*/ 6702036 h 6854824"/>
              <a:gd name="connsiteX23" fmla="*/ 11685045 w 12191999"/>
              <a:gd name="connsiteY23" fmla="*/ 6709989 h 6854824"/>
              <a:gd name="connsiteX24" fmla="*/ 11691519 w 12191999"/>
              <a:gd name="connsiteY24" fmla="*/ 6715626 h 6854824"/>
              <a:gd name="connsiteX25" fmla="*/ 11706839 w 12191999"/>
              <a:gd name="connsiteY25" fmla="*/ 6720454 h 6854824"/>
              <a:gd name="connsiteX26" fmla="*/ 11717108 w 12191999"/>
              <a:gd name="connsiteY26" fmla="*/ 6723858 h 6854824"/>
              <a:gd name="connsiteX27" fmla="*/ 11720066 w 12191999"/>
              <a:gd name="connsiteY27" fmla="*/ 6729216 h 6854824"/>
              <a:gd name="connsiteX28" fmla="*/ 11716717 w 12191999"/>
              <a:gd name="connsiteY28" fmla="*/ 6735829 h 6854824"/>
              <a:gd name="connsiteX29" fmla="*/ 11706448 w 12191999"/>
              <a:gd name="connsiteY29" fmla="*/ 6738648 h 6854824"/>
              <a:gd name="connsiteX30" fmla="*/ 11695761 w 12191999"/>
              <a:gd name="connsiteY30" fmla="*/ 6735467 h 6854824"/>
              <a:gd name="connsiteX31" fmla="*/ 11691100 w 12191999"/>
              <a:gd name="connsiteY31" fmla="*/ 6726314 h 6854824"/>
              <a:gd name="connsiteX32" fmla="*/ 11681166 w 12191999"/>
              <a:gd name="connsiteY32" fmla="*/ 6727876 h 6854824"/>
              <a:gd name="connsiteX33" fmla="*/ 11688896 w 12191999"/>
              <a:gd name="connsiteY33" fmla="*/ 6742108 h 6854824"/>
              <a:gd name="connsiteX34" fmla="*/ 11706504 w 12191999"/>
              <a:gd name="connsiteY34" fmla="*/ 6746908 h 6854824"/>
              <a:gd name="connsiteX35" fmla="*/ 11719006 w 12191999"/>
              <a:gd name="connsiteY35" fmla="*/ 6744480 h 6854824"/>
              <a:gd name="connsiteX36" fmla="*/ 11727461 w 12191999"/>
              <a:gd name="connsiteY36" fmla="*/ 6737615 h 6854824"/>
              <a:gd name="connsiteX37" fmla="*/ 11730391 w 12191999"/>
              <a:gd name="connsiteY37" fmla="*/ 6728155 h 6854824"/>
              <a:gd name="connsiteX38" fmla="*/ 11727991 w 12191999"/>
              <a:gd name="connsiteY38" fmla="*/ 6719561 h 6854824"/>
              <a:gd name="connsiteX39" fmla="*/ 11721378 w 12191999"/>
              <a:gd name="connsiteY39" fmla="*/ 6714286 h 6854824"/>
              <a:gd name="connsiteX40" fmla="*/ 11706504 w 12191999"/>
              <a:gd name="connsiteY40" fmla="*/ 6709626 h 6854824"/>
              <a:gd name="connsiteX41" fmla="*/ 11697630 w 12191999"/>
              <a:gd name="connsiteY41" fmla="*/ 6707059 h 6854824"/>
              <a:gd name="connsiteX42" fmla="*/ 11693779 w 12191999"/>
              <a:gd name="connsiteY42" fmla="*/ 6704380 h 6854824"/>
              <a:gd name="connsiteX43" fmla="*/ 11692551 w 12191999"/>
              <a:gd name="connsiteY43" fmla="*/ 6700864 h 6854824"/>
              <a:gd name="connsiteX44" fmla="*/ 11695509 w 12191999"/>
              <a:gd name="connsiteY44" fmla="*/ 6695506 h 6854824"/>
              <a:gd name="connsiteX45" fmla="*/ 11705388 w 12191999"/>
              <a:gd name="connsiteY45" fmla="*/ 6693218 h 6854824"/>
              <a:gd name="connsiteX46" fmla="*/ 11714457 w 12191999"/>
              <a:gd name="connsiteY46" fmla="*/ 6695785 h 6854824"/>
              <a:gd name="connsiteX47" fmla="*/ 11718336 w 12191999"/>
              <a:gd name="connsiteY47" fmla="*/ 6702929 h 6854824"/>
              <a:gd name="connsiteX48" fmla="*/ 11728159 w 12191999"/>
              <a:gd name="connsiteY48" fmla="*/ 6701590 h 6854824"/>
              <a:gd name="connsiteX49" fmla="*/ 11724698 w 12191999"/>
              <a:gd name="connsiteY49" fmla="*/ 6692409 h 6854824"/>
              <a:gd name="connsiteX50" fmla="*/ 11716913 w 12191999"/>
              <a:gd name="connsiteY50" fmla="*/ 6686967 h 6854824"/>
              <a:gd name="connsiteX51" fmla="*/ 11704662 w 12191999"/>
              <a:gd name="connsiteY51" fmla="*/ 6684958 h 6854824"/>
              <a:gd name="connsiteX52" fmla="*/ 11642564 w 12191999"/>
              <a:gd name="connsiteY52" fmla="*/ 6684958 h 6854824"/>
              <a:gd name="connsiteX53" fmla="*/ 11623923 w 12191999"/>
              <a:gd name="connsiteY53" fmla="*/ 6691544 h 6854824"/>
              <a:gd name="connsiteX54" fmla="*/ 11614770 w 12191999"/>
              <a:gd name="connsiteY54" fmla="*/ 6715933 h 6854824"/>
              <a:gd name="connsiteX55" fmla="*/ 11622444 w 12191999"/>
              <a:gd name="connsiteY55" fmla="*/ 6738927 h 6854824"/>
              <a:gd name="connsiteX56" fmla="*/ 11642564 w 12191999"/>
              <a:gd name="connsiteY56" fmla="*/ 6746908 h 6854824"/>
              <a:gd name="connsiteX57" fmla="*/ 11656879 w 12191999"/>
              <a:gd name="connsiteY57" fmla="*/ 6743280 h 6854824"/>
              <a:gd name="connsiteX58" fmla="*/ 11666869 w 12191999"/>
              <a:gd name="connsiteY58" fmla="*/ 6733095 h 6854824"/>
              <a:gd name="connsiteX59" fmla="*/ 11670302 w 12191999"/>
              <a:gd name="connsiteY59" fmla="*/ 6715096 h 6854824"/>
              <a:gd name="connsiteX60" fmla="*/ 11662544 w 12191999"/>
              <a:gd name="connsiteY60" fmla="*/ 6692967 h 6854824"/>
              <a:gd name="connsiteX61" fmla="*/ 11642564 w 12191999"/>
              <a:gd name="connsiteY61" fmla="*/ 6684958 h 6854824"/>
              <a:gd name="connsiteX62" fmla="*/ 11580836 w 12191999"/>
              <a:gd name="connsiteY62" fmla="*/ 6684958 h 6854824"/>
              <a:gd name="connsiteX63" fmla="*/ 11572158 w 12191999"/>
              <a:gd name="connsiteY63" fmla="*/ 6686158 h 6854824"/>
              <a:gd name="connsiteX64" fmla="*/ 11565767 w 12191999"/>
              <a:gd name="connsiteY64" fmla="*/ 6689088 h 6854824"/>
              <a:gd name="connsiteX65" fmla="*/ 11560828 w 12191999"/>
              <a:gd name="connsiteY65" fmla="*/ 6694697 h 6854824"/>
              <a:gd name="connsiteX66" fmla="*/ 11559014 w 12191999"/>
              <a:gd name="connsiteY66" fmla="*/ 6702036 h 6854824"/>
              <a:gd name="connsiteX67" fmla="*/ 11561219 w 12191999"/>
              <a:gd name="connsiteY67" fmla="*/ 6709989 h 6854824"/>
              <a:gd name="connsiteX68" fmla="*/ 11567693 w 12191999"/>
              <a:gd name="connsiteY68" fmla="*/ 6715626 h 6854824"/>
              <a:gd name="connsiteX69" fmla="*/ 11583013 w 12191999"/>
              <a:gd name="connsiteY69" fmla="*/ 6720454 h 6854824"/>
              <a:gd name="connsiteX70" fmla="*/ 11593282 w 12191999"/>
              <a:gd name="connsiteY70" fmla="*/ 6723858 h 6854824"/>
              <a:gd name="connsiteX71" fmla="*/ 11596240 w 12191999"/>
              <a:gd name="connsiteY71" fmla="*/ 6729216 h 6854824"/>
              <a:gd name="connsiteX72" fmla="*/ 11592891 w 12191999"/>
              <a:gd name="connsiteY72" fmla="*/ 6735829 h 6854824"/>
              <a:gd name="connsiteX73" fmla="*/ 11582622 w 12191999"/>
              <a:gd name="connsiteY73" fmla="*/ 6738648 h 6854824"/>
              <a:gd name="connsiteX74" fmla="*/ 11571935 w 12191999"/>
              <a:gd name="connsiteY74" fmla="*/ 6735467 h 6854824"/>
              <a:gd name="connsiteX75" fmla="*/ 11567274 w 12191999"/>
              <a:gd name="connsiteY75" fmla="*/ 6726314 h 6854824"/>
              <a:gd name="connsiteX76" fmla="*/ 11557340 w 12191999"/>
              <a:gd name="connsiteY76" fmla="*/ 6727876 h 6854824"/>
              <a:gd name="connsiteX77" fmla="*/ 11565070 w 12191999"/>
              <a:gd name="connsiteY77" fmla="*/ 6742108 h 6854824"/>
              <a:gd name="connsiteX78" fmla="*/ 11582678 w 12191999"/>
              <a:gd name="connsiteY78" fmla="*/ 6746908 h 6854824"/>
              <a:gd name="connsiteX79" fmla="*/ 11595180 w 12191999"/>
              <a:gd name="connsiteY79" fmla="*/ 6744480 h 6854824"/>
              <a:gd name="connsiteX80" fmla="*/ 11603635 w 12191999"/>
              <a:gd name="connsiteY80" fmla="*/ 6737615 h 6854824"/>
              <a:gd name="connsiteX81" fmla="*/ 11606565 w 12191999"/>
              <a:gd name="connsiteY81" fmla="*/ 6728155 h 6854824"/>
              <a:gd name="connsiteX82" fmla="*/ 11604165 w 12191999"/>
              <a:gd name="connsiteY82" fmla="*/ 6719561 h 6854824"/>
              <a:gd name="connsiteX83" fmla="*/ 11597552 w 12191999"/>
              <a:gd name="connsiteY83" fmla="*/ 6714286 h 6854824"/>
              <a:gd name="connsiteX84" fmla="*/ 11582678 w 12191999"/>
              <a:gd name="connsiteY84" fmla="*/ 6709626 h 6854824"/>
              <a:gd name="connsiteX85" fmla="*/ 11573804 w 12191999"/>
              <a:gd name="connsiteY85" fmla="*/ 6707059 h 6854824"/>
              <a:gd name="connsiteX86" fmla="*/ 11569953 w 12191999"/>
              <a:gd name="connsiteY86" fmla="*/ 6704380 h 6854824"/>
              <a:gd name="connsiteX87" fmla="*/ 11568725 w 12191999"/>
              <a:gd name="connsiteY87" fmla="*/ 6700864 h 6854824"/>
              <a:gd name="connsiteX88" fmla="*/ 11571683 w 12191999"/>
              <a:gd name="connsiteY88" fmla="*/ 6695506 h 6854824"/>
              <a:gd name="connsiteX89" fmla="*/ 11581562 w 12191999"/>
              <a:gd name="connsiteY89" fmla="*/ 6693218 h 6854824"/>
              <a:gd name="connsiteX90" fmla="*/ 11590631 w 12191999"/>
              <a:gd name="connsiteY90" fmla="*/ 6695785 h 6854824"/>
              <a:gd name="connsiteX91" fmla="*/ 11594510 w 12191999"/>
              <a:gd name="connsiteY91" fmla="*/ 6702929 h 6854824"/>
              <a:gd name="connsiteX92" fmla="*/ 11604333 w 12191999"/>
              <a:gd name="connsiteY92" fmla="*/ 6701590 h 6854824"/>
              <a:gd name="connsiteX93" fmla="*/ 11600872 w 12191999"/>
              <a:gd name="connsiteY93" fmla="*/ 6692409 h 6854824"/>
              <a:gd name="connsiteX94" fmla="*/ 11593087 w 12191999"/>
              <a:gd name="connsiteY94" fmla="*/ 6686967 h 6854824"/>
              <a:gd name="connsiteX95" fmla="*/ 11580836 w 12191999"/>
              <a:gd name="connsiteY95" fmla="*/ 6684958 h 6854824"/>
              <a:gd name="connsiteX96" fmla="*/ 11523407 w 12191999"/>
              <a:gd name="connsiteY96" fmla="*/ 6684958 h 6854824"/>
              <a:gd name="connsiteX97" fmla="*/ 11513529 w 12191999"/>
              <a:gd name="connsiteY97" fmla="*/ 6687218 h 6854824"/>
              <a:gd name="connsiteX98" fmla="*/ 11506217 w 12191999"/>
              <a:gd name="connsiteY98" fmla="*/ 6693999 h 6854824"/>
              <a:gd name="connsiteX99" fmla="*/ 11506217 w 12191999"/>
              <a:gd name="connsiteY99" fmla="*/ 6686297 h 6854824"/>
              <a:gd name="connsiteX100" fmla="*/ 11497064 w 12191999"/>
              <a:gd name="connsiteY100" fmla="*/ 6686297 h 6854824"/>
              <a:gd name="connsiteX101" fmla="*/ 11497064 w 12191999"/>
              <a:gd name="connsiteY101" fmla="*/ 6768283 h 6854824"/>
              <a:gd name="connsiteX102" fmla="*/ 11507110 w 12191999"/>
              <a:gd name="connsiteY102" fmla="*/ 6768283 h 6854824"/>
              <a:gd name="connsiteX103" fmla="*/ 11507110 w 12191999"/>
              <a:gd name="connsiteY103" fmla="*/ 6739429 h 6854824"/>
              <a:gd name="connsiteX104" fmla="*/ 11513668 w 12191999"/>
              <a:gd name="connsiteY104" fmla="*/ 6744787 h 6854824"/>
              <a:gd name="connsiteX105" fmla="*/ 11522681 w 12191999"/>
              <a:gd name="connsiteY105" fmla="*/ 6746908 h 6854824"/>
              <a:gd name="connsiteX106" fmla="*/ 11535769 w 12191999"/>
              <a:gd name="connsiteY106" fmla="*/ 6743029 h 6854824"/>
              <a:gd name="connsiteX107" fmla="*/ 11545257 w 12191999"/>
              <a:gd name="connsiteY107" fmla="*/ 6731867 h 6854824"/>
              <a:gd name="connsiteX108" fmla="*/ 11548522 w 12191999"/>
              <a:gd name="connsiteY108" fmla="*/ 6715486 h 6854824"/>
              <a:gd name="connsiteX109" fmla="*/ 11545564 w 12191999"/>
              <a:gd name="connsiteY109" fmla="*/ 6699887 h 6854824"/>
              <a:gd name="connsiteX110" fmla="*/ 11536802 w 12191999"/>
              <a:gd name="connsiteY110" fmla="*/ 6688865 h 6854824"/>
              <a:gd name="connsiteX111" fmla="*/ 11523407 w 12191999"/>
              <a:gd name="connsiteY111" fmla="*/ 6684958 h 6854824"/>
              <a:gd name="connsiteX112" fmla="*/ 11387081 w 12191999"/>
              <a:gd name="connsiteY112" fmla="*/ 6678447 h 6854824"/>
              <a:gd name="connsiteX113" fmla="*/ 11375277 w 12191999"/>
              <a:gd name="connsiteY113" fmla="*/ 6681210 h 6854824"/>
              <a:gd name="connsiteX114" fmla="*/ 11367324 w 12191999"/>
              <a:gd name="connsiteY114" fmla="*/ 6689414 h 6854824"/>
              <a:gd name="connsiteX115" fmla="*/ 11364533 w 12191999"/>
              <a:gd name="connsiteY115" fmla="*/ 6702222 h 6854824"/>
              <a:gd name="connsiteX116" fmla="*/ 11370672 w 12191999"/>
              <a:gd name="connsiteY116" fmla="*/ 6719858 h 6854824"/>
              <a:gd name="connsiteX117" fmla="*/ 11386634 w 12191999"/>
              <a:gd name="connsiteY117" fmla="*/ 6726221 h 6854824"/>
              <a:gd name="connsiteX118" fmla="*/ 11399833 w 12191999"/>
              <a:gd name="connsiteY118" fmla="*/ 6722063 h 6854824"/>
              <a:gd name="connsiteX119" fmla="*/ 11406949 w 12191999"/>
              <a:gd name="connsiteY119" fmla="*/ 6710929 h 6854824"/>
              <a:gd name="connsiteX120" fmla="*/ 11400085 w 12191999"/>
              <a:gd name="connsiteY120" fmla="*/ 6708920 h 6854824"/>
              <a:gd name="connsiteX121" fmla="*/ 11395062 w 12191999"/>
              <a:gd name="connsiteY121" fmla="*/ 6716789 h 6854824"/>
              <a:gd name="connsiteX122" fmla="*/ 11386244 w 12191999"/>
              <a:gd name="connsiteY122" fmla="*/ 6719691 h 6854824"/>
              <a:gd name="connsiteX123" fmla="*/ 11376058 w 12191999"/>
              <a:gd name="connsiteY123" fmla="*/ 6715310 h 6854824"/>
              <a:gd name="connsiteX124" fmla="*/ 11372123 w 12191999"/>
              <a:gd name="connsiteY124" fmla="*/ 6702390 h 6854824"/>
              <a:gd name="connsiteX125" fmla="*/ 11376281 w 12191999"/>
              <a:gd name="connsiteY125" fmla="*/ 6689274 h 6854824"/>
              <a:gd name="connsiteX126" fmla="*/ 11386857 w 12191999"/>
              <a:gd name="connsiteY126" fmla="*/ 6684698 h 6854824"/>
              <a:gd name="connsiteX127" fmla="*/ 11394531 w 12191999"/>
              <a:gd name="connsiteY127" fmla="*/ 6686902 h 6854824"/>
              <a:gd name="connsiteX128" fmla="*/ 11399471 w 12191999"/>
              <a:gd name="connsiteY128" fmla="*/ 6693237 h 6854824"/>
              <a:gd name="connsiteX129" fmla="*/ 11406112 w 12191999"/>
              <a:gd name="connsiteY129" fmla="*/ 6691618 h 6854824"/>
              <a:gd name="connsiteX130" fmla="*/ 11399415 w 12191999"/>
              <a:gd name="connsiteY130" fmla="*/ 6681991 h 6854824"/>
              <a:gd name="connsiteX131" fmla="*/ 11387081 w 12191999"/>
              <a:gd name="connsiteY131" fmla="*/ 6678447 h 6854824"/>
              <a:gd name="connsiteX132" fmla="*/ 11386578 w 12191999"/>
              <a:gd name="connsiteY132" fmla="*/ 6669331 h 6854824"/>
              <a:gd name="connsiteX133" fmla="*/ 11403824 w 12191999"/>
              <a:gd name="connsiteY133" fmla="*/ 6673880 h 6854824"/>
              <a:gd name="connsiteX134" fmla="*/ 11416967 w 12191999"/>
              <a:gd name="connsiteY134" fmla="*/ 6686883 h 6854824"/>
              <a:gd name="connsiteX135" fmla="*/ 11421683 w 12191999"/>
              <a:gd name="connsiteY135" fmla="*/ 6704492 h 6854824"/>
              <a:gd name="connsiteX136" fmla="*/ 11417051 w 12191999"/>
              <a:gd name="connsiteY136" fmla="*/ 6721932 h 6854824"/>
              <a:gd name="connsiteX137" fmla="*/ 11404047 w 12191999"/>
              <a:gd name="connsiteY137" fmla="*/ 6734936 h 6854824"/>
              <a:gd name="connsiteX138" fmla="*/ 11386578 w 12191999"/>
              <a:gd name="connsiteY138" fmla="*/ 6739597 h 6854824"/>
              <a:gd name="connsiteX139" fmla="*/ 11369110 w 12191999"/>
              <a:gd name="connsiteY139" fmla="*/ 6734936 h 6854824"/>
              <a:gd name="connsiteX140" fmla="*/ 11356078 w 12191999"/>
              <a:gd name="connsiteY140" fmla="*/ 6721932 h 6854824"/>
              <a:gd name="connsiteX141" fmla="*/ 11351418 w 12191999"/>
              <a:gd name="connsiteY141" fmla="*/ 6704492 h 6854824"/>
              <a:gd name="connsiteX142" fmla="*/ 11356162 w 12191999"/>
              <a:gd name="connsiteY142" fmla="*/ 6686883 h 6854824"/>
              <a:gd name="connsiteX143" fmla="*/ 11369305 w 12191999"/>
              <a:gd name="connsiteY143" fmla="*/ 6673880 h 6854824"/>
              <a:gd name="connsiteX144" fmla="*/ 11386578 w 12191999"/>
              <a:gd name="connsiteY144" fmla="*/ 6669331 h 6854824"/>
              <a:gd name="connsiteX145" fmla="*/ 11469234 w 12191999"/>
              <a:gd name="connsiteY145" fmla="*/ 6663750 h 6854824"/>
              <a:gd name="connsiteX146" fmla="*/ 11469234 w 12191999"/>
              <a:gd name="connsiteY146" fmla="*/ 6745568 h 6854824"/>
              <a:gd name="connsiteX147" fmla="*/ 11480061 w 12191999"/>
              <a:gd name="connsiteY147" fmla="*/ 6745568 h 6854824"/>
              <a:gd name="connsiteX148" fmla="*/ 11480061 w 12191999"/>
              <a:gd name="connsiteY148" fmla="*/ 6663750 h 6854824"/>
              <a:gd name="connsiteX149" fmla="*/ 11386578 w 12191999"/>
              <a:gd name="connsiteY149" fmla="*/ 6662355 h 6854824"/>
              <a:gd name="connsiteX150" fmla="*/ 11365873 w 12191999"/>
              <a:gd name="connsiteY150" fmla="*/ 6667796 h 6854824"/>
              <a:gd name="connsiteX151" fmla="*/ 11350106 w 12191999"/>
              <a:gd name="connsiteY151" fmla="*/ 6683367 h 6854824"/>
              <a:gd name="connsiteX152" fmla="*/ 11344441 w 12191999"/>
              <a:gd name="connsiteY152" fmla="*/ 6704492 h 6854824"/>
              <a:gd name="connsiteX153" fmla="*/ 11350022 w 12191999"/>
              <a:gd name="connsiteY153" fmla="*/ 6725421 h 6854824"/>
              <a:gd name="connsiteX154" fmla="*/ 11365622 w 12191999"/>
              <a:gd name="connsiteY154" fmla="*/ 6741020 h 6854824"/>
              <a:gd name="connsiteX155" fmla="*/ 11386578 w 12191999"/>
              <a:gd name="connsiteY155" fmla="*/ 6746573 h 6854824"/>
              <a:gd name="connsiteX156" fmla="*/ 11407535 w 12191999"/>
              <a:gd name="connsiteY156" fmla="*/ 6741020 h 6854824"/>
              <a:gd name="connsiteX157" fmla="*/ 11423106 w 12191999"/>
              <a:gd name="connsiteY157" fmla="*/ 6725421 h 6854824"/>
              <a:gd name="connsiteX158" fmla="*/ 11428660 w 12191999"/>
              <a:gd name="connsiteY158" fmla="*/ 6704492 h 6854824"/>
              <a:gd name="connsiteX159" fmla="*/ 11423023 w 12191999"/>
              <a:gd name="connsiteY159" fmla="*/ 6683367 h 6854824"/>
              <a:gd name="connsiteX160" fmla="*/ 11407284 w 12191999"/>
              <a:gd name="connsiteY160" fmla="*/ 6667796 h 6854824"/>
              <a:gd name="connsiteX161" fmla="*/ 11386578 w 12191999"/>
              <a:gd name="connsiteY161" fmla="*/ 6662355 h 6854824"/>
              <a:gd name="connsiteX162" fmla="*/ 818352 w 12191999"/>
              <a:gd name="connsiteY162" fmla="*/ 6201649 h 6854824"/>
              <a:gd name="connsiteX163" fmla="*/ 818352 w 12191999"/>
              <a:gd name="connsiteY163" fmla="*/ 6597649 h 6854824"/>
              <a:gd name="connsiteX164" fmla="*/ 824702 w 12191999"/>
              <a:gd name="connsiteY164" fmla="*/ 6597649 h 6854824"/>
              <a:gd name="connsiteX165" fmla="*/ 824702 w 12191999"/>
              <a:gd name="connsiteY165" fmla="*/ 6201649 h 6854824"/>
              <a:gd name="connsiteX166" fmla="*/ 11344275 w 12191999"/>
              <a:gd name="connsiteY166" fmla="*/ 6196639 h 6854824"/>
              <a:gd name="connsiteX167" fmla="*/ 11344275 w 12191999"/>
              <a:gd name="connsiteY167" fmla="*/ 6534644 h 6854824"/>
              <a:gd name="connsiteX168" fmla="*/ 11344275 w 12191999"/>
              <a:gd name="connsiteY168" fmla="*/ 6605968 h 6854824"/>
              <a:gd name="connsiteX169" fmla="*/ 11737507 w 12191999"/>
              <a:gd name="connsiteY169" fmla="*/ 6605968 h 6854824"/>
              <a:gd name="connsiteX170" fmla="*/ 11755855 w 12191999"/>
              <a:gd name="connsiteY170" fmla="*/ 6553660 h 6854824"/>
              <a:gd name="connsiteX171" fmla="*/ 11780876 w 12191999"/>
              <a:gd name="connsiteY171" fmla="*/ 6196639 h 6854824"/>
              <a:gd name="connsiteX172" fmla="*/ 11344275 w 12191999"/>
              <a:gd name="connsiteY172" fmla="*/ 6196639 h 6854824"/>
              <a:gd name="connsiteX173" fmla="*/ 0 w 12191999"/>
              <a:gd name="connsiteY173" fmla="*/ 0 h 6854824"/>
              <a:gd name="connsiteX174" fmla="*/ 12191999 w 12191999"/>
              <a:gd name="connsiteY174" fmla="*/ 0 h 6854824"/>
              <a:gd name="connsiteX175" fmla="*/ 12191999 w 12191999"/>
              <a:gd name="connsiteY175" fmla="*/ 6854824 h 6854824"/>
              <a:gd name="connsiteX176" fmla="*/ 0 w 12191999"/>
              <a:gd name="connsiteY176" fmla="*/ 685482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191999" h="6854824">
                <a:moveTo>
                  <a:pt x="11642564" y="6693274"/>
                </a:moveTo>
                <a:cubicBezTo>
                  <a:pt x="11647512" y="6693274"/>
                  <a:pt x="11651652" y="6695162"/>
                  <a:pt x="11654982" y="6698939"/>
                </a:cubicBezTo>
                <a:cubicBezTo>
                  <a:pt x="11658312" y="6702715"/>
                  <a:pt x="11659977" y="6708268"/>
                  <a:pt x="11659977" y="6715598"/>
                </a:cubicBezTo>
                <a:cubicBezTo>
                  <a:pt x="11659977" y="6723374"/>
                  <a:pt x="11658321" y="6729160"/>
                  <a:pt x="11655010" y="6732955"/>
                </a:cubicBezTo>
                <a:cubicBezTo>
                  <a:pt x="11651698" y="6736750"/>
                  <a:pt x="11647549" y="6738648"/>
                  <a:pt x="11642564" y="6738648"/>
                </a:cubicBezTo>
                <a:cubicBezTo>
                  <a:pt x="11637541" y="6738648"/>
                  <a:pt x="11633374" y="6736759"/>
                  <a:pt x="11630062" y="6732983"/>
                </a:cubicBezTo>
                <a:cubicBezTo>
                  <a:pt x="11626751" y="6729206"/>
                  <a:pt x="11625095" y="6723523"/>
                  <a:pt x="11625095" y="6715933"/>
                </a:cubicBezTo>
                <a:cubicBezTo>
                  <a:pt x="11625095" y="6708343"/>
                  <a:pt x="11626751" y="6702669"/>
                  <a:pt x="11630062" y="6698911"/>
                </a:cubicBezTo>
                <a:cubicBezTo>
                  <a:pt x="11633374" y="6695153"/>
                  <a:pt x="11637541" y="6693274"/>
                  <a:pt x="11642564" y="6693274"/>
                </a:cubicBezTo>
                <a:close/>
                <a:moveTo>
                  <a:pt x="11522458" y="6692827"/>
                </a:moveTo>
                <a:cubicBezTo>
                  <a:pt x="11526774" y="6692827"/>
                  <a:pt x="11530486" y="6694706"/>
                  <a:pt x="11533592" y="6698464"/>
                </a:cubicBezTo>
                <a:cubicBezTo>
                  <a:pt x="11536699" y="6702222"/>
                  <a:pt x="11538253" y="6707878"/>
                  <a:pt x="11538253" y="6715431"/>
                </a:cubicBezTo>
                <a:cubicBezTo>
                  <a:pt x="11538253" y="6723356"/>
                  <a:pt x="11536662" y="6729206"/>
                  <a:pt x="11533481" y="6732983"/>
                </a:cubicBezTo>
                <a:cubicBezTo>
                  <a:pt x="11530300" y="6736759"/>
                  <a:pt x="11526477" y="6738648"/>
                  <a:pt x="11522012" y="6738648"/>
                </a:cubicBezTo>
                <a:cubicBezTo>
                  <a:pt x="11517621" y="6738648"/>
                  <a:pt x="11513882" y="6736825"/>
                  <a:pt x="11510794" y="6733178"/>
                </a:cubicBezTo>
                <a:cubicBezTo>
                  <a:pt x="11507706" y="6729532"/>
                  <a:pt x="11506162" y="6723895"/>
                  <a:pt x="11506162" y="6716268"/>
                </a:cubicBezTo>
                <a:cubicBezTo>
                  <a:pt x="11506162" y="6708640"/>
                  <a:pt x="11507808" y="6702827"/>
                  <a:pt x="11511101" y="6698827"/>
                </a:cubicBezTo>
                <a:cubicBezTo>
                  <a:pt x="11514394" y="6694827"/>
                  <a:pt x="11518179" y="6692827"/>
                  <a:pt x="11522458" y="6692827"/>
                </a:cubicBezTo>
                <a:close/>
                <a:moveTo>
                  <a:pt x="11704662" y="6684958"/>
                </a:moveTo>
                <a:cubicBezTo>
                  <a:pt x="11701574" y="6684958"/>
                  <a:pt x="11698681" y="6685358"/>
                  <a:pt x="11695984" y="6686158"/>
                </a:cubicBezTo>
                <a:cubicBezTo>
                  <a:pt x="11693286" y="6686958"/>
                  <a:pt x="11691156" y="6687935"/>
                  <a:pt x="11689593" y="6689088"/>
                </a:cubicBezTo>
                <a:cubicBezTo>
                  <a:pt x="11687510" y="6690576"/>
                  <a:pt x="11685863" y="6692446"/>
                  <a:pt x="11684654" y="6694697"/>
                </a:cubicBezTo>
                <a:cubicBezTo>
                  <a:pt x="11683445" y="6696948"/>
                  <a:pt x="11682840" y="6699394"/>
                  <a:pt x="11682840" y="6702036"/>
                </a:cubicBezTo>
                <a:cubicBezTo>
                  <a:pt x="11682840" y="6704938"/>
                  <a:pt x="11683575" y="6707589"/>
                  <a:pt x="11685045" y="6709989"/>
                </a:cubicBezTo>
                <a:cubicBezTo>
                  <a:pt x="11686515" y="6712389"/>
                  <a:pt x="11688673" y="6714268"/>
                  <a:pt x="11691519" y="6715626"/>
                </a:cubicBezTo>
                <a:cubicBezTo>
                  <a:pt x="11694365" y="6716984"/>
                  <a:pt x="11699472" y="6718593"/>
                  <a:pt x="11706839" y="6720454"/>
                </a:cubicBezTo>
                <a:cubicBezTo>
                  <a:pt x="11712308" y="6721830"/>
                  <a:pt x="11715731" y="6722965"/>
                  <a:pt x="11717108" y="6723858"/>
                </a:cubicBezTo>
                <a:cubicBezTo>
                  <a:pt x="11719080" y="6725160"/>
                  <a:pt x="11720066" y="6726946"/>
                  <a:pt x="11720066" y="6729216"/>
                </a:cubicBezTo>
                <a:cubicBezTo>
                  <a:pt x="11720066" y="6731746"/>
                  <a:pt x="11718950" y="6733950"/>
                  <a:pt x="11716717" y="6735829"/>
                </a:cubicBezTo>
                <a:cubicBezTo>
                  <a:pt x="11714485" y="6737708"/>
                  <a:pt x="11711062" y="6738648"/>
                  <a:pt x="11706448" y="6738648"/>
                </a:cubicBezTo>
                <a:cubicBezTo>
                  <a:pt x="11701872" y="6738648"/>
                  <a:pt x="11698309" y="6737587"/>
                  <a:pt x="11695761" y="6735467"/>
                </a:cubicBezTo>
                <a:cubicBezTo>
                  <a:pt x="11693212" y="6733346"/>
                  <a:pt x="11691658" y="6730295"/>
                  <a:pt x="11691100" y="6726314"/>
                </a:cubicBezTo>
                <a:lnTo>
                  <a:pt x="11681166" y="6727876"/>
                </a:lnTo>
                <a:cubicBezTo>
                  <a:pt x="11682282" y="6734164"/>
                  <a:pt x="11684859" y="6738908"/>
                  <a:pt x="11688896" y="6742108"/>
                </a:cubicBezTo>
                <a:cubicBezTo>
                  <a:pt x="11692933" y="6745308"/>
                  <a:pt x="11698802" y="6746908"/>
                  <a:pt x="11706504" y="6746908"/>
                </a:cubicBezTo>
                <a:cubicBezTo>
                  <a:pt x="11711155" y="6746908"/>
                  <a:pt x="11715322" y="6746098"/>
                  <a:pt x="11719006" y="6744480"/>
                </a:cubicBezTo>
                <a:cubicBezTo>
                  <a:pt x="11722689" y="6742861"/>
                  <a:pt x="11725508" y="6740573"/>
                  <a:pt x="11727461" y="6737615"/>
                </a:cubicBezTo>
                <a:cubicBezTo>
                  <a:pt x="11729414" y="6734657"/>
                  <a:pt x="11730391" y="6731504"/>
                  <a:pt x="11730391" y="6728155"/>
                </a:cubicBezTo>
                <a:cubicBezTo>
                  <a:pt x="11730391" y="6724732"/>
                  <a:pt x="11729591" y="6721867"/>
                  <a:pt x="11727991" y="6719561"/>
                </a:cubicBezTo>
                <a:cubicBezTo>
                  <a:pt x="11726391" y="6717254"/>
                  <a:pt x="11724187" y="6715496"/>
                  <a:pt x="11721378" y="6714286"/>
                </a:cubicBezTo>
                <a:cubicBezTo>
                  <a:pt x="11718568" y="6713077"/>
                  <a:pt x="11713611" y="6711524"/>
                  <a:pt x="11706504" y="6709626"/>
                </a:cubicBezTo>
                <a:cubicBezTo>
                  <a:pt x="11701593" y="6708287"/>
                  <a:pt x="11698635" y="6707431"/>
                  <a:pt x="11697630" y="6707059"/>
                </a:cubicBezTo>
                <a:cubicBezTo>
                  <a:pt x="11695881" y="6706352"/>
                  <a:pt x="11694598" y="6705459"/>
                  <a:pt x="11693779" y="6704380"/>
                </a:cubicBezTo>
                <a:cubicBezTo>
                  <a:pt x="11692961" y="6703338"/>
                  <a:pt x="11692551" y="6702166"/>
                  <a:pt x="11692551" y="6700864"/>
                </a:cubicBezTo>
                <a:cubicBezTo>
                  <a:pt x="11692551" y="6698818"/>
                  <a:pt x="11693537" y="6697032"/>
                  <a:pt x="11695509" y="6695506"/>
                </a:cubicBezTo>
                <a:cubicBezTo>
                  <a:pt x="11697481" y="6693981"/>
                  <a:pt x="11700774" y="6693218"/>
                  <a:pt x="11705388" y="6693218"/>
                </a:cubicBezTo>
                <a:cubicBezTo>
                  <a:pt x="11709295" y="6693218"/>
                  <a:pt x="11712318" y="6694074"/>
                  <a:pt x="11714457" y="6695785"/>
                </a:cubicBezTo>
                <a:cubicBezTo>
                  <a:pt x="11716596" y="6697497"/>
                  <a:pt x="11717889" y="6699878"/>
                  <a:pt x="11718336" y="6702929"/>
                </a:cubicBezTo>
                <a:lnTo>
                  <a:pt x="11728159" y="6701590"/>
                </a:lnTo>
                <a:cubicBezTo>
                  <a:pt x="11727526" y="6697757"/>
                  <a:pt x="11726373" y="6694697"/>
                  <a:pt x="11724698" y="6692409"/>
                </a:cubicBezTo>
                <a:cubicBezTo>
                  <a:pt x="11723024" y="6690120"/>
                  <a:pt x="11720429" y="6688307"/>
                  <a:pt x="11716913" y="6686967"/>
                </a:cubicBezTo>
                <a:cubicBezTo>
                  <a:pt x="11713397" y="6685628"/>
                  <a:pt x="11709313" y="6684958"/>
                  <a:pt x="11704662" y="6684958"/>
                </a:cubicBezTo>
                <a:close/>
                <a:moveTo>
                  <a:pt x="11642564" y="6684958"/>
                </a:moveTo>
                <a:cubicBezTo>
                  <a:pt x="11635234" y="6684958"/>
                  <a:pt x="11629020" y="6687153"/>
                  <a:pt x="11623923" y="6691544"/>
                </a:cubicBezTo>
                <a:cubicBezTo>
                  <a:pt x="11617821" y="6696827"/>
                  <a:pt x="11614770" y="6704957"/>
                  <a:pt x="11614770" y="6715933"/>
                </a:cubicBezTo>
                <a:cubicBezTo>
                  <a:pt x="11614770" y="6725942"/>
                  <a:pt x="11617328" y="6733606"/>
                  <a:pt x="11622444" y="6738927"/>
                </a:cubicBezTo>
                <a:cubicBezTo>
                  <a:pt x="11627560" y="6744247"/>
                  <a:pt x="11634267" y="6746908"/>
                  <a:pt x="11642564" y="6746908"/>
                </a:cubicBezTo>
                <a:cubicBezTo>
                  <a:pt x="11647736" y="6746908"/>
                  <a:pt x="11652507" y="6745698"/>
                  <a:pt x="11656879" y="6743280"/>
                </a:cubicBezTo>
                <a:cubicBezTo>
                  <a:pt x="11661251" y="6740862"/>
                  <a:pt x="11664581" y="6737466"/>
                  <a:pt x="11666869" y="6733095"/>
                </a:cubicBezTo>
                <a:cubicBezTo>
                  <a:pt x="11669157" y="6728723"/>
                  <a:pt x="11670302" y="6722723"/>
                  <a:pt x="11670302" y="6715096"/>
                </a:cubicBezTo>
                <a:cubicBezTo>
                  <a:pt x="11670302" y="6705682"/>
                  <a:pt x="11667716" y="6698306"/>
                  <a:pt x="11662544" y="6692967"/>
                </a:cubicBezTo>
                <a:cubicBezTo>
                  <a:pt x="11657372" y="6687628"/>
                  <a:pt x="11650712" y="6684958"/>
                  <a:pt x="11642564" y="6684958"/>
                </a:cubicBezTo>
                <a:close/>
                <a:moveTo>
                  <a:pt x="11580836" y="6684958"/>
                </a:moveTo>
                <a:cubicBezTo>
                  <a:pt x="11577748" y="6684958"/>
                  <a:pt x="11574855" y="6685358"/>
                  <a:pt x="11572158" y="6686158"/>
                </a:cubicBezTo>
                <a:cubicBezTo>
                  <a:pt x="11569460" y="6686958"/>
                  <a:pt x="11567330" y="6687935"/>
                  <a:pt x="11565767" y="6689088"/>
                </a:cubicBezTo>
                <a:cubicBezTo>
                  <a:pt x="11563684" y="6690576"/>
                  <a:pt x="11562037" y="6692446"/>
                  <a:pt x="11560828" y="6694697"/>
                </a:cubicBezTo>
                <a:cubicBezTo>
                  <a:pt x="11559619" y="6696948"/>
                  <a:pt x="11559014" y="6699394"/>
                  <a:pt x="11559014" y="6702036"/>
                </a:cubicBezTo>
                <a:cubicBezTo>
                  <a:pt x="11559014" y="6704938"/>
                  <a:pt x="11559749" y="6707589"/>
                  <a:pt x="11561219" y="6709989"/>
                </a:cubicBezTo>
                <a:cubicBezTo>
                  <a:pt x="11562689" y="6712389"/>
                  <a:pt x="11564847" y="6714268"/>
                  <a:pt x="11567693" y="6715626"/>
                </a:cubicBezTo>
                <a:cubicBezTo>
                  <a:pt x="11570539" y="6716984"/>
                  <a:pt x="11575646" y="6718593"/>
                  <a:pt x="11583013" y="6720454"/>
                </a:cubicBezTo>
                <a:cubicBezTo>
                  <a:pt x="11588482" y="6721830"/>
                  <a:pt x="11591905" y="6722965"/>
                  <a:pt x="11593282" y="6723858"/>
                </a:cubicBezTo>
                <a:cubicBezTo>
                  <a:pt x="11595254" y="6725160"/>
                  <a:pt x="11596240" y="6726946"/>
                  <a:pt x="11596240" y="6729216"/>
                </a:cubicBezTo>
                <a:cubicBezTo>
                  <a:pt x="11596240" y="6731746"/>
                  <a:pt x="11595124" y="6733950"/>
                  <a:pt x="11592891" y="6735829"/>
                </a:cubicBezTo>
                <a:cubicBezTo>
                  <a:pt x="11590659" y="6737708"/>
                  <a:pt x="11587236" y="6738648"/>
                  <a:pt x="11582622" y="6738648"/>
                </a:cubicBezTo>
                <a:cubicBezTo>
                  <a:pt x="11578046" y="6738648"/>
                  <a:pt x="11574483" y="6737587"/>
                  <a:pt x="11571935" y="6735467"/>
                </a:cubicBezTo>
                <a:cubicBezTo>
                  <a:pt x="11569386" y="6733346"/>
                  <a:pt x="11567832" y="6730295"/>
                  <a:pt x="11567274" y="6726314"/>
                </a:cubicBezTo>
                <a:lnTo>
                  <a:pt x="11557340" y="6727876"/>
                </a:lnTo>
                <a:cubicBezTo>
                  <a:pt x="11558456" y="6734164"/>
                  <a:pt x="11561033" y="6738908"/>
                  <a:pt x="11565070" y="6742108"/>
                </a:cubicBezTo>
                <a:cubicBezTo>
                  <a:pt x="11569107" y="6745308"/>
                  <a:pt x="11574976" y="6746908"/>
                  <a:pt x="11582678" y="6746908"/>
                </a:cubicBezTo>
                <a:cubicBezTo>
                  <a:pt x="11587329" y="6746908"/>
                  <a:pt x="11591496" y="6746098"/>
                  <a:pt x="11595180" y="6744480"/>
                </a:cubicBezTo>
                <a:cubicBezTo>
                  <a:pt x="11598863" y="6742861"/>
                  <a:pt x="11601682" y="6740573"/>
                  <a:pt x="11603635" y="6737615"/>
                </a:cubicBezTo>
                <a:cubicBezTo>
                  <a:pt x="11605588" y="6734657"/>
                  <a:pt x="11606565" y="6731504"/>
                  <a:pt x="11606565" y="6728155"/>
                </a:cubicBezTo>
                <a:cubicBezTo>
                  <a:pt x="11606565" y="6724732"/>
                  <a:pt x="11605765" y="6721867"/>
                  <a:pt x="11604165" y="6719561"/>
                </a:cubicBezTo>
                <a:cubicBezTo>
                  <a:pt x="11602565" y="6717254"/>
                  <a:pt x="11600361" y="6715496"/>
                  <a:pt x="11597552" y="6714286"/>
                </a:cubicBezTo>
                <a:cubicBezTo>
                  <a:pt x="11594742" y="6713077"/>
                  <a:pt x="11589785" y="6711524"/>
                  <a:pt x="11582678" y="6709626"/>
                </a:cubicBezTo>
                <a:cubicBezTo>
                  <a:pt x="11577767" y="6708287"/>
                  <a:pt x="11574809" y="6707431"/>
                  <a:pt x="11573804" y="6707059"/>
                </a:cubicBezTo>
                <a:cubicBezTo>
                  <a:pt x="11572055" y="6706352"/>
                  <a:pt x="11570772" y="6705459"/>
                  <a:pt x="11569953" y="6704380"/>
                </a:cubicBezTo>
                <a:cubicBezTo>
                  <a:pt x="11569135" y="6703338"/>
                  <a:pt x="11568725" y="6702166"/>
                  <a:pt x="11568725" y="6700864"/>
                </a:cubicBezTo>
                <a:cubicBezTo>
                  <a:pt x="11568725" y="6698818"/>
                  <a:pt x="11569711" y="6697032"/>
                  <a:pt x="11571683" y="6695506"/>
                </a:cubicBezTo>
                <a:cubicBezTo>
                  <a:pt x="11573655" y="6693981"/>
                  <a:pt x="11576948" y="6693218"/>
                  <a:pt x="11581562" y="6693218"/>
                </a:cubicBezTo>
                <a:cubicBezTo>
                  <a:pt x="11585469" y="6693218"/>
                  <a:pt x="11588492" y="6694074"/>
                  <a:pt x="11590631" y="6695785"/>
                </a:cubicBezTo>
                <a:cubicBezTo>
                  <a:pt x="11592770" y="6697497"/>
                  <a:pt x="11594063" y="6699878"/>
                  <a:pt x="11594510" y="6702929"/>
                </a:cubicBezTo>
                <a:lnTo>
                  <a:pt x="11604333" y="6701590"/>
                </a:lnTo>
                <a:cubicBezTo>
                  <a:pt x="11603700" y="6697757"/>
                  <a:pt x="11602547" y="6694697"/>
                  <a:pt x="11600872" y="6692409"/>
                </a:cubicBezTo>
                <a:cubicBezTo>
                  <a:pt x="11599198" y="6690120"/>
                  <a:pt x="11596603" y="6688307"/>
                  <a:pt x="11593087" y="6686967"/>
                </a:cubicBezTo>
                <a:cubicBezTo>
                  <a:pt x="11589571" y="6685628"/>
                  <a:pt x="11585487" y="6684958"/>
                  <a:pt x="11580836" y="6684958"/>
                </a:cubicBezTo>
                <a:close/>
                <a:moveTo>
                  <a:pt x="11523407" y="6684958"/>
                </a:moveTo>
                <a:cubicBezTo>
                  <a:pt x="11519537" y="6684958"/>
                  <a:pt x="11516245" y="6685711"/>
                  <a:pt x="11513529" y="6687218"/>
                </a:cubicBezTo>
                <a:cubicBezTo>
                  <a:pt x="11510812" y="6688725"/>
                  <a:pt x="11508375" y="6690986"/>
                  <a:pt x="11506217" y="6693999"/>
                </a:cubicBezTo>
                <a:lnTo>
                  <a:pt x="11506217" y="6686297"/>
                </a:lnTo>
                <a:lnTo>
                  <a:pt x="11497064" y="6686297"/>
                </a:lnTo>
                <a:lnTo>
                  <a:pt x="11497064" y="6768283"/>
                </a:lnTo>
                <a:lnTo>
                  <a:pt x="11507110" y="6768283"/>
                </a:lnTo>
                <a:lnTo>
                  <a:pt x="11507110" y="6739429"/>
                </a:lnTo>
                <a:cubicBezTo>
                  <a:pt x="11508822" y="6741587"/>
                  <a:pt x="11511008" y="6743373"/>
                  <a:pt x="11513668" y="6744787"/>
                </a:cubicBezTo>
                <a:cubicBezTo>
                  <a:pt x="11516328" y="6746201"/>
                  <a:pt x="11519333" y="6746908"/>
                  <a:pt x="11522681" y="6746908"/>
                </a:cubicBezTo>
                <a:cubicBezTo>
                  <a:pt x="11527258" y="6746908"/>
                  <a:pt x="11531620" y="6745615"/>
                  <a:pt x="11535769" y="6743029"/>
                </a:cubicBezTo>
                <a:cubicBezTo>
                  <a:pt x="11539918" y="6740443"/>
                  <a:pt x="11543080" y="6736722"/>
                  <a:pt x="11545257" y="6731867"/>
                </a:cubicBezTo>
                <a:cubicBezTo>
                  <a:pt x="11547433" y="6727011"/>
                  <a:pt x="11548522" y="6721551"/>
                  <a:pt x="11548522" y="6715486"/>
                </a:cubicBezTo>
                <a:cubicBezTo>
                  <a:pt x="11548522" y="6709831"/>
                  <a:pt x="11547536" y="6704631"/>
                  <a:pt x="11545564" y="6699887"/>
                </a:cubicBezTo>
                <a:cubicBezTo>
                  <a:pt x="11543592" y="6695143"/>
                  <a:pt x="11540671" y="6691469"/>
                  <a:pt x="11536802" y="6688865"/>
                </a:cubicBezTo>
                <a:cubicBezTo>
                  <a:pt x="11532932" y="6686260"/>
                  <a:pt x="11528467" y="6684958"/>
                  <a:pt x="11523407" y="6684958"/>
                </a:cubicBezTo>
                <a:close/>
                <a:moveTo>
                  <a:pt x="11387081" y="6678447"/>
                </a:moveTo>
                <a:cubicBezTo>
                  <a:pt x="11382653" y="6678447"/>
                  <a:pt x="11378718" y="6679368"/>
                  <a:pt x="11375277" y="6681210"/>
                </a:cubicBezTo>
                <a:cubicBezTo>
                  <a:pt x="11371835" y="6683051"/>
                  <a:pt x="11369184" y="6685786"/>
                  <a:pt x="11367324" y="6689414"/>
                </a:cubicBezTo>
                <a:cubicBezTo>
                  <a:pt x="11365463" y="6693041"/>
                  <a:pt x="11364533" y="6697311"/>
                  <a:pt x="11364533" y="6702222"/>
                </a:cubicBezTo>
                <a:cubicBezTo>
                  <a:pt x="11364533" y="6709738"/>
                  <a:pt x="11366580" y="6715617"/>
                  <a:pt x="11370672" y="6719858"/>
                </a:cubicBezTo>
                <a:cubicBezTo>
                  <a:pt x="11374765" y="6724100"/>
                  <a:pt x="11380086" y="6726221"/>
                  <a:pt x="11386634" y="6726221"/>
                </a:cubicBezTo>
                <a:cubicBezTo>
                  <a:pt x="11391806" y="6726221"/>
                  <a:pt x="11396206" y="6724835"/>
                  <a:pt x="11399833" y="6722063"/>
                </a:cubicBezTo>
                <a:cubicBezTo>
                  <a:pt x="11403461" y="6719291"/>
                  <a:pt x="11405833" y="6715580"/>
                  <a:pt x="11406949" y="6710929"/>
                </a:cubicBezTo>
                <a:lnTo>
                  <a:pt x="11400085" y="6708920"/>
                </a:lnTo>
                <a:cubicBezTo>
                  <a:pt x="11399266" y="6712231"/>
                  <a:pt x="11397592" y="6714854"/>
                  <a:pt x="11395062" y="6716789"/>
                </a:cubicBezTo>
                <a:cubicBezTo>
                  <a:pt x="11392532" y="6718724"/>
                  <a:pt x="11389592" y="6719691"/>
                  <a:pt x="11386244" y="6719691"/>
                </a:cubicBezTo>
                <a:cubicBezTo>
                  <a:pt x="11382076" y="6719691"/>
                  <a:pt x="11378681" y="6718231"/>
                  <a:pt x="11376058" y="6715310"/>
                </a:cubicBezTo>
                <a:cubicBezTo>
                  <a:pt x="11373435" y="6712389"/>
                  <a:pt x="11372123" y="6708082"/>
                  <a:pt x="11372123" y="6702390"/>
                </a:cubicBezTo>
                <a:cubicBezTo>
                  <a:pt x="11372123" y="6696697"/>
                  <a:pt x="11373509" y="6692325"/>
                  <a:pt x="11376281" y="6689274"/>
                </a:cubicBezTo>
                <a:cubicBezTo>
                  <a:pt x="11379053" y="6686223"/>
                  <a:pt x="11382579" y="6684698"/>
                  <a:pt x="11386857" y="6684698"/>
                </a:cubicBezTo>
                <a:cubicBezTo>
                  <a:pt x="11389797" y="6684698"/>
                  <a:pt x="11392355" y="6685433"/>
                  <a:pt x="11394531" y="6686902"/>
                </a:cubicBezTo>
                <a:cubicBezTo>
                  <a:pt x="11396708" y="6688372"/>
                  <a:pt x="11398354" y="6690483"/>
                  <a:pt x="11399471" y="6693237"/>
                </a:cubicBezTo>
                <a:lnTo>
                  <a:pt x="11406112" y="6691618"/>
                </a:lnTo>
                <a:cubicBezTo>
                  <a:pt x="11404921" y="6687563"/>
                  <a:pt x="11402689" y="6684354"/>
                  <a:pt x="11399415" y="6681991"/>
                </a:cubicBezTo>
                <a:cubicBezTo>
                  <a:pt x="11396141" y="6679628"/>
                  <a:pt x="11392029" y="6678447"/>
                  <a:pt x="11387081" y="6678447"/>
                </a:cubicBezTo>
                <a:close/>
                <a:moveTo>
                  <a:pt x="11386578" y="6669331"/>
                </a:moveTo>
                <a:cubicBezTo>
                  <a:pt x="11392457" y="6669331"/>
                  <a:pt x="11398206" y="6670847"/>
                  <a:pt x="11403824" y="6673880"/>
                </a:cubicBezTo>
                <a:cubicBezTo>
                  <a:pt x="11409442" y="6676912"/>
                  <a:pt x="11413823" y="6681247"/>
                  <a:pt x="11416967" y="6686883"/>
                </a:cubicBezTo>
                <a:cubicBezTo>
                  <a:pt x="11420111" y="6692520"/>
                  <a:pt x="11421683" y="6698390"/>
                  <a:pt x="11421683" y="6704492"/>
                </a:cubicBezTo>
                <a:cubicBezTo>
                  <a:pt x="11421683" y="6710556"/>
                  <a:pt x="11420139" y="6716370"/>
                  <a:pt x="11417051" y="6721932"/>
                </a:cubicBezTo>
                <a:cubicBezTo>
                  <a:pt x="11413963" y="6727495"/>
                  <a:pt x="11409628" y="6731830"/>
                  <a:pt x="11404047" y="6734936"/>
                </a:cubicBezTo>
                <a:cubicBezTo>
                  <a:pt x="11398466" y="6738043"/>
                  <a:pt x="11392643" y="6739597"/>
                  <a:pt x="11386578" y="6739597"/>
                </a:cubicBezTo>
                <a:cubicBezTo>
                  <a:pt x="11380514" y="6739597"/>
                  <a:pt x="11374691" y="6738043"/>
                  <a:pt x="11369110" y="6734936"/>
                </a:cubicBezTo>
                <a:cubicBezTo>
                  <a:pt x="11363529" y="6731830"/>
                  <a:pt x="11359185" y="6727495"/>
                  <a:pt x="11356078" y="6721932"/>
                </a:cubicBezTo>
                <a:cubicBezTo>
                  <a:pt x="11352971" y="6716370"/>
                  <a:pt x="11351418" y="6710556"/>
                  <a:pt x="11351418" y="6704492"/>
                </a:cubicBezTo>
                <a:cubicBezTo>
                  <a:pt x="11351418" y="6698390"/>
                  <a:pt x="11352999" y="6692520"/>
                  <a:pt x="11356162" y="6686883"/>
                </a:cubicBezTo>
                <a:cubicBezTo>
                  <a:pt x="11359324" y="6681247"/>
                  <a:pt x="11363705" y="6676912"/>
                  <a:pt x="11369305" y="6673880"/>
                </a:cubicBezTo>
                <a:cubicBezTo>
                  <a:pt x="11374905" y="6670847"/>
                  <a:pt x="11380662" y="6669331"/>
                  <a:pt x="11386578" y="6669331"/>
                </a:cubicBezTo>
                <a:close/>
                <a:moveTo>
                  <a:pt x="11469234" y="6663750"/>
                </a:moveTo>
                <a:lnTo>
                  <a:pt x="11469234" y="6745568"/>
                </a:lnTo>
                <a:lnTo>
                  <a:pt x="11480061" y="6745568"/>
                </a:lnTo>
                <a:lnTo>
                  <a:pt x="11480061" y="6663750"/>
                </a:lnTo>
                <a:close/>
                <a:moveTo>
                  <a:pt x="11386578" y="6662355"/>
                </a:moveTo>
                <a:cubicBezTo>
                  <a:pt x="11379509" y="6662355"/>
                  <a:pt x="11372607" y="6664169"/>
                  <a:pt x="11365873" y="6667796"/>
                </a:cubicBezTo>
                <a:cubicBezTo>
                  <a:pt x="11359138" y="6671424"/>
                  <a:pt x="11353883" y="6676614"/>
                  <a:pt x="11350106" y="6683367"/>
                </a:cubicBezTo>
                <a:cubicBezTo>
                  <a:pt x="11346330" y="6690120"/>
                  <a:pt x="11344441" y="6697162"/>
                  <a:pt x="11344441" y="6704492"/>
                </a:cubicBezTo>
                <a:cubicBezTo>
                  <a:pt x="11344441" y="6711747"/>
                  <a:pt x="11346302" y="6718723"/>
                  <a:pt x="11350022" y="6725421"/>
                </a:cubicBezTo>
                <a:cubicBezTo>
                  <a:pt x="11353743" y="6732118"/>
                  <a:pt x="11358943" y="6737318"/>
                  <a:pt x="11365622" y="6741020"/>
                </a:cubicBezTo>
                <a:cubicBezTo>
                  <a:pt x="11372300" y="6744722"/>
                  <a:pt x="11379286" y="6746573"/>
                  <a:pt x="11386578" y="6746573"/>
                </a:cubicBezTo>
                <a:cubicBezTo>
                  <a:pt x="11393871" y="6746573"/>
                  <a:pt x="11400857" y="6744722"/>
                  <a:pt x="11407535" y="6741020"/>
                </a:cubicBezTo>
                <a:cubicBezTo>
                  <a:pt x="11414214" y="6737318"/>
                  <a:pt x="11419404" y="6732118"/>
                  <a:pt x="11423106" y="6725421"/>
                </a:cubicBezTo>
                <a:cubicBezTo>
                  <a:pt x="11426809" y="6718723"/>
                  <a:pt x="11428660" y="6711747"/>
                  <a:pt x="11428660" y="6704492"/>
                </a:cubicBezTo>
                <a:cubicBezTo>
                  <a:pt x="11428660" y="6697162"/>
                  <a:pt x="11426781" y="6690120"/>
                  <a:pt x="11423023" y="6683367"/>
                </a:cubicBezTo>
                <a:cubicBezTo>
                  <a:pt x="11419265" y="6676614"/>
                  <a:pt x="11414019" y="6671424"/>
                  <a:pt x="11407284" y="6667796"/>
                </a:cubicBezTo>
                <a:cubicBezTo>
                  <a:pt x="11400550" y="6664169"/>
                  <a:pt x="11393648" y="6662355"/>
                  <a:pt x="11386578" y="6662355"/>
                </a:cubicBezTo>
                <a:close/>
                <a:moveTo>
                  <a:pt x="818352" y="6201649"/>
                </a:moveTo>
                <a:lnTo>
                  <a:pt x="818352" y="6597649"/>
                </a:lnTo>
                <a:lnTo>
                  <a:pt x="824702" y="6597649"/>
                </a:lnTo>
                <a:lnTo>
                  <a:pt x="824702" y="6201649"/>
                </a:lnTo>
                <a:close/>
                <a:moveTo>
                  <a:pt x="11344275" y="6196639"/>
                </a:moveTo>
                <a:cubicBezTo>
                  <a:pt x="11344275" y="6196639"/>
                  <a:pt x="11344275" y="6196639"/>
                  <a:pt x="11344275" y="6534644"/>
                </a:cubicBezTo>
                <a:lnTo>
                  <a:pt x="11344275" y="6605968"/>
                </a:lnTo>
                <a:lnTo>
                  <a:pt x="11737507" y="6605968"/>
                </a:lnTo>
                <a:lnTo>
                  <a:pt x="11755855" y="6553660"/>
                </a:lnTo>
                <a:cubicBezTo>
                  <a:pt x="11794321" y="6430829"/>
                  <a:pt x="11797956" y="6316342"/>
                  <a:pt x="11780876" y="6196639"/>
                </a:cubicBezTo>
                <a:cubicBezTo>
                  <a:pt x="11780876" y="6196639"/>
                  <a:pt x="11780876" y="6196639"/>
                  <a:pt x="11344275" y="6196639"/>
                </a:cubicBezTo>
                <a:close/>
                <a:moveTo>
                  <a:pt x="0" y="0"/>
                </a:moveTo>
                <a:lnTo>
                  <a:pt x="12191999" y="0"/>
                </a:lnTo>
                <a:lnTo>
                  <a:pt x="12191999" y="6854824"/>
                </a:lnTo>
                <a:lnTo>
                  <a:pt x="0" y="6854824"/>
                </a:lnTo>
                <a:close/>
              </a:path>
            </a:pathLst>
          </a:custGeom>
          <a:solidFill>
            <a:schemeClr val="bg1">
              <a:lumMod val="75000"/>
            </a:schemeClr>
          </a:solidFill>
        </p:spPr>
        <p:txBody>
          <a:bodyPr wrap="square" anchor="ctr">
            <a:noAutofit/>
          </a:bodyPr>
          <a:lstStyle>
            <a:lvl1pPr algn="ctr">
              <a:defRPr/>
            </a:lvl1pPr>
          </a:lstStyle>
          <a:p>
            <a:r>
              <a:rPr lang="nl-BE" noProof="0" dirty="0"/>
              <a:t>Click icon to </a:t>
            </a:r>
            <a:r>
              <a:rPr lang="nl-BE" noProof="0" dirty="0" err="1"/>
              <a:t>add</a:t>
            </a:r>
            <a:r>
              <a:rPr lang="nl-BE" noProof="0" dirty="0"/>
              <a:t> picture</a:t>
            </a:r>
          </a:p>
        </p:txBody>
      </p:sp>
      <p:sp>
        <p:nvSpPr>
          <p:cNvPr id="4" name="strSlideNumber">
            <a:extLst>
              <a:ext uri="{FF2B5EF4-FFF2-40B4-BE49-F238E27FC236}">
                <a16:creationId xmlns:a16="http://schemas.microsoft.com/office/drawing/2014/main" id="{FA4C842B-27DD-4F5E-87E3-6EBC0097FD43}"/>
              </a:ext>
            </a:extLst>
          </p:cNvPr>
          <p:cNvSpPr>
            <a:spLocks noGrp="1"/>
          </p:cNvSpPr>
          <p:nvPr>
            <p:ph type="sldNum" sz="quarter" idx="14"/>
          </p:nvPr>
        </p:nvSpPr>
        <p:spPr>
          <a:xfrm>
            <a:off x="407988" y="6200775"/>
            <a:ext cx="413538" cy="396875"/>
          </a:xfrm>
        </p:spPr>
        <p:txBody>
          <a:bodyPr/>
          <a:lstStyle>
            <a:lvl1pPr>
              <a:defRPr>
                <a:solidFill>
                  <a:schemeClr val="bg1"/>
                </a:solidFill>
              </a:defRPr>
            </a:lvl1pPr>
          </a:lstStyle>
          <a:p>
            <a:fld id="{D61AABEC-672F-4B68-B914-690DA978312C}" type="slidenum">
              <a:rPr lang="nl-BE" noProof="0" smtClean="0"/>
              <a:pPr/>
              <a:t>‹#›</a:t>
            </a:fld>
            <a:r>
              <a:rPr lang="nl-BE" noProof="0" dirty="0"/>
              <a:t> </a:t>
            </a:r>
          </a:p>
        </p:txBody>
      </p:sp>
      <p:cxnSp>
        <p:nvCxnSpPr>
          <p:cNvPr id="16" name="SlideNumberLine">
            <a:extLst>
              <a:ext uri="{FF2B5EF4-FFF2-40B4-BE49-F238E27FC236}">
                <a16:creationId xmlns:a16="http://schemas.microsoft.com/office/drawing/2014/main" id="{6AA612DE-4EA7-42A2-B8BA-634FFB30C3C7}"/>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Line cutout">
            <a:extLst>
              <a:ext uri="{FF2B5EF4-FFF2-40B4-BE49-F238E27FC236}">
                <a16:creationId xmlns:a16="http://schemas.microsoft.com/office/drawing/2014/main" id="{08308E15-7231-4058-A330-6E17FED2D367}"/>
              </a:ext>
            </a:extLst>
          </p:cNvPr>
          <p:cNvSpPr/>
          <p:nvPr userDrawn="1"/>
        </p:nvSpPr>
        <p:spPr>
          <a:xfrm>
            <a:off x="818354" y="6201650"/>
            <a:ext cx="635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44" name="(c) Ipsos cutout" hidden="1">
            <a:extLst>
              <a:ext uri="{FF2B5EF4-FFF2-40B4-BE49-F238E27FC236}">
                <a16:creationId xmlns:a16="http://schemas.microsoft.com/office/drawing/2014/main" id="{0E42189F-7BBA-4D6E-BA81-CEE0BF050273}"/>
              </a:ext>
            </a:extLst>
          </p:cNvPr>
          <p:cNvGrpSpPr/>
          <p:nvPr userDrawn="1"/>
        </p:nvGrpSpPr>
        <p:grpSpPr>
          <a:xfrm>
            <a:off x="11344442" y="6662356"/>
            <a:ext cx="385950" cy="105928"/>
            <a:chOff x="11344442" y="6662356"/>
            <a:chExt cx="385950" cy="105928"/>
          </a:xfrm>
        </p:grpSpPr>
        <p:sp>
          <p:nvSpPr>
            <p:cNvPr id="45" name="Freeform: Shape 44">
              <a:extLst>
                <a:ext uri="{FF2B5EF4-FFF2-40B4-BE49-F238E27FC236}">
                  <a16:creationId xmlns:a16="http://schemas.microsoft.com/office/drawing/2014/main" id="{FD843A2F-F2BC-4D5B-A0E3-ACBDFDC0016F}"/>
                </a:ext>
              </a:extLst>
            </p:cNvPr>
            <p:cNvSpPr/>
            <p:nvPr userDrawn="1"/>
          </p:nvSpPr>
          <p:spPr>
            <a:xfrm>
              <a:off x="11344442" y="6662356"/>
              <a:ext cx="84219" cy="84218"/>
            </a:xfrm>
            <a:custGeom>
              <a:avLst/>
              <a:gdLst/>
              <a:ahLst/>
              <a:cxnLst/>
              <a:rect l="l" t="t" r="r" b="b"/>
              <a:pathLst>
                <a:path w="84219" h="84218">
                  <a:moveTo>
                    <a:pt x="42137" y="0"/>
                  </a:moveTo>
                  <a:cubicBezTo>
                    <a:pt x="49207" y="0"/>
                    <a:pt x="56109" y="1814"/>
                    <a:pt x="62843" y="5441"/>
                  </a:cubicBezTo>
                  <a:cubicBezTo>
                    <a:pt x="69578" y="9069"/>
                    <a:pt x="74824" y="14259"/>
                    <a:pt x="78582" y="21012"/>
                  </a:cubicBezTo>
                  <a:cubicBezTo>
                    <a:pt x="82340" y="27765"/>
                    <a:pt x="84219" y="34807"/>
                    <a:pt x="84219" y="42137"/>
                  </a:cubicBezTo>
                  <a:cubicBezTo>
                    <a:pt x="84219" y="49392"/>
                    <a:pt x="82368" y="56368"/>
                    <a:pt x="78665" y="63066"/>
                  </a:cubicBezTo>
                  <a:cubicBezTo>
                    <a:pt x="74963" y="69763"/>
                    <a:pt x="69773" y="74963"/>
                    <a:pt x="63094" y="78665"/>
                  </a:cubicBezTo>
                  <a:cubicBezTo>
                    <a:pt x="56416" y="82367"/>
                    <a:pt x="49430" y="84218"/>
                    <a:pt x="42137" y="84218"/>
                  </a:cubicBezTo>
                  <a:cubicBezTo>
                    <a:pt x="34845" y="84218"/>
                    <a:pt x="27859" y="82367"/>
                    <a:pt x="21181" y="78665"/>
                  </a:cubicBezTo>
                  <a:cubicBezTo>
                    <a:pt x="14502" y="74963"/>
                    <a:pt x="9302" y="69763"/>
                    <a:pt x="5581" y="63066"/>
                  </a:cubicBezTo>
                  <a:cubicBezTo>
                    <a:pt x="1861" y="56368"/>
                    <a:pt x="0" y="49392"/>
                    <a:pt x="0" y="42137"/>
                  </a:cubicBezTo>
                  <a:cubicBezTo>
                    <a:pt x="0" y="34807"/>
                    <a:pt x="1889" y="27765"/>
                    <a:pt x="5665" y="21012"/>
                  </a:cubicBezTo>
                  <a:cubicBezTo>
                    <a:pt x="9442" y="14259"/>
                    <a:pt x="14697" y="9069"/>
                    <a:pt x="21432" y="5441"/>
                  </a:cubicBezTo>
                  <a:cubicBezTo>
                    <a:pt x="28166" y="1814"/>
                    <a:pt x="35068" y="0"/>
                    <a:pt x="42137" y="0"/>
                  </a:cubicBezTo>
                  <a:close/>
                  <a:moveTo>
                    <a:pt x="42137" y="6976"/>
                  </a:moveTo>
                  <a:cubicBezTo>
                    <a:pt x="36221" y="6976"/>
                    <a:pt x="30464" y="8492"/>
                    <a:pt x="24864" y="11525"/>
                  </a:cubicBezTo>
                  <a:cubicBezTo>
                    <a:pt x="19264" y="14557"/>
                    <a:pt x="14883" y="18892"/>
                    <a:pt x="11721" y="24528"/>
                  </a:cubicBezTo>
                  <a:cubicBezTo>
                    <a:pt x="8558" y="30165"/>
                    <a:pt x="6977" y="36035"/>
                    <a:pt x="6977" y="42137"/>
                  </a:cubicBezTo>
                  <a:cubicBezTo>
                    <a:pt x="6977" y="48201"/>
                    <a:pt x="8530" y="54015"/>
                    <a:pt x="11637" y="59577"/>
                  </a:cubicBezTo>
                  <a:cubicBezTo>
                    <a:pt x="14744" y="65140"/>
                    <a:pt x="19088" y="69475"/>
                    <a:pt x="24669" y="72581"/>
                  </a:cubicBezTo>
                  <a:cubicBezTo>
                    <a:pt x="30250" y="75688"/>
                    <a:pt x="36073" y="77242"/>
                    <a:pt x="42137" y="77242"/>
                  </a:cubicBezTo>
                  <a:cubicBezTo>
                    <a:pt x="48202" y="77242"/>
                    <a:pt x="54025" y="75688"/>
                    <a:pt x="59606" y="72581"/>
                  </a:cubicBezTo>
                  <a:cubicBezTo>
                    <a:pt x="65187" y="69475"/>
                    <a:pt x="69522" y="65140"/>
                    <a:pt x="72610" y="59577"/>
                  </a:cubicBezTo>
                  <a:cubicBezTo>
                    <a:pt x="75698" y="54015"/>
                    <a:pt x="77242" y="48201"/>
                    <a:pt x="77242" y="42137"/>
                  </a:cubicBezTo>
                  <a:cubicBezTo>
                    <a:pt x="77242" y="36035"/>
                    <a:pt x="75670" y="30165"/>
                    <a:pt x="72526" y="24528"/>
                  </a:cubicBezTo>
                  <a:cubicBezTo>
                    <a:pt x="69382" y="18892"/>
                    <a:pt x="65001" y="14557"/>
                    <a:pt x="59383" y="11525"/>
                  </a:cubicBezTo>
                  <a:cubicBezTo>
                    <a:pt x="53765" y="8492"/>
                    <a:pt x="48016" y="6976"/>
                    <a:pt x="42137" y="697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Freeform: Shape 45">
              <a:extLst>
                <a:ext uri="{FF2B5EF4-FFF2-40B4-BE49-F238E27FC236}">
                  <a16:creationId xmlns:a16="http://schemas.microsoft.com/office/drawing/2014/main" id="{E67FD06E-22DF-4522-8A29-F144FF6904A9}"/>
                </a:ext>
              </a:extLst>
            </p:cNvPr>
            <p:cNvSpPr/>
            <p:nvPr userDrawn="1"/>
          </p:nvSpPr>
          <p:spPr>
            <a:xfrm>
              <a:off x="11469235" y="6663751"/>
              <a:ext cx="10827" cy="81818"/>
            </a:xfrm>
            <a:custGeom>
              <a:avLst/>
              <a:gdLst/>
              <a:ahLst/>
              <a:cxnLst/>
              <a:rect l="l" t="t" r="r" b="b"/>
              <a:pathLst>
                <a:path w="10827" h="81818">
                  <a:moveTo>
                    <a:pt x="0" y="0"/>
                  </a:moveTo>
                  <a:lnTo>
                    <a:pt x="10827" y="0"/>
                  </a:lnTo>
                  <a:lnTo>
                    <a:pt x="10827" y="81818"/>
                  </a:lnTo>
                  <a:lnTo>
                    <a:pt x="0" y="8181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7" name="Freeform: Shape 46">
              <a:extLst>
                <a:ext uri="{FF2B5EF4-FFF2-40B4-BE49-F238E27FC236}">
                  <a16:creationId xmlns:a16="http://schemas.microsoft.com/office/drawing/2014/main" id="{A5467A32-28C1-437D-B6BB-5BEC023E5EBB}"/>
                </a:ext>
              </a:extLst>
            </p:cNvPr>
            <p:cNvSpPr/>
            <p:nvPr userDrawn="1"/>
          </p:nvSpPr>
          <p:spPr>
            <a:xfrm>
              <a:off x="11364534" y="6678448"/>
              <a:ext cx="42416" cy="47774"/>
            </a:xfrm>
            <a:custGeom>
              <a:avLst/>
              <a:gdLst/>
              <a:ahLst/>
              <a:cxnLst/>
              <a:rect l="l" t="t" r="r" b="b"/>
              <a:pathLst>
                <a:path w="42416" h="47774">
                  <a:moveTo>
                    <a:pt x="22548" y="0"/>
                  </a:moveTo>
                  <a:cubicBezTo>
                    <a:pt x="27496" y="0"/>
                    <a:pt x="31608" y="1181"/>
                    <a:pt x="34882" y="3544"/>
                  </a:cubicBezTo>
                  <a:cubicBezTo>
                    <a:pt x="38156" y="5907"/>
                    <a:pt x="40388" y="9116"/>
                    <a:pt x="41579" y="13171"/>
                  </a:cubicBezTo>
                  <a:lnTo>
                    <a:pt x="34938" y="14790"/>
                  </a:lnTo>
                  <a:cubicBezTo>
                    <a:pt x="33821" y="12036"/>
                    <a:pt x="32175" y="9925"/>
                    <a:pt x="29998" y="8455"/>
                  </a:cubicBezTo>
                  <a:cubicBezTo>
                    <a:pt x="27822" y="6986"/>
                    <a:pt x="25264" y="6251"/>
                    <a:pt x="22324" y="6251"/>
                  </a:cubicBezTo>
                  <a:cubicBezTo>
                    <a:pt x="18046" y="6251"/>
                    <a:pt x="14520" y="7776"/>
                    <a:pt x="11748" y="10827"/>
                  </a:cubicBezTo>
                  <a:cubicBezTo>
                    <a:pt x="8976" y="13878"/>
                    <a:pt x="7590" y="18250"/>
                    <a:pt x="7590" y="23943"/>
                  </a:cubicBezTo>
                  <a:cubicBezTo>
                    <a:pt x="7590" y="29635"/>
                    <a:pt x="8902" y="33942"/>
                    <a:pt x="11525" y="36863"/>
                  </a:cubicBezTo>
                  <a:cubicBezTo>
                    <a:pt x="14148" y="39784"/>
                    <a:pt x="17543" y="41244"/>
                    <a:pt x="21711" y="41244"/>
                  </a:cubicBezTo>
                  <a:cubicBezTo>
                    <a:pt x="25059" y="41244"/>
                    <a:pt x="27999" y="40277"/>
                    <a:pt x="30529" y="38342"/>
                  </a:cubicBezTo>
                  <a:cubicBezTo>
                    <a:pt x="33059" y="36407"/>
                    <a:pt x="34733" y="33784"/>
                    <a:pt x="35552" y="30473"/>
                  </a:cubicBezTo>
                  <a:lnTo>
                    <a:pt x="42416" y="32482"/>
                  </a:lnTo>
                  <a:cubicBezTo>
                    <a:pt x="41300" y="37133"/>
                    <a:pt x="38928" y="40844"/>
                    <a:pt x="35300" y="43616"/>
                  </a:cubicBezTo>
                  <a:cubicBezTo>
                    <a:pt x="31673" y="46388"/>
                    <a:pt x="27273" y="47774"/>
                    <a:pt x="22101" y="47774"/>
                  </a:cubicBezTo>
                  <a:cubicBezTo>
                    <a:pt x="15553" y="47774"/>
                    <a:pt x="10232" y="45653"/>
                    <a:pt x="6139" y="41411"/>
                  </a:cubicBezTo>
                  <a:cubicBezTo>
                    <a:pt x="2047" y="37170"/>
                    <a:pt x="0" y="31291"/>
                    <a:pt x="0" y="23775"/>
                  </a:cubicBezTo>
                  <a:cubicBezTo>
                    <a:pt x="0" y="18864"/>
                    <a:pt x="930" y="14594"/>
                    <a:pt x="2791" y="10967"/>
                  </a:cubicBezTo>
                  <a:cubicBezTo>
                    <a:pt x="4651" y="7339"/>
                    <a:pt x="7302" y="4604"/>
                    <a:pt x="10744" y="2763"/>
                  </a:cubicBezTo>
                  <a:cubicBezTo>
                    <a:pt x="14185" y="921"/>
                    <a:pt x="18120" y="0"/>
                    <a:pt x="2254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8" name="Freeform: Shape 47">
              <a:extLst>
                <a:ext uri="{FF2B5EF4-FFF2-40B4-BE49-F238E27FC236}">
                  <a16:creationId xmlns:a16="http://schemas.microsoft.com/office/drawing/2014/main" id="{36B0E33D-E4BE-47AA-AF1E-B18A001F15F5}"/>
                </a:ext>
              </a:extLst>
            </p:cNvPr>
            <p:cNvSpPr/>
            <p:nvPr userDrawn="1"/>
          </p:nvSpPr>
          <p:spPr>
            <a:xfrm>
              <a:off x="11497065" y="6684959"/>
              <a:ext cx="51458" cy="83325"/>
            </a:xfrm>
            <a:custGeom>
              <a:avLst/>
              <a:gdLst/>
              <a:ahLst/>
              <a:cxnLst/>
              <a:rect l="l" t="t" r="r" b="b"/>
              <a:pathLst>
                <a:path w="51458" h="83325">
                  <a:moveTo>
                    <a:pt x="26343" y="0"/>
                  </a:moveTo>
                  <a:cubicBezTo>
                    <a:pt x="31403" y="0"/>
                    <a:pt x="35868" y="1302"/>
                    <a:pt x="39738" y="3907"/>
                  </a:cubicBezTo>
                  <a:cubicBezTo>
                    <a:pt x="43607" y="6511"/>
                    <a:pt x="46528" y="10185"/>
                    <a:pt x="48500" y="14929"/>
                  </a:cubicBezTo>
                  <a:cubicBezTo>
                    <a:pt x="50472" y="19673"/>
                    <a:pt x="51458" y="24873"/>
                    <a:pt x="51458" y="30528"/>
                  </a:cubicBezTo>
                  <a:cubicBezTo>
                    <a:pt x="51458" y="36593"/>
                    <a:pt x="50369" y="42053"/>
                    <a:pt x="48193" y="46909"/>
                  </a:cubicBezTo>
                  <a:cubicBezTo>
                    <a:pt x="46016" y="51764"/>
                    <a:pt x="42854" y="55485"/>
                    <a:pt x="38705" y="58071"/>
                  </a:cubicBezTo>
                  <a:cubicBezTo>
                    <a:pt x="34556" y="60657"/>
                    <a:pt x="30194" y="61950"/>
                    <a:pt x="25617" y="61950"/>
                  </a:cubicBezTo>
                  <a:cubicBezTo>
                    <a:pt x="22269" y="61950"/>
                    <a:pt x="19264" y="61243"/>
                    <a:pt x="16604" y="59829"/>
                  </a:cubicBezTo>
                  <a:cubicBezTo>
                    <a:pt x="13944" y="58415"/>
                    <a:pt x="11758" y="56629"/>
                    <a:pt x="10046" y="54471"/>
                  </a:cubicBezTo>
                  <a:lnTo>
                    <a:pt x="10046" y="83325"/>
                  </a:lnTo>
                  <a:lnTo>
                    <a:pt x="0" y="83325"/>
                  </a:lnTo>
                  <a:lnTo>
                    <a:pt x="0" y="1339"/>
                  </a:lnTo>
                  <a:lnTo>
                    <a:pt x="9153" y="1339"/>
                  </a:lnTo>
                  <a:lnTo>
                    <a:pt x="9153" y="9041"/>
                  </a:lnTo>
                  <a:cubicBezTo>
                    <a:pt x="11311" y="6028"/>
                    <a:pt x="13748" y="3767"/>
                    <a:pt x="16465" y="2260"/>
                  </a:cubicBezTo>
                  <a:cubicBezTo>
                    <a:pt x="19181" y="753"/>
                    <a:pt x="22473" y="0"/>
                    <a:pt x="26343" y="0"/>
                  </a:cubicBezTo>
                  <a:close/>
                  <a:moveTo>
                    <a:pt x="25394" y="7869"/>
                  </a:moveTo>
                  <a:cubicBezTo>
                    <a:pt x="21115" y="7869"/>
                    <a:pt x="17330" y="9869"/>
                    <a:pt x="14037" y="13869"/>
                  </a:cubicBezTo>
                  <a:cubicBezTo>
                    <a:pt x="10744" y="17869"/>
                    <a:pt x="9098" y="23682"/>
                    <a:pt x="9098" y="31310"/>
                  </a:cubicBezTo>
                  <a:cubicBezTo>
                    <a:pt x="9098" y="38937"/>
                    <a:pt x="10642" y="44574"/>
                    <a:pt x="13730" y="48220"/>
                  </a:cubicBezTo>
                  <a:cubicBezTo>
                    <a:pt x="16818" y="51867"/>
                    <a:pt x="20557" y="53690"/>
                    <a:pt x="24948" y="53690"/>
                  </a:cubicBezTo>
                  <a:cubicBezTo>
                    <a:pt x="29413" y="53690"/>
                    <a:pt x="33236" y="51801"/>
                    <a:pt x="36417" y="48025"/>
                  </a:cubicBezTo>
                  <a:cubicBezTo>
                    <a:pt x="39598" y="44248"/>
                    <a:pt x="41189" y="38398"/>
                    <a:pt x="41189" y="30473"/>
                  </a:cubicBezTo>
                  <a:cubicBezTo>
                    <a:pt x="41189" y="22920"/>
                    <a:pt x="39635" y="17264"/>
                    <a:pt x="36528" y="13506"/>
                  </a:cubicBezTo>
                  <a:cubicBezTo>
                    <a:pt x="33422" y="9748"/>
                    <a:pt x="29710" y="7869"/>
                    <a:pt x="25394" y="786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9" name="Freeform: Shape 48">
              <a:extLst>
                <a:ext uri="{FF2B5EF4-FFF2-40B4-BE49-F238E27FC236}">
                  <a16:creationId xmlns:a16="http://schemas.microsoft.com/office/drawing/2014/main" id="{73EB7E36-506C-4D0A-94E7-59405FE2BB09}"/>
                </a:ext>
              </a:extLst>
            </p:cNvPr>
            <p:cNvSpPr/>
            <p:nvPr userDrawn="1"/>
          </p:nvSpPr>
          <p:spPr>
            <a:xfrm>
              <a:off x="11557341"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0" name="Freeform: Shape 49">
              <a:extLst>
                <a:ext uri="{FF2B5EF4-FFF2-40B4-BE49-F238E27FC236}">
                  <a16:creationId xmlns:a16="http://schemas.microsoft.com/office/drawing/2014/main" id="{F614AAA0-7179-4F00-B7D6-9FA582B3E437}"/>
                </a:ext>
              </a:extLst>
            </p:cNvPr>
            <p:cNvSpPr/>
            <p:nvPr userDrawn="1"/>
          </p:nvSpPr>
          <p:spPr>
            <a:xfrm>
              <a:off x="11614771" y="6684959"/>
              <a:ext cx="55532" cy="61950"/>
            </a:xfrm>
            <a:custGeom>
              <a:avLst/>
              <a:gdLst/>
              <a:ahLst/>
              <a:cxnLst/>
              <a:rect l="l" t="t" r="r" b="b"/>
              <a:pathLst>
                <a:path w="55532" h="61950">
                  <a:moveTo>
                    <a:pt x="27794" y="0"/>
                  </a:moveTo>
                  <a:cubicBezTo>
                    <a:pt x="35942" y="0"/>
                    <a:pt x="42602" y="2670"/>
                    <a:pt x="47774" y="8009"/>
                  </a:cubicBezTo>
                  <a:cubicBezTo>
                    <a:pt x="52946" y="13348"/>
                    <a:pt x="55532" y="20724"/>
                    <a:pt x="55532" y="30138"/>
                  </a:cubicBezTo>
                  <a:cubicBezTo>
                    <a:pt x="55532" y="37765"/>
                    <a:pt x="54387" y="43765"/>
                    <a:pt x="52099" y="48137"/>
                  </a:cubicBezTo>
                  <a:cubicBezTo>
                    <a:pt x="49811" y="52508"/>
                    <a:pt x="46481" y="55904"/>
                    <a:pt x="42109" y="58322"/>
                  </a:cubicBezTo>
                  <a:cubicBezTo>
                    <a:pt x="37737" y="60740"/>
                    <a:pt x="32966" y="61950"/>
                    <a:pt x="27794" y="61950"/>
                  </a:cubicBezTo>
                  <a:cubicBezTo>
                    <a:pt x="19497" y="61950"/>
                    <a:pt x="12790" y="59289"/>
                    <a:pt x="7674" y="53969"/>
                  </a:cubicBezTo>
                  <a:cubicBezTo>
                    <a:pt x="2558" y="48648"/>
                    <a:pt x="0" y="40984"/>
                    <a:pt x="0" y="30975"/>
                  </a:cubicBezTo>
                  <a:cubicBezTo>
                    <a:pt x="0" y="19999"/>
                    <a:pt x="3051" y="11869"/>
                    <a:pt x="9153" y="6586"/>
                  </a:cubicBezTo>
                  <a:cubicBezTo>
                    <a:pt x="14250" y="2195"/>
                    <a:pt x="20464" y="0"/>
                    <a:pt x="27794" y="0"/>
                  </a:cubicBezTo>
                  <a:close/>
                  <a:moveTo>
                    <a:pt x="27794" y="8316"/>
                  </a:moveTo>
                  <a:cubicBezTo>
                    <a:pt x="22771" y="8316"/>
                    <a:pt x="18604" y="10195"/>
                    <a:pt x="15292" y="13953"/>
                  </a:cubicBezTo>
                  <a:cubicBezTo>
                    <a:pt x="11981" y="17711"/>
                    <a:pt x="10325" y="23385"/>
                    <a:pt x="10325" y="30975"/>
                  </a:cubicBezTo>
                  <a:cubicBezTo>
                    <a:pt x="10325" y="38565"/>
                    <a:pt x="11981" y="44248"/>
                    <a:pt x="15292" y="48025"/>
                  </a:cubicBezTo>
                  <a:cubicBezTo>
                    <a:pt x="18604" y="51801"/>
                    <a:pt x="22771" y="53690"/>
                    <a:pt x="27794" y="53690"/>
                  </a:cubicBezTo>
                  <a:cubicBezTo>
                    <a:pt x="32779" y="53690"/>
                    <a:pt x="36928" y="51792"/>
                    <a:pt x="40240" y="47997"/>
                  </a:cubicBezTo>
                  <a:cubicBezTo>
                    <a:pt x="43551" y="44202"/>
                    <a:pt x="45207" y="38416"/>
                    <a:pt x="45207" y="30640"/>
                  </a:cubicBezTo>
                  <a:cubicBezTo>
                    <a:pt x="45207" y="23310"/>
                    <a:pt x="43542" y="17757"/>
                    <a:pt x="40212" y="13981"/>
                  </a:cubicBezTo>
                  <a:cubicBezTo>
                    <a:pt x="36882" y="10204"/>
                    <a:pt x="32742" y="8316"/>
                    <a:pt x="27794" y="831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1" name="Freeform: Shape 50">
              <a:extLst>
                <a:ext uri="{FF2B5EF4-FFF2-40B4-BE49-F238E27FC236}">
                  <a16:creationId xmlns:a16="http://schemas.microsoft.com/office/drawing/2014/main" id="{BBF84D52-5F14-4C29-9119-B378FB71813D}"/>
                </a:ext>
              </a:extLst>
            </p:cNvPr>
            <p:cNvSpPr/>
            <p:nvPr userDrawn="1"/>
          </p:nvSpPr>
          <p:spPr>
            <a:xfrm>
              <a:off x="11681167"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53" name="Logo shape cutout" hidden="1">
            <a:extLst>
              <a:ext uri="{FF2B5EF4-FFF2-40B4-BE49-F238E27FC236}">
                <a16:creationId xmlns:a16="http://schemas.microsoft.com/office/drawing/2014/main" id="{07B5C8FF-30B3-4ED3-865D-0966557F2896}"/>
              </a:ext>
            </a:extLst>
          </p:cNvPr>
          <p:cNvSpPr>
            <a:spLocks/>
          </p:cNvSpPr>
          <p:nvPr userDrawn="1"/>
        </p:nvSpPr>
        <p:spPr bwMode="auto">
          <a:xfrm>
            <a:off x="11344276" y="6196640"/>
            <a:ext cx="446338" cy="409329"/>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sp>
        <p:nvSpPr>
          <p:cNvPr id="13" name="(c)Ipsos">
            <a:extLst>
              <a:ext uri="{FF2B5EF4-FFF2-40B4-BE49-F238E27FC236}">
                <a16:creationId xmlns:a16="http://schemas.microsoft.com/office/drawing/2014/main" id="{03AB80D6-18F7-4D93-942E-F3F63CB8C8C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20" name="IpsosLogo">
            <a:extLst>
              <a:ext uri="{FF2B5EF4-FFF2-40B4-BE49-F238E27FC236}">
                <a16:creationId xmlns:a16="http://schemas.microsoft.com/office/drawing/2014/main" id="{BDDC34AF-9BFB-4CFB-8025-0331A178D8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91885657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ull Visual &amp; Diagonal Strip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28FE8A-97AF-4BD0-A672-A699E68D4B9B}"/>
              </a:ext>
            </a:extLst>
          </p:cNvPr>
          <p:cNvSpPr>
            <a:spLocks noGrp="1"/>
          </p:cNvSpPr>
          <p:nvPr>
            <p:ph type="pic" sz="quarter" idx="15"/>
          </p:nvPr>
        </p:nvSpPr>
        <p:spPr>
          <a:xfrm>
            <a:off x="2" y="1"/>
            <a:ext cx="12191999" cy="6858000"/>
          </a:xfrm>
          <a:custGeom>
            <a:avLst/>
            <a:gdLst>
              <a:gd name="connsiteX0" fmla="*/ 11642564 w 12191999"/>
              <a:gd name="connsiteY0" fmla="*/ 6696375 h 6858000"/>
              <a:gd name="connsiteX1" fmla="*/ 11654982 w 12191999"/>
              <a:gd name="connsiteY1" fmla="*/ 6702043 h 6858000"/>
              <a:gd name="connsiteX2" fmla="*/ 11659977 w 12191999"/>
              <a:gd name="connsiteY2" fmla="*/ 6718710 h 6858000"/>
              <a:gd name="connsiteX3" fmla="*/ 11655010 w 12191999"/>
              <a:gd name="connsiteY3" fmla="*/ 6736075 h 6858000"/>
              <a:gd name="connsiteX4" fmla="*/ 11642564 w 12191999"/>
              <a:gd name="connsiteY4" fmla="*/ 6741770 h 6858000"/>
              <a:gd name="connsiteX5" fmla="*/ 11630062 w 12191999"/>
              <a:gd name="connsiteY5" fmla="*/ 6736103 h 6858000"/>
              <a:gd name="connsiteX6" fmla="*/ 11625095 w 12191999"/>
              <a:gd name="connsiteY6" fmla="*/ 6719045 h 6858000"/>
              <a:gd name="connsiteX7" fmla="*/ 11630062 w 12191999"/>
              <a:gd name="connsiteY7" fmla="*/ 6702015 h 6858000"/>
              <a:gd name="connsiteX8" fmla="*/ 11642564 w 12191999"/>
              <a:gd name="connsiteY8" fmla="*/ 6696375 h 6858000"/>
              <a:gd name="connsiteX9" fmla="*/ 11522458 w 12191999"/>
              <a:gd name="connsiteY9" fmla="*/ 6695928 h 6858000"/>
              <a:gd name="connsiteX10" fmla="*/ 11533592 w 12191999"/>
              <a:gd name="connsiteY10" fmla="*/ 6701568 h 6858000"/>
              <a:gd name="connsiteX11" fmla="*/ 11538253 w 12191999"/>
              <a:gd name="connsiteY11" fmla="*/ 6718543 h 6858000"/>
              <a:gd name="connsiteX12" fmla="*/ 11533481 w 12191999"/>
              <a:gd name="connsiteY12" fmla="*/ 6736103 h 6858000"/>
              <a:gd name="connsiteX13" fmla="*/ 11522012 w 12191999"/>
              <a:gd name="connsiteY13" fmla="*/ 6741770 h 6858000"/>
              <a:gd name="connsiteX14" fmla="*/ 11510794 w 12191999"/>
              <a:gd name="connsiteY14" fmla="*/ 6736298 h 6858000"/>
              <a:gd name="connsiteX15" fmla="*/ 11506162 w 12191999"/>
              <a:gd name="connsiteY15" fmla="*/ 6719380 h 6858000"/>
              <a:gd name="connsiteX16" fmla="*/ 11511101 w 12191999"/>
              <a:gd name="connsiteY16" fmla="*/ 6701931 h 6858000"/>
              <a:gd name="connsiteX17" fmla="*/ 11522458 w 12191999"/>
              <a:gd name="connsiteY17" fmla="*/ 6695928 h 6858000"/>
              <a:gd name="connsiteX18" fmla="*/ 11704662 w 12191999"/>
              <a:gd name="connsiteY18" fmla="*/ 6688056 h 6858000"/>
              <a:gd name="connsiteX19" fmla="*/ 11695984 w 12191999"/>
              <a:gd name="connsiteY19" fmla="*/ 6689256 h 6858000"/>
              <a:gd name="connsiteX20" fmla="*/ 11689593 w 12191999"/>
              <a:gd name="connsiteY20" fmla="*/ 6692187 h 6858000"/>
              <a:gd name="connsiteX21" fmla="*/ 11684654 w 12191999"/>
              <a:gd name="connsiteY21" fmla="*/ 6697799 h 6858000"/>
              <a:gd name="connsiteX22" fmla="*/ 11682840 w 12191999"/>
              <a:gd name="connsiteY22" fmla="*/ 6705141 h 6858000"/>
              <a:gd name="connsiteX23" fmla="*/ 11685045 w 12191999"/>
              <a:gd name="connsiteY23" fmla="*/ 6713098 h 6858000"/>
              <a:gd name="connsiteX24" fmla="*/ 11691519 w 12191999"/>
              <a:gd name="connsiteY24" fmla="*/ 6718738 h 6858000"/>
              <a:gd name="connsiteX25" fmla="*/ 11706839 w 12191999"/>
              <a:gd name="connsiteY25" fmla="*/ 6723568 h 6858000"/>
              <a:gd name="connsiteX26" fmla="*/ 11717108 w 12191999"/>
              <a:gd name="connsiteY26" fmla="*/ 6726974 h 6858000"/>
              <a:gd name="connsiteX27" fmla="*/ 11720066 w 12191999"/>
              <a:gd name="connsiteY27" fmla="*/ 6732334 h 6858000"/>
              <a:gd name="connsiteX28" fmla="*/ 11716717 w 12191999"/>
              <a:gd name="connsiteY28" fmla="*/ 6738950 h 6858000"/>
              <a:gd name="connsiteX29" fmla="*/ 11706448 w 12191999"/>
              <a:gd name="connsiteY29" fmla="*/ 6741770 h 6858000"/>
              <a:gd name="connsiteX30" fmla="*/ 11695761 w 12191999"/>
              <a:gd name="connsiteY30" fmla="*/ 6738588 h 6858000"/>
              <a:gd name="connsiteX31" fmla="*/ 11691100 w 12191999"/>
              <a:gd name="connsiteY31" fmla="*/ 6729431 h 6858000"/>
              <a:gd name="connsiteX32" fmla="*/ 11681166 w 12191999"/>
              <a:gd name="connsiteY32" fmla="*/ 6730993 h 6858000"/>
              <a:gd name="connsiteX33" fmla="*/ 11688896 w 12191999"/>
              <a:gd name="connsiteY33" fmla="*/ 6745232 h 6858000"/>
              <a:gd name="connsiteX34" fmla="*/ 11706504 w 12191999"/>
              <a:gd name="connsiteY34" fmla="*/ 6750034 h 6858000"/>
              <a:gd name="connsiteX35" fmla="*/ 11719006 w 12191999"/>
              <a:gd name="connsiteY35" fmla="*/ 6747605 h 6858000"/>
              <a:gd name="connsiteX36" fmla="*/ 11727461 w 12191999"/>
              <a:gd name="connsiteY36" fmla="*/ 6740737 h 6858000"/>
              <a:gd name="connsiteX37" fmla="*/ 11730391 w 12191999"/>
              <a:gd name="connsiteY37" fmla="*/ 6731273 h 6858000"/>
              <a:gd name="connsiteX38" fmla="*/ 11727991 w 12191999"/>
              <a:gd name="connsiteY38" fmla="*/ 6722675 h 6858000"/>
              <a:gd name="connsiteX39" fmla="*/ 11721378 w 12191999"/>
              <a:gd name="connsiteY39" fmla="*/ 6717397 h 6858000"/>
              <a:gd name="connsiteX40" fmla="*/ 11706504 w 12191999"/>
              <a:gd name="connsiteY40" fmla="*/ 6712735 h 6858000"/>
              <a:gd name="connsiteX41" fmla="*/ 11697630 w 12191999"/>
              <a:gd name="connsiteY41" fmla="*/ 6710167 h 6858000"/>
              <a:gd name="connsiteX42" fmla="*/ 11693779 w 12191999"/>
              <a:gd name="connsiteY42" fmla="*/ 6707487 h 6858000"/>
              <a:gd name="connsiteX43" fmla="*/ 11692551 w 12191999"/>
              <a:gd name="connsiteY43" fmla="*/ 6703969 h 6858000"/>
              <a:gd name="connsiteX44" fmla="*/ 11695509 w 12191999"/>
              <a:gd name="connsiteY44" fmla="*/ 6698608 h 6858000"/>
              <a:gd name="connsiteX45" fmla="*/ 11705388 w 12191999"/>
              <a:gd name="connsiteY45" fmla="*/ 6696319 h 6858000"/>
              <a:gd name="connsiteX46" fmla="*/ 11714457 w 12191999"/>
              <a:gd name="connsiteY46" fmla="*/ 6698888 h 6858000"/>
              <a:gd name="connsiteX47" fmla="*/ 11718336 w 12191999"/>
              <a:gd name="connsiteY47" fmla="*/ 6706035 h 6858000"/>
              <a:gd name="connsiteX48" fmla="*/ 11728159 w 12191999"/>
              <a:gd name="connsiteY48" fmla="*/ 6704695 h 6858000"/>
              <a:gd name="connsiteX49" fmla="*/ 11724698 w 12191999"/>
              <a:gd name="connsiteY49" fmla="*/ 6695510 h 6858000"/>
              <a:gd name="connsiteX50" fmla="*/ 11716913 w 12191999"/>
              <a:gd name="connsiteY50" fmla="*/ 6690065 h 6858000"/>
              <a:gd name="connsiteX51" fmla="*/ 11704662 w 12191999"/>
              <a:gd name="connsiteY51" fmla="*/ 6688056 h 6858000"/>
              <a:gd name="connsiteX52" fmla="*/ 11642564 w 12191999"/>
              <a:gd name="connsiteY52" fmla="*/ 6688056 h 6858000"/>
              <a:gd name="connsiteX53" fmla="*/ 11623923 w 12191999"/>
              <a:gd name="connsiteY53" fmla="*/ 6694645 h 6858000"/>
              <a:gd name="connsiteX54" fmla="*/ 11614770 w 12191999"/>
              <a:gd name="connsiteY54" fmla="*/ 6719045 h 6858000"/>
              <a:gd name="connsiteX55" fmla="*/ 11622444 w 12191999"/>
              <a:gd name="connsiteY55" fmla="*/ 6742050 h 6858000"/>
              <a:gd name="connsiteX56" fmla="*/ 11642564 w 12191999"/>
              <a:gd name="connsiteY56" fmla="*/ 6750034 h 6858000"/>
              <a:gd name="connsiteX57" fmla="*/ 11656879 w 12191999"/>
              <a:gd name="connsiteY57" fmla="*/ 6746405 h 6858000"/>
              <a:gd name="connsiteX58" fmla="*/ 11666869 w 12191999"/>
              <a:gd name="connsiteY58" fmla="*/ 6736215 h 6858000"/>
              <a:gd name="connsiteX59" fmla="*/ 11670302 w 12191999"/>
              <a:gd name="connsiteY59" fmla="*/ 6718208 h 6858000"/>
              <a:gd name="connsiteX60" fmla="*/ 11662544 w 12191999"/>
              <a:gd name="connsiteY60" fmla="*/ 6696068 h 6858000"/>
              <a:gd name="connsiteX61" fmla="*/ 11642564 w 12191999"/>
              <a:gd name="connsiteY61" fmla="*/ 6688056 h 6858000"/>
              <a:gd name="connsiteX62" fmla="*/ 11580836 w 12191999"/>
              <a:gd name="connsiteY62" fmla="*/ 6688056 h 6858000"/>
              <a:gd name="connsiteX63" fmla="*/ 11572158 w 12191999"/>
              <a:gd name="connsiteY63" fmla="*/ 6689256 h 6858000"/>
              <a:gd name="connsiteX64" fmla="*/ 11565767 w 12191999"/>
              <a:gd name="connsiteY64" fmla="*/ 6692187 h 6858000"/>
              <a:gd name="connsiteX65" fmla="*/ 11560828 w 12191999"/>
              <a:gd name="connsiteY65" fmla="*/ 6697799 h 6858000"/>
              <a:gd name="connsiteX66" fmla="*/ 11559014 w 12191999"/>
              <a:gd name="connsiteY66" fmla="*/ 6705141 h 6858000"/>
              <a:gd name="connsiteX67" fmla="*/ 11561219 w 12191999"/>
              <a:gd name="connsiteY67" fmla="*/ 6713098 h 6858000"/>
              <a:gd name="connsiteX68" fmla="*/ 11567693 w 12191999"/>
              <a:gd name="connsiteY68" fmla="*/ 6718738 h 6858000"/>
              <a:gd name="connsiteX69" fmla="*/ 11583013 w 12191999"/>
              <a:gd name="connsiteY69" fmla="*/ 6723568 h 6858000"/>
              <a:gd name="connsiteX70" fmla="*/ 11593282 w 12191999"/>
              <a:gd name="connsiteY70" fmla="*/ 6726974 h 6858000"/>
              <a:gd name="connsiteX71" fmla="*/ 11596240 w 12191999"/>
              <a:gd name="connsiteY71" fmla="*/ 6732334 h 6858000"/>
              <a:gd name="connsiteX72" fmla="*/ 11592891 w 12191999"/>
              <a:gd name="connsiteY72" fmla="*/ 6738950 h 6858000"/>
              <a:gd name="connsiteX73" fmla="*/ 11582622 w 12191999"/>
              <a:gd name="connsiteY73" fmla="*/ 6741770 h 6858000"/>
              <a:gd name="connsiteX74" fmla="*/ 11571935 w 12191999"/>
              <a:gd name="connsiteY74" fmla="*/ 6738588 h 6858000"/>
              <a:gd name="connsiteX75" fmla="*/ 11567274 w 12191999"/>
              <a:gd name="connsiteY75" fmla="*/ 6729431 h 6858000"/>
              <a:gd name="connsiteX76" fmla="*/ 11557340 w 12191999"/>
              <a:gd name="connsiteY76" fmla="*/ 6730993 h 6858000"/>
              <a:gd name="connsiteX77" fmla="*/ 11565070 w 12191999"/>
              <a:gd name="connsiteY77" fmla="*/ 6745232 h 6858000"/>
              <a:gd name="connsiteX78" fmla="*/ 11582678 w 12191999"/>
              <a:gd name="connsiteY78" fmla="*/ 6750034 h 6858000"/>
              <a:gd name="connsiteX79" fmla="*/ 11595180 w 12191999"/>
              <a:gd name="connsiteY79" fmla="*/ 6747605 h 6858000"/>
              <a:gd name="connsiteX80" fmla="*/ 11603635 w 12191999"/>
              <a:gd name="connsiteY80" fmla="*/ 6740737 h 6858000"/>
              <a:gd name="connsiteX81" fmla="*/ 11606565 w 12191999"/>
              <a:gd name="connsiteY81" fmla="*/ 6731273 h 6858000"/>
              <a:gd name="connsiteX82" fmla="*/ 11604165 w 12191999"/>
              <a:gd name="connsiteY82" fmla="*/ 6722675 h 6858000"/>
              <a:gd name="connsiteX83" fmla="*/ 11597552 w 12191999"/>
              <a:gd name="connsiteY83" fmla="*/ 6717397 h 6858000"/>
              <a:gd name="connsiteX84" fmla="*/ 11582678 w 12191999"/>
              <a:gd name="connsiteY84" fmla="*/ 6712735 h 6858000"/>
              <a:gd name="connsiteX85" fmla="*/ 11573804 w 12191999"/>
              <a:gd name="connsiteY85" fmla="*/ 6710167 h 6858000"/>
              <a:gd name="connsiteX86" fmla="*/ 11569953 w 12191999"/>
              <a:gd name="connsiteY86" fmla="*/ 6707487 h 6858000"/>
              <a:gd name="connsiteX87" fmla="*/ 11568725 w 12191999"/>
              <a:gd name="connsiteY87" fmla="*/ 6703969 h 6858000"/>
              <a:gd name="connsiteX88" fmla="*/ 11571683 w 12191999"/>
              <a:gd name="connsiteY88" fmla="*/ 6698608 h 6858000"/>
              <a:gd name="connsiteX89" fmla="*/ 11581562 w 12191999"/>
              <a:gd name="connsiteY89" fmla="*/ 6696319 h 6858000"/>
              <a:gd name="connsiteX90" fmla="*/ 11590631 w 12191999"/>
              <a:gd name="connsiteY90" fmla="*/ 6698888 h 6858000"/>
              <a:gd name="connsiteX91" fmla="*/ 11594510 w 12191999"/>
              <a:gd name="connsiteY91" fmla="*/ 6706035 h 6858000"/>
              <a:gd name="connsiteX92" fmla="*/ 11604333 w 12191999"/>
              <a:gd name="connsiteY92" fmla="*/ 6704695 h 6858000"/>
              <a:gd name="connsiteX93" fmla="*/ 11600872 w 12191999"/>
              <a:gd name="connsiteY93" fmla="*/ 6695510 h 6858000"/>
              <a:gd name="connsiteX94" fmla="*/ 11593087 w 12191999"/>
              <a:gd name="connsiteY94" fmla="*/ 6690065 h 6858000"/>
              <a:gd name="connsiteX95" fmla="*/ 11580836 w 12191999"/>
              <a:gd name="connsiteY95" fmla="*/ 6688056 h 6858000"/>
              <a:gd name="connsiteX96" fmla="*/ 11523407 w 12191999"/>
              <a:gd name="connsiteY96" fmla="*/ 6688056 h 6858000"/>
              <a:gd name="connsiteX97" fmla="*/ 11513529 w 12191999"/>
              <a:gd name="connsiteY97" fmla="*/ 6690317 h 6858000"/>
              <a:gd name="connsiteX98" fmla="*/ 11506217 w 12191999"/>
              <a:gd name="connsiteY98" fmla="*/ 6697101 h 6858000"/>
              <a:gd name="connsiteX99" fmla="*/ 11506217 w 12191999"/>
              <a:gd name="connsiteY99" fmla="*/ 6689395 h 6858000"/>
              <a:gd name="connsiteX100" fmla="*/ 11497064 w 12191999"/>
              <a:gd name="connsiteY100" fmla="*/ 6689395 h 6858000"/>
              <a:gd name="connsiteX101" fmla="*/ 11497064 w 12191999"/>
              <a:gd name="connsiteY101" fmla="*/ 6771419 h 6858000"/>
              <a:gd name="connsiteX102" fmla="*/ 11507110 w 12191999"/>
              <a:gd name="connsiteY102" fmla="*/ 6771419 h 6858000"/>
              <a:gd name="connsiteX103" fmla="*/ 11507110 w 12191999"/>
              <a:gd name="connsiteY103" fmla="*/ 6742552 h 6858000"/>
              <a:gd name="connsiteX104" fmla="*/ 11513668 w 12191999"/>
              <a:gd name="connsiteY104" fmla="*/ 6747912 h 6858000"/>
              <a:gd name="connsiteX105" fmla="*/ 11522681 w 12191999"/>
              <a:gd name="connsiteY105" fmla="*/ 6750034 h 6858000"/>
              <a:gd name="connsiteX106" fmla="*/ 11535769 w 12191999"/>
              <a:gd name="connsiteY106" fmla="*/ 6746153 h 6858000"/>
              <a:gd name="connsiteX107" fmla="*/ 11545257 w 12191999"/>
              <a:gd name="connsiteY107" fmla="*/ 6734986 h 6858000"/>
              <a:gd name="connsiteX108" fmla="*/ 11548522 w 12191999"/>
              <a:gd name="connsiteY108" fmla="*/ 6718598 h 6858000"/>
              <a:gd name="connsiteX109" fmla="*/ 11545564 w 12191999"/>
              <a:gd name="connsiteY109" fmla="*/ 6702991 h 6858000"/>
              <a:gd name="connsiteX110" fmla="*/ 11536802 w 12191999"/>
              <a:gd name="connsiteY110" fmla="*/ 6691964 h 6858000"/>
              <a:gd name="connsiteX111" fmla="*/ 11523407 w 12191999"/>
              <a:gd name="connsiteY111" fmla="*/ 6688056 h 6858000"/>
              <a:gd name="connsiteX112" fmla="*/ 11387081 w 12191999"/>
              <a:gd name="connsiteY112" fmla="*/ 6681542 h 6858000"/>
              <a:gd name="connsiteX113" fmla="*/ 11375277 w 12191999"/>
              <a:gd name="connsiteY113" fmla="*/ 6684306 h 6858000"/>
              <a:gd name="connsiteX114" fmla="*/ 11367324 w 12191999"/>
              <a:gd name="connsiteY114" fmla="*/ 6692514 h 6858000"/>
              <a:gd name="connsiteX115" fmla="*/ 11364533 w 12191999"/>
              <a:gd name="connsiteY115" fmla="*/ 6705328 h 6858000"/>
              <a:gd name="connsiteX116" fmla="*/ 11370672 w 12191999"/>
              <a:gd name="connsiteY116" fmla="*/ 6722972 h 6858000"/>
              <a:gd name="connsiteX117" fmla="*/ 11386634 w 12191999"/>
              <a:gd name="connsiteY117" fmla="*/ 6729338 h 6858000"/>
              <a:gd name="connsiteX118" fmla="*/ 11399833 w 12191999"/>
              <a:gd name="connsiteY118" fmla="*/ 6725178 h 6858000"/>
              <a:gd name="connsiteX119" fmla="*/ 11406949 w 12191999"/>
              <a:gd name="connsiteY119" fmla="*/ 6714039 h 6858000"/>
              <a:gd name="connsiteX120" fmla="*/ 11400085 w 12191999"/>
              <a:gd name="connsiteY120" fmla="*/ 6712029 h 6858000"/>
              <a:gd name="connsiteX121" fmla="*/ 11395062 w 12191999"/>
              <a:gd name="connsiteY121" fmla="*/ 6719901 h 6858000"/>
              <a:gd name="connsiteX122" fmla="*/ 11386244 w 12191999"/>
              <a:gd name="connsiteY122" fmla="*/ 6722805 h 6858000"/>
              <a:gd name="connsiteX123" fmla="*/ 11376058 w 12191999"/>
              <a:gd name="connsiteY123" fmla="*/ 6718422 h 6858000"/>
              <a:gd name="connsiteX124" fmla="*/ 11372123 w 12191999"/>
              <a:gd name="connsiteY124" fmla="*/ 6705496 h 6858000"/>
              <a:gd name="connsiteX125" fmla="*/ 11376281 w 12191999"/>
              <a:gd name="connsiteY125" fmla="*/ 6692374 h 6858000"/>
              <a:gd name="connsiteX126" fmla="*/ 11386857 w 12191999"/>
              <a:gd name="connsiteY126" fmla="*/ 6687795 h 6858000"/>
              <a:gd name="connsiteX127" fmla="*/ 11394531 w 12191999"/>
              <a:gd name="connsiteY127" fmla="*/ 6690000 h 6858000"/>
              <a:gd name="connsiteX128" fmla="*/ 11399471 w 12191999"/>
              <a:gd name="connsiteY128" fmla="*/ 6696338 h 6858000"/>
              <a:gd name="connsiteX129" fmla="*/ 11406112 w 12191999"/>
              <a:gd name="connsiteY129" fmla="*/ 6694719 h 6858000"/>
              <a:gd name="connsiteX130" fmla="*/ 11399415 w 12191999"/>
              <a:gd name="connsiteY130" fmla="*/ 6685087 h 6858000"/>
              <a:gd name="connsiteX131" fmla="*/ 11387081 w 12191999"/>
              <a:gd name="connsiteY131" fmla="*/ 6681542 h 6858000"/>
              <a:gd name="connsiteX132" fmla="*/ 11386578 w 12191999"/>
              <a:gd name="connsiteY132" fmla="*/ 6672421 h 6858000"/>
              <a:gd name="connsiteX133" fmla="*/ 11403824 w 12191999"/>
              <a:gd name="connsiteY133" fmla="*/ 6676972 h 6858000"/>
              <a:gd name="connsiteX134" fmla="*/ 11416967 w 12191999"/>
              <a:gd name="connsiteY134" fmla="*/ 6689981 h 6858000"/>
              <a:gd name="connsiteX135" fmla="*/ 11421683 w 12191999"/>
              <a:gd name="connsiteY135" fmla="*/ 6707599 h 6858000"/>
              <a:gd name="connsiteX136" fmla="*/ 11417051 w 12191999"/>
              <a:gd name="connsiteY136" fmla="*/ 6725047 h 6858000"/>
              <a:gd name="connsiteX137" fmla="*/ 11404047 w 12191999"/>
              <a:gd name="connsiteY137" fmla="*/ 6738057 h 6858000"/>
              <a:gd name="connsiteX138" fmla="*/ 11386578 w 12191999"/>
              <a:gd name="connsiteY138" fmla="*/ 6742720 h 6858000"/>
              <a:gd name="connsiteX139" fmla="*/ 11369110 w 12191999"/>
              <a:gd name="connsiteY139" fmla="*/ 6738057 h 6858000"/>
              <a:gd name="connsiteX140" fmla="*/ 11356078 w 12191999"/>
              <a:gd name="connsiteY140" fmla="*/ 6725047 h 6858000"/>
              <a:gd name="connsiteX141" fmla="*/ 11351418 w 12191999"/>
              <a:gd name="connsiteY141" fmla="*/ 6707599 h 6858000"/>
              <a:gd name="connsiteX142" fmla="*/ 11356162 w 12191999"/>
              <a:gd name="connsiteY142" fmla="*/ 6689981 h 6858000"/>
              <a:gd name="connsiteX143" fmla="*/ 11369305 w 12191999"/>
              <a:gd name="connsiteY143" fmla="*/ 6676972 h 6858000"/>
              <a:gd name="connsiteX144" fmla="*/ 11386578 w 12191999"/>
              <a:gd name="connsiteY144" fmla="*/ 6672421 h 6858000"/>
              <a:gd name="connsiteX145" fmla="*/ 11469234 w 12191999"/>
              <a:gd name="connsiteY145" fmla="*/ 6666838 h 6858000"/>
              <a:gd name="connsiteX146" fmla="*/ 11469234 w 12191999"/>
              <a:gd name="connsiteY146" fmla="*/ 6748694 h 6858000"/>
              <a:gd name="connsiteX147" fmla="*/ 11480061 w 12191999"/>
              <a:gd name="connsiteY147" fmla="*/ 6748694 h 6858000"/>
              <a:gd name="connsiteX148" fmla="*/ 11480061 w 12191999"/>
              <a:gd name="connsiteY148" fmla="*/ 6666838 h 6858000"/>
              <a:gd name="connsiteX149" fmla="*/ 11386578 w 12191999"/>
              <a:gd name="connsiteY149" fmla="*/ 6665442 h 6858000"/>
              <a:gd name="connsiteX150" fmla="*/ 11365873 w 12191999"/>
              <a:gd name="connsiteY150" fmla="*/ 6670886 h 6858000"/>
              <a:gd name="connsiteX151" fmla="*/ 11350106 w 12191999"/>
              <a:gd name="connsiteY151" fmla="*/ 6686464 h 6858000"/>
              <a:gd name="connsiteX152" fmla="*/ 11344441 w 12191999"/>
              <a:gd name="connsiteY152" fmla="*/ 6707599 h 6858000"/>
              <a:gd name="connsiteX153" fmla="*/ 11350022 w 12191999"/>
              <a:gd name="connsiteY153" fmla="*/ 6728537 h 6858000"/>
              <a:gd name="connsiteX154" fmla="*/ 11365622 w 12191999"/>
              <a:gd name="connsiteY154" fmla="*/ 6744144 h 6858000"/>
              <a:gd name="connsiteX155" fmla="*/ 11386578 w 12191999"/>
              <a:gd name="connsiteY155" fmla="*/ 6749699 h 6858000"/>
              <a:gd name="connsiteX156" fmla="*/ 11407535 w 12191999"/>
              <a:gd name="connsiteY156" fmla="*/ 6744144 h 6858000"/>
              <a:gd name="connsiteX157" fmla="*/ 11423106 w 12191999"/>
              <a:gd name="connsiteY157" fmla="*/ 6728537 h 6858000"/>
              <a:gd name="connsiteX158" fmla="*/ 11428660 w 12191999"/>
              <a:gd name="connsiteY158" fmla="*/ 6707599 h 6858000"/>
              <a:gd name="connsiteX159" fmla="*/ 11423023 w 12191999"/>
              <a:gd name="connsiteY159" fmla="*/ 6686464 h 6858000"/>
              <a:gd name="connsiteX160" fmla="*/ 11407284 w 12191999"/>
              <a:gd name="connsiteY160" fmla="*/ 6670886 h 6858000"/>
              <a:gd name="connsiteX161" fmla="*/ 11386578 w 12191999"/>
              <a:gd name="connsiteY161" fmla="*/ 6665442 h 6858000"/>
              <a:gd name="connsiteX162" fmla="*/ 818352 w 12191999"/>
              <a:gd name="connsiteY162" fmla="*/ 6204523 h 6858000"/>
              <a:gd name="connsiteX163" fmla="*/ 818352 w 12191999"/>
              <a:gd name="connsiteY163" fmla="*/ 6600706 h 6858000"/>
              <a:gd name="connsiteX164" fmla="*/ 824702 w 12191999"/>
              <a:gd name="connsiteY164" fmla="*/ 6600706 h 6858000"/>
              <a:gd name="connsiteX165" fmla="*/ 824702 w 12191999"/>
              <a:gd name="connsiteY165" fmla="*/ 6204523 h 6858000"/>
              <a:gd name="connsiteX166" fmla="*/ 11344275 w 12191999"/>
              <a:gd name="connsiteY166" fmla="*/ 6199510 h 6858000"/>
              <a:gd name="connsiteX167" fmla="*/ 11344275 w 12191999"/>
              <a:gd name="connsiteY167" fmla="*/ 6537672 h 6858000"/>
              <a:gd name="connsiteX168" fmla="*/ 11344275 w 12191999"/>
              <a:gd name="connsiteY168" fmla="*/ 6609029 h 6858000"/>
              <a:gd name="connsiteX169" fmla="*/ 11737507 w 12191999"/>
              <a:gd name="connsiteY169" fmla="*/ 6609029 h 6858000"/>
              <a:gd name="connsiteX170" fmla="*/ 11755855 w 12191999"/>
              <a:gd name="connsiteY170" fmla="*/ 6556697 h 6858000"/>
              <a:gd name="connsiteX171" fmla="*/ 11780876 w 12191999"/>
              <a:gd name="connsiteY171" fmla="*/ 6199510 h 6858000"/>
              <a:gd name="connsiteX172" fmla="*/ 11344275 w 12191999"/>
              <a:gd name="connsiteY172" fmla="*/ 6199510 h 6858000"/>
              <a:gd name="connsiteX173" fmla="*/ 3834807 w 12191999"/>
              <a:gd name="connsiteY173" fmla="*/ 0 h 6858000"/>
              <a:gd name="connsiteX174" fmla="*/ 12191999 w 12191999"/>
              <a:gd name="connsiteY174" fmla="*/ 0 h 6858000"/>
              <a:gd name="connsiteX175" fmla="*/ 12191999 w 12191999"/>
              <a:gd name="connsiteY175" fmla="*/ 6858000 h 6858000"/>
              <a:gd name="connsiteX176" fmla="*/ 0 w 12191999"/>
              <a:gd name="connsiteY176" fmla="*/ 6858000 h 6858000"/>
              <a:gd name="connsiteX177" fmla="*/ 0 w 12191999"/>
              <a:gd name="connsiteY177" fmla="*/ 3763145 h 6858000"/>
              <a:gd name="connsiteX178" fmla="*/ 2739380 w 12191999"/>
              <a:gd name="connsiteY178" fmla="*/ 0 h 6858000"/>
              <a:gd name="connsiteX179" fmla="*/ 3077455 w 12191999"/>
              <a:gd name="connsiteY179" fmla="*/ 0 h 6858000"/>
              <a:gd name="connsiteX180" fmla="*/ 0 w 12191999"/>
              <a:gd name="connsiteY180" fmla="*/ 3019946 h 6858000"/>
              <a:gd name="connsiteX181" fmla="*/ 0 w 12191999"/>
              <a:gd name="connsiteY181" fmla="*/ 2688189 h 6858000"/>
              <a:gd name="connsiteX182" fmla="*/ 0 w 12191999"/>
              <a:gd name="connsiteY182" fmla="*/ 0 h 6858000"/>
              <a:gd name="connsiteX183" fmla="*/ 1982028 w 12191999"/>
              <a:gd name="connsiteY183" fmla="*/ 0 h 6858000"/>
              <a:gd name="connsiteX184" fmla="*/ 0 w 12191999"/>
              <a:gd name="connsiteY184" fmla="*/ 19449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1999" h="6858000">
                <a:moveTo>
                  <a:pt x="11642564" y="6696375"/>
                </a:moveTo>
                <a:cubicBezTo>
                  <a:pt x="11647512" y="6696375"/>
                  <a:pt x="11651652" y="6698264"/>
                  <a:pt x="11654982" y="6702043"/>
                </a:cubicBezTo>
                <a:cubicBezTo>
                  <a:pt x="11658312" y="6705821"/>
                  <a:pt x="11659977" y="6711376"/>
                  <a:pt x="11659977" y="6718710"/>
                </a:cubicBezTo>
                <a:cubicBezTo>
                  <a:pt x="11659977" y="6726489"/>
                  <a:pt x="11658321" y="6732278"/>
                  <a:pt x="11655010" y="6736075"/>
                </a:cubicBezTo>
                <a:cubicBezTo>
                  <a:pt x="11651698" y="6739872"/>
                  <a:pt x="11647549" y="6741770"/>
                  <a:pt x="11642564" y="6741770"/>
                </a:cubicBezTo>
                <a:cubicBezTo>
                  <a:pt x="11637541" y="6741770"/>
                  <a:pt x="11633374" y="6739881"/>
                  <a:pt x="11630062" y="6736103"/>
                </a:cubicBezTo>
                <a:cubicBezTo>
                  <a:pt x="11626751" y="6732324"/>
                  <a:pt x="11625095" y="6726638"/>
                  <a:pt x="11625095" y="6719045"/>
                </a:cubicBezTo>
                <a:cubicBezTo>
                  <a:pt x="11625095" y="6711451"/>
                  <a:pt x="11626751" y="6705775"/>
                  <a:pt x="11630062" y="6702015"/>
                </a:cubicBezTo>
                <a:cubicBezTo>
                  <a:pt x="11633374" y="6698255"/>
                  <a:pt x="11637541" y="6696375"/>
                  <a:pt x="11642564" y="6696375"/>
                </a:cubicBezTo>
                <a:close/>
                <a:moveTo>
                  <a:pt x="11522458" y="6695928"/>
                </a:moveTo>
                <a:cubicBezTo>
                  <a:pt x="11526774" y="6695928"/>
                  <a:pt x="11530486" y="6697808"/>
                  <a:pt x="11533592" y="6701568"/>
                </a:cubicBezTo>
                <a:cubicBezTo>
                  <a:pt x="11536699" y="6705328"/>
                  <a:pt x="11538253" y="6710986"/>
                  <a:pt x="11538253" y="6718543"/>
                </a:cubicBezTo>
                <a:cubicBezTo>
                  <a:pt x="11538253" y="6726471"/>
                  <a:pt x="11536662" y="6732324"/>
                  <a:pt x="11533481" y="6736103"/>
                </a:cubicBezTo>
                <a:cubicBezTo>
                  <a:pt x="11530300" y="6739881"/>
                  <a:pt x="11526477" y="6741770"/>
                  <a:pt x="11522012" y="6741770"/>
                </a:cubicBezTo>
                <a:cubicBezTo>
                  <a:pt x="11517621" y="6741770"/>
                  <a:pt x="11513882" y="6739947"/>
                  <a:pt x="11510794" y="6736298"/>
                </a:cubicBezTo>
                <a:cubicBezTo>
                  <a:pt x="11507706" y="6732650"/>
                  <a:pt x="11506162" y="6727011"/>
                  <a:pt x="11506162" y="6719380"/>
                </a:cubicBezTo>
                <a:cubicBezTo>
                  <a:pt x="11506162" y="6711749"/>
                  <a:pt x="11507808" y="6705933"/>
                  <a:pt x="11511101" y="6701931"/>
                </a:cubicBezTo>
                <a:cubicBezTo>
                  <a:pt x="11514394" y="6697929"/>
                  <a:pt x="11518179" y="6695928"/>
                  <a:pt x="11522458" y="6695928"/>
                </a:cubicBezTo>
                <a:close/>
                <a:moveTo>
                  <a:pt x="11704662" y="6688056"/>
                </a:moveTo>
                <a:cubicBezTo>
                  <a:pt x="11701574" y="6688056"/>
                  <a:pt x="11698681" y="6688456"/>
                  <a:pt x="11695984" y="6689256"/>
                </a:cubicBezTo>
                <a:cubicBezTo>
                  <a:pt x="11693286" y="6690056"/>
                  <a:pt x="11691156" y="6691034"/>
                  <a:pt x="11689593" y="6692187"/>
                </a:cubicBezTo>
                <a:cubicBezTo>
                  <a:pt x="11687510" y="6693676"/>
                  <a:pt x="11685863" y="6695547"/>
                  <a:pt x="11684654" y="6697799"/>
                </a:cubicBezTo>
                <a:cubicBezTo>
                  <a:pt x="11683445" y="6700051"/>
                  <a:pt x="11682840" y="6702498"/>
                  <a:pt x="11682840" y="6705141"/>
                </a:cubicBezTo>
                <a:cubicBezTo>
                  <a:pt x="11682840" y="6708045"/>
                  <a:pt x="11683575" y="6710697"/>
                  <a:pt x="11685045" y="6713098"/>
                </a:cubicBezTo>
                <a:cubicBezTo>
                  <a:pt x="11686515" y="6715499"/>
                  <a:pt x="11688673" y="6717379"/>
                  <a:pt x="11691519" y="6718738"/>
                </a:cubicBezTo>
                <a:cubicBezTo>
                  <a:pt x="11694365" y="6720096"/>
                  <a:pt x="11699472" y="6721706"/>
                  <a:pt x="11706839" y="6723568"/>
                </a:cubicBezTo>
                <a:cubicBezTo>
                  <a:pt x="11712308" y="6724945"/>
                  <a:pt x="11715731" y="6726080"/>
                  <a:pt x="11717108" y="6726974"/>
                </a:cubicBezTo>
                <a:cubicBezTo>
                  <a:pt x="11719080" y="6728276"/>
                  <a:pt x="11720066" y="6730063"/>
                  <a:pt x="11720066" y="6732334"/>
                </a:cubicBezTo>
                <a:cubicBezTo>
                  <a:pt x="11720066" y="6734865"/>
                  <a:pt x="11718950" y="6737070"/>
                  <a:pt x="11716717" y="6738950"/>
                </a:cubicBezTo>
                <a:cubicBezTo>
                  <a:pt x="11714485" y="6740830"/>
                  <a:pt x="11711062" y="6741770"/>
                  <a:pt x="11706448" y="6741770"/>
                </a:cubicBezTo>
                <a:cubicBezTo>
                  <a:pt x="11701872" y="6741770"/>
                  <a:pt x="11698309" y="6740709"/>
                  <a:pt x="11695761" y="6738588"/>
                </a:cubicBezTo>
                <a:cubicBezTo>
                  <a:pt x="11693212" y="6736466"/>
                  <a:pt x="11691658" y="6733414"/>
                  <a:pt x="11691100" y="6729431"/>
                </a:cubicBezTo>
                <a:lnTo>
                  <a:pt x="11681166" y="6730993"/>
                </a:lnTo>
                <a:cubicBezTo>
                  <a:pt x="11682282" y="6737284"/>
                  <a:pt x="11684859" y="6742031"/>
                  <a:pt x="11688896" y="6745232"/>
                </a:cubicBezTo>
                <a:cubicBezTo>
                  <a:pt x="11692933" y="6748434"/>
                  <a:pt x="11698802" y="6750034"/>
                  <a:pt x="11706504" y="6750034"/>
                </a:cubicBezTo>
                <a:cubicBezTo>
                  <a:pt x="11711155" y="6750034"/>
                  <a:pt x="11715322" y="6749224"/>
                  <a:pt x="11719006" y="6747605"/>
                </a:cubicBezTo>
                <a:cubicBezTo>
                  <a:pt x="11722689" y="6745985"/>
                  <a:pt x="11725508" y="6743696"/>
                  <a:pt x="11727461" y="6740737"/>
                </a:cubicBezTo>
                <a:cubicBezTo>
                  <a:pt x="11729414" y="6737778"/>
                  <a:pt x="11730391" y="6734623"/>
                  <a:pt x="11730391" y="6731273"/>
                </a:cubicBezTo>
                <a:cubicBezTo>
                  <a:pt x="11730391" y="6727848"/>
                  <a:pt x="11729591" y="6724982"/>
                  <a:pt x="11727991" y="6722675"/>
                </a:cubicBezTo>
                <a:cubicBezTo>
                  <a:pt x="11726391" y="6720367"/>
                  <a:pt x="11724187" y="6718608"/>
                  <a:pt x="11721378" y="6717397"/>
                </a:cubicBezTo>
                <a:cubicBezTo>
                  <a:pt x="11718568" y="6716188"/>
                  <a:pt x="11713611" y="6714634"/>
                  <a:pt x="11706504" y="6712735"/>
                </a:cubicBezTo>
                <a:cubicBezTo>
                  <a:pt x="11701593" y="6711395"/>
                  <a:pt x="11698635" y="6710539"/>
                  <a:pt x="11697630" y="6710167"/>
                </a:cubicBezTo>
                <a:cubicBezTo>
                  <a:pt x="11695881" y="6709459"/>
                  <a:pt x="11694598" y="6708566"/>
                  <a:pt x="11693779" y="6707487"/>
                </a:cubicBezTo>
                <a:cubicBezTo>
                  <a:pt x="11692961" y="6706444"/>
                  <a:pt x="11692551" y="6705272"/>
                  <a:pt x="11692551" y="6703969"/>
                </a:cubicBezTo>
                <a:cubicBezTo>
                  <a:pt x="11692551" y="6701922"/>
                  <a:pt x="11693537" y="6700135"/>
                  <a:pt x="11695509" y="6698608"/>
                </a:cubicBezTo>
                <a:cubicBezTo>
                  <a:pt x="11697481" y="6697083"/>
                  <a:pt x="11700774" y="6696319"/>
                  <a:pt x="11705388" y="6696319"/>
                </a:cubicBezTo>
                <a:cubicBezTo>
                  <a:pt x="11709295" y="6696319"/>
                  <a:pt x="11712318" y="6697176"/>
                  <a:pt x="11714457" y="6698888"/>
                </a:cubicBezTo>
                <a:cubicBezTo>
                  <a:pt x="11716596" y="6700600"/>
                  <a:pt x="11717889" y="6702982"/>
                  <a:pt x="11718336" y="6706035"/>
                </a:cubicBezTo>
                <a:lnTo>
                  <a:pt x="11728159" y="6704695"/>
                </a:lnTo>
                <a:cubicBezTo>
                  <a:pt x="11727526" y="6700860"/>
                  <a:pt x="11726373" y="6697799"/>
                  <a:pt x="11724698" y="6695510"/>
                </a:cubicBezTo>
                <a:cubicBezTo>
                  <a:pt x="11723024" y="6693220"/>
                  <a:pt x="11720429" y="6691406"/>
                  <a:pt x="11716913" y="6690065"/>
                </a:cubicBezTo>
                <a:cubicBezTo>
                  <a:pt x="11713397" y="6688726"/>
                  <a:pt x="11709313" y="6688056"/>
                  <a:pt x="11704662" y="6688056"/>
                </a:cubicBezTo>
                <a:close/>
                <a:moveTo>
                  <a:pt x="11642564" y="6688056"/>
                </a:moveTo>
                <a:cubicBezTo>
                  <a:pt x="11635234" y="6688056"/>
                  <a:pt x="11629020" y="6690252"/>
                  <a:pt x="11623923" y="6694645"/>
                </a:cubicBezTo>
                <a:cubicBezTo>
                  <a:pt x="11617821" y="6699930"/>
                  <a:pt x="11614770" y="6708064"/>
                  <a:pt x="11614770" y="6719045"/>
                </a:cubicBezTo>
                <a:cubicBezTo>
                  <a:pt x="11614770" y="6729059"/>
                  <a:pt x="11617328" y="6736726"/>
                  <a:pt x="11622444" y="6742050"/>
                </a:cubicBezTo>
                <a:cubicBezTo>
                  <a:pt x="11627560" y="6747372"/>
                  <a:pt x="11634267" y="6750034"/>
                  <a:pt x="11642564" y="6750034"/>
                </a:cubicBezTo>
                <a:cubicBezTo>
                  <a:pt x="11647736" y="6750034"/>
                  <a:pt x="11652507" y="6748824"/>
                  <a:pt x="11656879" y="6746405"/>
                </a:cubicBezTo>
                <a:cubicBezTo>
                  <a:pt x="11661251" y="6743985"/>
                  <a:pt x="11664581" y="6740588"/>
                  <a:pt x="11666869" y="6736215"/>
                </a:cubicBezTo>
                <a:cubicBezTo>
                  <a:pt x="11669157" y="6731841"/>
                  <a:pt x="11670302" y="6725838"/>
                  <a:pt x="11670302" y="6718208"/>
                </a:cubicBezTo>
                <a:cubicBezTo>
                  <a:pt x="11670302" y="6708789"/>
                  <a:pt x="11667716" y="6701410"/>
                  <a:pt x="11662544" y="6696068"/>
                </a:cubicBezTo>
                <a:cubicBezTo>
                  <a:pt x="11657372" y="6690727"/>
                  <a:pt x="11650712" y="6688056"/>
                  <a:pt x="11642564" y="6688056"/>
                </a:cubicBezTo>
                <a:close/>
                <a:moveTo>
                  <a:pt x="11580836" y="6688056"/>
                </a:moveTo>
                <a:cubicBezTo>
                  <a:pt x="11577748" y="6688056"/>
                  <a:pt x="11574855" y="6688456"/>
                  <a:pt x="11572158" y="6689256"/>
                </a:cubicBezTo>
                <a:cubicBezTo>
                  <a:pt x="11569460" y="6690056"/>
                  <a:pt x="11567330" y="6691034"/>
                  <a:pt x="11565767" y="6692187"/>
                </a:cubicBezTo>
                <a:cubicBezTo>
                  <a:pt x="11563684" y="6693676"/>
                  <a:pt x="11562037" y="6695547"/>
                  <a:pt x="11560828" y="6697799"/>
                </a:cubicBezTo>
                <a:cubicBezTo>
                  <a:pt x="11559619" y="6700051"/>
                  <a:pt x="11559014" y="6702498"/>
                  <a:pt x="11559014" y="6705141"/>
                </a:cubicBezTo>
                <a:cubicBezTo>
                  <a:pt x="11559014" y="6708045"/>
                  <a:pt x="11559749" y="6710697"/>
                  <a:pt x="11561219" y="6713098"/>
                </a:cubicBezTo>
                <a:cubicBezTo>
                  <a:pt x="11562689" y="6715499"/>
                  <a:pt x="11564847" y="6717379"/>
                  <a:pt x="11567693" y="6718738"/>
                </a:cubicBezTo>
                <a:cubicBezTo>
                  <a:pt x="11570539" y="6720096"/>
                  <a:pt x="11575646" y="6721706"/>
                  <a:pt x="11583013" y="6723568"/>
                </a:cubicBezTo>
                <a:cubicBezTo>
                  <a:pt x="11588482" y="6724945"/>
                  <a:pt x="11591905" y="6726080"/>
                  <a:pt x="11593282" y="6726974"/>
                </a:cubicBezTo>
                <a:cubicBezTo>
                  <a:pt x="11595254" y="6728276"/>
                  <a:pt x="11596240" y="6730063"/>
                  <a:pt x="11596240" y="6732334"/>
                </a:cubicBezTo>
                <a:cubicBezTo>
                  <a:pt x="11596240" y="6734865"/>
                  <a:pt x="11595124" y="6737070"/>
                  <a:pt x="11592891" y="6738950"/>
                </a:cubicBezTo>
                <a:cubicBezTo>
                  <a:pt x="11590659" y="6740830"/>
                  <a:pt x="11587236" y="6741770"/>
                  <a:pt x="11582622" y="6741770"/>
                </a:cubicBezTo>
                <a:cubicBezTo>
                  <a:pt x="11578046" y="6741770"/>
                  <a:pt x="11574483" y="6740709"/>
                  <a:pt x="11571935" y="6738588"/>
                </a:cubicBezTo>
                <a:cubicBezTo>
                  <a:pt x="11569386" y="6736466"/>
                  <a:pt x="11567832" y="6733414"/>
                  <a:pt x="11567274" y="6729431"/>
                </a:cubicBezTo>
                <a:lnTo>
                  <a:pt x="11557340" y="6730993"/>
                </a:lnTo>
                <a:cubicBezTo>
                  <a:pt x="11558456" y="6737284"/>
                  <a:pt x="11561033" y="6742031"/>
                  <a:pt x="11565070" y="6745232"/>
                </a:cubicBezTo>
                <a:cubicBezTo>
                  <a:pt x="11569107" y="6748434"/>
                  <a:pt x="11574976" y="6750034"/>
                  <a:pt x="11582678" y="6750034"/>
                </a:cubicBezTo>
                <a:cubicBezTo>
                  <a:pt x="11587329" y="6750034"/>
                  <a:pt x="11591496" y="6749224"/>
                  <a:pt x="11595180" y="6747605"/>
                </a:cubicBezTo>
                <a:cubicBezTo>
                  <a:pt x="11598863" y="6745985"/>
                  <a:pt x="11601682" y="6743696"/>
                  <a:pt x="11603635" y="6740737"/>
                </a:cubicBezTo>
                <a:cubicBezTo>
                  <a:pt x="11605588" y="6737778"/>
                  <a:pt x="11606565" y="6734623"/>
                  <a:pt x="11606565" y="6731273"/>
                </a:cubicBezTo>
                <a:cubicBezTo>
                  <a:pt x="11606565" y="6727848"/>
                  <a:pt x="11605765" y="6724982"/>
                  <a:pt x="11604165" y="6722675"/>
                </a:cubicBezTo>
                <a:cubicBezTo>
                  <a:pt x="11602565" y="6720367"/>
                  <a:pt x="11600361" y="6718608"/>
                  <a:pt x="11597552" y="6717397"/>
                </a:cubicBezTo>
                <a:cubicBezTo>
                  <a:pt x="11594742" y="6716188"/>
                  <a:pt x="11589785" y="6714634"/>
                  <a:pt x="11582678" y="6712735"/>
                </a:cubicBezTo>
                <a:cubicBezTo>
                  <a:pt x="11577767" y="6711395"/>
                  <a:pt x="11574809" y="6710539"/>
                  <a:pt x="11573804" y="6710167"/>
                </a:cubicBezTo>
                <a:cubicBezTo>
                  <a:pt x="11572055" y="6709459"/>
                  <a:pt x="11570772" y="6708566"/>
                  <a:pt x="11569953" y="6707487"/>
                </a:cubicBezTo>
                <a:cubicBezTo>
                  <a:pt x="11569135" y="6706444"/>
                  <a:pt x="11568725" y="6705272"/>
                  <a:pt x="11568725" y="6703969"/>
                </a:cubicBezTo>
                <a:cubicBezTo>
                  <a:pt x="11568725" y="6701922"/>
                  <a:pt x="11569711" y="6700135"/>
                  <a:pt x="11571683" y="6698608"/>
                </a:cubicBezTo>
                <a:cubicBezTo>
                  <a:pt x="11573655" y="6697083"/>
                  <a:pt x="11576948" y="6696319"/>
                  <a:pt x="11581562" y="6696319"/>
                </a:cubicBezTo>
                <a:cubicBezTo>
                  <a:pt x="11585469" y="6696319"/>
                  <a:pt x="11588492" y="6697176"/>
                  <a:pt x="11590631" y="6698888"/>
                </a:cubicBezTo>
                <a:cubicBezTo>
                  <a:pt x="11592770" y="6700600"/>
                  <a:pt x="11594063" y="6702982"/>
                  <a:pt x="11594510" y="6706035"/>
                </a:cubicBezTo>
                <a:lnTo>
                  <a:pt x="11604333" y="6704695"/>
                </a:lnTo>
                <a:cubicBezTo>
                  <a:pt x="11603700" y="6700860"/>
                  <a:pt x="11602547" y="6697799"/>
                  <a:pt x="11600872" y="6695510"/>
                </a:cubicBezTo>
                <a:cubicBezTo>
                  <a:pt x="11599198" y="6693220"/>
                  <a:pt x="11596603" y="6691406"/>
                  <a:pt x="11593087" y="6690065"/>
                </a:cubicBezTo>
                <a:cubicBezTo>
                  <a:pt x="11589571" y="6688726"/>
                  <a:pt x="11585487" y="6688056"/>
                  <a:pt x="11580836" y="6688056"/>
                </a:cubicBezTo>
                <a:close/>
                <a:moveTo>
                  <a:pt x="11523407" y="6688056"/>
                </a:moveTo>
                <a:cubicBezTo>
                  <a:pt x="11519537" y="6688056"/>
                  <a:pt x="11516245" y="6688809"/>
                  <a:pt x="11513529" y="6690317"/>
                </a:cubicBezTo>
                <a:cubicBezTo>
                  <a:pt x="11510812" y="6691824"/>
                  <a:pt x="11508375" y="6694086"/>
                  <a:pt x="11506217" y="6697101"/>
                </a:cubicBezTo>
                <a:lnTo>
                  <a:pt x="11506217" y="6689395"/>
                </a:lnTo>
                <a:lnTo>
                  <a:pt x="11497064" y="6689395"/>
                </a:lnTo>
                <a:lnTo>
                  <a:pt x="11497064" y="6771419"/>
                </a:lnTo>
                <a:lnTo>
                  <a:pt x="11507110" y="6771419"/>
                </a:lnTo>
                <a:lnTo>
                  <a:pt x="11507110" y="6742552"/>
                </a:lnTo>
                <a:cubicBezTo>
                  <a:pt x="11508822" y="6744711"/>
                  <a:pt x="11511008" y="6746498"/>
                  <a:pt x="11513668" y="6747912"/>
                </a:cubicBezTo>
                <a:cubicBezTo>
                  <a:pt x="11516328" y="6749327"/>
                  <a:pt x="11519333" y="6750034"/>
                  <a:pt x="11522681" y="6750034"/>
                </a:cubicBezTo>
                <a:cubicBezTo>
                  <a:pt x="11527258" y="6750034"/>
                  <a:pt x="11531620" y="6748741"/>
                  <a:pt x="11535769" y="6746153"/>
                </a:cubicBezTo>
                <a:cubicBezTo>
                  <a:pt x="11539918" y="6743566"/>
                  <a:pt x="11543080" y="6739844"/>
                  <a:pt x="11545257" y="6734986"/>
                </a:cubicBezTo>
                <a:cubicBezTo>
                  <a:pt x="11547433" y="6730128"/>
                  <a:pt x="11548522" y="6724666"/>
                  <a:pt x="11548522" y="6718598"/>
                </a:cubicBezTo>
                <a:cubicBezTo>
                  <a:pt x="11548522" y="6712940"/>
                  <a:pt x="11547536" y="6707738"/>
                  <a:pt x="11545564" y="6702991"/>
                </a:cubicBezTo>
                <a:cubicBezTo>
                  <a:pt x="11543592" y="6698245"/>
                  <a:pt x="11540671" y="6694570"/>
                  <a:pt x="11536802" y="6691964"/>
                </a:cubicBezTo>
                <a:cubicBezTo>
                  <a:pt x="11532932" y="6689358"/>
                  <a:pt x="11528467" y="6688056"/>
                  <a:pt x="11523407" y="6688056"/>
                </a:cubicBezTo>
                <a:close/>
                <a:moveTo>
                  <a:pt x="11387081" y="6681542"/>
                </a:moveTo>
                <a:cubicBezTo>
                  <a:pt x="11382653" y="6681542"/>
                  <a:pt x="11378718" y="6682463"/>
                  <a:pt x="11375277" y="6684306"/>
                </a:cubicBezTo>
                <a:cubicBezTo>
                  <a:pt x="11371835" y="6686148"/>
                  <a:pt x="11369184" y="6688884"/>
                  <a:pt x="11367324" y="6692514"/>
                </a:cubicBezTo>
                <a:cubicBezTo>
                  <a:pt x="11365463" y="6696142"/>
                  <a:pt x="11364533" y="6700414"/>
                  <a:pt x="11364533" y="6705328"/>
                </a:cubicBezTo>
                <a:cubicBezTo>
                  <a:pt x="11364533" y="6712847"/>
                  <a:pt x="11366580" y="6718729"/>
                  <a:pt x="11370672" y="6722972"/>
                </a:cubicBezTo>
                <a:cubicBezTo>
                  <a:pt x="11374765" y="6727216"/>
                  <a:pt x="11380086" y="6729338"/>
                  <a:pt x="11386634" y="6729338"/>
                </a:cubicBezTo>
                <a:cubicBezTo>
                  <a:pt x="11391806" y="6729338"/>
                  <a:pt x="11396206" y="6727951"/>
                  <a:pt x="11399833" y="6725178"/>
                </a:cubicBezTo>
                <a:cubicBezTo>
                  <a:pt x="11403461" y="6722404"/>
                  <a:pt x="11405833" y="6718692"/>
                  <a:pt x="11406949" y="6714039"/>
                </a:cubicBezTo>
                <a:lnTo>
                  <a:pt x="11400085" y="6712029"/>
                </a:lnTo>
                <a:cubicBezTo>
                  <a:pt x="11399266" y="6715341"/>
                  <a:pt x="11397592" y="6717965"/>
                  <a:pt x="11395062" y="6719901"/>
                </a:cubicBezTo>
                <a:cubicBezTo>
                  <a:pt x="11392532" y="6721837"/>
                  <a:pt x="11389592" y="6722805"/>
                  <a:pt x="11386244" y="6722805"/>
                </a:cubicBezTo>
                <a:cubicBezTo>
                  <a:pt x="11382076" y="6722805"/>
                  <a:pt x="11378681" y="6721344"/>
                  <a:pt x="11376058" y="6718422"/>
                </a:cubicBezTo>
                <a:cubicBezTo>
                  <a:pt x="11373435" y="6715499"/>
                  <a:pt x="11372123" y="6711190"/>
                  <a:pt x="11372123" y="6705496"/>
                </a:cubicBezTo>
                <a:cubicBezTo>
                  <a:pt x="11372123" y="6699800"/>
                  <a:pt x="11373509" y="6695426"/>
                  <a:pt x="11376281" y="6692374"/>
                </a:cubicBezTo>
                <a:cubicBezTo>
                  <a:pt x="11379053" y="6689321"/>
                  <a:pt x="11382579" y="6687795"/>
                  <a:pt x="11386857" y="6687795"/>
                </a:cubicBezTo>
                <a:cubicBezTo>
                  <a:pt x="11389797" y="6687795"/>
                  <a:pt x="11392355" y="6688531"/>
                  <a:pt x="11394531" y="6690000"/>
                </a:cubicBezTo>
                <a:cubicBezTo>
                  <a:pt x="11396708" y="6691471"/>
                  <a:pt x="11398354" y="6693583"/>
                  <a:pt x="11399471" y="6696338"/>
                </a:cubicBezTo>
                <a:lnTo>
                  <a:pt x="11406112" y="6694719"/>
                </a:lnTo>
                <a:cubicBezTo>
                  <a:pt x="11404921" y="6690662"/>
                  <a:pt x="11402689" y="6687451"/>
                  <a:pt x="11399415" y="6685087"/>
                </a:cubicBezTo>
                <a:cubicBezTo>
                  <a:pt x="11396141" y="6682723"/>
                  <a:pt x="11392029" y="6681542"/>
                  <a:pt x="11387081" y="6681542"/>
                </a:cubicBezTo>
                <a:close/>
                <a:moveTo>
                  <a:pt x="11386578" y="6672421"/>
                </a:moveTo>
                <a:cubicBezTo>
                  <a:pt x="11392457" y="6672421"/>
                  <a:pt x="11398206" y="6673938"/>
                  <a:pt x="11403824" y="6676972"/>
                </a:cubicBezTo>
                <a:cubicBezTo>
                  <a:pt x="11409442" y="6680006"/>
                  <a:pt x="11413823" y="6684343"/>
                  <a:pt x="11416967" y="6689981"/>
                </a:cubicBezTo>
                <a:cubicBezTo>
                  <a:pt x="11420111" y="6695621"/>
                  <a:pt x="11421683" y="6701494"/>
                  <a:pt x="11421683" y="6707599"/>
                </a:cubicBezTo>
                <a:cubicBezTo>
                  <a:pt x="11421683" y="6713665"/>
                  <a:pt x="11420139" y="6719482"/>
                  <a:pt x="11417051" y="6725047"/>
                </a:cubicBezTo>
                <a:cubicBezTo>
                  <a:pt x="11413963" y="6730612"/>
                  <a:pt x="11409628" y="6734949"/>
                  <a:pt x="11404047" y="6738057"/>
                </a:cubicBezTo>
                <a:cubicBezTo>
                  <a:pt x="11398466" y="6741165"/>
                  <a:pt x="11392643" y="6742720"/>
                  <a:pt x="11386578" y="6742720"/>
                </a:cubicBezTo>
                <a:cubicBezTo>
                  <a:pt x="11380514" y="6742720"/>
                  <a:pt x="11374691" y="6741165"/>
                  <a:pt x="11369110" y="6738057"/>
                </a:cubicBezTo>
                <a:cubicBezTo>
                  <a:pt x="11363529" y="6734949"/>
                  <a:pt x="11359185" y="6730612"/>
                  <a:pt x="11356078" y="6725047"/>
                </a:cubicBezTo>
                <a:cubicBezTo>
                  <a:pt x="11352971" y="6719482"/>
                  <a:pt x="11351418" y="6713665"/>
                  <a:pt x="11351418" y="6707599"/>
                </a:cubicBezTo>
                <a:cubicBezTo>
                  <a:pt x="11351418" y="6701494"/>
                  <a:pt x="11352999" y="6695621"/>
                  <a:pt x="11356162" y="6689981"/>
                </a:cubicBezTo>
                <a:cubicBezTo>
                  <a:pt x="11359324" y="6684343"/>
                  <a:pt x="11363705" y="6680006"/>
                  <a:pt x="11369305" y="6676972"/>
                </a:cubicBezTo>
                <a:cubicBezTo>
                  <a:pt x="11374905" y="6673938"/>
                  <a:pt x="11380662" y="6672421"/>
                  <a:pt x="11386578" y="6672421"/>
                </a:cubicBezTo>
                <a:close/>
                <a:moveTo>
                  <a:pt x="11469234" y="6666838"/>
                </a:moveTo>
                <a:lnTo>
                  <a:pt x="11469234" y="6748694"/>
                </a:lnTo>
                <a:lnTo>
                  <a:pt x="11480061" y="6748694"/>
                </a:lnTo>
                <a:lnTo>
                  <a:pt x="11480061" y="6666838"/>
                </a:lnTo>
                <a:close/>
                <a:moveTo>
                  <a:pt x="11386578" y="6665442"/>
                </a:moveTo>
                <a:cubicBezTo>
                  <a:pt x="11379509" y="6665442"/>
                  <a:pt x="11372607" y="6667257"/>
                  <a:pt x="11365873" y="6670886"/>
                </a:cubicBezTo>
                <a:cubicBezTo>
                  <a:pt x="11359138" y="6674515"/>
                  <a:pt x="11353883" y="6679708"/>
                  <a:pt x="11350106" y="6686464"/>
                </a:cubicBezTo>
                <a:cubicBezTo>
                  <a:pt x="11346330" y="6693220"/>
                  <a:pt x="11344441" y="6700265"/>
                  <a:pt x="11344441" y="6707599"/>
                </a:cubicBezTo>
                <a:cubicBezTo>
                  <a:pt x="11344441" y="6714857"/>
                  <a:pt x="11346302" y="6721836"/>
                  <a:pt x="11350022" y="6728537"/>
                </a:cubicBezTo>
                <a:cubicBezTo>
                  <a:pt x="11353743" y="6735237"/>
                  <a:pt x="11358943" y="6740440"/>
                  <a:pt x="11365622" y="6744144"/>
                </a:cubicBezTo>
                <a:cubicBezTo>
                  <a:pt x="11372300" y="6747847"/>
                  <a:pt x="11379286" y="6749699"/>
                  <a:pt x="11386578" y="6749699"/>
                </a:cubicBezTo>
                <a:cubicBezTo>
                  <a:pt x="11393871" y="6749699"/>
                  <a:pt x="11400857" y="6747847"/>
                  <a:pt x="11407535" y="6744144"/>
                </a:cubicBezTo>
                <a:cubicBezTo>
                  <a:pt x="11414214" y="6740440"/>
                  <a:pt x="11419404" y="6735237"/>
                  <a:pt x="11423106" y="6728537"/>
                </a:cubicBezTo>
                <a:cubicBezTo>
                  <a:pt x="11426809" y="6721836"/>
                  <a:pt x="11428660" y="6714857"/>
                  <a:pt x="11428660" y="6707599"/>
                </a:cubicBezTo>
                <a:cubicBezTo>
                  <a:pt x="11428660" y="6700265"/>
                  <a:pt x="11426781" y="6693220"/>
                  <a:pt x="11423023" y="6686464"/>
                </a:cubicBezTo>
                <a:cubicBezTo>
                  <a:pt x="11419265" y="6679708"/>
                  <a:pt x="11414019" y="6674515"/>
                  <a:pt x="11407284" y="6670886"/>
                </a:cubicBezTo>
                <a:cubicBezTo>
                  <a:pt x="11400550" y="6667257"/>
                  <a:pt x="11393648" y="6665442"/>
                  <a:pt x="11386578" y="6665442"/>
                </a:cubicBezTo>
                <a:close/>
                <a:moveTo>
                  <a:pt x="818352" y="6204523"/>
                </a:moveTo>
                <a:lnTo>
                  <a:pt x="818352" y="6600706"/>
                </a:lnTo>
                <a:lnTo>
                  <a:pt x="824702" y="6600706"/>
                </a:lnTo>
                <a:lnTo>
                  <a:pt x="824702" y="6204523"/>
                </a:lnTo>
                <a:close/>
                <a:moveTo>
                  <a:pt x="11344275" y="6199510"/>
                </a:moveTo>
                <a:cubicBezTo>
                  <a:pt x="11344275" y="6199510"/>
                  <a:pt x="11344275" y="6199510"/>
                  <a:pt x="11344275" y="6537672"/>
                </a:cubicBezTo>
                <a:lnTo>
                  <a:pt x="11344275" y="6609029"/>
                </a:lnTo>
                <a:lnTo>
                  <a:pt x="11737507" y="6609029"/>
                </a:lnTo>
                <a:lnTo>
                  <a:pt x="11755855" y="6556697"/>
                </a:lnTo>
                <a:cubicBezTo>
                  <a:pt x="11794321" y="6433809"/>
                  <a:pt x="11797956" y="6319269"/>
                  <a:pt x="11780876" y="6199510"/>
                </a:cubicBezTo>
                <a:cubicBezTo>
                  <a:pt x="11780876" y="6199510"/>
                  <a:pt x="11780876" y="6199510"/>
                  <a:pt x="11344275" y="6199510"/>
                </a:cubicBezTo>
                <a:close/>
                <a:moveTo>
                  <a:pt x="3834807" y="0"/>
                </a:moveTo>
                <a:lnTo>
                  <a:pt x="12191999" y="0"/>
                </a:lnTo>
                <a:lnTo>
                  <a:pt x="12191999" y="6858000"/>
                </a:lnTo>
                <a:lnTo>
                  <a:pt x="0" y="6858000"/>
                </a:lnTo>
                <a:lnTo>
                  <a:pt x="0" y="3763145"/>
                </a:lnTo>
                <a:close/>
                <a:moveTo>
                  <a:pt x="2739380" y="0"/>
                </a:moveTo>
                <a:lnTo>
                  <a:pt x="3077455" y="0"/>
                </a:lnTo>
                <a:lnTo>
                  <a:pt x="0" y="3019946"/>
                </a:lnTo>
                <a:lnTo>
                  <a:pt x="0" y="2688189"/>
                </a:lnTo>
                <a:close/>
                <a:moveTo>
                  <a:pt x="0" y="0"/>
                </a:moveTo>
                <a:lnTo>
                  <a:pt x="1982028" y="0"/>
                </a:lnTo>
                <a:lnTo>
                  <a:pt x="0" y="1944990"/>
                </a:lnTo>
                <a:close/>
              </a:path>
            </a:pathLst>
          </a:custGeom>
          <a:solidFill>
            <a:schemeClr val="bg1">
              <a:lumMod val="75000"/>
            </a:schemeClr>
          </a:solidFill>
        </p:spPr>
        <p:txBody>
          <a:bodyPr wrap="square" anchor="ctr">
            <a:noAutofit/>
          </a:bodyPr>
          <a:lstStyle>
            <a:lvl1pPr algn="ctr">
              <a:defRPr/>
            </a:lvl1pPr>
          </a:lstStyle>
          <a:p>
            <a:r>
              <a:rPr lang="nl-BE" noProof="0" dirty="0"/>
              <a:t>Click icon to </a:t>
            </a:r>
            <a:r>
              <a:rPr lang="nl-BE" noProof="0" dirty="0" err="1"/>
              <a:t>add</a:t>
            </a:r>
            <a:r>
              <a:rPr lang="nl-BE" noProof="0" dirty="0"/>
              <a:t> picture</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nl-BE" smtClean="0"/>
              <a:pPr/>
              <a:t>‹#›</a:t>
            </a:fld>
            <a:r>
              <a:rPr lang="nl-BE" dirty="0"/>
              <a:t> </a:t>
            </a:r>
          </a:p>
        </p:txBody>
      </p:sp>
      <p:grpSp>
        <p:nvGrpSpPr>
          <p:cNvPr id="13" name="Angled stripes">
            <a:extLst>
              <a:ext uri="{FF2B5EF4-FFF2-40B4-BE49-F238E27FC236}">
                <a16:creationId xmlns:a16="http://schemas.microsoft.com/office/drawing/2014/main" id="{65EB0BC4-55DB-4A06-B213-A1C044FFD4B2}"/>
              </a:ext>
            </a:extLst>
          </p:cNvPr>
          <p:cNvGrpSpPr/>
          <p:nvPr userDrawn="1"/>
        </p:nvGrpSpPr>
        <p:grpSpPr>
          <a:xfrm>
            <a:off x="0" y="1"/>
            <a:ext cx="3834809" cy="3763146"/>
            <a:chOff x="0" y="1"/>
            <a:chExt cx="3834809" cy="3763146"/>
          </a:xfrm>
        </p:grpSpPr>
        <p:sp>
          <p:nvSpPr>
            <p:cNvPr id="14" name="Angled stripe 2">
              <a:extLst>
                <a:ext uri="{FF2B5EF4-FFF2-40B4-BE49-F238E27FC236}">
                  <a16:creationId xmlns:a16="http://schemas.microsoft.com/office/drawing/2014/main" id="{814DDFBA-3806-40B1-A5D0-D2CAC9A7F1CD}"/>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Angled stripe 1">
              <a:extLst>
                <a:ext uri="{FF2B5EF4-FFF2-40B4-BE49-F238E27FC236}">
                  <a16:creationId xmlns:a16="http://schemas.microsoft.com/office/drawing/2014/main" id="{2F8D39F7-DAA5-4663-891E-E8B7D92D1080}"/>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0" name="(c) Ipsos">
            <a:extLst>
              <a:ext uri="{FF2B5EF4-FFF2-40B4-BE49-F238E27FC236}">
                <a16:creationId xmlns:a16="http://schemas.microsoft.com/office/drawing/2014/main" id="{00D35275-11E0-4644-9115-1DF307DE6031}"/>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23" name="Graphique 8">
            <a:extLst>
              <a:ext uri="{FF2B5EF4-FFF2-40B4-BE49-F238E27FC236}">
                <a16:creationId xmlns:a16="http://schemas.microsoft.com/office/drawing/2014/main" id="{B38B4E8A-A152-4625-B90B-FEE7CCF122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cxnSp>
        <p:nvCxnSpPr>
          <p:cNvPr id="17" name="Straight Connector 16">
            <a:extLst>
              <a:ext uri="{FF2B5EF4-FFF2-40B4-BE49-F238E27FC236}">
                <a16:creationId xmlns:a16="http://schemas.microsoft.com/office/drawing/2014/main" id="{2970B436-F1D7-483C-A712-0CEE46EA547E}"/>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Line cutout">
            <a:extLst>
              <a:ext uri="{FF2B5EF4-FFF2-40B4-BE49-F238E27FC236}">
                <a16:creationId xmlns:a16="http://schemas.microsoft.com/office/drawing/2014/main" id="{5CD17D11-DA27-4236-A758-83D8CE55EC91}"/>
              </a:ext>
            </a:extLst>
          </p:cNvPr>
          <p:cNvSpPr/>
          <p:nvPr userDrawn="1"/>
        </p:nvSpPr>
        <p:spPr>
          <a:xfrm>
            <a:off x="818354" y="6201650"/>
            <a:ext cx="635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Tree>
    <p:extLst>
      <p:ext uri="{BB962C8B-B14F-4D97-AF65-F5344CB8AC3E}">
        <p14:creationId xmlns:p14="http://schemas.microsoft.com/office/powerpoint/2010/main" val="3857583436"/>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30CA53-698F-485C-95DE-2FF6E6AF579C}"/>
              </a:ext>
            </a:extLst>
          </p:cNvPr>
          <p:cNvSpPr>
            <a:spLocks noGrp="1"/>
          </p:cNvSpPr>
          <p:nvPr>
            <p:ph type="sldNum" sz="quarter" idx="10"/>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3079198075"/>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0)">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EEC4DFB3-BEFE-416D-A1C5-C0940A3809BA}"/>
              </a:ext>
            </a:extLst>
          </p:cNvPr>
          <p:cNvGrpSpPr/>
          <p:nvPr userDrawn="1"/>
        </p:nvGrpSpPr>
        <p:grpSpPr>
          <a:xfrm>
            <a:off x="2101012" y="2821242"/>
            <a:ext cx="11833943" cy="1855206"/>
            <a:chOff x="2101012" y="2821242"/>
            <a:chExt cx="11833943" cy="1855206"/>
          </a:xfrm>
        </p:grpSpPr>
        <p:sp>
          <p:nvSpPr>
            <p:cNvPr id="29" name="Angled stripe 1">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Angled stripe 2">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27" name="GameChangers">
            <a:extLst>
              <a:ext uri="{FF2B5EF4-FFF2-40B4-BE49-F238E27FC236}">
                <a16:creationId xmlns:a16="http://schemas.microsoft.com/office/drawing/2014/main" id="{FB7FEBB2-1ED6-4A73-9FD0-14F04828ED4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28" name="IpsosLogo">
            <a:extLst>
              <a:ext uri="{FF2B5EF4-FFF2-40B4-BE49-F238E27FC236}">
                <a16:creationId xmlns:a16="http://schemas.microsoft.com/office/drawing/2014/main" id="{766306CE-117B-4980-B6FE-E25BE04BFE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9" name="Ipsos Copyright">
            <a:extLst>
              <a:ext uri="{FF2B5EF4-FFF2-40B4-BE49-F238E27FC236}">
                <a16:creationId xmlns:a16="http://schemas.microsoft.com/office/drawing/2014/main" id="{FA5A380A-E186-4B0C-B3BC-70BC6B1F67CD}"/>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nl-BE" sz="900" dirty="0">
                <a:solidFill>
                  <a:schemeClr val="bg1"/>
                </a:solidFill>
              </a:rPr>
              <a:t>© 2021 Ipsos. </a:t>
            </a:r>
            <a:r>
              <a:rPr lang="nl-BE" sz="900" dirty="0" err="1">
                <a:solidFill>
                  <a:schemeClr val="bg1"/>
                </a:solidFill>
              </a:rPr>
              <a:t>All</a:t>
            </a:r>
            <a:r>
              <a:rPr lang="nl-BE" sz="900" dirty="0">
                <a:solidFill>
                  <a:schemeClr val="bg1"/>
                </a:solidFill>
              </a:rPr>
              <a:t> </a:t>
            </a:r>
            <a:r>
              <a:rPr lang="nl-BE" sz="900" dirty="0" err="1">
                <a:solidFill>
                  <a:schemeClr val="bg1"/>
                </a:solidFill>
              </a:rPr>
              <a:t>rights</a:t>
            </a:r>
            <a:r>
              <a:rPr lang="nl-BE" sz="900" dirty="0">
                <a:solidFill>
                  <a:schemeClr val="bg1"/>
                </a:solidFill>
              </a:rPr>
              <a:t> </a:t>
            </a:r>
            <a:r>
              <a:rPr lang="nl-BE" sz="900" dirty="0" err="1">
                <a:solidFill>
                  <a:schemeClr val="bg1"/>
                </a:solidFill>
              </a:rPr>
              <a:t>reserved</a:t>
            </a:r>
            <a:r>
              <a:rPr lang="nl-BE" sz="900" dirty="0">
                <a:solidFill>
                  <a:schemeClr val="bg1"/>
                </a:solidFill>
              </a:rPr>
              <a:t>. </a:t>
            </a:r>
            <a:r>
              <a:rPr lang="nl-BE" sz="900" dirty="0" err="1">
                <a:solidFill>
                  <a:schemeClr val="bg1"/>
                </a:solidFill>
              </a:rPr>
              <a:t>Contains</a:t>
            </a:r>
            <a:r>
              <a:rPr lang="nl-BE" sz="900" dirty="0">
                <a:solidFill>
                  <a:schemeClr val="bg1"/>
                </a:solidFill>
              </a:rPr>
              <a:t> Ipsos' </a:t>
            </a:r>
            <a:r>
              <a:rPr lang="nl-BE" sz="900" dirty="0" err="1">
                <a:solidFill>
                  <a:schemeClr val="bg1"/>
                </a:solidFill>
              </a:rPr>
              <a:t>Confidential</a:t>
            </a:r>
            <a:r>
              <a:rPr lang="nl-BE" sz="900" dirty="0">
                <a:solidFill>
                  <a:schemeClr val="bg1"/>
                </a:solidFill>
              </a:rPr>
              <a:t> </a:t>
            </a:r>
            <a:r>
              <a:rPr lang="nl-BE" sz="900" dirty="0" err="1">
                <a:solidFill>
                  <a:schemeClr val="bg1"/>
                </a:solidFill>
              </a:rPr>
              <a:t>and</a:t>
            </a:r>
            <a:r>
              <a:rPr lang="nl-BE" sz="900" dirty="0">
                <a:solidFill>
                  <a:schemeClr val="bg1"/>
                </a:solidFill>
              </a:rPr>
              <a:t> </a:t>
            </a:r>
            <a:r>
              <a:rPr lang="nl-BE" sz="900" dirty="0" err="1">
                <a:solidFill>
                  <a:schemeClr val="bg1"/>
                </a:solidFill>
              </a:rPr>
              <a:t>Proprietary</a:t>
            </a:r>
            <a:r>
              <a:rPr lang="nl-BE" sz="900" dirty="0">
                <a:solidFill>
                  <a:schemeClr val="bg1"/>
                </a:solidFill>
              </a:rPr>
              <a:t> information </a:t>
            </a:r>
            <a:r>
              <a:rPr lang="nl-BE" sz="900" dirty="0" err="1">
                <a:solidFill>
                  <a:schemeClr val="bg1"/>
                </a:solidFill>
              </a:rPr>
              <a:t>and</a:t>
            </a:r>
            <a:r>
              <a:rPr lang="nl-BE" sz="900" dirty="0">
                <a:solidFill>
                  <a:schemeClr val="bg1"/>
                </a:solidFill>
              </a:rPr>
              <a:t> </a:t>
            </a:r>
            <a:r>
              <a:rPr lang="nl-BE" sz="900" dirty="0" err="1">
                <a:solidFill>
                  <a:schemeClr val="bg1"/>
                </a:solidFill>
              </a:rPr>
              <a:t>may</a:t>
            </a:r>
            <a:r>
              <a:rPr lang="nl-BE" sz="900" dirty="0">
                <a:solidFill>
                  <a:schemeClr val="bg1"/>
                </a:solidFill>
              </a:rPr>
              <a:t> </a:t>
            </a:r>
            <a:r>
              <a:rPr lang="nl-BE" sz="900" dirty="0" err="1">
                <a:solidFill>
                  <a:schemeClr val="bg1"/>
                </a:solidFill>
              </a:rPr>
              <a:t>not</a:t>
            </a:r>
            <a:r>
              <a:rPr lang="nl-BE" sz="900" dirty="0">
                <a:solidFill>
                  <a:schemeClr val="bg1"/>
                </a:solidFill>
              </a:rPr>
              <a:t> </a:t>
            </a:r>
            <a:r>
              <a:rPr lang="nl-BE" sz="900" dirty="0" err="1">
                <a:solidFill>
                  <a:schemeClr val="bg1"/>
                </a:solidFill>
              </a:rPr>
              <a:t>be</a:t>
            </a:r>
            <a:r>
              <a:rPr lang="nl-BE" sz="900" dirty="0">
                <a:solidFill>
                  <a:schemeClr val="bg1"/>
                </a:solidFill>
              </a:rPr>
              <a:t> </a:t>
            </a:r>
            <a:r>
              <a:rPr lang="nl-BE" sz="900" dirty="0" err="1">
                <a:solidFill>
                  <a:schemeClr val="bg1"/>
                </a:solidFill>
              </a:rPr>
              <a:t>disclosed</a:t>
            </a:r>
            <a:r>
              <a:rPr lang="nl-BE" sz="900" dirty="0">
                <a:solidFill>
                  <a:schemeClr val="bg1"/>
                </a:solidFill>
              </a:rPr>
              <a:t> or </a:t>
            </a:r>
            <a:r>
              <a:rPr lang="nl-BE" sz="900" dirty="0" err="1">
                <a:solidFill>
                  <a:schemeClr val="bg1"/>
                </a:solidFill>
              </a:rPr>
              <a:t>reproduced</a:t>
            </a:r>
            <a:r>
              <a:rPr lang="nl-BE" sz="900" dirty="0">
                <a:solidFill>
                  <a:schemeClr val="bg1"/>
                </a:solidFill>
              </a:rPr>
              <a:t> without </a:t>
            </a:r>
            <a:r>
              <a:rPr lang="nl-BE" sz="900" dirty="0" err="1">
                <a:solidFill>
                  <a:schemeClr val="bg1"/>
                </a:solidFill>
              </a:rPr>
              <a:t>the</a:t>
            </a:r>
            <a:r>
              <a:rPr lang="nl-BE" sz="900" dirty="0">
                <a:solidFill>
                  <a:schemeClr val="bg1"/>
                </a:solidFill>
              </a:rPr>
              <a:t> prior </a:t>
            </a:r>
            <a:r>
              <a:rPr lang="nl-BE" sz="900" dirty="0" err="1">
                <a:solidFill>
                  <a:schemeClr val="bg1"/>
                </a:solidFill>
              </a:rPr>
              <a:t>written</a:t>
            </a:r>
            <a:r>
              <a:rPr lang="nl-BE" sz="900" dirty="0">
                <a:solidFill>
                  <a:schemeClr val="bg1"/>
                </a:solidFill>
              </a:rPr>
              <a:t> consent of Ipsos.</a:t>
            </a:r>
          </a:p>
        </p:txBody>
      </p:sp>
      <p:sp>
        <p:nvSpPr>
          <p:cNvPr id="46" name="Thank">
            <a:extLst>
              <a:ext uri="{FF2B5EF4-FFF2-40B4-BE49-F238E27FC236}">
                <a16:creationId xmlns:a16="http://schemas.microsoft.com/office/drawing/2014/main" id="{601BBF54-2EA0-4535-B5C7-3E533B5AB9A4}"/>
              </a:ext>
            </a:extLst>
          </p:cNvPr>
          <p:cNvSpPr txBox="1"/>
          <p:nvPr userDrawn="1"/>
        </p:nvSpPr>
        <p:spPr>
          <a:xfrm>
            <a:off x="631150" y="534745"/>
            <a:ext cx="3231654" cy="1107996"/>
          </a:xfrm>
          <a:prstGeom prst="rect">
            <a:avLst/>
          </a:prstGeom>
          <a:noFill/>
        </p:spPr>
        <p:txBody>
          <a:bodyPr wrap="none" lIns="0" tIns="0" rIns="0" bIns="0" rtlCol="0">
            <a:spAutoFit/>
          </a:bodyPr>
          <a:lstStyle/>
          <a:p>
            <a:r>
              <a:rPr lang="nl-BE" sz="7200" b="1" dirty="0">
                <a:solidFill>
                  <a:schemeClr val="bg1"/>
                </a:solidFill>
                <a:latin typeface="+mn-lt"/>
              </a:rPr>
              <a:t>THANK</a:t>
            </a:r>
          </a:p>
        </p:txBody>
      </p:sp>
      <p:sp>
        <p:nvSpPr>
          <p:cNvPr id="47" name="You">
            <a:extLst>
              <a:ext uri="{FF2B5EF4-FFF2-40B4-BE49-F238E27FC236}">
                <a16:creationId xmlns:a16="http://schemas.microsoft.com/office/drawing/2014/main" id="{D0D4156D-3B20-4A9F-8188-B689789B85AD}"/>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nl-BE" sz="7200" b="1" dirty="0">
                <a:solidFill>
                  <a:schemeClr val="bg1"/>
                </a:solidFill>
                <a:latin typeface="+mn-lt"/>
              </a:rPr>
              <a:t>YOU!</a:t>
            </a:r>
          </a:p>
        </p:txBody>
      </p:sp>
    </p:spTree>
    <p:extLst>
      <p:ext uri="{BB962C8B-B14F-4D97-AF65-F5344CB8AC3E}">
        <p14:creationId xmlns:p14="http://schemas.microsoft.com/office/powerpoint/2010/main" val="3197851467"/>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30" name="Angled stripes">
            <a:extLst>
              <a:ext uri="{FF2B5EF4-FFF2-40B4-BE49-F238E27FC236}">
                <a16:creationId xmlns:a16="http://schemas.microsoft.com/office/drawing/2014/main" id="{C8B8AF00-7F29-4059-919A-34AB8FF761EE}"/>
              </a:ext>
            </a:extLst>
          </p:cNvPr>
          <p:cNvGrpSpPr/>
          <p:nvPr userDrawn="1"/>
        </p:nvGrpSpPr>
        <p:grpSpPr>
          <a:xfrm>
            <a:off x="2101012" y="2821242"/>
            <a:ext cx="11833943" cy="1855206"/>
            <a:chOff x="2101012" y="2821242"/>
            <a:chExt cx="11833943" cy="1855206"/>
          </a:xfrm>
        </p:grpSpPr>
        <p:sp>
          <p:nvSpPr>
            <p:cNvPr id="32" name="Angled stripe 1">
              <a:extLst>
                <a:ext uri="{FF2B5EF4-FFF2-40B4-BE49-F238E27FC236}">
                  <a16:creationId xmlns:a16="http://schemas.microsoft.com/office/drawing/2014/main" id="{DADD97D1-C55F-4E52-9379-40C2C5016806}"/>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3" name="Angled stripe 2">
              <a:extLst>
                <a:ext uri="{FF2B5EF4-FFF2-40B4-BE49-F238E27FC236}">
                  <a16:creationId xmlns:a16="http://schemas.microsoft.com/office/drawing/2014/main" id="{28F4E720-20CB-4FAB-A8EA-39AC17295C41}"/>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6" name="GameChangers">
            <a:extLst>
              <a:ext uri="{FF2B5EF4-FFF2-40B4-BE49-F238E27FC236}">
                <a16:creationId xmlns:a16="http://schemas.microsoft.com/office/drawing/2014/main" id="{61907518-2C9D-4916-A2E9-4FD5F5977DA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37" name="IpsosLogo">
            <a:extLst>
              <a:ext uri="{FF2B5EF4-FFF2-40B4-BE49-F238E27FC236}">
                <a16:creationId xmlns:a16="http://schemas.microsoft.com/office/drawing/2014/main" id="{5D4E1E8D-6AD1-4899-83B2-AC2F32DCC0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28" name="Ipsos Copyright">
            <a:extLst>
              <a:ext uri="{FF2B5EF4-FFF2-40B4-BE49-F238E27FC236}">
                <a16:creationId xmlns:a16="http://schemas.microsoft.com/office/drawing/2014/main" id="{A1D3A889-780A-494A-A28B-80878790CB22}"/>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nl-BE" sz="900" dirty="0">
                <a:solidFill>
                  <a:schemeClr val="bg1"/>
                </a:solidFill>
              </a:rPr>
              <a:t>© 2021 Ipsos. </a:t>
            </a:r>
            <a:r>
              <a:rPr lang="nl-BE" sz="900" dirty="0" err="1">
                <a:solidFill>
                  <a:schemeClr val="bg1"/>
                </a:solidFill>
              </a:rPr>
              <a:t>All</a:t>
            </a:r>
            <a:r>
              <a:rPr lang="nl-BE" sz="900" dirty="0">
                <a:solidFill>
                  <a:schemeClr val="bg1"/>
                </a:solidFill>
              </a:rPr>
              <a:t> </a:t>
            </a:r>
            <a:r>
              <a:rPr lang="nl-BE" sz="900" dirty="0" err="1">
                <a:solidFill>
                  <a:schemeClr val="bg1"/>
                </a:solidFill>
              </a:rPr>
              <a:t>rights</a:t>
            </a:r>
            <a:r>
              <a:rPr lang="nl-BE" sz="900" dirty="0">
                <a:solidFill>
                  <a:schemeClr val="bg1"/>
                </a:solidFill>
              </a:rPr>
              <a:t> </a:t>
            </a:r>
            <a:r>
              <a:rPr lang="nl-BE" sz="900" dirty="0" err="1">
                <a:solidFill>
                  <a:schemeClr val="bg1"/>
                </a:solidFill>
              </a:rPr>
              <a:t>reserved</a:t>
            </a:r>
            <a:r>
              <a:rPr lang="nl-BE" sz="900" dirty="0">
                <a:solidFill>
                  <a:schemeClr val="bg1"/>
                </a:solidFill>
              </a:rPr>
              <a:t>. </a:t>
            </a:r>
            <a:r>
              <a:rPr lang="nl-BE" sz="900" dirty="0" err="1">
                <a:solidFill>
                  <a:schemeClr val="bg1"/>
                </a:solidFill>
              </a:rPr>
              <a:t>Contains</a:t>
            </a:r>
            <a:r>
              <a:rPr lang="nl-BE" sz="900" dirty="0">
                <a:solidFill>
                  <a:schemeClr val="bg1"/>
                </a:solidFill>
              </a:rPr>
              <a:t> Ipsos' </a:t>
            </a:r>
            <a:r>
              <a:rPr lang="nl-BE" sz="900" dirty="0" err="1">
                <a:solidFill>
                  <a:schemeClr val="bg1"/>
                </a:solidFill>
              </a:rPr>
              <a:t>Confidential</a:t>
            </a:r>
            <a:r>
              <a:rPr lang="nl-BE" sz="900" dirty="0">
                <a:solidFill>
                  <a:schemeClr val="bg1"/>
                </a:solidFill>
              </a:rPr>
              <a:t> </a:t>
            </a:r>
            <a:r>
              <a:rPr lang="nl-BE" sz="900" dirty="0" err="1">
                <a:solidFill>
                  <a:schemeClr val="bg1"/>
                </a:solidFill>
              </a:rPr>
              <a:t>and</a:t>
            </a:r>
            <a:r>
              <a:rPr lang="nl-BE" sz="900" dirty="0">
                <a:solidFill>
                  <a:schemeClr val="bg1"/>
                </a:solidFill>
              </a:rPr>
              <a:t> </a:t>
            </a:r>
            <a:r>
              <a:rPr lang="nl-BE" sz="900" dirty="0" err="1">
                <a:solidFill>
                  <a:schemeClr val="bg1"/>
                </a:solidFill>
              </a:rPr>
              <a:t>Proprietary</a:t>
            </a:r>
            <a:r>
              <a:rPr lang="nl-BE" sz="900" dirty="0">
                <a:solidFill>
                  <a:schemeClr val="bg1"/>
                </a:solidFill>
              </a:rPr>
              <a:t> information </a:t>
            </a:r>
            <a:r>
              <a:rPr lang="nl-BE" sz="900" dirty="0" err="1">
                <a:solidFill>
                  <a:schemeClr val="bg1"/>
                </a:solidFill>
              </a:rPr>
              <a:t>and</a:t>
            </a:r>
            <a:r>
              <a:rPr lang="nl-BE" sz="900" dirty="0">
                <a:solidFill>
                  <a:schemeClr val="bg1"/>
                </a:solidFill>
              </a:rPr>
              <a:t> </a:t>
            </a:r>
            <a:r>
              <a:rPr lang="nl-BE" sz="900" dirty="0" err="1">
                <a:solidFill>
                  <a:schemeClr val="bg1"/>
                </a:solidFill>
              </a:rPr>
              <a:t>may</a:t>
            </a:r>
            <a:r>
              <a:rPr lang="nl-BE" sz="900" dirty="0">
                <a:solidFill>
                  <a:schemeClr val="bg1"/>
                </a:solidFill>
              </a:rPr>
              <a:t> </a:t>
            </a:r>
            <a:r>
              <a:rPr lang="nl-BE" sz="900" dirty="0" err="1">
                <a:solidFill>
                  <a:schemeClr val="bg1"/>
                </a:solidFill>
              </a:rPr>
              <a:t>not</a:t>
            </a:r>
            <a:r>
              <a:rPr lang="nl-BE" sz="900" dirty="0">
                <a:solidFill>
                  <a:schemeClr val="bg1"/>
                </a:solidFill>
              </a:rPr>
              <a:t> </a:t>
            </a:r>
            <a:r>
              <a:rPr lang="nl-BE" sz="900" dirty="0" err="1">
                <a:solidFill>
                  <a:schemeClr val="bg1"/>
                </a:solidFill>
              </a:rPr>
              <a:t>be</a:t>
            </a:r>
            <a:r>
              <a:rPr lang="nl-BE" sz="900" dirty="0">
                <a:solidFill>
                  <a:schemeClr val="bg1"/>
                </a:solidFill>
              </a:rPr>
              <a:t> </a:t>
            </a:r>
            <a:r>
              <a:rPr lang="nl-BE" sz="900" dirty="0" err="1">
                <a:solidFill>
                  <a:schemeClr val="bg1"/>
                </a:solidFill>
              </a:rPr>
              <a:t>disclosed</a:t>
            </a:r>
            <a:r>
              <a:rPr lang="nl-BE" sz="900" dirty="0">
                <a:solidFill>
                  <a:schemeClr val="bg1"/>
                </a:solidFill>
              </a:rPr>
              <a:t> or </a:t>
            </a:r>
            <a:r>
              <a:rPr lang="nl-BE" sz="900" dirty="0" err="1">
                <a:solidFill>
                  <a:schemeClr val="bg1"/>
                </a:solidFill>
              </a:rPr>
              <a:t>reproduced</a:t>
            </a:r>
            <a:r>
              <a:rPr lang="nl-BE" sz="900" dirty="0">
                <a:solidFill>
                  <a:schemeClr val="bg1"/>
                </a:solidFill>
              </a:rPr>
              <a:t> without </a:t>
            </a:r>
            <a:r>
              <a:rPr lang="nl-BE" sz="900" dirty="0" err="1">
                <a:solidFill>
                  <a:schemeClr val="bg1"/>
                </a:solidFill>
              </a:rPr>
              <a:t>the</a:t>
            </a:r>
            <a:r>
              <a:rPr lang="nl-BE" sz="900" dirty="0">
                <a:solidFill>
                  <a:schemeClr val="bg1"/>
                </a:solidFill>
              </a:rPr>
              <a:t> prior </a:t>
            </a:r>
            <a:r>
              <a:rPr lang="nl-BE" sz="900" dirty="0" err="1">
                <a:solidFill>
                  <a:schemeClr val="bg1"/>
                </a:solidFill>
              </a:rPr>
              <a:t>written</a:t>
            </a:r>
            <a:r>
              <a:rPr lang="nl-BE" sz="900" dirty="0">
                <a:solidFill>
                  <a:schemeClr val="bg1"/>
                </a:solidFill>
              </a:rPr>
              <a:t> consent of Ipsos.</a:t>
            </a:r>
          </a:p>
        </p:txBody>
      </p:sp>
      <p:sp>
        <p:nvSpPr>
          <p:cNvPr id="34" name="Thank">
            <a:extLst>
              <a:ext uri="{FF2B5EF4-FFF2-40B4-BE49-F238E27FC236}">
                <a16:creationId xmlns:a16="http://schemas.microsoft.com/office/drawing/2014/main" id="{37CA2F33-CA02-4A71-AC54-076BCBA7FE3A}"/>
              </a:ext>
            </a:extLst>
          </p:cNvPr>
          <p:cNvSpPr txBox="1"/>
          <p:nvPr userDrawn="1"/>
        </p:nvSpPr>
        <p:spPr>
          <a:xfrm>
            <a:off x="631150" y="534745"/>
            <a:ext cx="3231654" cy="1107996"/>
          </a:xfrm>
          <a:prstGeom prst="rect">
            <a:avLst/>
          </a:prstGeom>
          <a:noFill/>
        </p:spPr>
        <p:txBody>
          <a:bodyPr wrap="none" lIns="0" tIns="0" rIns="0" bIns="0" rtlCol="0">
            <a:spAutoFit/>
          </a:bodyPr>
          <a:lstStyle/>
          <a:p>
            <a:r>
              <a:rPr lang="nl-BE" sz="7200" b="1" dirty="0">
                <a:solidFill>
                  <a:schemeClr val="bg1"/>
                </a:solidFill>
                <a:latin typeface="+mn-lt"/>
              </a:rPr>
              <a:t>THANK</a:t>
            </a:r>
          </a:p>
        </p:txBody>
      </p:sp>
      <p:sp>
        <p:nvSpPr>
          <p:cNvPr id="35" name="You">
            <a:extLst>
              <a:ext uri="{FF2B5EF4-FFF2-40B4-BE49-F238E27FC236}">
                <a16:creationId xmlns:a16="http://schemas.microsoft.com/office/drawing/2014/main" id="{B309B63E-1974-4C2D-95EE-5527D5578F0E}"/>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nl-BE" sz="7200" b="1" dirty="0">
                <a:solidFill>
                  <a:schemeClr val="bg1"/>
                </a:solidFill>
                <a:latin typeface="+mn-lt"/>
              </a:rPr>
              <a:t>YOU!</a:t>
            </a:r>
          </a:p>
        </p:txBody>
      </p:sp>
      <p:grpSp>
        <p:nvGrpSpPr>
          <p:cNvPr id="2" name="Icons01">
            <a:extLst>
              <a:ext uri="{FF2B5EF4-FFF2-40B4-BE49-F238E27FC236}">
                <a16:creationId xmlns:a16="http://schemas.microsoft.com/office/drawing/2014/main" id="{82E6D07F-FEB2-4872-95FF-B60FAAF2C0F3}"/>
              </a:ext>
            </a:extLst>
          </p:cNvPr>
          <p:cNvGrpSpPr/>
          <p:nvPr userDrawn="1"/>
        </p:nvGrpSpPr>
        <p:grpSpPr>
          <a:xfrm>
            <a:off x="631150" y="4043586"/>
            <a:ext cx="464690" cy="562031"/>
            <a:chOff x="631150" y="4043586"/>
            <a:chExt cx="464690" cy="562031"/>
          </a:xfrm>
        </p:grpSpPr>
        <p:cxnSp>
          <p:nvCxnSpPr>
            <p:cNvPr id="139" name="Hline">
              <a:extLst>
                <a:ext uri="{FF2B5EF4-FFF2-40B4-BE49-F238E27FC236}">
                  <a16:creationId xmlns:a16="http://schemas.microsoft.com/office/drawing/2014/main" id="{F9951622-9DCB-4EDE-AB06-074072E00F89}"/>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IconPhone">
              <a:extLst>
                <a:ext uri="{FF2B5EF4-FFF2-40B4-BE49-F238E27FC236}">
                  <a16:creationId xmlns:a16="http://schemas.microsoft.com/office/drawing/2014/main" id="{046E5E11-DA76-4BF9-BB1E-D012E1C45F4A}"/>
                </a:ext>
              </a:extLst>
            </p:cNvPr>
            <p:cNvGrpSpPr>
              <a:grpSpLocks noChangeAspect="1"/>
            </p:cNvGrpSpPr>
            <p:nvPr/>
          </p:nvGrpSpPr>
          <p:grpSpPr>
            <a:xfrm>
              <a:off x="631150" y="4425617"/>
              <a:ext cx="180000" cy="180000"/>
              <a:chOff x="2703390" y="3158472"/>
              <a:chExt cx="960114" cy="960114"/>
            </a:xfrm>
          </p:grpSpPr>
          <p:sp>
            <p:nvSpPr>
              <p:cNvPr id="148" name="Ellipse 125">
                <a:extLst>
                  <a:ext uri="{FF2B5EF4-FFF2-40B4-BE49-F238E27FC236}">
                    <a16:creationId xmlns:a16="http://schemas.microsoft.com/office/drawing/2014/main" id="{704E232E-2D88-4FA0-8D7C-847AB2B049A4}"/>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9" name="Group 4">
                <a:extLst>
                  <a:ext uri="{FF2B5EF4-FFF2-40B4-BE49-F238E27FC236}">
                    <a16:creationId xmlns:a16="http://schemas.microsoft.com/office/drawing/2014/main" id="{8E8604C7-3C6A-44CD-8D0C-4D5FDC00209D}"/>
                  </a:ext>
                </a:extLst>
              </p:cNvPr>
              <p:cNvGrpSpPr>
                <a:grpSpLocks noChangeAspect="1"/>
              </p:cNvGrpSpPr>
              <p:nvPr/>
            </p:nvGrpSpPr>
            <p:grpSpPr bwMode="auto">
              <a:xfrm>
                <a:off x="2912386" y="3366720"/>
                <a:ext cx="542122" cy="543618"/>
                <a:chOff x="2638" y="958"/>
                <a:chExt cx="1087" cy="1090"/>
              </a:xfrm>
              <a:noFill/>
            </p:grpSpPr>
            <p:sp>
              <p:nvSpPr>
                <p:cNvPr id="150" name="Freeform 5">
                  <a:extLst>
                    <a:ext uri="{FF2B5EF4-FFF2-40B4-BE49-F238E27FC236}">
                      <a16:creationId xmlns:a16="http://schemas.microsoft.com/office/drawing/2014/main" id="{A1251870-40E2-4515-A610-BF01C39E829D}"/>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Freeform 6">
                  <a:extLst>
                    <a:ext uri="{FF2B5EF4-FFF2-40B4-BE49-F238E27FC236}">
                      <a16:creationId xmlns:a16="http://schemas.microsoft.com/office/drawing/2014/main" id="{4C4A893C-D6DC-4344-B313-868E83D22170}"/>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Freeform 7">
                  <a:extLst>
                    <a:ext uri="{FF2B5EF4-FFF2-40B4-BE49-F238E27FC236}">
                      <a16:creationId xmlns:a16="http://schemas.microsoft.com/office/drawing/2014/main" id="{399334B6-F29A-4A81-907E-E6D193F4900F}"/>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1" name="IconEmail">
              <a:extLst>
                <a:ext uri="{FF2B5EF4-FFF2-40B4-BE49-F238E27FC236}">
                  <a16:creationId xmlns:a16="http://schemas.microsoft.com/office/drawing/2014/main" id="{5CFB9EFF-3059-4F2C-B758-010039D4BF75}"/>
                </a:ext>
              </a:extLst>
            </p:cNvPr>
            <p:cNvGrpSpPr>
              <a:grpSpLocks noChangeAspect="1"/>
            </p:cNvGrpSpPr>
            <p:nvPr/>
          </p:nvGrpSpPr>
          <p:grpSpPr>
            <a:xfrm>
              <a:off x="631150" y="4162565"/>
              <a:ext cx="180000" cy="180000"/>
              <a:chOff x="2703390" y="4365085"/>
              <a:chExt cx="960114" cy="960114"/>
            </a:xfrm>
          </p:grpSpPr>
          <p:sp>
            <p:nvSpPr>
              <p:cNvPr id="142" name="Ellipse 125">
                <a:extLst>
                  <a:ext uri="{FF2B5EF4-FFF2-40B4-BE49-F238E27FC236}">
                    <a16:creationId xmlns:a16="http://schemas.microsoft.com/office/drawing/2014/main" id="{8220BC8E-FDC7-4EE7-8700-6A81DF6C710E}"/>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3" name="Group 142">
                <a:extLst>
                  <a:ext uri="{FF2B5EF4-FFF2-40B4-BE49-F238E27FC236}">
                    <a16:creationId xmlns:a16="http://schemas.microsoft.com/office/drawing/2014/main" id="{7957A88D-0B53-4533-B4C3-F852FD44E0F4}"/>
                  </a:ext>
                </a:extLst>
              </p:cNvPr>
              <p:cNvGrpSpPr>
                <a:grpSpLocks noChangeAspect="1"/>
              </p:cNvGrpSpPr>
              <p:nvPr/>
            </p:nvGrpSpPr>
            <p:grpSpPr>
              <a:xfrm>
                <a:off x="2886170" y="4635603"/>
                <a:ext cx="594554" cy="419078"/>
                <a:chOff x="4562584" y="4650255"/>
                <a:chExt cx="457200" cy="322263"/>
              </a:xfrm>
            </p:grpSpPr>
            <p:sp>
              <p:nvSpPr>
                <p:cNvPr id="144" name="Line 20">
                  <a:extLst>
                    <a:ext uri="{FF2B5EF4-FFF2-40B4-BE49-F238E27FC236}">
                      <a16:creationId xmlns:a16="http://schemas.microsoft.com/office/drawing/2014/main" id="{46123D2C-3CE7-418B-86E8-B94232A4B2F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5" name="Freeform 21">
                  <a:extLst>
                    <a:ext uri="{FF2B5EF4-FFF2-40B4-BE49-F238E27FC236}">
                      <a16:creationId xmlns:a16="http://schemas.microsoft.com/office/drawing/2014/main" id="{E7108A6A-3513-4C31-8E9D-0D113FC55EF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6" name="Freeform 22">
                  <a:extLst>
                    <a:ext uri="{FF2B5EF4-FFF2-40B4-BE49-F238E27FC236}">
                      <a16:creationId xmlns:a16="http://schemas.microsoft.com/office/drawing/2014/main" id="{5D067D68-68ED-45AE-81B5-EC33DF7DF4F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7" name="Line 23">
                  <a:extLst>
                    <a:ext uri="{FF2B5EF4-FFF2-40B4-BE49-F238E27FC236}">
                      <a16:creationId xmlns:a16="http://schemas.microsoft.com/office/drawing/2014/main" id="{DD24D061-0E07-469E-939B-7D83B25A057A}"/>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55" name="strPhone01">
            <a:extLst>
              <a:ext uri="{FF2B5EF4-FFF2-40B4-BE49-F238E27FC236}">
                <a16:creationId xmlns:a16="http://schemas.microsoft.com/office/drawing/2014/main" id="{BCB534B6-09EA-44D3-BFF9-551B320259F0}"/>
              </a:ext>
            </a:extLst>
          </p:cNvPr>
          <p:cNvSpPr>
            <a:spLocks noGrp="1"/>
          </p:cNvSpPr>
          <p:nvPr userDrawn="1">
            <p:ph type="body" sz="quarter" idx="12"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56" name="strEmail01">
            <a:extLst>
              <a:ext uri="{FF2B5EF4-FFF2-40B4-BE49-F238E27FC236}">
                <a16:creationId xmlns:a16="http://schemas.microsoft.com/office/drawing/2014/main" id="{888684B9-CD4A-4886-8509-C2567DBF6773}"/>
              </a:ext>
            </a:extLst>
          </p:cNvPr>
          <p:cNvSpPr>
            <a:spLocks noGrp="1"/>
          </p:cNvSpPr>
          <p:nvPr userDrawn="1">
            <p:ph type="body" sz="quarter" idx="13"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54" name="strFunction01">
            <a:extLst>
              <a:ext uri="{FF2B5EF4-FFF2-40B4-BE49-F238E27FC236}">
                <a16:creationId xmlns:a16="http://schemas.microsoft.com/office/drawing/2014/main" id="{F43C5EB0-96D8-4896-92BB-154617B4019D}"/>
              </a:ext>
            </a:extLst>
          </p:cNvPr>
          <p:cNvSpPr>
            <a:spLocks noGrp="1"/>
          </p:cNvSpPr>
          <p:nvPr userDrawn="1">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err="1"/>
              <a:t>Function</a:t>
            </a:r>
            <a:r>
              <a:rPr lang="nl-BE" dirty="0"/>
              <a:t> </a:t>
            </a:r>
            <a:r>
              <a:rPr lang="nl-BE" dirty="0" err="1"/>
              <a:t>Title</a:t>
            </a:r>
            <a:endParaRPr lang="nl-BE" dirty="0"/>
          </a:p>
        </p:txBody>
      </p:sp>
      <p:sp>
        <p:nvSpPr>
          <p:cNvPr id="153" name="strName01">
            <a:extLst>
              <a:ext uri="{FF2B5EF4-FFF2-40B4-BE49-F238E27FC236}">
                <a16:creationId xmlns:a16="http://schemas.microsoft.com/office/drawing/2014/main" id="{CA6EDA0F-2CDC-4422-81EB-FBC0023609D5}"/>
              </a:ext>
            </a:extLst>
          </p:cNvPr>
          <p:cNvSpPr>
            <a:spLocks noGrp="1"/>
          </p:cNvSpPr>
          <p:nvPr userDrawn="1">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nl-BE" dirty="0" err="1"/>
              <a:t>Firstname</a:t>
            </a:r>
            <a:r>
              <a:rPr lang="nl-BE" dirty="0"/>
              <a:t> </a:t>
            </a:r>
            <a:r>
              <a:rPr lang="nl-BE" dirty="0" err="1"/>
              <a:t>Lastname</a:t>
            </a:r>
            <a:endParaRPr lang="nl-BE" dirty="0"/>
          </a:p>
        </p:txBody>
      </p:sp>
    </p:spTree>
    <p:extLst>
      <p:ext uri="{BB962C8B-B14F-4D97-AF65-F5344CB8AC3E}">
        <p14:creationId xmlns:p14="http://schemas.microsoft.com/office/powerpoint/2010/main" val="4183269078"/>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2)">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48" name="Angled stripes">
            <a:extLst>
              <a:ext uri="{FF2B5EF4-FFF2-40B4-BE49-F238E27FC236}">
                <a16:creationId xmlns:a16="http://schemas.microsoft.com/office/drawing/2014/main" id="{6474FC46-18DA-4146-BB5E-A715CEC0A659}"/>
              </a:ext>
            </a:extLst>
          </p:cNvPr>
          <p:cNvGrpSpPr/>
          <p:nvPr userDrawn="1"/>
        </p:nvGrpSpPr>
        <p:grpSpPr>
          <a:xfrm>
            <a:off x="2101012" y="2821242"/>
            <a:ext cx="11833943" cy="1855206"/>
            <a:chOff x="2101012" y="2821242"/>
            <a:chExt cx="11833943" cy="1855206"/>
          </a:xfrm>
        </p:grpSpPr>
        <p:sp>
          <p:nvSpPr>
            <p:cNvPr id="49" name="Angled stripe 1">
              <a:extLst>
                <a:ext uri="{FF2B5EF4-FFF2-40B4-BE49-F238E27FC236}">
                  <a16:creationId xmlns:a16="http://schemas.microsoft.com/office/drawing/2014/main" id="{F787226F-625E-4C84-98E0-F63299370DC9}"/>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0" name="Angled stripe 2">
              <a:extLst>
                <a:ext uri="{FF2B5EF4-FFF2-40B4-BE49-F238E27FC236}">
                  <a16:creationId xmlns:a16="http://schemas.microsoft.com/office/drawing/2014/main" id="{C25B7367-1252-49A7-AFA7-FD5450E0891A}"/>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53" name="GameChangers">
            <a:extLst>
              <a:ext uri="{FF2B5EF4-FFF2-40B4-BE49-F238E27FC236}">
                <a16:creationId xmlns:a16="http://schemas.microsoft.com/office/drawing/2014/main" id="{B6B2605B-766D-4848-B404-F000387F959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54" name="IpsosLogo">
            <a:extLst>
              <a:ext uri="{FF2B5EF4-FFF2-40B4-BE49-F238E27FC236}">
                <a16:creationId xmlns:a16="http://schemas.microsoft.com/office/drawing/2014/main" id="{467B23F8-2D0F-4AF1-8CD0-EA8EAC8708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47" name="Ipsos Copyright">
            <a:extLst>
              <a:ext uri="{FF2B5EF4-FFF2-40B4-BE49-F238E27FC236}">
                <a16:creationId xmlns:a16="http://schemas.microsoft.com/office/drawing/2014/main" id="{78B5927F-2B8B-43EA-BC02-9A706AF888A4}"/>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nl-BE" sz="900" dirty="0">
                <a:solidFill>
                  <a:schemeClr val="bg1"/>
                </a:solidFill>
              </a:rPr>
              <a:t>© 2021 Ipsos. </a:t>
            </a:r>
            <a:r>
              <a:rPr lang="nl-BE" sz="900" dirty="0" err="1">
                <a:solidFill>
                  <a:schemeClr val="bg1"/>
                </a:solidFill>
              </a:rPr>
              <a:t>All</a:t>
            </a:r>
            <a:r>
              <a:rPr lang="nl-BE" sz="900" dirty="0">
                <a:solidFill>
                  <a:schemeClr val="bg1"/>
                </a:solidFill>
              </a:rPr>
              <a:t> </a:t>
            </a:r>
            <a:r>
              <a:rPr lang="nl-BE" sz="900" dirty="0" err="1">
                <a:solidFill>
                  <a:schemeClr val="bg1"/>
                </a:solidFill>
              </a:rPr>
              <a:t>rights</a:t>
            </a:r>
            <a:r>
              <a:rPr lang="nl-BE" sz="900" dirty="0">
                <a:solidFill>
                  <a:schemeClr val="bg1"/>
                </a:solidFill>
              </a:rPr>
              <a:t> </a:t>
            </a:r>
            <a:r>
              <a:rPr lang="nl-BE" sz="900" dirty="0" err="1">
                <a:solidFill>
                  <a:schemeClr val="bg1"/>
                </a:solidFill>
              </a:rPr>
              <a:t>reserved</a:t>
            </a:r>
            <a:r>
              <a:rPr lang="nl-BE" sz="900" dirty="0">
                <a:solidFill>
                  <a:schemeClr val="bg1"/>
                </a:solidFill>
              </a:rPr>
              <a:t>. </a:t>
            </a:r>
            <a:r>
              <a:rPr lang="nl-BE" sz="900" dirty="0" err="1">
                <a:solidFill>
                  <a:schemeClr val="bg1"/>
                </a:solidFill>
              </a:rPr>
              <a:t>Contains</a:t>
            </a:r>
            <a:r>
              <a:rPr lang="nl-BE" sz="900" dirty="0">
                <a:solidFill>
                  <a:schemeClr val="bg1"/>
                </a:solidFill>
              </a:rPr>
              <a:t> Ipsos' </a:t>
            </a:r>
            <a:r>
              <a:rPr lang="nl-BE" sz="900" dirty="0" err="1">
                <a:solidFill>
                  <a:schemeClr val="bg1"/>
                </a:solidFill>
              </a:rPr>
              <a:t>Confidential</a:t>
            </a:r>
            <a:r>
              <a:rPr lang="nl-BE" sz="900" dirty="0">
                <a:solidFill>
                  <a:schemeClr val="bg1"/>
                </a:solidFill>
              </a:rPr>
              <a:t> </a:t>
            </a:r>
            <a:r>
              <a:rPr lang="nl-BE" sz="900" dirty="0" err="1">
                <a:solidFill>
                  <a:schemeClr val="bg1"/>
                </a:solidFill>
              </a:rPr>
              <a:t>and</a:t>
            </a:r>
            <a:r>
              <a:rPr lang="nl-BE" sz="900" dirty="0">
                <a:solidFill>
                  <a:schemeClr val="bg1"/>
                </a:solidFill>
              </a:rPr>
              <a:t> </a:t>
            </a:r>
            <a:r>
              <a:rPr lang="nl-BE" sz="900" dirty="0" err="1">
                <a:solidFill>
                  <a:schemeClr val="bg1"/>
                </a:solidFill>
              </a:rPr>
              <a:t>Proprietary</a:t>
            </a:r>
            <a:r>
              <a:rPr lang="nl-BE" sz="900" dirty="0">
                <a:solidFill>
                  <a:schemeClr val="bg1"/>
                </a:solidFill>
              </a:rPr>
              <a:t> information </a:t>
            </a:r>
            <a:r>
              <a:rPr lang="nl-BE" sz="900" dirty="0" err="1">
                <a:solidFill>
                  <a:schemeClr val="bg1"/>
                </a:solidFill>
              </a:rPr>
              <a:t>and</a:t>
            </a:r>
            <a:r>
              <a:rPr lang="nl-BE" sz="900" dirty="0">
                <a:solidFill>
                  <a:schemeClr val="bg1"/>
                </a:solidFill>
              </a:rPr>
              <a:t> </a:t>
            </a:r>
            <a:r>
              <a:rPr lang="nl-BE" sz="900" dirty="0" err="1">
                <a:solidFill>
                  <a:schemeClr val="bg1"/>
                </a:solidFill>
              </a:rPr>
              <a:t>may</a:t>
            </a:r>
            <a:r>
              <a:rPr lang="nl-BE" sz="900" dirty="0">
                <a:solidFill>
                  <a:schemeClr val="bg1"/>
                </a:solidFill>
              </a:rPr>
              <a:t> </a:t>
            </a:r>
            <a:r>
              <a:rPr lang="nl-BE" sz="900" dirty="0" err="1">
                <a:solidFill>
                  <a:schemeClr val="bg1"/>
                </a:solidFill>
              </a:rPr>
              <a:t>not</a:t>
            </a:r>
            <a:r>
              <a:rPr lang="nl-BE" sz="900" dirty="0">
                <a:solidFill>
                  <a:schemeClr val="bg1"/>
                </a:solidFill>
              </a:rPr>
              <a:t> </a:t>
            </a:r>
            <a:r>
              <a:rPr lang="nl-BE" sz="900" dirty="0" err="1">
                <a:solidFill>
                  <a:schemeClr val="bg1"/>
                </a:solidFill>
              </a:rPr>
              <a:t>be</a:t>
            </a:r>
            <a:r>
              <a:rPr lang="nl-BE" sz="900" dirty="0">
                <a:solidFill>
                  <a:schemeClr val="bg1"/>
                </a:solidFill>
              </a:rPr>
              <a:t> </a:t>
            </a:r>
            <a:r>
              <a:rPr lang="nl-BE" sz="900" dirty="0" err="1">
                <a:solidFill>
                  <a:schemeClr val="bg1"/>
                </a:solidFill>
              </a:rPr>
              <a:t>disclosed</a:t>
            </a:r>
            <a:r>
              <a:rPr lang="nl-BE" sz="900" dirty="0">
                <a:solidFill>
                  <a:schemeClr val="bg1"/>
                </a:solidFill>
              </a:rPr>
              <a:t> or </a:t>
            </a:r>
            <a:r>
              <a:rPr lang="nl-BE" sz="900" dirty="0" err="1">
                <a:solidFill>
                  <a:schemeClr val="bg1"/>
                </a:solidFill>
              </a:rPr>
              <a:t>reproduced</a:t>
            </a:r>
            <a:r>
              <a:rPr lang="nl-BE" sz="900" dirty="0">
                <a:solidFill>
                  <a:schemeClr val="bg1"/>
                </a:solidFill>
              </a:rPr>
              <a:t> without </a:t>
            </a:r>
            <a:r>
              <a:rPr lang="nl-BE" sz="900" dirty="0" err="1">
                <a:solidFill>
                  <a:schemeClr val="bg1"/>
                </a:solidFill>
              </a:rPr>
              <a:t>the</a:t>
            </a:r>
            <a:r>
              <a:rPr lang="nl-BE" sz="900" dirty="0">
                <a:solidFill>
                  <a:schemeClr val="bg1"/>
                </a:solidFill>
              </a:rPr>
              <a:t> prior </a:t>
            </a:r>
            <a:r>
              <a:rPr lang="nl-BE" sz="900" dirty="0" err="1">
                <a:solidFill>
                  <a:schemeClr val="bg1"/>
                </a:solidFill>
              </a:rPr>
              <a:t>written</a:t>
            </a:r>
            <a:r>
              <a:rPr lang="nl-BE" sz="900" dirty="0">
                <a:solidFill>
                  <a:schemeClr val="bg1"/>
                </a:solidFill>
              </a:rPr>
              <a:t> consent of Ipsos.</a:t>
            </a:r>
          </a:p>
        </p:txBody>
      </p:sp>
      <p:sp>
        <p:nvSpPr>
          <p:cNvPr id="51" name="Thank">
            <a:extLst>
              <a:ext uri="{FF2B5EF4-FFF2-40B4-BE49-F238E27FC236}">
                <a16:creationId xmlns:a16="http://schemas.microsoft.com/office/drawing/2014/main" id="{FC815069-EF86-4562-8A14-D32195775E50}"/>
              </a:ext>
            </a:extLst>
          </p:cNvPr>
          <p:cNvSpPr txBox="1"/>
          <p:nvPr userDrawn="1"/>
        </p:nvSpPr>
        <p:spPr>
          <a:xfrm>
            <a:off x="631150" y="534745"/>
            <a:ext cx="3231654" cy="1107996"/>
          </a:xfrm>
          <a:prstGeom prst="rect">
            <a:avLst/>
          </a:prstGeom>
          <a:noFill/>
        </p:spPr>
        <p:txBody>
          <a:bodyPr wrap="none" lIns="0" tIns="0" rIns="0" bIns="0" rtlCol="0">
            <a:spAutoFit/>
          </a:bodyPr>
          <a:lstStyle/>
          <a:p>
            <a:r>
              <a:rPr lang="nl-BE" sz="7200" b="1" dirty="0">
                <a:solidFill>
                  <a:schemeClr val="bg1"/>
                </a:solidFill>
                <a:latin typeface="+mn-lt"/>
              </a:rPr>
              <a:t>THANK</a:t>
            </a:r>
          </a:p>
        </p:txBody>
      </p:sp>
      <p:sp>
        <p:nvSpPr>
          <p:cNvPr id="52" name="You">
            <a:extLst>
              <a:ext uri="{FF2B5EF4-FFF2-40B4-BE49-F238E27FC236}">
                <a16:creationId xmlns:a16="http://schemas.microsoft.com/office/drawing/2014/main" id="{79A7CBD7-0426-41BC-B6D6-47AE9AC69E87}"/>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nl-BE" sz="7200" b="1" dirty="0">
                <a:solidFill>
                  <a:schemeClr val="bg1"/>
                </a:solidFill>
                <a:latin typeface="+mn-lt"/>
              </a:rPr>
              <a:t>YOU!</a:t>
            </a:r>
          </a:p>
        </p:txBody>
      </p:sp>
      <p:grpSp>
        <p:nvGrpSpPr>
          <p:cNvPr id="171" name="Icons02">
            <a:extLst>
              <a:ext uri="{FF2B5EF4-FFF2-40B4-BE49-F238E27FC236}">
                <a16:creationId xmlns:a16="http://schemas.microsoft.com/office/drawing/2014/main" id="{3E9DA0FE-B996-4592-A145-6B29589E46DF}"/>
              </a:ext>
            </a:extLst>
          </p:cNvPr>
          <p:cNvGrpSpPr/>
          <p:nvPr userDrawn="1"/>
        </p:nvGrpSpPr>
        <p:grpSpPr>
          <a:xfrm>
            <a:off x="5267422" y="4043586"/>
            <a:ext cx="464690" cy="562031"/>
            <a:chOff x="631150" y="4043586"/>
            <a:chExt cx="464690" cy="562031"/>
          </a:xfrm>
        </p:grpSpPr>
        <p:cxnSp>
          <p:nvCxnSpPr>
            <p:cNvPr id="172" name="Hline">
              <a:extLst>
                <a:ext uri="{FF2B5EF4-FFF2-40B4-BE49-F238E27FC236}">
                  <a16:creationId xmlns:a16="http://schemas.microsoft.com/office/drawing/2014/main" id="{E0820381-BA9F-4292-B89B-326958559A6A}"/>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3" name="IconPhone">
              <a:extLst>
                <a:ext uri="{FF2B5EF4-FFF2-40B4-BE49-F238E27FC236}">
                  <a16:creationId xmlns:a16="http://schemas.microsoft.com/office/drawing/2014/main" id="{09A41851-6783-4747-90A0-401C39D757A9}"/>
                </a:ext>
              </a:extLst>
            </p:cNvPr>
            <p:cNvGrpSpPr>
              <a:grpSpLocks noChangeAspect="1"/>
            </p:cNvGrpSpPr>
            <p:nvPr/>
          </p:nvGrpSpPr>
          <p:grpSpPr>
            <a:xfrm>
              <a:off x="631150" y="4425617"/>
              <a:ext cx="180000" cy="180000"/>
              <a:chOff x="2703390" y="3158472"/>
              <a:chExt cx="960114" cy="960114"/>
            </a:xfrm>
          </p:grpSpPr>
          <p:sp>
            <p:nvSpPr>
              <p:cNvPr id="181" name="Ellipse 125">
                <a:extLst>
                  <a:ext uri="{FF2B5EF4-FFF2-40B4-BE49-F238E27FC236}">
                    <a16:creationId xmlns:a16="http://schemas.microsoft.com/office/drawing/2014/main" id="{AFF510ED-E0BF-4FF1-960C-4F4B53F3CE7F}"/>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2" name="Group 4">
                <a:extLst>
                  <a:ext uri="{FF2B5EF4-FFF2-40B4-BE49-F238E27FC236}">
                    <a16:creationId xmlns:a16="http://schemas.microsoft.com/office/drawing/2014/main" id="{9022AFBF-0B63-4399-B3E3-61288A731917}"/>
                  </a:ext>
                </a:extLst>
              </p:cNvPr>
              <p:cNvGrpSpPr>
                <a:grpSpLocks noChangeAspect="1"/>
              </p:cNvGrpSpPr>
              <p:nvPr/>
            </p:nvGrpSpPr>
            <p:grpSpPr bwMode="auto">
              <a:xfrm>
                <a:off x="2912386" y="3366720"/>
                <a:ext cx="542122" cy="543618"/>
                <a:chOff x="2638" y="958"/>
                <a:chExt cx="1087" cy="1090"/>
              </a:xfrm>
              <a:noFill/>
            </p:grpSpPr>
            <p:sp>
              <p:nvSpPr>
                <p:cNvPr id="183" name="Freeform 5">
                  <a:extLst>
                    <a:ext uri="{FF2B5EF4-FFF2-40B4-BE49-F238E27FC236}">
                      <a16:creationId xmlns:a16="http://schemas.microsoft.com/office/drawing/2014/main" id="{4546AA30-17B8-4CD4-8A87-000ACCE4FC36}"/>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Freeform 6">
                  <a:extLst>
                    <a:ext uri="{FF2B5EF4-FFF2-40B4-BE49-F238E27FC236}">
                      <a16:creationId xmlns:a16="http://schemas.microsoft.com/office/drawing/2014/main" id="{A4FF0471-B4FD-4855-8CEB-DFBE53DD41BA}"/>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Freeform 7">
                  <a:extLst>
                    <a:ext uri="{FF2B5EF4-FFF2-40B4-BE49-F238E27FC236}">
                      <a16:creationId xmlns:a16="http://schemas.microsoft.com/office/drawing/2014/main" id="{AEC9BCE8-FF8D-4CA9-91E0-55B5FD0FD40A}"/>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74" name="IconEmail">
              <a:extLst>
                <a:ext uri="{FF2B5EF4-FFF2-40B4-BE49-F238E27FC236}">
                  <a16:creationId xmlns:a16="http://schemas.microsoft.com/office/drawing/2014/main" id="{6FD409C9-ACEA-47E6-8F0F-C91625D113B3}"/>
                </a:ext>
              </a:extLst>
            </p:cNvPr>
            <p:cNvGrpSpPr>
              <a:grpSpLocks noChangeAspect="1"/>
            </p:cNvGrpSpPr>
            <p:nvPr/>
          </p:nvGrpSpPr>
          <p:grpSpPr>
            <a:xfrm>
              <a:off x="631150" y="4162565"/>
              <a:ext cx="180000" cy="180000"/>
              <a:chOff x="2703390" y="4365085"/>
              <a:chExt cx="960114" cy="960114"/>
            </a:xfrm>
          </p:grpSpPr>
          <p:sp>
            <p:nvSpPr>
              <p:cNvPr id="175" name="Ellipse 125">
                <a:extLst>
                  <a:ext uri="{FF2B5EF4-FFF2-40B4-BE49-F238E27FC236}">
                    <a16:creationId xmlns:a16="http://schemas.microsoft.com/office/drawing/2014/main" id="{95BFDFC8-049D-49B7-8633-58549208D35A}"/>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76" name="Group 175">
                <a:extLst>
                  <a:ext uri="{FF2B5EF4-FFF2-40B4-BE49-F238E27FC236}">
                    <a16:creationId xmlns:a16="http://schemas.microsoft.com/office/drawing/2014/main" id="{43694B27-068A-4EE7-810A-7491B1866B54}"/>
                  </a:ext>
                </a:extLst>
              </p:cNvPr>
              <p:cNvGrpSpPr>
                <a:grpSpLocks noChangeAspect="1"/>
              </p:cNvGrpSpPr>
              <p:nvPr/>
            </p:nvGrpSpPr>
            <p:grpSpPr>
              <a:xfrm>
                <a:off x="2886170" y="4635603"/>
                <a:ext cx="594554" cy="419078"/>
                <a:chOff x="4562584" y="4650255"/>
                <a:chExt cx="457200" cy="322263"/>
              </a:xfrm>
            </p:grpSpPr>
            <p:sp>
              <p:nvSpPr>
                <p:cNvPr id="177" name="Line 20">
                  <a:extLst>
                    <a:ext uri="{FF2B5EF4-FFF2-40B4-BE49-F238E27FC236}">
                      <a16:creationId xmlns:a16="http://schemas.microsoft.com/office/drawing/2014/main" id="{9BA386E5-6C14-4C84-8361-BB05371DA89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8" name="Freeform 21">
                  <a:extLst>
                    <a:ext uri="{FF2B5EF4-FFF2-40B4-BE49-F238E27FC236}">
                      <a16:creationId xmlns:a16="http://schemas.microsoft.com/office/drawing/2014/main" id="{CD606574-A038-4115-912B-96D833B660EF}"/>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9" name="Freeform 22">
                  <a:extLst>
                    <a:ext uri="{FF2B5EF4-FFF2-40B4-BE49-F238E27FC236}">
                      <a16:creationId xmlns:a16="http://schemas.microsoft.com/office/drawing/2014/main" id="{4C227C4F-FF53-4A45-A019-67CF6AA6D354}"/>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80" name="Line 23">
                  <a:extLst>
                    <a:ext uri="{FF2B5EF4-FFF2-40B4-BE49-F238E27FC236}">
                      <a16:creationId xmlns:a16="http://schemas.microsoft.com/office/drawing/2014/main" id="{52E3DD9F-0B48-48BA-8F4A-95FC0C8E086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86" name="strPhone02">
            <a:extLst>
              <a:ext uri="{FF2B5EF4-FFF2-40B4-BE49-F238E27FC236}">
                <a16:creationId xmlns:a16="http://schemas.microsoft.com/office/drawing/2014/main" id="{E2C0C522-12E4-4EF0-833F-E0F37D5F3D02}"/>
              </a:ext>
            </a:extLst>
          </p:cNvPr>
          <p:cNvSpPr>
            <a:spLocks noGrp="1"/>
          </p:cNvSpPr>
          <p:nvPr>
            <p:ph type="body" sz="quarter" idx="26" hasCustomPrompt="1"/>
          </p:nvPr>
        </p:nvSpPr>
        <p:spPr>
          <a:xfrm>
            <a:off x="5536979"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87" name="strEmail02">
            <a:extLst>
              <a:ext uri="{FF2B5EF4-FFF2-40B4-BE49-F238E27FC236}">
                <a16:creationId xmlns:a16="http://schemas.microsoft.com/office/drawing/2014/main" id="{DE941389-73A0-43C7-9DBA-C71D9024DCFC}"/>
              </a:ext>
            </a:extLst>
          </p:cNvPr>
          <p:cNvSpPr>
            <a:spLocks noGrp="1"/>
          </p:cNvSpPr>
          <p:nvPr>
            <p:ph type="body" sz="quarter" idx="27" hasCustomPrompt="1"/>
          </p:nvPr>
        </p:nvSpPr>
        <p:spPr>
          <a:xfrm>
            <a:off x="5536979"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88" name="strFunction02">
            <a:extLst>
              <a:ext uri="{FF2B5EF4-FFF2-40B4-BE49-F238E27FC236}">
                <a16:creationId xmlns:a16="http://schemas.microsoft.com/office/drawing/2014/main" id="{D8CBC902-433C-4313-98FA-5AA1866EC939}"/>
              </a:ext>
            </a:extLst>
          </p:cNvPr>
          <p:cNvSpPr>
            <a:spLocks noGrp="1"/>
          </p:cNvSpPr>
          <p:nvPr>
            <p:ph type="body" sz="quarter" idx="28" hasCustomPrompt="1"/>
          </p:nvPr>
        </p:nvSpPr>
        <p:spPr>
          <a:xfrm>
            <a:off x="5267422"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err="1"/>
              <a:t>Function</a:t>
            </a:r>
            <a:r>
              <a:rPr lang="nl-BE" dirty="0"/>
              <a:t> </a:t>
            </a:r>
            <a:r>
              <a:rPr lang="nl-BE" dirty="0" err="1"/>
              <a:t>Title</a:t>
            </a:r>
            <a:endParaRPr lang="nl-BE" dirty="0"/>
          </a:p>
        </p:txBody>
      </p:sp>
      <p:sp>
        <p:nvSpPr>
          <p:cNvPr id="189" name="strName02">
            <a:extLst>
              <a:ext uri="{FF2B5EF4-FFF2-40B4-BE49-F238E27FC236}">
                <a16:creationId xmlns:a16="http://schemas.microsoft.com/office/drawing/2014/main" id="{B7CAD57A-FEFC-47FA-AF95-5D0511D06A8D}"/>
              </a:ext>
            </a:extLst>
          </p:cNvPr>
          <p:cNvSpPr>
            <a:spLocks noGrp="1"/>
          </p:cNvSpPr>
          <p:nvPr>
            <p:ph type="body" sz="quarter" idx="29" hasCustomPrompt="1"/>
          </p:nvPr>
        </p:nvSpPr>
        <p:spPr>
          <a:xfrm>
            <a:off x="5267422" y="3475694"/>
            <a:ext cx="4320000" cy="246221"/>
          </a:xfrm>
        </p:spPr>
        <p:txBody>
          <a:bodyPr>
            <a:noAutofit/>
          </a:bodyPr>
          <a:lstStyle>
            <a:lvl1pPr>
              <a:spcBef>
                <a:spcPts val="0"/>
              </a:spcBef>
              <a:defRPr cap="all" baseline="0">
                <a:solidFill>
                  <a:schemeClr val="bg1"/>
                </a:solidFill>
                <a:latin typeface="+mj-lt"/>
              </a:defRPr>
            </a:lvl1pPr>
          </a:lstStyle>
          <a:p>
            <a:pPr lvl="0"/>
            <a:r>
              <a:rPr lang="nl-BE" dirty="0" err="1"/>
              <a:t>Firstname</a:t>
            </a:r>
            <a:r>
              <a:rPr lang="nl-BE" dirty="0"/>
              <a:t> </a:t>
            </a:r>
            <a:r>
              <a:rPr lang="nl-BE" dirty="0" err="1"/>
              <a:t>Lastname</a:t>
            </a:r>
            <a:endParaRPr lang="nl-BE" dirty="0"/>
          </a:p>
        </p:txBody>
      </p:sp>
      <p:grpSp>
        <p:nvGrpSpPr>
          <p:cNvPr id="93" name="Icons01">
            <a:extLst>
              <a:ext uri="{FF2B5EF4-FFF2-40B4-BE49-F238E27FC236}">
                <a16:creationId xmlns:a16="http://schemas.microsoft.com/office/drawing/2014/main" id="{239DD276-DDB8-44F0-9FC0-D73680DA20F5}"/>
              </a:ext>
            </a:extLst>
          </p:cNvPr>
          <p:cNvGrpSpPr/>
          <p:nvPr userDrawn="1"/>
        </p:nvGrpSpPr>
        <p:grpSpPr>
          <a:xfrm>
            <a:off x="631150" y="4043586"/>
            <a:ext cx="464690" cy="562031"/>
            <a:chOff x="631150" y="4043586"/>
            <a:chExt cx="464690" cy="562031"/>
          </a:xfrm>
        </p:grpSpPr>
        <p:cxnSp>
          <p:nvCxnSpPr>
            <p:cNvPr id="94" name="Hline">
              <a:extLst>
                <a:ext uri="{FF2B5EF4-FFF2-40B4-BE49-F238E27FC236}">
                  <a16:creationId xmlns:a16="http://schemas.microsoft.com/office/drawing/2014/main" id="{2DC9BDF0-2FC5-46F1-A7B2-0ED11725DFD2}"/>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IconPhone">
              <a:extLst>
                <a:ext uri="{FF2B5EF4-FFF2-40B4-BE49-F238E27FC236}">
                  <a16:creationId xmlns:a16="http://schemas.microsoft.com/office/drawing/2014/main" id="{2F25269A-1C55-473F-BE66-A61B5F63959D}"/>
                </a:ext>
              </a:extLst>
            </p:cNvPr>
            <p:cNvGrpSpPr>
              <a:grpSpLocks noChangeAspect="1"/>
            </p:cNvGrpSpPr>
            <p:nvPr/>
          </p:nvGrpSpPr>
          <p:grpSpPr>
            <a:xfrm>
              <a:off x="631150" y="4425617"/>
              <a:ext cx="180000" cy="180000"/>
              <a:chOff x="2703390" y="3158472"/>
              <a:chExt cx="960114" cy="960114"/>
            </a:xfrm>
          </p:grpSpPr>
          <p:sp>
            <p:nvSpPr>
              <p:cNvPr id="122" name="Ellipse 125">
                <a:extLst>
                  <a:ext uri="{FF2B5EF4-FFF2-40B4-BE49-F238E27FC236}">
                    <a16:creationId xmlns:a16="http://schemas.microsoft.com/office/drawing/2014/main" id="{211F23FB-69E5-44C4-A18C-3C2073E5B11A}"/>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3" name="Group 4">
                <a:extLst>
                  <a:ext uri="{FF2B5EF4-FFF2-40B4-BE49-F238E27FC236}">
                    <a16:creationId xmlns:a16="http://schemas.microsoft.com/office/drawing/2014/main" id="{A2277612-0C18-4E4A-9946-5BDF503C9ACE}"/>
                  </a:ext>
                </a:extLst>
              </p:cNvPr>
              <p:cNvGrpSpPr>
                <a:grpSpLocks noChangeAspect="1"/>
              </p:cNvGrpSpPr>
              <p:nvPr/>
            </p:nvGrpSpPr>
            <p:grpSpPr bwMode="auto">
              <a:xfrm>
                <a:off x="2912386" y="3366720"/>
                <a:ext cx="542122" cy="543618"/>
                <a:chOff x="2638" y="958"/>
                <a:chExt cx="1087" cy="1090"/>
              </a:xfrm>
              <a:noFill/>
            </p:grpSpPr>
            <p:sp>
              <p:nvSpPr>
                <p:cNvPr id="124" name="Freeform 5">
                  <a:extLst>
                    <a:ext uri="{FF2B5EF4-FFF2-40B4-BE49-F238E27FC236}">
                      <a16:creationId xmlns:a16="http://schemas.microsoft.com/office/drawing/2014/main" id="{E539A085-2A56-42BA-8876-ECBA47781E5C}"/>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Freeform 6">
                  <a:extLst>
                    <a:ext uri="{FF2B5EF4-FFF2-40B4-BE49-F238E27FC236}">
                      <a16:creationId xmlns:a16="http://schemas.microsoft.com/office/drawing/2014/main" id="{E3319C81-CAB2-4C55-9262-EE060FC47B6E}"/>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Freeform 7">
                  <a:extLst>
                    <a:ext uri="{FF2B5EF4-FFF2-40B4-BE49-F238E27FC236}">
                      <a16:creationId xmlns:a16="http://schemas.microsoft.com/office/drawing/2014/main" id="{A7339AEE-CBCF-47AB-A9A5-1CD86F751448}"/>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96" name="IconEmail">
              <a:extLst>
                <a:ext uri="{FF2B5EF4-FFF2-40B4-BE49-F238E27FC236}">
                  <a16:creationId xmlns:a16="http://schemas.microsoft.com/office/drawing/2014/main" id="{6F1632F9-B621-4C38-960C-DA5E6F85B343}"/>
                </a:ext>
              </a:extLst>
            </p:cNvPr>
            <p:cNvGrpSpPr>
              <a:grpSpLocks noChangeAspect="1"/>
            </p:cNvGrpSpPr>
            <p:nvPr/>
          </p:nvGrpSpPr>
          <p:grpSpPr>
            <a:xfrm>
              <a:off x="631150" y="4162565"/>
              <a:ext cx="180000" cy="180000"/>
              <a:chOff x="2703390" y="4365085"/>
              <a:chExt cx="960114" cy="960114"/>
            </a:xfrm>
          </p:grpSpPr>
          <p:sp>
            <p:nvSpPr>
              <p:cNvPr id="97" name="Ellipse 125">
                <a:extLst>
                  <a:ext uri="{FF2B5EF4-FFF2-40B4-BE49-F238E27FC236}">
                    <a16:creationId xmlns:a16="http://schemas.microsoft.com/office/drawing/2014/main" id="{F11AD308-C899-4373-B00C-56D77249A081}"/>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7" name="Group 116">
                <a:extLst>
                  <a:ext uri="{FF2B5EF4-FFF2-40B4-BE49-F238E27FC236}">
                    <a16:creationId xmlns:a16="http://schemas.microsoft.com/office/drawing/2014/main" id="{3DC56136-2549-4CAD-A095-EA048E8BEC24}"/>
                  </a:ext>
                </a:extLst>
              </p:cNvPr>
              <p:cNvGrpSpPr>
                <a:grpSpLocks noChangeAspect="1"/>
              </p:cNvGrpSpPr>
              <p:nvPr/>
            </p:nvGrpSpPr>
            <p:grpSpPr>
              <a:xfrm>
                <a:off x="2886170" y="4635603"/>
                <a:ext cx="594554" cy="419078"/>
                <a:chOff x="4562584" y="4650255"/>
                <a:chExt cx="457200" cy="322263"/>
              </a:xfrm>
            </p:grpSpPr>
            <p:sp>
              <p:nvSpPr>
                <p:cNvPr id="118" name="Line 20">
                  <a:extLst>
                    <a:ext uri="{FF2B5EF4-FFF2-40B4-BE49-F238E27FC236}">
                      <a16:creationId xmlns:a16="http://schemas.microsoft.com/office/drawing/2014/main" id="{7465CE6F-AB4D-45E4-959F-77A21B0A5DB3}"/>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19" name="Freeform 21">
                  <a:extLst>
                    <a:ext uri="{FF2B5EF4-FFF2-40B4-BE49-F238E27FC236}">
                      <a16:creationId xmlns:a16="http://schemas.microsoft.com/office/drawing/2014/main" id="{46D4B8F3-8C14-40EC-A063-FE3AF5C0750D}"/>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20" name="Freeform 22">
                  <a:extLst>
                    <a:ext uri="{FF2B5EF4-FFF2-40B4-BE49-F238E27FC236}">
                      <a16:creationId xmlns:a16="http://schemas.microsoft.com/office/drawing/2014/main" id="{ECED9814-E13C-4C80-8880-0AD48CA1BB7B}"/>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21" name="Line 23">
                  <a:extLst>
                    <a:ext uri="{FF2B5EF4-FFF2-40B4-BE49-F238E27FC236}">
                      <a16:creationId xmlns:a16="http://schemas.microsoft.com/office/drawing/2014/main" id="{71D7ACFC-25B1-447D-B302-221A7C9AB7C7}"/>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27" name="strPhone01">
            <a:extLst>
              <a:ext uri="{FF2B5EF4-FFF2-40B4-BE49-F238E27FC236}">
                <a16:creationId xmlns:a16="http://schemas.microsoft.com/office/drawing/2014/main" id="{A51A564F-A374-4B3F-BD79-1C67B6213137}"/>
              </a:ext>
            </a:extLst>
          </p:cNvPr>
          <p:cNvSpPr>
            <a:spLocks noGrp="1"/>
          </p:cNvSpPr>
          <p:nvPr>
            <p:ph type="body" sz="quarter" idx="12"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28" name="strEmail01">
            <a:extLst>
              <a:ext uri="{FF2B5EF4-FFF2-40B4-BE49-F238E27FC236}">
                <a16:creationId xmlns:a16="http://schemas.microsoft.com/office/drawing/2014/main" id="{60B11F2F-B4E3-40EE-85D3-A30C1802A8E5}"/>
              </a:ext>
            </a:extLst>
          </p:cNvPr>
          <p:cNvSpPr>
            <a:spLocks noGrp="1"/>
          </p:cNvSpPr>
          <p:nvPr>
            <p:ph type="body" sz="quarter" idx="13"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29" name="strFunction01">
            <a:extLst>
              <a:ext uri="{FF2B5EF4-FFF2-40B4-BE49-F238E27FC236}">
                <a16:creationId xmlns:a16="http://schemas.microsoft.com/office/drawing/2014/main" id="{3C49658E-3019-4D0B-9138-33C7142625B7}"/>
              </a:ext>
            </a:extLst>
          </p:cNvPr>
          <p:cNvSpPr>
            <a:spLocks noGrp="1"/>
          </p:cNvSpPr>
          <p:nvPr>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err="1"/>
              <a:t>Function</a:t>
            </a:r>
            <a:r>
              <a:rPr lang="nl-BE" dirty="0"/>
              <a:t> </a:t>
            </a:r>
            <a:r>
              <a:rPr lang="nl-BE" dirty="0" err="1"/>
              <a:t>Title</a:t>
            </a:r>
            <a:endParaRPr lang="nl-BE" dirty="0"/>
          </a:p>
        </p:txBody>
      </p:sp>
      <p:sp>
        <p:nvSpPr>
          <p:cNvPr id="130" name="strName01">
            <a:extLst>
              <a:ext uri="{FF2B5EF4-FFF2-40B4-BE49-F238E27FC236}">
                <a16:creationId xmlns:a16="http://schemas.microsoft.com/office/drawing/2014/main" id="{7409FF92-ACE7-46CA-9665-B23428452C4D}"/>
              </a:ext>
            </a:extLst>
          </p:cNvPr>
          <p:cNvSpPr>
            <a:spLocks noGrp="1"/>
          </p:cNvSpPr>
          <p:nvPr>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nl-BE" dirty="0" err="1"/>
              <a:t>Firstname</a:t>
            </a:r>
            <a:r>
              <a:rPr lang="nl-BE" dirty="0"/>
              <a:t> </a:t>
            </a:r>
            <a:r>
              <a:rPr lang="nl-BE" dirty="0" err="1"/>
              <a:t>Lastname</a:t>
            </a:r>
            <a:endParaRPr lang="nl-BE" dirty="0"/>
          </a:p>
        </p:txBody>
      </p:sp>
    </p:spTree>
    <p:extLst>
      <p:ext uri="{BB962C8B-B14F-4D97-AF65-F5344CB8AC3E}">
        <p14:creationId xmlns:p14="http://schemas.microsoft.com/office/powerpoint/2010/main" val="650699373"/>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3)">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67" name="Angled stripes">
            <a:extLst>
              <a:ext uri="{FF2B5EF4-FFF2-40B4-BE49-F238E27FC236}">
                <a16:creationId xmlns:a16="http://schemas.microsoft.com/office/drawing/2014/main" id="{F533E234-6025-4C47-A002-B53D3206A9BC}"/>
              </a:ext>
            </a:extLst>
          </p:cNvPr>
          <p:cNvGrpSpPr/>
          <p:nvPr userDrawn="1"/>
        </p:nvGrpSpPr>
        <p:grpSpPr>
          <a:xfrm>
            <a:off x="2101012" y="2821242"/>
            <a:ext cx="11833943" cy="1855206"/>
            <a:chOff x="2101012" y="2821242"/>
            <a:chExt cx="11833943" cy="1855206"/>
          </a:xfrm>
        </p:grpSpPr>
        <p:sp>
          <p:nvSpPr>
            <p:cNvPr id="68" name="Angled stripe 1">
              <a:extLst>
                <a:ext uri="{FF2B5EF4-FFF2-40B4-BE49-F238E27FC236}">
                  <a16:creationId xmlns:a16="http://schemas.microsoft.com/office/drawing/2014/main" id="{D9A50C02-45F5-4790-A2D6-F634706348FB}"/>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9" name="Angled stripe 2">
              <a:extLst>
                <a:ext uri="{FF2B5EF4-FFF2-40B4-BE49-F238E27FC236}">
                  <a16:creationId xmlns:a16="http://schemas.microsoft.com/office/drawing/2014/main" id="{8AAA1F8F-0343-4487-8E8A-70290DE2986B}"/>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70" name="GameChangers">
            <a:extLst>
              <a:ext uri="{FF2B5EF4-FFF2-40B4-BE49-F238E27FC236}">
                <a16:creationId xmlns:a16="http://schemas.microsoft.com/office/drawing/2014/main" id="{4012E296-F82D-4B97-9EFD-8CB7483F8C7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71" name="IpsosLogo">
            <a:extLst>
              <a:ext uri="{FF2B5EF4-FFF2-40B4-BE49-F238E27FC236}">
                <a16:creationId xmlns:a16="http://schemas.microsoft.com/office/drawing/2014/main" id="{FC641C7B-CDED-49C1-9507-5D12793BAA9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66" name="Ipsos Copyright">
            <a:extLst>
              <a:ext uri="{FF2B5EF4-FFF2-40B4-BE49-F238E27FC236}">
                <a16:creationId xmlns:a16="http://schemas.microsoft.com/office/drawing/2014/main" id="{9C1E8FB8-53C6-4B29-92BE-13CA7B6A885A}"/>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nl-BE" sz="900" dirty="0">
                <a:solidFill>
                  <a:schemeClr val="bg1"/>
                </a:solidFill>
              </a:rPr>
              <a:t>© 2021 Ipsos. </a:t>
            </a:r>
            <a:r>
              <a:rPr lang="nl-BE" sz="900" dirty="0" err="1">
                <a:solidFill>
                  <a:schemeClr val="bg1"/>
                </a:solidFill>
              </a:rPr>
              <a:t>All</a:t>
            </a:r>
            <a:r>
              <a:rPr lang="nl-BE" sz="900" dirty="0">
                <a:solidFill>
                  <a:schemeClr val="bg1"/>
                </a:solidFill>
              </a:rPr>
              <a:t> </a:t>
            </a:r>
            <a:r>
              <a:rPr lang="nl-BE" sz="900" dirty="0" err="1">
                <a:solidFill>
                  <a:schemeClr val="bg1"/>
                </a:solidFill>
              </a:rPr>
              <a:t>rights</a:t>
            </a:r>
            <a:r>
              <a:rPr lang="nl-BE" sz="900" dirty="0">
                <a:solidFill>
                  <a:schemeClr val="bg1"/>
                </a:solidFill>
              </a:rPr>
              <a:t> </a:t>
            </a:r>
            <a:r>
              <a:rPr lang="nl-BE" sz="900" dirty="0" err="1">
                <a:solidFill>
                  <a:schemeClr val="bg1"/>
                </a:solidFill>
              </a:rPr>
              <a:t>reserved</a:t>
            </a:r>
            <a:r>
              <a:rPr lang="nl-BE" sz="900" dirty="0">
                <a:solidFill>
                  <a:schemeClr val="bg1"/>
                </a:solidFill>
              </a:rPr>
              <a:t>. </a:t>
            </a:r>
            <a:r>
              <a:rPr lang="nl-BE" sz="900" dirty="0" err="1">
                <a:solidFill>
                  <a:schemeClr val="bg1"/>
                </a:solidFill>
              </a:rPr>
              <a:t>Contains</a:t>
            </a:r>
            <a:r>
              <a:rPr lang="nl-BE" sz="900" dirty="0">
                <a:solidFill>
                  <a:schemeClr val="bg1"/>
                </a:solidFill>
              </a:rPr>
              <a:t> Ipsos' </a:t>
            </a:r>
            <a:r>
              <a:rPr lang="nl-BE" sz="900" dirty="0" err="1">
                <a:solidFill>
                  <a:schemeClr val="bg1"/>
                </a:solidFill>
              </a:rPr>
              <a:t>Confidential</a:t>
            </a:r>
            <a:r>
              <a:rPr lang="nl-BE" sz="900" dirty="0">
                <a:solidFill>
                  <a:schemeClr val="bg1"/>
                </a:solidFill>
              </a:rPr>
              <a:t> </a:t>
            </a:r>
            <a:r>
              <a:rPr lang="nl-BE" sz="900" dirty="0" err="1">
                <a:solidFill>
                  <a:schemeClr val="bg1"/>
                </a:solidFill>
              </a:rPr>
              <a:t>and</a:t>
            </a:r>
            <a:r>
              <a:rPr lang="nl-BE" sz="900" dirty="0">
                <a:solidFill>
                  <a:schemeClr val="bg1"/>
                </a:solidFill>
              </a:rPr>
              <a:t> </a:t>
            </a:r>
            <a:r>
              <a:rPr lang="nl-BE" sz="900" dirty="0" err="1">
                <a:solidFill>
                  <a:schemeClr val="bg1"/>
                </a:solidFill>
              </a:rPr>
              <a:t>Proprietary</a:t>
            </a:r>
            <a:r>
              <a:rPr lang="nl-BE" sz="900" dirty="0">
                <a:solidFill>
                  <a:schemeClr val="bg1"/>
                </a:solidFill>
              </a:rPr>
              <a:t> information </a:t>
            </a:r>
            <a:r>
              <a:rPr lang="nl-BE" sz="900" dirty="0" err="1">
                <a:solidFill>
                  <a:schemeClr val="bg1"/>
                </a:solidFill>
              </a:rPr>
              <a:t>and</a:t>
            </a:r>
            <a:r>
              <a:rPr lang="nl-BE" sz="900" dirty="0">
                <a:solidFill>
                  <a:schemeClr val="bg1"/>
                </a:solidFill>
              </a:rPr>
              <a:t> </a:t>
            </a:r>
            <a:r>
              <a:rPr lang="nl-BE" sz="900" dirty="0" err="1">
                <a:solidFill>
                  <a:schemeClr val="bg1"/>
                </a:solidFill>
              </a:rPr>
              <a:t>may</a:t>
            </a:r>
            <a:r>
              <a:rPr lang="nl-BE" sz="900" dirty="0">
                <a:solidFill>
                  <a:schemeClr val="bg1"/>
                </a:solidFill>
              </a:rPr>
              <a:t> </a:t>
            </a:r>
            <a:r>
              <a:rPr lang="nl-BE" sz="900" dirty="0" err="1">
                <a:solidFill>
                  <a:schemeClr val="bg1"/>
                </a:solidFill>
              </a:rPr>
              <a:t>not</a:t>
            </a:r>
            <a:r>
              <a:rPr lang="nl-BE" sz="900" dirty="0">
                <a:solidFill>
                  <a:schemeClr val="bg1"/>
                </a:solidFill>
              </a:rPr>
              <a:t> </a:t>
            </a:r>
            <a:r>
              <a:rPr lang="nl-BE" sz="900" dirty="0" err="1">
                <a:solidFill>
                  <a:schemeClr val="bg1"/>
                </a:solidFill>
              </a:rPr>
              <a:t>be</a:t>
            </a:r>
            <a:r>
              <a:rPr lang="nl-BE" sz="900" dirty="0">
                <a:solidFill>
                  <a:schemeClr val="bg1"/>
                </a:solidFill>
              </a:rPr>
              <a:t> </a:t>
            </a:r>
            <a:r>
              <a:rPr lang="nl-BE" sz="900" dirty="0" err="1">
                <a:solidFill>
                  <a:schemeClr val="bg1"/>
                </a:solidFill>
              </a:rPr>
              <a:t>disclosed</a:t>
            </a:r>
            <a:r>
              <a:rPr lang="nl-BE" sz="900" dirty="0">
                <a:solidFill>
                  <a:schemeClr val="bg1"/>
                </a:solidFill>
              </a:rPr>
              <a:t> or </a:t>
            </a:r>
            <a:r>
              <a:rPr lang="nl-BE" sz="900" dirty="0" err="1">
                <a:solidFill>
                  <a:schemeClr val="bg1"/>
                </a:solidFill>
              </a:rPr>
              <a:t>reproduced</a:t>
            </a:r>
            <a:r>
              <a:rPr lang="nl-BE" sz="900" dirty="0">
                <a:solidFill>
                  <a:schemeClr val="bg1"/>
                </a:solidFill>
              </a:rPr>
              <a:t> without </a:t>
            </a:r>
            <a:r>
              <a:rPr lang="nl-BE" sz="900" dirty="0" err="1">
                <a:solidFill>
                  <a:schemeClr val="bg1"/>
                </a:solidFill>
              </a:rPr>
              <a:t>the</a:t>
            </a:r>
            <a:r>
              <a:rPr lang="nl-BE" sz="900" dirty="0">
                <a:solidFill>
                  <a:schemeClr val="bg1"/>
                </a:solidFill>
              </a:rPr>
              <a:t> prior </a:t>
            </a:r>
            <a:r>
              <a:rPr lang="nl-BE" sz="900" dirty="0" err="1">
                <a:solidFill>
                  <a:schemeClr val="bg1"/>
                </a:solidFill>
              </a:rPr>
              <a:t>written</a:t>
            </a:r>
            <a:r>
              <a:rPr lang="nl-BE" sz="900" dirty="0">
                <a:solidFill>
                  <a:schemeClr val="bg1"/>
                </a:solidFill>
              </a:rPr>
              <a:t> consent of Ipsos.</a:t>
            </a:r>
          </a:p>
        </p:txBody>
      </p:sp>
      <p:sp>
        <p:nvSpPr>
          <p:cNvPr id="136" name="Thank">
            <a:extLst>
              <a:ext uri="{FF2B5EF4-FFF2-40B4-BE49-F238E27FC236}">
                <a16:creationId xmlns:a16="http://schemas.microsoft.com/office/drawing/2014/main" id="{C0820950-AE2F-4837-88D3-A2C0A532DA63}"/>
              </a:ext>
            </a:extLst>
          </p:cNvPr>
          <p:cNvSpPr txBox="1"/>
          <p:nvPr userDrawn="1"/>
        </p:nvSpPr>
        <p:spPr>
          <a:xfrm>
            <a:off x="631150" y="156304"/>
            <a:ext cx="3231654" cy="1107996"/>
          </a:xfrm>
          <a:prstGeom prst="rect">
            <a:avLst/>
          </a:prstGeom>
          <a:noFill/>
        </p:spPr>
        <p:txBody>
          <a:bodyPr wrap="none" lIns="0" tIns="0" rIns="0" bIns="0" rtlCol="0">
            <a:spAutoFit/>
          </a:bodyPr>
          <a:lstStyle/>
          <a:p>
            <a:r>
              <a:rPr lang="nl-BE" sz="7200" b="1" dirty="0">
                <a:solidFill>
                  <a:schemeClr val="bg1"/>
                </a:solidFill>
                <a:latin typeface="+mn-lt"/>
              </a:rPr>
              <a:t>THANK</a:t>
            </a:r>
          </a:p>
        </p:txBody>
      </p:sp>
      <p:sp>
        <p:nvSpPr>
          <p:cNvPr id="137" name="You">
            <a:extLst>
              <a:ext uri="{FF2B5EF4-FFF2-40B4-BE49-F238E27FC236}">
                <a16:creationId xmlns:a16="http://schemas.microsoft.com/office/drawing/2014/main" id="{DDDC6352-A020-4B44-92AD-FF8486AAAF22}"/>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nl-BE" sz="7200" b="1" dirty="0">
                <a:solidFill>
                  <a:schemeClr val="bg1"/>
                </a:solidFill>
                <a:latin typeface="+mn-lt"/>
              </a:rPr>
              <a:t>YOU!</a:t>
            </a:r>
          </a:p>
        </p:txBody>
      </p:sp>
      <p:grpSp>
        <p:nvGrpSpPr>
          <p:cNvPr id="129" name="Icons03">
            <a:extLst>
              <a:ext uri="{FF2B5EF4-FFF2-40B4-BE49-F238E27FC236}">
                <a16:creationId xmlns:a16="http://schemas.microsoft.com/office/drawing/2014/main" id="{055A0E85-3AC3-44F9-AFC0-413406BC8A0D}"/>
              </a:ext>
            </a:extLst>
          </p:cNvPr>
          <p:cNvGrpSpPr/>
          <p:nvPr userDrawn="1"/>
        </p:nvGrpSpPr>
        <p:grpSpPr>
          <a:xfrm>
            <a:off x="631150" y="4875303"/>
            <a:ext cx="464690" cy="562031"/>
            <a:chOff x="631150" y="4043586"/>
            <a:chExt cx="464690" cy="562031"/>
          </a:xfrm>
        </p:grpSpPr>
        <p:cxnSp>
          <p:nvCxnSpPr>
            <p:cNvPr id="130" name="Hline">
              <a:extLst>
                <a:ext uri="{FF2B5EF4-FFF2-40B4-BE49-F238E27FC236}">
                  <a16:creationId xmlns:a16="http://schemas.microsoft.com/office/drawing/2014/main" id="{0B493B13-6310-4532-8D70-14DF5181577D}"/>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1" name="IconPhone">
              <a:extLst>
                <a:ext uri="{FF2B5EF4-FFF2-40B4-BE49-F238E27FC236}">
                  <a16:creationId xmlns:a16="http://schemas.microsoft.com/office/drawing/2014/main" id="{C264DE80-C3BE-4825-82E5-9E5D10344CF5}"/>
                </a:ext>
              </a:extLst>
            </p:cNvPr>
            <p:cNvGrpSpPr>
              <a:grpSpLocks noChangeAspect="1"/>
            </p:cNvGrpSpPr>
            <p:nvPr/>
          </p:nvGrpSpPr>
          <p:grpSpPr>
            <a:xfrm>
              <a:off x="631150" y="4425617"/>
              <a:ext cx="180000" cy="180000"/>
              <a:chOff x="2703390" y="3158472"/>
              <a:chExt cx="960114" cy="960114"/>
            </a:xfrm>
          </p:grpSpPr>
          <p:sp>
            <p:nvSpPr>
              <p:cNvPr id="179" name="Ellipse 125">
                <a:extLst>
                  <a:ext uri="{FF2B5EF4-FFF2-40B4-BE49-F238E27FC236}">
                    <a16:creationId xmlns:a16="http://schemas.microsoft.com/office/drawing/2014/main" id="{A99E3C81-C18C-4543-B3E9-28AE383CFDBA}"/>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0" name="Group 4">
                <a:extLst>
                  <a:ext uri="{FF2B5EF4-FFF2-40B4-BE49-F238E27FC236}">
                    <a16:creationId xmlns:a16="http://schemas.microsoft.com/office/drawing/2014/main" id="{BEFDBF85-D60B-465B-83F8-C7AA401FE432}"/>
                  </a:ext>
                </a:extLst>
              </p:cNvPr>
              <p:cNvGrpSpPr>
                <a:grpSpLocks noChangeAspect="1"/>
              </p:cNvGrpSpPr>
              <p:nvPr/>
            </p:nvGrpSpPr>
            <p:grpSpPr bwMode="auto">
              <a:xfrm>
                <a:off x="2912386" y="3366720"/>
                <a:ext cx="542122" cy="543618"/>
                <a:chOff x="2638" y="958"/>
                <a:chExt cx="1087" cy="1090"/>
              </a:xfrm>
              <a:noFill/>
            </p:grpSpPr>
            <p:sp>
              <p:nvSpPr>
                <p:cNvPr id="181" name="Freeform 5">
                  <a:extLst>
                    <a:ext uri="{FF2B5EF4-FFF2-40B4-BE49-F238E27FC236}">
                      <a16:creationId xmlns:a16="http://schemas.microsoft.com/office/drawing/2014/main" id="{0F38E2D4-F771-4307-ABC2-225D51553132}"/>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Freeform 6">
                  <a:extLst>
                    <a:ext uri="{FF2B5EF4-FFF2-40B4-BE49-F238E27FC236}">
                      <a16:creationId xmlns:a16="http://schemas.microsoft.com/office/drawing/2014/main" id="{50445445-65F2-4A6E-93F6-C7A9C7DD15FB}"/>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Freeform 7">
                  <a:extLst>
                    <a:ext uri="{FF2B5EF4-FFF2-40B4-BE49-F238E27FC236}">
                      <a16:creationId xmlns:a16="http://schemas.microsoft.com/office/drawing/2014/main" id="{4CC16278-D44C-4F82-98F8-DEBB385DA041}"/>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32" name="IconEmail">
              <a:extLst>
                <a:ext uri="{FF2B5EF4-FFF2-40B4-BE49-F238E27FC236}">
                  <a16:creationId xmlns:a16="http://schemas.microsoft.com/office/drawing/2014/main" id="{331B4872-807C-4379-97C6-53689A75D751}"/>
                </a:ext>
              </a:extLst>
            </p:cNvPr>
            <p:cNvGrpSpPr>
              <a:grpSpLocks noChangeAspect="1"/>
            </p:cNvGrpSpPr>
            <p:nvPr/>
          </p:nvGrpSpPr>
          <p:grpSpPr>
            <a:xfrm>
              <a:off x="631150" y="4162565"/>
              <a:ext cx="180000" cy="180000"/>
              <a:chOff x="2703390" y="4365085"/>
              <a:chExt cx="960114" cy="960114"/>
            </a:xfrm>
          </p:grpSpPr>
          <p:sp>
            <p:nvSpPr>
              <p:cNvPr id="133" name="Ellipse 125">
                <a:extLst>
                  <a:ext uri="{FF2B5EF4-FFF2-40B4-BE49-F238E27FC236}">
                    <a16:creationId xmlns:a16="http://schemas.microsoft.com/office/drawing/2014/main" id="{A930A622-053F-452E-B5F6-031BAFB90E6F}"/>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34" name="Group 133">
                <a:extLst>
                  <a:ext uri="{FF2B5EF4-FFF2-40B4-BE49-F238E27FC236}">
                    <a16:creationId xmlns:a16="http://schemas.microsoft.com/office/drawing/2014/main" id="{02FA7EAC-36B9-48B6-ADDA-0F65DB912255}"/>
                  </a:ext>
                </a:extLst>
              </p:cNvPr>
              <p:cNvGrpSpPr>
                <a:grpSpLocks noChangeAspect="1"/>
              </p:cNvGrpSpPr>
              <p:nvPr/>
            </p:nvGrpSpPr>
            <p:grpSpPr>
              <a:xfrm>
                <a:off x="2886170" y="4635603"/>
                <a:ext cx="594554" cy="419078"/>
                <a:chOff x="4562584" y="4650255"/>
                <a:chExt cx="457200" cy="322263"/>
              </a:xfrm>
            </p:grpSpPr>
            <p:sp>
              <p:nvSpPr>
                <p:cNvPr id="135" name="Line 20">
                  <a:extLst>
                    <a:ext uri="{FF2B5EF4-FFF2-40B4-BE49-F238E27FC236}">
                      <a16:creationId xmlns:a16="http://schemas.microsoft.com/office/drawing/2014/main" id="{FF846325-933B-476A-9E17-BDF59CE33510}"/>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6" name="Freeform 21">
                  <a:extLst>
                    <a:ext uri="{FF2B5EF4-FFF2-40B4-BE49-F238E27FC236}">
                      <a16:creationId xmlns:a16="http://schemas.microsoft.com/office/drawing/2014/main" id="{733F03C0-1270-48C2-A528-AC9C168A9D41}"/>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7" name="Freeform 22">
                  <a:extLst>
                    <a:ext uri="{FF2B5EF4-FFF2-40B4-BE49-F238E27FC236}">
                      <a16:creationId xmlns:a16="http://schemas.microsoft.com/office/drawing/2014/main" id="{4D9F742A-4052-40CD-A1AD-D80115BD1F66}"/>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8" name="Line 23">
                  <a:extLst>
                    <a:ext uri="{FF2B5EF4-FFF2-40B4-BE49-F238E27FC236}">
                      <a16:creationId xmlns:a16="http://schemas.microsoft.com/office/drawing/2014/main" id="{EEF11BE7-B4BD-47B3-A2DA-E0CDBF0A15F8}"/>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84" name="strPhone03">
            <a:extLst>
              <a:ext uri="{FF2B5EF4-FFF2-40B4-BE49-F238E27FC236}">
                <a16:creationId xmlns:a16="http://schemas.microsoft.com/office/drawing/2014/main" id="{0FA7984E-A31A-4A09-BCE9-F73EF3FF56B6}"/>
              </a:ext>
            </a:extLst>
          </p:cNvPr>
          <p:cNvSpPr>
            <a:spLocks noGrp="1"/>
          </p:cNvSpPr>
          <p:nvPr>
            <p:ph type="body" sz="quarter" idx="30"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85" name="strEmail03">
            <a:extLst>
              <a:ext uri="{FF2B5EF4-FFF2-40B4-BE49-F238E27FC236}">
                <a16:creationId xmlns:a16="http://schemas.microsoft.com/office/drawing/2014/main" id="{876761D3-0A7B-4039-8F63-E82555A04BDA}"/>
              </a:ext>
            </a:extLst>
          </p:cNvPr>
          <p:cNvSpPr>
            <a:spLocks noGrp="1"/>
          </p:cNvSpPr>
          <p:nvPr>
            <p:ph type="body" sz="quarter" idx="31"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86" name="strFunction03">
            <a:extLst>
              <a:ext uri="{FF2B5EF4-FFF2-40B4-BE49-F238E27FC236}">
                <a16:creationId xmlns:a16="http://schemas.microsoft.com/office/drawing/2014/main" id="{49339CAA-799A-4F59-8B2E-168CCCCC27FA}"/>
              </a:ext>
            </a:extLst>
          </p:cNvPr>
          <p:cNvSpPr>
            <a:spLocks noGrp="1"/>
          </p:cNvSpPr>
          <p:nvPr>
            <p:ph type="body" sz="quarter" idx="32"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err="1"/>
              <a:t>Function</a:t>
            </a:r>
            <a:r>
              <a:rPr lang="nl-BE" dirty="0"/>
              <a:t> </a:t>
            </a:r>
            <a:r>
              <a:rPr lang="nl-BE" dirty="0" err="1"/>
              <a:t>Title</a:t>
            </a:r>
            <a:endParaRPr lang="nl-BE" dirty="0"/>
          </a:p>
        </p:txBody>
      </p:sp>
      <p:sp>
        <p:nvSpPr>
          <p:cNvPr id="187" name="strName03">
            <a:extLst>
              <a:ext uri="{FF2B5EF4-FFF2-40B4-BE49-F238E27FC236}">
                <a16:creationId xmlns:a16="http://schemas.microsoft.com/office/drawing/2014/main" id="{4AE8191A-FDF2-4461-94D2-2DE1FFACF130}"/>
              </a:ext>
            </a:extLst>
          </p:cNvPr>
          <p:cNvSpPr>
            <a:spLocks noGrp="1"/>
          </p:cNvSpPr>
          <p:nvPr>
            <p:ph type="body" sz="quarter" idx="33"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nl-BE" dirty="0" err="1"/>
              <a:t>Firstname</a:t>
            </a:r>
            <a:r>
              <a:rPr lang="nl-BE" dirty="0"/>
              <a:t> </a:t>
            </a:r>
            <a:r>
              <a:rPr lang="nl-BE" dirty="0" err="1"/>
              <a:t>Lastname</a:t>
            </a:r>
            <a:endParaRPr lang="nl-BE" dirty="0"/>
          </a:p>
        </p:txBody>
      </p:sp>
      <p:grpSp>
        <p:nvGrpSpPr>
          <p:cNvPr id="91" name="Icons02">
            <a:extLst>
              <a:ext uri="{FF2B5EF4-FFF2-40B4-BE49-F238E27FC236}">
                <a16:creationId xmlns:a16="http://schemas.microsoft.com/office/drawing/2014/main" id="{B6DC9096-7FD6-4FB3-9D20-67A919B792AB}"/>
              </a:ext>
            </a:extLst>
          </p:cNvPr>
          <p:cNvGrpSpPr/>
          <p:nvPr userDrawn="1"/>
        </p:nvGrpSpPr>
        <p:grpSpPr>
          <a:xfrm>
            <a:off x="5267422" y="3434914"/>
            <a:ext cx="464690" cy="562031"/>
            <a:chOff x="631150" y="4043586"/>
            <a:chExt cx="464690" cy="562031"/>
          </a:xfrm>
        </p:grpSpPr>
        <p:cxnSp>
          <p:nvCxnSpPr>
            <p:cNvPr id="92" name="Hline">
              <a:extLst>
                <a:ext uri="{FF2B5EF4-FFF2-40B4-BE49-F238E27FC236}">
                  <a16:creationId xmlns:a16="http://schemas.microsoft.com/office/drawing/2014/main" id="{93F99D81-58D4-4264-88A5-10A2BF53EB98}"/>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3" name="IconPhone">
              <a:extLst>
                <a:ext uri="{FF2B5EF4-FFF2-40B4-BE49-F238E27FC236}">
                  <a16:creationId xmlns:a16="http://schemas.microsoft.com/office/drawing/2014/main" id="{DADE0FF6-FC95-4A15-AF1B-CB71BF8FFA42}"/>
                </a:ext>
              </a:extLst>
            </p:cNvPr>
            <p:cNvGrpSpPr>
              <a:grpSpLocks noChangeAspect="1"/>
            </p:cNvGrpSpPr>
            <p:nvPr/>
          </p:nvGrpSpPr>
          <p:grpSpPr>
            <a:xfrm>
              <a:off x="631150" y="4425617"/>
              <a:ext cx="180000" cy="180000"/>
              <a:chOff x="2703390" y="3158472"/>
              <a:chExt cx="960114" cy="960114"/>
            </a:xfrm>
          </p:grpSpPr>
          <p:sp>
            <p:nvSpPr>
              <p:cNvPr id="120" name="Ellipse 125">
                <a:extLst>
                  <a:ext uri="{FF2B5EF4-FFF2-40B4-BE49-F238E27FC236}">
                    <a16:creationId xmlns:a16="http://schemas.microsoft.com/office/drawing/2014/main" id="{46B73F5C-64CC-4C77-A19A-DA83AABA06D2}"/>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1" name="Group 4">
                <a:extLst>
                  <a:ext uri="{FF2B5EF4-FFF2-40B4-BE49-F238E27FC236}">
                    <a16:creationId xmlns:a16="http://schemas.microsoft.com/office/drawing/2014/main" id="{1A7BB1E3-81AD-44A1-B561-56E4BBC312CB}"/>
                  </a:ext>
                </a:extLst>
              </p:cNvPr>
              <p:cNvGrpSpPr>
                <a:grpSpLocks noChangeAspect="1"/>
              </p:cNvGrpSpPr>
              <p:nvPr/>
            </p:nvGrpSpPr>
            <p:grpSpPr bwMode="auto">
              <a:xfrm>
                <a:off x="2912386" y="3366720"/>
                <a:ext cx="542122" cy="543618"/>
                <a:chOff x="2638" y="958"/>
                <a:chExt cx="1087" cy="1090"/>
              </a:xfrm>
              <a:noFill/>
            </p:grpSpPr>
            <p:sp>
              <p:nvSpPr>
                <p:cNvPr id="122" name="Freeform 5">
                  <a:extLst>
                    <a:ext uri="{FF2B5EF4-FFF2-40B4-BE49-F238E27FC236}">
                      <a16:creationId xmlns:a16="http://schemas.microsoft.com/office/drawing/2014/main" id="{29DC8E66-4A58-4646-8894-9325D9171B26}"/>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Freeform 6">
                  <a:extLst>
                    <a:ext uri="{FF2B5EF4-FFF2-40B4-BE49-F238E27FC236}">
                      <a16:creationId xmlns:a16="http://schemas.microsoft.com/office/drawing/2014/main" id="{A030FD74-6444-4B03-A286-94B54756460D}"/>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Freeform 7">
                  <a:extLst>
                    <a:ext uri="{FF2B5EF4-FFF2-40B4-BE49-F238E27FC236}">
                      <a16:creationId xmlns:a16="http://schemas.microsoft.com/office/drawing/2014/main" id="{E2E8DCD2-0E64-4E9E-9521-55486B06D704}"/>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94" name="IconEmail">
              <a:extLst>
                <a:ext uri="{FF2B5EF4-FFF2-40B4-BE49-F238E27FC236}">
                  <a16:creationId xmlns:a16="http://schemas.microsoft.com/office/drawing/2014/main" id="{55126D8F-201E-490F-956C-814D5F1B04C5}"/>
                </a:ext>
              </a:extLst>
            </p:cNvPr>
            <p:cNvGrpSpPr>
              <a:grpSpLocks noChangeAspect="1"/>
            </p:cNvGrpSpPr>
            <p:nvPr/>
          </p:nvGrpSpPr>
          <p:grpSpPr>
            <a:xfrm>
              <a:off x="631150" y="4162565"/>
              <a:ext cx="180000" cy="180000"/>
              <a:chOff x="2703390" y="4365085"/>
              <a:chExt cx="960114" cy="960114"/>
            </a:xfrm>
          </p:grpSpPr>
          <p:sp>
            <p:nvSpPr>
              <p:cNvPr id="95" name="Ellipse 125">
                <a:extLst>
                  <a:ext uri="{FF2B5EF4-FFF2-40B4-BE49-F238E27FC236}">
                    <a16:creationId xmlns:a16="http://schemas.microsoft.com/office/drawing/2014/main" id="{788EBCF2-F0AF-4E52-877C-2E01596F4903}"/>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6" name="Group 95">
                <a:extLst>
                  <a:ext uri="{FF2B5EF4-FFF2-40B4-BE49-F238E27FC236}">
                    <a16:creationId xmlns:a16="http://schemas.microsoft.com/office/drawing/2014/main" id="{F8486C9E-E4A7-4DC0-8B3A-99B29683F845}"/>
                  </a:ext>
                </a:extLst>
              </p:cNvPr>
              <p:cNvGrpSpPr>
                <a:grpSpLocks noChangeAspect="1"/>
              </p:cNvGrpSpPr>
              <p:nvPr/>
            </p:nvGrpSpPr>
            <p:grpSpPr>
              <a:xfrm>
                <a:off x="2886170" y="4635603"/>
                <a:ext cx="594554" cy="419078"/>
                <a:chOff x="4562584" y="4650255"/>
                <a:chExt cx="457200" cy="322263"/>
              </a:xfrm>
            </p:grpSpPr>
            <p:sp>
              <p:nvSpPr>
                <p:cNvPr id="97" name="Line 20">
                  <a:extLst>
                    <a:ext uri="{FF2B5EF4-FFF2-40B4-BE49-F238E27FC236}">
                      <a16:creationId xmlns:a16="http://schemas.microsoft.com/office/drawing/2014/main" id="{F23299BA-0701-40FC-8A23-99A6B3C145B7}"/>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17" name="Freeform 21">
                  <a:extLst>
                    <a:ext uri="{FF2B5EF4-FFF2-40B4-BE49-F238E27FC236}">
                      <a16:creationId xmlns:a16="http://schemas.microsoft.com/office/drawing/2014/main" id="{ECB7160E-97F3-4FAB-A9E6-E1DAC69EFD5B}"/>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18" name="Freeform 22">
                  <a:extLst>
                    <a:ext uri="{FF2B5EF4-FFF2-40B4-BE49-F238E27FC236}">
                      <a16:creationId xmlns:a16="http://schemas.microsoft.com/office/drawing/2014/main" id="{CC42A356-62B5-4F4F-9D52-23A94DE03653}"/>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19" name="Line 23">
                  <a:extLst>
                    <a:ext uri="{FF2B5EF4-FFF2-40B4-BE49-F238E27FC236}">
                      <a16:creationId xmlns:a16="http://schemas.microsoft.com/office/drawing/2014/main" id="{364545FE-E6FC-41B4-B975-9B1F3E01C752}"/>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25" name="strPhone02">
            <a:extLst>
              <a:ext uri="{FF2B5EF4-FFF2-40B4-BE49-F238E27FC236}">
                <a16:creationId xmlns:a16="http://schemas.microsoft.com/office/drawing/2014/main" id="{5414B8D4-BCF6-40B6-B3C8-C9134D491D28}"/>
              </a:ext>
            </a:extLst>
          </p:cNvPr>
          <p:cNvSpPr>
            <a:spLocks noGrp="1"/>
          </p:cNvSpPr>
          <p:nvPr>
            <p:ph type="body" sz="quarter" idx="26" hasCustomPrompt="1"/>
          </p:nvPr>
        </p:nvSpPr>
        <p:spPr>
          <a:xfrm>
            <a:off x="5536979" y="3808869"/>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26" name="strEmail02">
            <a:extLst>
              <a:ext uri="{FF2B5EF4-FFF2-40B4-BE49-F238E27FC236}">
                <a16:creationId xmlns:a16="http://schemas.microsoft.com/office/drawing/2014/main" id="{29E66FDC-4CB3-42C1-92A4-8864A54C4390}"/>
              </a:ext>
            </a:extLst>
          </p:cNvPr>
          <p:cNvSpPr>
            <a:spLocks noGrp="1"/>
          </p:cNvSpPr>
          <p:nvPr>
            <p:ph type="body" sz="quarter" idx="27" hasCustomPrompt="1"/>
          </p:nvPr>
        </p:nvSpPr>
        <p:spPr>
          <a:xfrm>
            <a:off x="5536979" y="355108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27" name="strFunction02">
            <a:extLst>
              <a:ext uri="{FF2B5EF4-FFF2-40B4-BE49-F238E27FC236}">
                <a16:creationId xmlns:a16="http://schemas.microsoft.com/office/drawing/2014/main" id="{C501075B-B9C3-4ABD-AE6E-796D7E8EECCB}"/>
              </a:ext>
            </a:extLst>
          </p:cNvPr>
          <p:cNvSpPr>
            <a:spLocks noGrp="1"/>
          </p:cNvSpPr>
          <p:nvPr>
            <p:ph type="body" sz="quarter" idx="28" hasCustomPrompt="1"/>
          </p:nvPr>
        </p:nvSpPr>
        <p:spPr>
          <a:xfrm>
            <a:off x="5267422"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err="1"/>
              <a:t>Function</a:t>
            </a:r>
            <a:r>
              <a:rPr lang="nl-BE" dirty="0"/>
              <a:t> </a:t>
            </a:r>
            <a:r>
              <a:rPr lang="nl-BE" dirty="0" err="1"/>
              <a:t>Title</a:t>
            </a:r>
            <a:endParaRPr lang="nl-BE" dirty="0"/>
          </a:p>
        </p:txBody>
      </p:sp>
      <p:sp>
        <p:nvSpPr>
          <p:cNvPr id="128" name="strName02">
            <a:extLst>
              <a:ext uri="{FF2B5EF4-FFF2-40B4-BE49-F238E27FC236}">
                <a16:creationId xmlns:a16="http://schemas.microsoft.com/office/drawing/2014/main" id="{B9974B91-433C-4F72-9831-9FCB1EB4819F}"/>
              </a:ext>
            </a:extLst>
          </p:cNvPr>
          <p:cNvSpPr>
            <a:spLocks noGrp="1"/>
          </p:cNvSpPr>
          <p:nvPr>
            <p:ph type="body" sz="quarter" idx="29" hasCustomPrompt="1"/>
          </p:nvPr>
        </p:nvSpPr>
        <p:spPr>
          <a:xfrm>
            <a:off x="5267422" y="2867022"/>
            <a:ext cx="4320000" cy="246221"/>
          </a:xfrm>
        </p:spPr>
        <p:txBody>
          <a:bodyPr>
            <a:noAutofit/>
          </a:bodyPr>
          <a:lstStyle>
            <a:lvl1pPr>
              <a:spcBef>
                <a:spcPts val="0"/>
              </a:spcBef>
              <a:defRPr cap="all" baseline="0">
                <a:solidFill>
                  <a:schemeClr val="bg1"/>
                </a:solidFill>
                <a:latin typeface="+mj-lt"/>
              </a:defRPr>
            </a:lvl1pPr>
          </a:lstStyle>
          <a:p>
            <a:pPr lvl="0"/>
            <a:r>
              <a:rPr lang="nl-BE" dirty="0" err="1"/>
              <a:t>Firstname</a:t>
            </a:r>
            <a:r>
              <a:rPr lang="nl-BE" dirty="0"/>
              <a:t> </a:t>
            </a:r>
            <a:r>
              <a:rPr lang="nl-BE" dirty="0" err="1"/>
              <a:t>Lastname</a:t>
            </a:r>
            <a:endParaRPr lang="nl-BE" dirty="0"/>
          </a:p>
        </p:txBody>
      </p:sp>
      <p:grpSp>
        <p:nvGrpSpPr>
          <p:cNvPr id="72" name="Icons01">
            <a:extLst>
              <a:ext uri="{FF2B5EF4-FFF2-40B4-BE49-F238E27FC236}">
                <a16:creationId xmlns:a16="http://schemas.microsoft.com/office/drawing/2014/main" id="{8A0F3568-B33E-4AB7-B2D2-F8FFA1E6354B}"/>
              </a:ext>
            </a:extLst>
          </p:cNvPr>
          <p:cNvGrpSpPr/>
          <p:nvPr userDrawn="1"/>
        </p:nvGrpSpPr>
        <p:grpSpPr>
          <a:xfrm>
            <a:off x="631150" y="3434914"/>
            <a:ext cx="464690" cy="562031"/>
            <a:chOff x="631150" y="4043586"/>
            <a:chExt cx="464690" cy="562031"/>
          </a:xfrm>
        </p:grpSpPr>
        <p:cxnSp>
          <p:nvCxnSpPr>
            <p:cNvPr id="73" name="Hline">
              <a:extLst>
                <a:ext uri="{FF2B5EF4-FFF2-40B4-BE49-F238E27FC236}">
                  <a16:creationId xmlns:a16="http://schemas.microsoft.com/office/drawing/2014/main" id="{42FACEC7-2DCA-4A8C-9A75-2787CC631AF2}"/>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IconPhone">
              <a:extLst>
                <a:ext uri="{FF2B5EF4-FFF2-40B4-BE49-F238E27FC236}">
                  <a16:creationId xmlns:a16="http://schemas.microsoft.com/office/drawing/2014/main" id="{A18F2019-899E-4BE7-80ED-6763FD08FBD4}"/>
                </a:ext>
              </a:extLst>
            </p:cNvPr>
            <p:cNvGrpSpPr>
              <a:grpSpLocks noChangeAspect="1"/>
            </p:cNvGrpSpPr>
            <p:nvPr/>
          </p:nvGrpSpPr>
          <p:grpSpPr>
            <a:xfrm>
              <a:off x="631150" y="4425617"/>
              <a:ext cx="180000" cy="180000"/>
              <a:chOff x="2703390" y="3158472"/>
              <a:chExt cx="960114" cy="960114"/>
            </a:xfrm>
          </p:grpSpPr>
          <p:sp>
            <p:nvSpPr>
              <p:cNvPr id="82" name="Ellipse 125">
                <a:extLst>
                  <a:ext uri="{FF2B5EF4-FFF2-40B4-BE49-F238E27FC236}">
                    <a16:creationId xmlns:a16="http://schemas.microsoft.com/office/drawing/2014/main" id="{54094797-3ED7-4CB2-A842-069A044339E6}"/>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3" name="Group 4">
                <a:extLst>
                  <a:ext uri="{FF2B5EF4-FFF2-40B4-BE49-F238E27FC236}">
                    <a16:creationId xmlns:a16="http://schemas.microsoft.com/office/drawing/2014/main" id="{AC9BA8FF-35F1-4AC1-A9AB-D66AB5107C6A}"/>
                  </a:ext>
                </a:extLst>
              </p:cNvPr>
              <p:cNvGrpSpPr>
                <a:grpSpLocks noChangeAspect="1"/>
              </p:cNvGrpSpPr>
              <p:nvPr/>
            </p:nvGrpSpPr>
            <p:grpSpPr bwMode="auto">
              <a:xfrm>
                <a:off x="2912386" y="3366720"/>
                <a:ext cx="542122" cy="543618"/>
                <a:chOff x="2638" y="958"/>
                <a:chExt cx="1087" cy="1090"/>
              </a:xfrm>
              <a:noFill/>
            </p:grpSpPr>
            <p:sp>
              <p:nvSpPr>
                <p:cNvPr id="84" name="Freeform 5">
                  <a:extLst>
                    <a:ext uri="{FF2B5EF4-FFF2-40B4-BE49-F238E27FC236}">
                      <a16:creationId xmlns:a16="http://schemas.microsoft.com/office/drawing/2014/main" id="{DC05699D-04B5-4051-A4F3-3933E6DAA1B7}"/>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Freeform 6">
                  <a:extLst>
                    <a:ext uri="{FF2B5EF4-FFF2-40B4-BE49-F238E27FC236}">
                      <a16:creationId xmlns:a16="http://schemas.microsoft.com/office/drawing/2014/main" id="{84DFB0A7-6AB0-4C80-98BC-4A905E218EB2}"/>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Freeform 7">
                  <a:extLst>
                    <a:ext uri="{FF2B5EF4-FFF2-40B4-BE49-F238E27FC236}">
                      <a16:creationId xmlns:a16="http://schemas.microsoft.com/office/drawing/2014/main" id="{CBA2FB83-1315-449A-AC8B-C21E87C4166C}"/>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75" name="IconEmail">
              <a:extLst>
                <a:ext uri="{FF2B5EF4-FFF2-40B4-BE49-F238E27FC236}">
                  <a16:creationId xmlns:a16="http://schemas.microsoft.com/office/drawing/2014/main" id="{C68E7CFF-20C3-4344-82D2-7C8DFC307723}"/>
                </a:ext>
              </a:extLst>
            </p:cNvPr>
            <p:cNvGrpSpPr>
              <a:grpSpLocks noChangeAspect="1"/>
            </p:cNvGrpSpPr>
            <p:nvPr/>
          </p:nvGrpSpPr>
          <p:grpSpPr>
            <a:xfrm>
              <a:off x="631150" y="4162565"/>
              <a:ext cx="180000" cy="180000"/>
              <a:chOff x="2703390" y="4365085"/>
              <a:chExt cx="960114" cy="960114"/>
            </a:xfrm>
          </p:grpSpPr>
          <p:sp>
            <p:nvSpPr>
              <p:cNvPr id="76" name="Ellipse 125">
                <a:extLst>
                  <a:ext uri="{FF2B5EF4-FFF2-40B4-BE49-F238E27FC236}">
                    <a16:creationId xmlns:a16="http://schemas.microsoft.com/office/drawing/2014/main" id="{A711CEBD-01A8-4469-809D-448B4EDC1619}"/>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77" name="Group 76">
                <a:extLst>
                  <a:ext uri="{FF2B5EF4-FFF2-40B4-BE49-F238E27FC236}">
                    <a16:creationId xmlns:a16="http://schemas.microsoft.com/office/drawing/2014/main" id="{559C101B-6E9B-4B39-95A4-4ED0AB92B284}"/>
                  </a:ext>
                </a:extLst>
              </p:cNvPr>
              <p:cNvGrpSpPr>
                <a:grpSpLocks noChangeAspect="1"/>
              </p:cNvGrpSpPr>
              <p:nvPr/>
            </p:nvGrpSpPr>
            <p:grpSpPr>
              <a:xfrm>
                <a:off x="2886170" y="4635603"/>
                <a:ext cx="594554" cy="419078"/>
                <a:chOff x="4562584" y="4650255"/>
                <a:chExt cx="457200" cy="322263"/>
              </a:xfrm>
            </p:grpSpPr>
            <p:sp>
              <p:nvSpPr>
                <p:cNvPr id="78" name="Line 20">
                  <a:extLst>
                    <a:ext uri="{FF2B5EF4-FFF2-40B4-BE49-F238E27FC236}">
                      <a16:creationId xmlns:a16="http://schemas.microsoft.com/office/drawing/2014/main" id="{C3A11E7E-DB0C-460A-BF79-805917BE8F5B}"/>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79" name="Freeform 21">
                  <a:extLst>
                    <a:ext uri="{FF2B5EF4-FFF2-40B4-BE49-F238E27FC236}">
                      <a16:creationId xmlns:a16="http://schemas.microsoft.com/office/drawing/2014/main" id="{93AE8609-E5BB-4218-AEBF-5BB4A4574B73}"/>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80" name="Freeform 22">
                  <a:extLst>
                    <a:ext uri="{FF2B5EF4-FFF2-40B4-BE49-F238E27FC236}">
                      <a16:creationId xmlns:a16="http://schemas.microsoft.com/office/drawing/2014/main" id="{BD6EA324-EE69-4BAD-AEA3-20062BFD7646}"/>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81" name="Line 23">
                  <a:extLst>
                    <a:ext uri="{FF2B5EF4-FFF2-40B4-BE49-F238E27FC236}">
                      <a16:creationId xmlns:a16="http://schemas.microsoft.com/office/drawing/2014/main" id="{DA1DD74B-6D27-417D-8514-C4E5D3D69A2B}"/>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87" name="strPhone01">
            <a:extLst>
              <a:ext uri="{FF2B5EF4-FFF2-40B4-BE49-F238E27FC236}">
                <a16:creationId xmlns:a16="http://schemas.microsoft.com/office/drawing/2014/main" id="{37EC606E-18B9-40F3-8C86-ADD0FC2B3FCF}"/>
              </a:ext>
            </a:extLst>
          </p:cNvPr>
          <p:cNvSpPr>
            <a:spLocks noGrp="1"/>
          </p:cNvSpPr>
          <p:nvPr>
            <p:ph type="body" sz="quarter" idx="12" hasCustomPrompt="1"/>
          </p:nvPr>
        </p:nvSpPr>
        <p:spPr>
          <a:xfrm>
            <a:off x="900707" y="3808869"/>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88" name="strEmail01">
            <a:extLst>
              <a:ext uri="{FF2B5EF4-FFF2-40B4-BE49-F238E27FC236}">
                <a16:creationId xmlns:a16="http://schemas.microsoft.com/office/drawing/2014/main" id="{A0500F8C-76F6-4B82-9BB9-85B1E7E418B1}"/>
              </a:ext>
            </a:extLst>
          </p:cNvPr>
          <p:cNvSpPr>
            <a:spLocks noGrp="1"/>
          </p:cNvSpPr>
          <p:nvPr>
            <p:ph type="body" sz="quarter" idx="13" hasCustomPrompt="1"/>
          </p:nvPr>
        </p:nvSpPr>
        <p:spPr>
          <a:xfrm>
            <a:off x="900707" y="355108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89" name="strFunction01">
            <a:extLst>
              <a:ext uri="{FF2B5EF4-FFF2-40B4-BE49-F238E27FC236}">
                <a16:creationId xmlns:a16="http://schemas.microsoft.com/office/drawing/2014/main" id="{D3536E06-792C-4C44-AB98-6CE5B5AA4138}"/>
              </a:ext>
            </a:extLst>
          </p:cNvPr>
          <p:cNvSpPr>
            <a:spLocks noGrp="1"/>
          </p:cNvSpPr>
          <p:nvPr>
            <p:ph type="body" sz="quarter" idx="11" hasCustomPrompt="1"/>
          </p:nvPr>
        </p:nvSpPr>
        <p:spPr>
          <a:xfrm>
            <a:off x="631150"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err="1"/>
              <a:t>Function</a:t>
            </a:r>
            <a:r>
              <a:rPr lang="nl-BE" dirty="0"/>
              <a:t> </a:t>
            </a:r>
            <a:r>
              <a:rPr lang="nl-BE" dirty="0" err="1"/>
              <a:t>Title</a:t>
            </a:r>
            <a:endParaRPr lang="nl-BE" dirty="0"/>
          </a:p>
        </p:txBody>
      </p:sp>
      <p:sp>
        <p:nvSpPr>
          <p:cNvPr id="90" name="strName01">
            <a:extLst>
              <a:ext uri="{FF2B5EF4-FFF2-40B4-BE49-F238E27FC236}">
                <a16:creationId xmlns:a16="http://schemas.microsoft.com/office/drawing/2014/main" id="{DF103A4B-5191-4B3D-982C-72CFBAB89CD2}"/>
              </a:ext>
            </a:extLst>
          </p:cNvPr>
          <p:cNvSpPr>
            <a:spLocks noGrp="1"/>
          </p:cNvSpPr>
          <p:nvPr>
            <p:ph type="body" sz="quarter" idx="10" hasCustomPrompt="1"/>
          </p:nvPr>
        </p:nvSpPr>
        <p:spPr>
          <a:xfrm>
            <a:off x="631150" y="2867022"/>
            <a:ext cx="4320000" cy="246221"/>
          </a:xfrm>
        </p:spPr>
        <p:txBody>
          <a:bodyPr>
            <a:noAutofit/>
          </a:bodyPr>
          <a:lstStyle>
            <a:lvl1pPr>
              <a:spcBef>
                <a:spcPts val="0"/>
              </a:spcBef>
              <a:defRPr cap="all" baseline="0">
                <a:solidFill>
                  <a:schemeClr val="bg1"/>
                </a:solidFill>
                <a:latin typeface="+mj-lt"/>
              </a:defRPr>
            </a:lvl1pPr>
          </a:lstStyle>
          <a:p>
            <a:pPr lvl="0"/>
            <a:r>
              <a:rPr lang="nl-BE" dirty="0" err="1"/>
              <a:t>Firstname</a:t>
            </a:r>
            <a:r>
              <a:rPr lang="nl-BE" dirty="0"/>
              <a:t> </a:t>
            </a:r>
            <a:r>
              <a:rPr lang="nl-BE" dirty="0" err="1"/>
              <a:t>Lastname</a:t>
            </a:r>
            <a:endParaRPr lang="nl-BE" dirty="0"/>
          </a:p>
        </p:txBody>
      </p:sp>
    </p:spTree>
    <p:extLst>
      <p:ext uri="{BB962C8B-B14F-4D97-AF65-F5344CB8AC3E}">
        <p14:creationId xmlns:p14="http://schemas.microsoft.com/office/powerpoint/2010/main" val="3630574720"/>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4)">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138" name="Angled stripes">
            <a:extLst>
              <a:ext uri="{FF2B5EF4-FFF2-40B4-BE49-F238E27FC236}">
                <a16:creationId xmlns:a16="http://schemas.microsoft.com/office/drawing/2014/main" id="{7439B137-4B0F-48A6-A47B-F73316486CB1}"/>
              </a:ext>
            </a:extLst>
          </p:cNvPr>
          <p:cNvGrpSpPr/>
          <p:nvPr userDrawn="1"/>
        </p:nvGrpSpPr>
        <p:grpSpPr>
          <a:xfrm>
            <a:off x="2101012" y="2821242"/>
            <a:ext cx="11833943" cy="1855206"/>
            <a:chOff x="2101012" y="2821242"/>
            <a:chExt cx="11833943" cy="1855206"/>
          </a:xfrm>
        </p:grpSpPr>
        <p:sp>
          <p:nvSpPr>
            <p:cNvPr id="139" name="Angled stripe 1">
              <a:extLst>
                <a:ext uri="{FF2B5EF4-FFF2-40B4-BE49-F238E27FC236}">
                  <a16:creationId xmlns:a16="http://schemas.microsoft.com/office/drawing/2014/main" id="{5FCC569E-A5EF-403E-9F3F-D4BAEF09FC7C}"/>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0" name="Angled stripe 2">
              <a:extLst>
                <a:ext uri="{FF2B5EF4-FFF2-40B4-BE49-F238E27FC236}">
                  <a16:creationId xmlns:a16="http://schemas.microsoft.com/office/drawing/2014/main" id="{6A6BD387-A349-42F4-AF27-DD2728F4A91A}"/>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41" name="GameChangers">
            <a:extLst>
              <a:ext uri="{FF2B5EF4-FFF2-40B4-BE49-F238E27FC236}">
                <a16:creationId xmlns:a16="http://schemas.microsoft.com/office/drawing/2014/main" id="{DDDD4BDF-ADE4-4FFF-A8F8-5E8314248DEA}"/>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142" name="IpsosLogo">
            <a:extLst>
              <a:ext uri="{FF2B5EF4-FFF2-40B4-BE49-F238E27FC236}">
                <a16:creationId xmlns:a16="http://schemas.microsoft.com/office/drawing/2014/main" id="{1DB47704-D745-431D-A16C-802163D087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85" name="Ipsos Copyright">
            <a:extLst>
              <a:ext uri="{FF2B5EF4-FFF2-40B4-BE49-F238E27FC236}">
                <a16:creationId xmlns:a16="http://schemas.microsoft.com/office/drawing/2014/main" id="{F93510CD-33D1-4CD5-B595-D271C60E587A}"/>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nl-BE" sz="900" dirty="0">
                <a:solidFill>
                  <a:schemeClr val="bg1"/>
                </a:solidFill>
              </a:rPr>
              <a:t>© 2021 Ipsos. </a:t>
            </a:r>
            <a:r>
              <a:rPr lang="nl-BE" sz="900" dirty="0" err="1">
                <a:solidFill>
                  <a:schemeClr val="bg1"/>
                </a:solidFill>
              </a:rPr>
              <a:t>All</a:t>
            </a:r>
            <a:r>
              <a:rPr lang="nl-BE" sz="900" dirty="0">
                <a:solidFill>
                  <a:schemeClr val="bg1"/>
                </a:solidFill>
              </a:rPr>
              <a:t> </a:t>
            </a:r>
            <a:r>
              <a:rPr lang="nl-BE" sz="900" dirty="0" err="1">
                <a:solidFill>
                  <a:schemeClr val="bg1"/>
                </a:solidFill>
              </a:rPr>
              <a:t>rights</a:t>
            </a:r>
            <a:r>
              <a:rPr lang="nl-BE" sz="900" dirty="0">
                <a:solidFill>
                  <a:schemeClr val="bg1"/>
                </a:solidFill>
              </a:rPr>
              <a:t> </a:t>
            </a:r>
            <a:r>
              <a:rPr lang="nl-BE" sz="900" dirty="0" err="1">
                <a:solidFill>
                  <a:schemeClr val="bg1"/>
                </a:solidFill>
              </a:rPr>
              <a:t>reserved</a:t>
            </a:r>
            <a:r>
              <a:rPr lang="nl-BE" sz="900" dirty="0">
                <a:solidFill>
                  <a:schemeClr val="bg1"/>
                </a:solidFill>
              </a:rPr>
              <a:t>. </a:t>
            </a:r>
            <a:r>
              <a:rPr lang="nl-BE" sz="900" dirty="0" err="1">
                <a:solidFill>
                  <a:schemeClr val="bg1"/>
                </a:solidFill>
              </a:rPr>
              <a:t>Contains</a:t>
            </a:r>
            <a:r>
              <a:rPr lang="nl-BE" sz="900" dirty="0">
                <a:solidFill>
                  <a:schemeClr val="bg1"/>
                </a:solidFill>
              </a:rPr>
              <a:t> Ipsos' </a:t>
            </a:r>
            <a:r>
              <a:rPr lang="nl-BE" sz="900" dirty="0" err="1">
                <a:solidFill>
                  <a:schemeClr val="bg1"/>
                </a:solidFill>
              </a:rPr>
              <a:t>Confidential</a:t>
            </a:r>
            <a:r>
              <a:rPr lang="nl-BE" sz="900" dirty="0">
                <a:solidFill>
                  <a:schemeClr val="bg1"/>
                </a:solidFill>
              </a:rPr>
              <a:t> </a:t>
            </a:r>
            <a:r>
              <a:rPr lang="nl-BE" sz="900" dirty="0" err="1">
                <a:solidFill>
                  <a:schemeClr val="bg1"/>
                </a:solidFill>
              </a:rPr>
              <a:t>and</a:t>
            </a:r>
            <a:r>
              <a:rPr lang="nl-BE" sz="900" dirty="0">
                <a:solidFill>
                  <a:schemeClr val="bg1"/>
                </a:solidFill>
              </a:rPr>
              <a:t> </a:t>
            </a:r>
            <a:r>
              <a:rPr lang="nl-BE" sz="900" dirty="0" err="1">
                <a:solidFill>
                  <a:schemeClr val="bg1"/>
                </a:solidFill>
              </a:rPr>
              <a:t>Proprietary</a:t>
            </a:r>
            <a:r>
              <a:rPr lang="nl-BE" sz="900" dirty="0">
                <a:solidFill>
                  <a:schemeClr val="bg1"/>
                </a:solidFill>
              </a:rPr>
              <a:t> information </a:t>
            </a:r>
            <a:r>
              <a:rPr lang="nl-BE" sz="900" dirty="0" err="1">
                <a:solidFill>
                  <a:schemeClr val="bg1"/>
                </a:solidFill>
              </a:rPr>
              <a:t>and</a:t>
            </a:r>
            <a:r>
              <a:rPr lang="nl-BE" sz="900" dirty="0">
                <a:solidFill>
                  <a:schemeClr val="bg1"/>
                </a:solidFill>
              </a:rPr>
              <a:t> </a:t>
            </a:r>
            <a:r>
              <a:rPr lang="nl-BE" sz="900" dirty="0" err="1">
                <a:solidFill>
                  <a:schemeClr val="bg1"/>
                </a:solidFill>
              </a:rPr>
              <a:t>may</a:t>
            </a:r>
            <a:r>
              <a:rPr lang="nl-BE" sz="900" dirty="0">
                <a:solidFill>
                  <a:schemeClr val="bg1"/>
                </a:solidFill>
              </a:rPr>
              <a:t> </a:t>
            </a:r>
            <a:r>
              <a:rPr lang="nl-BE" sz="900" dirty="0" err="1">
                <a:solidFill>
                  <a:schemeClr val="bg1"/>
                </a:solidFill>
              </a:rPr>
              <a:t>not</a:t>
            </a:r>
            <a:r>
              <a:rPr lang="nl-BE" sz="900" dirty="0">
                <a:solidFill>
                  <a:schemeClr val="bg1"/>
                </a:solidFill>
              </a:rPr>
              <a:t> </a:t>
            </a:r>
            <a:r>
              <a:rPr lang="nl-BE" sz="900" dirty="0" err="1">
                <a:solidFill>
                  <a:schemeClr val="bg1"/>
                </a:solidFill>
              </a:rPr>
              <a:t>be</a:t>
            </a:r>
            <a:r>
              <a:rPr lang="nl-BE" sz="900" dirty="0">
                <a:solidFill>
                  <a:schemeClr val="bg1"/>
                </a:solidFill>
              </a:rPr>
              <a:t> </a:t>
            </a:r>
            <a:r>
              <a:rPr lang="nl-BE" sz="900" dirty="0" err="1">
                <a:solidFill>
                  <a:schemeClr val="bg1"/>
                </a:solidFill>
              </a:rPr>
              <a:t>disclosed</a:t>
            </a:r>
            <a:r>
              <a:rPr lang="nl-BE" sz="900" dirty="0">
                <a:solidFill>
                  <a:schemeClr val="bg1"/>
                </a:solidFill>
              </a:rPr>
              <a:t> or </a:t>
            </a:r>
            <a:r>
              <a:rPr lang="nl-BE" sz="900" dirty="0" err="1">
                <a:solidFill>
                  <a:schemeClr val="bg1"/>
                </a:solidFill>
              </a:rPr>
              <a:t>reproduced</a:t>
            </a:r>
            <a:r>
              <a:rPr lang="nl-BE" sz="900" dirty="0">
                <a:solidFill>
                  <a:schemeClr val="bg1"/>
                </a:solidFill>
              </a:rPr>
              <a:t> without </a:t>
            </a:r>
            <a:r>
              <a:rPr lang="nl-BE" sz="900" dirty="0" err="1">
                <a:solidFill>
                  <a:schemeClr val="bg1"/>
                </a:solidFill>
              </a:rPr>
              <a:t>the</a:t>
            </a:r>
            <a:r>
              <a:rPr lang="nl-BE" sz="900" dirty="0">
                <a:solidFill>
                  <a:schemeClr val="bg1"/>
                </a:solidFill>
              </a:rPr>
              <a:t> prior </a:t>
            </a:r>
            <a:r>
              <a:rPr lang="nl-BE" sz="900" dirty="0" err="1">
                <a:solidFill>
                  <a:schemeClr val="bg1"/>
                </a:solidFill>
              </a:rPr>
              <a:t>written</a:t>
            </a:r>
            <a:r>
              <a:rPr lang="nl-BE" sz="900" dirty="0">
                <a:solidFill>
                  <a:schemeClr val="bg1"/>
                </a:solidFill>
              </a:rPr>
              <a:t> consent of Ipsos.</a:t>
            </a:r>
          </a:p>
        </p:txBody>
      </p:sp>
      <p:sp>
        <p:nvSpPr>
          <p:cNvPr id="143" name="Thank">
            <a:extLst>
              <a:ext uri="{FF2B5EF4-FFF2-40B4-BE49-F238E27FC236}">
                <a16:creationId xmlns:a16="http://schemas.microsoft.com/office/drawing/2014/main" id="{1A3A6828-A207-47ED-B01B-C61279E8A409}"/>
              </a:ext>
            </a:extLst>
          </p:cNvPr>
          <p:cNvSpPr txBox="1"/>
          <p:nvPr userDrawn="1"/>
        </p:nvSpPr>
        <p:spPr>
          <a:xfrm>
            <a:off x="631150" y="156304"/>
            <a:ext cx="3231654" cy="1107996"/>
          </a:xfrm>
          <a:prstGeom prst="rect">
            <a:avLst/>
          </a:prstGeom>
          <a:noFill/>
        </p:spPr>
        <p:txBody>
          <a:bodyPr wrap="none" lIns="0" tIns="0" rIns="0" bIns="0" rtlCol="0">
            <a:spAutoFit/>
          </a:bodyPr>
          <a:lstStyle/>
          <a:p>
            <a:r>
              <a:rPr lang="nl-BE" sz="7200" b="1" dirty="0">
                <a:solidFill>
                  <a:schemeClr val="bg1"/>
                </a:solidFill>
                <a:latin typeface="+mn-lt"/>
              </a:rPr>
              <a:t>THANK</a:t>
            </a:r>
          </a:p>
        </p:txBody>
      </p:sp>
      <p:sp>
        <p:nvSpPr>
          <p:cNvPr id="144" name="You">
            <a:extLst>
              <a:ext uri="{FF2B5EF4-FFF2-40B4-BE49-F238E27FC236}">
                <a16:creationId xmlns:a16="http://schemas.microsoft.com/office/drawing/2014/main" id="{0BA29790-54EF-4F09-9996-A8A16E559564}"/>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nl-BE" sz="7200" b="1" dirty="0">
                <a:solidFill>
                  <a:schemeClr val="bg1"/>
                </a:solidFill>
                <a:latin typeface="+mn-lt"/>
              </a:rPr>
              <a:t>YOU!</a:t>
            </a:r>
          </a:p>
        </p:txBody>
      </p:sp>
      <p:grpSp>
        <p:nvGrpSpPr>
          <p:cNvPr id="202" name="Icons04">
            <a:extLst>
              <a:ext uri="{FF2B5EF4-FFF2-40B4-BE49-F238E27FC236}">
                <a16:creationId xmlns:a16="http://schemas.microsoft.com/office/drawing/2014/main" id="{E4FCDA43-2282-4A8F-A7FE-FAAEC5C0B33D}"/>
              </a:ext>
            </a:extLst>
          </p:cNvPr>
          <p:cNvGrpSpPr/>
          <p:nvPr userDrawn="1"/>
        </p:nvGrpSpPr>
        <p:grpSpPr>
          <a:xfrm>
            <a:off x="5267422" y="4875303"/>
            <a:ext cx="464690" cy="562031"/>
            <a:chOff x="631150" y="4043586"/>
            <a:chExt cx="464690" cy="562031"/>
          </a:xfrm>
        </p:grpSpPr>
        <p:cxnSp>
          <p:nvCxnSpPr>
            <p:cNvPr id="203" name="Hline">
              <a:extLst>
                <a:ext uri="{FF2B5EF4-FFF2-40B4-BE49-F238E27FC236}">
                  <a16:creationId xmlns:a16="http://schemas.microsoft.com/office/drawing/2014/main" id="{3611D117-49D9-4843-A11C-F3A3F18E82F9}"/>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4" name="IconPhone">
              <a:extLst>
                <a:ext uri="{FF2B5EF4-FFF2-40B4-BE49-F238E27FC236}">
                  <a16:creationId xmlns:a16="http://schemas.microsoft.com/office/drawing/2014/main" id="{501137B8-7E91-49D5-826A-B2654A476575}"/>
                </a:ext>
              </a:extLst>
            </p:cNvPr>
            <p:cNvGrpSpPr>
              <a:grpSpLocks noChangeAspect="1"/>
            </p:cNvGrpSpPr>
            <p:nvPr/>
          </p:nvGrpSpPr>
          <p:grpSpPr>
            <a:xfrm>
              <a:off x="631150" y="4425617"/>
              <a:ext cx="180000" cy="180000"/>
              <a:chOff x="2703390" y="3158472"/>
              <a:chExt cx="960114" cy="960114"/>
            </a:xfrm>
          </p:grpSpPr>
          <p:sp>
            <p:nvSpPr>
              <p:cNvPr id="212" name="Ellipse 125">
                <a:extLst>
                  <a:ext uri="{FF2B5EF4-FFF2-40B4-BE49-F238E27FC236}">
                    <a16:creationId xmlns:a16="http://schemas.microsoft.com/office/drawing/2014/main" id="{3B8A5292-316D-44AF-9FC2-85637FD9291F}"/>
                  </a:ext>
                </a:extLst>
              </p:cNvPr>
              <p:cNvSpPr/>
              <p:nvPr/>
            </p:nvSpPr>
            <p:spPr>
              <a:xfrm>
                <a:off x="2703390" y="3158472"/>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13" name="Group 4">
                <a:extLst>
                  <a:ext uri="{FF2B5EF4-FFF2-40B4-BE49-F238E27FC236}">
                    <a16:creationId xmlns:a16="http://schemas.microsoft.com/office/drawing/2014/main" id="{AEFFA674-A388-4E20-9B1F-BF88AE876176}"/>
                  </a:ext>
                </a:extLst>
              </p:cNvPr>
              <p:cNvGrpSpPr>
                <a:grpSpLocks noChangeAspect="1"/>
              </p:cNvGrpSpPr>
              <p:nvPr/>
            </p:nvGrpSpPr>
            <p:grpSpPr bwMode="auto">
              <a:xfrm>
                <a:off x="2912386" y="3366720"/>
                <a:ext cx="542122" cy="543618"/>
                <a:chOff x="2638" y="958"/>
                <a:chExt cx="1087" cy="1090"/>
              </a:xfrm>
              <a:noFill/>
            </p:grpSpPr>
            <p:sp>
              <p:nvSpPr>
                <p:cNvPr id="214" name="Freeform 5">
                  <a:extLst>
                    <a:ext uri="{FF2B5EF4-FFF2-40B4-BE49-F238E27FC236}">
                      <a16:creationId xmlns:a16="http://schemas.microsoft.com/office/drawing/2014/main" id="{FEBC34DB-113D-43A7-8C06-22C12B7C88E7}"/>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Freeform 6">
                  <a:extLst>
                    <a:ext uri="{FF2B5EF4-FFF2-40B4-BE49-F238E27FC236}">
                      <a16:creationId xmlns:a16="http://schemas.microsoft.com/office/drawing/2014/main" id="{796E2262-33A9-40F4-9E81-022677F13D44}"/>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Freeform 7">
                  <a:extLst>
                    <a:ext uri="{FF2B5EF4-FFF2-40B4-BE49-F238E27FC236}">
                      <a16:creationId xmlns:a16="http://schemas.microsoft.com/office/drawing/2014/main" id="{A6AF8913-8B91-47AD-8F2A-1D02E467A76E}"/>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05" name="IconEmail">
              <a:extLst>
                <a:ext uri="{FF2B5EF4-FFF2-40B4-BE49-F238E27FC236}">
                  <a16:creationId xmlns:a16="http://schemas.microsoft.com/office/drawing/2014/main" id="{BD1FAC7E-C760-494E-AAE7-71E43DE6F31E}"/>
                </a:ext>
              </a:extLst>
            </p:cNvPr>
            <p:cNvGrpSpPr>
              <a:grpSpLocks noChangeAspect="1"/>
            </p:cNvGrpSpPr>
            <p:nvPr/>
          </p:nvGrpSpPr>
          <p:grpSpPr>
            <a:xfrm>
              <a:off x="631150" y="4162565"/>
              <a:ext cx="180000" cy="180000"/>
              <a:chOff x="2703390" y="4365085"/>
              <a:chExt cx="960114" cy="960114"/>
            </a:xfrm>
          </p:grpSpPr>
          <p:sp>
            <p:nvSpPr>
              <p:cNvPr id="206" name="Ellipse 125">
                <a:extLst>
                  <a:ext uri="{FF2B5EF4-FFF2-40B4-BE49-F238E27FC236}">
                    <a16:creationId xmlns:a16="http://schemas.microsoft.com/office/drawing/2014/main" id="{4A4FCD1B-0193-4D75-8698-F3279E0CF24A}"/>
                  </a:ext>
                </a:extLst>
              </p:cNvPr>
              <p:cNvSpPr/>
              <p:nvPr/>
            </p:nvSpPr>
            <p:spPr>
              <a:xfrm>
                <a:off x="2703390" y="4365085"/>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07" name="Group 206">
                <a:extLst>
                  <a:ext uri="{FF2B5EF4-FFF2-40B4-BE49-F238E27FC236}">
                    <a16:creationId xmlns:a16="http://schemas.microsoft.com/office/drawing/2014/main" id="{25BFD7AB-B859-4313-9D34-82465D7FB512}"/>
                  </a:ext>
                </a:extLst>
              </p:cNvPr>
              <p:cNvGrpSpPr>
                <a:grpSpLocks noChangeAspect="1"/>
              </p:cNvGrpSpPr>
              <p:nvPr/>
            </p:nvGrpSpPr>
            <p:grpSpPr>
              <a:xfrm>
                <a:off x="2886170" y="4635603"/>
                <a:ext cx="594554" cy="419078"/>
                <a:chOff x="4562584" y="4650255"/>
                <a:chExt cx="457200" cy="322263"/>
              </a:xfrm>
            </p:grpSpPr>
            <p:sp>
              <p:nvSpPr>
                <p:cNvPr id="208" name="Line 20">
                  <a:extLst>
                    <a:ext uri="{FF2B5EF4-FFF2-40B4-BE49-F238E27FC236}">
                      <a16:creationId xmlns:a16="http://schemas.microsoft.com/office/drawing/2014/main" id="{50DDE18F-EE4B-493E-81D2-9247309F24EC}"/>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209" name="Freeform 21">
                  <a:extLst>
                    <a:ext uri="{FF2B5EF4-FFF2-40B4-BE49-F238E27FC236}">
                      <a16:creationId xmlns:a16="http://schemas.microsoft.com/office/drawing/2014/main" id="{9815CE9F-52D2-4364-9343-8E9D5781A6A4}"/>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210" name="Freeform 22">
                  <a:extLst>
                    <a:ext uri="{FF2B5EF4-FFF2-40B4-BE49-F238E27FC236}">
                      <a16:creationId xmlns:a16="http://schemas.microsoft.com/office/drawing/2014/main" id="{970254B2-4B4B-4668-9075-98479A738CE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211" name="Line 23">
                  <a:extLst>
                    <a:ext uri="{FF2B5EF4-FFF2-40B4-BE49-F238E27FC236}">
                      <a16:creationId xmlns:a16="http://schemas.microsoft.com/office/drawing/2014/main" id="{3A201282-6849-4481-976D-5E3027653C0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217" name="strPhone04">
            <a:extLst>
              <a:ext uri="{FF2B5EF4-FFF2-40B4-BE49-F238E27FC236}">
                <a16:creationId xmlns:a16="http://schemas.microsoft.com/office/drawing/2014/main" id="{A70F63FA-0A47-4E91-A38F-7987208E95FB}"/>
              </a:ext>
            </a:extLst>
          </p:cNvPr>
          <p:cNvSpPr>
            <a:spLocks noGrp="1"/>
          </p:cNvSpPr>
          <p:nvPr>
            <p:ph type="body" sz="quarter" idx="34" hasCustomPrompt="1"/>
          </p:nvPr>
        </p:nvSpPr>
        <p:spPr>
          <a:xfrm>
            <a:off x="5536979"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218" name="strEmail04">
            <a:extLst>
              <a:ext uri="{FF2B5EF4-FFF2-40B4-BE49-F238E27FC236}">
                <a16:creationId xmlns:a16="http://schemas.microsoft.com/office/drawing/2014/main" id="{9784B1A9-0EF5-43DA-99E1-0CAA5C2DDF0A}"/>
              </a:ext>
            </a:extLst>
          </p:cNvPr>
          <p:cNvSpPr>
            <a:spLocks noGrp="1"/>
          </p:cNvSpPr>
          <p:nvPr>
            <p:ph type="body" sz="quarter" idx="35" hasCustomPrompt="1"/>
          </p:nvPr>
        </p:nvSpPr>
        <p:spPr>
          <a:xfrm>
            <a:off x="5536979"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219" name="strFunction04">
            <a:extLst>
              <a:ext uri="{FF2B5EF4-FFF2-40B4-BE49-F238E27FC236}">
                <a16:creationId xmlns:a16="http://schemas.microsoft.com/office/drawing/2014/main" id="{E0298BA4-9CDC-4684-9CB9-4726376419CD}"/>
              </a:ext>
            </a:extLst>
          </p:cNvPr>
          <p:cNvSpPr>
            <a:spLocks noGrp="1"/>
          </p:cNvSpPr>
          <p:nvPr>
            <p:ph type="body" sz="quarter" idx="36" hasCustomPrompt="1"/>
          </p:nvPr>
        </p:nvSpPr>
        <p:spPr>
          <a:xfrm>
            <a:off x="5267422"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err="1"/>
              <a:t>Function</a:t>
            </a:r>
            <a:r>
              <a:rPr lang="nl-BE" dirty="0"/>
              <a:t> </a:t>
            </a:r>
            <a:r>
              <a:rPr lang="nl-BE" dirty="0" err="1"/>
              <a:t>Title</a:t>
            </a:r>
            <a:endParaRPr lang="nl-BE" dirty="0"/>
          </a:p>
        </p:txBody>
      </p:sp>
      <p:sp>
        <p:nvSpPr>
          <p:cNvPr id="220" name="strName04">
            <a:extLst>
              <a:ext uri="{FF2B5EF4-FFF2-40B4-BE49-F238E27FC236}">
                <a16:creationId xmlns:a16="http://schemas.microsoft.com/office/drawing/2014/main" id="{E7982998-4C09-40B0-963F-43910CA3A33C}"/>
              </a:ext>
            </a:extLst>
          </p:cNvPr>
          <p:cNvSpPr>
            <a:spLocks noGrp="1"/>
          </p:cNvSpPr>
          <p:nvPr>
            <p:ph type="body" sz="quarter" idx="37" hasCustomPrompt="1"/>
          </p:nvPr>
        </p:nvSpPr>
        <p:spPr>
          <a:xfrm>
            <a:off x="5267422" y="4307411"/>
            <a:ext cx="4320000" cy="246221"/>
          </a:xfrm>
        </p:spPr>
        <p:txBody>
          <a:bodyPr>
            <a:noAutofit/>
          </a:bodyPr>
          <a:lstStyle>
            <a:lvl1pPr>
              <a:spcBef>
                <a:spcPts val="0"/>
              </a:spcBef>
              <a:defRPr cap="all" baseline="0">
                <a:solidFill>
                  <a:schemeClr val="bg1"/>
                </a:solidFill>
                <a:latin typeface="+mj-lt"/>
              </a:defRPr>
            </a:lvl1pPr>
          </a:lstStyle>
          <a:p>
            <a:pPr lvl="0"/>
            <a:r>
              <a:rPr lang="nl-BE" dirty="0" err="1"/>
              <a:t>Firstname</a:t>
            </a:r>
            <a:r>
              <a:rPr lang="nl-BE" dirty="0"/>
              <a:t> </a:t>
            </a:r>
            <a:r>
              <a:rPr lang="nl-BE" dirty="0" err="1"/>
              <a:t>Lastname</a:t>
            </a:r>
            <a:endParaRPr lang="nl-BE" dirty="0"/>
          </a:p>
        </p:txBody>
      </p:sp>
      <p:grpSp>
        <p:nvGrpSpPr>
          <p:cNvPr id="145" name="Icons03">
            <a:extLst>
              <a:ext uri="{FF2B5EF4-FFF2-40B4-BE49-F238E27FC236}">
                <a16:creationId xmlns:a16="http://schemas.microsoft.com/office/drawing/2014/main" id="{29187A81-AC58-49E9-897F-20AB4C1E88D8}"/>
              </a:ext>
            </a:extLst>
          </p:cNvPr>
          <p:cNvGrpSpPr/>
          <p:nvPr userDrawn="1"/>
        </p:nvGrpSpPr>
        <p:grpSpPr>
          <a:xfrm>
            <a:off x="631150" y="4875303"/>
            <a:ext cx="464690" cy="562031"/>
            <a:chOff x="631150" y="4043586"/>
            <a:chExt cx="464690" cy="562031"/>
          </a:xfrm>
        </p:grpSpPr>
        <p:cxnSp>
          <p:nvCxnSpPr>
            <p:cNvPr id="146" name="Hline">
              <a:extLst>
                <a:ext uri="{FF2B5EF4-FFF2-40B4-BE49-F238E27FC236}">
                  <a16:creationId xmlns:a16="http://schemas.microsoft.com/office/drawing/2014/main" id="{7B5BE796-BE3A-48EE-87B2-1BBBDEB9265A}"/>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7" name="IconPhone">
              <a:extLst>
                <a:ext uri="{FF2B5EF4-FFF2-40B4-BE49-F238E27FC236}">
                  <a16:creationId xmlns:a16="http://schemas.microsoft.com/office/drawing/2014/main" id="{F28BB052-5668-4C0C-A26A-9C9207A4945F}"/>
                </a:ext>
              </a:extLst>
            </p:cNvPr>
            <p:cNvGrpSpPr>
              <a:grpSpLocks noChangeAspect="1"/>
            </p:cNvGrpSpPr>
            <p:nvPr/>
          </p:nvGrpSpPr>
          <p:grpSpPr>
            <a:xfrm>
              <a:off x="631150" y="4425617"/>
              <a:ext cx="180000" cy="180000"/>
              <a:chOff x="2703390" y="3158472"/>
              <a:chExt cx="960114" cy="960114"/>
            </a:xfrm>
          </p:grpSpPr>
          <p:sp>
            <p:nvSpPr>
              <p:cNvPr id="155" name="Ellipse 125">
                <a:extLst>
                  <a:ext uri="{FF2B5EF4-FFF2-40B4-BE49-F238E27FC236}">
                    <a16:creationId xmlns:a16="http://schemas.microsoft.com/office/drawing/2014/main" id="{94D6C45F-83F7-4278-B360-84E7F88CF083}"/>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6" name="Group 4">
                <a:extLst>
                  <a:ext uri="{FF2B5EF4-FFF2-40B4-BE49-F238E27FC236}">
                    <a16:creationId xmlns:a16="http://schemas.microsoft.com/office/drawing/2014/main" id="{1E3441B7-9263-4F25-AE59-5CC5D004A18F}"/>
                  </a:ext>
                </a:extLst>
              </p:cNvPr>
              <p:cNvGrpSpPr>
                <a:grpSpLocks noChangeAspect="1"/>
              </p:cNvGrpSpPr>
              <p:nvPr/>
            </p:nvGrpSpPr>
            <p:grpSpPr bwMode="auto">
              <a:xfrm>
                <a:off x="2912386" y="3366720"/>
                <a:ext cx="542122" cy="543618"/>
                <a:chOff x="2638" y="958"/>
                <a:chExt cx="1087" cy="1090"/>
              </a:xfrm>
              <a:noFill/>
            </p:grpSpPr>
            <p:sp>
              <p:nvSpPr>
                <p:cNvPr id="157" name="Freeform 5">
                  <a:extLst>
                    <a:ext uri="{FF2B5EF4-FFF2-40B4-BE49-F238E27FC236}">
                      <a16:creationId xmlns:a16="http://schemas.microsoft.com/office/drawing/2014/main" id="{53DDFAB0-76D4-4114-BA71-9F05DF2387CE}"/>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Freeform 6">
                  <a:extLst>
                    <a:ext uri="{FF2B5EF4-FFF2-40B4-BE49-F238E27FC236}">
                      <a16:creationId xmlns:a16="http://schemas.microsoft.com/office/drawing/2014/main" id="{A497E1A4-B728-47F8-B2E9-50E20738ACBB}"/>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Freeform 7">
                  <a:extLst>
                    <a:ext uri="{FF2B5EF4-FFF2-40B4-BE49-F238E27FC236}">
                      <a16:creationId xmlns:a16="http://schemas.microsoft.com/office/drawing/2014/main" id="{BB65988D-1D1C-4C08-9818-19DBFB5C21C6}"/>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8" name="IconEmail">
              <a:extLst>
                <a:ext uri="{FF2B5EF4-FFF2-40B4-BE49-F238E27FC236}">
                  <a16:creationId xmlns:a16="http://schemas.microsoft.com/office/drawing/2014/main" id="{7002F6AD-F708-4629-A994-A3CA206B8D8D}"/>
                </a:ext>
              </a:extLst>
            </p:cNvPr>
            <p:cNvGrpSpPr>
              <a:grpSpLocks noChangeAspect="1"/>
            </p:cNvGrpSpPr>
            <p:nvPr/>
          </p:nvGrpSpPr>
          <p:grpSpPr>
            <a:xfrm>
              <a:off x="631150" y="4162565"/>
              <a:ext cx="180000" cy="180000"/>
              <a:chOff x="2703390" y="4365085"/>
              <a:chExt cx="960114" cy="960114"/>
            </a:xfrm>
          </p:grpSpPr>
          <p:sp>
            <p:nvSpPr>
              <p:cNvPr id="149" name="Ellipse 125">
                <a:extLst>
                  <a:ext uri="{FF2B5EF4-FFF2-40B4-BE49-F238E27FC236}">
                    <a16:creationId xmlns:a16="http://schemas.microsoft.com/office/drawing/2014/main" id="{69A288FF-044C-4232-A68F-5DE056D28D85}"/>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0" name="Group 149">
                <a:extLst>
                  <a:ext uri="{FF2B5EF4-FFF2-40B4-BE49-F238E27FC236}">
                    <a16:creationId xmlns:a16="http://schemas.microsoft.com/office/drawing/2014/main" id="{4C0555CD-AEF6-40D3-BDC8-8321854D3251}"/>
                  </a:ext>
                </a:extLst>
              </p:cNvPr>
              <p:cNvGrpSpPr>
                <a:grpSpLocks noChangeAspect="1"/>
              </p:cNvGrpSpPr>
              <p:nvPr/>
            </p:nvGrpSpPr>
            <p:grpSpPr>
              <a:xfrm>
                <a:off x="2886170" y="4635603"/>
                <a:ext cx="594554" cy="419078"/>
                <a:chOff x="4562584" y="4650255"/>
                <a:chExt cx="457200" cy="322263"/>
              </a:xfrm>
            </p:grpSpPr>
            <p:sp>
              <p:nvSpPr>
                <p:cNvPr id="151" name="Line 20">
                  <a:extLst>
                    <a:ext uri="{FF2B5EF4-FFF2-40B4-BE49-F238E27FC236}">
                      <a16:creationId xmlns:a16="http://schemas.microsoft.com/office/drawing/2014/main" id="{54898FC4-6F84-4FFF-8888-574363D631C8}"/>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52" name="Freeform 21">
                  <a:extLst>
                    <a:ext uri="{FF2B5EF4-FFF2-40B4-BE49-F238E27FC236}">
                      <a16:creationId xmlns:a16="http://schemas.microsoft.com/office/drawing/2014/main" id="{DDF59620-DF2A-4507-AD51-ADBA432DD543}"/>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53" name="Freeform 22">
                  <a:extLst>
                    <a:ext uri="{FF2B5EF4-FFF2-40B4-BE49-F238E27FC236}">
                      <a16:creationId xmlns:a16="http://schemas.microsoft.com/office/drawing/2014/main" id="{E4D9C1DB-DF7B-4F6F-B812-1407802A6AF9}"/>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54" name="Line 23">
                  <a:extLst>
                    <a:ext uri="{FF2B5EF4-FFF2-40B4-BE49-F238E27FC236}">
                      <a16:creationId xmlns:a16="http://schemas.microsoft.com/office/drawing/2014/main" id="{CB8F31FC-55C4-4D5D-8C65-47461120D67E}"/>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60" name="strPhone03">
            <a:extLst>
              <a:ext uri="{FF2B5EF4-FFF2-40B4-BE49-F238E27FC236}">
                <a16:creationId xmlns:a16="http://schemas.microsoft.com/office/drawing/2014/main" id="{14057E29-E071-4559-B979-8D757A051529}"/>
              </a:ext>
            </a:extLst>
          </p:cNvPr>
          <p:cNvSpPr>
            <a:spLocks noGrp="1"/>
          </p:cNvSpPr>
          <p:nvPr>
            <p:ph type="body" sz="quarter" idx="30"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61" name="strEmail03">
            <a:extLst>
              <a:ext uri="{FF2B5EF4-FFF2-40B4-BE49-F238E27FC236}">
                <a16:creationId xmlns:a16="http://schemas.microsoft.com/office/drawing/2014/main" id="{816064E9-A637-4815-B0B7-EF922F3C42F0}"/>
              </a:ext>
            </a:extLst>
          </p:cNvPr>
          <p:cNvSpPr>
            <a:spLocks noGrp="1"/>
          </p:cNvSpPr>
          <p:nvPr>
            <p:ph type="body" sz="quarter" idx="31"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62" name="strFunction03">
            <a:extLst>
              <a:ext uri="{FF2B5EF4-FFF2-40B4-BE49-F238E27FC236}">
                <a16:creationId xmlns:a16="http://schemas.microsoft.com/office/drawing/2014/main" id="{E019BC75-09C5-4FE6-91A7-9E90327D0CAA}"/>
              </a:ext>
            </a:extLst>
          </p:cNvPr>
          <p:cNvSpPr>
            <a:spLocks noGrp="1"/>
          </p:cNvSpPr>
          <p:nvPr>
            <p:ph type="body" sz="quarter" idx="32"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err="1"/>
              <a:t>Function</a:t>
            </a:r>
            <a:r>
              <a:rPr lang="nl-BE" dirty="0"/>
              <a:t> </a:t>
            </a:r>
            <a:r>
              <a:rPr lang="nl-BE" dirty="0" err="1"/>
              <a:t>Title</a:t>
            </a:r>
            <a:endParaRPr lang="nl-BE" dirty="0"/>
          </a:p>
        </p:txBody>
      </p:sp>
      <p:sp>
        <p:nvSpPr>
          <p:cNvPr id="163" name="strName03">
            <a:extLst>
              <a:ext uri="{FF2B5EF4-FFF2-40B4-BE49-F238E27FC236}">
                <a16:creationId xmlns:a16="http://schemas.microsoft.com/office/drawing/2014/main" id="{7FDC1C83-BF00-42E2-A7C6-D5BC4CE301D5}"/>
              </a:ext>
            </a:extLst>
          </p:cNvPr>
          <p:cNvSpPr>
            <a:spLocks noGrp="1"/>
          </p:cNvSpPr>
          <p:nvPr>
            <p:ph type="body" sz="quarter" idx="33"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nl-BE" dirty="0" err="1"/>
              <a:t>Firstname</a:t>
            </a:r>
            <a:r>
              <a:rPr lang="nl-BE" dirty="0"/>
              <a:t> </a:t>
            </a:r>
            <a:r>
              <a:rPr lang="nl-BE" dirty="0" err="1"/>
              <a:t>Lastname</a:t>
            </a:r>
            <a:endParaRPr lang="nl-BE" dirty="0"/>
          </a:p>
        </p:txBody>
      </p:sp>
      <p:grpSp>
        <p:nvGrpSpPr>
          <p:cNvPr id="164" name="Icons02">
            <a:extLst>
              <a:ext uri="{FF2B5EF4-FFF2-40B4-BE49-F238E27FC236}">
                <a16:creationId xmlns:a16="http://schemas.microsoft.com/office/drawing/2014/main" id="{17F41577-7488-42A3-8B0F-3C3C4EF04601}"/>
              </a:ext>
            </a:extLst>
          </p:cNvPr>
          <p:cNvGrpSpPr/>
          <p:nvPr userDrawn="1"/>
        </p:nvGrpSpPr>
        <p:grpSpPr>
          <a:xfrm>
            <a:off x="5267422" y="3434914"/>
            <a:ext cx="464690" cy="562031"/>
            <a:chOff x="631150" y="4043586"/>
            <a:chExt cx="464690" cy="562031"/>
          </a:xfrm>
        </p:grpSpPr>
        <p:cxnSp>
          <p:nvCxnSpPr>
            <p:cNvPr id="165" name="Hline">
              <a:extLst>
                <a:ext uri="{FF2B5EF4-FFF2-40B4-BE49-F238E27FC236}">
                  <a16:creationId xmlns:a16="http://schemas.microsoft.com/office/drawing/2014/main" id="{F14E9C41-1003-478B-B8E6-0C106F2E6FA5}"/>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6" name="IconPhone">
              <a:extLst>
                <a:ext uri="{FF2B5EF4-FFF2-40B4-BE49-F238E27FC236}">
                  <a16:creationId xmlns:a16="http://schemas.microsoft.com/office/drawing/2014/main" id="{15D0D93D-577C-418E-9E49-2D5D4D6D553E}"/>
                </a:ext>
              </a:extLst>
            </p:cNvPr>
            <p:cNvGrpSpPr>
              <a:grpSpLocks noChangeAspect="1"/>
            </p:cNvGrpSpPr>
            <p:nvPr/>
          </p:nvGrpSpPr>
          <p:grpSpPr>
            <a:xfrm>
              <a:off x="631150" y="4425617"/>
              <a:ext cx="180000" cy="180000"/>
              <a:chOff x="2703390" y="3158472"/>
              <a:chExt cx="960114" cy="960114"/>
            </a:xfrm>
          </p:grpSpPr>
          <p:sp>
            <p:nvSpPr>
              <p:cNvPr id="174" name="Ellipse 125">
                <a:extLst>
                  <a:ext uri="{FF2B5EF4-FFF2-40B4-BE49-F238E27FC236}">
                    <a16:creationId xmlns:a16="http://schemas.microsoft.com/office/drawing/2014/main" id="{DF2D3F19-8418-4AB3-A9D8-5820037C2C68}"/>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75" name="Group 4">
                <a:extLst>
                  <a:ext uri="{FF2B5EF4-FFF2-40B4-BE49-F238E27FC236}">
                    <a16:creationId xmlns:a16="http://schemas.microsoft.com/office/drawing/2014/main" id="{55AA84D0-E733-4C67-A589-DACA464CB897}"/>
                  </a:ext>
                </a:extLst>
              </p:cNvPr>
              <p:cNvGrpSpPr>
                <a:grpSpLocks noChangeAspect="1"/>
              </p:cNvGrpSpPr>
              <p:nvPr/>
            </p:nvGrpSpPr>
            <p:grpSpPr bwMode="auto">
              <a:xfrm>
                <a:off x="2912386" y="3366720"/>
                <a:ext cx="542122" cy="543618"/>
                <a:chOff x="2638" y="958"/>
                <a:chExt cx="1087" cy="1090"/>
              </a:xfrm>
              <a:noFill/>
            </p:grpSpPr>
            <p:sp>
              <p:nvSpPr>
                <p:cNvPr id="176" name="Freeform 5">
                  <a:extLst>
                    <a:ext uri="{FF2B5EF4-FFF2-40B4-BE49-F238E27FC236}">
                      <a16:creationId xmlns:a16="http://schemas.microsoft.com/office/drawing/2014/main" id="{45DB1C7D-80D4-4A70-B8CC-30F7895833FA}"/>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Freeform 6">
                  <a:extLst>
                    <a:ext uri="{FF2B5EF4-FFF2-40B4-BE49-F238E27FC236}">
                      <a16:creationId xmlns:a16="http://schemas.microsoft.com/office/drawing/2014/main" id="{18F5EF59-9D04-4A49-BA12-C893C0505139}"/>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Freeform 7">
                  <a:extLst>
                    <a:ext uri="{FF2B5EF4-FFF2-40B4-BE49-F238E27FC236}">
                      <a16:creationId xmlns:a16="http://schemas.microsoft.com/office/drawing/2014/main" id="{0599A071-A4E3-400F-8EB5-3523352BB90B}"/>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67" name="IconEmail">
              <a:extLst>
                <a:ext uri="{FF2B5EF4-FFF2-40B4-BE49-F238E27FC236}">
                  <a16:creationId xmlns:a16="http://schemas.microsoft.com/office/drawing/2014/main" id="{AA0A29D3-1A95-4159-8550-FD8457F9C2CC}"/>
                </a:ext>
              </a:extLst>
            </p:cNvPr>
            <p:cNvGrpSpPr>
              <a:grpSpLocks noChangeAspect="1"/>
            </p:cNvGrpSpPr>
            <p:nvPr/>
          </p:nvGrpSpPr>
          <p:grpSpPr>
            <a:xfrm>
              <a:off x="631150" y="4162565"/>
              <a:ext cx="180000" cy="180000"/>
              <a:chOff x="2703390" y="4365085"/>
              <a:chExt cx="960114" cy="960114"/>
            </a:xfrm>
          </p:grpSpPr>
          <p:sp>
            <p:nvSpPr>
              <p:cNvPr id="168" name="Ellipse 125">
                <a:extLst>
                  <a:ext uri="{FF2B5EF4-FFF2-40B4-BE49-F238E27FC236}">
                    <a16:creationId xmlns:a16="http://schemas.microsoft.com/office/drawing/2014/main" id="{120A94C0-9853-4B6E-BAF4-020C6D1D721D}"/>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69" name="Group 168">
                <a:extLst>
                  <a:ext uri="{FF2B5EF4-FFF2-40B4-BE49-F238E27FC236}">
                    <a16:creationId xmlns:a16="http://schemas.microsoft.com/office/drawing/2014/main" id="{46796286-10AF-416B-AFB5-B7A955AB4B7F}"/>
                  </a:ext>
                </a:extLst>
              </p:cNvPr>
              <p:cNvGrpSpPr>
                <a:grpSpLocks noChangeAspect="1"/>
              </p:cNvGrpSpPr>
              <p:nvPr/>
            </p:nvGrpSpPr>
            <p:grpSpPr>
              <a:xfrm>
                <a:off x="2886170" y="4635603"/>
                <a:ext cx="594554" cy="419078"/>
                <a:chOff x="4562584" y="4650255"/>
                <a:chExt cx="457200" cy="322263"/>
              </a:xfrm>
            </p:grpSpPr>
            <p:sp>
              <p:nvSpPr>
                <p:cNvPr id="170" name="Line 20">
                  <a:extLst>
                    <a:ext uri="{FF2B5EF4-FFF2-40B4-BE49-F238E27FC236}">
                      <a16:creationId xmlns:a16="http://schemas.microsoft.com/office/drawing/2014/main" id="{83AAD9B9-3876-4D27-89B9-0D6A879A3993}"/>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1" name="Freeform 21">
                  <a:extLst>
                    <a:ext uri="{FF2B5EF4-FFF2-40B4-BE49-F238E27FC236}">
                      <a16:creationId xmlns:a16="http://schemas.microsoft.com/office/drawing/2014/main" id="{825A81FE-407F-4E2D-96A5-7C6D9AD422B7}"/>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2" name="Freeform 22">
                  <a:extLst>
                    <a:ext uri="{FF2B5EF4-FFF2-40B4-BE49-F238E27FC236}">
                      <a16:creationId xmlns:a16="http://schemas.microsoft.com/office/drawing/2014/main" id="{6C1B3F95-D7AB-48D5-BDBD-878D5C26D61C}"/>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3" name="Line 23">
                  <a:extLst>
                    <a:ext uri="{FF2B5EF4-FFF2-40B4-BE49-F238E27FC236}">
                      <a16:creationId xmlns:a16="http://schemas.microsoft.com/office/drawing/2014/main" id="{7784D739-A8C9-4FDD-B028-22857AC3DA51}"/>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79" name="strPhone02">
            <a:extLst>
              <a:ext uri="{FF2B5EF4-FFF2-40B4-BE49-F238E27FC236}">
                <a16:creationId xmlns:a16="http://schemas.microsoft.com/office/drawing/2014/main" id="{F4E8A020-6F75-4DA6-AE60-AC6CA5D5220B}"/>
              </a:ext>
            </a:extLst>
          </p:cNvPr>
          <p:cNvSpPr>
            <a:spLocks noGrp="1"/>
          </p:cNvSpPr>
          <p:nvPr>
            <p:ph type="body" sz="quarter" idx="26" hasCustomPrompt="1"/>
          </p:nvPr>
        </p:nvSpPr>
        <p:spPr>
          <a:xfrm>
            <a:off x="5536979" y="3808869"/>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80" name="strEmail02">
            <a:extLst>
              <a:ext uri="{FF2B5EF4-FFF2-40B4-BE49-F238E27FC236}">
                <a16:creationId xmlns:a16="http://schemas.microsoft.com/office/drawing/2014/main" id="{8970B6E8-761C-45B3-8AF4-3DA1244032CC}"/>
              </a:ext>
            </a:extLst>
          </p:cNvPr>
          <p:cNvSpPr>
            <a:spLocks noGrp="1"/>
          </p:cNvSpPr>
          <p:nvPr>
            <p:ph type="body" sz="quarter" idx="27" hasCustomPrompt="1"/>
          </p:nvPr>
        </p:nvSpPr>
        <p:spPr>
          <a:xfrm>
            <a:off x="5536979" y="355108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81" name="strFunction02">
            <a:extLst>
              <a:ext uri="{FF2B5EF4-FFF2-40B4-BE49-F238E27FC236}">
                <a16:creationId xmlns:a16="http://schemas.microsoft.com/office/drawing/2014/main" id="{1DF59D34-2064-417F-94E1-4605A2DF018C}"/>
              </a:ext>
            </a:extLst>
          </p:cNvPr>
          <p:cNvSpPr>
            <a:spLocks noGrp="1"/>
          </p:cNvSpPr>
          <p:nvPr>
            <p:ph type="body" sz="quarter" idx="28" hasCustomPrompt="1"/>
          </p:nvPr>
        </p:nvSpPr>
        <p:spPr>
          <a:xfrm>
            <a:off x="5267422"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err="1"/>
              <a:t>Function</a:t>
            </a:r>
            <a:r>
              <a:rPr lang="nl-BE" dirty="0"/>
              <a:t> </a:t>
            </a:r>
            <a:r>
              <a:rPr lang="nl-BE" dirty="0" err="1"/>
              <a:t>Title</a:t>
            </a:r>
            <a:endParaRPr lang="nl-BE" dirty="0"/>
          </a:p>
        </p:txBody>
      </p:sp>
      <p:sp>
        <p:nvSpPr>
          <p:cNvPr id="182" name="strName02">
            <a:extLst>
              <a:ext uri="{FF2B5EF4-FFF2-40B4-BE49-F238E27FC236}">
                <a16:creationId xmlns:a16="http://schemas.microsoft.com/office/drawing/2014/main" id="{BE97F47A-E462-40A5-8B31-82EB5FBDEBBC}"/>
              </a:ext>
            </a:extLst>
          </p:cNvPr>
          <p:cNvSpPr>
            <a:spLocks noGrp="1"/>
          </p:cNvSpPr>
          <p:nvPr>
            <p:ph type="body" sz="quarter" idx="29" hasCustomPrompt="1"/>
          </p:nvPr>
        </p:nvSpPr>
        <p:spPr>
          <a:xfrm>
            <a:off x="5267422" y="2867022"/>
            <a:ext cx="4320000" cy="246221"/>
          </a:xfrm>
        </p:spPr>
        <p:txBody>
          <a:bodyPr>
            <a:noAutofit/>
          </a:bodyPr>
          <a:lstStyle>
            <a:lvl1pPr>
              <a:spcBef>
                <a:spcPts val="0"/>
              </a:spcBef>
              <a:defRPr cap="all" baseline="0">
                <a:solidFill>
                  <a:schemeClr val="bg1"/>
                </a:solidFill>
                <a:latin typeface="+mj-lt"/>
              </a:defRPr>
            </a:lvl1pPr>
          </a:lstStyle>
          <a:p>
            <a:pPr lvl="0"/>
            <a:r>
              <a:rPr lang="nl-BE" dirty="0" err="1"/>
              <a:t>Firstname</a:t>
            </a:r>
            <a:r>
              <a:rPr lang="nl-BE" dirty="0"/>
              <a:t> </a:t>
            </a:r>
            <a:r>
              <a:rPr lang="nl-BE" dirty="0" err="1"/>
              <a:t>Lastname</a:t>
            </a:r>
            <a:endParaRPr lang="nl-BE" dirty="0"/>
          </a:p>
        </p:txBody>
      </p:sp>
      <p:grpSp>
        <p:nvGrpSpPr>
          <p:cNvPr id="183" name="Icons01">
            <a:extLst>
              <a:ext uri="{FF2B5EF4-FFF2-40B4-BE49-F238E27FC236}">
                <a16:creationId xmlns:a16="http://schemas.microsoft.com/office/drawing/2014/main" id="{6FCDB661-4CC4-49CA-ABB9-79E996A68F0E}"/>
              </a:ext>
            </a:extLst>
          </p:cNvPr>
          <p:cNvGrpSpPr/>
          <p:nvPr userDrawn="1"/>
        </p:nvGrpSpPr>
        <p:grpSpPr>
          <a:xfrm>
            <a:off x="631150" y="3434914"/>
            <a:ext cx="464690" cy="562031"/>
            <a:chOff x="631150" y="4043586"/>
            <a:chExt cx="464690" cy="562031"/>
          </a:xfrm>
        </p:grpSpPr>
        <p:cxnSp>
          <p:nvCxnSpPr>
            <p:cNvPr id="184" name="Hline">
              <a:extLst>
                <a:ext uri="{FF2B5EF4-FFF2-40B4-BE49-F238E27FC236}">
                  <a16:creationId xmlns:a16="http://schemas.microsoft.com/office/drawing/2014/main" id="{B85FE1D4-15B2-478B-A874-FCB227FBFE4D}"/>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5" name="IconPhone">
              <a:extLst>
                <a:ext uri="{FF2B5EF4-FFF2-40B4-BE49-F238E27FC236}">
                  <a16:creationId xmlns:a16="http://schemas.microsoft.com/office/drawing/2014/main" id="{ED7BE4EC-1A60-43AE-86B4-0BDD623FD05C}"/>
                </a:ext>
              </a:extLst>
            </p:cNvPr>
            <p:cNvGrpSpPr>
              <a:grpSpLocks noChangeAspect="1"/>
            </p:cNvGrpSpPr>
            <p:nvPr/>
          </p:nvGrpSpPr>
          <p:grpSpPr>
            <a:xfrm>
              <a:off x="631150" y="4425617"/>
              <a:ext cx="180000" cy="180000"/>
              <a:chOff x="2703390" y="3158472"/>
              <a:chExt cx="960114" cy="960114"/>
            </a:xfrm>
          </p:grpSpPr>
          <p:sp>
            <p:nvSpPr>
              <p:cNvPr id="193" name="Ellipse 125">
                <a:extLst>
                  <a:ext uri="{FF2B5EF4-FFF2-40B4-BE49-F238E27FC236}">
                    <a16:creationId xmlns:a16="http://schemas.microsoft.com/office/drawing/2014/main" id="{9525C37E-B775-4966-A42D-B8918D3EB2F0}"/>
                  </a:ext>
                </a:extLst>
              </p:cNvPr>
              <p:cNvSpPr/>
              <p:nvPr/>
            </p:nvSpPr>
            <p:spPr>
              <a:xfrm>
                <a:off x="2703390" y="3158472"/>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94" name="Group 4">
                <a:extLst>
                  <a:ext uri="{FF2B5EF4-FFF2-40B4-BE49-F238E27FC236}">
                    <a16:creationId xmlns:a16="http://schemas.microsoft.com/office/drawing/2014/main" id="{4F17C34E-A87B-4426-B69E-308B5BF79BF8}"/>
                  </a:ext>
                </a:extLst>
              </p:cNvPr>
              <p:cNvGrpSpPr>
                <a:grpSpLocks noChangeAspect="1"/>
              </p:cNvGrpSpPr>
              <p:nvPr/>
            </p:nvGrpSpPr>
            <p:grpSpPr bwMode="auto">
              <a:xfrm>
                <a:off x="2912386" y="3366720"/>
                <a:ext cx="542122" cy="543618"/>
                <a:chOff x="2638" y="958"/>
                <a:chExt cx="1087" cy="1090"/>
              </a:xfrm>
              <a:noFill/>
            </p:grpSpPr>
            <p:sp>
              <p:nvSpPr>
                <p:cNvPr id="195" name="Freeform 5">
                  <a:extLst>
                    <a:ext uri="{FF2B5EF4-FFF2-40B4-BE49-F238E27FC236}">
                      <a16:creationId xmlns:a16="http://schemas.microsoft.com/office/drawing/2014/main" id="{31E29092-1DB2-49C1-98A0-DBFA363E5A0B}"/>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Freeform 6">
                  <a:extLst>
                    <a:ext uri="{FF2B5EF4-FFF2-40B4-BE49-F238E27FC236}">
                      <a16:creationId xmlns:a16="http://schemas.microsoft.com/office/drawing/2014/main" id="{CCCDFE6D-3370-4A92-9C79-12D20A38FA8D}"/>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Freeform 7">
                  <a:extLst>
                    <a:ext uri="{FF2B5EF4-FFF2-40B4-BE49-F238E27FC236}">
                      <a16:creationId xmlns:a16="http://schemas.microsoft.com/office/drawing/2014/main" id="{7BFC2256-49A5-4449-9E76-F716D6DDEB24}"/>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86" name="IconEmail">
              <a:extLst>
                <a:ext uri="{FF2B5EF4-FFF2-40B4-BE49-F238E27FC236}">
                  <a16:creationId xmlns:a16="http://schemas.microsoft.com/office/drawing/2014/main" id="{852D1758-A85B-488E-A877-FD31DFD19387}"/>
                </a:ext>
              </a:extLst>
            </p:cNvPr>
            <p:cNvGrpSpPr>
              <a:grpSpLocks noChangeAspect="1"/>
            </p:cNvGrpSpPr>
            <p:nvPr/>
          </p:nvGrpSpPr>
          <p:grpSpPr>
            <a:xfrm>
              <a:off x="631150" y="4162565"/>
              <a:ext cx="180000" cy="180000"/>
              <a:chOff x="2703390" y="4365085"/>
              <a:chExt cx="960114" cy="960114"/>
            </a:xfrm>
          </p:grpSpPr>
          <p:sp>
            <p:nvSpPr>
              <p:cNvPr id="187" name="Ellipse 125">
                <a:extLst>
                  <a:ext uri="{FF2B5EF4-FFF2-40B4-BE49-F238E27FC236}">
                    <a16:creationId xmlns:a16="http://schemas.microsoft.com/office/drawing/2014/main" id="{6FC3A3E6-BDB5-499F-8B4C-7A9FA1A0416C}"/>
                  </a:ext>
                </a:extLst>
              </p:cNvPr>
              <p:cNvSpPr/>
              <p:nvPr/>
            </p:nvSpPr>
            <p:spPr>
              <a:xfrm>
                <a:off x="2703390" y="4365085"/>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8" name="Group 187">
                <a:extLst>
                  <a:ext uri="{FF2B5EF4-FFF2-40B4-BE49-F238E27FC236}">
                    <a16:creationId xmlns:a16="http://schemas.microsoft.com/office/drawing/2014/main" id="{2AA8AB62-83ED-4A43-9060-390A0AE450B8}"/>
                  </a:ext>
                </a:extLst>
              </p:cNvPr>
              <p:cNvGrpSpPr>
                <a:grpSpLocks noChangeAspect="1"/>
              </p:cNvGrpSpPr>
              <p:nvPr/>
            </p:nvGrpSpPr>
            <p:grpSpPr>
              <a:xfrm>
                <a:off x="2886170" y="4635603"/>
                <a:ext cx="594554" cy="419078"/>
                <a:chOff x="4562584" y="4650255"/>
                <a:chExt cx="457200" cy="322263"/>
              </a:xfrm>
            </p:grpSpPr>
            <p:sp>
              <p:nvSpPr>
                <p:cNvPr id="189" name="Line 20">
                  <a:extLst>
                    <a:ext uri="{FF2B5EF4-FFF2-40B4-BE49-F238E27FC236}">
                      <a16:creationId xmlns:a16="http://schemas.microsoft.com/office/drawing/2014/main" id="{621805C5-E723-4163-9597-3A75AC086534}"/>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90" name="Freeform 21">
                  <a:extLst>
                    <a:ext uri="{FF2B5EF4-FFF2-40B4-BE49-F238E27FC236}">
                      <a16:creationId xmlns:a16="http://schemas.microsoft.com/office/drawing/2014/main" id="{0EA59778-FDED-42CD-9513-FCA5D2789C8B}"/>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91" name="Freeform 22">
                  <a:extLst>
                    <a:ext uri="{FF2B5EF4-FFF2-40B4-BE49-F238E27FC236}">
                      <a16:creationId xmlns:a16="http://schemas.microsoft.com/office/drawing/2014/main" id="{B1F20495-C2A9-42EC-B1F3-E9B0A543C02E}"/>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92" name="Line 23">
                  <a:extLst>
                    <a:ext uri="{FF2B5EF4-FFF2-40B4-BE49-F238E27FC236}">
                      <a16:creationId xmlns:a16="http://schemas.microsoft.com/office/drawing/2014/main" id="{79E3FE13-29E8-4D57-980A-B4744E4BCB6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98" name="strPhone01">
            <a:extLst>
              <a:ext uri="{FF2B5EF4-FFF2-40B4-BE49-F238E27FC236}">
                <a16:creationId xmlns:a16="http://schemas.microsoft.com/office/drawing/2014/main" id="{2B78352A-2DB0-42ED-B4CC-25C447E76308}"/>
              </a:ext>
            </a:extLst>
          </p:cNvPr>
          <p:cNvSpPr>
            <a:spLocks noGrp="1"/>
          </p:cNvSpPr>
          <p:nvPr>
            <p:ph type="body" sz="quarter" idx="12" hasCustomPrompt="1"/>
          </p:nvPr>
        </p:nvSpPr>
        <p:spPr>
          <a:xfrm>
            <a:off x="900707" y="3808869"/>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99" name="strEmail01">
            <a:extLst>
              <a:ext uri="{FF2B5EF4-FFF2-40B4-BE49-F238E27FC236}">
                <a16:creationId xmlns:a16="http://schemas.microsoft.com/office/drawing/2014/main" id="{7B808EA4-564C-4339-B276-14F0B11E1AF3}"/>
              </a:ext>
            </a:extLst>
          </p:cNvPr>
          <p:cNvSpPr>
            <a:spLocks noGrp="1"/>
          </p:cNvSpPr>
          <p:nvPr>
            <p:ph type="body" sz="quarter" idx="13" hasCustomPrompt="1"/>
          </p:nvPr>
        </p:nvSpPr>
        <p:spPr>
          <a:xfrm>
            <a:off x="900707" y="355108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200" name="strFunction01">
            <a:extLst>
              <a:ext uri="{FF2B5EF4-FFF2-40B4-BE49-F238E27FC236}">
                <a16:creationId xmlns:a16="http://schemas.microsoft.com/office/drawing/2014/main" id="{AA1447AC-4185-41D6-962B-6F4A08D889E8}"/>
              </a:ext>
            </a:extLst>
          </p:cNvPr>
          <p:cNvSpPr>
            <a:spLocks noGrp="1"/>
          </p:cNvSpPr>
          <p:nvPr>
            <p:ph type="body" sz="quarter" idx="11" hasCustomPrompt="1"/>
          </p:nvPr>
        </p:nvSpPr>
        <p:spPr>
          <a:xfrm>
            <a:off x="631150"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err="1"/>
              <a:t>Function</a:t>
            </a:r>
            <a:r>
              <a:rPr lang="nl-BE" dirty="0"/>
              <a:t> </a:t>
            </a:r>
            <a:r>
              <a:rPr lang="nl-BE" dirty="0" err="1"/>
              <a:t>Title</a:t>
            </a:r>
            <a:endParaRPr lang="nl-BE" dirty="0"/>
          </a:p>
        </p:txBody>
      </p:sp>
      <p:sp>
        <p:nvSpPr>
          <p:cNvPr id="201" name="strName01">
            <a:extLst>
              <a:ext uri="{FF2B5EF4-FFF2-40B4-BE49-F238E27FC236}">
                <a16:creationId xmlns:a16="http://schemas.microsoft.com/office/drawing/2014/main" id="{843068E5-7BFD-48E0-B26B-1EFB59D9A2D1}"/>
              </a:ext>
            </a:extLst>
          </p:cNvPr>
          <p:cNvSpPr>
            <a:spLocks noGrp="1"/>
          </p:cNvSpPr>
          <p:nvPr>
            <p:ph type="body" sz="quarter" idx="10" hasCustomPrompt="1"/>
          </p:nvPr>
        </p:nvSpPr>
        <p:spPr>
          <a:xfrm>
            <a:off x="631150" y="2867022"/>
            <a:ext cx="4320000" cy="246221"/>
          </a:xfrm>
        </p:spPr>
        <p:txBody>
          <a:bodyPr>
            <a:noAutofit/>
          </a:bodyPr>
          <a:lstStyle>
            <a:lvl1pPr>
              <a:spcBef>
                <a:spcPts val="0"/>
              </a:spcBef>
              <a:defRPr cap="all" baseline="0">
                <a:solidFill>
                  <a:schemeClr val="bg1"/>
                </a:solidFill>
                <a:latin typeface="+mj-lt"/>
              </a:defRPr>
            </a:lvl1pPr>
          </a:lstStyle>
          <a:p>
            <a:pPr lvl="0"/>
            <a:r>
              <a:rPr lang="nl-BE" dirty="0" err="1"/>
              <a:t>Firstname</a:t>
            </a:r>
            <a:r>
              <a:rPr lang="nl-BE" dirty="0"/>
              <a:t> </a:t>
            </a:r>
            <a:r>
              <a:rPr lang="nl-BE" dirty="0" err="1"/>
              <a:t>Lastname</a:t>
            </a:r>
            <a:endParaRPr lang="nl-BE" dirty="0"/>
          </a:p>
        </p:txBody>
      </p:sp>
    </p:spTree>
    <p:extLst>
      <p:ext uri="{BB962C8B-B14F-4D97-AF65-F5344CB8AC3E}">
        <p14:creationId xmlns:p14="http://schemas.microsoft.com/office/powerpoint/2010/main" val="3076585023"/>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ackCover">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7" name="Angled stripes">
            <a:extLst>
              <a:ext uri="{FF2B5EF4-FFF2-40B4-BE49-F238E27FC236}">
                <a16:creationId xmlns:a16="http://schemas.microsoft.com/office/drawing/2014/main" id="{4E731B71-5650-4C30-97B0-4057911655A6}"/>
              </a:ext>
            </a:extLst>
          </p:cNvPr>
          <p:cNvGrpSpPr/>
          <p:nvPr userDrawn="1"/>
        </p:nvGrpSpPr>
        <p:grpSpPr>
          <a:xfrm>
            <a:off x="2101012" y="2821242"/>
            <a:ext cx="11833943" cy="1855206"/>
            <a:chOff x="2101012" y="2821242"/>
            <a:chExt cx="11833943" cy="1855206"/>
          </a:xfrm>
        </p:grpSpPr>
        <p:sp>
          <p:nvSpPr>
            <p:cNvPr id="9" name="Angled stripe 1">
              <a:extLst>
                <a:ext uri="{FF2B5EF4-FFF2-40B4-BE49-F238E27FC236}">
                  <a16:creationId xmlns:a16="http://schemas.microsoft.com/office/drawing/2014/main" id="{6661A596-05F4-42F3-B61C-DC7028F8CAD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Angled stripe 2">
              <a:extLst>
                <a:ext uri="{FF2B5EF4-FFF2-40B4-BE49-F238E27FC236}">
                  <a16:creationId xmlns:a16="http://schemas.microsoft.com/office/drawing/2014/main" id="{E92F2EB7-C25E-4DBB-B49D-88374BC93E28}"/>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1" name="GameChangers">
            <a:extLst>
              <a:ext uri="{FF2B5EF4-FFF2-40B4-BE49-F238E27FC236}">
                <a16:creationId xmlns:a16="http://schemas.microsoft.com/office/drawing/2014/main" id="{26B8CB77-607B-4512-89C5-9851231EE864}"/>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12" name="IpsosLogo">
            <a:extLst>
              <a:ext uri="{FF2B5EF4-FFF2-40B4-BE49-F238E27FC236}">
                <a16:creationId xmlns:a16="http://schemas.microsoft.com/office/drawing/2014/main" id="{CF6DDE30-F945-4D4E-8F34-AB449811E7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201538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_Light">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a:solidFill>
            <a:schemeClr val="bg1">
              <a:lumMod val="95000"/>
            </a:schemeClr>
          </a:solidFill>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3" name="Slide Number Placeholder 2">
            <a:extLst>
              <a:ext uri="{FF2B5EF4-FFF2-40B4-BE49-F238E27FC236}">
                <a16:creationId xmlns:a16="http://schemas.microsoft.com/office/drawing/2014/main" id="{130E4126-5247-46D6-AA2C-63AA262DD9CA}"/>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
        <p:nvSpPr>
          <p:cNvPr id="9" name="strTableOfContents">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14473" y="1593561"/>
            <a:ext cx="11369540" cy="4535777"/>
          </a:xfrm>
        </p:spPr>
        <p:txBody>
          <a:bodyPr wrap="square" lIns="0" rIns="0" numCol="2" spcCol="576000">
            <a:noAutofit/>
          </a:bodyPr>
          <a:lstStyle>
            <a:lvl1pPr marL="0" marR="0" indent="0" algn="l" defTabSz="447675" rtl="0" eaLnBrk="1" fontAlgn="auto" latinLnBrk="0" hangingPunct="1">
              <a:lnSpc>
                <a:spcPct val="100000"/>
              </a:lnSpc>
              <a:spcBef>
                <a:spcPts val="1800"/>
              </a:spcBef>
              <a:spcAft>
                <a:spcPts val="0"/>
              </a:spcAft>
              <a:buClrTx/>
              <a:buSzPct val="100000"/>
              <a:buFont typeface="+mj-lt"/>
              <a:buNone/>
              <a:tabLst/>
              <a:defRPr sz="1600" b="1">
                <a:solidFill>
                  <a:schemeClr val="tx2"/>
                </a:solidFill>
                <a:latin typeface="+mn-lt"/>
              </a:defRPr>
            </a:lvl1pPr>
            <a:lvl2pPr marL="447675" indent="0" defTabSz="447675">
              <a:lnSpc>
                <a:spcPct val="100000"/>
              </a:lnSpc>
              <a:buFont typeface="Arial" panose="020B0604020202020204" pitchFamily="34" charset="0"/>
              <a:buNone/>
              <a:defRPr sz="1600">
                <a:solidFill>
                  <a:schemeClr val="tx2"/>
                </a:solidFill>
              </a:defRPr>
            </a:lvl2pPr>
            <a:lvl3pPr marL="895350" indent="0" defTabSz="447675">
              <a:buNone/>
              <a:defRPr>
                <a:solidFill>
                  <a:schemeClr val="tx2"/>
                </a:solidFill>
              </a:defRPr>
            </a:lvl3pPr>
            <a:lvl4pPr>
              <a:defRPr>
                <a:solidFill>
                  <a:schemeClr val="bg1"/>
                </a:solidFill>
              </a:defRPr>
            </a:lvl4pPr>
            <a:lvl5pPr>
              <a:defRPr>
                <a:solidFill>
                  <a:schemeClr val="bg1"/>
                </a:solidFill>
              </a:defRPr>
            </a:lvl5pPr>
          </a:lstStyle>
          <a:p>
            <a:pPr lvl="0"/>
            <a:r>
              <a:rPr lang="nl-BE" noProof="0" dirty="0"/>
              <a:t>1. 	CHAPTER TITLE</a:t>
            </a:r>
          </a:p>
          <a:p>
            <a:pPr lvl="1"/>
            <a:r>
              <a:rPr lang="nl-BE" noProof="0" dirty="0"/>
              <a:t>1.1	</a:t>
            </a:r>
            <a:r>
              <a:rPr lang="nl-BE" noProof="0" dirty="0" err="1"/>
              <a:t>Section</a:t>
            </a:r>
            <a:r>
              <a:rPr lang="nl-BE" noProof="0" dirty="0"/>
              <a:t> </a:t>
            </a:r>
            <a:r>
              <a:rPr lang="nl-BE" noProof="0" dirty="0" err="1"/>
              <a:t>title</a:t>
            </a:r>
            <a:endParaRPr lang="nl-BE" noProof="0" dirty="0"/>
          </a:p>
          <a:p>
            <a:pPr lvl="1"/>
            <a:r>
              <a:rPr lang="nl-BE" noProof="0" dirty="0"/>
              <a:t>1.2	</a:t>
            </a:r>
            <a:r>
              <a:rPr lang="nl-BE" noProof="0" dirty="0" err="1"/>
              <a:t>Section</a:t>
            </a:r>
            <a:r>
              <a:rPr lang="nl-BE" noProof="0" dirty="0"/>
              <a:t> </a:t>
            </a:r>
            <a:r>
              <a:rPr lang="nl-BE" noProof="0" dirty="0" err="1"/>
              <a:t>title</a:t>
            </a:r>
            <a:endParaRPr lang="nl-BE" noProof="0" dirty="0"/>
          </a:p>
          <a:p>
            <a:pPr lvl="2"/>
            <a:r>
              <a:rPr lang="nl-BE" noProof="0" dirty="0"/>
              <a:t>1.2.1	</a:t>
            </a:r>
            <a:r>
              <a:rPr lang="nl-BE" noProof="0" dirty="0" err="1"/>
              <a:t>Subsection</a:t>
            </a:r>
            <a:r>
              <a:rPr lang="nl-BE" noProof="0" dirty="0"/>
              <a:t> </a:t>
            </a:r>
            <a:r>
              <a:rPr lang="nl-BE" noProof="0" dirty="0" err="1"/>
              <a:t>title</a:t>
            </a:r>
            <a:endParaRPr lang="nl-BE" noProof="0" dirty="0"/>
          </a:p>
          <a:p>
            <a:pPr lvl="2"/>
            <a:r>
              <a:rPr lang="nl-BE" noProof="0" dirty="0"/>
              <a:t>1.2.2	</a:t>
            </a:r>
            <a:r>
              <a:rPr lang="nl-BE" noProof="0" dirty="0" err="1"/>
              <a:t>Subsection</a:t>
            </a:r>
            <a:r>
              <a:rPr lang="nl-BE" noProof="0" dirty="0"/>
              <a:t> </a:t>
            </a:r>
            <a:r>
              <a:rPr lang="nl-BE" noProof="0" dirty="0" err="1"/>
              <a:t>title</a:t>
            </a:r>
            <a:endParaRPr lang="nl-BE" noProof="0" dirty="0"/>
          </a:p>
          <a:p>
            <a:pPr lvl="0"/>
            <a:r>
              <a:rPr lang="nl-BE" noProof="0" dirty="0"/>
              <a:t>2. 	CHAPTER TITLE</a:t>
            </a:r>
          </a:p>
          <a:p>
            <a:pPr lvl="1"/>
            <a:r>
              <a:rPr lang="nl-BE" noProof="0" dirty="0"/>
              <a:t>2.1	</a:t>
            </a:r>
            <a:r>
              <a:rPr lang="nl-BE" noProof="0" dirty="0" err="1"/>
              <a:t>Section</a:t>
            </a:r>
            <a:r>
              <a:rPr lang="nl-BE" noProof="0" dirty="0"/>
              <a:t> </a:t>
            </a:r>
            <a:r>
              <a:rPr lang="nl-BE" noProof="0" dirty="0" err="1"/>
              <a:t>title</a:t>
            </a:r>
            <a:endParaRPr lang="nl-BE" noProof="0" dirty="0"/>
          </a:p>
          <a:p>
            <a:pPr lvl="1"/>
            <a:r>
              <a:rPr lang="nl-BE" noProof="0" dirty="0"/>
              <a:t>2.2	</a:t>
            </a:r>
            <a:r>
              <a:rPr lang="nl-BE" noProof="0" dirty="0" err="1"/>
              <a:t>Section</a:t>
            </a:r>
            <a:r>
              <a:rPr lang="nl-BE" noProof="0" dirty="0"/>
              <a:t> </a:t>
            </a:r>
            <a:r>
              <a:rPr lang="nl-BE" noProof="0" dirty="0" err="1"/>
              <a:t>title</a:t>
            </a:r>
            <a:endParaRPr lang="nl-BE" noProof="0" dirty="0"/>
          </a:p>
          <a:p>
            <a:pPr lvl="0"/>
            <a:r>
              <a:rPr lang="nl-BE" noProof="0" dirty="0"/>
              <a:t>3.	CHAPTER TITLE</a:t>
            </a:r>
          </a:p>
          <a:p>
            <a:pPr marL="0" marR="0" lvl="0" indent="0" algn="l" defTabSz="447675" rtl="0" eaLnBrk="1" fontAlgn="auto" latinLnBrk="0" hangingPunct="1">
              <a:lnSpc>
                <a:spcPct val="100000"/>
              </a:lnSpc>
              <a:spcBef>
                <a:spcPts val="1800"/>
              </a:spcBef>
              <a:spcAft>
                <a:spcPts val="0"/>
              </a:spcAft>
              <a:buClrTx/>
              <a:buSzPct val="100000"/>
              <a:buFont typeface="+mj-lt"/>
              <a:buNone/>
              <a:tabLst/>
              <a:defRPr/>
            </a:pPr>
            <a:r>
              <a:rPr lang="nl-BE" noProof="0" dirty="0"/>
              <a:t>4.	CHAPTER TITLE</a:t>
            </a:r>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noAutofit/>
          </a:bodyPr>
          <a:lstStyle>
            <a:lvl1pPr>
              <a:lnSpc>
                <a:spcPct val="80000"/>
              </a:lnSpc>
              <a:defRPr sz="6000" spc="-200" baseline="0">
                <a:solidFill>
                  <a:schemeClr val="bg2"/>
                </a:solidFill>
              </a:defRPr>
            </a:lvl1pPr>
          </a:lstStyle>
          <a:p>
            <a:r>
              <a:rPr lang="nl-BE" noProof="0" dirty="0"/>
              <a:t>SUMMARY</a:t>
            </a:r>
          </a:p>
        </p:txBody>
      </p:sp>
    </p:spTree>
    <p:extLst>
      <p:ext uri="{BB962C8B-B14F-4D97-AF65-F5344CB8AC3E}">
        <p14:creationId xmlns:p14="http://schemas.microsoft.com/office/powerpoint/2010/main" val="906195979"/>
      </p:ext>
    </p:extLst>
  </p:cSld>
  <p:clrMapOvr>
    <a:masterClrMapping/>
  </p:clrMapOvr>
  <p:extLst>
    <p:ext uri="{DCECCB84-F9BA-43D5-87BE-67443E8EF086}">
      <p15:sldGuideLst xmlns:p15="http://schemas.microsoft.com/office/powerpoint/2012/main">
        <p15:guide id="1" orient="horz" pos="323">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bout Ipso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Slide Number Placeholder 1">
            <a:extLst>
              <a:ext uri="{FF2B5EF4-FFF2-40B4-BE49-F238E27FC236}">
                <a16:creationId xmlns:a16="http://schemas.microsoft.com/office/drawing/2014/main" id="{47F634C5-9F96-45B9-BD58-344CAD7F5456}"/>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10" name="Straight Connector 9">
            <a:extLst>
              <a:ext uri="{FF2B5EF4-FFF2-40B4-BE49-F238E27FC236}">
                <a16:creationId xmlns:a16="http://schemas.microsoft.com/office/drawing/2014/main" id="{ACCC9E81-92EB-4F8F-AC7F-CECE11C1EAFB}"/>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Chapter_Purple-Bg">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A0FD9A31-3B57-4E64-9A25-74C1F66819BC}"/>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0ECAA9D5-D309-43D3-917A-9B4F3AF3E50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6" name="Angled stripe 2">
              <a:extLst>
                <a:ext uri="{FF2B5EF4-FFF2-40B4-BE49-F238E27FC236}">
                  <a16:creationId xmlns:a16="http://schemas.microsoft.com/office/drawing/2014/main" id="{DE3686A9-EBE0-4639-9051-31EC987AA07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677104"/>
          </a:xfrm>
        </p:spPr>
        <p:txBody>
          <a:bodyPr lIns="72000" tIns="180000" rIns="72000" anchor="t">
            <a:spAutoFit/>
          </a:bodyPr>
          <a:lstStyle>
            <a:lvl1pPr>
              <a:lnSpc>
                <a:spcPct val="80000"/>
              </a:lnSpc>
              <a:defRPr sz="6000">
                <a:solidFill>
                  <a:schemeClr val="bg1"/>
                </a:solidFill>
                <a:latin typeface="+mj-lt"/>
              </a:defRPr>
            </a:lvl1pPr>
          </a:lstStyle>
          <a:p>
            <a:r>
              <a:rPr lang="nl-BE"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2816932"/>
            <a:ext cx="7551996" cy="442035"/>
          </a:xfrm>
        </p:spPr>
        <p:txBody>
          <a:bodyPr lIns="72000" tIns="36000" rIns="72000" bIns="36000">
            <a:spAutoFit/>
          </a:bodyPr>
          <a:lstStyle>
            <a:lvl1pPr marL="0" indent="0">
              <a:spcBef>
                <a:spcPts val="6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dirty="0" err="1"/>
              <a:t>Subtitle</a:t>
            </a:r>
            <a:r>
              <a:rPr lang="nl-BE" dirty="0"/>
              <a:t> of </a:t>
            </a:r>
            <a:r>
              <a:rPr lang="nl-BE" dirty="0" err="1"/>
              <a:t>the</a:t>
            </a:r>
            <a:r>
              <a:rPr lang="nl-BE" dirty="0"/>
              <a:t> </a:t>
            </a:r>
            <a:r>
              <a:rPr lang="nl-BE" dirty="0" err="1"/>
              <a:t>chapter</a:t>
            </a:r>
            <a:endParaRPr lang="nl-BE" dirty="0"/>
          </a:p>
        </p:txBody>
      </p:sp>
      <p:sp>
        <p:nvSpPr>
          <p:cNvPr id="2" name="Slide Number Placeholder 1">
            <a:extLst>
              <a:ext uri="{FF2B5EF4-FFF2-40B4-BE49-F238E27FC236}">
                <a16:creationId xmlns:a16="http://schemas.microsoft.com/office/drawing/2014/main" id="{52670095-27C6-473E-A80D-301F4F557DE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a:t>
            </a:fld>
            <a:r>
              <a:rPr lang="nl-BE" dirty="0"/>
              <a:t> </a:t>
            </a:r>
          </a:p>
        </p:txBody>
      </p:sp>
      <p:sp>
        <p:nvSpPr>
          <p:cNvPr id="16" name="TextBox 15">
            <a:extLst>
              <a:ext uri="{FF2B5EF4-FFF2-40B4-BE49-F238E27FC236}">
                <a16:creationId xmlns:a16="http://schemas.microsoft.com/office/drawing/2014/main" id="{2D2330DD-2034-4107-9E6E-20F0C3CA9719}"/>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cxnSp>
        <p:nvCxnSpPr>
          <p:cNvPr id="18" name="Straight Connector 17">
            <a:extLst>
              <a:ext uri="{FF2B5EF4-FFF2-40B4-BE49-F238E27FC236}">
                <a16:creationId xmlns:a16="http://schemas.microsoft.com/office/drawing/2014/main" id="{92E181BD-EBEE-47F3-9A85-BAC07DB2C780}"/>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Espace réservé du texte 11">
            <a:extLst>
              <a:ext uri="{FF2B5EF4-FFF2-40B4-BE49-F238E27FC236}">
                <a16:creationId xmlns:a16="http://schemas.microsoft.com/office/drawing/2014/main" id="{338A27D8-3971-4694-A006-C67BD5F424E3}"/>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dirty="0"/>
              <a:t>0</a:t>
            </a:r>
          </a:p>
        </p:txBody>
      </p:sp>
      <p:pic>
        <p:nvPicPr>
          <p:cNvPr id="12" name="Graphique 8">
            <a:extLst>
              <a:ext uri="{FF2B5EF4-FFF2-40B4-BE49-F238E27FC236}">
                <a16:creationId xmlns:a16="http://schemas.microsoft.com/office/drawing/2014/main" id="{36C9F6C1-D89C-4446-9248-A41D7AC009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610995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_Ligh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1" y="5125819"/>
            <a:ext cx="11375321" cy="738664"/>
          </a:xfrm>
        </p:spPr>
        <p:txBody>
          <a:bodyPr lIns="0" anchor="b">
            <a:noAutofit/>
          </a:bodyPr>
          <a:lstStyle>
            <a:lvl1pPr>
              <a:lnSpc>
                <a:spcPct val="80000"/>
              </a:lnSpc>
              <a:defRPr sz="6000" spc="-200" baseline="0">
                <a:solidFill>
                  <a:schemeClr val="bg2"/>
                </a:solidFill>
              </a:defRPr>
            </a:lvl1pPr>
          </a:lstStyle>
          <a:p>
            <a:r>
              <a:rPr lang="nl-BE" noProof="0" dirty="0"/>
              <a:t>SUMMARY</a:t>
            </a:r>
          </a:p>
        </p:txBody>
      </p:sp>
      <p:sp>
        <p:nvSpPr>
          <p:cNvPr id="3" name="Slide Number Placeholder 2">
            <a:extLst>
              <a:ext uri="{FF2B5EF4-FFF2-40B4-BE49-F238E27FC236}">
                <a16:creationId xmlns:a16="http://schemas.microsoft.com/office/drawing/2014/main" id="{130E4126-5247-46D6-AA2C-63AA262DD9CA}"/>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grpSp>
        <p:nvGrpSpPr>
          <p:cNvPr id="5" name="Group 4">
            <a:extLst>
              <a:ext uri="{FF2B5EF4-FFF2-40B4-BE49-F238E27FC236}">
                <a16:creationId xmlns:a16="http://schemas.microsoft.com/office/drawing/2014/main" id="{45446653-A1D8-4E73-8A70-5B844AF68F5F}"/>
              </a:ext>
            </a:extLst>
          </p:cNvPr>
          <p:cNvGrpSpPr/>
          <p:nvPr userDrawn="1"/>
        </p:nvGrpSpPr>
        <p:grpSpPr>
          <a:xfrm>
            <a:off x="-954765" y="889565"/>
            <a:ext cx="5372804" cy="1067932"/>
            <a:chOff x="-954765" y="889565"/>
            <a:chExt cx="5372804" cy="1067932"/>
          </a:xfrm>
        </p:grpSpPr>
        <p:sp>
          <p:nvSpPr>
            <p:cNvPr id="11" name="Forme libre : forme 22">
              <a:extLst>
                <a:ext uri="{FF2B5EF4-FFF2-40B4-BE49-F238E27FC236}">
                  <a16:creationId xmlns:a16="http://schemas.microsoft.com/office/drawing/2014/main" id="{35713389-3714-432A-ACF7-ED376D4DE1F8}"/>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dirty="0"/>
            </a:p>
          </p:txBody>
        </p:sp>
        <p:sp>
          <p:nvSpPr>
            <p:cNvPr id="12" name="Forme libre : forme 20">
              <a:extLst>
                <a:ext uri="{FF2B5EF4-FFF2-40B4-BE49-F238E27FC236}">
                  <a16:creationId xmlns:a16="http://schemas.microsoft.com/office/drawing/2014/main" id="{313A3C77-5424-4810-8AE7-0FD7B7AF2747}"/>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dirty="0"/>
            </a:p>
          </p:txBody>
        </p:sp>
      </p:grpSp>
    </p:spTree>
    <p:extLst>
      <p:ext uri="{BB962C8B-B14F-4D97-AF65-F5344CB8AC3E}">
        <p14:creationId xmlns:p14="http://schemas.microsoft.com/office/powerpoint/2010/main" val="1043584404"/>
      </p:ext>
    </p:extLst>
  </p:cSld>
  <p:clrMapOvr>
    <a:masterClrMapping/>
  </p:clrMapOvr>
  <p:extLst>
    <p:ext uri="{DCECCB84-F9BA-43D5-87BE-67443E8EF086}">
      <p15:sldGuideLst xmlns:p15="http://schemas.microsoft.com/office/powerpoint/2012/main">
        <p15:guide id="1" orient="horz" pos="32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_Default">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16" name="Angled stripes">
            <a:extLst>
              <a:ext uri="{FF2B5EF4-FFF2-40B4-BE49-F238E27FC236}">
                <a16:creationId xmlns:a16="http://schemas.microsoft.com/office/drawing/2014/main" id="{2C4B8BAF-AE5A-4D99-B44E-CE24F999213A}"/>
              </a:ext>
            </a:extLst>
          </p:cNvPr>
          <p:cNvGrpSpPr/>
          <p:nvPr userDrawn="1"/>
        </p:nvGrpSpPr>
        <p:grpSpPr>
          <a:xfrm>
            <a:off x="3254052" y="0"/>
            <a:ext cx="8937949" cy="6858001"/>
            <a:chOff x="3254052" y="0"/>
            <a:chExt cx="8937949" cy="6858001"/>
          </a:xfrm>
        </p:grpSpPr>
        <p:sp>
          <p:nvSpPr>
            <p:cNvPr id="17" name="Angled stripe 1">
              <a:extLst>
                <a:ext uri="{FF2B5EF4-FFF2-40B4-BE49-F238E27FC236}">
                  <a16:creationId xmlns:a16="http://schemas.microsoft.com/office/drawing/2014/main" id="{85C70DEE-01A2-4BB4-AF39-A9D287892963}"/>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8" name="Angled stripe 2">
              <a:extLst>
                <a:ext uri="{FF2B5EF4-FFF2-40B4-BE49-F238E27FC236}">
                  <a16:creationId xmlns:a16="http://schemas.microsoft.com/office/drawing/2014/main" id="{7C56B406-5C6C-42AB-952E-A67FF85931D1}"/>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dirty="0"/>
              <a:t>0</a:t>
            </a:r>
          </a:p>
        </p:txBody>
      </p:sp>
      <p:sp>
        <p:nvSpPr>
          <p:cNvPr id="4" name="strSubtitle">
            <a:extLst>
              <a:ext uri="{FF2B5EF4-FFF2-40B4-BE49-F238E27FC236}">
                <a16:creationId xmlns:a16="http://schemas.microsoft.com/office/drawing/2014/main" id="{C2E513F1-2D63-478C-B341-4B95DCCDE07F}"/>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dirty="0" err="1"/>
              <a:t>Subtitle</a:t>
            </a:r>
            <a:r>
              <a:rPr lang="nl-BE" dirty="0"/>
              <a:t> of </a:t>
            </a:r>
            <a:r>
              <a:rPr lang="nl-BE" dirty="0" err="1"/>
              <a:t>the</a:t>
            </a:r>
            <a:r>
              <a:rPr lang="nl-BE" dirty="0"/>
              <a:t> </a:t>
            </a:r>
            <a:r>
              <a:rPr lang="nl-BE" dirty="0" err="1"/>
              <a:t>chapter</a:t>
            </a:r>
            <a:endParaRPr lang="nl-BE" dirty="0"/>
          </a:p>
        </p:txBody>
      </p:sp>
      <p:sp>
        <p:nvSpPr>
          <p:cNvPr id="15" name="str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dirty="0"/>
              <a:t>TITLE OF THE </a:t>
            </a:r>
            <a:r>
              <a:rPr lang="nl-BE" noProof="0" dirty="0" err="1"/>
              <a:t>CHapter</a:t>
            </a:r>
            <a:endParaRPr lang="nl-BE" noProof="0" dirty="0"/>
          </a:p>
        </p:txBody>
      </p:sp>
      <p:sp>
        <p:nvSpPr>
          <p:cNvPr id="2" name="strSlideNumber">
            <a:extLst>
              <a:ext uri="{FF2B5EF4-FFF2-40B4-BE49-F238E27FC236}">
                <a16:creationId xmlns:a16="http://schemas.microsoft.com/office/drawing/2014/main" id="{FB118F43-5A71-4406-A46A-98998AD722B4}"/>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22" name="SlideNumberLine">
            <a:extLst>
              <a:ext uri="{FF2B5EF4-FFF2-40B4-BE49-F238E27FC236}">
                <a16:creationId xmlns:a16="http://schemas.microsoft.com/office/drawing/2014/main" id="{8F97C3CD-7788-44F6-A410-986B00DD6249}"/>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Ipsos">
            <a:extLst>
              <a:ext uri="{FF2B5EF4-FFF2-40B4-BE49-F238E27FC236}">
                <a16:creationId xmlns:a16="http://schemas.microsoft.com/office/drawing/2014/main" id="{CFE675CD-A586-4D36-9E02-4FB267583B9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13" name="IpsosLogo">
            <a:extLst>
              <a:ext uri="{FF2B5EF4-FFF2-40B4-BE49-F238E27FC236}">
                <a16:creationId xmlns:a16="http://schemas.microsoft.com/office/drawing/2014/main" id="{61F9706F-5333-46C4-B539-E29F7BDE8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9740980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Default">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6" name="Angled stripes">
            <a:extLst>
              <a:ext uri="{FF2B5EF4-FFF2-40B4-BE49-F238E27FC236}">
                <a16:creationId xmlns:a16="http://schemas.microsoft.com/office/drawing/2014/main" id="{7879DBC7-A314-40E7-97A8-8683CC8095F4}"/>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1" name="strTitlePosition">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dirty="0"/>
              <a:t>0.0</a:t>
            </a:r>
          </a:p>
        </p:txBody>
      </p:sp>
      <p:sp>
        <p:nvSpPr>
          <p:cNvPr id="5" name="strChapterNumber">
            <a:extLst>
              <a:ext uri="{FF2B5EF4-FFF2-40B4-BE49-F238E27FC236}">
                <a16:creationId xmlns:a16="http://schemas.microsoft.com/office/drawing/2014/main" id="{2182497A-A9CD-4B73-98C8-BBA11B48CAEC}"/>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dirty="0"/>
              <a:t>0. </a:t>
            </a:r>
            <a:r>
              <a:rPr lang="nl-BE" dirty="0" err="1"/>
              <a:t>Chapter</a:t>
            </a:r>
            <a:r>
              <a:rPr lang="nl-BE" dirty="0"/>
              <a:t> </a:t>
            </a:r>
            <a:r>
              <a:rPr lang="nl-BE" dirty="0" err="1"/>
              <a:t>Title</a:t>
            </a:r>
            <a:endParaRPr lang="nl-BE" dirty="0"/>
          </a:p>
        </p:txBody>
      </p:sp>
      <p:sp>
        <p:nvSpPr>
          <p:cNvPr id="15" name="strSection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dirty="0"/>
              <a:t>TITLE OF THE </a:t>
            </a:r>
            <a:r>
              <a:rPr lang="nl-BE" noProof="0" dirty="0" err="1"/>
              <a:t>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40639094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section_Default">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059B2BEC-F583-4FA5-9AE6-57357B295FCE}"/>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1" name="strTitlePosition">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dirty="0"/>
              <a:t>a</a:t>
            </a:r>
          </a:p>
        </p:txBody>
      </p:sp>
      <p:sp>
        <p:nvSpPr>
          <p:cNvPr id="12" name="strSectionNumber">
            <a:extLst>
              <a:ext uri="{FF2B5EF4-FFF2-40B4-BE49-F238E27FC236}">
                <a16:creationId xmlns:a16="http://schemas.microsoft.com/office/drawing/2014/main" id="{0C5D9885-14DA-471D-BC6C-44EF4CFAA74B}"/>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dirty="0"/>
              <a:t>0.0 </a:t>
            </a:r>
            <a:r>
              <a:rPr lang="nl-BE" noProof="0" dirty="0" err="1"/>
              <a:t>Section</a:t>
            </a:r>
            <a:r>
              <a:rPr lang="nl-BE" noProof="0" dirty="0"/>
              <a:t> </a:t>
            </a:r>
            <a:r>
              <a:rPr lang="nl-BE" noProof="0" dirty="0" err="1"/>
              <a:t>Title</a:t>
            </a:r>
            <a:endParaRPr lang="nl-BE" noProof="0" dirty="0"/>
          </a:p>
        </p:txBody>
      </p:sp>
      <p:sp>
        <p:nvSpPr>
          <p:cNvPr id="15" name="strSubsection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dirty="0"/>
              <a:t>TITLE OF THE </a:t>
            </a:r>
            <a:r>
              <a:rPr lang="nl-BE" noProof="0" dirty="0" err="1"/>
              <a:t>SubSection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236106620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4.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5.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51F5451-CC20-46A2-802F-F9D60C2A61E7}"/>
              </a:ext>
            </a:extLst>
          </p:cNvPr>
          <p:cNvSpPr>
            <a:spLocks noGrp="1"/>
          </p:cNvSpPr>
          <p:nvPr>
            <p:ph type="title"/>
          </p:nvPr>
        </p:nvSpPr>
        <p:spPr>
          <a:xfrm>
            <a:off x="407988" y="368300"/>
            <a:ext cx="11376023" cy="387798"/>
          </a:xfrm>
          <a:prstGeom prst="rect">
            <a:avLst/>
          </a:prstGeom>
        </p:spPr>
        <p:txBody>
          <a:bodyPr vert="horz" wrap="square" lIns="0" tIns="0" rIns="0" bIns="0" rtlCol="0" anchor="t">
            <a:noAutofit/>
          </a:bodyPr>
          <a:lstStyle/>
          <a:p>
            <a:r>
              <a:rPr lang="nl-BE" noProof="0" dirty="0"/>
              <a:t>TITLE OF THE SLIDE – </a:t>
            </a:r>
            <a:r>
              <a:rPr lang="nl-BE" noProof="0" dirty="0" err="1"/>
              <a:t>one</a:t>
            </a:r>
            <a:r>
              <a:rPr lang="nl-BE" noProof="0" dirty="0"/>
              <a:t> line</a:t>
            </a:r>
          </a:p>
        </p:txBody>
      </p:sp>
      <p:sp>
        <p:nvSpPr>
          <p:cNvPr id="3" name="Text">
            <a:extLst>
              <a:ext uri="{FF2B5EF4-FFF2-40B4-BE49-F238E27FC236}">
                <a16:creationId xmlns:a16="http://schemas.microsoft.com/office/drawing/2014/main" id="{41F54BE0-878D-4EDE-9290-206FC15489D4}"/>
              </a:ext>
            </a:extLst>
          </p:cNvPr>
          <p:cNvSpPr>
            <a:spLocks noGrp="1"/>
          </p:cNvSpPr>
          <p:nvPr>
            <p:ph type="body" idx="1"/>
          </p:nvPr>
        </p:nvSpPr>
        <p:spPr>
          <a:xfrm>
            <a:off x="411892" y="1196975"/>
            <a:ext cx="11372119" cy="4662805"/>
          </a:xfrm>
          <a:prstGeom prst="rect">
            <a:avLst/>
          </a:prstGeom>
        </p:spPr>
        <p:txBody>
          <a:bodyPr vert="horz" lIns="0" tIns="0" rIns="0" bIns="0" rtlCol="0">
            <a:noAutofit/>
          </a:bodyPr>
          <a:lstStyle/>
          <a:p>
            <a:pPr lvl="0"/>
            <a:r>
              <a:rPr lang="nl-BE" noProof="0" dirty="0"/>
              <a:t>Click to change </a:t>
            </a:r>
            <a:r>
              <a:rPr lang="nl-BE" noProof="0" dirty="0" err="1"/>
              <a:t>the</a:t>
            </a:r>
            <a:r>
              <a:rPr lang="nl-BE" noProof="0" dirty="0"/>
              <a:t> </a:t>
            </a:r>
            <a:r>
              <a:rPr lang="nl-BE" noProof="0" dirty="0" err="1"/>
              <a:t>text</a:t>
            </a:r>
            <a:r>
              <a:rPr lang="nl-BE" noProof="0" dirty="0"/>
              <a:t> </a:t>
            </a:r>
            <a:r>
              <a:rPr lang="nl-BE" noProof="0" dirty="0" err="1"/>
              <a:t>styles</a:t>
            </a:r>
            <a:r>
              <a:rPr lang="nl-BE" noProof="0" dirty="0"/>
              <a:t> on </a:t>
            </a:r>
            <a:r>
              <a:rPr lang="nl-BE" noProof="0" dirty="0" err="1"/>
              <a:t>the</a:t>
            </a:r>
            <a:r>
              <a:rPr lang="nl-BE" noProof="0" dirty="0"/>
              <a:t> slide master</a:t>
            </a:r>
          </a:p>
          <a:p>
            <a:pPr lvl="0"/>
            <a:r>
              <a:rPr lang="nl-BE" noProof="0" dirty="0"/>
              <a:t>First level</a:t>
            </a:r>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
        <p:nvSpPr>
          <p:cNvPr id="6" name="SlideNumber">
            <a:extLst>
              <a:ext uri="{FF2B5EF4-FFF2-40B4-BE49-F238E27FC236}">
                <a16:creationId xmlns:a16="http://schemas.microsoft.com/office/drawing/2014/main" id="{82FC3E58-D3FF-4715-9A44-E12BDE0AE046}"/>
              </a:ext>
            </a:extLst>
          </p:cNvPr>
          <p:cNvSpPr>
            <a:spLocks noGrp="1"/>
          </p:cNvSpPr>
          <p:nvPr>
            <p:ph type="sldNum" sz="quarter" idx="4"/>
          </p:nvPr>
        </p:nvSpPr>
        <p:spPr>
          <a:xfrm>
            <a:off x="407988" y="6200775"/>
            <a:ext cx="413543" cy="396875"/>
          </a:xfrm>
          <a:prstGeom prst="rect">
            <a:avLst/>
          </a:prstGeom>
        </p:spPr>
        <p:txBody>
          <a:bodyPr vert="horz" lIns="0" tIns="0" rIns="108000" bIns="0" rtlCol="0" anchor="ctr"/>
          <a:lstStyle>
            <a:lvl1pPr algn="r">
              <a:defRPr sz="900" b="1">
                <a:solidFill>
                  <a:schemeClr val="bg2">
                    <a:lumMod val="75000"/>
                  </a:schemeClr>
                </a:solidFill>
                <a:latin typeface="+mj-lt"/>
              </a:defRPr>
            </a:lvl1pPr>
          </a:lstStyle>
          <a:p>
            <a:fld id="{D61AABEC-672F-4B68-B914-690DA978312C}" type="slidenum">
              <a:rPr lang="nl-BE" smtClean="0"/>
              <a:pPr/>
              <a:t>‹#›</a:t>
            </a:fld>
            <a:r>
              <a:rPr lang="nl-BE" dirty="0"/>
              <a:t> </a:t>
            </a:r>
          </a:p>
        </p:txBody>
      </p:sp>
      <p:cxnSp>
        <p:nvCxnSpPr>
          <p:cNvPr id="9" name="SlideNumberSeparatorLine">
            <a:extLst>
              <a:ext uri="{FF2B5EF4-FFF2-40B4-BE49-F238E27FC236}">
                <a16:creationId xmlns:a16="http://schemas.microsoft.com/office/drawing/2014/main" id="{C7DC0234-AE1D-4E4F-9B36-FF599DB26CBB}"/>
              </a:ext>
            </a:extLst>
          </p:cNvPr>
          <p:cNvCxnSpPr/>
          <p:nvPr userDrawn="1"/>
        </p:nvCxnSpPr>
        <p:spPr>
          <a:xfrm>
            <a:off x="821531" y="6200775"/>
            <a:ext cx="0" cy="3968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c) Ipsos">
            <a:extLst>
              <a:ext uri="{FF2B5EF4-FFF2-40B4-BE49-F238E27FC236}">
                <a16:creationId xmlns:a16="http://schemas.microsoft.com/office/drawing/2014/main" id="{6ECE0C9D-E763-459F-AAF6-674D699E302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2">
                    <a:lumMod val="75000"/>
                  </a:schemeClr>
                </a:solidFill>
              </a:rPr>
              <a:t>© Ipsos</a:t>
            </a:r>
          </a:p>
        </p:txBody>
      </p:sp>
      <p:pic>
        <p:nvPicPr>
          <p:cNvPr id="8" name="Ipsos Logo">
            <a:extLst>
              <a:ext uri="{FF2B5EF4-FFF2-40B4-BE49-F238E27FC236}">
                <a16:creationId xmlns:a16="http://schemas.microsoft.com/office/drawing/2014/main" id="{3A546AA0-C6B3-42C0-8186-4347A8A4C660}"/>
              </a:ext>
            </a:extLst>
          </p:cNvPr>
          <p:cNvPicPr>
            <a:picLocks noChangeAspect="1"/>
          </p:cNvPicPr>
          <p:nvPr userDrawn="1"/>
        </p:nvPicPr>
        <p:blipFill>
          <a:blip r:embed="rId53"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pic>
        <p:nvPicPr>
          <p:cNvPr id="13" name="Revision_img_PEND" descr="A close up of a clock&#10;&#10;Description automatically generated" hidden="1">
            <a:extLst>
              <a:ext uri="{FF2B5EF4-FFF2-40B4-BE49-F238E27FC236}">
                <a16:creationId xmlns:a16="http://schemas.microsoft.com/office/drawing/2014/main" id="{D4C9F46A-6DF0-4394-AED2-E263E37EA84E}"/>
              </a:ext>
            </a:extLst>
          </p:cNvPr>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5" name="Revision_img_OK" descr="A picture containing object, clock&#10;&#10;Description automatically generated" hidden="1">
            <a:extLst>
              <a:ext uri="{FF2B5EF4-FFF2-40B4-BE49-F238E27FC236}">
                <a16:creationId xmlns:a16="http://schemas.microsoft.com/office/drawing/2014/main" id="{FD17A96F-4177-435A-9D24-55F9479D5AF7}"/>
              </a:ext>
            </a:extLst>
          </p:cNvPr>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6" name="Revision_img_REV" descr="A picture containing object, clock&#10;&#10;Description automatically generated" hidden="1">
            <a:extLst>
              <a:ext uri="{FF2B5EF4-FFF2-40B4-BE49-F238E27FC236}">
                <a16:creationId xmlns:a16="http://schemas.microsoft.com/office/drawing/2014/main" id="{04539F39-F53E-48C7-809D-A8C6001EAF80}"/>
              </a:ext>
            </a:extLst>
          </p:cNvPr>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sp>
        <p:nvSpPr>
          <p:cNvPr id="14" name="strVersion" hidden="1">
            <a:extLst>
              <a:ext uri="{FF2B5EF4-FFF2-40B4-BE49-F238E27FC236}">
                <a16:creationId xmlns:a16="http://schemas.microsoft.com/office/drawing/2014/main" id="{0A9555C8-BBE0-4755-B53A-AA4D731412DA}"/>
              </a:ext>
            </a:extLst>
          </p:cNvPr>
          <p:cNvSpPr txBox="1"/>
          <p:nvPr userDrawn="1"/>
        </p:nvSpPr>
        <p:spPr>
          <a:xfrm>
            <a:off x="12192000" y="-359807"/>
            <a:ext cx="771525" cy="369332"/>
          </a:xfrm>
          <a:prstGeom prst="rect">
            <a:avLst/>
          </a:prstGeom>
          <a:noFill/>
        </p:spPr>
        <p:txBody>
          <a:bodyPr wrap="square" rtlCol="0">
            <a:spAutoFit/>
          </a:bodyPr>
          <a:lstStyle/>
          <a:p>
            <a:r>
              <a:rPr lang="nl-BE" dirty="0"/>
              <a:t>V2</a:t>
            </a:r>
          </a:p>
        </p:txBody>
      </p:sp>
      <p:graphicFrame>
        <p:nvGraphicFramePr>
          <p:cNvPr id="54" name="IpsosToolbar_Briefing_Slide" hidden="1">
            <a:extLst>
              <a:ext uri="{FF2B5EF4-FFF2-40B4-BE49-F238E27FC236}">
                <a16:creationId xmlns:a16="http://schemas.microsoft.com/office/drawing/2014/main" id="{5645E350-601F-458B-AF2B-C8C4A50E624D}"/>
              </a:ext>
            </a:extLst>
          </p:cNvPr>
          <p:cNvGraphicFramePr>
            <a:graphicFrameLocks noGrp="1"/>
          </p:cNvGraphicFramePr>
          <p:nvPr userDrawn="1">
            <p:extLst>
              <p:ext uri="{D42A27DB-BD31-4B8C-83A1-F6EECF244321}">
                <p14:modId xmlns:p14="http://schemas.microsoft.com/office/powerpoint/2010/main" val="1246564647"/>
              </p:ext>
            </p:extLst>
          </p:nvPr>
        </p:nvGraphicFramePr>
        <p:xfrm>
          <a:off x="0" y="679520"/>
          <a:ext cx="4320000" cy="1440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a:txBody>
                    <a:bodyPr/>
                    <a:lstStyle/>
                    <a:p>
                      <a:r>
                        <a:rPr lang="en-US" sz="900" b="1" dirty="0">
                          <a:solidFill>
                            <a:srgbClr val="292929"/>
                          </a:solidFill>
                          <a:latin typeface="Arial" panose="020B0604020202020204" pitchFamily="34" charset="0"/>
                          <a:cs typeface="Arial" panose="020B0604020202020204" pitchFamily="34" charset="0"/>
                        </a:rPr>
                        <a:t>Base description (filter)</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15892294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Banner info</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2617901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Table/Question number/title</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589288394"/>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Break</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794224127"/>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Slide/Chart </a:t>
                      </a:r>
                      <a:r>
                        <a:rPr lang="en-US" sz="900" b="0" i="0" dirty="0">
                          <a:solidFill>
                            <a:srgbClr val="292929"/>
                          </a:solidFill>
                          <a:latin typeface="Arial" panose="020B0604020202020204" pitchFamily="34" charset="0"/>
                          <a:cs typeface="Arial" panose="020B0604020202020204" pitchFamily="34" charset="0"/>
                        </a:rPr>
                        <a:t>(if not in library!)</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4119806022"/>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Ranking</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0350353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Sigs</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012447535"/>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292929"/>
                          </a:solidFill>
                          <a:latin typeface="Arial" panose="020B0604020202020204" pitchFamily="34" charset="0"/>
                          <a:cs typeface="Arial" panose="020B0604020202020204" pitchFamily="34" charset="0"/>
                        </a:rPr>
                        <a:t>Extra instruction</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extLst>
                  <a:ext uri="{0D108BD9-81ED-4DB2-BD59-A6C34878D82A}">
                    <a16:rowId xmlns:a16="http://schemas.microsoft.com/office/drawing/2014/main" val="3782981876"/>
                  </a:ext>
                </a:extLst>
              </a:tr>
            </a:tbl>
          </a:graphicData>
        </a:graphic>
      </p:graphicFrame>
      <p:graphicFrame>
        <p:nvGraphicFramePr>
          <p:cNvPr id="55" name="IpsosToolbar_Briefing_General" hidden="1">
            <a:extLst>
              <a:ext uri="{FF2B5EF4-FFF2-40B4-BE49-F238E27FC236}">
                <a16:creationId xmlns:a16="http://schemas.microsoft.com/office/drawing/2014/main" id="{25769791-5E6A-4625-9BB1-142E0F45CCC8}"/>
              </a:ext>
            </a:extLst>
          </p:cNvPr>
          <p:cNvGraphicFramePr>
            <a:graphicFrameLocks noGrp="1"/>
          </p:cNvGraphicFramePr>
          <p:nvPr userDrawn="1">
            <p:extLst>
              <p:ext uri="{D42A27DB-BD31-4B8C-83A1-F6EECF244321}">
                <p14:modId xmlns:p14="http://schemas.microsoft.com/office/powerpoint/2010/main" val="3989122784"/>
              </p:ext>
            </p:extLst>
          </p:nvPr>
        </p:nvGraphicFramePr>
        <p:xfrm>
          <a:off x="0" y="-1"/>
          <a:ext cx="4320000" cy="2700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PROJECT TIMINGS &amp; BATCHES </a:t>
                      </a:r>
                      <a:r>
                        <a:rPr lang="en-GB" sz="900" dirty="0">
                          <a:solidFill>
                            <a:srgbClr val="292929"/>
                          </a:solidFill>
                          <a:latin typeface="Arial" panose="020B0604020202020204" pitchFamily="34" charset="0"/>
                          <a:cs typeface="Arial" panose="020B0604020202020204" pitchFamily="34" charset="0"/>
                        </a:rPr>
                        <a:t>(intermediate deadlines)</a:t>
                      </a:r>
                      <a:r>
                        <a:rPr lang="en-GB" sz="900" b="1" dirty="0">
                          <a:solidFill>
                            <a:srgbClr val="292929"/>
                          </a:solidFill>
                          <a:latin typeface="Arial" panose="020B0604020202020204" pitchFamily="34" charset="0"/>
                          <a:cs typeface="Arial" panose="020B0604020202020204" pitchFamily="34" charset="0"/>
                        </a:rPr>
                        <a:t>:</a:t>
                      </a:r>
                      <a:endParaRPr lang="en-GB" sz="1000" b="1" dirty="0">
                        <a:solidFill>
                          <a:srgbClr val="292929"/>
                        </a:solidFill>
                        <a:latin typeface="Arial" panose="020B0604020202020204" pitchFamily="34" charset="0"/>
                        <a:cs typeface="Arial" panose="020B0604020202020204" pitchFamily="34" charset="0"/>
                      </a:endParaRP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tcPr>
                </a:tc>
                <a:extLst>
                  <a:ext uri="{0D108BD9-81ED-4DB2-BD59-A6C34878D82A}">
                    <a16:rowId xmlns:a16="http://schemas.microsoft.com/office/drawing/2014/main" val="3540381696"/>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First review moment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15892294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Batch 1, 2, ...</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2617901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Deadline full report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extLst>
                  <a:ext uri="{0D108BD9-81ED-4DB2-BD59-A6C34878D82A}">
                    <a16:rowId xmlns:a16="http://schemas.microsoft.com/office/drawing/2014/main" val="589288394"/>
                  </a:ext>
                </a:extLst>
              </a:tr>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PROJECT INFO</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04247477"/>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794224127"/>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Project title</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4119806022"/>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Client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0350353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Project leader</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extLst>
                  <a:ext uri="{0D108BD9-81ED-4DB2-BD59-A6C34878D82A}">
                    <a16:rowId xmlns:a16="http://schemas.microsoft.com/office/drawing/2014/main" val="2012447535"/>
                  </a:ext>
                </a:extLst>
              </a:tr>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BRIEFING INSTRUCTIONS</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81120632"/>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Overall project instruction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816729115"/>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Conclusion layout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775208648"/>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Report language</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3620477378"/>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Low base size indication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265250029"/>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Extra instruction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extLst>
                  <a:ext uri="{0D108BD9-81ED-4DB2-BD59-A6C34878D82A}">
                    <a16:rowId xmlns:a16="http://schemas.microsoft.com/office/drawing/2014/main" val="3782981876"/>
                  </a:ext>
                </a:extLst>
              </a:tr>
            </a:tbl>
          </a:graphicData>
        </a:graphic>
      </p:graphicFrame>
      <p:sp>
        <p:nvSpPr>
          <p:cNvPr id="56" name="SigLetters" hidden="1">
            <a:extLst>
              <a:ext uri="{FF2B5EF4-FFF2-40B4-BE49-F238E27FC236}">
                <a16:creationId xmlns:a16="http://schemas.microsoft.com/office/drawing/2014/main" id="{6C52E38E-D3FD-4300-B326-F4D7E6C61E83}"/>
              </a:ext>
            </a:extLst>
          </p:cNvPr>
          <p:cNvSpPr txBox="1"/>
          <p:nvPr userDrawn="1"/>
        </p:nvSpPr>
        <p:spPr>
          <a:xfrm>
            <a:off x="12269749" y="592722"/>
            <a:ext cx="175295" cy="184666"/>
          </a:xfrm>
          <a:prstGeom prst="rect">
            <a:avLst/>
          </a:prstGeom>
          <a:noFill/>
        </p:spPr>
        <p:txBody>
          <a:bodyPr wrap="none" lIns="36000" tIns="0" rIns="36000" bIns="0" rtlCol="0" anchor="ctr">
            <a:spAutoFit/>
          </a:bodyPr>
          <a:lstStyle/>
          <a:p>
            <a:pPr algn="l"/>
            <a:r>
              <a:rPr lang="nl-BE" sz="1200" dirty="0">
                <a:solidFill>
                  <a:schemeClr val="bg2"/>
                </a:solidFill>
              </a:rPr>
              <a:t>A</a:t>
            </a:r>
          </a:p>
        </p:txBody>
      </p:sp>
      <p:sp>
        <p:nvSpPr>
          <p:cNvPr id="57" name="SigLettersWhite" hidden="1">
            <a:extLst>
              <a:ext uri="{FF2B5EF4-FFF2-40B4-BE49-F238E27FC236}">
                <a16:creationId xmlns:a16="http://schemas.microsoft.com/office/drawing/2014/main" id="{B1610C91-C6A1-46E6-8E63-BB7BA0925E7D}"/>
              </a:ext>
            </a:extLst>
          </p:cNvPr>
          <p:cNvSpPr txBox="1"/>
          <p:nvPr userDrawn="1"/>
        </p:nvSpPr>
        <p:spPr>
          <a:xfrm>
            <a:off x="12567513" y="592722"/>
            <a:ext cx="175295" cy="184666"/>
          </a:xfrm>
          <a:prstGeom prst="rect">
            <a:avLst/>
          </a:prstGeom>
          <a:noFill/>
        </p:spPr>
        <p:txBody>
          <a:bodyPr wrap="none" lIns="36000" tIns="0" rIns="36000" bIns="0" rtlCol="0" anchor="ctr">
            <a:spAutoFit/>
          </a:bodyPr>
          <a:lstStyle/>
          <a:p>
            <a:pPr algn="ctr"/>
            <a:r>
              <a:rPr lang="nl-BE" sz="1200" dirty="0">
                <a:solidFill>
                  <a:schemeClr val="bg1"/>
                </a:solidFill>
              </a:rPr>
              <a:t>A</a:t>
            </a:r>
          </a:p>
        </p:txBody>
      </p:sp>
      <p:grpSp>
        <p:nvGrpSpPr>
          <p:cNvPr id="58" name="SigEvoPos" hidden="1">
            <a:extLst>
              <a:ext uri="{FF2B5EF4-FFF2-40B4-BE49-F238E27FC236}">
                <a16:creationId xmlns:a16="http://schemas.microsoft.com/office/drawing/2014/main" id="{F5F81EA5-4880-4B4B-B243-F4EFAAA6F999}"/>
              </a:ext>
            </a:extLst>
          </p:cNvPr>
          <p:cNvGrpSpPr/>
          <p:nvPr userDrawn="1"/>
        </p:nvGrpSpPr>
        <p:grpSpPr>
          <a:xfrm>
            <a:off x="12251885" y="0"/>
            <a:ext cx="216000" cy="216000"/>
            <a:chOff x="7716328" y="2107098"/>
            <a:chExt cx="216000" cy="216000"/>
          </a:xfrm>
        </p:grpSpPr>
        <p:sp>
          <p:nvSpPr>
            <p:cNvPr id="59" name="Oval 58">
              <a:extLst>
                <a:ext uri="{FF2B5EF4-FFF2-40B4-BE49-F238E27FC236}">
                  <a16:creationId xmlns:a16="http://schemas.microsoft.com/office/drawing/2014/main" id="{96E57EFD-2D21-4687-9E6A-22693FBCA4C7}"/>
                </a:ext>
              </a:extLst>
            </p:cNvPr>
            <p:cNvSpPr/>
            <p:nvPr/>
          </p:nvSpPr>
          <p:spPr>
            <a:xfrm>
              <a:off x="7716328" y="2107098"/>
              <a:ext cx="216000" cy="216000"/>
            </a:xfrm>
            <a:prstGeom prst="ellipse">
              <a:avLst/>
            </a:prstGeom>
            <a:gradFill flip="none" rotWithShape="1">
              <a:gsLst>
                <a:gs pos="50000">
                  <a:schemeClr val="tx2"/>
                </a:gs>
                <a:gs pos="50000">
                  <a:schemeClr val="tx2">
                    <a:lumMod val="75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pSp>
          <p:nvGrpSpPr>
            <p:cNvPr id="60" name="Group 59">
              <a:extLst>
                <a:ext uri="{FF2B5EF4-FFF2-40B4-BE49-F238E27FC236}">
                  <a16:creationId xmlns:a16="http://schemas.microsoft.com/office/drawing/2014/main" id="{0CCBF17A-F8D3-42DE-94BE-043A4D41A814}"/>
                </a:ext>
              </a:extLst>
            </p:cNvPr>
            <p:cNvGrpSpPr>
              <a:grpSpLocks noChangeAspect="1"/>
            </p:cNvGrpSpPr>
            <p:nvPr/>
          </p:nvGrpSpPr>
          <p:grpSpPr>
            <a:xfrm rot="18900000">
              <a:off x="7758327" y="2179098"/>
              <a:ext cx="132003" cy="72000"/>
              <a:chOff x="10144608" y="897887"/>
              <a:chExt cx="326542" cy="178110"/>
            </a:xfrm>
          </p:grpSpPr>
          <p:sp>
            <p:nvSpPr>
              <p:cNvPr id="61" name="Line 34">
                <a:extLst>
                  <a:ext uri="{FF2B5EF4-FFF2-40B4-BE49-F238E27FC236}">
                    <a16:creationId xmlns:a16="http://schemas.microsoft.com/office/drawing/2014/main" id="{F6683708-BAE5-49CE-8F40-6CA78CA58C93}"/>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Rectangle 11">
                <a:extLst>
                  <a:ext uri="{FF2B5EF4-FFF2-40B4-BE49-F238E27FC236}">
                    <a16:creationId xmlns:a16="http://schemas.microsoft.com/office/drawing/2014/main" id="{627ABBA3-0322-4988-B90B-A0A6363BAF31}"/>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grpSp>
      <p:grpSp>
        <p:nvGrpSpPr>
          <p:cNvPr id="63" name="SigEvoNeg" hidden="1">
            <a:extLst>
              <a:ext uri="{FF2B5EF4-FFF2-40B4-BE49-F238E27FC236}">
                <a16:creationId xmlns:a16="http://schemas.microsoft.com/office/drawing/2014/main" id="{63884E43-C732-4FBF-8C5C-BFDEF0DDA0D8}"/>
              </a:ext>
            </a:extLst>
          </p:cNvPr>
          <p:cNvGrpSpPr/>
          <p:nvPr userDrawn="1"/>
        </p:nvGrpSpPr>
        <p:grpSpPr>
          <a:xfrm>
            <a:off x="12547160" y="0"/>
            <a:ext cx="216000" cy="216000"/>
            <a:chOff x="8011603" y="2107098"/>
            <a:chExt cx="216000" cy="216000"/>
          </a:xfrm>
        </p:grpSpPr>
        <p:sp>
          <p:nvSpPr>
            <p:cNvPr id="64" name="Oval 63">
              <a:extLst>
                <a:ext uri="{FF2B5EF4-FFF2-40B4-BE49-F238E27FC236}">
                  <a16:creationId xmlns:a16="http://schemas.microsoft.com/office/drawing/2014/main" id="{E37F225A-1E96-4DD1-BE2B-6992AEDAED40}"/>
                </a:ext>
              </a:extLst>
            </p:cNvPr>
            <p:cNvSpPr/>
            <p:nvPr/>
          </p:nvSpPr>
          <p:spPr>
            <a:xfrm rot="5400000">
              <a:off x="8011603" y="2107098"/>
              <a:ext cx="216000" cy="216000"/>
            </a:xfrm>
            <a:prstGeom prst="ellipse">
              <a:avLst/>
            </a:prstGeom>
            <a:gradFill flip="none" rotWithShape="1">
              <a:gsLst>
                <a:gs pos="50000">
                  <a:srgbClr val="D26464"/>
                </a:gs>
                <a:gs pos="50000">
                  <a:schemeClr val="accent5"/>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pSp>
          <p:nvGrpSpPr>
            <p:cNvPr id="65" name="Group 64">
              <a:extLst>
                <a:ext uri="{FF2B5EF4-FFF2-40B4-BE49-F238E27FC236}">
                  <a16:creationId xmlns:a16="http://schemas.microsoft.com/office/drawing/2014/main" id="{D4E6E04D-13B4-4E0E-81AA-14327805B65D}"/>
                </a:ext>
              </a:extLst>
            </p:cNvPr>
            <p:cNvGrpSpPr>
              <a:grpSpLocks noChangeAspect="1"/>
            </p:cNvGrpSpPr>
            <p:nvPr/>
          </p:nvGrpSpPr>
          <p:grpSpPr>
            <a:xfrm rot="2700000">
              <a:off x="8053602" y="2179098"/>
              <a:ext cx="132003" cy="72000"/>
              <a:chOff x="10144608" y="897887"/>
              <a:chExt cx="326542" cy="178110"/>
            </a:xfrm>
          </p:grpSpPr>
          <p:sp>
            <p:nvSpPr>
              <p:cNvPr id="66" name="Line 34">
                <a:extLst>
                  <a:ext uri="{FF2B5EF4-FFF2-40B4-BE49-F238E27FC236}">
                    <a16:creationId xmlns:a16="http://schemas.microsoft.com/office/drawing/2014/main" id="{7372918F-8004-463C-A345-31A0D7DD3F31}"/>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Rectangle 11">
                <a:extLst>
                  <a:ext uri="{FF2B5EF4-FFF2-40B4-BE49-F238E27FC236}">
                    <a16:creationId xmlns:a16="http://schemas.microsoft.com/office/drawing/2014/main" id="{FEED03DC-B036-4379-A75A-33FF205C4CA6}"/>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grpSp>
      <p:grpSp>
        <p:nvGrpSpPr>
          <p:cNvPr id="68" name="SigEvoNeutral1" hidden="1">
            <a:extLst>
              <a:ext uri="{FF2B5EF4-FFF2-40B4-BE49-F238E27FC236}">
                <a16:creationId xmlns:a16="http://schemas.microsoft.com/office/drawing/2014/main" id="{F844B5DF-F138-4164-AD6C-4E355BD5CF08}"/>
              </a:ext>
            </a:extLst>
          </p:cNvPr>
          <p:cNvGrpSpPr/>
          <p:nvPr userDrawn="1"/>
        </p:nvGrpSpPr>
        <p:grpSpPr>
          <a:xfrm>
            <a:off x="12249396" y="293335"/>
            <a:ext cx="216000" cy="216000"/>
            <a:chOff x="4721041" y="2107098"/>
            <a:chExt cx="216000" cy="216000"/>
          </a:xfrm>
        </p:grpSpPr>
        <p:sp>
          <p:nvSpPr>
            <p:cNvPr id="69" name="Oval 68">
              <a:extLst>
                <a:ext uri="{FF2B5EF4-FFF2-40B4-BE49-F238E27FC236}">
                  <a16:creationId xmlns:a16="http://schemas.microsoft.com/office/drawing/2014/main" id="{077D4242-B132-4F12-9A2E-1F81551FA560}"/>
                </a:ext>
              </a:extLst>
            </p:cNvPr>
            <p:cNvSpPr/>
            <p:nvPr/>
          </p:nvSpPr>
          <p:spPr>
            <a:xfrm>
              <a:off x="4721041" y="2107098"/>
              <a:ext cx="216000" cy="216000"/>
            </a:xfrm>
            <a:prstGeom prst="ellipse">
              <a:avLst/>
            </a:prstGeom>
            <a:gradFill flip="none" rotWithShape="1">
              <a:gsLst>
                <a:gs pos="50000">
                  <a:schemeClr val="tx1">
                    <a:lumMod val="75000"/>
                    <a:lumOff val="25000"/>
                  </a:schemeClr>
                </a:gs>
                <a:gs pos="50000">
                  <a:schemeClr val="tx1">
                    <a:lumMod val="90000"/>
                    <a:lumOff val="10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pSp>
          <p:nvGrpSpPr>
            <p:cNvPr id="70" name="Group 69">
              <a:extLst>
                <a:ext uri="{FF2B5EF4-FFF2-40B4-BE49-F238E27FC236}">
                  <a16:creationId xmlns:a16="http://schemas.microsoft.com/office/drawing/2014/main" id="{F6490B23-0DF9-41C9-8367-9BCC13E359DE}"/>
                </a:ext>
              </a:extLst>
            </p:cNvPr>
            <p:cNvGrpSpPr>
              <a:grpSpLocks noChangeAspect="1"/>
            </p:cNvGrpSpPr>
            <p:nvPr/>
          </p:nvGrpSpPr>
          <p:grpSpPr>
            <a:xfrm rot="18900000">
              <a:off x="4763040" y="2179098"/>
              <a:ext cx="132003" cy="72000"/>
              <a:chOff x="10144608" y="897887"/>
              <a:chExt cx="326542" cy="178110"/>
            </a:xfrm>
          </p:grpSpPr>
          <p:sp>
            <p:nvSpPr>
              <p:cNvPr id="71" name="Line 34">
                <a:extLst>
                  <a:ext uri="{FF2B5EF4-FFF2-40B4-BE49-F238E27FC236}">
                    <a16:creationId xmlns:a16="http://schemas.microsoft.com/office/drawing/2014/main" id="{1D4FA553-06E1-4E93-AFD1-B52A69859180}"/>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Rectangle 11">
                <a:extLst>
                  <a:ext uri="{FF2B5EF4-FFF2-40B4-BE49-F238E27FC236}">
                    <a16:creationId xmlns:a16="http://schemas.microsoft.com/office/drawing/2014/main" id="{C5C38C30-2990-4185-B62B-E1743ED2AE2C}"/>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grpSp>
      <p:grpSp>
        <p:nvGrpSpPr>
          <p:cNvPr id="73" name="SigEvoNeutral2" hidden="1">
            <a:extLst>
              <a:ext uri="{FF2B5EF4-FFF2-40B4-BE49-F238E27FC236}">
                <a16:creationId xmlns:a16="http://schemas.microsoft.com/office/drawing/2014/main" id="{2E013AD8-CB89-4A27-8B41-A740D90343FC}"/>
              </a:ext>
            </a:extLst>
          </p:cNvPr>
          <p:cNvGrpSpPr/>
          <p:nvPr userDrawn="1"/>
        </p:nvGrpSpPr>
        <p:grpSpPr>
          <a:xfrm>
            <a:off x="12547160" y="293335"/>
            <a:ext cx="216000" cy="216000"/>
            <a:chOff x="5016316" y="2107098"/>
            <a:chExt cx="216000" cy="216000"/>
          </a:xfrm>
        </p:grpSpPr>
        <p:sp>
          <p:nvSpPr>
            <p:cNvPr id="74" name="Oval 73">
              <a:extLst>
                <a:ext uri="{FF2B5EF4-FFF2-40B4-BE49-F238E27FC236}">
                  <a16:creationId xmlns:a16="http://schemas.microsoft.com/office/drawing/2014/main" id="{A5E1BFD2-9E7F-49D0-8DDF-8928CA5F531E}"/>
                </a:ext>
              </a:extLst>
            </p:cNvPr>
            <p:cNvSpPr/>
            <p:nvPr/>
          </p:nvSpPr>
          <p:spPr>
            <a:xfrm rot="5400000">
              <a:off x="5016316" y="2107098"/>
              <a:ext cx="216000" cy="216000"/>
            </a:xfrm>
            <a:prstGeom prst="ellipse">
              <a:avLst/>
            </a:prstGeom>
            <a:gradFill flip="none" rotWithShape="1">
              <a:gsLst>
                <a:gs pos="50000">
                  <a:schemeClr val="tx1">
                    <a:lumMod val="75000"/>
                    <a:lumOff val="25000"/>
                  </a:schemeClr>
                </a:gs>
                <a:gs pos="50000">
                  <a:schemeClr val="tx1">
                    <a:lumMod val="90000"/>
                    <a:lumOff val="10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pSp>
          <p:nvGrpSpPr>
            <p:cNvPr id="75" name="Group 74">
              <a:extLst>
                <a:ext uri="{FF2B5EF4-FFF2-40B4-BE49-F238E27FC236}">
                  <a16:creationId xmlns:a16="http://schemas.microsoft.com/office/drawing/2014/main" id="{2EF11096-3C7F-47D7-B05B-9FC1964DB2C0}"/>
                </a:ext>
              </a:extLst>
            </p:cNvPr>
            <p:cNvGrpSpPr>
              <a:grpSpLocks noChangeAspect="1"/>
            </p:cNvGrpSpPr>
            <p:nvPr/>
          </p:nvGrpSpPr>
          <p:grpSpPr>
            <a:xfrm rot="2700000">
              <a:off x="5058315" y="2179098"/>
              <a:ext cx="132003" cy="72000"/>
              <a:chOff x="10144608" y="897887"/>
              <a:chExt cx="326542" cy="178110"/>
            </a:xfrm>
          </p:grpSpPr>
          <p:sp>
            <p:nvSpPr>
              <p:cNvPr id="76" name="Line 34">
                <a:extLst>
                  <a:ext uri="{FF2B5EF4-FFF2-40B4-BE49-F238E27FC236}">
                    <a16:creationId xmlns:a16="http://schemas.microsoft.com/office/drawing/2014/main" id="{0F561418-EE0F-48F9-B32A-E8C245A5B92A}"/>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Rectangle 11">
                <a:extLst>
                  <a:ext uri="{FF2B5EF4-FFF2-40B4-BE49-F238E27FC236}">
                    <a16:creationId xmlns:a16="http://schemas.microsoft.com/office/drawing/2014/main" id="{7BCC48CF-84F9-4589-ACEF-34B4F538BBD6}"/>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grpSp>
      <p:sp>
        <p:nvSpPr>
          <p:cNvPr id="78" name="LowBase" hidden="1">
            <a:extLst>
              <a:ext uri="{FF2B5EF4-FFF2-40B4-BE49-F238E27FC236}">
                <a16:creationId xmlns:a16="http://schemas.microsoft.com/office/drawing/2014/main" id="{9098D911-ED3D-4643-840D-4EBB709C8085}"/>
              </a:ext>
            </a:extLst>
          </p:cNvPr>
          <p:cNvSpPr txBox="1"/>
          <p:nvPr userDrawn="1"/>
        </p:nvSpPr>
        <p:spPr>
          <a:xfrm>
            <a:off x="12827705" y="608111"/>
            <a:ext cx="122397" cy="153888"/>
          </a:xfrm>
          <a:prstGeom prst="rect">
            <a:avLst/>
          </a:prstGeom>
        </p:spPr>
        <p:txBody>
          <a:bodyPr vert="horz" wrap="none" lIns="36000" tIns="0" rIns="36000" bIns="0" rtlCol="0" anchor="ctr">
            <a:spAutoFit/>
          </a:bodyPr>
          <a:lstStyle/>
          <a:p>
            <a:pPr algn="l"/>
            <a:r>
              <a:rPr lang="nl-BE" sz="1000" dirty="0">
                <a:solidFill>
                  <a:schemeClr val="accent5"/>
                </a:solidFill>
              </a:rPr>
              <a:t>*</a:t>
            </a:r>
          </a:p>
        </p:txBody>
      </p:sp>
      <p:sp>
        <p:nvSpPr>
          <p:cNvPr id="79" name="LowBaseNote" hidden="1">
            <a:extLst>
              <a:ext uri="{FF2B5EF4-FFF2-40B4-BE49-F238E27FC236}">
                <a16:creationId xmlns:a16="http://schemas.microsoft.com/office/drawing/2014/main" id="{D533FF18-FD6F-4550-8124-F1689B82BEB5}"/>
              </a:ext>
            </a:extLst>
          </p:cNvPr>
          <p:cNvSpPr txBox="1"/>
          <p:nvPr userDrawn="1"/>
        </p:nvSpPr>
        <p:spPr>
          <a:xfrm>
            <a:off x="10735647" y="5960061"/>
            <a:ext cx="1048365" cy="169277"/>
          </a:xfrm>
          <a:prstGeom prst="rect">
            <a:avLst/>
          </a:prstGeom>
        </p:spPr>
        <p:txBody>
          <a:bodyPr vert="horz" wrap="none" lIns="0" tIns="0" rIns="0" bIns="0" rtlCol="0" anchor="b">
            <a:spAutoFit/>
          </a:bodyPr>
          <a:lstStyle/>
          <a:p>
            <a:pPr algn="r"/>
            <a:r>
              <a:rPr lang="nl-BE" sz="1100" b="1" dirty="0">
                <a:solidFill>
                  <a:schemeClr val="accent5"/>
                </a:solidFill>
              </a:rPr>
              <a:t>*Low base </a:t>
            </a:r>
            <a:r>
              <a:rPr lang="nl-BE" sz="1100" b="1" dirty="0" err="1">
                <a:solidFill>
                  <a:schemeClr val="accent5"/>
                </a:solidFill>
              </a:rPr>
              <a:t>size</a:t>
            </a:r>
            <a:r>
              <a:rPr lang="nl-BE" sz="1100" b="1" dirty="0">
                <a:solidFill>
                  <a:schemeClr val="accent5"/>
                </a:solidFill>
              </a:rPr>
              <a:t>!</a:t>
            </a:r>
          </a:p>
        </p:txBody>
      </p:sp>
      <p:sp>
        <p:nvSpPr>
          <p:cNvPr id="80" name="BaseTooLow" hidden="1">
            <a:extLst>
              <a:ext uri="{FF2B5EF4-FFF2-40B4-BE49-F238E27FC236}">
                <a16:creationId xmlns:a16="http://schemas.microsoft.com/office/drawing/2014/main" id="{CE37C807-7F8D-4C4D-A958-AEC3AB668B43}"/>
              </a:ext>
            </a:extLst>
          </p:cNvPr>
          <p:cNvSpPr/>
          <p:nvPr userDrawn="1"/>
        </p:nvSpPr>
        <p:spPr>
          <a:xfrm>
            <a:off x="12269749" y="860775"/>
            <a:ext cx="1080000" cy="108000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100" dirty="0">
                <a:solidFill>
                  <a:schemeClr val="tx1">
                    <a:lumMod val="50000"/>
                    <a:lumOff val="50000"/>
                  </a:schemeClr>
                </a:solidFill>
              </a:rPr>
              <a:t>Base </a:t>
            </a:r>
            <a:r>
              <a:rPr lang="nl-BE" sz="1100" dirty="0" err="1">
                <a:solidFill>
                  <a:schemeClr val="tx1">
                    <a:lumMod val="50000"/>
                    <a:lumOff val="50000"/>
                  </a:schemeClr>
                </a:solidFill>
              </a:rPr>
              <a:t>too</a:t>
            </a:r>
            <a:r>
              <a:rPr lang="nl-BE" sz="1100" dirty="0">
                <a:solidFill>
                  <a:schemeClr val="tx1">
                    <a:lumMod val="50000"/>
                    <a:lumOff val="50000"/>
                  </a:schemeClr>
                </a:solidFill>
              </a:rPr>
              <a:t> low</a:t>
            </a:r>
          </a:p>
        </p:txBody>
      </p:sp>
      <p:grpSp>
        <p:nvGrpSpPr>
          <p:cNvPr id="81" name="NoteFoot" hidden="1">
            <a:extLst>
              <a:ext uri="{FF2B5EF4-FFF2-40B4-BE49-F238E27FC236}">
                <a16:creationId xmlns:a16="http://schemas.microsoft.com/office/drawing/2014/main" id="{6B5BBA4B-0F80-46C0-9542-19D2509A50AB}"/>
              </a:ext>
            </a:extLst>
          </p:cNvPr>
          <p:cNvGrpSpPr/>
          <p:nvPr userDrawn="1"/>
        </p:nvGrpSpPr>
        <p:grpSpPr>
          <a:xfrm>
            <a:off x="407988" y="5914897"/>
            <a:ext cx="3386846" cy="226591"/>
            <a:chOff x="3580280" y="5914897"/>
            <a:chExt cx="3386846" cy="226591"/>
          </a:xfrm>
        </p:grpSpPr>
        <p:sp>
          <p:nvSpPr>
            <p:cNvPr id="82" name="Rectangle 81">
              <a:extLst>
                <a:ext uri="{FF2B5EF4-FFF2-40B4-BE49-F238E27FC236}">
                  <a16:creationId xmlns:a16="http://schemas.microsoft.com/office/drawing/2014/main" id="{E8822FE5-8E93-47FA-910D-7B5931A892B6}"/>
                </a:ext>
              </a:extLst>
            </p:cNvPr>
            <p:cNvSpPr/>
            <p:nvPr/>
          </p:nvSpPr>
          <p:spPr>
            <a:xfrm>
              <a:off x="3672853" y="5914897"/>
              <a:ext cx="3294273" cy="22659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72000" bIns="36000" rtlCol="0" anchor="b">
              <a:spAutoFit/>
            </a:bodyPr>
            <a:lstStyle/>
            <a:p>
              <a:r>
                <a:rPr lang="nl-BE" sz="1000" dirty="0">
                  <a:solidFill>
                    <a:schemeClr val="bg1">
                      <a:lumMod val="50000"/>
                    </a:schemeClr>
                  </a:solidFill>
                </a:rPr>
                <a:t>[A single line of </a:t>
              </a:r>
              <a:r>
                <a:rPr lang="nl-BE" sz="1000" dirty="0" err="1">
                  <a:solidFill>
                    <a:schemeClr val="bg1">
                      <a:lumMod val="50000"/>
                    </a:schemeClr>
                  </a:solidFill>
                </a:rPr>
                <a:t>text</a:t>
              </a:r>
              <a:r>
                <a:rPr lang="nl-BE" sz="1000" dirty="0">
                  <a:solidFill>
                    <a:schemeClr val="bg1">
                      <a:lumMod val="50000"/>
                    </a:schemeClr>
                  </a:solidFill>
                </a:rPr>
                <a:t> here. </a:t>
              </a:r>
              <a:r>
                <a:rPr lang="nl-BE" sz="1000" dirty="0" err="1">
                  <a:solidFill>
                    <a:schemeClr val="bg1">
                      <a:lumMod val="50000"/>
                    </a:schemeClr>
                  </a:solidFill>
                </a:rPr>
                <a:t>Lorem</a:t>
              </a:r>
              <a:r>
                <a:rPr lang="nl-BE" sz="1000" dirty="0">
                  <a:solidFill>
                    <a:schemeClr val="bg1">
                      <a:lumMod val="50000"/>
                    </a:schemeClr>
                  </a:solidFill>
                </a:rPr>
                <a:t> </a:t>
              </a:r>
              <a:r>
                <a:rPr lang="nl-BE" sz="1000" dirty="0" err="1">
                  <a:solidFill>
                    <a:schemeClr val="bg1">
                      <a:lumMod val="50000"/>
                    </a:schemeClr>
                  </a:solidFill>
                </a:rPr>
                <a:t>ipsum</a:t>
              </a:r>
              <a:r>
                <a:rPr lang="nl-BE" sz="1000" dirty="0">
                  <a:solidFill>
                    <a:schemeClr val="bg1">
                      <a:lumMod val="50000"/>
                    </a:schemeClr>
                  </a:solidFill>
                </a:rPr>
                <a:t> </a:t>
              </a:r>
              <a:r>
                <a:rPr lang="nl-BE" sz="1000" dirty="0" err="1">
                  <a:solidFill>
                    <a:schemeClr val="bg1">
                      <a:lumMod val="50000"/>
                    </a:schemeClr>
                  </a:solidFill>
                </a:rPr>
                <a:t>dolor</a:t>
              </a:r>
              <a:r>
                <a:rPr lang="nl-BE" sz="1000" dirty="0">
                  <a:solidFill>
                    <a:schemeClr val="bg1">
                      <a:lumMod val="50000"/>
                    </a:schemeClr>
                  </a:solidFill>
                </a:rPr>
                <a:t> </a:t>
              </a:r>
              <a:r>
                <a:rPr lang="nl-BE" sz="1000" dirty="0" err="1">
                  <a:solidFill>
                    <a:schemeClr val="bg1">
                      <a:lumMod val="50000"/>
                    </a:schemeClr>
                  </a:solidFill>
                </a:rPr>
                <a:t>sit</a:t>
              </a:r>
              <a:r>
                <a:rPr lang="nl-BE" sz="1000" dirty="0">
                  <a:solidFill>
                    <a:schemeClr val="bg1">
                      <a:lumMod val="50000"/>
                    </a:schemeClr>
                  </a:solidFill>
                </a:rPr>
                <a:t> </a:t>
              </a:r>
              <a:r>
                <a:rPr lang="nl-BE" sz="1000" dirty="0" err="1">
                  <a:solidFill>
                    <a:schemeClr val="bg1">
                      <a:lumMod val="50000"/>
                    </a:schemeClr>
                  </a:solidFill>
                </a:rPr>
                <a:t>amet</a:t>
              </a:r>
              <a:r>
                <a:rPr lang="nl-BE" sz="1000" dirty="0">
                  <a:solidFill>
                    <a:schemeClr val="bg1">
                      <a:lumMod val="50000"/>
                    </a:schemeClr>
                  </a:solidFill>
                </a:rPr>
                <a:t>.]</a:t>
              </a:r>
            </a:p>
          </p:txBody>
        </p:sp>
        <p:grpSp>
          <p:nvGrpSpPr>
            <p:cNvPr id="83" name="Group 82">
              <a:extLst>
                <a:ext uri="{FF2B5EF4-FFF2-40B4-BE49-F238E27FC236}">
                  <a16:creationId xmlns:a16="http://schemas.microsoft.com/office/drawing/2014/main" id="{85E803CF-2541-44DB-8549-142594A8CB94}"/>
                </a:ext>
              </a:extLst>
            </p:cNvPr>
            <p:cNvGrpSpPr/>
            <p:nvPr/>
          </p:nvGrpSpPr>
          <p:grpSpPr>
            <a:xfrm>
              <a:off x="3580280" y="5928668"/>
              <a:ext cx="180000" cy="180000"/>
              <a:chOff x="3084430" y="5367461"/>
              <a:chExt cx="180000" cy="180000"/>
            </a:xfrm>
            <a:effectLst>
              <a:outerShdw dist="25400" dir="2700000" algn="tl" rotWithShape="0">
                <a:schemeClr val="tx1">
                  <a:alpha val="40000"/>
                </a:schemeClr>
              </a:outerShdw>
            </a:effectLst>
          </p:grpSpPr>
          <p:sp>
            <p:nvSpPr>
              <p:cNvPr id="84" name="Ellipse 87">
                <a:extLst>
                  <a:ext uri="{FF2B5EF4-FFF2-40B4-BE49-F238E27FC236}">
                    <a16:creationId xmlns:a16="http://schemas.microsoft.com/office/drawing/2014/main" id="{B292D25C-1FD2-4833-B7E0-E37F650D9533}"/>
                  </a:ext>
                </a:extLst>
              </p:cNvPr>
              <p:cNvSpPr/>
              <p:nvPr/>
            </p:nvSpPr>
            <p:spPr>
              <a:xfrm>
                <a:off x="3084430" y="5367461"/>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5" name="Group 84">
                <a:extLst>
                  <a:ext uri="{FF2B5EF4-FFF2-40B4-BE49-F238E27FC236}">
                    <a16:creationId xmlns:a16="http://schemas.microsoft.com/office/drawing/2014/main" id="{EABE30D8-3338-49C6-A737-38BA267D8199}"/>
                  </a:ext>
                </a:extLst>
              </p:cNvPr>
              <p:cNvGrpSpPr/>
              <p:nvPr/>
            </p:nvGrpSpPr>
            <p:grpSpPr>
              <a:xfrm>
                <a:off x="3172630" y="5420532"/>
                <a:ext cx="3600" cy="92906"/>
                <a:chOff x="3172630" y="5421189"/>
                <a:chExt cx="3600" cy="92906"/>
              </a:xfrm>
            </p:grpSpPr>
            <p:sp>
              <p:nvSpPr>
                <p:cNvPr id="86" name="Line 37">
                  <a:extLst>
                    <a:ext uri="{FF2B5EF4-FFF2-40B4-BE49-F238E27FC236}">
                      <a16:creationId xmlns:a16="http://schemas.microsoft.com/office/drawing/2014/main" id="{B879EBAB-94F6-47A0-85EF-EF14F99057A2}"/>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Oval 38">
                  <a:extLst>
                    <a:ext uri="{FF2B5EF4-FFF2-40B4-BE49-F238E27FC236}">
                      <a16:creationId xmlns:a16="http://schemas.microsoft.com/office/drawing/2014/main" id="{8B9B4119-0A26-4FB6-A507-768FFAACFF0A}"/>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grpSp>
        <p:nvGrpSpPr>
          <p:cNvPr id="88" name="NoteSide" hidden="1">
            <a:extLst>
              <a:ext uri="{FF2B5EF4-FFF2-40B4-BE49-F238E27FC236}">
                <a16:creationId xmlns:a16="http://schemas.microsoft.com/office/drawing/2014/main" id="{AE1D9508-97A2-484B-8BF2-6126FDB7DCB4}"/>
              </a:ext>
            </a:extLst>
          </p:cNvPr>
          <p:cNvGrpSpPr/>
          <p:nvPr userDrawn="1"/>
        </p:nvGrpSpPr>
        <p:grpSpPr>
          <a:xfrm>
            <a:off x="9696449" y="2130188"/>
            <a:ext cx="2087563" cy="1758901"/>
            <a:chOff x="9696450" y="1976796"/>
            <a:chExt cx="2087563" cy="1758901"/>
          </a:xfrm>
        </p:grpSpPr>
        <p:sp>
          <p:nvSpPr>
            <p:cNvPr id="89" name="Rectangle 88">
              <a:extLst>
                <a:ext uri="{FF2B5EF4-FFF2-40B4-BE49-F238E27FC236}">
                  <a16:creationId xmlns:a16="http://schemas.microsoft.com/office/drawing/2014/main" id="{34AFE352-2F33-4769-8D18-BD3A830506D9}"/>
                </a:ext>
              </a:extLst>
            </p:cNvPr>
            <p:cNvSpPr/>
            <p:nvPr/>
          </p:nvSpPr>
          <p:spPr>
            <a:xfrm>
              <a:off x="9784080" y="2066797"/>
              <a:ext cx="1999933" cy="1668900"/>
            </a:xfrm>
            <a:prstGeom prst="rect">
              <a:avLst/>
            </a:prstGeom>
            <a:solidFill>
              <a:schemeClr val="tx1">
                <a:lumMod val="10000"/>
                <a:lumOff val="90000"/>
              </a:schemeClr>
            </a:solidFill>
            <a:ln>
              <a:no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t">
              <a:spAutoFit/>
            </a:bodyPr>
            <a:lstStyle/>
            <a:p>
              <a:r>
                <a:rPr lang="nl-BE" sz="1100" dirty="0">
                  <a:solidFill>
                    <a:schemeClr val="bg1">
                      <a:lumMod val="50000"/>
                    </a:schemeClr>
                  </a:solidFill>
                </a:rPr>
                <a:t>(A few </a:t>
              </a:r>
              <a:r>
                <a:rPr lang="nl-BE" sz="1100" dirty="0" err="1">
                  <a:solidFill>
                    <a:schemeClr val="bg1">
                      <a:lumMod val="50000"/>
                    </a:schemeClr>
                  </a:solidFill>
                </a:rPr>
                <a:t>sentences</a:t>
              </a:r>
              <a:r>
                <a:rPr lang="nl-BE" sz="1100" dirty="0">
                  <a:solidFill>
                    <a:schemeClr val="bg1">
                      <a:lumMod val="50000"/>
                    </a:schemeClr>
                  </a:solidFill>
                </a:rPr>
                <a:t> of </a:t>
              </a:r>
              <a:r>
                <a:rPr lang="nl-BE" sz="1100" dirty="0" err="1">
                  <a:solidFill>
                    <a:schemeClr val="bg1">
                      <a:lumMod val="50000"/>
                    </a:schemeClr>
                  </a:solidFill>
                </a:rPr>
                <a:t>text</a:t>
              </a:r>
              <a:r>
                <a:rPr lang="nl-BE" sz="1100" dirty="0">
                  <a:solidFill>
                    <a:schemeClr val="bg1">
                      <a:lumMod val="50000"/>
                    </a:schemeClr>
                  </a:solidFill>
                </a:rPr>
                <a:t>.) </a:t>
              </a:r>
              <a:r>
                <a:rPr lang="nl-BE" sz="1100" dirty="0" err="1">
                  <a:solidFill>
                    <a:schemeClr val="bg1">
                      <a:lumMod val="50000"/>
                    </a:schemeClr>
                  </a:solidFill>
                </a:rPr>
                <a:t>Lorem</a:t>
              </a:r>
              <a:r>
                <a:rPr lang="nl-BE" sz="1100" dirty="0">
                  <a:solidFill>
                    <a:schemeClr val="bg1">
                      <a:lumMod val="50000"/>
                    </a:schemeClr>
                  </a:solidFill>
                </a:rPr>
                <a:t> </a:t>
              </a:r>
              <a:r>
                <a:rPr lang="nl-BE" sz="1100" dirty="0" err="1">
                  <a:solidFill>
                    <a:schemeClr val="bg1">
                      <a:lumMod val="50000"/>
                    </a:schemeClr>
                  </a:solidFill>
                </a:rPr>
                <a:t>ipsum</a:t>
              </a:r>
              <a:r>
                <a:rPr lang="nl-BE" sz="1100" dirty="0">
                  <a:solidFill>
                    <a:schemeClr val="bg1">
                      <a:lumMod val="50000"/>
                    </a:schemeClr>
                  </a:solidFill>
                </a:rPr>
                <a:t> </a:t>
              </a:r>
              <a:r>
                <a:rPr lang="nl-BE" sz="1100" dirty="0" err="1">
                  <a:solidFill>
                    <a:schemeClr val="bg1">
                      <a:lumMod val="50000"/>
                    </a:schemeClr>
                  </a:solidFill>
                </a:rPr>
                <a:t>dolor</a:t>
              </a:r>
              <a:r>
                <a:rPr lang="nl-BE" sz="1100" dirty="0">
                  <a:solidFill>
                    <a:schemeClr val="bg1">
                      <a:lumMod val="50000"/>
                    </a:schemeClr>
                  </a:solidFill>
                </a:rPr>
                <a:t> </a:t>
              </a:r>
              <a:r>
                <a:rPr lang="nl-BE" sz="1100" dirty="0" err="1">
                  <a:solidFill>
                    <a:schemeClr val="bg1">
                      <a:lumMod val="50000"/>
                    </a:schemeClr>
                  </a:solidFill>
                </a:rPr>
                <a:t>sit</a:t>
              </a:r>
              <a:r>
                <a:rPr lang="nl-BE" sz="1100" dirty="0">
                  <a:solidFill>
                    <a:schemeClr val="bg1">
                      <a:lumMod val="50000"/>
                    </a:schemeClr>
                  </a:solidFill>
                </a:rPr>
                <a:t> </a:t>
              </a:r>
              <a:r>
                <a:rPr lang="nl-BE" sz="1100" dirty="0" err="1">
                  <a:solidFill>
                    <a:schemeClr val="bg1">
                      <a:lumMod val="50000"/>
                    </a:schemeClr>
                  </a:solidFill>
                </a:rPr>
                <a:t>amet</a:t>
              </a:r>
              <a:r>
                <a:rPr lang="nl-BE" sz="1100" dirty="0">
                  <a:solidFill>
                    <a:schemeClr val="bg1">
                      <a:lumMod val="50000"/>
                    </a:schemeClr>
                  </a:solidFill>
                </a:rPr>
                <a:t>, </a:t>
              </a:r>
              <a:r>
                <a:rPr lang="nl-BE" sz="1100" dirty="0" err="1">
                  <a:solidFill>
                    <a:schemeClr val="bg1">
                      <a:lumMod val="50000"/>
                    </a:schemeClr>
                  </a:solidFill>
                </a:rPr>
                <a:t>consectetuer</a:t>
              </a:r>
              <a:r>
                <a:rPr lang="nl-BE" sz="1100" dirty="0">
                  <a:solidFill>
                    <a:schemeClr val="bg1">
                      <a:lumMod val="50000"/>
                    </a:schemeClr>
                  </a:solidFill>
                </a:rPr>
                <a:t> </a:t>
              </a:r>
              <a:r>
                <a:rPr lang="nl-BE" sz="1100" dirty="0" err="1">
                  <a:solidFill>
                    <a:schemeClr val="bg1">
                      <a:lumMod val="50000"/>
                    </a:schemeClr>
                  </a:solidFill>
                </a:rPr>
                <a:t>adipiscing</a:t>
              </a:r>
              <a:r>
                <a:rPr lang="nl-BE" sz="1100" dirty="0">
                  <a:solidFill>
                    <a:schemeClr val="bg1">
                      <a:lumMod val="50000"/>
                    </a:schemeClr>
                  </a:solidFill>
                </a:rPr>
                <a:t> </a:t>
              </a:r>
              <a:r>
                <a:rPr lang="nl-BE" sz="1100" dirty="0" err="1">
                  <a:solidFill>
                    <a:schemeClr val="bg1">
                      <a:lumMod val="50000"/>
                    </a:schemeClr>
                  </a:solidFill>
                </a:rPr>
                <a:t>elit</a:t>
              </a:r>
              <a:r>
                <a:rPr lang="nl-BE" sz="1100" dirty="0">
                  <a:solidFill>
                    <a:schemeClr val="bg1">
                      <a:lumMod val="50000"/>
                    </a:schemeClr>
                  </a:solidFill>
                </a:rPr>
                <a:t>. </a:t>
              </a:r>
              <a:r>
                <a:rPr lang="nl-BE" sz="1100" dirty="0" err="1">
                  <a:solidFill>
                    <a:schemeClr val="bg1">
                      <a:lumMod val="50000"/>
                    </a:schemeClr>
                  </a:solidFill>
                </a:rPr>
                <a:t>Maecenas</a:t>
              </a:r>
              <a:r>
                <a:rPr lang="nl-BE" sz="1100" dirty="0">
                  <a:solidFill>
                    <a:schemeClr val="bg1">
                      <a:lumMod val="50000"/>
                    </a:schemeClr>
                  </a:solidFill>
                </a:rPr>
                <a:t> </a:t>
              </a:r>
              <a:r>
                <a:rPr lang="nl-BE" sz="1100" dirty="0" err="1">
                  <a:solidFill>
                    <a:schemeClr val="bg1">
                      <a:lumMod val="50000"/>
                    </a:schemeClr>
                  </a:solidFill>
                </a:rPr>
                <a:t>porttitor</a:t>
              </a:r>
              <a:r>
                <a:rPr lang="nl-BE" sz="1100" dirty="0">
                  <a:solidFill>
                    <a:schemeClr val="bg1">
                      <a:lumMod val="50000"/>
                    </a:schemeClr>
                  </a:solidFill>
                </a:rPr>
                <a:t> </a:t>
              </a:r>
              <a:r>
                <a:rPr lang="nl-BE" sz="1100" dirty="0" err="1">
                  <a:solidFill>
                    <a:schemeClr val="bg1">
                      <a:lumMod val="50000"/>
                    </a:schemeClr>
                  </a:solidFill>
                </a:rPr>
                <a:t>congue</a:t>
              </a:r>
              <a:r>
                <a:rPr lang="nl-BE" sz="1100" dirty="0">
                  <a:solidFill>
                    <a:schemeClr val="bg1">
                      <a:lumMod val="50000"/>
                    </a:schemeClr>
                  </a:solidFill>
                </a:rPr>
                <a:t> massa. </a:t>
              </a:r>
              <a:r>
                <a:rPr lang="nl-BE" sz="1100" dirty="0" err="1">
                  <a:solidFill>
                    <a:schemeClr val="bg1">
                      <a:lumMod val="50000"/>
                    </a:schemeClr>
                  </a:solidFill>
                </a:rPr>
                <a:t>Fusce</a:t>
              </a:r>
              <a:r>
                <a:rPr lang="nl-BE" sz="1100" dirty="0">
                  <a:solidFill>
                    <a:schemeClr val="bg1">
                      <a:lumMod val="50000"/>
                    </a:schemeClr>
                  </a:solidFill>
                </a:rPr>
                <a:t> </a:t>
              </a:r>
              <a:r>
                <a:rPr lang="nl-BE" sz="1100" dirty="0" err="1">
                  <a:solidFill>
                    <a:schemeClr val="bg1">
                      <a:lumMod val="50000"/>
                    </a:schemeClr>
                  </a:solidFill>
                </a:rPr>
                <a:t>posuere</a:t>
              </a:r>
              <a:r>
                <a:rPr lang="nl-BE" sz="1100" dirty="0">
                  <a:solidFill>
                    <a:schemeClr val="bg1">
                      <a:lumMod val="50000"/>
                    </a:schemeClr>
                  </a:solidFill>
                </a:rPr>
                <a:t>, magna </a:t>
              </a:r>
              <a:r>
                <a:rPr lang="nl-BE" sz="1100" dirty="0" err="1">
                  <a:solidFill>
                    <a:schemeClr val="bg1">
                      <a:lumMod val="50000"/>
                    </a:schemeClr>
                  </a:solidFill>
                </a:rPr>
                <a:t>sed</a:t>
              </a:r>
              <a:r>
                <a:rPr lang="nl-BE" sz="1100" dirty="0">
                  <a:solidFill>
                    <a:schemeClr val="bg1">
                      <a:lumMod val="50000"/>
                    </a:schemeClr>
                  </a:solidFill>
                </a:rPr>
                <a:t> </a:t>
              </a:r>
              <a:r>
                <a:rPr lang="nl-BE" sz="1100" dirty="0" err="1">
                  <a:solidFill>
                    <a:schemeClr val="bg1">
                      <a:lumMod val="50000"/>
                    </a:schemeClr>
                  </a:solidFill>
                </a:rPr>
                <a:t>pulvinar</a:t>
              </a:r>
              <a:r>
                <a:rPr lang="nl-BE" sz="1100" dirty="0">
                  <a:solidFill>
                    <a:schemeClr val="bg1">
                      <a:lumMod val="50000"/>
                    </a:schemeClr>
                  </a:solidFill>
                </a:rPr>
                <a:t> </a:t>
              </a:r>
              <a:r>
                <a:rPr lang="nl-BE" sz="1100" dirty="0" err="1">
                  <a:solidFill>
                    <a:schemeClr val="bg1">
                      <a:lumMod val="50000"/>
                    </a:schemeClr>
                  </a:solidFill>
                </a:rPr>
                <a:t>ultricies</a:t>
              </a:r>
              <a:r>
                <a:rPr lang="nl-BE" sz="1100" dirty="0">
                  <a:solidFill>
                    <a:schemeClr val="bg1">
                      <a:lumMod val="50000"/>
                    </a:schemeClr>
                  </a:solidFill>
                </a:rPr>
                <a:t>.</a:t>
              </a:r>
            </a:p>
            <a:p>
              <a:endParaRPr lang="nl-BE" sz="1100" dirty="0">
                <a:solidFill>
                  <a:schemeClr val="bg1">
                    <a:lumMod val="50000"/>
                  </a:schemeClr>
                </a:solidFill>
              </a:endParaRPr>
            </a:p>
            <a:p>
              <a:r>
                <a:rPr lang="nl-BE" sz="1100" dirty="0" err="1">
                  <a:solidFill>
                    <a:schemeClr val="bg1">
                      <a:lumMod val="50000"/>
                    </a:schemeClr>
                  </a:solidFill>
                </a:rPr>
                <a:t>Nunc</a:t>
              </a:r>
              <a:r>
                <a:rPr lang="nl-BE" sz="1100" dirty="0">
                  <a:solidFill>
                    <a:schemeClr val="bg1">
                      <a:lumMod val="50000"/>
                    </a:schemeClr>
                  </a:solidFill>
                </a:rPr>
                <a:t> </a:t>
              </a:r>
              <a:r>
                <a:rPr lang="nl-BE" sz="1100" dirty="0" err="1">
                  <a:solidFill>
                    <a:schemeClr val="bg1">
                      <a:lumMod val="50000"/>
                    </a:schemeClr>
                  </a:solidFill>
                </a:rPr>
                <a:t>viverra</a:t>
              </a:r>
              <a:r>
                <a:rPr lang="nl-BE" sz="1100" dirty="0">
                  <a:solidFill>
                    <a:schemeClr val="bg1">
                      <a:lumMod val="50000"/>
                    </a:schemeClr>
                  </a:solidFill>
                </a:rPr>
                <a:t> </a:t>
              </a:r>
              <a:r>
                <a:rPr lang="nl-BE" sz="1100" dirty="0" err="1">
                  <a:solidFill>
                    <a:schemeClr val="bg1">
                      <a:lumMod val="50000"/>
                    </a:schemeClr>
                  </a:solidFill>
                </a:rPr>
                <a:t>imperdiet</a:t>
              </a:r>
              <a:r>
                <a:rPr lang="nl-BE" sz="1100" dirty="0">
                  <a:solidFill>
                    <a:schemeClr val="bg1">
                      <a:lumMod val="50000"/>
                    </a:schemeClr>
                  </a:solidFill>
                </a:rPr>
                <a:t> </a:t>
              </a:r>
              <a:r>
                <a:rPr lang="nl-BE" sz="1100" dirty="0" err="1">
                  <a:solidFill>
                    <a:schemeClr val="bg1">
                      <a:lumMod val="50000"/>
                    </a:schemeClr>
                  </a:solidFill>
                </a:rPr>
                <a:t>enim</a:t>
              </a:r>
              <a:r>
                <a:rPr lang="nl-BE" sz="1100" dirty="0">
                  <a:solidFill>
                    <a:schemeClr val="bg1">
                      <a:lumMod val="50000"/>
                    </a:schemeClr>
                  </a:solidFill>
                </a:rPr>
                <a:t>. </a:t>
              </a:r>
              <a:r>
                <a:rPr lang="nl-BE" sz="1100" dirty="0" err="1">
                  <a:solidFill>
                    <a:schemeClr val="bg1">
                      <a:lumMod val="50000"/>
                    </a:schemeClr>
                  </a:solidFill>
                </a:rPr>
                <a:t>Fusce</a:t>
              </a:r>
              <a:r>
                <a:rPr lang="nl-BE" sz="1100" dirty="0">
                  <a:solidFill>
                    <a:schemeClr val="bg1">
                      <a:lumMod val="50000"/>
                    </a:schemeClr>
                  </a:solidFill>
                </a:rPr>
                <a:t> </a:t>
              </a:r>
              <a:r>
                <a:rPr lang="nl-BE" sz="1100" dirty="0" err="1">
                  <a:solidFill>
                    <a:schemeClr val="bg1">
                      <a:lumMod val="50000"/>
                    </a:schemeClr>
                  </a:solidFill>
                </a:rPr>
                <a:t>est.</a:t>
              </a:r>
              <a:r>
                <a:rPr lang="nl-BE" sz="1100" dirty="0">
                  <a:solidFill>
                    <a:schemeClr val="bg1">
                      <a:lumMod val="50000"/>
                    </a:schemeClr>
                  </a:solidFill>
                </a:rPr>
                <a:t> </a:t>
              </a:r>
              <a:r>
                <a:rPr lang="nl-BE" sz="1100" dirty="0" err="1">
                  <a:solidFill>
                    <a:schemeClr val="bg1">
                      <a:lumMod val="50000"/>
                    </a:schemeClr>
                  </a:solidFill>
                </a:rPr>
                <a:t>Vivamus</a:t>
              </a:r>
              <a:r>
                <a:rPr lang="nl-BE" sz="1100" dirty="0">
                  <a:solidFill>
                    <a:schemeClr val="bg1">
                      <a:lumMod val="50000"/>
                    </a:schemeClr>
                  </a:solidFill>
                </a:rPr>
                <a:t> a </a:t>
              </a:r>
              <a:r>
                <a:rPr lang="nl-BE" sz="1100" dirty="0" err="1">
                  <a:solidFill>
                    <a:schemeClr val="bg1">
                      <a:lumMod val="50000"/>
                    </a:schemeClr>
                  </a:solidFill>
                </a:rPr>
                <a:t>tellus</a:t>
              </a:r>
              <a:r>
                <a:rPr lang="nl-BE" sz="1100" dirty="0">
                  <a:solidFill>
                    <a:schemeClr val="bg1">
                      <a:lumMod val="50000"/>
                    </a:schemeClr>
                  </a:solidFill>
                </a:rPr>
                <a:t>.</a:t>
              </a:r>
            </a:p>
          </p:txBody>
        </p:sp>
        <p:grpSp>
          <p:nvGrpSpPr>
            <p:cNvPr id="90" name="Group 89">
              <a:extLst>
                <a:ext uri="{FF2B5EF4-FFF2-40B4-BE49-F238E27FC236}">
                  <a16:creationId xmlns:a16="http://schemas.microsoft.com/office/drawing/2014/main" id="{347C6F8E-3279-43A2-9B07-0E0D1D169706}"/>
                </a:ext>
              </a:extLst>
            </p:cNvPr>
            <p:cNvGrpSpPr/>
            <p:nvPr/>
          </p:nvGrpSpPr>
          <p:grpSpPr>
            <a:xfrm>
              <a:off x="9696450" y="1976796"/>
              <a:ext cx="180000" cy="180000"/>
              <a:chOff x="3084430" y="5376985"/>
              <a:chExt cx="180000" cy="180000"/>
            </a:xfrm>
            <a:effectLst>
              <a:outerShdw dist="25400" dir="2700000" algn="tl" rotWithShape="0">
                <a:schemeClr val="tx1">
                  <a:alpha val="40000"/>
                </a:schemeClr>
              </a:outerShdw>
            </a:effectLst>
          </p:grpSpPr>
          <p:sp>
            <p:nvSpPr>
              <p:cNvPr id="91" name="Ellipse 87">
                <a:extLst>
                  <a:ext uri="{FF2B5EF4-FFF2-40B4-BE49-F238E27FC236}">
                    <a16:creationId xmlns:a16="http://schemas.microsoft.com/office/drawing/2014/main" id="{C5F6FD09-4B4D-4545-900C-18F012B2FD48}"/>
                  </a:ext>
                </a:extLst>
              </p:cNvPr>
              <p:cNvSpPr/>
              <p:nvPr/>
            </p:nvSpPr>
            <p:spPr>
              <a:xfrm>
                <a:off x="3084430" y="5376985"/>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2" name="Group 91">
                <a:extLst>
                  <a:ext uri="{FF2B5EF4-FFF2-40B4-BE49-F238E27FC236}">
                    <a16:creationId xmlns:a16="http://schemas.microsoft.com/office/drawing/2014/main" id="{9BC7CF72-67F2-4ADA-B357-D12A76C65900}"/>
                  </a:ext>
                </a:extLst>
              </p:cNvPr>
              <p:cNvGrpSpPr/>
              <p:nvPr/>
            </p:nvGrpSpPr>
            <p:grpSpPr>
              <a:xfrm>
                <a:off x="3172630" y="5420532"/>
                <a:ext cx="3600" cy="92906"/>
                <a:chOff x="3172630" y="5421189"/>
                <a:chExt cx="3600" cy="92906"/>
              </a:xfrm>
            </p:grpSpPr>
            <p:sp>
              <p:nvSpPr>
                <p:cNvPr id="93" name="Line 37">
                  <a:extLst>
                    <a:ext uri="{FF2B5EF4-FFF2-40B4-BE49-F238E27FC236}">
                      <a16:creationId xmlns:a16="http://schemas.microsoft.com/office/drawing/2014/main" id="{01D72912-1CF3-42CC-B60C-D7AE5D2569FC}"/>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Oval 38">
                  <a:extLst>
                    <a:ext uri="{FF2B5EF4-FFF2-40B4-BE49-F238E27FC236}">
                      <a16:creationId xmlns:a16="http://schemas.microsoft.com/office/drawing/2014/main" id="{59D8E661-2FF3-44CA-B31B-B2981DF546E9}"/>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sp>
        <p:nvSpPr>
          <p:cNvPr id="95" name="N/A" hidden="1">
            <a:extLst>
              <a:ext uri="{FF2B5EF4-FFF2-40B4-BE49-F238E27FC236}">
                <a16:creationId xmlns:a16="http://schemas.microsoft.com/office/drawing/2014/main" id="{E41953CB-1D2D-43E6-A696-78D712F34F49}"/>
              </a:ext>
            </a:extLst>
          </p:cNvPr>
          <p:cNvSpPr txBox="1"/>
          <p:nvPr userDrawn="1"/>
        </p:nvSpPr>
        <p:spPr>
          <a:xfrm>
            <a:off x="13034999" y="608111"/>
            <a:ext cx="285903" cy="153888"/>
          </a:xfrm>
          <a:prstGeom prst="rect">
            <a:avLst/>
          </a:prstGeom>
        </p:spPr>
        <p:txBody>
          <a:bodyPr vert="horz" wrap="none" lIns="36000" tIns="0" rIns="36000" bIns="0" rtlCol="0" anchor="ctr">
            <a:spAutoFit/>
          </a:bodyPr>
          <a:lstStyle/>
          <a:p>
            <a:pPr algn="l"/>
            <a:r>
              <a:rPr lang="nl-BE" sz="1000" dirty="0">
                <a:solidFill>
                  <a:schemeClr val="tx1">
                    <a:lumMod val="50000"/>
                    <a:lumOff val="50000"/>
                  </a:schemeClr>
                </a:solidFill>
              </a:rPr>
              <a:t>N/A</a:t>
            </a:r>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766" r:id="rId2"/>
    <p:sldLayoutId id="2147483787" r:id="rId3"/>
    <p:sldLayoutId id="2147483664" r:id="rId4"/>
    <p:sldLayoutId id="2147483776" r:id="rId5"/>
    <p:sldLayoutId id="2147483801" r:id="rId6"/>
    <p:sldLayoutId id="2147483651" r:id="rId7"/>
    <p:sldLayoutId id="2147483771" r:id="rId8"/>
    <p:sldLayoutId id="2147483772" r:id="rId9"/>
    <p:sldLayoutId id="2147483767" r:id="rId10"/>
    <p:sldLayoutId id="2147483788" r:id="rId11"/>
    <p:sldLayoutId id="2147483789" r:id="rId12"/>
    <p:sldLayoutId id="2147483683" r:id="rId13"/>
    <p:sldLayoutId id="2147483790" r:id="rId14"/>
    <p:sldLayoutId id="2147483791" r:id="rId15"/>
    <p:sldLayoutId id="2147483684" r:id="rId16"/>
    <p:sldLayoutId id="2147483792" r:id="rId17"/>
    <p:sldLayoutId id="2147483793" r:id="rId18"/>
    <p:sldLayoutId id="2147483707" r:id="rId19"/>
    <p:sldLayoutId id="2147483794" r:id="rId20"/>
    <p:sldLayoutId id="2147483795" r:id="rId21"/>
    <p:sldLayoutId id="2147483685" r:id="rId22"/>
    <p:sldLayoutId id="2147483796" r:id="rId23"/>
    <p:sldLayoutId id="2147483797" r:id="rId24"/>
    <p:sldLayoutId id="2147483764" r:id="rId25"/>
    <p:sldLayoutId id="2147483650" r:id="rId26"/>
    <p:sldLayoutId id="2147483802" r:id="rId27"/>
    <p:sldLayoutId id="2147483784" r:id="rId28"/>
    <p:sldLayoutId id="2147483783" r:id="rId29"/>
    <p:sldLayoutId id="2147483803" r:id="rId30"/>
    <p:sldLayoutId id="2147483804" r:id="rId31"/>
    <p:sldLayoutId id="2147483805" r:id="rId32"/>
    <p:sldLayoutId id="2147483806" r:id="rId33"/>
    <p:sldLayoutId id="2147483765" r:id="rId34"/>
    <p:sldLayoutId id="2147483763" r:id="rId35"/>
    <p:sldLayoutId id="2147483798" r:id="rId36"/>
    <p:sldLayoutId id="2147483786" r:id="rId37"/>
    <p:sldLayoutId id="2147483807" r:id="rId38"/>
    <p:sldLayoutId id="2147483808" r:id="rId39"/>
    <p:sldLayoutId id="2147483809" r:id="rId40"/>
    <p:sldLayoutId id="2147483800" r:id="rId41"/>
    <p:sldLayoutId id="2147483810" r:id="rId42"/>
    <p:sldLayoutId id="2147483655" r:id="rId43"/>
    <p:sldLayoutId id="2147483799" r:id="rId44"/>
    <p:sldLayoutId id="2147483781" r:id="rId45"/>
    <p:sldLayoutId id="2147483779" r:id="rId46"/>
    <p:sldLayoutId id="2147483780" r:id="rId47"/>
    <p:sldLayoutId id="2147483778" r:id="rId48"/>
    <p:sldLayoutId id="2147483777" r:id="rId49"/>
    <p:sldLayoutId id="2147483720" r:id="rId50"/>
    <p:sldLayoutId id="2147483811" r:id="rId51"/>
  </p:sldLayoutIdLst>
  <p:hf hdr="0" ftr="0" dt="0"/>
  <p:txStyles>
    <p:titleStyle>
      <a:lvl1pPr algn="l" defTabSz="914400" rtl="0" eaLnBrk="1" latinLnBrk="0" hangingPunct="1">
        <a:lnSpc>
          <a:spcPct val="90000"/>
        </a:lnSpc>
        <a:spcBef>
          <a:spcPct val="0"/>
        </a:spcBef>
        <a:buNone/>
        <a:defRPr sz="2400" b="0" kern="1200" cap="all" spc="0" baseline="0">
          <a:solidFill>
            <a:schemeClr val="bg2"/>
          </a:solidFill>
          <a:latin typeface="+mn-lt"/>
          <a:ea typeface="+mj-ea"/>
          <a:cs typeface="+mj-cs"/>
        </a:defRPr>
      </a:lvl1pPr>
    </p:titleStyle>
    <p:bodyStyle>
      <a:lvl1pPr marL="0" indent="0" algn="l" defTabSz="914400" rtl="0" eaLnBrk="1" latinLnBrk="0" hangingPunct="1">
        <a:lnSpc>
          <a:spcPct val="100000"/>
        </a:lnSpc>
        <a:spcBef>
          <a:spcPts val="800"/>
        </a:spcBef>
        <a:buSzPct val="50000"/>
        <a:buFont typeface="Arial" panose="020B0406020202030204" pitchFamily="34" charset="0"/>
        <a:buNone/>
        <a:defRPr sz="1600" b="0" kern="1200">
          <a:solidFill>
            <a:schemeClr val="tx1"/>
          </a:solidFill>
          <a:latin typeface="+mn-lt"/>
          <a:ea typeface="+mn-ea"/>
          <a:cs typeface="+mn-cs"/>
        </a:defRPr>
      </a:lvl1pPr>
      <a:lvl2pPr marL="266700" indent="-219075" algn="l" defTabSz="898525" rtl="0" eaLnBrk="1" latinLnBrk="0" hangingPunct="1">
        <a:lnSpc>
          <a:spcPct val="100000"/>
        </a:lnSpc>
        <a:spcBef>
          <a:spcPts val="600"/>
        </a:spcBef>
        <a:buSzPct val="80000"/>
        <a:buFontTx/>
        <a:buBlip>
          <a:blip r:embed="rId57"/>
        </a:buBlip>
        <a:tabLst/>
        <a:defRPr sz="1600" kern="1200">
          <a:solidFill>
            <a:schemeClr val="tx1"/>
          </a:solidFill>
          <a:latin typeface="+mn-lt"/>
          <a:ea typeface="+mn-ea"/>
          <a:cs typeface="+mn-cs"/>
        </a:defRPr>
      </a:lvl2pPr>
      <a:lvl3pPr marL="539750" indent="-180975" algn="l" defTabSz="898525"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808038" indent="-176213" algn="l" defTabSz="898525"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996950" indent="-146050" algn="l" defTabSz="898525" rtl="0" eaLnBrk="1" latinLnBrk="0" hangingPunct="1">
        <a:lnSpc>
          <a:spcPct val="90000"/>
        </a:lnSpc>
        <a:spcBef>
          <a:spcPts val="500"/>
        </a:spcBef>
        <a:buFont typeface="Arial" panose="020B040602020203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BAE40"/>
          </p15:clr>
        </p15:guide>
        <p15:guide id="3" pos="257" userDrawn="1">
          <p15:clr>
            <a:srgbClr val="F26B43"/>
          </p15:clr>
        </p15:guide>
        <p15:guide id="4" pos="7423" userDrawn="1">
          <p15:clr>
            <a:srgbClr val="F26B43"/>
          </p15:clr>
        </p15:guide>
        <p15:guide id="5" orient="horz" pos="3906" userDrawn="1">
          <p15:clr>
            <a:srgbClr val="F26B43"/>
          </p15:clr>
        </p15:guide>
        <p15:guide id="6" orient="horz" pos="4156" userDrawn="1">
          <p15:clr>
            <a:srgbClr val="F26B43"/>
          </p15:clr>
        </p15:guide>
        <p15:guide id="7" orient="horz" pos="3861" userDrawn="1">
          <p15:clr>
            <a:srgbClr val="F26B43"/>
          </p15:clr>
        </p15:guide>
        <p15:guide id="8"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3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hyperlink" Target="https://www.ipsos.com/" TargetMode="Externa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F75FFB7-3050-4C67-8E0E-163C287140CE}"/>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2" name="strTitle">
            <a:extLst>
              <a:ext uri="{FF2B5EF4-FFF2-40B4-BE49-F238E27FC236}">
                <a16:creationId xmlns:a16="http://schemas.microsoft.com/office/drawing/2014/main" id="{03B6F63B-3C5A-4F3A-8067-2C69A669D3CD}"/>
              </a:ext>
            </a:extLst>
          </p:cNvPr>
          <p:cNvSpPr>
            <a:spLocks noGrp="1"/>
          </p:cNvSpPr>
          <p:nvPr>
            <p:ph type="ctrTitle"/>
          </p:nvPr>
        </p:nvSpPr>
        <p:spPr/>
        <p:txBody>
          <a:bodyPr/>
          <a:lstStyle/>
          <a:p>
            <a:r>
              <a:rPr lang="nl-BE" sz="4800" dirty="0"/>
              <a:t>OPINIEPEILING</a:t>
            </a:r>
            <a:br>
              <a:rPr lang="nl-BE" sz="4800" dirty="0"/>
            </a:br>
            <a:r>
              <a:rPr lang="nl-BE" sz="4800" dirty="0"/>
              <a:t>VERBOD op houden van kippen in kooien</a:t>
            </a:r>
          </a:p>
        </p:txBody>
      </p:sp>
      <p:sp>
        <p:nvSpPr>
          <p:cNvPr id="11" name="strDate">
            <a:extLst>
              <a:ext uri="{FF2B5EF4-FFF2-40B4-BE49-F238E27FC236}">
                <a16:creationId xmlns:a16="http://schemas.microsoft.com/office/drawing/2014/main" id="{7FF30BEB-F925-4446-9D0B-87E406C3A5B4}"/>
              </a:ext>
            </a:extLst>
          </p:cNvPr>
          <p:cNvSpPr>
            <a:spLocks noGrp="1"/>
          </p:cNvSpPr>
          <p:nvPr>
            <p:ph type="body" sz="quarter" idx="12"/>
          </p:nvPr>
        </p:nvSpPr>
        <p:spPr/>
        <p:txBody>
          <a:bodyPr/>
          <a:lstStyle/>
          <a:p>
            <a:r>
              <a:rPr lang="nl-BE" dirty="0"/>
              <a:t>April 2022</a:t>
            </a:r>
          </a:p>
        </p:txBody>
      </p:sp>
      <p:grpSp>
        <p:nvGrpSpPr>
          <p:cNvPr id="17" name="ClientLogoBG">
            <a:extLst>
              <a:ext uri="{FF2B5EF4-FFF2-40B4-BE49-F238E27FC236}">
                <a16:creationId xmlns:a16="http://schemas.microsoft.com/office/drawing/2014/main" id="{D1D6BC8E-360E-4322-A998-E3CDB0655D20}"/>
              </a:ext>
            </a:extLst>
          </p:cNvPr>
          <p:cNvGrpSpPr/>
          <p:nvPr/>
        </p:nvGrpSpPr>
        <p:grpSpPr>
          <a:xfrm>
            <a:off x="-1" y="5265734"/>
            <a:ext cx="3308594" cy="935041"/>
            <a:chOff x="-1" y="5265734"/>
            <a:chExt cx="3308594" cy="935041"/>
          </a:xfrm>
          <a:solidFill>
            <a:schemeClr val="bg1"/>
          </a:solidFill>
        </p:grpSpPr>
        <p:sp>
          <p:nvSpPr>
            <p:cNvPr id="14" name="Rectangle 13">
              <a:extLst>
                <a:ext uri="{FF2B5EF4-FFF2-40B4-BE49-F238E27FC236}">
                  <a16:creationId xmlns:a16="http://schemas.microsoft.com/office/drawing/2014/main" id="{AA4A23B6-5699-41F6-92F9-78A991665D00}"/>
                </a:ext>
              </a:extLst>
            </p:cNvPr>
            <p:cNvSpPr/>
            <p:nvPr/>
          </p:nvSpPr>
          <p:spPr>
            <a:xfrm>
              <a:off x="-1" y="5265738"/>
              <a:ext cx="2356917" cy="9350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nl-BE" sz="1200" dirty="0">
                <a:solidFill>
                  <a:schemeClr val="bg1"/>
                </a:solidFill>
              </a:endParaRPr>
            </a:p>
          </p:txBody>
        </p:sp>
        <p:sp>
          <p:nvSpPr>
            <p:cNvPr id="16" name="Right Triangle 15">
              <a:extLst>
                <a:ext uri="{FF2B5EF4-FFF2-40B4-BE49-F238E27FC236}">
                  <a16:creationId xmlns:a16="http://schemas.microsoft.com/office/drawing/2014/main" id="{5E936D6D-5923-4E52-BFF4-E6379DCDC299}"/>
                </a:ext>
              </a:extLst>
            </p:cNvPr>
            <p:cNvSpPr/>
            <p:nvPr/>
          </p:nvSpPr>
          <p:spPr>
            <a:xfrm flipV="1">
              <a:off x="2356916" y="5265734"/>
              <a:ext cx="951677" cy="93503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nl-BE" sz="1200" dirty="0">
                <a:solidFill>
                  <a:schemeClr val="bg1"/>
                </a:solidFill>
              </a:endParaRPr>
            </a:p>
          </p:txBody>
        </p:sp>
      </p:grpSp>
      <p:pic>
        <p:nvPicPr>
          <p:cNvPr id="15" name="Picture 14" descr="A close up of a logo&#10;&#10;Description automatically generated">
            <a:extLst>
              <a:ext uri="{FF2B5EF4-FFF2-40B4-BE49-F238E27FC236}">
                <a16:creationId xmlns:a16="http://schemas.microsoft.com/office/drawing/2014/main" id="{C4BA7D29-13C3-420C-BCE8-5E4A622886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77" t="16934" r="6890" b="17200"/>
          <a:stretch/>
        </p:blipFill>
        <p:spPr>
          <a:xfrm>
            <a:off x="690892" y="5265734"/>
            <a:ext cx="1122745" cy="866618"/>
          </a:xfrm>
          <a:prstGeom prst="rect">
            <a:avLst/>
          </a:prstGeom>
        </p:spPr>
      </p:pic>
    </p:spTree>
    <p:extLst>
      <p:ext uri="{BB962C8B-B14F-4D97-AF65-F5344CB8AC3E}">
        <p14:creationId xmlns:p14="http://schemas.microsoft.com/office/powerpoint/2010/main" val="654164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aphic 2">
            <a:extLst>
              <a:ext uri="{FF2B5EF4-FFF2-40B4-BE49-F238E27FC236}">
                <a16:creationId xmlns:a16="http://schemas.microsoft.com/office/drawing/2014/main" id="{8D29C7BB-123E-44BD-9FE1-C889D9F9E539}"/>
              </a:ext>
            </a:extLst>
          </p:cNvPr>
          <p:cNvGrpSpPr>
            <a:grpSpLocks noChangeAspect="1"/>
          </p:cNvGrpSpPr>
          <p:nvPr/>
        </p:nvGrpSpPr>
        <p:grpSpPr>
          <a:xfrm>
            <a:off x="6543540" y="2273652"/>
            <a:ext cx="4507282" cy="3662332"/>
            <a:chOff x="979170" y="-125635"/>
            <a:chExt cx="7149943" cy="5809585"/>
          </a:xfrm>
        </p:grpSpPr>
        <p:sp>
          <p:nvSpPr>
            <p:cNvPr id="29" name="Freeform: Shape 28">
              <a:extLst>
                <a:ext uri="{FF2B5EF4-FFF2-40B4-BE49-F238E27FC236}">
                  <a16:creationId xmlns:a16="http://schemas.microsoft.com/office/drawing/2014/main" id="{98C45B9B-BAFC-4B1C-853A-30D8C8E0DD58}"/>
                </a:ext>
              </a:extLst>
            </p:cNvPr>
            <p:cNvSpPr/>
            <p:nvPr/>
          </p:nvSpPr>
          <p:spPr>
            <a:xfrm>
              <a:off x="4001264" y="-125635"/>
              <a:ext cx="2009775" cy="1495425"/>
            </a:xfrm>
            <a:custGeom>
              <a:avLst/>
              <a:gdLst>
                <a:gd name="connsiteX0" fmla="*/ 1437323 w 2009775"/>
                <a:gd name="connsiteY0" fmla="*/ 145923 h 1495425"/>
                <a:gd name="connsiteX1" fmla="*/ 1408748 w 2009775"/>
                <a:gd name="connsiteY1" fmla="*/ 159544 h 1495425"/>
                <a:gd name="connsiteX2" fmla="*/ 1410081 w 2009775"/>
                <a:gd name="connsiteY2" fmla="*/ 209931 h 1495425"/>
                <a:gd name="connsiteX3" fmla="*/ 1367981 w 2009775"/>
                <a:gd name="connsiteY3" fmla="*/ 191548 h 1495425"/>
                <a:gd name="connsiteX4" fmla="*/ 1374839 w 2009775"/>
                <a:gd name="connsiteY4" fmla="*/ 159830 h 1495425"/>
                <a:gd name="connsiteX5" fmla="*/ 1392650 w 2009775"/>
                <a:gd name="connsiteY5" fmla="*/ 178784 h 1495425"/>
                <a:gd name="connsiteX6" fmla="*/ 1408367 w 2009775"/>
                <a:gd name="connsiteY6" fmla="*/ 155639 h 1495425"/>
                <a:gd name="connsiteX7" fmla="*/ 1393317 w 2009775"/>
                <a:gd name="connsiteY7" fmla="*/ 145542 h 1495425"/>
                <a:gd name="connsiteX8" fmla="*/ 1437323 w 2009775"/>
                <a:gd name="connsiteY8" fmla="*/ 145923 h 1495425"/>
                <a:gd name="connsiteX9" fmla="*/ 1128427 w 2009775"/>
                <a:gd name="connsiteY9" fmla="*/ 0 h 1495425"/>
                <a:gd name="connsiteX10" fmla="*/ 1233869 w 2009775"/>
                <a:gd name="connsiteY10" fmla="*/ 56960 h 1495425"/>
                <a:gd name="connsiteX11" fmla="*/ 1242251 w 2009775"/>
                <a:gd name="connsiteY11" fmla="*/ 123730 h 1495425"/>
                <a:gd name="connsiteX12" fmla="*/ 1202627 w 2009775"/>
                <a:gd name="connsiteY12" fmla="*/ 159353 h 1495425"/>
                <a:gd name="connsiteX13" fmla="*/ 1216152 w 2009775"/>
                <a:gd name="connsiteY13" fmla="*/ 231648 h 1495425"/>
                <a:gd name="connsiteX14" fmla="*/ 1246346 w 2009775"/>
                <a:gd name="connsiteY14" fmla="*/ 229267 h 1495425"/>
                <a:gd name="connsiteX15" fmla="*/ 1225582 w 2009775"/>
                <a:gd name="connsiteY15" fmla="*/ 246126 h 1495425"/>
                <a:gd name="connsiteX16" fmla="*/ 1112330 w 2009775"/>
                <a:gd name="connsiteY16" fmla="*/ 201644 h 1495425"/>
                <a:gd name="connsiteX17" fmla="*/ 1109377 w 2009775"/>
                <a:gd name="connsiteY17" fmla="*/ 251746 h 1495425"/>
                <a:gd name="connsiteX18" fmla="*/ 1281874 w 2009775"/>
                <a:gd name="connsiteY18" fmla="*/ 267748 h 1495425"/>
                <a:gd name="connsiteX19" fmla="*/ 1321498 w 2009775"/>
                <a:gd name="connsiteY19" fmla="*/ 243459 h 1495425"/>
                <a:gd name="connsiteX20" fmla="*/ 1380935 w 2009775"/>
                <a:gd name="connsiteY20" fmla="*/ 313658 h 1495425"/>
                <a:gd name="connsiteX21" fmla="*/ 1535621 w 2009775"/>
                <a:gd name="connsiteY21" fmla="*/ 162782 h 1495425"/>
                <a:gd name="connsiteX22" fmla="*/ 1541717 w 2009775"/>
                <a:gd name="connsiteY22" fmla="*/ 93345 h 1495425"/>
                <a:gd name="connsiteX23" fmla="*/ 1582484 w 2009775"/>
                <a:gd name="connsiteY23" fmla="*/ 42291 h 1495425"/>
                <a:gd name="connsiteX24" fmla="*/ 1613440 w 2009775"/>
                <a:gd name="connsiteY24" fmla="*/ 82677 h 1495425"/>
                <a:gd name="connsiteX25" fmla="*/ 1674590 w 2009775"/>
                <a:gd name="connsiteY25" fmla="*/ 86487 h 1495425"/>
                <a:gd name="connsiteX26" fmla="*/ 1723168 w 2009775"/>
                <a:gd name="connsiteY26" fmla="*/ 202692 h 1495425"/>
                <a:gd name="connsiteX27" fmla="*/ 1662779 w 2009775"/>
                <a:gd name="connsiteY27" fmla="*/ 316802 h 1495425"/>
                <a:gd name="connsiteX28" fmla="*/ 1774317 w 2009775"/>
                <a:gd name="connsiteY28" fmla="*/ 451771 h 1495425"/>
                <a:gd name="connsiteX29" fmla="*/ 1779365 w 2009775"/>
                <a:gd name="connsiteY29" fmla="*/ 548831 h 1495425"/>
                <a:gd name="connsiteX30" fmla="*/ 1831467 w 2009775"/>
                <a:gd name="connsiteY30" fmla="*/ 564547 h 1495425"/>
                <a:gd name="connsiteX31" fmla="*/ 1900619 w 2009775"/>
                <a:gd name="connsiteY31" fmla="*/ 532352 h 1495425"/>
                <a:gd name="connsiteX32" fmla="*/ 1975294 w 2009775"/>
                <a:gd name="connsiteY32" fmla="*/ 581692 h 1495425"/>
                <a:gd name="connsiteX33" fmla="*/ 1948053 w 2009775"/>
                <a:gd name="connsiteY33" fmla="*/ 690753 h 1495425"/>
                <a:gd name="connsiteX34" fmla="*/ 1969389 w 2009775"/>
                <a:gd name="connsiteY34" fmla="*/ 709994 h 1495425"/>
                <a:gd name="connsiteX35" fmla="*/ 1969389 w 2009775"/>
                <a:gd name="connsiteY35" fmla="*/ 709994 h 1495425"/>
                <a:gd name="connsiteX36" fmla="*/ 1930527 w 2009775"/>
                <a:gd name="connsiteY36" fmla="*/ 753428 h 1495425"/>
                <a:gd name="connsiteX37" fmla="*/ 1926622 w 2009775"/>
                <a:gd name="connsiteY37" fmla="*/ 830485 h 1495425"/>
                <a:gd name="connsiteX38" fmla="*/ 2012633 w 2009775"/>
                <a:gd name="connsiteY38" fmla="*/ 938403 h 1495425"/>
                <a:gd name="connsiteX39" fmla="*/ 2015204 w 2009775"/>
                <a:gd name="connsiteY39" fmla="*/ 1035653 h 1495425"/>
                <a:gd name="connsiteX40" fmla="*/ 1963674 w 2009775"/>
                <a:gd name="connsiteY40" fmla="*/ 1087184 h 1495425"/>
                <a:gd name="connsiteX41" fmla="*/ 1911287 w 2009775"/>
                <a:gd name="connsiteY41" fmla="*/ 1067467 h 1495425"/>
                <a:gd name="connsiteX42" fmla="*/ 1888522 w 2009775"/>
                <a:gd name="connsiteY42" fmla="*/ 1118140 h 1495425"/>
                <a:gd name="connsiteX43" fmla="*/ 1839278 w 2009775"/>
                <a:gd name="connsiteY43" fmla="*/ 1124331 h 1495425"/>
                <a:gd name="connsiteX44" fmla="*/ 1839278 w 2009775"/>
                <a:gd name="connsiteY44" fmla="*/ 1124331 h 1495425"/>
                <a:gd name="connsiteX45" fmla="*/ 1824228 w 2009775"/>
                <a:gd name="connsiteY45" fmla="*/ 1126998 h 1495425"/>
                <a:gd name="connsiteX46" fmla="*/ 1824228 w 2009775"/>
                <a:gd name="connsiteY46" fmla="*/ 1126998 h 1495425"/>
                <a:gd name="connsiteX47" fmla="*/ 1771650 w 2009775"/>
                <a:gd name="connsiteY47" fmla="*/ 1130237 h 1495425"/>
                <a:gd name="connsiteX48" fmla="*/ 1706975 w 2009775"/>
                <a:gd name="connsiteY48" fmla="*/ 1223772 h 1495425"/>
                <a:gd name="connsiteX49" fmla="*/ 1552861 w 2009775"/>
                <a:gd name="connsiteY49" fmla="*/ 1256157 h 1495425"/>
                <a:gd name="connsiteX50" fmla="*/ 1548384 w 2009775"/>
                <a:gd name="connsiteY50" fmla="*/ 1307878 h 1495425"/>
                <a:gd name="connsiteX51" fmla="*/ 1494854 w 2009775"/>
                <a:gd name="connsiteY51" fmla="*/ 1374934 h 1495425"/>
                <a:gd name="connsiteX52" fmla="*/ 1494854 w 2009775"/>
                <a:gd name="connsiteY52" fmla="*/ 1374934 h 1495425"/>
                <a:gd name="connsiteX53" fmla="*/ 1466088 w 2009775"/>
                <a:gd name="connsiteY53" fmla="*/ 1342930 h 1495425"/>
                <a:gd name="connsiteX54" fmla="*/ 1408462 w 2009775"/>
                <a:gd name="connsiteY54" fmla="*/ 1368457 h 1495425"/>
                <a:gd name="connsiteX55" fmla="*/ 1408462 w 2009775"/>
                <a:gd name="connsiteY55" fmla="*/ 1368457 h 1495425"/>
                <a:gd name="connsiteX56" fmla="*/ 1399794 w 2009775"/>
                <a:gd name="connsiteY56" fmla="*/ 1368457 h 1495425"/>
                <a:gd name="connsiteX57" fmla="*/ 1399794 w 2009775"/>
                <a:gd name="connsiteY57" fmla="*/ 1368457 h 1495425"/>
                <a:gd name="connsiteX58" fmla="*/ 1339596 w 2009775"/>
                <a:gd name="connsiteY58" fmla="*/ 1412843 h 1495425"/>
                <a:gd name="connsiteX59" fmla="*/ 1190815 w 2009775"/>
                <a:gd name="connsiteY59" fmla="*/ 1443990 h 1495425"/>
                <a:gd name="connsiteX60" fmla="*/ 1142619 w 2009775"/>
                <a:gd name="connsiteY60" fmla="*/ 1362361 h 1495425"/>
                <a:gd name="connsiteX61" fmla="*/ 1085564 w 2009775"/>
                <a:gd name="connsiteY61" fmla="*/ 1404366 h 1495425"/>
                <a:gd name="connsiteX62" fmla="*/ 1034224 w 2009775"/>
                <a:gd name="connsiteY62" fmla="*/ 1399699 h 1495425"/>
                <a:gd name="connsiteX63" fmla="*/ 967549 w 2009775"/>
                <a:gd name="connsiteY63" fmla="*/ 1479899 h 1495425"/>
                <a:gd name="connsiteX64" fmla="*/ 985933 w 2009775"/>
                <a:gd name="connsiteY64" fmla="*/ 1433513 h 1495425"/>
                <a:gd name="connsiteX65" fmla="*/ 943165 w 2009775"/>
                <a:gd name="connsiteY65" fmla="*/ 1403223 h 1495425"/>
                <a:gd name="connsiteX66" fmla="*/ 797528 w 2009775"/>
                <a:gd name="connsiteY66" fmla="*/ 1445228 h 1495425"/>
                <a:gd name="connsiteX67" fmla="*/ 786384 w 2009775"/>
                <a:gd name="connsiteY67" fmla="*/ 1496663 h 1495425"/>
                <a:gd name="connsiteX68" fmla="*/ 756380 w 2009775"/>
                <a:gd name="connsiteY68" fmla="*/ 1502855 h 1495425"/>
                <a:gd name="connsiteX69" fmla="*/ 695801 w 2009775"/>
                <a:gd name="connsiteY69" fmla="*/ 1463230 h 1495425"/>
                <a:gd name="connsiteX70" fmla="*/ 658368 w 2009775"/>
                <a:gd name="connsiteY70" fmla="*/ 1497902 h 1495425"/>
                <a:gd name="connsiteX71" fmla="*/ 584454 w 2009775"/>
                <a:gd name="connsiteY71" fmla="*/ 1451515 h 1495425"/>
                <a:gd name="connsiteX72" fmla="*/ 565023 w 2009775"/>
                <a:gd name="connsiteY72" fmla="*/ 1501712 h 1495425"/>
                <a:gd name="connsiteX73" fmla="*/ 515398 w 2009775"/>
                <a:gd name="connsiteY73" fmla="*/ 1460278 h 1495425"/>
                <a:gd name="connsiteX74" fmla="*/ 408527 w 2009775"/>
                <a:gd name="connsiteY74" fmla="*/ 1489901 h 1495425"/>
                <a:gd name="connsiteX75" fmla="*/ 397955 w 2009775"/>
                <a:gd name="connsiteY75" fmla="*/ 1445514 h 1495425"/>
                <a:gd name="connsiteX76" fmla="*/ 367570 w 2009775"/>
                <a:gd name="connsiteY76" fmla="*/ 1435513 h 1495425"/>
                <a:gd name="connsiteX77" fmla="*/ 381095 w 2009775"/>
                <a:gd name="connsiteY77" fmla="*/ 1387316 h 1495425"/>
                <a:gd name="connsiteX78" fmla="*/ 313277 w 2009775"/>
                <a:gd name="connsiteY78" fmla="*/ 1428750 h 1495425"/>
                <a:gd name="connsiteX79" fmla="*/ 319373 w 2009775"/>
                <a:gd name="connsiteY79" fmla="*/ 1397889 h 1495425"/>
                <a:gd name="connsiteX80" fmla="*/ 196691 w 2009775"/>
                <a:gd name="connsiteY80" fmla="*/ 1350264 h 1495425"/>
                <a:gd name="connsiteX81" fmla="*/ 120872 w 2009775"/>
                <a:gd name="connsiteY81" fmla="*/ 1367028 h 1495425"/>
                <a:gd name="connsiteX82" fmla="*/ 120872 w 2009775"/>
                <a:gd name="connsiteY82" fmla="*/ 1367028 h 1495425"/>
                <a:gd name="connsiteX83" fmla="*/ 106966 w 2009775"/>
                <a:gd name="connsiteY83" fmla="*/ 1348550 h 1495425"/>
                <a:gd name="connsiteX84" fmla="*/ 69913 w 2009775"/>
                <a:gd name="connsiteY84" fmla="*/ 1379125 h 1495425"/>
                <a:gd name="connsiteX85" fmla="*/ 29146 w 2009775"/>
                <a:gd name="connsiteY85" fmla="*/ 1357408 h 1495425"/>
                <a:gd name="connsiteX86" fmla="*/ 43434 w 2009775"/>
                <a:gd name="connsiteY86" fmla="*/ 1305687 h 1495425"/>
                <a:gd name="connsiteX87" fmla="*/ 21717 w 2009775"/>
                <a:gd name="connsiteY87" fmla="*/ 1295972 h 1495425"/>
                <a:gd name="connsiteX88" fmla="*/ 0 w 2009775"/>
                <a:gd name="connsiteY88" fmla="*/ 1178624 h 1495425"/>
                <a:gd name="connsiteX89" fmla="*/ 68009 w 2009775"/>
                <a:gd name="connsiteY89" fmla="*/ 1117664 h 1495425"/>
                <a:gd name="connsiteX90" fmla="*/ 135636 w 2009775"/>
                <a:gd name="connsiteY90" fmla="*/ 1138904 h 1495425"/>
                <a:gd name="connsiteX91" fmla="*/ 257556 w 2009775"/>
                <a:gd name="connsiteY91" fmla="*/ 1105376 h 1495425"/>
                <a:gd name="connsiteX92" fmla="*/ 289465 w 2009775"/>
                <a:gd name="connsiteY92" fmla="*/ 1019080 h 1495425"/>
                <a:gd name="connsiteX93" fmla="*/ 288131 w 2009775"/>
                <a:gd name="connsiteY93" fmla="*/ 935641 h 1495425"/>
                <a:gd name="connsiteX94" fmla="*/ 264795 w 2009775"/>
                <a:gd name="connsiteY94" fmla="*/ 924116 h 1495425"/>
                <a:gd name="connsiteX95" fmla="*/ 278321 w 2009775"/>
                <a:gd name="connsiteY95" fmla="*/ 881063 h 1495425"/>
                <a:gd name="connsiteX96" fmla="*/ 237935 w 2009775"/>
                <a:gd name="connsiteY96" fmla="*/ 868680 h 1495425"/>
                <a:gd name="connsiteX97" fmla="*/ 211455 w 2009775"/>
                <a:gd name="connsiteY97" fmla="*/ 728186 h 1495425"/>
                <a:gd name="connsiteX98" fmla="*/ 270891 w 2009775"/>
                <a:gd name="connsiteY98" fmla="*/ 639890 h 1495425"/>
                <a:gd name="connsiteX99" fmla="*/ 193643 w 2009775"/>
                <a:gd name="connsiteY99" fmla="*/ 586740 h 1495425"/>
                <a:gd name="connsiteX100" fmla="*/ 174593 w 2009775"/>
                <a:gd name="connsiteY100" fmla="*/ 470249 h 1495425"/>
                <a:gd name="connsiteX101" fmla="*/ 114776 w 2009775"/>
                <a:gd name="connsiteY101" fmla="*/ 435959 h 1495425"/>
                <a:gd name="connsiteX102" fmla="*/ 114776 w 2009775"/>
                <a:gd name="connsiteY102" fmla="*/ 435959 h 1495425"/>
                <a:gd name="connsiteX103" fmla="*/ 75914 w 2009775"/>
                <a:gd name="connsiteY103" fmla="*/ 373475 h 1495425"/>
                <a:gd name="connsiteX104" fmla="*/ 295846 w 2009775"/>
                <a:gd name="connsiteY104" fmla="*/ 364046 h 1495425"/>
                <a:gd name="connsiteX105" fmla="*/ 310134 w 2009775"/>
                <a:gd name="connsiteY105" fmla="*/ 419672 h 1495425"/>
                <a:gd name="connsiteX106" fmla="*/ 385572 w 2009775"/>
                <a:gd name="connsiteY106" fmla="*/ 429387 h 1495425"/>
                <a:gd name="connsiteX107" fmla="*/ 474917 w 2009775"/>
                <a:gd name="connsiteY107" fmla="*/ 403003 h 1495425"/>
                <a:gd name="connsiteX108" fmla="*/ 387096 w 2009775"/>
                <a:gd name="connsiteY108" fmla="*/ 236220 h 1495425"/>
                <a:gd name="connsiteX109" fmla="*/ 410432 w 2009775"/>
                <a:gd name="connsiteY109" fmla="*/ 175736 h 1495425"/>
                <a:gd name="connsiteX110" fmla="*/ 376142 w 2009775"/>
                <a:gd name="connsiteY110" fmla="*/ 159163 h 1495425"/>
                <a:gd name="connsiteX111" fmla="*/ 551783 w 2009775"/>
                <a:gd name="connsiteY111" fmla="*/ 66294 h 1495425"/>
                <a:gd name="connsiteX112" fmla="*/ 672370 w 2009775"/>
                <a:gd name="connsiteY112" fmla="*/ 54102 h 1495425"/>
                <a:gd name="connsiteX113" fmla="*/ 689610 w 2009775"/>
                <a:gd name="connsiteY113" fmla="*/ 81058 h 1495425"/>
                <a:gd name="connsiteX114" fmla="*/ 657701 w 2009775"/>
                <a:gd name="connsiteY114" fmla="*/ 150781 h 1495425"/>
                <a:gd name="connsiteX115" fmla="*/ 667703 w 2009775"/>
                <a:gd name="connsiteY115" fmla="*/ 227838 h 1495425"/>
                <a:gd name="connsiteX116" fmla="*/ 741617 w 2009775"/>
                <a:gd name="connsiteY116" fmla="*/ 200311 h 1495425"/>
                <a:gd name="connsiteX117" fmla="*/ 860584 w 2009775"/>
                <a:gd name="connsiteY117" fmla="*/ 229076 h 1495425"/>
                <a:gd name="connsiteX118" fmla="*/ 914495 w 2009775"/>
                <a:gd name="connsiteY118" fmla="*/ 218122 h 1495425"/>
                <a:gd name="connsiteX119" fmla="*/ 911162 w 2009775"/>
                <a:gd name="connsiteY119" fmla="*/ 164497 h 1495425"/>
                <a:gd name="connsiteX120" fmla="*/ 959168 w 2009775"/>
                <a:gd name="connsiteY120" fmla="*/ 142589 h 1495425"/>
                <a:gd name="connsiteX121" fmla="*/ 1069372 w 2009775"/>
                <a:gd name="connsiteY121" fmla="*/ 1619 h 1495425"/>
                <a:gd name="connsiteX122" fmla="*/ 1128427 w 2009775"/>
                <a:gd name="connsiteY122" fmla="*/ 0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009775" h="1495425">
                  <a:moveTo>
                    <a:pt x="1437323" y="145923"/>
                  </a:moveTo>
                  <a:lnTo>
                    <a:pt x="1408748" y="159544"/>
                  </a:lnTo>
                  <a:lnTo>
                    <a:pt x="1410081" y="209931"/>
                  </a:lnTo>
                  <a:lnTo>
                    <a:pt x="1367981" y="191548"/>
                  </a:lnTo>
                  <a:lnTo>
                    <a:pt x="1374839" y="159830"/>
                  </a:lnTo>
                  <a:lnTo>
                    <a:pt x="1392650" y="178784"/>
                  </a:lnTo>
                  <a:lnTo>
                    <a:pt x="1408367" y="155639"/>
                  </a:lnTo>
                  <a:lnTo>
                    <a:pt x="1393317" y="145542"/>
                  </a:lnTo>
                  <a:lnTo>
                    <a:pt x="1437323" y="145923"/>
                  </a:lnTo>
                  <a:close/>
                  <a:moveTo>
                    <a:pt x="1128427" y="0"/>
                  </a:moveTo>
                  <a:lnTo>
                    <a:pt x="1233869" y="56960"/>
                  </a:lnTo>
                  <a:lnTo>
                    <a:pt x="1242251" y="123730"/>
                  </a:lnTo>
                  <a:lnTo>
                    <a:pt x="1202627" y="159353"/>
                  </a:lnTo>
                  <a:lnTo>
                    <a:pt x="1216152" y="231648"/>
                  </a:lnTo>
                  <a:lnTo>
                    <a:pt x="1246346" y="229267"/>
                  </a:lnTo>
                  <a:lnTo>
                    <a:pt x="1225582" y="246126"/>
                  </a:lnTo>
                  <a:lnTo>
                    <a:pt x="1112330" y="201644"/>
                  </a:lnTo>
                  <a:lnTo>
                    <a:pt x="1109377" y="251746"/>
                  </a:lnTo>
                  <a:lnTo>
                    <a:pt x="1281874" y="267748"/>
                  </a:lnTo>
                  <a:lnTo>
                    <a:pt x="1321498" y="243459"/>
                  </a:lnTo>
                  <a:lnTo>
                    <a:pt x="1380935" y="313658"/>
                  </a:lnTo>
                  <a:lnTo>
                    <a:pt x="1535621" y="162782"/>
                  </a:lnTo>
                  <a:lnTo>
                    <a:pt x="1541717" y="93345"/>
                  </a:lnTo>
                  <a:lnTo>
                    <a:pt x="1582484" y="42291"/>
                  </a:lnTo>
                  <a:lnTo>
                    <a:pt x="1613440" y="82677"/>
                  </a:lnTo>
                  <a:lnTo>
                    <a:pt x="1674590" y="86487"/>
                  </a:lnTo>
                  <a:lnTo>
                    <a:pt x="1723168" y="202692"/>
                  </a:lnTo>
                  <a:lnTo>
                    <a:pt x="1662779" y="316802"/>
                  </a:lnTo>
                  <a:lnTo>
                    <a:pt x="1774317" y="451771"/>
                  </a:lnTo>
                  <a:lnTo>
                    <a:pt x="1779365" y="548831"/>
                  </a:lnTo>
                  <a:lnTo>
                    <a:pt x="1831467" y="564547"/>
                  </a:lnTo>
                  <a:lnTo>
                    <a:pt x="1900619" y="532352"/>
                  </a:lnTo>
                  <a:lnTo>
                    <a:pt x="1975294" y="581692"/>
                  </a:lnTo>
                  <a:lnTo>
                    <a:pt x="1948053" y="690753"/>
                  </a:lnTo>
                  <a:lnTo>
                    <a:pt x="1969389" y="709994"/>
                  </a:lnTo>
                  <a:lnTo>
                    <a:pt x="1969389" y="709994"/>
                  </a:lnTo>
                  <a:lnTo>
                    <a:pt x="1930527" y="753428"/>
                  </a:lnTo>
                  <a:lnTo>
                    <a:pt x="1926622" y="830485"/>
                  </a:lnTo>
                  <a:lnTo>
                    <a:pt x="2012633" y="938403"/>
                  </a:lnTo>
                  <a:lnTo>
                    <a:pt x="2015204" y="1035653"/>
                  </a:lnTo>
                  <a:lnTo>
                    <a:pt x="1963674" y="1087184"/>
                  </a:lnTo>
                  <a:lnTo>
                    <a:pt x="1911287" y="1067467"/>
                  </a:lnTo>
                  <a:lnTo>
                    <a:pt x="1888522" y="1118140"/>
                  </a:lnTo>
                  <a:lnTo>
                    <a:pt x="1839278" y="1124331"/>
                  </a:lnTo>
                  <a:lnTo>
                    <a:pt x="1839278" y="1124331"/>
                  </a:lnTo>
                  <a:lnTo>
                    <a:pt x="1824228" y="1126998"/>
                  </a:lnTo>
                  <a:lnTo>
                    <a:pt x="1824228" y="1126998"/>
                  </a:lnTo>
                  <a:lnTo>
                    <a:pt x="1771650" y="1130237"/>
                  </a:lnTo>
                  <a:lnTo>
                    <a:pt x="1706975" y="1223772"/>
                  </a:lnTo>
                  <a:lnTo>
                    <a:pt x="1552861" y="1256157"/>
                  </a:lnTo>
                  <a:lnTo>
                    <a:pt x="1548384" y="1307878"/>
                  </a:lnTo>
                  <a:lnTo>
                    <a:pt x="1494854" y="1374934"/>
                  </a:lnTo>
                  <a:lnTo>
                    <a:pt x="1494854" y="1374934"/>
                  </a:lnTo>
                  <a:lnTo>
                    <a:pt x="1466088" y="1342930"/>
                  </a:lnTo>
                  <a:lnTo>
                    <a:pt x="1408462" y="1368457"/>
                  </a:lnTo>
                  <a:lnTo>
                    <a:pt x="1408462" y="1368457"/>
                  </a:lnTo>
                  <a:lnTo>
                    <a:pt x="1399794" y="1368457"/>
                  </a:lnTo>
                  <a:lnTo>
                    <a:pt x="1399794" y="1368457"/>
                  </a:lnTo>
                  <a:lnTo>
                    <a:pt x="1339596" y="1412843"/>
                  </a:lnTo>
                  <a:lnTo>
                    <a:pt x="1190815" y="1443990"/>
                  </a:lnTo>
                  <a:lnTo>
                    <a:pt x="1142619" y="1362361"/>
                  </a:lnTo>
                  <a:lnTo>
                    <a:pt x="1085564" y="1404366"/>
                  </a:lnTo>
                  <a:lnTo>
                    <a:pt x="1034224" y="1399699"/>
                  </a:lnTo>
                  <a:lnTo>
                    <a:pt x="967549" y="1479899"/>
                  </a:lnTo>
                  <a:lnTo>
                    <a:pt x="985933" y="1433513"/>
                  </a:lnTo>
                  <a:lnTo>
                    <a:pt x="943165" y="1403223"/>
                  </a:lnTo>
                  <a:lnTo>
                    <a:pt x="797528" y="1445228"/>
                  </a:lnTo>
                  <a:lnTo>
                    <a:pt x="786384" y="1496663"/>
                  </a:lnTo>
                  <a:lnTo>
                    <a:pt x="756380" y="1502855"/>
                  </a:lnTo>
                  <a:lnTo>
                    <a:pt x="695801" y="1463230"/>
                  </a:lnTo>
                  <a:lnTo>
                    <a:pt x="658368" y="1497902"/>
                  </a:lnTo>
                  <a:lnTo>
                    <a:pt x="584454" y="1451515"/>
                  </a:lnTo>
                  <a:lnTo>
                    <a:pt x="565023" y="1501712"/>
                  </a:lnTo>
                  <a:lnTo>
                    <a:pt x="515398" y="1460278"/>
                  </a:lnTo>
                  <a:lnTo>
                    <a:pt x="408527" y="1489901"/>
                  </a:lnTo>
                  <a:lnTo>
                    <a:pt x="397955" y="1445514"/>
                  </a:lnTo>
                  <a:lnTo>
                    <a:pt x="367570" y="1435513"/>
                  </a:lnTo>
                  <a:lnTo>
                    <a:pt x="381095" y="1387316"/>
                  </a:lnTo>
                  <a:lnTo>
                    <a:pt x="313277" y="1428750"/>
                  </a:lnTo>
                  <a:lnTo>
                    <a:pt x="319373" y="1397889"/>
                  </a:lnTo>
                  <a:lnTo>
                    <a:pt x="196691" y="1350264"/>
                  </a:lnTo>
                  <a:lnTo>
                    <a:pt x="120872" y="1367028"/>
                  </a:lnTo>
                  <a:lnTo>
                    <a:pt x="120872" y="1367028"/>
                  </a:lnTo>
                  <a:lnTo>
                    <a:pt x="106966" y="1348550"/>
                  </a:lnTo>
                  <a:lnTo>
                    <a:pt x="69913" y="1379125"/>
                  </a:lnTo>
                  <a:lnTo>
                    <a:pt x="29146" y="1357408"/>
                  </a:lnTo>
                  <a:lnTo>
                    <a:pt x="43434" y="1305687"/>
                  </a:lnTo>
                  <a:lnTo>
                    <a:pt x="21717" y="1295972"/>
                  </a:lnTo>
                  <a:lnTo>
                    <a:pt x="0" y="1178624"/>
                  </a:lnTo>
                  <a:lnTo>
                    <a:pt x="68009" y="1117664"/>
                  </a:lnTo>
                  <a:lnTo>
                    <a:pt x="135636" y="1138904"/>
                  </a:lnTo>
                  <a:lnTo>
                    <a:pt x="257556" y="1105376"/>
                  </a:lnTo>
                  <a:lnTo>
                    <a:pt x="289465" y="1019080"/>
                  </a:lnTo>
                  <a:lnTo>
                    <a:pt x="288131" y="935641"/>
                  </a:lnTo>
                  <a:lnTo>
                    <a:pt x="264795" y="924116"/>
                  </a:lnTo>
                  <a:lnTo>
                    <a:pt x="278321" y="881063"/>
                  </a:lnTo>
                  <a:lnTo>
                    <a:pt x="237935" y="868680"/>
                  </a:lnTo>
                  <a:lnTo>
                    <a:pt x="211455" y="728186"/>
                  </a:lnTo>
                  <a:lnTo>
                    <a:pt x="270891" y="639890"/>
                  </a:lnTo>
                  <a:lnTo>
                    <a:pt x="193643" y="586740"/>
                  </a:lnTo>
                  <a:lnTo>
                    <a:pt x="174593" y="470249"/>
                  </a:lnTo>
                  <a:lnTo>
                    <a:pt x="114776" y="435959"/>
                  </a:lnTo>
                  <a:lnTo>
                    <a:pt x="114776" y="435959"/>
                  </a:lnTo>
                  <a:lnTo>
                    <a:pt x="75914" y="373475"/>
                  </a:lnTo>
                  <a:lnTo>
                    <a:pt x="295846" y="364046"/>
                  </a:lnTo>
                  <a:lnTo>
                    <a:pt x="310134" y="419672"/>
                  </a:lnTo>
                  <a:lnTo>
                    <a:pt x="385572" y="429387"/>
                  </a:lnTo>
                  <a:lnTo>
                    <a:pt x="474917" y="403003"/>
                  </a:lnTo>
                  <a:lnTo>
                    <a:pt x="387096" y="236220"/>
                  </a:lnTo>
                  <a:lnTo>
                    <a:pt x="410432" y="175736"/>
                  </a:lnTo>
                  <a:lnTo>
                    <a:pt x="376142" y="159163"/>
                  </a:lnTo>
                  <a:lnTo>
                    <a:pt x="551783" y="66294"/>
                  </a:lnTo>
                  <a:lnTo>
                    <a:pt x="672370" y="54102"/>
                  </a:lnTo>
                  <a:lnTo>
                    <a:pt x="689610" y="81058"/>
                  </a:lnTo>
                  <a:lnTo>
                    <a:pt x="657701" y="150781"/>
                  </a:lnTo>
                  <a:lnTo>
                    <a:pt x="667703" y="227838"/>
                  </a:lnTo>
                  <a:lnTo>
                    <a:pt x="741617" y="200311"/>
                  </a:lnTo>
                  <a:lnTo>
                    <a:pt x="860584" y="229076"/>
                  </a:lnTo>
                  <a:lnTo>
                    <a:pt x="914495" y="218122"/>
                  </a:lnTo>
                  <a:lnTo>
                    <a:pt x="911162" y="164497"/>
                  </a:lnTo>
                  <a:lnTo>
                    <a:pt x="959168" y="142589"/>
                  </a:lnTo>
                  <a:lnTo>
                    <a:pt x="1069372" y="1619"/>
                  </a:lnTo>
                  <a:lnTo>
                    <a:pt x="1128427" y="0"/>
                  </a:lnTo>
                  <a:close/>
                </a:path>
              </a:pathLst>
            </a:custGeom>
            <a:solidFill>
              <a:schemeClr val="bg2">
                <a:lumMod val="75000"/>
              </a:schemeClr>
            </a:solidFill>
            <a:ln w="4763" cap="flat">
              <a:solidFill>
                <a:srgbClr val="FFFFFF"/>
              </a:solidFill>
              <a:prstDash val="solid"/>
              <a:miter/>
            </a:ln>
          </p:spPr>
          <p:txBody>
            <a:bodyPr rtlCol="0" anchor="ctr"/>
            <a:lstStyle/>
            <a:p>
              <a:endParaRPr lang="nl-BE" dirty="0"/>
            </a:p>
          </p:txBody>
        </p:sp>
        <p:sp>
          <p:nvSpPr>
            <p:cNvPr id="30" name="Freeform: Shape 29">
              <a:extLst>
                <a:ext uri="{FF2B5EF4-FFF2-40B4-BE49-F238E27FC236}">
                  <a16:creationId xmlns:a16="http://schemas.microsoft.com/office/drawing/2014/main" id="{63F3298A-F077-407A-BFBC-4744FE70A2BD}"/>
                </a:ext>
              </a:extLst>
            </p:cNvPr>
            <p:cNvSpPr/>
            <p:nvPr/>
          </p:nvSpPr>
          <p:spPr>
            <a:xfrm>
              <a:off x="3845530" y="1916716"/>
              <a:ext cx="1714501" cy="819150"/>
            </a:xfrm>
            <a:custGeom>
              <a:avLst/>
              <a:gdLst>
                <a:gd name="connsiteX0" fmla="*/ 16478 w 1714500"/>
                <a:gd name="connsiteY0" fmla="*/ 293846 h 819150"/>
                <a:gd name="connsiteX1" fmla="*/ 118205 w 1714500"/>
                <a:gd name="connsiteY1" fmla="*/ 224314 h 819150"/>
                <a:gd name="connsiteX2" fmla="*/ 163544 w 1714500"/>
                <a:gd name="connsiteY2" fmla="*/ 293561 h 819150"/>
                <a:gd name="connsiteX3" fmla="*/ 216027 w 1714500"/>
                <a:gd name="connsiteY3" fmla="*/ 287655 h 819150"/>
                <a:gd name="connsiteX4" fmla="*/ 289560 w 1714500"/>
                <a:gd name="connsiteY4" fmla="*/ 344900 h 819150"/>
                <a:gd name="connsiteX5" fmla="*/ 317183 w 1714500"/>
                <a:gd name="connsiteY5" fmla="*/ 314230 h 819150"/>
                <a:gd name="connsiteX6" fmla="*/ 399288 w 1714500"/>
                <a:gd name="connsiteY6" fmla="*/ 314230 h 819150"/>
                <a:gd name="connsiteX7" fmla="*/ 414052 w 1714500"/>
                <a:gd name="connsiteY7" fmla="*/ 254127 h 819150"/>
                <a:gd name="connsiteX8" fmla="*/ 452819 w 1714500"/>
                <a:gd name="connsiteY8" fmla="*/ 264319 h 819150"/>
                <a:gd name="connsiteX9" fmla="*/ 433388 w 1714500"/>
                <a:gd name="connsiteY9" fmla="*/ 230219 h 819150"/>
                <a:gd name="connsiteX10" fmla="*/ 452628 w 1714500"/>
                <a:gd name="connsiteY10" fmla="*/ 212122 h 819150"/>
                <a:gd name="connsiteX11" fmla="*/ 483584 w 1714500"/>
                <a:gd name="connsiteY11" fmla="*/ 262890 h 819150"/>
                <a:gd name="connsiteX12" fmla="*/ 523399 w 1714500"/>
                <a:gd name="connsiteY12" fmla="*/ 263747 h 819150"/>
                <a:gd name="connsiteX13" fmla="*/ 523399 w 1714500"/>
                <a:gd name="connsiteY13" fmla="*/ 263747 h 819150"/>
                <a:gd name="connsiteX14" fmla="*/ 523399 w 1714500"/>
                <a:gd name="connsiteY14" fmla="*/ 227267 h 819150"/>
                <a:gd name="connsiteX15" fmla="*/ 523399 w 1714500"/>
                <a:gd name="connsiteY15" fmla="*/ 227267 h 819150"/>
                <a:gd name="connsiteX16" fmla="*/ 746855 w 1714500"/>
                <a:gd name="connsiteY16" fmla="*/ 149352 h 819150"/>
                <a:gd name="connsiteX17" fmla="*/ 745236 w 1714500"/>
                <a:gd name="connsiteY17" fmla="*/ 187547 h 819150"/>
                <a:gd name="connsiteX18" fmla="*/ 805815 w 1714500"/>
                <a:gd name="connsiteY18" fmla="*/ 230505 h 819150"/>
                <a:gd name="connsiteX19" fmla="*/ 807053 w 1714500"/>
                <a:gd name="connsiteY19" fmla="*/ 197453 h 819150"/>
                <a:gd name="connsiteX20" fmla="*/ 897827 w 1714500"/>
                <a:gd name="connsiteY20" fmla="*/ 174117 h 819150"/>
                <a:gd name="connsiteX21" fmla="*/ 936403 w 1714500"/>
                <a:gd name="connsiteY21" fmla="*/ 124778 h 819150"/>
                <a:gd name="connsiteX22" fmla="*/ 952310 w 1714500"/>
                <a:gd name="connsiteY22" fmla="*/ 191357 h 819150"/>
                <a:gd name="connsiteX23" fmla="*/ 1008507 w 1714500"/>
                <a:gd name="connsiteY23" fmla="*/ 186976 h 819150"/>
                <a:gd name="connsiteX24" fmla="*/ 1047750 w 1714500"/>
                <a:gd name="connsiteY24" fmla="*/ 148971 h 819150"/>
                <a:gd name="connsiteX25" fmla="*/ 1014413 w 1714500"/>
                <a:gd name="connsiteY25" fmla="*/ 100203 h 819150"/>
                <a:gd name="connsiteX26" fmla="*/ 1024033 w 1714500"/>
                <a:gd name="connsiteY26" fmla="*/ 21908 h 819150"/>
                <a:gd name="connsiteX27" fmla="*/ 1117092 w 1714500"/>
                <a:gd name="connsiteY27" fmla="*/ 50578 h 819150"/>
                <a:gd name="connsiteX28" fmla="*/ 1151668 w 1714500"/>
                <a:gd name="connsiteY28" fmla="*/ 31814 h 819150"/>
                <a:gd name="connsiteX29" fmla="*/ 1159097 w 1714500"/>
                <a:gd name="connsiteY29" fmla="*/ 51721 h 819150"/>
                <a:gd name="connsiteX30" fmla="*/ 1176719 w 1714500"/>
                <a:gd name="connsiteY30" fmla="*/ 13430 h 819150"/>
                <a:gd name="connsiteX31" fmla="*/ 1242155 w 1714500"/>
                <a:gd name="connsiteY31" fmla="*/ 0 h 819150"/>
                <a:gd name="connsiteX32" fmla="*/ 1300353 w 1714500"/>
                <a:gd name="connsiteY32" fmla="*/ 24194 h 819150"/>
                <a:gd name="connsiteX33" fmla="*/ 1339977 w 1714500"/>
                <a:gd name="connsiteY33" fmla="*/ 87344 h 819150"/>
                <a:gd name="connsiteX34" fmla="*/ 1381982 w 1714500"/>
                <a:gd name="connsiteY34" fmla="*/ 90011 h 819150"/>
                <a:gd name="connsiteX35" fmla="*/ 1382363 w 1714500"/>
                <a:gd name="connsiteY35" fmla="*/ 127349 h 819150"/>
                <a:gd name="connsiteX36" fmla="*/ 1499330 w 1714500"/>
                <a:gd name="connsiteY36" fmla="*/ 110776 h 819150"/>
                <a:gd name="connsiteX37" fmla="*/ 1499330 w 1714500"/>
                <a:gd name="connsiteY37" fmla="*/ 110776 h 819150"/>
                <a:gd name="connsiteX38" fmla="*/ 1513427 w 1714500"/>
                <a:gd name="connsiteY38" fmla="*/ 110776 h 819150"/>
                <a:gd name="connsiteX39" fmla="*/ 1513427 w 1714500"/>
                <a:gd name="connsiteY39" fmla="*/ 110776 h 819150"/>
                <a:gd name="connsiteX40" fmla="*/ 1513237 w 1714500"/>
                <a:gd name="connsiteY40" fmla="*/ 166211 h 819150"/>
                <a:gd name="connsiteX41" fmla="*/ 1547813 w 1714500"/>
                <a:gd name="connsiteY41" fmla="*/ 185547 h 819150"/>
                <a:gd name="connsiteX42" fmla="*/ 1653064 w 1714500"/>
                <a:gd name="connsiteY42" fmla="*/ 106966 h 819150"/>
                <a:gd name="connsiteX43" fmla="*/ 1722596 w 1714500"/>
                <a:gd name="connsiteY43" fmla="*/ 164783 h 819150"/>
                <a:gd name="connsiteX44" fmla="*/ 1722596 w 1714500"/>
                <a:gd name="connsiteY44" fmla="*/ 164783 h 819150"/>
                <a:gd name="connsiteX45" fmla="*/ 1716119 w 1714500"/>
                <a:gd name="connsiteY45" fmla="*/ 215932 h 819150"/>
                <a:gd name="connsiteX46" fmla="*/ 1672590 w 1714500"/>
                <a:gd name="connsiteY46" fmla="*/ 240697 h 819150"/>
                <a:gd name="connsiteX47" fmla="*/ 1716786 w 1714500"/>
                <a:gd name="connsiteY47" fmla="*/ 302228 h 819150"/>
                <a:gd name="connsiteX48" fmla="*/ 1687735 w 1714500"/>
                <a:gd name="connsiteY48" fmla="*/ 326517 h 819150"/>
                <a:gd name="connsiteX49" fmla="*/ 1689640 w 1714500"/>
                <a:gd name="connsiteY49" fmla="*/ 414242 h 819150"/>
                <a:gd name="connsiteX50" fmla="*/ 1654778 w 1714500"/>
                <a:gd name="connsiteY50" fmla="*/ 481013 h 819150"/>
                <a:gd name="connsiteX51" fmla="*/ 1654778 w 1714500"/>
                <a:gd name="connsiteY51" fmla="*/ 481013 h 819150"/>
                <a:gd name="connsiteX52" fmla="*/ 1595057 w 1714500"/>
                <a:gd name="connsiteY52" fmla="*/ 467011 h 819150"/>
                <a:gd name="connsiteX53" fmla="*/ 1550861 w 1714500"/>
                <a:gd name="connsiteY53" fmla="*/ 525304 h 819150"/>
                <a:gd name="connsiteX54" fmla="*/ 1497616 w 1714500"/>
                <a:gd name="connsiteY54" fmla="*/ 520637 h 819150"/>
                <a:gd name="connsiteX55" fmla="*/ 1500378 w 1714500"/>
                <a:gd name="connsiteY55" fmla="*/ 540734 h 819150"/>
                <a:gd name="connsiteX56" fmla="*/ 1290352 w 1714500"/>
                <a:gd name="connsiteY56" fmla="*/ 601599 h 819150"/>
                <a:gd name="connsiteX57" fmla="*/ 1297496 w 1714500"/>
                <a:gd name="connsiteY57" fmla="*/ 634175 h 819150"/>
                <a:gd name="connsiteX58" fmla="*/ 1258062 w 1714500"/>
                <a:gd name="connsiteY58" fmla="*/ 601313 h 819150"/>
                <a:gd name="connsiteX59" fmla="*/ 1208818 w 1714500"/>
                <a:gd name="connsiteY59" fmla="*/ 638270 h 819150"/>
                <a:gd name="connsiteX60" fmla="*/ 1191006 w 1714500"/>
                <a:gd name="connsiteY60" fmla="*/ 575119 h 819150"/>
                <a:gd name="connsiteX61" fmla="*/ 1152811 w 1714500"/>
                <a:gd name="connsiteY61" fmla="*/ 582073 h 819150"/>
                <a:gd name="connsiteX62" fmla="*/ 1136714 w 1714500"/>
                <a:gd name="connsiteY62" fmla="*/ 622840 h 819150"/>
                <a:gd name="connsiteX63" fmla="*/ 1062228 w 1714500"/>
                <a:gd name="connsiteY63" fmla="*/ 587026 h 819150"/>
                <a:gd name="connsiteX64" fmla="*/ 1045940 w 1714500"/>
                <a:gd name="connsiteY64" fmla="*/ 627507 h 819150"/>
                <a:gd name="connsiteX65" fmla="*/ 1071468 w 1714500"/>
                <a:gd name="connsiteY65" fmla="*/ 703993 h 819150"/>
                <a:gd name="connsiteX66" fmla="*/ 1026128 w 1714500"/>
                <a:gd name="connsiteY66" fmla="*/ 722090 h 819150"/>
                <a:gd name="connsiteX67" fmla="*/ 945166 w 1714500"/>
                <a:gd name="connsiteY67" fmla="*/ 695611 h 819150"/>
                <a:gd name="connsiteX68" fmla="*/ 897541 w 1714500"/>
                <a:gd name="connsiteY68" fmla="*/ 717994 h 819150"/>
                <a:gd name="connsiteX69" fmla="*/ 902875 w 1714500"/>
                <a:gd name="connsiteY69" fmla="*/ 775907 h 819150"/>
                <a:gd name="connsiteX70" fmla="*/ 902875 w 1714500"/>
                <a:gd name="connsiteY70" fmla="*/ 775907 h 819150"/>
                <a:gd name="connsiteX71" fmla="*/ 781336 w 1714500"/>
                <a:gd name="connsiteY71" fmla="*/ 820960 h 819150"/>
                <a:gd name="connsiteX72" fmla="*/ 760952 w 1714500"/>
                <a:gd name="connsiteY72" fmla="*/ 779621 h 819150"/>
                <a:gd name="connsiteX73" fmla="*/ 713518 w 1714500"/>
                <a:gd name="connsiteY73" fmla="*/ 787527 h 819150"/>
                <a:gd name="connsiteX74" fmla="*/ 696849 w 1714500"/>
                <a:gd name="connsiteY74" fmla="*/ 814197 h 819150"/>
                <a:gd name="connsiteX75" fmla="*/ 702564 w 1714500"/>
                <a:gd name="connsiteY75" fmla="*/ 725519 h 819150"/>
                <a:gd name="connsiteX76" fmla="*/ 665893 w 1714500"/>
                <a:gd name="connsiteY76" fmla="*/ 737521 h 819150"/>
                <a:gd name="connsiteX77" fmla="*/ 595503 w 1714500"/>
                <a:gd name="connsiteY77" fmla="*/ 706660 h 819150"/>
                <a:gd name="connsiteX78" fmla="*/ 495395 w 1714500"/>
                <a:gd name="connsiteY78" fmla="*/ 714470 h 819150"/>
                <a:gd name="connsiteX79" fmla="*/ 447485 w 1714500"/>
                <a:gd name="connsiteY79" fmla="*/ 768287 h 819150"/>
                <a:gd name="connsiteX80" fmla="*/ 453200 w 1714500"/>
                <a:gd name="connsiteY80" fmla="*/ 698183 h 819150"/>
                <a:gd name="connsiteX81" fmla="*/ 393383 w 1714500"/>
                <a:gd name="connsiteY81" fmla="*/ 698754 h 819150"/>
                <a:gd name="connsiteX82" fmla="*/ 338709 w 1714500"/>
                <a:gd name="connsiteY82" fmla="*/ 620840 h 819150"/>
                <a:gd name="connsiteX83" fmla="*/ 290132 w 1714500"/>
                <a:gd name="connsiteY83" fmla="*/ 620173 h 819150"/>
                <a:gd name="connsiteX84" fmla="*/ 301466 w 1714500"/>
                <a:gd name="connsiteY84" fmla="*/ 557593 h 819150"/>
                <a:gd name="connsiteX85" fmla="*/ 203263 w 1714500"/>
                <a:gd name="connsiteY85" fmla="*/ 535210 h 819150"/>
                <a:gd name="connsiteX86" fmla="*/ 211360 w 1714500"/>
                <a:gd name="connsiteY86" fmla="*/ 468725 h 819150"/>
                <a:gd name="connsiteX87" fmla="*/ 167830 w 1714500"/>
                <a:gd name="connsiteY87" fmla="*/ 424148 h 819150"/>
                <a:gd name="connsiteX88" fmla="*/ 96298 w 1714500"/>
                <a:gd name="connsiteY88" fmla="*/ 511016 h 819150"/>
                <a:gd name="connsiteX89" fmla="*/ 28004 w 1714500"/>
                <a:gd name="connsiteY89" fmla="*/ 509873 h 819150"/>
                <a:gd name="connsiteX90" fmla="*/ 0 w 1714500"/>
                <a:gd name="connsiteY90" fmla="*/ 450151 h 819150"/>
                <a:gd name="connsiteX91" fmla="*/ 5144 w 1714500"/>
                <a:gd name="connsiteY91" fmla="*/ 306324 h 819150"/>
                <a:gd name="connsiteX92" fmla="*/ 40196 w 1714500"/>
                <a:gd name="connsiteY92" fmla="*/ 29699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714500" h="819150">
                  <a:moveTo>
                    <a:pt x="16478" y="293846"/>
                  </a:moveTo>
                  <a:lnTo>
                    <a:pt x="118205" y="224314"/>
                  </a:lnTo>
                  <a:lnTo>
                    <a:pt x="163544" y="293561"/>
                  </a:lnTo>
                  <a:lnTo>
                    <a:pt x="216027" y="287655"/>
                  </a:lnTo>
                  <a:lnTo>
                    <a:pt x="289560" y="344900"/>
                  </a:lnTo>
                  <a:lnTo>
                    <a:pt x="317183" y="314230"/>
                  </a:lnTo>
                  <a:lnTo>
                    <a:pt x="399288" y="314230"/>
                  </a:lnTo>
                  <a:lnTo>
                    <a:pt x="414052" y="254127"/>
                  </a:lnTo>
                  <a:lnTo>
                    <a:pt x="452819" y="264319"/>
                  </a:lnTo>
                  <a:lnTo>
                    <a:pt x="433388" y="230219"/>
                  </a:lnTo>
                  <a:lnTo>
                    <a:pt x="452628" y="212122"/>
                  </a:lnTo>
                  <a:lnTo>
                    <a:pt x="483584" y="262890"/>
                  </a:lnTo>
                  <a:lnTo>
                    <a:pt x="523399" y="263747"/>
                  </a:lnTo>
                  <a:lnTo>
                    <a:pt x="523399" y="263747"/>
                  </a:lnTo>
                  <a:lnTo>
                    <a:pt x="523399" y="227267"/>
                  </a:lnTo>
                  <a:lnTo>
                    <a:pt x="523399" y="227267"/>
                  </a:lnTo>
                  <a:lnTo>
                    <a:pt x="746855" y="149352"/>
                  </a:lnTo>
                  <a:lnTo>
                    <a:pt x="745236" y="187547"/>
                  </a:lnTo>
                  <a:lnTo>
                    <a:pt x="805815" y="230505"/>
                  </a:lnTo>
                  <a:lnTo>
                    <a:pt x="807053" y="197453"/>
                  </a:lnTo>
                  <a:lnTo>
                    <a:pt x="897827" y="174117"/>
                  </a:lnTo>
                  <a:lnTo>
                    <a:pt x="936403" y="124778"/>
                  </a:lnTo>
                  <a:lnTo>
                    <a:pt x="952310" y="191357"/>
                  </a:lnTo>
                  <a:lnTo>
                    <a:pt x="1008507" y="186976"/>
                  </a:lnTo>
                  <a:lnTo>
                    <a:pt x="1047750" y="148971"/>
                  </a:lnTo>
                  <a:lnTo>
                    <a:pt x="1014413" y="100203"/>
                  </a:lnTo>
                  <a:lnTo>
                    <a:pt x="1024033" y="21908"/>
                  </a:lnTo>
                  <a:lnTo>
                    <a:pt x="1117092" y="50578"/>
                  </a:lnTo>
                  <a:lnTo>
                    <a:pt x="1151668" y="31814"/>
                  </a:lnTo>
                  <a:lnTo>
                    <a:pt x="1159097" y="51721"/>
                  </a:lnTo>
                  <a:lnTo>
                    <a:pt x="1176719" y="13430"/>
                  </a:lnTo>
                  <a:lnTo>
                    <a:pt x="1242155" y="0"/>
                  </a:lnTo>
                  <a:lnTo>
                    <a:pt x="1300353" y="24194"/>
                  </a:lnTo>
                  <a:lnTo>
                    <a:pt x="1339977" y="87344"/>
                  </a:lnTo>
                  <a:lnTo>
                    <a:pt x="1381982" y="90011"/>
                  </a:lnTo>
                  <a:lnTo>
                    <a:pt x="1382363" y="127349"/>
                  </a:lnTo>
                  <a:lnTo>
                    <a:pt x="1499330" y="110776"/>
                  </a:lnTo>
                  <a:lnTo>
                    <a:pt x="1499330" y="110776"/>
                  </a:lnTo>
                  <a:lnTo>
                    <a:pt x="1513427" y="110776"/>
                  </a:lnTo>
                  <a:lnTo>
                    <a:pt x="1513427" y="110776"/>
                  </a:lnTo>
                  <a:lnTo>
                    <a:pt x="1513237" y="166211"/>
                  </a:lnTo>
                  <a:lnTo>
                    <a:pt x="1547813" y="185547"/>
                  </a:lnTo>
                  <a:lnTo>
                    <a:pt x="1653064" y="106966"/>
                  </a:lnTo>
                  <a:lnTo>
                    <a:pt x="1722596" y="164783"/>
                  </a:lnTo>
                  <a:lnTo>
                    <a:pt x="1722596" y="164783"/>
                  </a:lnTo>
                  <a:lnTo>
                    <a:pt x="1716119" y="215932"/>
                  </a:lnTo>
                  <a:lnTo>
                    <a:pt x="1672590" y="240697"/>
                  </a:lnTo>
                  <a:lnTo>
                    <a:pt x="1716786" y="302228"/>
                  </a:lnTo>
                  <a:lnTo>
                    <a:pt x="1687735" y="326517"/>
                  </a:lnTo>
                  <a:lnTo>
                    <a:pt x="1689640" y="414242"/>
                  </a:lnTo>
                  <a:lnTo>
                    <a:pt x="1654778" y="481013"/>
                  </a:lnTo>
                  <a:lnTo>
                    <a:pt x="1654778" y="481013"/>
                  </a:lnTo>
                  <a:lnTo>
                    <a:pt x="1595057" y="467011"/>
                  </a:lnTo>
                  <a:lnTo>
                    <a:pt x="1550861" y="525304"/>
                  </a:lnTo>
                  <a:lnTo>
                    <a:pt x="1497616" y="520637"/>
                  </a:lnTo>
                  <a:lnTo>
                    <a:pt x="1500378" y="540734"/>
                  </a:lnTo>
                  <a:lnTo>
                    <a:pt x="1290352" y="601599"/>
                  </a:lnTo>
                  <a:lnTo>
                    <a:pt x="1297496" y="634175"/>
                  </a:lnTo>
                  <a:lnTo>
                    <a:pt x="1258062" y="601313"/>
                  </a:lnTo>
                  <a:lnTo>
                    <a:pt x="1208818" y="638270"/>
                  </a:lnTo>
                  <a:lnTo>
                    <a:pt x="1191006" y="575119"/>
                  </a:lnTo>
                  <a:lnTo>
                    <a:pt x="1152811" y="582073"/>
                  </a:lnTo>
                  <a:lnTo>
                    <a:pt x="1136714" y="622840"/>
                  </a:lnTo>
                  <a:lnTo>
                    <a:pt x="1062228" y="587026"/>
                  </a:lnTo>
                  <a:lnTo>
                    <a:pt x="1045940" y="627507"/>
                  </a:lnTo>
                  <a:lnTo>
                    <a:pt x="1071468" y="703993"/>
                  </a:lnTo>
                  <a:lnTo>
                    <a:pt x="1026128" y="722090"/>
                  </a:lnTo>
                  <a:lnTo>
                    <a:pt x="945166" y="695611"/>
                  </a:lnTo>
                  <a:lnTo>
                    <a:pt x="897541" y="717994"/>
                  </a:lnTo>
                  <a:lnTo>
                    <a:pt x="902875" y="775907"/>
                  </a:lnTo>
                  <a:lnTo>
                    <a:pt x="902875" y="775907"/>
                  </a:lnTo>
                  <a:lnTo>
                    <a:pt x="781336" y="820960"/>
                  </a:lnTo>
                  <a:lnTo>
                    <a:pt x="760952" y="779621"/>
                  </a:lnTo>
                  <a:lnTo>
                    <a:pt x="713518" y="787527"/>
                  </a:lnTo>
                  <a:lnTo>
                    <a:pt x="696849" y="814197"/>
                  </a:lnTo>
                  <a:lnTo>
                    <a:pt x="702564" y="725519"/>
                  </a:lnTo>
                  <a:lnTo>
                    <a:pt x="665893" y="737521"/>
                  </a:lnTo>
                  <a:lnTo>
                    <a:pt x="595503" y="706660"/>
                  </a:lnTo>
                  <a:lnTo>
                    <a:pt x="495395" y="714470"/>
                  </a:lnTo>
                  <a:lnTo>
                    <a:pt x="447485" y="768287"/>
                  </a:lnTo>
                  <a:lnTo>
                    <a:pt x="453200" y="698183"/>
                  </a:lnTo>
                  <a:lnTo>
                    <a:pt x="393383" y="698754"/>
                  </a:lnTo>
                  <a:lnTo>
                    <a:pt x="338709" y="620840"/>
                  </a:lnTo>
                  <a:lnTo>
                    <a:pt x="290132" y="620173"/>
                  </a:lnTo>
                  <a:lnTo>
                    <a:pt x="301466" y="557593"/>
                  </a:lnTo>
                  <a:lnTo>
                    <a:pt x="203263" y="535210"/>
                  </a:lnTo>
                  <a:lnTo>
                    <a:pt x="211360" y="468725"/>
                  </a:lnTo>
                  <a:lnTo>
                    <a:pt x="167830" y="424148"/>
                  </a:lnTo>
                  <a:lnTo>
                    <a:pt x="96298" y="511016"/>
                  </a:lnTo>
                  <a:lnTo>
                    <a:pt x="28004" y="509873"/>
                  </a:lnTo>
                  <a:lnTo>
                    <a:pt x="0" y="450151"/>
                  </a:lnTo>
                  <a:lnTo>
                    <a:pt x="5144" y="306324"/>
                  </a:lnTo>
                  <a:lnTo>
                    <a:pt x="40196" y="296990"/>
                  </a:lnTo>
                  <a:close/>
                </a:path>
              </a:pathLst>
            </a:custGeom>
            <a:solidFill>
              <a:schemeClr val="bg1">
                <a:lumMod val="75000"/>
              </a:schemeClr>
            </a:solidFill>
            <a:ln w="4763" cap="flat">
              <a:solidFill>
                <a:srgbClr val="FFFFFF"/>
              </a:solidFill>
              <a:prstDash val="solid"/>
              <a:miter/>
            </a:ln>
          </p:spPr>
          <p:txBody>
            <a:bodyPr rtlCol="0" anchor="ctr"/>
            <a:lstStyle/>
            <a:p>
              <a:endParaRPr lang="nl-BE" dirty="0"/>
            </a:p>
          </p:txBody>
        </p:sp>
        <p:sp>
          <p:nvSpPr>
            <p:cNvPr id="31" name="Freeform: Shape 30">
              <a:extLst>
                <a:ext uri="{FF2B5EF4-FFF2-40B4-BE49-F238E27FC236}">
                  <a16:creationId xmlns:a16="http://schemas.microsoft.com/office/drawing/2014/main" id="{3857B001-B022-4137-AB20-B4868D891B2E}"/>
                </a:ext>
              </a:extLst>
            </p:cNvPr>
            <p:cNvSpPr/>
            <p:nvPr/>
          </p:nvSpPr>
          <p:spPr>
            <a:xfrm>
              <a:off x="4131565" y="1605154"/>
              <a:ext cx="447675" cy="428625"/>
            </a:xfrm>
            <a:custGeom>
              <a:avLst/>
              <a:gdLst>
                <a:gd name="connsiteX0" fmla="*/ 335756 w 447675"/>
                <a:gd name="connsiteY0" fmla="*/ 43720 h 428625"/>
                <a:gd name="connsiteX1" fmla="*/ 343186 w 447675"/>
                <a:gd name="connsiteY1" fmla="*/ 49244 h 428625"/>
                <a:gd name="connsiteX2" fmla="*/ 343186 w 447675"/>
                <a:gd name="connsiteY2" fmla="*/ 49244 h 428625"/>
                <a:gd name="connsiteX3" fmla="*/ 356330 w 447675"/>
                <a:gd name="connsiteY3" fmla="*/ 98774 h 428625"/>
                <a:gd name="connsiteX4" fmla="*/ 329089 w 447675"/>
                <a:gd name="connsiteY4" fmla="*/ 131540 h 428625"/>
                <a:gd name="connsiteX5" fmla="*/ 398240 w 447675"/>
                <a:gd name="connsiteY5" fmla="*/ 177546 h 428625"/>
                <a:gd name="connsiteX6" fmla="*/ 426149 w 447675"/>
                <a:gd name="connsiteY6" fmla="*/ 263271 h 428625"/>
                <a:gd name="connsiteX7" fmla="*/ 381000 w 447675"/>
                <a:gd name="connsiteY7" fmla="*/ 292227 h 428625"/>
                <a:gd name="connsiteX8" fmla="*/ 388239 w 447675"/>
                <a:gd name="connsiteY8" fmla="*/ 312992 h 428625"/>
                <a:gd name="connsiteX9" fmla="*/ 388239 w 447675"/>
                <a:gd name="connsiteY9" fmla="*/ 312992 h 428625"/>
                <a:gd name="connsiteX10" fmla="*/ 417671 w 447675"/>
                <a:gd name="connsiteY10" fmla="*/ 316230 h 428625"/>
                <a:gd name="connsiteX11" fmla="*/ 417671 w 447675"/>
                <a:gd name="connsiteY11" fmla="*/ 316230 h 428625"/>
                <a:gd name="connsiteX12" fmla="*/ 452819 w 447675"/>
                <a:gd name="connsiteY12" fmla="*/ 354235 h 428625"/>
                <a:gd name="connsiteX13" fmla="*/ 426530 w 447675"/>
                <a:gd name="connsiteY13" fmla="*/ 356521 h 428625"/>
                <a:gd name="connsiteX14" fmla="*/ 426530 w 447675"/>
                <a:gd name="connsiteY14" fmla="*/ 356521 h 428625"/>
                <a:gd name="connsiteX15" fmla="*/ 402431 w 447675"/>
                <a:gd name="connsiteY15" fmla="*/ 366808 h 428625"/>
                <a:gd name="connsiteX16" fmla="*/ 402431 w 447675"/>
                <a:gd name="connsiteY16" fmla="*/ 366808 h 428625"/>
                <a:gd name="connsiteX17" fmla="*/ 257556 w 447675"/>
                <a:gd name="connsiteY17" fmla="*/ 434245 h 428625"/>
                <a:gd name="connsiteX18" fmla="*/ 163449 w 447675"/>
                <a:gd name="connsiteY18" fmla="*/ 402717 h 428625"/>
                <a:gd name="connsiteX19" fmla="*/ 111728 w 447675"/>
                <a:gd name="connsiteY19" fmla="*/ 294608 h 428625"/>
                <a:gd name="connsiteX20" fmla="*/ 68580 w 447675"/>
                <a:gd name="connsiteY20" fmla="*/ 307467 h 428625"/>
                <a:gd name="connsiteX21" fmla="*/ 5810 w 447675"/>
                <a:gd name="connsiteY21" fmla="*/ 275844 h 428625"/>
                <a:gd name="connsiteX22" fmla="*/ 5810 w 447675"/>
                <a:gd name="connsiteY22" fmla="*/ 275844 h 428625"/>
                <a:gd name="connsiteX23" fmla="*/ 1143 w 447675"/>
                <a:gd name="connsiteY23" fmla="*/ 280511 h 428625"/>
                <a:gd name="connsiteX24" fmla="*/ 1143 w 447675"/>
                <a:gd name="connsiteY24" fmla="*/ 280511 h 428625"/>
                <a:gd name="connsiteX25" fmla="*/ 0 w 447675"/>
                <a:gd name="connsiteY25" fmla="*/ 276987 h 428625"/>
                <a:gd name="connsiteX26" fmla="*/ 0 w 447675"/>
                <a:gd name="connsiteY26" fmla="*/ 276987 h 428625"/>
                <a:gd name="connsiteX27" fmla="*/ 18764 w 447675"/>
                <a:gd name="connsiteY27" fmla="*/ 252698 h 428625"/>
                <a:gd name="connsiteX28" fmla="*/ 18764 w 447675"/>
                <a:gd name="connsiteY28" fmla="*/ 252698 h 428625"/>
                <a:gd name="connsiteX29" fmla="*/ 24098 w 447675"/>
                <a:gd name="connsiteY29" fmla="*/ 226409 h 428625"/>
                <a:gd name="connsiteX30" fmla="*/ 71723 w 447675"/>
                <a:gd name="connsiteY30" fmla="*/ 224028 h 428625"/>
                <a:gd name="connsiteX31" fmla="*/ 66961 w 447675"/>
                <a:gd name="connsiteY31" fmla="*/ 134207 h 428625"/>
                <a:gd name="connsiteX32" fmla="*/ 98012 w 447675"/>
                <a:gd name="connsiteY32" fmla="*/ 88201 h 428625"/>
                <a:gd name="connsiteX33" fmla="*/ 98012 w 447675"/>
                <a:gd name="connsiteY33" fmla="*/ 88201 h 428625"/>
                <a:gd name="connsiteX34" fmla="*/ 129921 w 447675"/>
                <a:gd name="connsiteY34" fmla="*/ 58674 h 428625"/>
                <a:gd name="connsiteX35" fmla="*/ 129921 w 447675"/>
                <a:gd name="connsiteY35" fmla="*/ 58674 h 428625"/>
                <a:gd name="connsiteX36" fmla="*/ 140113 w 447675"/>
                <a:gd name="connsiteY36" fmla="*/ 52768 h 428625"/>
                <a:gd name="connsiteX37" fmla="*/ 140113 w 447675"/>
                <a:gd name="connsiteY37" fmla="*/ 52768 h 428625"/>
                <a:gd name="connsiteX38" fmla="*/ 166592 w 447675"/>
                <a:gd name="connsiteY38" fmla="*/ 34004 h 428625"/>
                <a:gd name="connsiteX39" fmla="*/ 166592 w 447675"/>
                <a:gd name="connsiteY39" fmla="*/ 34004 h 428625"/>
                <a:gd name="connsiteX40" fmla="*/ 178499 w 447675"/>
                <a:gd name="connsiteY40" fmla="*/ 31433 h 428625"/>
                <a:gd name="connsiteX41" fmla="*/ 178499 w 447675"/>
                <a:gd name="connsiteY41" fmla="*/ 31433 h 428625"/>
                <a:gd name="connsiteX42" fmla="*/ 247364 w 447675"/>
                <a:gd name="connsiteY42" fmla="*/ 44005 h 428625"/>
                <a:gd name="connsiteX43" fmla="*/ 247364 w 447675"/>
                <a:gd name="connsiteY43" fmla="*/ 44005 h 428625"/>
                <a:gd name="connsiteX44" fmla="*/ 286893 w 447675"/>
                <a:gd name="connsiteY44" fmla="*/ 0 h 428625"/>
                <a:gd name="connsiteX45" fmla="*/ 286893 w 447675"/>
                <a:gd name="connsiteY45" fmla="*/ 0 h 428625"/>
                <a:gd name="connsiteX46" fmla="*/ 310896 w 447675"/>
                <a:gd name="connsiteY46" fmla="*/ 17621 h 428625"/>
                <a:gd name="connsiteX47" fmla="*/ 310896 w 447675"/>
                <a:gd name="connsiteY47" fmla="*/ 17621 h 428625"/>
                <a:gd name="connsiteX48" fmla="*/ 329851 w 447675"/>
                <a:gd name="connsiteY48" fmla="*/ 30480 h 428625"/>
                <a:gd name="connsiteX49" fmla="*/ 329851 w 447675"/>
                <a:gd name="connsiteY49" fmla="*/ 3048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7675" h="428625">
                  <a:moveTo>
                    <a:pt x="335756" y="43720"/>
                  </a:moveTo>
                  <a:lnTo>
                    <a:pt x="343186" y="49244"/>
                  </a:lnTo>
                  <a:lnTo>
                    <a:pt x="343186" y="49244"/>
                  </a:lnTo>
                  <a:lnTo>
                    <a:pt x="356330" y="98774"/>
                  </a:lnTo>
                  <a:lnTo>
                    <a:pt x="329089" y="131540"/>
                  </a:lnTo>
                  <a:lnTo>
                    <a:pt x="398240" y="177546"/>
                  </a:lnTo>
                  <a:lnTo>
                    <a:pt x="426149" y="263271"/>
                  </a:lnTo>
                  <a:lnTo>
                    <a:pt x="381000" y="292227"/>
                  </a:lnTo>
                  <a:lnTo>
                    <a:pt x="388239" y="312992"/>
                  </a:lnTo>
                  <a:lnTo>
                    <a:pt x="388239" y="312992"/>
                  </a:lnTo>
                  <a:lnTo>
                    <a:pt x="417671" y="316230"/>
                  </a:lnTo>
                  <a:lnTo>
                    <a:pt x="417671" y="316230"/>
                  </a:lnTo>
                  <a:lnTo>
                    <a:pt x="452819" y="354235"/>
                  </a:lnTo>
                  <a:lnTo>
                    <a:pt x="426530" y="356521"/>
                  </a:lnTo>
                  <a:lnTo>
                    <a:pt x="426530" y="356521"/>
                  </a:lnTo>
                  <a:lnTo>
                    <a:pt x="402431" y="366808"/>
                  </a:lnTo>
                  <a:lnTo>
                    <a:pt x="402431" y="366808"/>
                  </a:lnTo>
                  <a:lnTo>
                    <a:pt x="257556" y="434245"/>
                  </a:lnTo>
                  <a:lnTo>
                    <a:pt x="163449" y="402717"/>
                  </a:lnTo>
                  <a:lnTo>
                    <a:pt x="111728" y="294608"/>
                  </a:lnTo>
                  <a:lnTo>
                    <a:pt x="68580" y="307467"/>
                  </a:lnTo>
                  <a:lnTo>
                    <a:pt x="5810" y="275844"/>
                  </a:lnTo>
                  <a:lnTo>
                    <a:pt x="5810" y="275844"/>
                  </a:lnTo>
                  <a:lnTo>
                    <a:pt x="1143" y="280511"/>
                  </a:lnTo>
                  <a:lnTo>
                    <a:pt x="1143" y="280511"/>
                  </a:lnTo>
                  <a:lnTo>
                    <a:pt x="0" y="276987"/>
                  </a:lnTo>
                  <a:lnTo>
                    <a:pt x="0" y="276987"/>
                  </a:lnTo>
                  <a:lnTo>
                    <a:pt x="18764" y="252698"/>
                  </a:lnTo>
                  <a:lnTo>
                    <a:pt x="18764" y="252698"/>
                  </a:lnTo>
                  <a:lnTo>
                    <a:pt x="24098" y="226409"/>
                  </a:lnTo>
                  <a:lnTo>
                    <a:pt x="71723" y="224028"/>
                  </a:lnTo>
                  <a:lnTo>
                    <a:pt x="66961" y="134207"/>
                  </a:lnTo>
                  <a:lnTo>
                    <a:pt x="98012" y="88201"/>
                  </a:lnTo>
                  <a:lnTo>
                    <a:pt x="98012" y="88201"/>
                  </a:lnTo>
                  <a:lnTo>
                    <a:pt x="129921" y="58674"/>
                  </a:lnTo>
                  <a:lnTo>
                    <a:pt x="129921" y="58674"/>
                  </a:lnTo>
                  <a:lnTo>
                    <a:pt x="140113" y="52768"/>
                  </a:lnTo>
                  <a:lnTo>
                    <a:pt x="140113" y="52768"/>
                  </a:lnTo>
                  <a:lnTo>
                    <a:pt x="166592" y="34004"/>
                  </a:lnTo>
                  <a:lnTo>
                    <a:pt x="166592" y="34004"/>
                  </a:lnTo>
                  <a:lnTo>
                    <a:pt x="178499" y="31433"/>
                  </a:lnTo>
                  <a:lnTo>
                    <a:pt x="178499" y="31433"/>
                  </a:lnTo>
                  <a:lnTo>
                    <a:pt x="247364" y="44005"/>
                  </a:lnTo>
                  <a:lnTo>
                    <a:pt x="247364" y="44005"/>
                  </a:lnTo>
                  <a:lnTo>
                    <a:pt x="286893" y="0"/>
                  </a:lnTo>
                  <a:lnTo>
                    <a:pt x="286893" y="0"/>
                  </a:lnTo>
                  <a:lnTo>
                    <a:pt x="310896" y="17621"/>
                  </a:lnTo>
                  <a:lnTo>
                    <a:pt x="310896" y="17621"/>
                  </a:lnTo>
                  <a:lnTo>
                    <a:pt x="329851" y="30480"/>
                  </a:lnTo>
                  <a:lnTo>
                    <a:pt x="329851" y="30480"/>
                  </a:lnTo>
                  <a:close/>
                </a:path>
              </a:pathLst>
            </a:custGeom>
            <a:solidFill>
              <a:srgbClr val="CCCCCC"/>
            </a:solidFill>
            <a:ln w="4763" cap="flat">
              <a:solidFill>
                <a:srgbClr val="FFFFFF"/>
              </a:solidFill>
              <a:prstDash val="solid"/>
              <a:miter/>
            </a:ln>
          </p:spPr>
          <p:txBody>
            <a:bodyPr rtlCol="0" anchor="ctr"/>
            <a:lstStyle/>
            <a:p>
              <a:endParaRPr lang="nl-BE" dirty="0"/>
            </a:p>
          </p:txBody>
        </p:sp>
        <p:sp>
          <p:nvSpPr>
            <p:cNvPr id="32" name="Freeform: Shape 31">
              <a:extLst>
                <a:ext uri="{FF2B5EF4-FFF2-40B4-BE49-F238E27FC236}">
                  <a16:creationId xmlns:a16="http://schemas.microsoft.com/office/drawing/2014/main" id="{21B5A58C-1983-44AB-884A-F3337A8E882C}"/>
                </a:ext>
              </a:extLst>
            </p:cNvPr>
            <p:cNvSpPr/>
            <p:nvPr/>
          </p:nvSpPr>
          <p:spPr>
            <a:xfrm>
              <a:off x="1528381" y="1905381"/>
              <a:ext cx="3286127" cy="2514601"/>
            </a:xfrm>
            <a:custGeom>
              <a:avLst/>
              <a:gdLst>
                <a:gd name="connsiteX0" fmla="*/ 1146905 w 3286125"/>
                <a:gd name="connsiteY0" fmla="*/ 126778 h 2514600"/>
                <a:gd name="connsiteX1" fmla="*/ 1210247 w 3286125"/>
                <a:gd name="connsiteY1" fmla="*/ 156305 h 2514600"/>
                <a:gd name="connsiteX2" fmla="*/ 1292733 w 3286125"/>
                <a:gd name="connsiteY2" fmla="*/ 136684 h 2514600"/>
                <a:gd name="connsiteX3" fmla="*/ 1298829 w 3286125"/>
                <a:gd name="connsiteY3" fmla="*/ 226886 h 2514600"/>
                <a:gd name="connsiteX4" fmla="*/ 1425607 w 3286125"/>
                <a:gd name="connsiteY4" fmla="*/ 231267 h 2514600"/>
                <a:gd name="connsiteX5" fmla="*/ 1452848 w 3286125"/>
                <a:gd name="connsiteY5" fmla="*/ 260128 h 2514600"/>
                <a:gd name="connsiteX6" fmla="*/ 1452848 w 3286125"/>
                <a:gd name="connsiteY6" fmla="*/ 260128 h 2514600"/>
                <a:gd name="connsiteX7" fmla="*/ 1463040 w 3286125"/>
                <a:gd name="connsiteY7" fmla="*/ 263366 h 2514600"/>
                <a:gd name="connsiteX8" fmla="*/ 1463040 w 3286125"/>
                <a:gd name="connsiteY8" fmla="*/ 263366 h 2514600"/>
                <a:gd name="connsiteX9" fmla="*/ 1550861 w 3286125"/>
                <a:gd name="connsiteY9" fmla="*/ 113252 h 2514600"/>
                <a:gd name="connsiteX10" fmla="*/ 1611821 w 3286125"/>
                <a:gd name="connsiteY10" fmla="*/ 84868 h 2514600"/>
                <a:gd name="connsiteX11" fmla="*/ 1619440 w 3286125"/>
                <a:gd name="connsiteY11" fmla="*/ 127254 h 2514600"/>
                <a:gd name="connsiteX12" fmla="*/ 1701927 w 3286125"/>
                <a:gd name="connsiteY12" fmla="*/ 87535 h 2514600"/>
                <a:gd name="connsiteX13" fmla="*/ 1692878 w 3286125"/>
                <a:gd name="connsiteY13" fmla="*/ 116777 h 2514600"/>
                <a:gd name="connsiteX14" fmla="*/ 1732502 w 3286125"/>
                <a:gd name="connsiteY14" fmla="*/ 185452 h 2514600"/>
                <a:gd name="connsiteX15" fmla="*/ 1798796 w 3286125"/>
                <a:gd name="connsiteY15" fmla="*/ 178689 h 2514600"/>
                <a:gd name="connsiteX16" fmla="*/ 1851089 w 3286125"/>
                <a:gd name="connsiteY16" fmla="*/ 203835 h 2514600"/>
                <a:gd name="connsiteX17" fmla="*/ 1926907 w 3286125"/>
                <a:gd name="connsiteY17" fmla="*/ 175832 h 2514600"/>
                <a:gd name="connsiteX18" fmla="*/ 1956911 w 3286125"/>
                <a:gd name="connsiteY18" fmla="*/ 230410 h 2514600"/>
                <a:gd name="connsiteX19" fmla="*/ 1956911 w 3286125"/>
                <a:gd name="connsiteY19" fmla="*/ 230410 h 2514600"/>
                <a:gd name="connsiteX20" fmla="*/ 1945957 w 3286125"/>
                <a:gd name="connsiteY20" fmla="*/ 296418 h 2514600"/>
                <a:gd name="connsiteX21" fmla="*/ 1986534 w 3286125"/>
                <a:gd name="connsiteY21" fmla="*/ 351854 h 2514600"/>
                <a:gd name="connsiteX22" fmla="*/ 2065306 w 3286125"/>
                <a:gd name="connsiteY22" fmla="*/ 357950 h 2514600"/>
                <a:gd name="connsiteX23" fmla="*/ 2065306 w 3286125"/>
                <a:gd name="connsiteY23" fmla="*/ 357950 h 2514600"/>
                <a:gd name="connsiteX24" fmla="*/ 2077688 w 3286125"/>
                <a:gd name="connsiteY24" fmla="*/ 357950 h 2514600"/>
                <a:gd name="connsiteX25" fmla="*/ 2077688 w 3286125"/>
                <a:gd name="connsiteY25" fmla="*/ 357950 h 2514600"/>
                <a:gd name="connsiteX26" fmla="*/ 2243138 w 3286125"/>
                <a:gd name="connsiteY26" fmla="*/ 321183 h 2514600"/>
                <a:gd name="connsiteX27" fmla="*/ 2259425 w 3286125"/>
                <a:gd name="connsiteY27" fmla="*/ 342233 h 2514600"/>
                <a:gd name="connsiteX28" fmla="*/ 2307431 w 3286125"/>
                <a:gd name="connsiteY28" fmla="*/ 282131 h 2514600"/>
                <a:gd name="connsiteX29" fmla="*/ 2307431 w 3286125"/>
                <a:gd name="connsiteY29" fmla="*/ 282131 h 2514600"/>
                <a:gd name="connsiteX30" fmla="*/ 2307431 w 3286125"/>
                <a:gd name="connsiteY30" fmla="*/ 288893 h 2514600"/>
                <a:gd name="connsiteX31" fmla="*/ 2307431 w 3286125"/>
                <a:gd name="connsiteY31" fmla="*/ 288893 h 2514600"/>
                <a:gd name="connsiteX32" fmla="*/ 2333721 w 3286125"/>
                <a:gd name="connsiteY32" fmla="*/ 305276 h 2514600"/>
                <a:gd name="connsiteX33" fmla="*/ 2333721 w 3286125"/>
                <a:gd name="connsiteY33" fmla="*/ 305276 h 2514600"/>
                <a:gd name="connsiteX34" fmla="*/ 2357438 w 3286125"/>
                <a:gd name="connsiteY34" fmla="*/ 308515 h 2514600"/>
                <a:gd name="connsiteX35" fmla="*/ 2322386 w 3286125"/>
                <a:gd name="connsiteY35" fmla="*/ 317849 h 2514600"/>
                <a:gd name="connsiteX36" fmla="*/ 2317242 w 3286125"/>
                <a:gd name="connsiteY36" fmla="*/ 461582 h 2514600"/>
                <a:gd name="connsiteX37" fmla="*/ 2345246 w 3286125"/>
                <a:gd name="connsiteY37" fmla="*/ 521303 h 2514600"/>
                <a:gd name="connsiteX38" fmla="*/ 2413635 w 3286125"/>
                <a:gd name="connsiteY38" fmla="*/ 522446 h 2514600"/>
                <a:gd name="connsiteX39" fmla="*/ 2485168 w 3286125"/>
                <a:gd name="connsiteY39" fmla="*/ 435578 h 2514600"/>
                <a:gd name="connsiteX40" fmla="*/ 2528697 w 3286125"/>
                <a:gd name="connsiteY40" fmla="*/ 480155 h 2514600"/>
                <a:gd name="connsiteX41" fmla="*/ 2520506 w 3286125"/>
                <a:gd name="connsiteY41" fmla="*/ 546545 h 2514600"/>
                <a:gd name="connsiteX42" fmla="*/ 2618708 w 3286125"/>
                <a:gd name="connsiteY42" fmla="*/ 568928 h 2514600"/>
                <a:gd name="connsiteX43" fmla="*/ 2607374 w 3286125"/>
                <a:gd name="connsiteY43" fmla="*/ 631508 h 2514600"/>
                <a:gd name="connsiteX44" fmla="*/ 2655951 w 3286125"/>
                <a:gd name="connsiteY44" fmla="*/ 632079 h 2514600"/>
                <a:gd name="connsiteX45" fmla="*/ 2710625 w 3286125"/>
                <a:gd name="connsiteY45" fmla="*/ 710089 h 2514600"/>
                <a:gd name="connsiteX46" fmla="*/ 2770442 w 3286125"/>
                <a:gd name="connsiteY46" fmla="*/ 709517 h 2514600"/>
                <a:gd name="connsiteX47" fmla="*/ 2764727 w 3286125"/>
                <a:gd name="connsiteY47" fmla="*/ 779621 h 2514600"/>
                <a:gd name="connsiteX48" fmla="*/ 2812733 w 3286125"/>
                <a:gd name="connsiteY48" fmla="*/ 725805 h 2514600"/>
                <a:gd name="connsiteX49" fmla="*/ 2912745 w 3286125"/>
                <a:gd name="connsiteY49" fmla="*/ 717995 h 2514600"/>
                <a:gd name="connsiteX50" fmla="*/ 2983135 w 3286125"/>
                <a:gd name="connsiteY50" fmla="*/ 748856 h 2514600"/>
                <a:gd name="connsiteX51" fmla="*/ 3019806 w 3286125"/>
                <a:gd name="connsiteY51" fmla="*/ 736949 h 2514600"/>
                <a:gd name="connsiteX52" fmla="*/ 3014091 w 3286125"/>
                <a:gd name="connsiteY52" fmla="*/ 825627 h 2514600"/>
                <a:gd name="connsiteX53" fmla="*/ 3030760 w 3286125"/>
                <a:gd name="connsiteY53" fmla="*/ 798862 h 2514600"/>
                <a:gd name="connsiteX54" fmla="*/ 3078194 w 3286125"/>
                <a:gd name="connsiteY54" fmla="*/ 791051 h 2514600"/>
                <a:gd name="connsiteX55" fmla="*/ 3098578 w 3286125"/>
                <a:gd name="connsiteY55" fmla="*/ 832295 h 2514600"/>
                <a:gd name="connsiteX56" fmla="*/ 3220117 w 3286125"/>
                <a:gd name="connsiteY56" fmla="*/ 787241 h 2514600"/>
                <a:gd name="connsiteX57" fmla="*/ 3220117 w 3286125"/>
                <a:gd name="connsiteY57" fmla="*/ 787241 h 2514600"/>
                <a:gd name="connsiteX58" fmla="*/ 3184208 w 3286125"/>
                <a:gd name="connsiteY58" fmla="*/ 898874 h 2514600"/>
                <a:gd name="connsiteX59" fmla="*/ 3184208 w 3286125"/>
                <a:gd name="connsiteY59" fmla="*/ 898874 h 2514600"/>
                <a:gd name="connsiteX60" fmla="*/ 3184208 w 3286125"/>
                <a:gd name="connsiteY60" fmla="*/ 908495 h 2514600"/>
                <a:gd name="connsiteX61" fmla="*/ 3184208 w 3286125"/>
                <a:gd name="connsiteY61" fmla="*/ 908495 h 2514600"/>
                <a:gd name="connsiteX62" fmla="*/ 3191447 w 3286125"/>
                <a:gd name="connsiteY62" fmla="*/ 938975 h 2514600"/>
                <a:gd name="connsiteX63" fmla="*/ 3248882 w 3286125"/>
                <a:gd name="connsiteY63" fmla="*/ 909352 h 2514600"/>
                <a:gd name="connsiteX64" fmla="*/ 3234023 w 3286125"/>
                <a:gd name="connsiteY64" fmla="*/ 927068 h 2514600"/>
                <a:gd name="connsiteX65" fmla="*/ 3259074 w 3286125"/>
                <a:gd name="connsiteY65" fmla="*/ 985171 h 2514600"/>
                <a:gd name="connsiteX66" fmla="*/ 3207163 w 3286125"/>
                <a:gd name="connsiteY66" fmla="*/ 1078611 h 2514600"/>
                <a:gd name="connsiteX67" fmla="*/ 3292031 w 3286125"/>
                <a:gd name="connsiteY67" fmla="*/ 1127379 h 2514600"/>
                <a:gd name="connsiteX68" fmla="*/ 3266599 w 3286125"/>
                <a:gd name="connsiteY68" fmla="*/ 1190339 h 2514600"/>
                <a:gd name="connsiteX69" fmla="*/ 3231928 w 3286125"/>
                <a:gd name="connsiteY69" fmla="*/ 1201960 h 2514600"/>
                <a:gd name="connsiteX70" fmla="*/ 3269742 w 3286125"/>
                <a:gd name="connsiteY70" fmla="*/ 1239679 h 2514600"/>
                <a:gd name="connsiteX71" fmla="*/ 3239548 w 3286125"/>
                <a:gd name="connsiteY71" fmla="*/ 1253871 h 2514600"/>
                <a:gd name="connsiteX72" fmla="*/ 3223260 w 3286125"/>
                <a:gd name="connsiteY72" fmla="*/ 1319022 h 2514600"/>
                <a:gd name="connsiteX73" fmla="*/ 3248692 w 3286125"/>
                <a:gd name="connsiteY73" fmla="*/ 1408176 h 2514600"/>
                <a:gd name="connsiteX74" fmla="*/ 3109913 w 3286125"/>
                <a:gd name="connsiteY74" fmla="*/ 1439132 h 2514600"/>
                <a:gd name="connsiteX75" fmla="*/ 3082290 w 3286125"/>
                <a:gd name="connsiteY75" fmla="*/ 1402080 h 2514600"/>
                <a:gd name="connsiteX76" fmla="*/ 3043238 w 3286125"/>
                <a:gd name="connsiteY76" fmla="*/ 1402652 h 2514600"/>
                <a:gd name="connsiteX77" fmla="*/ 2999708 w 3286125"/>
                <a:gd name="connsiteY77" fmla="*/ 1470089 h 2514600"/>
                <a:gd name="connsiteX78" fmla="*/ 2896172 w 3286125"/>
                <a:gd name="connsiteY78" fmla="*/ 1452753 h 2514600"/>
                <a:gd name="connsiteX79" fmla="*/ 2887123 w 3286125"/>
                <a:gd name="connsiteY79" fmla="*/ 1496473 h 2514600"/>
                <a:gd name="connsiteX80" fmla="*/ 2835021 w 3286125"/>
                <a:gd name="connsiteY80" fmla="*/ 1509522 h 2514600"/>
                <a:gd name="connsiteX81" fmla="*/ 2814828 w 3286125"/>
                <a:gd name="connsiteY81" fmla="*/ 1556957 h 2514600"/>
                <a:gd name="connsiteX82" fmla="*/ 2759202 w 3286125"/>
                <a:gd name="connsiteY82" fmla="*/ 1551718 h 2514600"/>
                <a:gd name="connsiteX83" fmla="*/ 2682335 w 3286125"/>
                <a:gd name="connsiteY83" fmla="*/ 1614107 h 2514600"/>
                <a:gd name="connsiteX84" fmla="*/ 2788920 w 3286125"/>
                <a:gd name="connsiteY84" fmla="*/ 1697069 h 2514600"/>
                <a:gd name="connsiteX85" fmla="*/ 2829116 w 3286125"/>
                <a:gd name="connsiteY85" fmla="*/ 1651730 h 2514600"/>
                <a:gd name="connsiteX86" fmla="*/ 2847118 w 3286125"/>
                <a:gd name="connsiteY86" fmla="*/ 1662113 h 2514600"/>
                <a:gd name="connsiteX87" fmla="*/ 2847118 w 3286125"/>
                <a:gd name="connsiteY87" fmla="*/ 1662113 h 2514600"/>
                <a:gd name="connsiteX88" fmla="*/ 2865311 w 3286125"/>
                <a:gd name="connsiteY88" fmla="*/ 1662113 h 2514600"/>
                <a:gd name="connsiteX89" fmla="*/ 2865311 w 3286125"/>
                <a:gd name="connsiteY89" fmla="*/ 1662113 h 2514600"/>
                <a:gd name="connsiteX90" fmla="*/ 2891600 w 3286125"/>
                <a:gd name="connsiteY90" fmla="*/ 1681163 h 2514600"/>
                <a:gd name="connsiteX91" fmla="*/ 2891600 w 3286125"/>
                <a:gd name="connsiteY91" fmla="*/ 1681163 h 2514600"/>
                <a:gd name="connsiteX92" fmla="*/ 2890075 w 3286125"/>
                <a:gd name="connsiteY92" fmla="*/ 1690973 h 2514600"/>
                <a:gd name="connsiteX93" fmla="*/ 2890075 w 3286125"/>
                <a:gd name="connsiteY93" fmla="*/ 1690973 h 2514600"/>
                <a:gd name="connsiteX94" fmla="*/ 2886361 w 3286125"/>
                <a:gd name="connsiteY94" fmla="*/ 1738313 h 2514600"/>
                <a:gd name="connsiteX95" fmla="*/ 2886361 w 3286125"/>
                <a:gd name="connsiteY95" fmla="*/ 1738313 h 2514600"/>
                <a:gd name="connsiteX96" fmla="*/ 2879884 w 3286125"/>
                <a:gd name="connsiteY96" fmla="*/ 1738313 h 2514600"/>
                <a:gd name="connsiteX97" fmla="*/ 2879884 w 3286125"/>
                <a:gd name="connsiteY97" fmla="*/ 1738313 h 2514600"/>
                <a:gd name="connsiteX98" fmla="*/ 2884170 w 3286125"/>
                <a:gd name="connsiteY98" fmla="*/ 1820323 h 2514600"/>
                <a:gd name="connsiteX99" fmla="*/ 2821400 w 3286125"/>
                <a:gd name="connsiteY99" fmla="*/ 1865376 h 2514600"/>
                <a:gd name="connsiteX100" fmla="*/ 2892742 w 3286125"/>
                <a:gd name="connsiteY100" fmla="*/ 1996535 h 2514600"/>
                <a:gd name="connsiteX101" fmla="*/ 2865311 w 3286125"/>
                <a:gd name="connsiteY101" fmla="*/ 2038350 h 2514600"/>
                <a:gd name="connsiteX102" fmla="*/ 2874169 w 3286125"/>
                <a:gd name="connsiteY102" fmla="*/ 2204752 h 2514600"/>
                <a:gd name="connsiteX103" fmla="*/ 2909030 w 3286125"/>
                <a:gd name="connsiteY103" fmla="*/ 2216849 h 2514600"/>
                <a:gd name="connsiteX104" fmla="*/ 2917889 w 3286125"/>
                <a:gd name="connsiteY104" fmla="*/ 2354009 h 2514600"/>
                <a:gd name="connsiteX105" fmla="*/ 2973610 w 3286125"/>
                <a:gd name="connsiteY105" fmla="*/ 2470404 h 2514600"/>
                <a:gd name="connsiteX106" fmla="*/ 2951607 w 3286125"/>
                <a:gd name="connsiteY106" fmla="*/ 2516600 h 2514600"/>
                <a:gd name="connsiteX107" fmla="*/ 2951607 w 3286125"/>
                <a:gd name="connsiteY107" fmla="*/ 2516600 h 2514600"/>
                <a:gd name="connsiteX108" fmla="*/ 2799874 w 3286125"/>
                <a:gd name="connsiteY108" fmla="*/ 2483834 h 2514600"/>
                <a:gd name="connsiteX109" fmla="*/ 2722436 w 3286125"/>
                <a:gd name="connsiteY109" fmla="*/ 2437638 h 2514600"/>
                <a:gd name="connsiteX110" fmla="*/ 2510981 w 3286125"/>
                <a:gd name="connsiteY110" fmla="*/ 2475262 h 2514600"/>
                <a:gd name="connsiteX111" fmla="*/ 2505647 w 3286125"/>
                <a:gd name="connsiteY111" fmla="*/ 2434781 h 2514600"/>
                <a:gd name="connsiteX112" fmla="*/ 2413540 w 3286125"/>
                <a:gd name="connsiteY112" fmla="*/ 2410111 h 2514600"/>
                <a:gd name="connsiteX113" fmla="*/ 2450783 w 3286125"/>
                <a:gd name="connsiteY113" fmla="*/ 2348008 h 2514600"/>
                <a:gd name="connsiteX114" fmla="*/ 2402586 w 3286125"/>
                <a:gd name="connsiteY114" fmla="*/ 2294858 h 2514600"/>
                <a:gd name="connsiteX115" fmla="*/ 2447068 w 3286125"/>
                <a:gd name="connsiteY115" fmla="*/ 2212277 h 2514600"/>
                <a:gd name="connsiteX116" fmla="*/ 2508409 w 3286125"/>
                <a:gd name="connsiteY116" fmla="*/ 2208848 h 2514600"/>
                <a:gd name="connsiteX117" fmla="*/ 2576989 w 3286125"/>
                <a:gd name="connsiteY117" fmla="*/ 2151602 h 2514600"/>
                <a:gd name="connsiteX118" fmla="*/ 2515838 w 3286125"/>
                <a:gd name="connsiteY118" fmla="*/ 2047589 h 2514600"/>
                <a:gd name="connsiteX119" fmla="*/ 2520982 w 3286125"/>
                <a:gd name="connsiteY119" fmla="*/ 1968056 h 2514600"/>
                <a:gd name="connsiteX120" fmla="*/ 2434495 w 3286125"/>
                <a:gd name="connsiteY120" fmla="*/ 1966627 h 2514600"/>
                <a:gd name="connsiteX121" fmla="*/ 2436686 w 3286125"/>
                <a:gd name="connsiteY121" fmla="*/ 1986820 h 2514600"/>
                <a:gd name="connsiteX122" fmla="*/ 2387917 w 3286125"/>
                <a:gd name="connsiteY122" fmla="*/ 1966055 h 2514600"/>
                <a:gd name="connsiteX123" fmla="*/ 2437162 w 3286125"/>
                <a:gd name="connsiteY123" fmla="*/ 1880711 h 2514600"/>
                <a:gd name="connsiteX124" fmla="*/ 2429161 w 3286125"/>
                <a:gd name="connsiteY124" fmla="*/ 1736979 h 2514600"/>
                <a:gd name="connsiteX125" fmla="*/ 2470118 w 3286125"/>
                <a:gd name="connsiteY125" fmla="*/ 1727454 h 2514600"/>
                <a:gd name="connsiteX126" fmla="*/ 2559654 w 3286125"/>
                <a:gd name="connsiteY126" fmla="*/ 1621727 h 2514600"/>
                <a:gd name="connsiteX127" fmla="*/ 2536127 w 3286125"/>
                <a:gd name="connsiteY127" fmla="*/ 1565910 h 2514600"/>
                <a:gd name="connsiteX128" fmla="*/ 2479453 w 3286125"/>
                <a:gd name="connsiteY128" fmla="*/ 1556385 h 2514600"/>
                <a:gd name="connsiteX129" fmla="*/ 2450592 w 3286125"/>
                <a:gd name="connsiteY129" fmla="*/ 1516475 h 2514600"/>
                <a:gd name="connsiteX130" fmla="*/ 2427446 w 3286125"/>
                <a:gd name="connsiteY130" fmla="*/ 1557528 h 2514600"/>
                <a:gd name="connsiteX131" fmla="*/ 2459641 w 3286125"/>
                <a:gd name="connsiteY131" fmla="*/ 1605820 h 2514600"/>
                <a:gd name="connsiteX132" fmla="*/ 2404777 w 3286125"/>
                <a:gd name="connsiteY132" fmla="*/ 1606677 h 2514600"/>
                <a:gd name="connsiteX133" fmla="*/ 2366391 w 3286125"/>
                <a:gd name="connsiteY133" fmla="*/ 1475137 h 2514600"/>
                <a:gd name="connsiteX134" fmla="*/ 2327815 w 3286125"/>
                <a:gd name="connsiteY134" fmla="*/ 1445038 h 2514600"/>
                <a:gd name="connsiteX135" fmla="*/ 2291144 w 3286125"/>
                <a:gd name="connsiteY135" fmla="*/ 1453706 h 2514600"/>
                <a:gd name="connsiteX136" fmla="*/ 2195132 w 3286125"/>
                <a:gd name="connsiteY136" fmla="*/ 1314450 h 2514600"/>
                <a:gd name="connsiteX137" fmla="*/ 2125504 w 3286125"/>
                <a:gd name="connsiteY137" fmla="*/ 1361694 h 2514600"/>
                <a:gd name="connsiteX138" fmla="*/ 2100644 w 3286125"/>
                <a:gd name="connsiteY138" fmla="*/ 1346073 h 2514600"/>
                <a:gd name="connsiteX139" fmla="*/ 2091023 w 3286125"/>
                <a:gd name="connsiteY139" fmla="*/ 1365790 h 2514600"/>
                <a:gd name="connsiteX140" fmla="*/ 2089499 w 3286125"/>
                <a:gd name="connsiteY140" fmla="*/ 1344930 h 2514600"/>
                <a:gd name="connsiteX141" fmla="*/ 1967960 w 3286125"/>
                <a:gd name="connsiteY141" fmla="*/ 1407128 h 2514600"/>
                <a:gd name="connsiteX142" fmla="*/ 1871758 w 3286125"/>
                <a:gd name="connsiteY142" fmla="*/ 1334453 h 2514600"/>
                <a:gd name="connsiteX143" fmla="*/ 1827276 w 3286125"/>
                <a:gd name="connsiteY143" fmla="*/ 1333024 h 2514600"/>
                <a:gd name="connsiteX144" fmla="*/ 1805369 w 3286125"/>
                <a:gd name="connsiteY144" fmla="*/ 1358837 h 2514600"/>
                <a:gd name="connsiteX145" fmla="*/ 1792986 w 3286125"/>
                <a:gd name="connsiteY145" fmla="*/ 1328166 h 2514600"/>
                <a:gd name="connsiteX146" fmla="*/ 1681448 w 3286125"/>
                <a:gd name="connsiteY146" fmla="*/ 1337120 h 2514600"/>
                <a:gd name="connsiteX147" fmla="*/ 1655921 w 3286125"/>
                <a:gd name="connsiteY147" fmla="*/ 1359980 h 2514600"/>
                <a:gd name="connsiteX148" fmla="*/ 1648111 w 3286125"/>
                <a:gd name="connsiteY148" fmla="*/ 1446848 h 2514600"/>
                <a:gd name="connsiteX149" fmla="*/ 1609725 w 3286125"/>
                <a:gd name="connsiteY149" fmla="*/ 1425702 h 2514600"/>
                <a:gd name="connsiteX150" fmla="*/ 1626013 w 3286125"/>
                <a:gd name="connsiteY150" fmla="*/ 1465898 h 2514600"/>
                <a:gd name="connsiteX151" fmla="*/ 1608011 w 3286125"/>
                <a:gd name="connsiteY151" fmla="*/ 1470565 h 2514600"/>
                <a:gd name="connsiteX152" fmla="*/ 1544098 w 3286125"/>
                <a:gd name="connsiteY152" fmla="*/ 1384935 h 2514600"/>
                <a:gd name="connsiteX153" fmla="*/ 1515713 w 3286125"/>
                <a:gd name="connsiteY153" fmla="*/ 1283875 h 2514600"/>
                <a:gd name="connsiteX154" fmla="*/ 1546479 w 3286125"/>
                <a:gd name="connsiteY154" fmla="*/ 1187387 h 2514600"/>
                <a:gd name="connsiteX155" fmla="*/ 1518666 w 3286125"/>
                <a:gd name="connsiteY155" fmla="*/ 1032510 h 2514600"/>
                <a:gd name="connsiteX156" fmla="*/ 1422178 w 3286125"/>
                <a:gd name="connsiteY156" fmla="*/ 918115 h 2514600"/>
                <a:gd name="connsiteX157" fmla="*/ 1375315 w 3286125"/>
                <a:gd name="connsiteY157" fmla="*/ 934117 h 2514600"/>
                <a:gd name="connsiteX158" fmla="*/ 1348264 w 3286125"/>
                <a:gd name="connsiteY158" fmla="*/ 905351 h 2514600"/>
                <a:gd name="connsiteX159" fmla="*/ 1222058 w 3286125"/>
                <a:gd name="connsiteY159" fmla="*/ 943737 h 2514600"/>
                <a:gd name="connsiteX160" fmla="*/ 1213580 w 3286125"/>
                <a:gd name="connsiteY160" fmla="*/ 910590 h 2514600"/>
                <a:gd name="connsiteX161" fmla="*/ 1255871 w 3286125"/>
                <a:gd name="connsiteY161" fmla="*/ 838200 h 2514600"/>
                <a:gd name="connsiteX162" fmla="*/ 1174147 w 3286125"/>
                <a:gd name="connsiteY162" fmla="*/ 810292 h 2514600"/>
                <a:gd name="connsiteX163" fmla="*/ 1123379 w 3286125"/>
                <a:gd name="connsiteY163" fmla="*/ 887921 h 2514600"/>
                <a:gd name="connsiteX164" fmla="*/ 1104329 w 3286125"/>
                <a:gd name="connsiteY164" fmla="*/ 876586 h 2514600"/>
                <a:gd name="connsiteX165" fmla="*/ 991267 w 3286125"/>
                <a:gd name="connsiteY165" fmla="*/ 932402 h 2514600"/>
                <a:gd name="connsiteX166" fmla="*/ 964216 w 3286125"/>
                <a:gd name="connsiteY166" fmla="*/ 895255 h 2514600"/>
                <a:gd name="connsiteX167" fmla="*/ 834676 w 3286125"/>
                <a:gd name="connsiteY167" fmla="*/ 836009 h 2514600"/>
                <a:gd name="connsiteX168" fmla="*/ 811339 w 3286125"/>
                <a:gd name="connsiteY168" fmla="*/ 794480 h 2514600"/>
                <a:gd name="connsiteX169" fmla="*/ 811530 w 3286125"/>
                <a:gd name="connsiteY169" fmla="*/ 630079 h 2514600"/>
                <a:gd name="connsiteX170" fmla="*/ 737997 w 3286125"/>
                <a:gd name="connsiteY170" fmla="*/ 447484 h 2514600"/>
                <a:gd name="connsiteX171" fmla="*/ 786194 w 3286125"/>
                <a:gd name="connsiteY171" fmla="*/ 393859 h 2514600"/>
                <a:gd name="connsiteX172" fmla="*/ 763238 w 3286125"/>
                <a:gd name="connsiteY172" fmla="*/ 356521 h 2514600"/>
                <a:gd name="connsiteX173" fmla="*/ 777716 w 3286125"/>
                <a:gd name="connsiteY173" fmla="*/ 320326 h 2514600"/>
                <a:gd name="connsiteX174" fmla="*/ 652272 w 3286125"/>
                <a:gd name="connsiteY174" fmla="*/ 255270 h 2514600"/>
                <a:gd name="connsiteX175" fmla="*/ 663797 w 3286125"/>
                <a:gd name="connsiteY175" fmla="*/ 223742 h 2514600"/>
                <a:gd name="connsiteX176" fmla="*/ 623792 w 3286125"/>
                <a:gd name="connsiteY176" fmla="*/ 160973 h 2514600"/>
                <a:gd name="connsiteX177" fmla="*/ 623792 w 3286125"/>
                <a:gd name="connsiteY177" fmla="*/ 160973 h 2514600"/>
                <a:gd name="connsiteX178" fmla="*/ 702373 w 3286125"/>
                <a:gd name="connsiteY178" fmla="*/ 131159 h 2514600"/>
                <a:gd name="connsiteX179" fmla="*/ 780955 w 3286125"/>
                <a:gd name="connsiteY179" fmla="*/ 172974 h 2514600"/>
                <a:gd name="connsiteX180" fmla="*/ 861917 w 3286125"/>
                <a:gd name="connsiteY180" fmla="*/ 162782 h 2514600"/>
                <a:gd name="connsiteX181" fmla="*/ 896588 w 3286125"/>
                <a:gd name="connsiteY181" fmla="*/ 261461 h 2514600"/>
                <a:gd name="connsiteX182" fmla="*/ 962025 w 3286125"/>
                <a:gd name="connsiteY182" fmla="*/ 296513 h 2514600"/>
                <a:gd name="connsiteX183" fmla="*/ 1048036 w 3286125"/>
                <a:gd name="connsiteY183" fmla="*/ 189071 h 2514600"/>
                <a:gd name="connsiteX184" fmla="*/ 1099566 w 3286125"/>
                <a:gd name="connsiteY184" fmla="*/ 181451 h 2514600"/>
                <a:gd name="connsiteX185" fmla="*/ 1099566 w 3286125"/>
                <a:gd name="connsiteY185" fmla="*/ 181451 h 2514600"/>
                <a:gd name="connsiteX186" fmla="*/ 1099566 w 3286125"/>
                <a:gd name="connsiteY186" fmla="*/ 170021 h 2514600"/>
                <a:gd name="connsiteX187" fmla="*/ 1099566 w 3286125"/>
                <a:gd name="connsiteY187" fmla="*/ 170021 h 2514600"/>
                <a:gd name="connsiteX188" fmla="*/ 1146905 w 3286125"/>
                <a:gd name="connsiteY188" fmla="*/ 126778 h 2514600"/>
                <a:gd name="connsiteX189" fmla="*/ 40576 w 3286125"/>
                <a:gd name="connsiteY189" fmla="*/ 303371 h 2514600"/>
                <a:gd name="connsiteX190" fmla="*/ 53530 w 3286125"/>
                <a:gd name="connsiteY190" fmla="*/ 286417 h 2514600"/>
                <a:gd name="connsiteX191" fmla="*/ 0 w 3286125"/>
                <a:gd name="connsiteY191" fmla="*/ 220694 h 2514600"/>
                <a:gd name="connsiteX192" fmla="*/ 19431 w 3286125"/>
                <a:gd name="connsiteY192" fmla="*/ 204597 h 2514600"/>
                <a:gd name="connsiteX193" fmla="*/ 1810 w 3286125"/>
                <a:gd name="connsiteY193" fmla="*/ 176308 h 2514600"/>
                <a:gd name="connsiteX194" fmla="*/ 51245 w 3286125"/>
                <a:gd name="connsiteY194" fmla="*/ 147638 h 2514600"/>
                <a:gd name="connsiteX195" fmla="*/ 67532 w 3286125"/>
                <a:gd name="connsiteY195" fmla="*/ 163735 h 2514600"/>
                <a:gd name="connsiteX196" fmla="*/ 68104 w 3286125"/>
                <a:gd name="connsiteY196" fmla="*/ 142685 h 2514600"/>
                <a:gd name="connsiteX197" fmla="*/ 100203 w 3286125"/>
                <a:gd name="connsiteY197" fmla="*/ 168116 h 2514600"/>
                <a:gd name="connsiteX198" fmla="*/ 149257 w 3286125"/>
                <a:gd name="connsiteY198" fmla="*/ 156115 h 2514600"/>
                <a:gd name="connsiteX199" fmla="*/ 148114 w 3286125"/>
                <a:gd name="connsiteY199" fmla="*/ 133922 h 2514600"/>
                <a:gd name="connsiteX200" fmla="*/ 222409 w 3286125"/>
                <a:gd name="connsiteY200" fmla="*/ 107347 h 2514600"/>
                <a:gd name="connsiteX201" fmla="*/ 178499 w 3286125"/>
                <a:gd name="connsiteY201" fmla="*/ 49435 h 2514600"/>
                <a:gd name="connsiteX202" fmla="*/ 296513 w 3286125"/>
                <a:gd name="connsiteY202" fmla="*/ 0 h 2514600"/>
                <a:gd name="connsiteX203" fmla="*/ 323183 w 3286125"/>
                <a:gd name="connsiteY203" fmla="*/ 22193 h 2514600"/>
                <a:gd name="connsiteX204" fmla="*/ 311658 w 3286125"/>
                <a:gd name="connsiteY204" fmla="*/ 80963 h 2514600"/>
                <a:gd name="connsiteX205" fmla="*/ 350425 w 3286125"/>
                <a:gd name="connsiteY205" fmla="*/ 89154 h 2514600"/>
                <a:gd name="connsiteX206" fmla="*/ 330994 w 3286125"/>
                <a:gd name="connsiteY206" fmla="*/ 109633 h 2514600"/>
                <a:gd name="connsiteX207" fmla="*/ 330994 w 3286125"/>
                <a:gd name="connsiteY207" fmla="*/ 109633 h 2514600"/>
                <a:gd name="connsiteX208" fmla="*/ 252793 w 3286125"/>
                <a:gd name="connsiteY208" fmla="*/ 174498 h 2514600"/>
                <a:gd name="connsiteX209" fmla="*/ 183642 w 3286125"/>
                <a:gd name="connsiteY209" fmla="*/ 194024 h 2514600"/>
                <a:gd name="connsiteX210" fmla="*/ 195358 w 3286125"/>
                <a:gd name="connsiteY210" fmla="*/ 232601 h 2514600"/>
                <a:gd name="connsiteX211" fmla="*/ 128302 w 3286125"/>
                <a:gd name="connsiteY211" fmla="*/ 344043 h 2514600"/>
                <a:gd name="connsiteX212" fmla="*/ 40576 w 3286125"/>
                <a:gd name="connsiteY212" fmla="*/ 303371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3286125" h="2514600">
                  <a:moveTo>
                    <a:pt x="1146905" y="126778"/>
                  </a:moveTo>
                  <a:lnTo>
                    <a:pt x="1210247" y="156305"/>
                  </a:lnTo>
                  <a:lnTo>
                    <a:pt x="1292733" y="136684"/>
                  </a:lnTo>
                  <a:lnTo>
                    <a:pt x="1298829" y="226886"/>
                  </a:lnTo>
                  <a:lnTo>
                    <a:pt x="1425607" y="231267"/>
                  </a:lnTo>
                  <a:lnTo>
                    <a:pt x="1452848" y="260128"/>
                  </a:lnTo>
                  <a:lnTo>
                    <a:pt x="1452848" y="260128"/>
                  </a:lnTo>
                  <a:lnTo>
                    <a:pt x="1463040" y="263366"/>
                  </a:lnTo>
                  <a:lnTo>
                    <a:pt x="1463040" y="263366"/>
                  </a:lnTo>
                  <a:lnTo>
                    <a:pt x="1550861" y="113252"/>
                  </a:lnTo>
                  <a:lnTo>
                    <a:pt x="1611821" y="84868"/>
                  </a:lnTo>
                  <a:lnTo>
                    <a:pt x="1619440" y="127254"/>
                  </a:lnTo>
                  <a:lnTo>
                    <a:pt x="1701927" y="87535"/>
                  </a:lnTo>
                  <a:lnTo>
                    <a:pt x="1692878" y="116777"/>
                  </a:lnTo>
                  <a:lnTo>
                    <a:pt x="1732502" y="185452"/>
                  </a:lnTo>
                  <a:lnTo>
                    <a:pt x="1798796" y="178689"/>
                  </a:lnTo>
                  <a:lnTo>
                    <a:pt x="1851089" y="203835"/>
                  </a:lnTo>
                  <a:lnTo>
                    <a:pt x="1926907" y="175832"/>
                  </a:lnTo>
                  <a:lnTo>
                    <a:pt x="1956911" y="230410"/>
                  </a:lnTo>
                  <a:lnTo>
                    <a:pt x="1956911" y="230410"/>
                  </a:lnTo>
                  <a:lnTo>
                    <a:pt x="1945957" y="296418"/>
                  </a:lnTo>
                  <a:lnTo>
                    <a:pt x="1986534" y="351854"/>
                  </a:lnTo>
                  <a:lnTo>
                    <a:pt x="2065306" y="357950"/>
                  </a:lnTo>
                  <a:lnTo>
                    <a:pt x="2065306" y="357950"/>
                  </a:lnTo>
                  <a:lnTo>
                    <a:pt x="2077688" y="357950"/>
                  </a:lnTo>
                  <a:lnTo>
                    <a:pt x="2077688" y="357950"/>
                  </a:lnTo>
                  <a:lnTo>
                    <a:pt x="2243138" y="321183"/>
                  </a:lnTo>
                  <a:lnTo>
                    <a:pt x="2259425" y="342233"/>
                  </a:lnTo>
                  <a:lnTo>
                    <a:pt x="2307431" y="282131"/>
                  </a:lnTo>
                  <a:lnTo>
                    <a:pt x="2307431" y="282131"/>
                  </a:lnTo>
                  <a:lnTo>
                    <a:pt x="2307431" y="288893"/>
                  </a:lnTo>
                  <a:lnTo>
                    <a:pt x="2307431" y="288893"/>
                  </a:lnTo>
                  <a:lnTo>
                    <a:pt x="2333721" y="305276"/>
                  </a:lnTo>
                  <a:lnTo>
                    <a:pt x="2333721" y="305276"/>
                  </a:lnTo>
                  <a:lnTo>
                    <a:pt x="2357438" y="308515"/>
                  </a:lnTo>
                  <a:lnTo>
                    <a:pt x="2322386" y="317849"/>
                  </a:lnTo>
                  <a:lnTo>
                    <a:pt x="2317242" y="461582"/>
                  </a:lnTo>
                  <a:lnTo>
                    <a:pt x="2345246" y="521303"/>
                  </a:lnTo>
                  <a:lnTo>
                    <a:pt x="2413635" y="522446"/>
                  </a:lnTo>
                  <a:lnTo>
                    <a:pt x="2485168" y="435578"/>
                  </a:lnTo>
                  <a:lnTo>
                    <a:pt x="2528697" y="480155"/>
                  </a:lnTo>
                  <a:lnTo>
                    <a:pt x="2520506" y="546545"/>
                  </a:lnTo>
                  <a:lnTo>
                    <a:pt x="2618708" y="568928"/>
                  </a:lnTo>
                  <a:lnTo>
                    <a:pt x="2607374" y="631508"/>
                  </a:lnTo>
                  <a:lnTo>
                    <a:pt x="2655951" y="632079"/>
                  </a:lnTo>
                  <a:lnTo>
                    <a:pt x="2710625" y="710089"/>
                  </a:lnTo>
                  <a:lnTo>
                    <a:pt x="2770442" y="709517"/>
                  </a:lnTo>
                  <a:lnTo>
                    <a:pt x="2764727" y="779621"/>
                  </a:lnTo>
                  <a:lnTo>
                    <a:pt x="2812733" y="725805"/>
                  </a:lnTo>
                  <a:lnTo>
                    <a:pt x="2912745" y="717995"/>
                  </a:lnTo>
                  <a:lnTo>
                    <a:pt x="2983135" y="748856"/>
                  </a:lnTo>
                  <a:lnTo>
                    <a:pt x="3019806" y="736949"/>
                  </a:lnTo>
                  <a:lnTo>
                    <a:pt x="3014091" y="825627"/>
                  </a:lnTo>
                  <a:lnTo>
                    <a:pt x="3030760" y="798862"/>
                  </a:lnTo>
                  <a:lnTo>
                    <a:pt x="3078194" y="791051"/>
                  </a:lnTo>
                  <a:lnTo>
                    <a:pt x="3098578" y="832295"/>
                  </a:lnTo>
                  <a:lnTo>
                    <a:pt x="3220117" y="787241"/>
                  </a:lnTo>
                  <a:lnTo>
                    <a:pt x="3220117" y="787241"/>
                  </a:lnTo>
                  <a:lnTo>
                    <a:pt x="3184208" y="898874"/>
                  </a:lnTo>
                  <a:lnTo>
                    <a:pt x="3184208" y="898874"/>
                  </a:lnTo>
                  <a:lnTo>
                    <a:pt x="3184208" y="908495"/>
                  </a:lnTo>
                  <a:lnTo>
                    <a:pt x="3184208" y="908495"/>
                  </a:lnTo>
                  <a:lnTo>
                    <a:pt x="3191447" y="938975"/>
                  </a:lnTo>
                  <a:lnTo>
                    <a:pt x="3248882" y="909352"/>
                  </a:lnTo>
                  <a:lnTo>
                    <a:pt x="3234023" y="927068"/>
                  </a:lnTo>
                  <a:lnTo>
                    <a:pt x="3259074" y="985171"/>
                  </a:lnTo>
                  <a:lnTo>
                    <a:pt x="3207163" y="1078611"/>
                  </a:lnTo>
                  <a:lnTo>
                    <a:pt x="3292031" y="1127379"/>
                  </a:lnTo>
                  <a:lnTo>
                    <a:pt x="3266599" y="1190339"/>
                  </a:lnTo>
                  <a:lnTo>
                    <a:pt x="3231928" y="1201960"/>
                  </a:lnTo>
                  <a:lnTo>
                    <a:pt x="3269742" y="1239679"/>
                  </a:lnTo>
                  <a:lnTo>
                    <a:pt x="3239548" y="1253871"/>
                  </a:lnTo>
                  <a:lnTo>
                    <a:pt x="3223260" y="1319022"/>
                  </a:lnTo>
                  <a:lnTo>
                    <a:pt x="3248692" y="1408176"/>
                  </a:lnTo>
                  <a:lnTo>
                    <a:pt x="3109913" y="1439132"/>
                  </a:lnTo>
                  <a:lnTo>
                    <a:pt x="3082290" y="1402080"/>
                  </a:lnTo>
                  <a:lnTo>
                    <a:pt x="3043238" y="1402652"/>
                  </a:lnTo>
                  <a:lnTo>
                    <a:pt x="2999708" y="1470089"/>
                  </a:lnTo>
                  <a:lnTo>
                    <a:pt x="2896172" y="1452753"/>
                  </a:lnTo>
                  <a:lnTo>
                    <a:pt x="2887123" y="1496473"/>
                  </a:lnTo>
                  <a:lnTo>
                    <a:pt x="2835021" y="1509522"/>
                  </a:lnTo>
                  <a:lnTo>
                    <a:pt x="2814828" y="1556957"/>
                  </a:lnTo>
                  <a:lnTo>
                    <a:pt x="2759202" y="1551718"/>
                  </a:lnTo>
                  <a:lnTo>
                    <a:pt x="2682335" y="1614107"/>
                  </a:lnTo>
                  <a:lnTo>
                    <a:pt x="2788920" y="1697069"/>
                  </a:lnTo>
                  <a:lnTo>
                    <a:pt x="2829116" y="1651730"/>
                  </a:lnTo>
                  <a:lnTo>
                    <a:pt x="2847118" y="1662113"/>
                  </a:lnTo>
                  <a:lnTo>
                    <a:pt x="2847118" y="1662113"/>
                  </a:lnTo>
                  <a:lnTo>
                    <a:pt x="2865311" y="1662113"/>
                  </a:lnTo>
                  <a:lnTo>
                    <a:pt x="2865311" y="1662113"/>
                  </a:lnTo>
                  <a:lnTo>
                    <a:pt x="2891600" y="1681163"/>
                  </a:lnTo>
                  <a:lnTo>
                    <a:pt x="2891600" y="1681163"/>
                  </a:lnTo>
                  <a:lnTo>
                    <a:pt x="2890075" y="1690973"/>
                  </a:lnTo>
                  <a:lnTo>
                    <a:pt x="2890075" y="1690973"/>
                  </a:lnTo>
                  <a:lnTo>
                    <a:pt x="2886361" y="1738313"/>
                  </a:lnTo>
                  <a:lnTo>
                    <a:pt x="2886361" y="1738313"/>
                  </a:lnTo>
                  <a:lnTo>
                    <a:pt x="2879884" y="1738313"/>
                  </a:lnTo>
                  <a:lnTo>
                    <a:pt x="2879884" y="1738313"/>
                  </a:lnTo>
                  <a:lnTo>
                    <a:pt x="2884170" y="1820323"/>
                  </a:lnTo>
                  <a:lnTo>
                    <a:pt x="2821400" y="1865376"/>
                  </a:lnTo>
                  <a:lnTo>
                    <a:pt x="2892742" y="1996535"/>
                  </a:lnTo>
                  <a:lnTo>
                    <a:pt x="2865311" y="2038350"/>
                  </a:lnTo>
                  <a:lnTo>
                    <a:pt x="2874169" y="2204752"/>
                  </a:lnTo>
                  <a:lnTo>
                    <a:pt x="2909030" y="2216849"/>
                  </a:lnTo>
                  <a:lnTo>
                    <a:pt x="2917889" y="2354009"/>
                  </a:lnTo>
                  <a:lnTo>
                    <a:pt x="2973610" y="2470404"/>
                  </a:lnTo>
                  <a:lnTo>
                    <a:pt x="2951607" y="2516600"/>
                  </a:lnTo>
                  <a:lnTo>
                    <a:pt x="2951607" y="2516600"/>
                  </a:lnTo>
                  <a:lnTo>
                    <a:pt x="2799874" y="2483834"/>
                  </a:lnTo>
                  <a:lnTo>
                    <a:pt x="2722436" y="2437638"/>
                  </a:lnTo>
                  <a:lnTo>
                    <a:pt x="2510981" y="2475262"/>
                  </a:lnTo>
                  <a:lnTo>
                    <a:pt x="2505647" y="2434781"/>
                  </a:lnTo>
                  <a:lnTo>
                    <a:pt x="2413540" y="2410111"/>
                  </a:lnTo>
                  <a:lnTo>
                    <a:pt x="2450783" y="2348008"/>
                  </a:lnTo>
                  <a:lnTo>
                    <a:pt x="2402586" y="2294858"/>
                  </a:lnTo>
                  <a:lnTo>
                    <a:pt x="2447068" y="2212277"/>
                  </a:lnTo>
                  <a:lnTo>
                    <a:pt x="2508409" y="2208848"/>
                  </a:lnTo>
                  <a:lnTo>
                    <a:pt x="2576989" y="2151602"/>
                  </a:lnTo>
                  <a:lnTo>
                    <a:pt x="2515838" y="2047589"/>
                  </a:lnTo>
                  <a:lnTo>
                    <a:pt x="2520982" y="1968056"/>
                  </a:lnTo>
                  <a:lnTo>
                    <a:pt x="2434495" y="1966627"/>
                  </a:lnTo>
                  <a:lnTo>
                    <a:pt x="2436686" y="1986820"/>
                  </a:lnTo>
                  <a:lnTo>
                    <a:pt x="2387917" y="1966055"/>
                  </a:lnTo>
                  <a:lnTo>
                    <a:pt x="2437162" y="1880711"/>
                  </a:lnTo>
                  <a:lnTo>
                    <a:pt x="2429161" y="1736979"/>
                  </a:lnTo>
                  <a:lnTo>
                    <a:pt x="2470118" y="1727454"/>
                  </a:lnTo>
                  <a:lnTo>
                    <a:pt x="2559654" y="1621727"/>
                  </a:lnTo>
                  <a:lnTo>
                    <a:pt x="2536127" y="1565910"/>
                  </a:lnTo>
                  <a:lnTo>
                    <a:pt x="2479453" y="1556385"/>
                  </a:lnTo>
                  <a:lnTo>
                    <a:pt x="2450592" y="1516475"/>
                  </a:lnTo>
                  <a:lnTo>
                    <a:pt x="2427446" y="1557528"/>
                  </a:lnTo>
                  <a:lnTo>
                    <a:pt x="2459641" y="1605820"/>
                  </a:lnTo>
                  <a:lnTo>
                    <a:pt x="2404777" y="1606677"/>
                  </a:lnTo>
                  <a:lnTo>
                    <a:pt x="2366391" y="1475137"/>
                  </a:lnTo>
                  <a:lnTo>
                    <a:pt x="2327815" y="1445038"/>
                  </a:lnTo>
                  <a:lnTo>
                    <a:pt x="2291144" y="1453706"/>
                  </a:lnTo>
                  <a:lnTo>
                    <a:pt x="2195132" y="1314450"/>
                  </a:lnTo>
                  <a:lnTo>
                    <a:pt x="2125504" y="1361694"/>
                  </a:lnTo>
                  <a:lnTo>
                    <a:pt x="2100644" y="1346073"/>
                  </a:lnTo>
                  <a:lnTo>
                    <a:pt x="2091023" y="1365790"/>
                  </a:lnTo>
                  <a:lnTo>
                    <a:pt x="2089499" y="1344930"/>
                  </a:lnTo>
                  <a:lnTo>
                    <a:pt x="1967960" y="1407128"/>
                  </a:lnTo>
                  <a:lnTo>
                    <a:pt x="1871758" y="1334453"/>
                  </a:lnTo>
                  <a:lnTo>
                    <a:pt x="1827276" y="1333024"/>
                  </a:lnTo>
                  <a:lnTo>
                    <a:pt x="1805369" y="1358837"/>
                  </a:lnTo>
                  <a:lnTo>
                    <a:pt x="1792986" y="1328166"/>
                  </a:lnTo>
                  <a:lnTo>
                    <a:pt x="1681448" y="1337120"/>
                  </a:lnTo>
                  <a:lnTo>
                    <a:pt x="1655921" y="1359980"/>
                  </a:lnTo>
                  <a:lnTo>
                    <a:pt x="1648111" y="1446848"/>
                  </a:lnTo>
                  <a:lnTo>
                    <a:pt x="1609725" y="1425702"/>
                  </a:lnTo>
                  <a:lnTo>
                    <a:pt x="1626013" y="1465898"/>
                  </a:lnTo>
                  <a:lnTo>
                    <a:pt x="1608011" y="1470565"/>
                  </a:lnTo>
                  <a:lnTo>
                    <a:pt x="1544098" y="1384935"/>
                  </a:lnTo>
                  <a:lnTo>
                    <a:pt x="1515713" y="1283875"/>
                  </a:lnTo>
                  <a:lnTo>
                    <a:pt x="1546479" y="1187387"/>
                  </a:lnTo>
                  <a:lnTo>
                    <a:pt x="1518666" y="1032510"/>
                  </a:lnTo>
                  <a:lnTo>
                    <a:pt x="1422178" y="918115"/>
                  </a:lnTo>
                  <a:lnTo>
                    <a:pt x="1375315" y="934117"/>
                  </a:lnTo>
                  <a:lnTo>
                    <a:pt x="1348264" y="905351"/>
                  </a:lnTo>
                  <a:lnTo>
                    <a:pt x="1222058" y="943737"/>
                  </a:lnTo>
                  <a:lnTo>
                    <a:pt x="1213580" y="910590"/>
                  </a:lnTo>
                  <a:lnTo>
                    <a:pt x="1255871" y="838200"/>
                  </a:lnTo>
                  <a:lnTo>
                    <a:pt x="1174147" y="810292"/>
                  </a:lnTo>
                  <a:lnTo>
                    <a:pt x="1123379" y="887921"/>
                  </a:lnTo>
                  <a:lnTo>
                    <a:pt x="1104329" y="876586"/>
                  </a:lnTo>
                  <a:lnTo>
                    <a:pt x="991267" y="932402"/>
                  </a:lnTo>
                  <a:lnTo>
                    <a:pt x="964216" y="895255"/>
                  </a:lnTo>
                  <a:lnTo>
                    <a:pt x="834676" y="836009"/>
                  </a:lnTo>
                  <a:lnTo>
                    <a:pt x="811339" y="794480"/>
                  </a:lnTo>
                  <a:lnTo>
                    <a:pt x="811530" y="630079"/>
                  </a:lnTo>
                  <a:lnTo>
                    <a:pt x="737997" y="447484"/>
                  </a:lnTo>
                  <a:lnTo>
                    <a:pt x="786194" y="393859"/>
                  </a:lnTo>
                  <a:lnTo>
                    <a:pt x="763238" y="356521"/>
                  </a:lnTo>
                  <a:lnTo>
                    <a:pt x="777716" y="320326"/>
                  </a:lnTo>
                  <a:lnTo>
                    <a:pt x="652272" y="255270"/>
                  </a:lnTo>
                  <a:lnTo>
                    <a:pt x="663797" y="223742"/>
                  </a:lnTo>
                  <a:lnTo>
                    <a:pt x="623792" y="160973"/>
                  </a:lnTo>
                  <a:lnTo>
                    <a:pt x="623792" y="160973"/>
                  </a:lnTo>
                  <a:lnTo>
                    <a:pt x="702373" y="131159"/>
                  </a:lnTo>
                  <a:lnTo>
                    <a:pt x="780955" y="172974"/>
                  </a:lnTo>
                  <a:lnTo>
                    <a:pt x="861917" y="162782"/>
                  </a:lnTo>
                  <a:lnTo>
                    <a:pt x="896588" y="261461"/>
                  </a:lnTo>
                  <a:lnTo>
                    <a:pt x="962025" y="296513"/>
                  </a:lnTo>
                  <a:lnTo>
                    <a:pt x="1048036" y="189071"/>
                  </a:lnTo>
                  <a:lnTo>
                    <a:pt x="1099566" y="181451"/>
                  </a:lnTo>
                  <a:lnTo>
                    <a:pt x="1099566" y="181451"/>
                  </a:lnTo>
                  <a:lnTo>
                    <a:pt x="1099566" y="170021"/>
                  </a:lnTo>
                  <a:lnTo>
                    <a:pt x="1099566" y="170021"/>
                  </a:lnTo>
                  <a:lnTo>
                    <a:pt x="1146905" y="126778"/>
                  </a:lnTo>
                  <a:close/>
                  <a:moveTo>
                    <a:pt x="40576" y="303371"/>
                  </a:moveTo>
                  <a:lnTo>
                    <a:pt x="53530" y="286417"/>
                  </a:lnTo>
                  <a:lnTo>
                    <a:pt x="0" y="220694"/>
                  </a:lnTo>
                  <a:lnTo>
                    <a:pt x="19431" y="204597"/>
                  </a:lnTo>
                  <a:lnTo>
                    <a:pt x="1810" y="176308"/>
                  </a:lnTo>
                  <a:lnTo>
                    <a:pt x="51245" y="147638"/>
                  </a:lnTo>
                  <a:lnTo>
                    <a:pt x="67532" y="163735"/>
                  </a:lnTo>
                  <a:lnTo>
                    <a:pt x="68104" y="142685"/>
                  </a:lnTo>
                  <a:lnTo>
                    <a:pt x="100203" y="168116"/>
                  </a:lnTo>
                  <a:lnTo>
                    <a:pt x="149257" y="156115"/>
                  </a:lnTo>
                  <a:lnTo>
                    <a:pt x="148114" y="133922"/>
                  </a:lnTo>
                  <a:lnTo>
                    <a:pt x="222409" y="107347"/>
                  </a:lnTo>
                  <a:lnTo>
                    <a:pt x="178499" y="49435"/>
                  </a:lnTo>
                  <a:lnTo>
                    <a:pt x="296513" y="0"/>
                  </a:lnTo>
                  <a:lnTo>
                    <a:pt x="323183" y="22193"/>
                  </a:lnTo>
                  <a:lnTo>
                    <a:pt x="311658" y="80963"/>
                  </a:lnTo>
                  <a:lnTo>
                    <a:pt x="350425" y="89154"/>
                  </a:lnTo>
                  <a:lnTo>
                    <a:pt x="330994" y="109633"/>
                  </a:lnTo>
                  <a:lnTo>
                    <a:pt x="330994" y="109633"/>
                  </a:lnTo>
                  <a:lnTo>
                    <a:pt x="252793" y="174498"/>
                  </a:lnTo>
                  <a:lnTo>
                    <a:pt x="183642" y="194024"/>
                  </a:lnTo>
                  <a:lnTo>
                    <a:pt x="195358" y="232601"/>
                  </a:lnTo>
                  <a:lnTo>
                    <a:pt x="128302" y="344043"/>
                  </a:lnTo>
                  <a:lnTo>
                    <a:pt x="40576" y="303371"/>
                  </a:lnTo>
                  <a:close/>
                </a:path>
              </a:pathLst>
            </a:custGeom>
            <a:solidFill>
              <a:schemeClr val="bg1">
                <a:lumMod val="75000"/>
              </a:schemeClr>
            </a:solidFill>
            <a:ln w="4763" cap="flat">
              <a:solidFill>
                <a:srgbClr val="FFFFFF"/>
              </a:solidFill>
              <a:prstDash val="solid"/>
              <a:miter/>
            </a:ln>
          </p:spPr>
          <p:txBody>
            <a:bodyPr rtlCol="0" anchor="ctr"/>
            <a:lstStyle/>
            <a:p>
              <a:endParaRPr lang="nl-BE" dirty="0"/>
            </a:p>
          </p:txBody>
        </p:sp>
        <p:sp>
          <p:nvSpPr>
            <p:cNvPr id="33" name="Freeform: Shape 32">
              <a:extLst>
                <a:ext uri="{FF2B5EF4-FFF2-40B4-BE49-F238E27FC236}">
                  <a16:creationId xmlns:a16="http://schemas.microsoft.com/office/drawing/2014/main" id="{CA79EBCA-C2F6-40A4-A6C3-395CFE5F0310}"/>
                </a:ext>
              </a:extLst>
            </p:cNvPr>
            <p:cNvSpPr/>
            <p:nvPr/>
          </p:nvSpPr>
          <p:spPr>
            <a:xfrm>
              <a:off x="5490687" y="1901476"/>
              <a:ext cx="2638426" cy="1971675"/>
            </a:xfrm>
            <a:custGeom>
              <a:avLst/>
              <a:gdLst>
                <a:gd name="connsiteX0" fmla="*/ 1323785 w 2638425"/>
                <a:gd name="connsiteY0" fmla="*/ 286 h 1971675"/>
                <a:gd name="connsiteX1" fmla="*/ 1338644 w 2638425"/>
                <a:gd name="connsiteY1" fmla="*/ 86201 h 1971675"/>
                <a:gd name="connsiteX2" fmla="*/ 1304544 w 2638425"/>
                <a:gd name="connsiteY2" fmla="*/ 156972 h 1971675"/>
                <a:gd name="connsiteX3" fmla="*/ 1304544 w 2638425"/>
                <a:gd name="connsiteY3" fmla="*/ 156972 h 1971675"/>
                <a:gd name="connsiteX4" fmla="*/ 1363314 w 2638425"/>
                <a:gd name="connsiteY4" fmla="*/ 188214 h 1971675"/>
                <a:gd name="connsiteX5" fmla="*/ 1363314 w 2638425"/>
                <a:gd name="connsiteY5" fmla="*/ 188214 h 1971675"/>
                <a:gd name="connsiteX6" fmla="*/ 1372362 w 2638425"/>
                <a:gd name="connsiteY6" fmla="*/ 189357 h 1971675"/>
                <a:gd name="connsiteX7" fmla="*/ 1372362 w 2638425"/>
                <a:gd name="connsiteY7" fmla="*/ 189357 h 1971675"/>
                <a:gd name="connsiteX8" fmla="*/ 1397794 w 2638425"/>
                <a:gd name="connsiteY8" fmla="*/ 165735 h 1971675"/>
                <a:gd name="connsiteX9" fmla="*/ 1421321 w 2638425"/>
                <a:gd name="connsiteY9" fmla="*/ 183261 h 1971675"/>
                <a:gd name="connsiteX10" fmla="*/ 1421321 w 2638425"/>
                <a:gd name="connsiteY10" fmla="*/ 183261 h 1971675"/>
                <a:gd name="connsiteX11" fmla="*/ 1423893 w 2638425"/>
                <a:gd name="connsiteY11" fmla="*/ 191452 h 1971675"/>
                <a:gd name="connsiteX12" fmla="*/ 1423893 w 2638425"/>
                <a:gd name="connsiteY12" fmla="*/ 191452 h 1971675"/>
                <a:gd name="connsiteX13" fmla="*/ 1494854 w 2638425"/>
                <a:gd name="connsiteY13" fmla="*/ 191452 h 1971675"/>
                <a:gd name="connsiteX14" fmla="*/ 1561719 w 2638425"/>
                <a:gd name="connsiteY14" fmla="*/ 287464 h 1971675"/>
                <a:gd name="connsiteX15" fmla="*/ 1635252 w 2638425"/>
                <a:gd name="connsiteY15" fmla="*/ 278416 h 1971675"/>
                <a:gd name="connsiteX16" fmla="*/ 1675448 w 2638425"/>
                <a:gd name="connsiteY16" fmla="*/ 299466 h 1971675"/>
                <a:gd name="connsiteX17" fmla="*/ 1727359 w 2638425"/>
                <a:gd name="connsiteY17" fmla="*/ 225266 h 1971675"/>
                <a:gd name="connsiteX18" fmla="*/ 1693450 w 2638425"/>
                <a:gd name="connsiteY18" fmla="*/ 164211 h 1971675"/>
                <a:gd name="connsiteX19" fmla="*/ 1693450 w 2638425"/>
                <a:gd name="connsiteY19" fmla="*/ 164211 h 1971675"/>
                <a:gd name="connsiteX20" fmla="*/ 1739456 w 2638425"/>
                <a:gd name="connsiteY20" fmla="*/ 177355 h 1971675"/>
                <a:gd name="connsiteX21" fmla="*/ 1821847 w 2638425"/>
                <a:gd name="connsiteY21" fmla="*/ 142970 h 1971675"/>
                <a:gd name="connsiteX22" fmla="*/ 1857661 w 2638425"/>
                <a:gd name="connsiteY22" fmla="*/ 170117 h 1971675"/>
                <a:gd name="connsiteX23" fmla="*/ 1931194 w 2638425"/>
                <a:gd name="connsiteY23" fmla="*/ 165163 h 1971675"/>
                <a:gd name="connsiteX24" fmla="*/ 1971199 w 2638425"/>
                <a:gd name="connsiteY24" fmla="*/ 197263 h 1971675"/>
                <a:gd name="connsiteX25" fmla="*/ 1967484 w 2638425"/>
                <a:gd name="connsiteY25" fmla="*/ 272034 h 1971675"/>
                <a:gd name="connsiteX26" fmla="*/ 1978819 w 2638425"/>
                <a:gd name="connsiteY26" fmla="*/ 244221 h 1971675"/>
                <a:gd name="connsiteX27" fmla="*/ 2110549 w 2638425"/>
                <a:gd name="connsiteY27" fmla="*/ 261747 h 1971675"/>
                <a:gd name="connsiteX28" fmla="*/ 2233613 w 2638425"/>
                <a:gd name="connsiteY28" fmla="*/ 469106 h 1971675"/>
                <a:gd name="connsiteX29" fmla="*/ 2207419 w 2638425"/>
                <a:gd name="connsiteY29" fmla="*/ 493300 h 1971675"/>
                <a:gd name="connsiteX30" fmla="*/ 2235041 w 2638425"/>
                <a:gd name="connsiteY30" fmla="*/ 524542 h 1971675"/>
                <a:gd name="connsiteX31" fmla="*/ 2222468 w 2638425"/>
                <a:gd name="connsiteY31" fmla="*/ 541687 h 1971675"/>
                <a:gd name="connsiteX32" fmla="*/ 2260664 w 2638425"/>
                <a:gd name="connsiteY32" fmla="*/ 522446 h 1971675"/>
                <a:gd name="connsiteX33" fmla="*/ 2392204 w 2638425"/>
                <a:gd name="connsiteY33" fmla="*/ 541401 h 1971675"/>
                <a:gd name="connsiteX34" fmla="*/ 2345150 w 2638425"/>
                <a:gd name="connsiteY34" fmla="*/ 650272 h 1971675"/>
                <a:gd name="connsiteX35" fmla="*/ 2311432 w 2638425"/>
                <a:gd name="connsiteY35" fmla="*/ 647129 h 1971675"/>
                <a:gd name="connsiteX36" fmla="*/ 2220278 w 2638425"/>
                <a:gd name="connsiteY36" fmla="*/ 741997 h 1971675"/>
                <a:gd name="connsiteX37" fmla="*/ 2224469 w 2638425"/>
                <a:gd name="connsiteY37" fmla="*/ 786479 h 1971675"/>
                <a:gd name="connsiteX38" fmla="*/ 2257235 w 2638425"/>
                <a:gd name="connsiteY38" fmla="*/ 801529 h 1971675"/>
                <a:gd name="connsiteX39" fmla="*/ 2243233 w 2638425"/>
                <a:gd name="connsiteY39" fmla="*/ 831532 h 1971675"/>
                <a:gd name="connsiteX40" fmla="*/ 2279142 w 2638425"/>
                <a:gd name="connsiteY40" fmla="*/ 848106 h 1971675"/>
                <a:gd name="connsiteX41" fmla="*/ 2312670 w 2638425"/>
                <a:gd name="connsiteY41" fmla="*/ 922496 h 1971675"/>
                <a:gd name="connsiteX42" fmla="*/ 2394395 w 2638425"/>
                <a:gd name="connsiteY42" fmla="*/ 893731 h 1971675"/>
                <a:gd name="connsiteX43" fmla="*/ 2543175 w 2638425"/>
                <a:gd name="connsiteY43" fmla="*/ 941641 h 1971675"/>
                <a:gd name="connsiteX44" fmla="*/ 2524316 w 2638425"/>
                <a:gd name="connsiteY44" fmla="*/ 1018604 h 1971675"/>
                <a:gd name="connsiteX45" fmla="*/ 2582418 w 2638425"/>
                <a:gd name="connsiteY45" fmla="*/ 1041463 h 1971675"/>
                <a:gd name="connsiteX46" fmla="*/ 2590610 w 2638425"/>
                <a:gd name="connsiteY46" fmla="*/ 1094899 h 1971675"/>
                <a:gd name="connsiteX47" fmla="*/ 2525364 w 2638425"/>
                <a:gd name="connsiteY47" fmla="*/ 1258157 h 1971675"/>
                <a:gd name="connsiteX48" fmla="*/ 2647664 w 2638425"/>
                <a:gd name="connsiteY48" fmla="*/ 1387888 h 1971675"/>
                <a:gd name="connsiteX49" fmla="*/ 2642140 w 2638425"/>
                <a:gd name="connsiteY49" fmla="*/ 1424940 h 1971675"/>
                <a:gd name="connsiteX50" fmla="*/ 2564321 w 2638425"/>
                <a:gd name="connsiteY50" fmla="*/ 1448372 h 1971675"/>
                <a:gd name="connsiteX51" fmla="*/ 2562035 w 2638425"/>
                <a:gd name="connsiteY51" fmla="*/ 1478185 h 1971675"/>
                <a:gd name="connsiteX52" fmla="*/ 2508504 w 2638425"/>
                <a:gd name="connsiteY52" fmla="*/ 1424083 h 1971675"/>
                <a:gd name="connsiteX53" fmla="*/ 2462022 w 2638425"/>
                <a:gd name="connsiteY53" fmla="*/ 1435037 h 1971675"/>
                <a:gd name="connsiteX54" fmla="*/ 2411635 w 2638425"/>
                <a:gd name="connsiteY54" fmla="*/ 1584293 h 1971675"/>
                <a:gd name="connsiteX55" fmla="*/ 2291715 w 2638425"/>
                <a:gd name="connsiteY55" fmla="*/ 1612868 h 1971675"/>
                <a:gd name="connsiteX56" fmla="*/ 2257997 w 2638425"/>
                <a:gd name="connsiteY56" fmla="*/ 1669256 h 1971675"/>
                <a:gd name="connsiteX57" fmla="*/ 2219897 w 2638425"/>
                <a:gd name="connsiteY57" fmla="*/ 1675924 h 1971675"/>
                <a:gd name="connsiteX58" fmla="*/ 2202275 w 2638425"/>
                <a:gd name="connsiteY58" fmla="*/ 1717453 h 1971675"/>
                <a:gd name="connsiteX59" fmla="*/ 2246757 w 2638425"/>
                <a:gd name="connsiteY59" fmla="*/ 1827466 h 1971675"/>
                <a:gd name="connsiteX60" fmla="*/ 2163890 w 2638425"/>
                <a:gd name="connsiteY60" fmla="*/ 1848517 h 1971675"/>
                <a:gd name="connsiteX61" fmla="*/ 2139791 w 2638425"/>
                <a:gd name="connsiteY61" fmla="*/ 1911096 h 1971675"/>
                <a:gd name="connsiteX62" fmla="*/ 2178558 w 2638425"/>
                <a:gd name="connsiteY62" fmla="*/ 1944814 h 1971675"/>
                <a:gd name="connsiteX63" fmla="*/ 2151888 w 2638425"/>
                <a:gd name="connsiteY63" fmla="*/ 1980343 h 1971675"/>
                <a:gd name="connsiteX64" fmla="*/ 2102167 w 2638425"/>
                <a:gd name="connsiteY64" fmla="*/ 1963007 h 1971675"/>
                <a:gd name="connsiteX65" fmla="*/ 2125504 w 2638425"/>
                <a:gd name="connsiteY65" fmla="*/ 1925574 h 1971675"/>
                <a:gd name="connsiteX66" fmla="*/ 2103692 w 2638425"/>
                <a:gd name="connsiteY66" fmla="*/ 1875377 h 1971675"/>
                <a:gd name="connsiteX67" fmla="*/ 2044160 w 2638425"/>
                <a:gd name="connsiteY67" fmla="*/ 1861185 h 1971675"/>
                <a:gd name="connsiteX68" fmla="*/ 2041398 w 2638425"/>
                <a:gd name="connsiteY68" fmla="*/ 1904524 h 1971675"/>
                <a:gd name="connsiteX69" fmla="*/ 2006441 w 2638425"/>
                <a:gd name="connsiteY69" fmla="*/ 1913096 h 1971675"/>
                <a:gd name="connsiteX70" fmla="*/ 1951196 w 2638425"/>
                <a:gd name="connsiteY70" fmla="*/ 1882235 h 1971675"/>
                <a:gd name="connsiteX71" fmla="*/ 1939004 w 2638425"/>
                <a:gd name="connsiteY71" fmla="*/ 1826038 h 1971675"/>
                <a:gd name="connsiteX72" fmla="*/ 1939004 w 2638425"/>
                <a:gd name="connsiteY72" fmla="*/ 1826038 h 1971675"/>
                <a:gd name="connsiteX73" fmla="*/ 1956530 w 2638425"/>
                <a:gd name="connsiteY73" fmla="*/ 1760791 h 1971675"/>
                <a:gd name="connsiteX74" fmla="*/ 1917668 w 2638425"/>
                <a:gd name="connsiteY74" fmla="*/ 1761649 h 1971675"/>
                <a:gd name="connsiteX75" fmla="*/ 1912144 w 2638425"/>
                <a:gd name="connsiteY75" fmla="*/ 1447514 h 1971675"/>
                <a:gd name="connsiteX76" fmla="*/ 1862423 w 2638425"/>
                <a:gd name="connsiteY76" fmla="*/ 1428940 h 1971675"/>
                <a:gd name="connsiteX77" fmla="*/ 1854994 w 2638425"/>
                <a:gd name="connsiteY77" fmla="*/ 1401508 h 1971675"/>
                <a:gd name="connsiteX78" fmla="*/ 1638776 w 2638425"/>
                <a:gd name="connsiteY78" fmla="*/ 1351979 h 1971675"/>
                <a:gd name="connsiteX79" fmla="*/ 1617726 w 2638425"/>
                <a:gd name="connsiteY79" fmla="*/ 1410176 h 1971675"/>
                <a:gd name="connsiteX80" fmla="*/ 1651064 w 2638425"/>
                <a:gd name="connsiteY80" fmla="*/ 1448086 h 1971675"/>
                <a:gd name="connsiteX81" fmla="*/ 1606582 w 2638425"/>
                <a:gd name="connsiteY81" fmla="*/ 1544098 h 1971675"/>
                <a:gd name="connsiteX82" fmla="*/ 1606582 w 2638425"/>
                <a:gd name="connsiteY82" fmla="*/ 1544098 h 1971675"/>
                <a:gd name="connsiteX83" fmla="*/ 1616392 w 2638425"/>
                <a:gd name="connsiteY83" fmla="*/ 1544098 h 1971675"/>
                <a:gd name="connsiteX84" fmla="*/ 1616392 w 2638425"/>
                <a:gd name="connsiteY84" fmla="*/ 1544098 h 1971675"/>
                <a:gd name="connsiteX85" fmla="*/ 1673066 w 2638425"/>
                <a:gd name="connsiteY85" fmla="*/ 1548479 h 1971675"/>
                <a:gd name="connsiteX86" fmla="*/ 1600295 w 2638425"/>
                <a:gd name="connsiteY86" fmla="*/ 1602486 h 1971675"/>
                <a:gd name="connsiteX87" fmla="*/ 1543717 w 2638425"/>
                <a:gd name="connsiteY87" fmla="*/ 1592389 h 1971675"/>
                <a:gd name="connsiteX88" fmla="*/ 1536859 w 2638425"/>
                <a:gd name="connsiteY88" fmla="*/ 1620964 h 1971675"/>
                <a:gd name="connsiteX89" fmla="*/ 1521524 w 2638425"/>
                <a:gd name="connsiteY89" fmla="*/ 1590961 h 1971675"/>
                <a:gd name="connsiteX90" fmla="*/ 1461706 w 2638425"/>
                <a:gd name="connsiteY90" fmla="*/ 1582007 h 1971675"/>
                <a:gd name="connsiteX91" fmla="*/ 1381792 w 2638425"/>
                <a:gd name="connsiteY91" fmla="*/ 1600486 h 1971675"/>
                <a:gd name="connsiteX92" fmla="*/ 1427988 w 2638425"/>
                <a:gd name="connsiteY92" fmla="*/ 1486281 h 1971675"/>
                <a:gd name="connsiteX93" fmla="*/ 1384745 w 2638425"/>
                <a:gd name="connsiteY93" fmla="*/ 1485424 h 1971675"/>
                <a:gd name="connsiteX94" fmla="*/ 1344549 w 2638425"/>
                <a:gd name="connsiteY94" fmla="*/ 1404652 h 1971675"/>
                <a:gd name="connsiteX95" fmla="*/ 1377887 w 2638425"/>
                <a:gd name="connsiteY95" fmla="*/ 1323023 h 1971675"/>
                <a:gd name="connsiteX96" fmla="*/ 1285685 w 2638425"/>
                <a:gd name="connsiteY96" fmla="*/ 1326452 h 1971675"/>
                <a:gd name="connsiteX97" fmla="*/ 1293971 w 2638425"/>
                <a:gd name="connsiteY97" fmla="*/ 1291685 h 1971675"/>
                <a:gd name="connsiteX98" fmla="*/ 1213200 w 2638425"/>
                <a:gd name="connsiteY98" fmla="*/ 1283875 h 1971675"/>
                <a:gd name="connsiteX99" fmla="*/ 1139285 w 2638425"/>
                <a:gd name="connsiteY99" fmla="*/ 1203960 h 1971675"/>
                <a:gd name="connsiteX100" fmla="*/ 1034796 w 2638425"/>
                <a:gd name="connsiteY100" fmla="*/ 1223010 h 1971675"/>
                <a:gd name="connsiteX101" fmla="*/ 989171 w 2638425"/>
                <a:gd name="connsiteY101" fmla="*/ 1128808 h 1971675"/>
                <a:gd name="connsiteX102" fmla="*/ 907828 w 2638425"/>
                <a:gd name="connsiteY102" fmla="*/ 1179862 h 1971675"/>
                <a:gd name="connsiteX103" fmla="*/ 819817 w 2638425"/>
                <a:gd name="connsiteY103" fmla="*/ 1115473 h 1971675"/>
                <a:gd name="connsiteX104" fmla="*/ 793718 w 2638425"/>
                <a:gd name="connsiteY104" fmla="*/ 1164812 h 1971675"/>
                <a:gd name="connsiteX105" fmla="*/ 793718 w 2638425"/>
                <a:gd name="connsiteY105" fmla="*/ 1164812 h 1971675"/>
                <a:gd name="connsiteX106" fmla="*/ 822960 w 2638425"/>
                <a:gd name="connsiteY106" fmla="*/ 1164812 h 1971675"/>
                <a:gd name="connsiteX107" fmla="*/ 822960 w 2638425"/>
                <a:gd name="connsiteY107" fmla="*/ 1164812 h 1971675"/>
                <a:gd name="connsiteX108" fmla="*/ 837247 w 2638425"/>
                <a:gd name="connsiteY108" fmla="*/ 1197864 h 1971675"/>
                <a:gd name="connsiteX109" fmla="*/ 770001 w 2638425"/>
                <a:gd name="connsiteY109" fmla="*/ 1262444 h 1971675"/>
                <a:gd name="connsiteX110" fmla="*/ 770001 w 2638425"/>
                <a:gd name="connsiteY110" fmla="*/ 1262444 h 1971675"/>
                <a:gd name="connsiteX111" fmla="*/ 692563 w 2638425"/>
                <a:gd name="connsiteY111" fmla="*/ 1236345 h 1971675"/>
                <a:gd name="connsiteX112" fmla="*/ 592169 w 2638425"/>
                <a:gd name="connsiteY112" fmla="*/ 1303591 h 1971675"/>
                <a:gd name="connsiteX113" fmla="*/ 562165 w 2638425"/>
                <a:gd name="connsiteY113" fmla="*/ 1266254 h 1971675"/>
                <a:gd name="connsiteX114" fmla="*/ 572833 w 2638425"/>
                <a:gd name="connsiteY114" fmla="*/ 1220438 h 1971675"/>
                <a:gd name="connsiteX115" fmla="*/ 476345 w 2638425"/>
                <a:gd name="connsiteY115" fmla="*/ 1192054 h 1971675"/>
                <a:gd name="connsiteX116" fmla="*/ 451485 w 2638425"/>
                <a:gd name="connsiteY116" fmla="*/ 1154049 h 1971675"/>
                <a:gd name="connsiteX117" fmla="*/ 477298 w 2638425"/>
                <a:gd name="connsiteY117" fmla="*/ 1091089 h 1971675"/>
                <a:gd name="connsiteX118" fmla="*/ 407194 w 2638425"/>
                <a:gd name="connsiteY118" fmla="*/ 971836 h 1971675"/>
                <a:gd name="connsiteX119" fmla="*/ 342329 w 2638425"/>
                <a:gd name="connsiteY119" fmla="*/ 1002030 h 1971675"/>
                <a:gd name="connsiteX120" fmla="*/ 318992 w 2638425"/>
                <a:gd name="connsiteY120" fmla="*/ 960501 h 1971675"/>
                <a:gd name="connsiteX121" fmla="*/ 337947 w 2638425"/>
                <a:gd name="connsiteY121" fmla="*/ 945356 h 1971675"/>
                <a:gd name="connsiteX122" fmla="*/ 287369 w 2638425"/>
                <a:gd name="connsiteY122" fmla="*/ 936688 h 1971675"/>
                <a:gd name="connsiteX123" fmla="*/ 278416 w 2638425"/>
                <a:gd name="connsiteY123" fmla="*/ 900970 h 1971675"/>
                <a:gd name="connsiteX124" fmla="*/ 301752 w 2638425"/>
                <a:gd name="connsiteY124" fmla="*/ 874205 h 1971675"/>
                <a:gd name="connsiteX125" fmla="*/ 255651 w 2638425"/>
                <a:gd name="connsiteY125" fmla="*/ 898588 h 1971675"/>
                <a:gd name="connsiteX126" fmla="*/ 215075 w 2638425"/>
                <a:gd name="connsiteY126" fmla="*/ 868394 h 1971675"/>
                <a:gd name="connsiteX127" fmla="*/ 211169 w 2638425"/>
                <a:gd name="connsiteY127" fmla="*/ 822198 h 1971675"/>
                <a:gd name="connsiteX128" fmla="*/ 105537 w 2638425"/>
                <a:gd name="connsiteY128" fmla="*/ 814673 h 1971675"/>
                <a:gd name="connsiteX129" fmla="*/ 137827 w 2638425"/>
                <a:gd name="connsiteY129" fmla="*/ 792004 h 1971675"/>
                <a:gd name="connsiteX130" fmla="*/ 127445 w 2638425"/>
                <a:gd name="connsiteY130" fmla="*/ 734092 h 1971675"/>
                <a:gd name="connsiteX131" fmla="*/ 89440 w 2638425"/>
                <a:gd name="connsiteY131" fmla="*/ 653224 h 1971675"/>
                <a:gd name="connsiteX132" fmla="*/ 0 w 2638425"/>
                <a:gd name="connsiteY132" fmla="*/ 566452 h 1971675"/>
                <a:gd name="connsiteX133" fmla="*/ 9620 w 2638425"/>
                <a:gd name="connsiteY133" fmla="*/ 496253 h 1971675"/>
                <a:gd name="connsiteX134" fmla="*/ 9620 w 2638425"/>
                <a:gd name="connsiteY134" fmla="*/ 496253 h 1971675"/>
                <a:gd name="connsiteX135" fmla="*/ 44482 w 2638425"/>
                <a:gd name="connsiteY135" fmla="*/ 429482 h 1971675"/>
                <a:gd name="connsiteX136" fmla="*/ 42577 w 2638425"/>
                <a:gd name="connsiteY136" fmla="*/ 341757 h 1971675"/>
                <a:gd name="connsiteX137" fmla="*/ 71628 w 2638425"/>
                <a:gd name="connsiteY137" fmla="*/ 317468 h 1971675"/>
                <a:gd name="connsiteX138" fmla="*/ 27432 w 2638425"/>
                <a:gd name="connsiteY138" fmla="*/ 255937 h 1971675"/>
                <a:gd name="connsiteX139" fmla="*/ 70961 w 2638425"/>
                <a:gd name="connsiteY139" fmla="*/ 231172 h 1971675"/>
                <a:gd name="connsiteX140" fmla="*/ 77438 w 2638425"/>
                <a:gd name="connsiteY140" fmla="*/ 180022 h 1971675"/>
                <a:gd name="connsiteX141" fmla="*/ 77438 w 2638425"/>
                <a:gd name="connsiteY141" fmla="*/ 180022 h 1971675"/>
                <a:gd name="connsiteX142" fmla="*/ 126492 w 2638425"/>
                <a:gd name="connsiteY142" fmla="*/ 210121 h 1971675"/>
                <a:gd name="connsiteX143" fmla="*/ 121920 w 2638425"/>
                <a:gd name="connsiteY143" fmla="*/ 256222 h 1971675"/>
                <a:gd name="connsiteX144" fmla="*/ 169164 w 2638425"/>
                <a:gd name="connsiteY144" fmla="*/ 306134 h 1971675"/>
                <a:gd name="connsiteX145" fmla="*/ 226790 w 2638425"/>
                <a:gd name="connsiteY145" fmla="*/ 300323 h 1971675"/>
                <a:gd name="connsiteX146" fmla="*/ 226790 w 2638425"/>
                <a:gd name="connsiteY146" fmla="*/ 300323 h 1971675"/>
                <a:gd name="connsiteX147" fmla="*/ 346996 w 2638425"/>
                <a:gd name="connsiteY147" fmla="*/ 339090 h 1971675"/>
                <a:gd name="connsiteX148" fmla="*/ 375380 w 2638425"/>
                <a:gd name="connsiteY148" fmla="*/ 313468 h 1971675"/>
                <a:gd name="connsiteX149" fmla="*/ 351663 w 2638425"/>
                <a:gd name="connsiteY149" fmla="*/ 283369 h 1971675"/>
                <a:gd name="connsiteX150" fmla="*/ 364046 w 2638425"/>
                <a:gd name="connsiteY150" fmla="*/ 255937 h 1971675"/>
                <a:gd name="connsiteX151" fmla="*/ 467106 w 2638425"/>
                <a:gd name="connsiteY151" fmla="*/ 274892 h 1971675"/>
                <a:gd name="connsiteX152" fmla="*/ 482632 w 2638425"/>
                <a:gd name="connsiteY152" fmla="*/ 247459 h 1971675"/>
                <a:gd name="connsiteX153" fmla="*/ 519684 w 2638425"/>
                <a:gd name="connsiteY153" fmla="*/ 281368 h 1971675"/>
                <a:gd name="connsiteX154" fmla="*/ 552640 w 2638425"/>
                <a:gd name="connsiteY154" fmla="*/ 243078 h 1971675"/>
                <a:gd name="connsiteX155" fmla="*/ 604742 w 2638425"/>
                <a:gd name="connsiteY155" fmla="*/ 278416 h 1971675"/>
                <a:gd name="connsiteX156" fmla="*/ 687229 w 2638425"/>
                <a:gd name="connsiteY156" fmla="*/ 192310 h 1971675"/>
                <a:gd name="connsiteX157" fmla="*/ 757619 w 2638425"/>
                <a:gd name="connsiteY157" fmla="*/ 186785 h 1971675"/>
                <a:gd name="connsiteX158" fmla="*/ 814673 w 2638425"/>
                <a:gd name="connsiteY158" fmla="*/ 271367 h 1971675"/>
                <a:gd name="connsiteX159" fmla="*/ 868966 w 2638425"/>
                <a:gd name="connsiteY159" fmla="*/ 268510 h 1971675"/>
                <a:gd name="connsiteX160" fmla="*/ 894874 w 2638425"/>
                <a:gd name="connsiteY160" fmla="*/ 214503 h 1971675"/>
                <a:gd name="connsiteX161" fmla="*/ 923639 w 2638425"/>
                <a:gd name="connsiteY161" fmla="*/ 257365 h 1971675"/>
                <a:gd name="connsiteX162" fmla="*/ 1010698 w 2638425"/>
                <a:gd name="connsiteY162" fmla="*/ 204311 h 1971675"/>
                <a:gd name="connsiteX163" fmla="*/ 1015365 w 2638425"/>
                <a:gd name="connsiteY163" fmla="*/ 155162 h 1971675"/>
                <a:gd name="connsiteX164" fmla="*/ 1015365 w 2638425"/>
                <a:gd name="connsiteY164" fmla="*/ 155162 h 1971675"/>
                <a:gd name="connsiteX165" fmla="*/ 1025842 w 2638425"/>
                <a:gd name="connsiteY165" fmla="*/ 160496 h 1971675"/>
                <a:gd name="connsiteX166" fmla="*/ 1025842 w 2638425"/>
                <a:gd name="connsiteY166" fmla="*/ 160496 h 1971675"/>
                <a:gd name="connsiteX167" fmla="*/ 1169099 w 2638425"/>
                <a:gd name="connsiteY167" fmla="*/ 106966 h 1971675"/>
                <a:gd name="connsiteX168" fmla="*/ 1249680 w 2638425"/>
                <a:gd name="connsiteY168" fmla="*/ 18097 h 1971675"/>
                <a:gd name="connsiteX169" fmla="*/ 1309211 w 2638425"/>
                <a:gd name="connsiteY169" fmla="*/ 22193 h 1971675"/>
                <a:gd name="connsiteX170" fmla="*/ 1313402 w 2638425"/>
                <a:gd name="connsiteY170" fmla="*/ 0 h 1971675"/>
                <a:gd name="connsiteX171" fmla="*/ 1313402 w 2638425"/>
                <a:gd name="connsiteY171"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638425" h="1971675">
                  <a:moveTo>
                    <a:pt x="1323785" y="286"/>
                  </a:moveTo>
                  <a:lnTo>
                    <a:pt x="1338644" y="86201"/>
                  </a:lnTo>
                  <a:lnTo>
                    <a:pt x="1304544" y="156972"/>
                  </a:lnTo>
                  <a:lnTo>
                    <a:pt x="1304544" y="156972"/>
                  </a:lnTo>
                  <a:lnTo>
                    <a:pt x="1363314" y="188214"/>
                  </a:lnTo>
                  <a:lnTo>
                    <a:pt x="1363314" y="188214"/>
                  </a:lnTo>
                  <a:lnTo>
                    <a:pt x="1372362" y="189357"/>
                  </a:lnTo>
                  <a:lnTo>
                    <a:pt x="1372362" y="189357"/>
                  </a:lnTo>
                  <a:lnTo>
                    <a:pt x="1397794" y="165735"/>
                  </a:lnTo>
                  <a:lnTo>
                    <a:pt x="1421321" y="183261"/>
                  </a:lnTo>
                  <a:lnTo>
                    <a:pt x="1421321" y="183261"/>
                  </a:lnTo>
                  <a:lnTo>
                    <a:pt x="1423893" y="191452"/>
                  </a:lnTo>
                  <a:lnTo>
                    <a:pt x="1423893" y="191452"/>
                  </a:lnTo>
                  <a:lnTo>
                    <a:pt x="1494854" y="191452"/>
                  </a:lnTo>
                  <a:lnTo>
                    <a:pt x="1561719" y="287464"/>
                  </a:lnTo>
                  <a:lnTo>
                    <a:pt x="1635252" y="278416"/>
                  </a:lnTo>
                  <a:lnTo>
                    <a:pt x="1675448" y="299466"/>
                  </a:lnTo>
                  <a:lnTo>
                    <a:pt x="1727359" y="225266"/>
                  </a:lnTo>
                  <a:lnTo>
                    <a:pt x="1693450" y="164211"/>
                  </a:lnTo>
                  <a:lnTo>
                    <a:pt x="1693450" y="164211"/>
                  </a:lnTo>
                  <a:lnTo>
                    <a:pt x="1739456" y="177355"/>
                  </a:lnTo>
                  <a:lnTo>
                    <a:pt x="1821847" y="142970"/>
                  </a:lnTo>
                  <a:lnTo>
                    <a:pt x="1857661" y="170117"/>
                  </a:lnTo>
                  <a:lnTo>
                    <a:pt x="1931194" y="165163"/>
                  </a:lnTo>
                  <a:lnTo>
                    <a:pt x="1971199" y="197263"/>
                  </a:lnTo>
                  <a:lnTo>
                    <a:pt x="1967484" y="272034"/>
                  </a:lnTo>
                  <a:lnTo>
                    <a:pt x="1978819" y="244221"/>
                  </a:lnTo>
                  <a:lnTo>
                    <a:pt x="2110549" y="261747"/>
                  </a:lnTo>
                  <a:lnTo>
                    <a:pt x="2233613" y="469106"/>
                  </a:lnTo>
                  <a:lnTo>
                    <a:pt x="2207419" y="493300"/>
                  </a:lnTo>
                  <a:lnTo>
                    <a:pt x="2235041" y="524542"/>
                  </a:lnTo>
                  <a:lnTo>
                    <a:pt x="2222468" y="541687"/>
                  </a:lnTo>
                  <a:lnTo>
                    <a:pt x="2260664" y="522446"/>
                  </a:lnTo>
                  <a:lnTo>
                    <a:pt x="2392204" y="541401"/>
                  </a:lnTo>
                  <a:lnTo>
                    <a:pt x="2345150" y="650272"/>
                  </a:lnTo>
                  <a:lnTo>
                    <a:pt x="2311432" y="647129"/>
                  </a:lnTo>
                  <a:lnTo>
                    <a:pt x="2220278" y="741997"/>
                  </a:lnTo>
                  <a:lnTo>
                    <a:pt x="2224469" y="786479"/>
                  </a:lnTo>
                  <a:lnTo>
                    <a:pt x="2257235" y="801529"/>
                  </a:lnTo>
                  <a:lnTo>
                    <a:pt x="2243233" y="831532"/>
                  </a:lnTo>
                  <a:lnTo>
                    <a:pt x="2279142" y="848106"/>
                  </a:lnTo>
                  <a:lnTo>
                    <a:pt x="2312670" y="922496"/>
                  </a:lnTo>
                  <a:lnTo>
                    <a:pt x="2394395" y="893731"/>
                  </a:lnTo>
                  <a:lnTo>
                    <a:pt x="2543175" y="941641"/>
                  </a:lnTo>
                  <a:lnTo>
                    <a:pt x="2524316" y="1018604"/>
                  </a:lnTo>
                  <a:lnTo>
                    <a:pt x="2582418" y="1041463"/>
                  </a:lnTo>
                  <a:lnTo>
                    <a:pt x="2590610" y="1094899"/>
                  </a:lnTo>
                  <a:lnTo>
                    <a:pt x="2525364" y="1258157"/>
                  </a:lnTo>
                  <a:lnTo>
                    <a:pt x="2647664" y="1387888"/>
                  </a:lnTo>
                  <a:lnTo>
                    <a:pt x="2642140" y="1424940"/>
                  </a:lnTo>
                  <a:lnTo>
                    <a:pt x="2564321" y="1448372"/>
                  </a:lnTo>
                  <a:lnTo>
                    <a:pt x="2562035" y="1478185"/>
                  </a:lnTo>
                  <a:lnTo>
                    <a:pt x="2508504" y="1424083"/>
                  </a:lnTo>
                  <a:lnTo>
                    <a:pt x="2462022" y="1435037"/>
                  </a:lnTo>
                  <a:lnTo>
                    <a:pt x="2411635" y="1584293"/>
                  </a:lnTo>
                  <a:lnTo>
                    <a:pt x="2291715" y="1612868"/>
                  </a:lnTo>
                  <a:lnTo>
                    <a:pt x="2257997" y="1669256"/>
                  </a:lnTo>
                  <a:lnTo>
                    <a:pt x="2219897" y="1675924"/>
                  </a:lnTo>
                  <a:lnTo>
                    <a:pt x="2202275" y="1717453"/>
                  </a:lnTo>
                  <a:lnTo>
                    <a:pt x="2246757" y="1827466"/>
                  </a:lnTo>
                  <a:lnTo>
                    <a:pt x="2163890" y="1848517"/>
                  </a:lnTo>
                  <a:lnTo>
                    <a:pt x="2139791" y="1911096"/>
                  </a:lnTo>
                  <a:lnTo>
                    <a:pt x="2178558" y="1944814"/>
                  </a:lnTo>
                  <a:lnTo>
                    <a:pt x="2151888" y="1980343"/>
                  </a:lnTo>
                  <a:lnTo>
                    <a:pt x="2102167" y="1963007"/>
                  </a:lnTo>
                  <a:lnTo>
                    <a:pt x="2125504" y="1925574"/>
                  </a:lnTo>
                  <a:lnTo>
                    <a:pt x="2103692" y="1875377"/>
                  </a:lnTo>
                  <a:lnTo>
                    <a:pt x="2044160" y="1861185"/>
                  </a:lnTo>
                  <a:lnTo>
                    <a:pt x="2041398" y="1904524"/>
                  </a:lnTo>
                  <a:lnTo>
                    <a:pt x="2006441" y="1913096"/>
                  </a:lnTo>
                  <a:lnTo>
                    <a:pt x="1951196" y="1882235"/>
                  </a:lnTo>
                  <a:lnTo>
                    <a:pt x="1939004" y="1826038"/>
                  </a:lnTo>
                  <a:lnTo>
                    <a:pt x="1939004" y="1826038"/>
                  </a:lnTo>
                  <a:lnTo>
                    <a:pt x="1956530" y="1760791"/>
                  </a:lnTo>
                  <a:lnTo>
                    <a:pt x="1917668" y="1761649"/>
                  </a:lnTo>
                  <a:lnTo>
                    <a:pt x="1912144" y="1447514"/>
                  </a:lnTo>
                  <a:lnTo>
                    <a:pt x="1862423" y="1428940"/>
                  </a:lnTo>
                  <a:lnTo>
                    <a:pt x="1854994" y="1401508"/>
                  </a:lnTo>
                  <a:lnTo>
                    <a:pt x="1638776" y="1351979"/>
                  </a:lnTo>
                  <a:lnTo>
                    <a:pt x="1617726" y="1410176"/>
                  </a:lnTo>
                  <a:lnTo>
                    <a:pt x="1651064" y="1448086"/>
                  </a:lnTo>
                  <a:lnTo>
                    <a:pt x="1606582" y="1544098"/>
                  </a:lnTo>
                  <a:lnTo>
                    <a:pt x="1606582" y="1544098"/>
                  </a:lnTo>
                  <a:lnTo>
                    <a:pt x="1616392" y="1544098"/>
                  </a:lnTo>
                  <a:lnTo>
                    <a:pt x="1616392" y="1544098"/>
                  </a:lnTo>
                  <a:lnTo>
                    <a:pt x="1673066" y="1548479"/>
                  </a:lnTo>
                  <a:lnTo>
                    <a:pt x="1600295" y="1602486"/>
                  </a:lnTo>
                  <a:lnTo>
                    <a:pt x="1543717" y="1592389"/>
                  </a:lnTo>
                  <a:lnTo>
                    <a:pt x="1536859" y="1620964"/>
                  </a:lnTo>
                  <a:lnTo>
                    <a:pt x="1521524" y="1590961"/>
                  </a:lnTo>
                  <a:lnTo>
                    <a:pt x="1461706" y="1582007"/>
                  </a:lnTo>
                  <a:lnTo>
                    <a:pt x="1381792" y="1600486"/>
                  </a:lnTo>
                  <a:lnTo>
                    <a:pt x="1427988" y="1486281"/>
                  </a:lnTo>
                  <a:lnTo>
                    <a:pt x="1384745" y="1485424"/>
                  </a:lnTo>
                  <a:lnTo>
                    <a:pt x="1344549" y="1404652"/>
                  </a:lnTo>
                  <a:lnTo>
                    <a:pt x="1377887" y="1323023"/>
                  </a:lnTo>
                  <a:lnTo>
                    <a:pt x="1285685" y="1326452"/>
                  </a:lnTo>
                  <a:lnTo>
                    <a:pt x="1293971" y="1291685"/>
                  </a:lnTo>
                  <a:lnTo>
                    <a:pt x="1213200" y="1283875"/>
                  </a:lnTo>
                  <a:lnTo>
                    <a:pt x="1139285" y="1203960"/>
                  </a:lnTo>
                  <a:lnTo>
                    <a:pt x="1034796" y="1223010"/>
                  </a:lnTo>
                  <a:lnTo>
                    <a:pt x="989171" y="1128808"/>
                  </a:lnTo>
                  <a:lnTo>
                    <a:pt x="907828" y="1179862"/>
                  </a:lnTo>
                  <a:lnTo>
                    <a:pt x="819817" y="1115473"/>
                  </a:lnTo>
                  <a:lnTo>
                    <a:pt x="793718" y="1164812"/>
                  </a:lnTo>
                  <a:lnTo>
                    <a:pt x="793718" y="1164812"/>
                  </a:lnTo>
                  <a:lnTo>
                    <a:pt x="822960" y="1164812"/>
                  </a:lnTo>
                  <a:lnTo>
                    <a:pt x="822960" y="1164812"/>
                  </a:lnTo>
                  <a:lnTo>
                    <a:pt x="837247" y="1197864"/>
                  </a:lnTo>
                  <a:lnTo>
                    <a:pt x="770001" y="1262444"/>
                  </a:lnTo>
                  <a:lnTo>
                    <a:pt x="770001" y="1262444"/>
                  </a:lnTo>
                  <a:lnTo>
                    <a:pt x="692563" y="1236345"/>
                  </a:lnTo>
                  <a:lnTo>
                    <a:pt x="592169" y="1303591"/>
                  </a:lnTo>
                  <a:lnTo>
                    <a:pt x="562165" y="1266254"/>
                  </a:lnTo>
                  <a:lnTo>
                    <a:pt x="572833" y="1220438"/>
                  </a:lnTo>
                  <a:lnTo>
                    <a:pt x="476345" y="1192054"/>
                  </a:lnTo>
                  <a:lnTo>
                    <a:pt x="451485" y="1154049"/>
                  </a:lnTo>
                  <a:lnTo>
                    <a:pt x="477298" y="1091089"/>
                  </a:lnTo>
                  <a:lnTo>
                    <a:pt x="407194" y="971836"/>
                  </a:lnTo>
                  <a:lnTo>
                    <a:pt x="342329" y="1002030"/>
                  </a:lnTo>
                  <a:lnTo>
                    <a:pt x="318992" y="960501"/>
                  </a:lnTo>
                  <a:lnTo>
                    <a:pt x="337947" y="945356"/>
                  </a:lnTo>
                  <a:lnTo>
                    <a:pt x="287369" y="936688"/>
                  </a:lnTo>
                  <a:lnTo>
                    <a:pt x="278416" y="900970"/>
                  </a:lnTo>
                  <a:lnTo>
                    <a:pt x="301752" y="874205"/>
                  </a:lnTo>
                  <a:lnTo>
                    <a:pt x="255651" y="898588"/>
                  </a:lnTo>
                  <a:lnTo>
                    <a:pt x="215075" y="868394"/>
                  </a:lnTo>
                  <a:lnTo>
                    <a:pt x="211169" y="822198"/>
                  </a:lnTo>
                  <a:lnTo>
                    <a:pt x="105537" y="814673"/>
                  </a:lnTo>
                  <a:lnTo>
                    <a:pt x="137827" y="792004"/>
                  </a:lnTo>
                  <a:lnTo>
                    <a:pt x="127445" y="734092"/>
                  </a:lnTo>
                  <a:lnTo>
                    <a:pt x="89440" y="653224"/>
                  </a:lnTo>
                  <a:lnTo>
                    <a:pt x="0" y="566452"/>
                  </a:lnTo>
                  <a:lnTo>
                    <a:pt x="9620" y="496253"/>
                  </a:lnTo>
                  <a:lnTo>
                    <a:pt x="9620" y="496253"/>
                  </a:lnTo>
                  <a:lnTo>
                    <a:pt x="44482" y="429482"/>
                  </a:lnTo>
                  <a:lnTo>
                    <a:pt x="42577" y="341757"/>
                  </a:lnTo>
                  <a:lnTo>
                    <a:pt x="71628" y="317468"/>
                  </a:lnTo>
                  <a:lnTo>
                    <a:pt x="27432" y="255937"/>
                  </a:lnTo>
                  <a:lnTo>
                    <a:pt x="70961" y="231172"/>
                  </a:lnTo>
                  <a:lnTo>
                    <a:pt x="77438" y="180022"/>
                  </a:lnTo>
                  <a:lnTo>
                    <a:pt x="77438" y="180022"/>
                  </a:lnTo>
                  <a:lnTo>
                    <a:pt x="126492" y="210121"/>
                  </a:lnTo>
                  <a:lnTo>
                    <a:pt x="121920" y="256222"/>
                  </a:lnTo>
                  <a:lnTo>
                    <a:pt x="169164" y="306134"/>
                  </a:lnTo>
                  <a:lnTo>
                    <a:pt x="226790" y="300323"/>
                  </a:lnTo>
                  <a:lnTo>
                    <a:pt x="226790" y="300323"/>
                  </a:lnTo>
                  <a:lnTo>
                    <a:pt x="346996" y="339090"/>
                  </a:lnTo>
                  <a:lnTo>
                    <a:pt x="375380" y="313468"/>
                  </a:lnTo>
                  <a:lnTo>
                    <a:pt x="351663" y="283369"/>
                  </a:lnTo>
                  <a:lnTo>
                    <a:pt x="364046" y="255937"/>
                  </a:lnTo>
                  <a:lnTo>
                    <a:pt x="467106" y="274892"/>
                  </a:lnTo>
                  <a:lnTo>
                    <a:pt x="482632" y="247459"/>
                  </a:lnTo>
                  <a:lnTo>
                    <a:pt x="519684" y="281368"/>
                  </a:lnTo>
                  <a:lnTo>
                    <a:pt x="552640" y="243078"/>
                  </a:lnTo>
                  <a:lnTo>
                    <a:pt x="604742" y="278416"/>
                  </a:lnTo>
                  <a:lnTo>
                    <a:pt x="687229" y="192310"/>
                  </a:lnTo>
                  <a:lnTo>
                    <a:pt x="757619" y="186785"/>
                  </a:lnTo>
                  <a:lnTo>
                    <a:pt x="814673" y="271367"/>
                  </a:lnTo>
                  <a:lnTo>
                    <a:pt x="868966" y="268510"/>
                  </a:lnTo>
                  <a:lnTo>
                    <a:pt x="894874" y="214503"/>
                  </a:lnTo>
                  <a:lnTo>
                    <a:pt x="923639" y="257365"/>
                  </a:lnTo>
                  <a:lnTo>
                    <a:pt x="1010698" y="204311"/>
                  </a:lnTo>
                  <a:lnTo>
                    <a:pt x="1015365" y="155162"/>
                  </a:lnTo>
                  <a:lnTo>
                    <a:pt x="1015365" y="155162"/>
                  </a:lnTo>
                  <a:lnTo>
                    <a:pt x="1025842" y="160496"/>
                  </a:lnTo>
                  <a:lnTo>
                    <a:pt x="1025842" y="160496"/>
                  </a:lnTo>
                  <a:lnTo>
                    <a:pt x="1169099" y="106966"/>
                  </a:lnTo>
                  <a:lnTo>
                    <a:pt x="1249680" y="18097"/>
                  </a:lnTo>
                  <a:lnTo>
                    <a:pt x="1309211" y="22193"/>
                  </a:lnTo>
                  <a:lnTo>
                    <a:pt x="1313402" y="0"/>
                  </a:lnTo>
                  <a:lnTo>
                    <a:pt x="1313402" y="0"/>
                  </a:lnTo>
                  <a:close/>
                </a:path>
              </a:pathLst>
            </a:custGeom>
            <a:solidFill>
              <a:schemeClr val="bg1">
                <a:lumMod val="75000"/>
              </a:schemeClr>
            </a:solidFill>
            <a:ln w="4763" cap="flat">
              <a:solidFill>
                <a:srgbClr val="FFFFFF"/>
              </a:solidFill>
              <a:prstDash val="solid"/>
              <a:miter/>
            </a:ln>
          </p:spPr>
          <p:txBody>
            <a:bodyPr rtlCol="0" anchor="ctr"/>
            <a:lstStyle/>
            <a:p>
              <a:endParaRPr lang="nl-BE" dirty="0"/>
            </a:p>
          </p:txBody>
        </p:sp>
        <p:sp>
          <p:nvSpPr>
            <p:cNvPr id="34" name="Freeform: Shape 33">
              <a:extLst>
                <a:ext uri="{FF2B5EF4-FFF2-40B4-BE49-F238E27FC236}">
                  <a16:creationId xmlns:a16="http://schemas.microsoft.com/office/drawing/2014/main" id="{26B8DCB5-B4C3-417F-B42C-68A98AA2E273}"/>
                </a:ext>
              </a:extLst>
            </p:cNvPr>
            <p:cNvSpPr/>
            <p:nvPr/>
          </p:nvSpPr>
          <p:spPr>
            <a:xfrm>
              <a:off x="5495832" y="466534"/>
              <a:ext cx="1714500" cy="1771650"/>
            </a:xfrm>
            <a:custGeom>
              <a:avLst/>
              <a:gdLst>
                <a:gd name="connsiteX0" fmla="*/ 1486948 w 1714500"/>
                <a:gd name="connsiteY0" fmla="*/ 1561243 h 1771650"/>
                <a:gd name="connsiteX1" fmla="*/ 1533239 w 1714500"/>
                <a:gd name="connsiteY1" fmla="*/ 1597152 h 1771650"/>
                <a:gd name="connsiteX2" fmla="*/ 1600676 w 1714500"/>
                <a:gd name="connsiteY2" fmla="*/ 1572292 h 1771650"/>
                <a:gd name="connsiteX3" fmla="*/ 1609916 w 1714500"/>
                <a:gd name="connsiteY3" fmla="*/ 1601819 h 1771650"/>
                <a:gd name="connsiteX4" fmla="*/ 1675543 w 1714500"/>
                <a:gd name="connsiteY4" fmla="*/ 1558576 h 1771650"/>
                <a:gd name="connsiteX5" fmla="*/ 1688306 w 1714500"/>
                <a:gd name="connsiteY5" fmla="*/ 1599152 h 1771650"/>
                <a:gd name="connsiteX6" fmla="*/ 1688306 w 1714500"/>
                <a:gd name="connsiteY6" fmla="*/ 1599152 h 1771650"/>
                <a:gd name="connsiteX7" fmla="*/ 1722215 w 1714500"/>
                <a:gd name="connsiteY7" fmla="*/ 1660208 h 1771650"/>
                <a:gd name="connsiteX8" fmla="*/ 1670304 w 1714500"/>
                <a:gd name="connsiteY8" fmla="*/ 1734312 h 1771650"/>
                <a:gd name="connsiteX9" fmla="*/ 1630109 w 1714500"/>
                <a:gd name="connsiteY9" fmla="*/ 1713262 h 1771650"/>
                <a:gd name="connsiteX10" fmla="*/ 1556575 w 1714500"/>
                <a:gd name="connsiteY10" fmla="*/ 1722311 h 1771650"/>
                <a:gd name="connsiteX11" fmla="*/ 1489710 w 1714500"/>
                <a:gd name="connsiteY11" fmla="*/ 1626299 h 1771650"/>
                <a:gd name="connsiteX12" fmla="*/ 1418749 w 1714500"/>
                <a:gd name="connsiteY12" fmla="*/ 1626299 h 1771650"/>
                <a:gd name="connsiteX13" fmla="*/ 1418749 w 1714500"/>
                <a:gd name="connsiteY13" fmla="*/ 1626299 h 1771650"/>
                <a:gd name="connsiteX14" fmla="*/ 1416177 w 1714500"/>
                <a:gd name="connsiteY14" fmla="*/ 1618107 h 1771650"/>
                <a:gd name="connsiteX15" fmla="*/ 1416177 w 1714500"/>
                <a:gd name="connsiteY15" fmla="*/ 1618107 h 1771650"/>
                <a:gd name="connsiteX16" fmla="*/ 1392651 w 1714500"/>
                <a:gd name="connsiteY16" fmla="*/ 1600581 h 1771650"/>
                <a:gd name="connsiteX17" fmla="*/ 1367218 w 1714500"/>
                <a:gd name="connsiteY17" fmla="*/ 1624203 h 1771650"/>
                <a:gd name="connsiteX18" fmla="*/ 1367218 w 1714500"/>
                <a:gd name="connsiteY18" fmla="*/ 1624203 h 1771650"/>
                <a:gd name="connsiteX19" fmla="*/ 1358170 w 1714500"/>
                <a:gd name="connsiteY19" fmla="*/ 1623060 h 1771650"/>
                <a:gd name="connsiteX20" fmla="*/ 1358170 w 1714500"/>
                <a:gd name="connsiteY20" fmla="*/ 1623060 h 1771650"/>
                <a:gd name="connsiteX21" fmla="*/ 1299400 w 1714500"/>
                <a:gd name="connsiteY21" fmla="*/ 1591818 h 1771650"/>
                <a:gd name="connsiteX22" fmla="*/ 1299400 w 1714500"/>
                <a:gd name="connsiteY22" fmla="*/ 1591818 h 1771650"/>
                <a:gd name="connsiteX23" fmla="*/ 1404842 w 1714500"/>
                <a:gd name="connsiteY23" fmla="*/ 1584770 h 1771650"/>
                <a:gd name="connsiteX24" fmla="*/ 1457992 w 1714500"/>
                <a:gd name="connsiteY24" fmla="*/ 1520476 h 1771650"/>
                <a:gd name="connsiteX25" fmla="*/ 1486948 w 1714500"/>
                <a:gd name="connsiteY25" fmla="*/ 1561243 h 1771650"/>
                <a:gd name="connsiteX26" fmla="*/ 1025938 w 1714500"/>
                <a:gd name="connsiteY26" fmla="*/ 66389 h 1771650"/>
                <a:gd name="connsiteX27" fmla="*/ 1067086 w 1714500"/>
                <a:gd name="connsiteY27" fmla="*/ 105061 h 1771650"/>
                <a:gd name="connsiteX28" fmla="*/ 1074515 w 1714500"/>
                <a:gd name="connsiteY28" fmla="*/ 230315 h 1771650"/>
                <a:gd name="connsiteX29" fmla="*/ 1242155 w 1714500"/>
                <a:gd name="connsiteY29" fmla="*/ 301371 h 1771650"/>
                <a:gd name="connsiteX30" fmla="*/ 1254157 w 1714500"/>
                <a:gd name="connsiteY30" fmla="*/ 338804 h 1771650"/>
                <a:gd name="connsiteX31" fmla="*/ 1452086 w 1714500"/>
                <a:gd name="connsiteY31" fmla="*/ 342900 h 1771650"/>
                <a:gd name="connsiteX32" fmla="*/ 1473803 w 1714500"/>
                <a:gd name="connsiteY32" fmla="*/ 437197 h 1771650"/>
                <a:gd name="connsiteX33" fmla="*/ 1560481 w 1714500"/>
                <a:gd name="connsiteY33" fmla="*/ 389763 h 1771650"/>
                <a:gd name="connsiteX34" fmla="*/ 1616583 w 1714500"/>
                <a:gd name="connsiteY34" fmla="*/ 459867 h 1771650"/>
                <a:gd name="connsiteX35" fmla="*/ 1532668 w 1714500"/>
                <a:gd name="connsiteY35" fmla="*/ 537877 h 1771650"/>
                <a:gd name="connsiteX36" fmla="*/ 1574006 w 1714500"/>
                <a:gd name="connsiteY36" fmla="*/ 596741 h 1771650"/>
                <a:gd name="connsiteX37" fmla="*/ 1507141 w 1714500"/>
                <a:gd name="connsiteY37" fmla="*/ 615887 h 1771650"/>
                <a:gd name="connsiteX38" fmla="*/ 1515142 w 1714500"/>
                <a:gd name="connsiteY38" fmla="*/ 704374 h 1771650"/>
                <a:gd name="connsiteX39" fmla="*/ 1466755 w 1714500"/>
                <a:gd name="connsiteY39" fmla="*/ 700850 h 1771650"/>
                <a:gd name="connsiteX40" fmla="*/ 1437704 w 1714500"/>
                <a:gd name="connsiteY40" fmla="*/ 784670 h 1771650"/>
                <a:gd name="connsiteX41" fmla="*/ 1471232 w 1714500"/>
                <a:gd name="connsiteY41" fmla="*/ 816102 h 1771650"/>
                <a:gd name="connsiteX42" fmla="*/ 1452848 w 1714500"/>
                <a:gd name="connsiteY42" fmla="*/ 890683 h 1771650"/>
                <a:gd name="connsiteX43" fmla="*/ 1368933 w 1714500"/>
                <a:gd name="connsiteY43" fmla="*/ 994886 h 1771650"/>
                <a:gd name="connsiteX44" fmla="*/ 1383220 w 1714500"/>
                <a:gd name="connsiteY44" fmla="*/ 1016603 h 1771650"/>
                <a:gd name="connsiteX45" fmla="*/ 1425131 w 1714500"/>
                <a:gd name="connsiteY45" fmla="*/ 1002506 h 1771650"/>
                <a:gd name="connsiteX46" fmla="*/ 1436846 w 1714500"/>
                <a:gd name="connsiteY46" fmla="*/ 1030986 h 1771650"/>
                <a:gd name="connsiteX47" fmla="*/ 1372934 w 1714500"/>
                <a:gd name="connsiteY47" fmla="*/ 1150620 h 1771650"/>
                <a:gd name="connsiteX48" fmla="*/ 1329976 w 1714500"/>
                <a:gd name="connsiteY48" fmla="*/ 1147382 h 1771650"/>
                <a:gd name="connsiteX49" fmla="*/ 1290733 w 1714500"/>
                <a:gd name="connsiteY49" fmla="*/ 1233202 h 1771650"/>
                <a:gd name="connsiteX50" fmla="*/ 1228439 w 1714500"/>
                <a:gd name="connsiteY50" fmla="*/ 1261015 h 1771650"/>
                <a:gd name="connsiteX51" fmla="*/ 1236631 w 1714500"/>
                <a:gd name="connsiteY51" fmla="*/ 1390079 h 1771650"/>
                <a:gd name="connsiteX52" fmla="*/ 1308545 w 1714500"/>
                <a:gd name="connsiteY52" fmla="*/ 1434846 h 1771650"/>
                <a:gd name="connsiteX53" fmla="*/ 1308545 w 1714500"/>
                <a:gd name="connsiteY53" fmla="*/ 1434846 h 1771650"/>
                <a:gd name="connsiteX54" fmla="*/ 1304258 w 1714500"/>
                <a:gd name="connsiteY54" fmla="*/ 1457039 h 1771650"/>
                <a:gd name="connsiteX55" fmla="*/ 1244822 w 1714500"/>
                <a:gd name="connsiteY55" fmla="*/ 1452944 h 1771650"/>
                <a:gd name="connsiteX56" fmla="*/ 1164241 w 1714500"/>
                <a:gd name="connsiteY56" fmla="*/ 1541812 h 1771650"/>
                <a:gd name="connsiteX57" fmla="*/ 1020985 w 1714500"/>
                <a:gd name="connsiteY57" fmla="*/ 1595247 h 1771650"/>
                <a:gd name="connsiteX58" fmla="*/ 1020985 w 1714500"/>
                <a:gd name="connsiteY58" fmla="*/ 1595247 h 1771650"/>
                <a:gd name="connsiteX59" fmla="*/ 1010412 w 1714500"/>
                <a:gd name="connsiteY59" fmla="*/ 1590008 h 1771650"/>
                <a:gd name="connsiteX60" fmla="*/ 1010412 w 1714500"/>
                <a:gd name="connsiteY60" fmla="*/ 1590008 h 1771650"/>
                <a:gd name="connsiteX61" fmla="*/ 1005745 w 1714500"/>
                <a:gd name="connsiteY61" fmla="*/ 1639062 h 1771650"/>
                <a:gd name="connsiteX62" fmla="*/ 918686 w 1714500"/>
                <a:gd name="connsiteY62" fmla="*/ 1692212 h 1771650"/>
                <a:gd name="connsiteX63" fmla="*/ 889921 w 1714500"/>
                <a:gd name="connsiteY63" fmla="*/ 1649254 h 1771650"/>
                <a:gd name="connsiteX64" fmla="*/ 864013 w 1714500"/>
                <a:gd name="connsiteY64" fmla="*/ 1703261 h 1771650"/>
                <a:gd name="connsiteX65" fmla="*/ 809720 w 1714500"/>
                <a:gd name="connsiteY65" fmla="*/ 1706213 h 1771650"/>
                <a:gd name="connsiteX66" fmla="*/ 752666 w 1714500"/>
                <a:gd name="connsiteY66" fmla="*/ 1621536 h 1771650"/>
                <a:gd name="connsiteX67" fmla="*/ 682276 w 1714500"/>
                <a:gd name="connsiteY67" fmla="*/ 1627061 h 1771650"/>
                <a:gd name="connsiteX68" fmla="*/ 599789 w 1714500"/>
                <a:gd name="connsiteY68" fmla="*/ 1713167 h 1771650"/>
                <a:gd name="connsiteX69" fmla="*/ 547688 w 1714500"/>
                <a:gd name="connsiteY69" fmla="*/ 1677829 h 1771650"/>
                <a:gd name="connsiteX70" fmla="*/ 514731 w 1714500"/>
                <a:gd name="connsiteY70" fmla="*/ 1716024 h 1771650"/>
                <a:gd name="connsiteX71" fmla="*/ 477679 w 1714500"/>
                <a:gd name="connsiteY71" fmla="*/ 1682210 h 1771650"/>
                <a:gd name="connsiteX72" fmla="*/ 462153 w 1714500"/>
                <a:gd name="connsiteY72" fmla="*/ 1709642 h 1771650"/>
                <a:gd name="connsiteX73" fmla="*/ 358902 w 1714500"/>
                <a:gd name="connsiteY73" fmla="*/ 1690878 h 1771650"/>
                <a:gd name="connsiteX74" fmla="*/ 346520 w 1714500"/>
                <a:gd name="connsiteY74" fmla="*/ 1718310 h 1771650"/>
                <a:gd name="connsiteX75" fmla="*/ 370237 w 1714500"/>
                <a:gd name="connsiteY75" fmla="*/ 1748409 h 1771650"/>
                <a:gd name="connsiteX76" fmla="*/ 341852 w 1714500"/>
                <a:gd name="connsiteY76" fmla="*/ 1774127 h 1771650"/>
                <a:gd name="connsiteX77" fmla="*/ 221552 w 1714500"/>
                <a:gd name="connsiteY77" fmla="*/ 1735360 h 1771650"/>
                <a:gd name="connsiteX78" fmla="*/ 221552 w 1714500"/>
                <a:gd name="connsiteY78" fmla="*/ 1735360 h 1771650"/>
                <a:gd name="connsiteX79" fmla="*/ 257270 w 1714500"/>
                <a:gd name="connsiteY79" fmla="*/ 1658017 h 1771650"/>
                <a:gd name="connsiteX80" fmla="*/ 223742 w 1714500"/>
                <a:gd name="connsiteY80" fmla="*/ 1640777 h 1771650"/>
                <a:gd name="connsiteX81" fmla="*/ 235268 w 1714500"/>
                <a:gd name="connsiteY81" fmla="*/ 1594961 h 1771650"/>
                <a:gd name="connsiteX82" fmla="*/ 235268 w 1714500"/>
                <a:gd name="connsiteY82" fmla="*/ 1594961 h 1771650"/>
                <a:gd name="connsiteX83" fmla="*/ 250698 w 1714500"/>
                <a:gd name="connsiteY83" fmla="*/ 1575054 h 1771650"/>
                <a:gd name="connsiteX84" fmla="*/ 250698 w 1714500"/>
                <a:gd name="connsiteY84" fmla="*/ 1575054 h 1771650"/>
                <a:gd name="connsiteX85" fmla="*/ 238315 w 1714500"/>
                <a:gd name="connsiteY85" fmla="*/ 1509617 h 1771650"/>
                <a:gd name="connsiteX86" fmla="*/ 317278 w 1714500"/>
                <a:gd name="connsiteY86" fmla="*/ 1443514 h 1771650"/>
                <a:gd name="connsiteX87" fmla="*/ 317278 w 1714500"/>
                <a:gd name="connsiteY87" fmla="*/ 1443514 h 1771650"/>
                <a:gd name="connsiteX88" fmla="*/ 304133 w 1714500"/>
                <a:gd name="connsiteY88" fmla="*/ 1442942 h 1771650"/>
                <a:gd name="connsiteX89" fmla="*/ 304133 w 1714500"/>
                <a:gd name="connsiteY89" fmla="*/ 1442942 h 1771650"/>
                <a:gd name="connsiteX90" fmla="*/ 275749 w 1714500"/>
                <a:gd name="connsiteY90" fmla="*/ 1427417 h 1771650"/>
                <a:gd name="connsiteX91" fmla="*/ 287083 w 1714500"/>
                <a:gd name="connsiteY91" fmla="*/ 1329119 h 1771650"/>
                <a:gd name="connsiteX92" fmla="*/ 320993 w 1714500"/>
                <a:gd name="connsiteY92" fmla="*/ 1239774 h 1771650"/>
                <a:gd name="connsiteX93" fmla="*/ 362141 w 1714500"/>
                <a:gd name="connsiteY93" fmla="*/ 1245299 h 1771650"/>
                <a:gd name="connsiteX94" fmla="*/ 379381 w 1714500"/>
                <a:gd name="connsiteY94" fmla="*/ 1167384 h 1771650"/>
                <a:gd name="connsiteX95" fmla="*/ 344329 w 1714500"/>
                <a:gd name="connsiteY95" fmla="*/ 1138333 h 1771650"/>
                <a:gd name="connsiteX96" fmla="*/ 286131 w 1714500"/>
                <a:gd name="connsiteY96" fmla="*/ 1139762 h 1771650"/>
                <a:gd name="connsiteX97" fmla="*/ 280416 w 1714500"/>
                <a:gd name="connsiteY97" fmla="*/ 1115473 h 1771650"/>
                <a:gd name="connsiteX98" fmla="*/ 280416 w 1714500"/>
                <a:gd name="connsiteY98" fmla="*/ 1115473 h 1771650"/>
                <a:gd name="connsiteX99" fmla="*/ 242602 w 1714500"/>
                <a:gd name="connsiteY99" fmla="*/ 1129856 h 1771650"/>
                <a:gd name="connsiteX100" fmla="*/ 242602 w 1714500"/>
                <a:gd name="connsiteY100" fmla="*/ 1129856 h 1771650"/>
                <a:gd name="connsiteX101" fmla="*/ 204216 w 1714500"/>
                <a:gd name="connsiteY101" fmla="*/ 1151573 h 1771650"/>
                <a:gd name="connsiteX102" fmla="*/ 178975 w 1714500"/>
                <a:gd name="connsiteY102" fmla="*/ 1115187 h 1771650"/>
                <a:gd name="connsiteX103" fmla="*/ 155067 w 1714500"/>
                <a:gd name="connsiteY103" fmla="*/ 1128998 h 1771650"/>
                <a:gd name="connsiteX104" fmla="*/ 114300 w 1714500"/>
                <a:gd name="connsiteY104" fmla="*/ 1053370 h 1771650"/>
                <a:gd name="connsiteX105" fmla="*/ 176974 w 1714500"/>
                <a:gd name="connsiteY105" fmla="*/ 1002316 h 1771650"/>
                <a:gd name="connsiteX106" fmla="*/ 183071 w 1714500"/>
                <a:gd name="connsiteY106" fmla="*/ 926878 h 1771650"/>
                <a:gd name="connsiteX107" fmla="*/ 267557 w 1714500"/>
                <a:gd name="connsiteY107" fmla="*/ 893445 h 1771650"/>
                <a:gd name="connsiteX108" fmla="*/ 250888 w 1714500"/>
                <a:gd name="connsiteY108" fmla="*/ 824389 h 1771650"/>
                <a:gd name="connsiteX109" fmla="*/ 271272 w 1714500"/>
                <a:gd name="connsiteY109" fmla="*/ 814102 h 1771650"/>
                <a:gd name="connsiteX110" fmla="*/ 275177 w 1714500"/>
                <a:gd name="connsiteY110" fmla="*/ 839343 h 1771650"/>
                <a:gd name="connsiteX111" fmla="*/ 327565 w 1714500"/>
                <a:gd name="connsiteY111" fmla="*/ 813816 h 1771650"/>
                <a:gd name="connsiteX112" fmla="*/ 252889 w 1714500"/>
                <a:gd name="connsiteY112" fmla="*/ 738569 h 1771650"/>
                <a:gd name="connsiteX113" fmla="*/ 182499 w 1714500"/>
                <a:gd name="connsiteY113" fmla="*/ 747427 h 1771650"/>
                <a:gd name="connsiteX114" fmla="*/ 188595 w 1714500"/>
                <a:gd name="connsiteY114" fmla="*/ 815340 h 1771650"/>
                <a:gd name="connsiteX115" fmla="*/ 141922 w 1714500"/>
                <a:gd name="connsiteY115" fmla="*/ 841820 h 1771650"/>
                <a:gd name="connsiteX116" fmla="*/ 115824 w 1714500"/>
                <a:gd name="connsiteY116" fmla="*/ 812768 h 1771650"/>
                <a:gd name="connsiteX117" fmla="*/ 77819 w 1714500"/>
                <a:gd name="connsiteY117" fmla="*/ 826294 h 1771650"/>
                <a:gd name="connsiteX118" fmla="*/ 53149 w 1714500"/>
                <a:gd name="connsiteY118" fmla="*/ 769334 h 1771650"/>
                <a:gd name="connsiteX119" fmla="*/ 0 w 1714500"/>
                <a:gd name="connsiteY119" fmla="*/ 782860 h 1771650"/>
                <a:gd name="connsiteX120" fmla="*/ 0 w 1714500"/>
                <a:gd name="connsiteY120" fmla="*/ 782860 h 1771650"/>
                <a:gd name="connsiteX121" fmla="*/ 53530 w 1714500"/>
                <a:gd name="connsiteY121" fmla="*/ 715804 h 1771650"/>
                <a:gd name="connsiteX122" fmla="*/ 58007 w 1714500"/>
                <a:gd name="connsiteY122" fmla="*/ 664083 h 1771650"/>
                <a:gd name="connsiteX123" fmla="*/ 212122 w 1714500"/>
                <a:gd name="connsiteY123" fmla="*/ 631698 h 1771650"/>
                <a:gd name="connsiteX124" fmla="*/ 276796 w 1714500"/>
                <a:gd name="connsiteY124" fmla="*/ 538163 h 1771650"/>
                <a:gd name="connsiteX125" fmla="*/ 329374 w 1714500"/>
                <a:gd name="connsiteY125" fmla="*/ 534924 h 1771650"/>
                <a:gd name="connsiteX126" fmla="*/ 329374 w 1714500"/>
                <a:gd name="connsiteY126" fmla="*/ 534924 h 1771650"/>
                <a:gd name="connsiteX127" fmla="*/ 344424 w 1714500"/>
                <a:gd name="connsiteY127" fmla="*/ 532257 h 1771650"/>
                <a:gd name="connsiteX128" fmla="*/ 344424 w 1714500"/>
                <a:gd name="connsiteY128" fmla="*/ 532257 h 1771650"/>
                <a:gd name="connsiteX129" fmla="*/ 393668 w 1714500"/>
                <a:gd name="connsiteY129" fmla="*/ 526066 h 1771650"/>
                <a:gd name="connsiteX130" fmla="*/ 416433 w 1714500"/>
                <a:gd name="connsiteY130" fmla="*/ 475393 h 1771650"/>
                <a:gd name="connsiteX131" fmla="*/ 468820 w 1714500"/>
                <a:gd name="connsiteY131" fmla="*/ 495110 h 1771650"/>
                <a:gd name="connsiteX132" fmla="*/ 520351 w 1714500"/>
                <a:gd name="connsiteY132" fmla="*/ 443579 h 1771650"/>
                <a:gd name="connsiteX133" fmla="*/ 517779 w 1714500"/>
                <a:gd name="connsiteY133" fmla="*/ 346329 h 1771650"/>
                <a:gd name="connsiteX134" fmla="*/ 431768 w 1714500"/>
                <a:gd name="connsiteY134" fmla="*/ 238411 h 1771650"/>
                <a:gd name="connsiteX135" fmla="*/ 435673 w 1714500"/>
                <a:gd name="connsiteY135" fmla="*/ 161353 h 1771650"/>
                <a:gd name="connsiteX136" fmla="*/ 474536 w 1714500"/>
                <a:gd name="connsiteY136" fmla="*/ 117920 h 1771650"/>
                <a:gd name="connsiteX137" fmla="*/ 474536 w 1714500"/>
                <a:gd name="connsiteY137" fmla="*/ 117920 h 1771650"/>
                <a:gd name="connsiteX138" fmla="*/ 656463 w 1714500"/>
                <a:gd name="connsiteY138" fmla="*/ 113157 h 1771650"/>
                <a:gd name="connsiteX139" fmla="*/ 674846 w 1714500"/>
                <a:gd name="connsiteY139" fmla="*/ 77153 h 1771650"/>
                <a:gd name="connsiteX140" fmla="*/ 807339 w 1714500"/>
                <a:gd name="connsiteY140" fmla="*/ 112586 h 1771650"/>
                <a:gd name="connsiteX141" fmla="*/ 934402 w 1714500"/>
                <a:gd name="connsiteY141" fmla="*/ 0 h 1771650"/>
                <a:gd name="connsiteX142" fmla="*/ 990885 w 1714500"/>
                <a:gd name="connsiteY142" fmla="*/ 14764 h 1771650"/>
                <a:gd name="connsiteX143" fmla="*/ 1025938 w 1714500"/>
                <a:gd name="connsiteY143" fmla="*/ 6638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714500" h="1771650">
                  <a:moveTo>
                    <a:pt x="1486948" y="1561243"/>
                  </a:moveTo>
                  <a:lnTo>
                    <a:pt x="1533239" y="1597152"/>
                  </a:lnTo>
                  <a:lnTo>
                    <a:pt x="1600676" y="1572292"/>
                  </a:lnTo>
                  <a:lnTo>
                    <a:pt x="1609916" y="1601819"/>
                  </a:lnTo>
                  <a:lnTo>
                    <a:pt x="1675543" y="1558576"/>
                  </a:lnTo>
                  <a:lnTo>
                    <a:pt x="1688306" y="1599152"/>
                  </a:lnTo>
                  <a:lnTo>
                    <a:pt x="1688306" y="1599152"/>
                  </a:lnTo>
                  <a:lnTo>
                    <a:pt x="1722215" y="1660208"/>
                  </a:lnTo>
                  <a:lnTo>
                    <a:pt x="1670304" y="1734312"/>
                  </a:lnTo>
                  <a:lnTo>
                    <a:pt x="1630109" y="1713262"/>
                  </a:lnTo>
                  <a:lnTo>
                    <a:pt x="1556575" y="1722311"/>
                  </a:lnTo>
                  <a:lnTo>
                    <a:pt x="1489710" y="1626299"/>
                  </a:lnTo>
                  <a:lnTo>
                    <a:pt x="1418749" y="1626299"/>
                  </a:lnTo>
                  <a:lnTo>
                    <a:pt x="1418749" y="1626299"/>
                  </a:lnTo>
                  <a:lnTo>
                    <a:pt x="1416177" y="1618107"/>
                  </a:lnTo>
                  <a:lnTo>
                    <a:pt x="1416177" y="1618107"/>
                  </a:lnTo>
                  <a:lnTo>
                    <a:pt x="1392651" y="1600581"/>
                  </a:lnTo>
                  <a:lnTo>
                    <a:pt x="1367218" y="1624203"/>
                  </a:lnTo>
                  <a:lnTo>
                    <a:pt x="1367218" y="1624203"/>
                  </a:lnTo>
                  <a:lnTo>
                    <a:pt x="1358170" y="1623060"/>
                  </a:lnTo>
                  <a:lnTo>
                    <a:pt x="1358170" y="1623060"/>
                  </a:lnTo>
                  <a:lnTo>
                    <a:pt x="1299400" y="1591818"/>
                  </a:lnTo>
                  <a:lnTo>
                    <a:pt x="1299400" y="1591818"/>
                  </a:lnTo>
                  <a:lnTo>
                    <a:pt x="1404842" y="1584770"/>
                  </a:lnTo>
                  <a:lnTo>
                    <a:pt x="1457992" y="1520476"/>
                  </a:lnTo>
                  <a:lnTo>
                    <a:pt x="1486948" y="1561243"/>
                  </a:lnTo>
                  <a:close/>
                  <a:moveTo>
                    <a:pt x="1025938" y="66389"/>
                  </a:moveTo>
                  <a:lnTo>
                    <a:pt x="1067086" y="105061"/>
                  </a:lnTo>
                  <a:lnTo>
                    <a:pt x="1074515" y="230315"/>
                  </a:lnTo>
                  <a:lnTo>
                    <a:pt x="1242155" y="301371"/>
                  </a:lnTo>
                  <a:lnTo>
                    <a:pt x="1254157" y="338804"/>
                  </a:lnTo>
                  <a:lnTo>
                    <a:pt x="1452086" y="342900"/>
                  </a:lnTo>
                  <a:lnTo>
                    <a:pt x="1473803" y="437197"/>
                  </a:lnTo>
                  <a:lnTo>
                    <a:pt x="1560481" y="389763"/>
                  </a:lnTo>
                  <a:lnTo>
                    <a:pt x="1616583" y="459867"/>
                  </a:lnTo>
                  <a:lnTo>
                    <a:pt x="1532668" y="537877"/>
                  </a:lnTo>
                  <a:lnTo>
                    <a:pt x="1574006" y="596741"/>
                  </a:lnTo>
                  <a:lnTo>
                    <a:pt x="1507141" y="615887"/>
                  </a:lnTo>
                  <a:lnTo>
                    <a:pt x="1515142" y="704374"/>
                  </a:lnTo>
                  <a:lnTo>
                    <a:pt x="1466755" y="700850"/>
                  </a:lnTo>
                  <a:lnTo>
                    <a:pt x="1437704" y="784670"/>
                  </a:lnTo>
                  <a:lnTo>
                    <a:pt x="1471232" y="816102"/>
                  </a:lnTo>
                  <a:lnTo>
                    <a:pt x="1452848" y="890683"/>
                  </a:lnTo>
                  <a:lnTo>
                    <a:pt x="1368933" y="994886"/>
                  </a:lnTo>
                  <a:lnTo>
                    <a:pt x="1383220" y="1016603"/>
                  </a:lnTo>
                  <a:lnTo>
                    <a:pt x="1425131" y="1002506"/>
                  </a:lnTo>
                  <a:lnTo>
                    <a:pt x="1436846" y="1030986"/>
                  </a:lnTo>
                  <a:lnTo>
                    <a:pt x="1372934" y="1150620"/>
                  </a:lnTo>
                  <a:lnTo>
                    <a:pt x="1329976" y="1147382"/>
                  </a:lnTo>
                  <a:lnTo>
                    <a:pt x="1290733" y="1233202"/>
                  </a:lnTo>
                  <a:lnTo>
                    <a:pt x="1228439" y="1261015"/>
                  </a:lnTo>
                  <a:lnTo>
                    <a:pt x="1236631" y="1390079"/>
                  </a:lnTo>
                  <a:lnTo>
                    <a:pt x="1308545" y="1434846"/>
                  </a:lnTo>
                  <a:lnTo>
                    <a:pt x="1308545" y="1434846"/>
                  </a:lnTo>
                  <a:lnTo>
                    <a:pt x="1304258" y="1457039"/>
                  </a:lnTo>
                  <a:lnTo>
                    <a:pt x="1244822" y="1452944"/>
                  </a:lnTo>
                  <a:lnTo>
                    <a:pt x="1164241" y="1541812"/>
                  </a:lnTo>
                  <a:lnTo>
                    <a:pt x="1020985" y="1595247"/>
                  </a:lnTo>
                  <a:lnTo>
                    <a:pt x="1020985" y="1595247"/>
                  </a:lnTo>
                  <a:lnTo>
                    <a:pt x="1010412" y="1590008"/>
                  </a:lnTo>
                  <a:lnTo>
                    <a:pt x="1010412" y="1590008"/>
                  </a:lnTo>
                  <a:lnTo>
                    <a:pt x="1005745" y="1639062"/>
                  </a:lnTo>
                  <a:lnTo>
                    <a:pt x="918686" y="1692212"/>
                  </a:lnTo>
                  <a:lnTo>
                    <a:pt x="889921" y="1649254"/>
                  </a:lnTo>
                  <a:lnTo>
                    <a:pt x="864013" y="1703261"/>
                  </a:lnTo>
                  <a:lnTo>
                    <a:pt x="809720" y="1706213"/>
                  </a:lnTo>
                  <a:lnTo>
                    <a:pt x="752666" y="1621536"/>
                  </a:lnTo>
                  <a:lnTo>
                    <a:pt x="682276" y="1627061"/>
                  </a:lnTo>
                  <a:lnTo>
                    <a:pt x="599789" y="1713167"/>
                  </a:lnTo>
                  <a:lnTo>
                    <a:pt x="547688" y="1677829"/>
                  </a:lnTo>
                  <a:lnTo>
                    <a:pt x="514731" y="1716024"/>
                  </a:lnTo>
                  <a:lnTo>
                    <a:pt x="477679" y="1682210"/>
                  </a:lnTo>
                  <a:lnTo>
                    <a:pt x="462153" y="1709642"/>
                  </a:lnTo>
                  <a:lnTo>
                    <a:pt x="358902" y="1690878"/>
                  </a:lnTo>
                  <a:lnTo>
                    <a:pt x="346520" y="1718310"/>
                  </a:lnTo>
                  <a:lnTo>
                    <a:pt x="370237" y="1748409"/>
                  </a:lnTo>
                  <a:lnTo>
                    <a:pt x="341852" y="1774127"/>
                  </a:lnTo>
                  <a:lnTo>
                    <a:pt x="221552" y="1735360"/>
                  </a:lnTo>
                  <a:lnTo>
                    <a:pt x="221552" y="1735360"/>
                  </a:lnTo>
                  <a:lnTo>
                    <a:pt x="257270" y="1658017"/>
                  </a:lnTo>
                  <a:lnTo>
                    <a:pt x="223742" y="1640777"/>
                  </a:lnTo>
                  <a:lnTo>
                    <a:pt x="235268" y="1594961"/>
                  </a:lnTo>
                  <a:lnTo>
                    <a:pt x="235268" y="1594961"/>
                  </a:lnTo>
                  <a:lnTo>
                    <a:pt x="250698" y="1575054"/>
                  </a:lnTo>
                  <a:lnTo>
                    <a:pt x="250698" y="1575054"/>
                  </a:lnTo>
                  <a:lnTo>
                    <a:pt x="238315" y="1509617"/>
                  </a:lnTo>
                  <a:lnTo>
                    <a:pt x="317278" y="1443514"/>
                  </a:lnTo>
                  <a:lnTo>
                    <a:pt x="317278" y="1443514"/>
                  </a:lnTo>
                  <a:lnTo>
                    <a:pt x="304133" y="1442942"/>
                  </a:lnTo>
                  <a:lnTo>
                    <a:pt x="304133" y="1442942"/>
                  </a:lnTo>
                  <a:lnTo>
                    <a:pt x="275749" y="1427417"/>
                  </a:lnTo>
                  <a:lnTo>
                    <a:pt x="287083" y="1329119"/>
                  </a:lnTo>
                  <a:lnTo>
                    <a:pt x="320993" y="1239774"/>
                  </a:lnTo>
                  <a:lnTo>
                    <a:pt x="362141" y="1245299"/>
                  </a:lnTo>
                  <a:lnTo>
                    <a:pt x="379381" y="1167384"/>
                  </a:lnTo>
                  <a:lnTo>
                    <a:pt x="344329" y="1138333"/>
                  </a:lnTo>
                  <a:lnTo>
                    <a:pt x="286131" y="1139762"/>
                  </a:lnTo>
                  <a:lnTo>
                    <a:pt x="280416" y="1115473"/>
                  </a:lnTo>
                  <a:lnTo>
                    <a:pt x="280416" y="1115473"/>
                  </a:lnTo>
                  <a:lnTo>
                    <a:pt x="242602" y="1129856"/>
                  </a:lnTo>
                  <a:lnTo>
                    <a:pt x="242602" y="1129856"/>
                  </a:lnTo>
                  <a:lnTo>
                    <a:pt x="204216" y="1151573"/>
                  </a:lnTo>
                  <a:lnTo>
                    <a:pt x="178975" y="1115187"/>
                  </a:lnTo>
                  <a:lnTo>
                    <a:pt x="155067" y="1128998"/>
                  </a:lnTo>
                  <a:lnTo>
                    <a:pt x="114300" y="1053370"/>
                  </a:lnTo>
                  <a:lnTo>
                    <a:pt x="176974" y="1002316"/>
                  </a:lnTo>
                  <a:lnTo>
                    <a:pt x="183071" y="926878"/>
                  </a:lnTo>
                  <a:lnTo>
                    <a:pt x="267557" y="893445"/>
                  </a:lnTo>
                  <a:lnTo>
                    <a:pt x="250888" y="824389"/>
                  </a:lnTo>
                  <a:lnTo>
                    <a:pt x="271272" y="814102"/>
                  </a:lnTo>
                  <a:lnTo>
                    <a:pt x="275177" y="839343"/>
                  </a:lnTo>
                  <a:lnTo>
                    <a:pt x="327565" y="813816"/>
                  </a:lnTo>
                  <a:lnTo>
                    <a:pt x="252889" y="738569"/>
                  </a:lnTo>
                  <a:lnTo>
                    <a:pt x="182499" y="747427"/>
                  </a:lnTo>
                  <a:lnTo>
                    <a:pt x="188595" y="815340"/>
                  </a:lnTo>
                  <a:lnTo>
                    <a:pt x="141922" y="841820"/>
                  </a:lnTo>
                  <a:lnTo>
                    <a:pt x="115824" y="812768"/>
                  </a:lnTo>
                  <a:lnTo>
                    <a:pt x="77819" y="826294"/>
                  </a:lnTo>
                  <a:lnTo>
                    <a:pt x="53149" y="769334"/>
                  </a:lnTo>
                  <a:lnTo>
                    <a:pt x="0" y="782860"/>
                  </a:lnTo>
                  <a:lnTo>
                    <a:pt x="0" y="782860"/>
                  </a:lnTo>
                  <a:lnTo>
                    <a:pt x="53530" y="715804"/>
                  </a:lnTo>
                  <a:lnTo>
                    <a:pt x="58007" y="664083"/>
                  </a:lnTo>
                  <a:lnTo>
                    <a:pt x="212122" y="631698"/>
                  </a:lnTo>
                  <a:lnTo>
                    <a:pt x="276796" y="538163"/>
                  </a:lnTo>
                  <a:lnTo>
                    <a:pt x="329374" y="534924"/>
                  </a:lnTo>
                  <a:lnTo>
                    <a:pt x="329374" y="534924"/>
                  </a:lnTo>
                  <a:lnTo>
                    <a:pt x="344424" y="532257"/>
                  </a:lnTo>
                  <a:lnTo>
                    <a:pt x="344424" y="532257"/>
                  </a:lnTo>
                  <a:lnTo>
                    <a:pt x="393668" y="526066"/>
                  </a:lnTo>
                  <a:lnTo>
                    <a:pt x="416433" y="475393"/>
                  </a:lnTo>
                  <a:lnTo>
                    <a:pt x="468820" y="495110"/>
                  </a:lnTo>
                  <a:lnTo>
                    <a:pt x="520351" y="443579"/>
                  </a:lnTo>
                  <a:lnTo>
                    <a:pt x="517779" y="346329"/>
                  </a:lnTo>
                  <a:lnTo>
                    <a:pt x="431768" y="238411"/>
                  </a:lnTo>
                  <a:lnTo>
                    <a:pt x="435673" y="161353"/>
                  </a:lnTo>
                  <a:lnTo>
                    <a:pt x="474536" y="117920"/>
                  </a:lnTo>
                  <a:lnTo>
                    <a:pt x="474536" y="117920"/>
                  </a:lnTo>
                  <a:lnTo>
                    <a:pt x="656463" y="113157"/>
                  </a:lnTo>
                  <a:lnTo>
                    <a:pt x="674846" y="77153"/>
                  </a:lnTo>
                  <a:lnTo>
                    <a:pt x="807339" y="112586"/>
                  </a:lnTo>
                  <a:lnTo>
                    <a:pt x="934402" y="0"/>
                  </a:lnTo>
                  <a:lnTo>
                    <a:pt x="990885" y="14764"/>
                  </a:lnTo>
                  <a:lnTo>
                    <a:pt x="1025938" y="66389"/>
                  </a:lnTo>
                  <a:close/>
                </a:path>
              </a:pathLst>
            </a:custGeom>
            <a:solidFill>
              <a:schemeClr val="bg2">
                <a:lumMod val="75000"/>
              </a:schemeClr>
            </a:solidFill>
            <a:ln w="4763" cap="flat">
              <a:solidFill>
                <a:srgbClr val="FFFFFF"/>
              </a:solidFill>
              <a:prstDash val="solid"/>
              <a:miter/>
            </a:ln>
          </p:spPr>
          <p:txBody>
            <a:bodyPr rtlCol="0" anchor="ctr"/>
            <a:lstStyle/>
            <a:p>
              <a:endParaRPr lang="nl-BE" dirty="0"/>
            </a:p>
          </p:txBody>
        </p:sp>
        <p:sp>
          <p:nvSpPr>
            <p:cNvPr id="35" name="Freeform: Shape 34">
              <a:extLst>
                <a:ext uri="{FF2B5EF4-FFF2-40B4-BE49-F238E27FC236}">
                  <a16:creationId xmlns:a16="http://schemas.microsoft.com/office/drawing/2014/main" id="{06E7A18E-B48D-4041-B0EB-6D7DA0E60537}"/>
                </a:ext>
              </a:extLst>
            </p:cNvPr>
            <p:cNvSpPr/>
            <p:nvPr/>
          </p:nvSpPr>
          <p:spPr>
            <a:xfrm>
              <a:off x="5470971" y="3016950"/>
              <a:ext cx="1971676" cy="2667000"/>
            </a:xfrm>
            <a:custGeom>
              <a:avLst/>
              <a:gdLst>
                <a:gd name="connsiteX0" fmla="*/ 789718 w 1971675"/>
                <a:gd name="connsiteY0" fmla="*/ 146971 h 2667000"/>
                <a:gd name="connsiteX1" fmla="*/ 856964 w 1971675"/>
                <a:gd name="connsiteY1" fmla="*/ 82391 h 2667000"/>
                <a:gd name="connsiteX2" fmla="*/ 842677 w 1971675"/>
                <a:gd name="connsiteY2" fmla="*/ 49340 h 2667000"/>
                <a:gd name="connsiteX3" fmla="*/ 842677 w 1971675"/>
                <a:gd name="connsiteY3" fmla="*/ 49340 h 2667000"/>
                <a:gd name="connsiteX4" fmla="*/ 813435 w 1971675"/>
                <a:gd name="connsiteY4" fmla="*/ 49340 h 2667000"/>
                <a:gd name="connsiteX5" fmla="*/ 813435 w 1971675"/>
                <a:gd name="connsiteY5" fmla="*/ 49340 h 2667000"/>
                <a:gd name="connsiteX6" fmla="*/ 839533 w 1971675"/>
                <a:gd name="connsiteY6" fmla="*/ 0 h 2667000"/>
                <a:gd name="connsiteX7" fmla="*/ 927545 w 1971675"/>
                <a:gd name="connsiteY7" fmla="*/ 64389 h 2667000"/>
                <a:gd name="connsiteX8" fmla="*/ 1008888 w 1971675"/>
                <a:gd name="connsiteY8" fmla="*/ 13335 h 2667000"/>
                <a:gd name="connsiteX9" fmla="*/ 1054513 w 1971675"/>
                <a:gd name="connsiteY9" fmla="*/ 107537 h 2667000"/>
                <a:gd name="connsiteX10" fmla="*/ 1159002 w 1971675"/>
                <a:gd name="connsiteY10" fmla="*/ 88487 h 2667000"/>
                <a:gd name="connsiteX11" fmla="*/ 1232916 w 1971675"/>
                <a:gd name="connsiteY11" fmla="*/ 168402 h 2667000"/>
                <a:gd name="connsiteX12" fmla="*/ 1313688 w 1971675"/>
                <a:gd name="connsiteY12" fmla="*/ 176213 h 2667000"/>
                <a:gd name="connsiteX13" fmla="*/ 1305401 w 1971675"/>
                <a:gd name="connsiteY13" fmla="*/ 210979 h 2667000"/>
                <a:gd name="connsiteX14" fmla="*/ 1397603 w 1971675"/>
                <a:gd name="connsiteY14" fmla="*/ 207550 h 2667000"/>
                <a:gd name="connsiteX15" fmla="*/ 1364266 w 1971675"/>
                <a:gd name="connsiteY15" fmla="*/ 289179 h 2667000"/>
                <a:gd name="connsiteX16" fmla="*/ 1404462 w 1971675"/>
                <a:gd name="connsiteY16" fmla="*/ 369951 h 2667000"/>
                <a:gd name="connsiteX17" fmla="*/ 1447705 w 1971675"/>
                <a:gd name="connsiteY17" fmla="*/ 370808 h 2667000"/>
                <a:gd name="connsiteX18" fmla="*/ 1401508 w 1971675"/>
                <a:gd name="connsiteY18" fmla="*/ 485013 h 2667000"/>
                <a:gd name="connsiteX19" fmla="*/ 1481423 w 1971675"/>
                <a:gd name="connsiteY19" fmla="*/ 466535 h 2667000"/>
                <a:gd name="connsiteX20" fmla="*/ 1541241 w 1971675"/>
                <a:gd name="connsiteY20" fmla="*/ 475488 h 2667000"/>
                <a:gd name="connsiteX21" fmla="*/ 1556576 w 1971675"/>
                <a:gd name="connsiteY21" fmla="*/ 505492 h 2667000"/>
                <a:gd name="connsiteX22" fmla="*/ 1563433 w 1971675"/>
                <a:gd name="connsiteY22" fmla="*/ 476917 h 2667000"/>
                <a:gd name="connsiteX23" fmla="*/ 1620012 w 1971675"/>
                <a:gd name="connsiteY23" fmla="*/ 487013 h 2667000"/>
                <a:gd name="connsiteX24" fmla="*/ 1692783 w 1971675"/>
                <a:gd name="connsiteY24" fmla="*/ 433007 h 2667000"/>
                <a:gd name="connsiteX25" fmla="*/ 1636109 w 1971675"/>
                <a:gd name="connsiteY25" fmla="*/ 428625 h 2667000"/>
                <a:gd name="connsiteX26" fmla="*/ 1636109 w 1971675"/>
                <a:gd name="connsiteY26" fmla="*/ 428625 h 2667000"/>
                <a:gd name="connsiteX27" fmla="*/ 1626299 w 1971675"/>
                <a:gd name="connsiteY27" fmla="*/ 428625 h 2667000"/>
                <a:gd name="connsiteX28" fmla="*/ 1626299 w 1971675"/>
                <a:gd name="connsiteY28" fmla="*/ 428625 h 2667000"/>
                <a:gd name="connsiteX29" fmla="*/ 1670780 w 1971675"/>
                <a:gd name="connsiteY29" fmla="*/ 332613 h 2667000"/>
                <a:gd name="connsiteX30" fmla="*/ 1637443 w 1971675"/>
                <a:gd name="connsiteY30" fmla="*/ 294704 h 2667000"/>
                <a:gd name="connsiteX31" fmla="*/ 1658493 w 1971675"/>
                <a:gd name="connsiteY31" fmla="*/ 236506 h 2667000"/>
                <a:gd name="connsiteX32" fmla="*/ 1874711 w 1971675"/>
                <a:gd name="connsiteY32" fmla="*/ 286036 h 2667000"/>
                <a:gd name="connsiteX33" fmla="*/ 1882140 w 1971675"/>
                <a:gd name="connsiteY33" fmla="*/ 313468 h 2667000"/>
                <a:gd name="connsiteX34" fmla="*/ 1931861 w 1971675"/>
                <a:gd name="connsiteY34" fmla="*/ 332042 h 2667000"/>
                <a:gd name="connsiteX35" fmla="*/ 1937385 w 1971675"/>
                <a:gd name="connsiteY35" fmla="*/ 646176 h 2667000"/>
                <a:gd name="connsiteX36" fmla="*/ 1976247 w 1971675"/>
                <a:gd name="connsiteY36" fmla="*/ 645319 h 2667000"/>
                <a:gd name="connsiteX37" fmla="*/ 1958721 w 1971675"/>
                <a:gd name="connsiteY37" fmla="*/ 710565 h 2667000"/>
                <a:gd name="connsiteX38" fmla="*/ 1958721 w 1971675"/>
                <a:gd name="connsiteY38" fmla="*/ 710565 h 2667000"/>
                <a:gd name="connsiteX39" fmla="*/ 1851184 w 1971675"/>
                <a:gd name="connsiteY39" fmla="*/ 740283 h 2667000"/>
                <a:gd name="connsiteX40" fmla="*/ 1840707 w 1971675"/>
                <a:gd name="connsiteY40" fmla="*/ 859346 h 2667000"/>
                <a:gd name="connsiteX41" fmla="*/ 1722596 w 1971675"/>
                <a:gd name="connsiteY41" fmla="*/ 915829 h 2667000"/>
                <a:gd name="connsiteX42" fmla="*/ 1704880 w 1971675"/>
                <a:gd name="connsiteY42" fmla="*/ 1014032 h 2667000"/>
                <a:gd name="connsiteX43" fmla="*/ 1643539 w 1971675"/>
                <a:gd name="connsiteY43" fmla="*/ 1068134 h 2667000"/>
                <a:gd name="connsiteX44" fmla="*/ 1671638 w 1971675"/>
                <a:gd name="connsiteY44" fmla="*/ 1103567 h 2667000"/>
                <a:gd name="connsiteX45" fmla="*/ 1653540 w 1971675"/>
                <a:gd name="connsiteY45" fmla="*/ 1155097 h 2667000"/>
                <a:gd name="connsiteX46" fmla="*/ 1578102 w 1971675"/>
                <a:gd name="connsiteY46" fmla="*/ 1201960 h 2667000"/>
                <a:gd name="connsiteX47" fmla="*/ 1610392 w 1971675"/>
                <a:gd name="connsiteY47" fmla="*/ 1293305 h 2667000"/>
                <a:gd name="connsiteX48" fmla="*/ 1554385 w 1971675"/>
                <a:gd name="connsiteY48" fmla="*/ 1343882 h 2667000"/>
                <a:gd name="connsiteX49" fmla="*/ 1497140 w 1971675"/>
                <a:gd name="connsiteY49" fmla="*/ 1351121 h 2667000"/>
                <a:gd name="connsiteX50" fmla="*/ 1473041 w 1971675"/>
                <a:gd name="connsiteY50" fmla="*/ 1478852 h 2667000"/>
                <a:gd name="connsiteX51" fmla="*/ 1422273 w 1971675"/>
                <a:gd name="connsiteY51" fmla="*/ 1528191 h 2667000"/>
                <a:gd name="connsiteX52" fmla="*/ 1512570 w 1971675"/>
                <a:gd name="connsiteY52" fmla="*/ 1586675 h 2667000"/>
                <a:gd name="connsiteX53" fmla="*/ 1494949 w 1971675"/>
                <a:gd name="connsiteY53" fmla="*/ 1619917 h 2667000"/>
                <a:gd name="connsiteX54" fmla="*/ 1458944 w 1971675"/>
                <a:gd name="connsiteY54" fmla="*/ 1605344 h 2667000"/>
                <a:gd name="connsiteX55" fmla="*/ 1468755 w 1971675"/>
                <a:gd name="connsiteY55" fmla="*/ 1649730 h 2667000"/>
                <a:gd name="connsiteX56" fmla="*/ 1443609 w 1971675"/>
                <a:gd name="connsiteY56" fmla="*/ 1659827 h 2667000"/>
                <a:gd name="connsiteX57" fmla="*/ 1464564 w 1971675"/>
                <a:gd name="connsiteY57" fmla="*/ 1677543 h 2667000"/>
                <a:gd name="connsiteX58" fmla="*/ 1431703 w 1971675"/>
                <a:gd name="connsiteY58" fmla="*/ 1709357 h 2667000"/>
                <a:gd name="connsiteX59" fmla="*/ 1457325 w 1971675"/>
                <a:gd name="connsiteY59" fmla="*/ 1838801 h 2667000"/>
                <a:gd name="connsiteX60" fmla="*/ 1520095 w 1971675"/>
                <a:gd name="connsiteY60" fmla="*/ 1826514 h 2667000"/>
                <a:gd name="connsiteX61" fmla="*/ 1597343 w 1971675"/>
                <a:gd name="connsiteY61" fmla="*/ 1964055 h 2667000"/>
                <a:gd name="connsiteX62" fmla="*/ 1590009 w 1971675"/>
                <a:gd name="connsiteY62" fmla="*/ 2034731 h 2667000"/>
                <a:gd name="connsiteX63" fmla="*/ 1660970 w 1971675"/>
                <a:gd name="connsiteY63" fmla="*/ 2025587 h 2667000"/>
                <a:gd name="connsiteX64" fmla="*/ 1699070 w 1971675"/>
                <a:gd name="connsiteY64" fmla="*/ 2073307 h 2667000"/>
                <a:gd name="connsiteX65" fmla="*/ 1660970 w 1971675"/>
                <a:gd name="connsiteY65" fmla="*/ 2166081 h 2667000"/>
                <a:gd name="connsiteX66" fmla="*/ 1745075 w 1971675"/>
                <a:gd name="connsiteY66" fmla="*/ 2202371 h 2667000"/>
                <a:gd name="connsiteX67" fmla="*/ 1736693 w 1971675"/>
                <a:gd name="connsiteY67" fmla="*/ 2278285 h 2667000"/>
                <a:gd name="connsiteX68" fmla="*/ 1701356 w 1971675"/>
                <a:gd name="connsiteY68" fmla="*/ 2284286 h 2667000"/>
                <a:gd name="connsiteX69" fmla="*/ 1678496 w 1971675"/>
                <a:gd name="connsiteY69" fmla="*/ 2360962 h 2667000"/>
                <a:gd name="connsiteX70" fmla="*/ 1630014 w 1971675"/>
                <a:gd name="connsiteY70" fmla="*/ 2396585 h 2667000"/>
                <a:gd name="connsiteX71" fmla="*/ 1637252 w 1971675"/>
                <a:gd name="connsiteY71" fmla="*/ 2421446 h 2667000"/>
                <a:gd name="connsiteX72" fmla="*/ 1670780 w 1971675"/>
                <a:gd name="connsiteY72" fmla="*/ 2419731 h 2667000"/>
                <a:gd name="connsiteX73" fmla="*/ 1670971 w 1971675"/>
                <a:gd name="connsiteY73" fmla="*/ 2458688 h 2667000"/>
                <a:gd name="connsiteX74" fmla="*/ 1616488 w 1971675"/>
                <a:gd name="connsiteY74" fmla="*/ 2517934 h 2667000"/>
                <a:gd name="connsiteX75" fmla="*/ 1571054 w 1971675"/>
                <a:gd name="connsiteY75" fmla="*/ 2539937 h 2667000"/>
                <a:gd name="connsiteX76" fmla="*/ 1465421 w 1971675"/>
                <a:gd name="connsiteY76" fmla="*/ 2492597 h 2667000"/>
                <a:gd name="connsiteX77" fmla="*/ 1440657 w 1971675"/>
                <a:gd name="connsiteY77" fmla="*/ 2557558 h 2667000"/>
                <a:gd name="connsiteX78" fmla="*/ 1262348 w 1971675"/>
                <a:gd name="connsiteY78" fmla="*/ 2521935 h 2667000"/>
                <a:gd name="connsiteX79" fmla="*/ 1199198 w 1971675"/>
                <a:gd name="connsiteY79" fmla="*/ 2586895 h 2667000"/>
                <a:gd name="connsiteX80" fmla="*/ 1191197 w 1971675"/>
                <a:gd name="connsiteY80" fmla="*/ 2647474 h 2667000"/>
                <a:gd name="connsiteX81" fmla="*/ 1155287 w 1971675"/>
                <a:gd name="connsiteY81" fmla="*/ 2603659 h 2667000"/>
                <a:gd name="connsiteX82" fmla="*/ 1089660 w 1971675"/>
                <a:gd name="connsiteY82" fmla="*/ 2582894 h 2667000"/>
                <a:gd name="connsiteX83" fmla="*/ 1061752 w 1971675"/>
                <a:gd name="connsiteY83" fmla="*/ 2620423 h 2667000"/>
                <a:gd name="connsiteX84" fmla="*/ 957739 w 1971675"/>
                <a:gd name="connsiteY84" fmla="*/ 2642902 h 2667000"/>
                <a:gd name="connsiteX85" fmla="*/ 934212 w 1971675"/>
                <a:gd name="connsiteY85" fmla="*/ 2674239 h 2667000"/>
                <a:gd name="connsiteX86" fmla="*/ 892778 w 1971675"/>
                <a:gd name="connsiteY86" fmla="*/ 2615660 h 2667000"/>
                <a:gd name="connsiteX87" fmla="*/ 924211 w 1971675"/>
                <a:gd name="connsiteY87" fmla="*/ 2589753 h 2667000"/>
                <a:gd name="connsiteX88" fmla="*/ 921830 w 1971675"/>
                <a:gd name="connsiteY88" fmla="*/ 2555272 h 2667000"/>
                <a:gd name="connsiteX89" fmla="*/ 878110 w 1971675"/>
                <a:gd name="connsiteY89" fmla="*/ 2518506 h 2667000"/>
                <a:gd name="connsiteX90" fmla="*/ 902208 w 1971675"/>
                <a:gd name="connsiteY90" fmla="*/ 2475548 h 2667000"/>
                <a:gd name="connsiteX91" fmla="*/ 870871 w 1971675"/>
                <a:gd name="connsiteY91" fmla="*/ 2467833 h 2667000"/>
                <a:gd name="connsiteX92" fmla="*/ 854202 w 1971675"/>
                <a:gd name="connsiteY92" fmla="*/ 2394871 h 2667000"/>
                <a:gd name="connsiteX93" fmla="*/ 705040 w 1971675"/>
                <a:gd name="connsiteY93" fmla="*/ 2295334 h 2667000"/>
                <a:gd name="connsiteX94" fmla="*/ 686181 w 1971675"/>
                <a:gd name="connsiteY94" fmla="*/ 2335054 h 2667000"/>
                <a:gd name="connsiteX95" fmla="*/ 640175 w 1971675"/>
                <a:gd name="connsiteY95" fmla="*/ 2351532 h 2667000"/>
                <a:gd name="connsiteX96" fmla="*/ 625888 w 1971675"/>
                <a:gd name="connsiteY96" fmla="*/ 2299335 h 2667000"/>
                <a:gd name="connsiteX97" fmla="*/ 672656 w 1971675"/>
                <a:gd name="connsiteY97" fmla="*/ 2229422 h 2667000"/>
                <a:gd name="connsiteX98" fmla="*/ 569786 w 1971675"/>
                <a:gd name="connsiteY98" fmla="*/ 2119503 h 2667000"/>
                <a:gd name="connsiteX99" fmla="*/ 552546 w 1971675"/>
                <a:gd name="connsiteY99" fmla="*/ 2107502 h 2667000"/>
                <a:gd name="connsiteX100" fmla="*/ 508445 w 1971675"/>
                <a:gd name="connsiteY100" fmla="*/ 2140077 h 2667000"/>
                <a:gd name="connsiteX101" fmla="*/ 439007 w 1971675"/>
                <a:gd name="connsiteY101" fmla="*/ 2110359 h 2667000"/>
                <a:gd name="connsiteX102" fmla="*/ 366332 w 1971675"/>
                <a:gd name="connsiteY102" fmla="*/ 2117217 h 2667000"/>
                <a:gd name="connsiteX103" fmla="*/ 358712 w 1971675"/>
                <a:gd name="connsiteY103" fmla="*/ 2053304 h 2667000"/>
                <a:gd name="connsiteX104" fmla="*/ 294132 w 1971675"/>
                <a:gd name="connsiteY104" fmla="*/ 2059877 h 2667000"/>
                <a:gd name="connsiteX105" fmla="*/ 232601 w 1971675"/>
                <a:gd name="connsiteY105" fmla="*/ 1918621 h 2667000"/>
                <a:gd name="connsiteX106" fmla="*/ 176975 w 1971675"/>
                <a:gd name="connsiteY106" fmla="*/ 1922050 h 2667000"/>
                <a:gd name="connsiteX107" fmla="*/ 73057 w 1971675"/>
                <a:gd name="connsiteY107" fmla="*/ 1862804 h 2667000"/>
                <a:gd name="connsiteX108" fmla="*/ 49530 w 1971675"/>
                <a:gd name="connsiteY108" fmla="*/ 1811846 h 2667000"/>
                <a:gd name="connsiteX109" fmla="*/ 0 w 1971675"/>
                <a:gd name="connsiteY109" fmla="*/ 1807559 h 2667000"/>
                <a:gd name="connsiteX110" fmla="*/ 0 w 1971675"/>
                <a:gd name="connsiteY110" fmla="*/ 1807559 h 2667000"/>
                <a:gd name="connsiteX111" fmla="*/ 35624 w 1971675"/>
                <a:gd name="connsiteY111" fmla="*/ 1743742 h 2667000"/>
                <a:gd name="connsiteX112" fmla="*/ 38386 w 1971675"/>
                <a:gd name="connsiteY112" fmla="*/ 1660112 h 2667000"/>
                <a:gd name="connsiteX113" fmla="*/ 164783 w 1971675"/>
                <a:gd name="connsiteY113" fmla="*/ 1573816 h 2667000"/>
                <a:gd name="connsiteX114" fmla="*/ 138589 w 1971675"/>
                <a:gd name="connsiteY114" fmla="*/ 1546289 h 2667000"/>
                <a:gd name="connsiteX115" fmla="*/ 192596 w 1971675"/>
                <a:gd name="connsiteY115" fmla="*/ 1491425 h 2667000"/>
                <a:gd name="connsiteX116" fmla="*/ 280892 w 1971675"/>
                <a:gd name="connsiteY116" fmla="*/ 1461040 h 2667000"/>
                <a:gd name="connsiteX117" fmla="*/ 240506 w 1971675"/>
                <a:gd name="connsiteY117" fmla="*/ 1420844 h 2667000"/>
                <a:gd name="connsiteX118" fmla="*/ 247745 w 1971675"/>
                <a:gd name="connsiteY118" fmla="*/ 1353693 h 2667000"/>
                <a:gd name="connsiteX119" fmla="*/ 170498 w 1971675"/>
                <a:gd name="connsiteY119" fmla="*/ 1284732 h 2667000"/>
                <a:gd name="connsiteX120" fmla="*/ 75819 w 1971675"/>
                <a:gd name="connsiteY120" fmla="*/ 1296257 h 2667000"/>
                <a:gd name="connsiteX121" fmla="*/ 79153 w 1971675"/>
                <a:gd name="connsiteY121" fmla="*/ 1248537 h 2667000"/>
                <a:gd name="connsiteX122" fmla="*/ 9144 w 1971675"/>
                <a:gd name="connsiteY122" fmla="*/ 1157097 h 2667000"/>
                <a:gd name="connsiteX123" fmla="*/ 37624 w 1971675"/>
                <a:gd name="connsiteY123" fmla="*/ 1161384 h 2667000"/>
                <a:gd name="connsiteX124" fmla="*/ 53435 w 1971675"/>
                <a:gd name="connsiteY124" fmla="*/ 1112234 h 2667000"/>
                <a:gd name="connsiteX125" fmla="*/ 79915 w 1971675"/>
                <a:gd name="connsiteY125" fmla="*/ 1130903 h 2667000"/>
                <a:gd name="connsiteX126" fmla="*/ 136970 w 1971675"/>
                <a:gd name="connsiteY126" fmla="*/ 1086612 h 2667000"/>
                <a:gd name="connsiteX127" fmla="*/ 145256 w 1971675"/>
                <a:gd name="connsiteY127" fmla="*/ 1021556 h 2667000"/>
                <a:gd name="connsiteX128" fmla="*/ 170307 w 1971675"/>
                <a:gd name="connsiteY128" fmla="*/ 1020128 h 2667000"/>
                <a:gd name="connsiteX129" fmla="*/ 155829 w 1971675"/>
                <a:gd name="connsiteY129" fmla="*/ 988124 h 2667000"/>
                <a:gd name="connsiteX130" fmla="*/ 181261 w 1971675"/>
                <a:gd name="connsiteY130" fmla="*/ 887063 h 2667000"/>
                <a:gd name="connsiteX131" fmla="*/ 200311 w 1971675"/>
                <a:gd name="connsiteY131" fmla="*/ 972884 h 2667000"/>
                <a:gd name="connsiteX132" fmla="*/ 431387 w 1971675"/>
                <a:gd name="connsiteY132" fmla="*/ 962787 h 2667000"/>
                <a:gd name="connsiteX133" fmla="*/ 558641 w 1971675"/>
                <a:gd name="connsiteY133" fmla="*/ 914400 h 2667000"/>
                <a:gd name="connsiteX134" fmla="*/ 558641 w 1971675"/>
                <a:gd name="connsiteY134" fmla="*/ 914400 h 2667000"/>
                <a:gd name="connsiteX135" fmla="*/ 558641 w 1971675"/>
                <a:gd name="connsiteY135" fmla="*/ 902875 h 2667000"/>
                <a:gd name="connsiteX136" fmla="*/ 558641 w 1971675"/>
                <a:gd name="connsiteY136" fmla="*/ 902875 h 2667000"/>
                <a:gd name="connsiteX137" fmla="*/ 509016 w 1971675"/>
                <a:gd name="connsiteY137" fmla="*/ 855917 h 2667000"/>
                <a:gd name="connsiteX138" fmla="*/ 586835 w 1971675"/>
                <a:gd name="connsiteY138" fmla="*/ 813245 h 2667000"/>
                <a:gd name="connsiteX139" fmla="*/ 580549 w 1971675"/>
                <a:gd name="connsiteY139" fmla="*/ 781812 h 2667000"/>
                <a:gd name="connsiteX140" fmla="*/ 512731 w 1971675"/>
                <a:gd name="connsiteY140" fmla="*/ 700754 h 2667000"/>
                <a:gd name="connsiteX141" fmla="*/ 525114 w 1971675"/>
                <a:gd name="connsiteY141" fmla="*/ 684276 h 2667000"/>
                <a:gd name="connsiteX142" fmla="*/ 492919 w 1971675"/>
                <a:gd name="connsiteY142" fmla="*/ 676466 h 2667000"/>
                <a:gd name="connsiteX143" fmla="*/ 515874 w 1971675"/>
                <a:gd name="connsiteY143" fmla="*/ 649319 h 2667000"/>
                <a:gd name="connsiteX144" fmla="*/ 444151 w 1971675"/>
                <a:gd name="connsiteY144" fmla="*/ 618173 h 2667000"/>
                <a:gd name="connsiteX145" fmla="*/ 536829 w 1971675"/>
                <a:gd name="connsiteY145" fmla="*/ 587026 h 2667000"/>
                <a:gd name="connsiteX146" fmla="*/ 524923 w 1971675"/>
                <a:gd name="connsiteY146" fmla="*/ 554927 h 2667000"/>
                <a:gd name="connsiteX147" fmla="*/ 577596 w 1971675"/>
                <a:gd name="connsiteY147" fmla="*/ 528638 h 2667000"/>
                <a:gd name="connsiteX148" fmla="*/ 605599 w 1971675"/>
                <a:gd name="connsiteY148" fmla="*/ 548545 h 2667000"/>
                <a:gd name="connsiteX149" fmla="*/ 639128 w 1971675"/>
                <a:gd name="connsiteY149" fmla="*/ 531495 h 2667000"/>
                <a:gd name="connsiteX150" fmla="*/ 790289 w 1971675"/>
                <a:gd name="connsiteY150" fmla="*/ 410146 h 2667000"/>
                <a:gd name="connsiteX151" fmla="*/ 780097 w 1971675"/>
                <a:gd name="connsiteY151" fmla="*/ 329946 h 2667000"/>
                <a:gd name="connsiteX152" fmla="*/ 735997 w 1971675"/>
                <a:gd name="connsiteY152" fmla="*/ 324517 h 2667000"/>
                <a:gd name="connsiteX153" fmla="*/ 705803 w 1971675"/>
                <a:gd name="connsiteY153" fmla="*/ 360045 h 2667000"/>
                <a:gd name="connsiteX154" fmla="*/ 694849 w 1971675"/>
                <a:gd name="connsiteY154" fmla="*/ 333756 h 2667000"/>
                <a:gd name="connsiteX155" fmla="*/ 790671 w 1971675"/>
                <a:gd name="connsiteY155" fmla="*/ 272129 h 2667000"/>
                <a:gd name="connsiteX156" fmla="*/ 766001 w 1971675"/>
                <a:gd name="connsiteY156" fmla="*/ 227838 h 2667000"/>
                <a:gd name="connsiteX157" fmla="*/ 802672 w 1971675"/>
                <a:gd name="connsiteY157" fmla="*/ 181166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971675" h="2667000">
                  <a:moveTo>
                    <a:pt x="789718" y="146971"/>
                  </a:moveTo>
                  <a:lnTo>
                    <a:pt x="856964" y="82391"/>
                  </a:lnTo>
                  <a:lnTo>
                    <a:pt x="842677" y="49340"/>
                  </a:lnTo>
                  <a:lnTo>
                    <a:pt x="842677" y="49340"/>
                  </a:lnTo>
                  <a:lnTo>
                    <a:pt x="813435" y="49340"/>
                  </a:lnTo>
                  <a:lnTo>
                    <a:pt x="813435" y="49340"/>
                  </a:lnTo>
                  <a:lnTo>
                    <a:pt x="839533" y="0"/>
                  </a:lnTo>
                  <a:lnTo>
                    <a:pt x="927545" y="64389"/>
                  </a:lnTo>
                  <a:lnTo>
                    <a:pt x="1008888" y="13335"/>
                  </a:lnTo>
                  <a:lnTo>
                    <a:pt x="1054513" y="107537"/>
                  </a:lnTo>
                  <a:lnTo>
                    <a:pt x="1159002" y="88487"/>
                  </a:lnTo>
                  <a:lnTo>
                    <a:pt x="1232916" y="168402"/>
                  </a:lnTo>
                  <a:lnTo>
                    <a:pt x="1313688" y="176213"/>
                  </a:lnTo>
                  <a:lnTo>
                    <a:pt x="1305401" y="210979"/>
                  </a:lnTo>
                  <a:lnTo>
                    <a:pt x="1397603" y="207550"/>
                  </a:lnTo>
                  <a:lnTo>
                    <a:pt x="1364266" y="289179"/>
                  </a:lnTo>
                  <a:lnTo>
                    <a:pt x="1404462" y="369951"/>
                  </a:lnTo>
                  <a:lnTo>
                    <a:pt x="1447705" y="370808"/>
                  </a:lnTo>
                  <a:lnTo>
                    <a:pt x="1401508" y="485013"/>
                  </a:lnTo>
                  <a:lnTo>
                    <a:pt x="1481423" y="466535"/>
                  </a:lnTo>
                  <a:lnTo>
                    <a:pt x="1541241" y="475488"/>
                  </a:lnTo>
                  <a:lnTo>
                    <a:pt x="1556576" y="505492"/>
                  </a:lnTo>
                  <a:lnTo>
                    <a:pt x="1563433" y="476917"/>
                  </a:lnTo>
                  <a:lnTo>
                    <a:pt x="1620012" y="487013"/>
                  </a:lnTo>
                  <a:lnTo>
                    <a:pt x="1692783" y="433007"/>
                  </a:lnTo>
                  <a:lnTo>
                    <a:pt x="1636109" y="428625"/>
                  </a:lnTo>
                  <a:lnTo>
                    <a:pt x="1636109" y="428625"/>
                  </a:lnTo>
                  <a:lnTo>
                    <a:pt x="1626299" y="428625"/>
                  </a:lnTo>
                  <a:lnTo>
                    <a:pt x="1626299" y="428625"/>
                  </a:lnTo>
                  <a:lnTo>
                    <a:pt x="1670780" y="332613"/>
                  </a:lnTo>
                  <a:lnTo>
                    <a:pt x="1637443" y="294704"/>
                  </a:lnTo>
                  <a:lnTo>
                    <a:pt x="1658493" y="236506"/>
                  </a:lnTo>
                  <a:lnTo>
                    <a:pt x="1874711" y="286036"/>
                  </a:lnTo>
                  <a:lnTo>
                    <a:pt x="1882140" y="313468"/>
                  </a:lnTo>
                  <a:lnTo>
                    <a:pt x="1931861" y="332042"/>
                  </a:lnTo>
                  <a:lnTo>
                    <a:pt x="1937385" y="646176"/>
                  </a:lnTo>
                  <a:lnTo>
                    <a:pt x="1976247" y="645319"/>
                  </a:lnTo>
                  <a:lnTo>
                    <a:pt x="1958721" y="710565"/>
                  </a:lnTo>
                  <a:lnTo>
                    <a:pt x="1958721" y="710565"/>
                  </a:lnTo>
                  <a:lnTo>
                    <a:pt x="1851184" y="740283"/>
                  </a:lnTo>
                  <a:lnTo>
                    <a:pt x="1840707" y="859346"/>
                  </a:lnTo>
                  <a:lnTo>
                    <a:pt x="1722596" y="915829"/>
                  </a:lnTo>
                  <a:lnTo>
                    <a:pt x="1704880" y="1014032"/>
                  </a:lnTo>
                  <a:lnTo>
                    <a:pt x="1643539" y="1068134"/>
                  </a:lnTo>
                  <a:lnTo>
                    <a:pt x="1671638" y="1103567"/>
                  </a:lnTo>
                  <a:lnTo>
                    <a:pt x="1653540" y="1155097"/>
                  </a:lnTo>
                  <a:lnTo>
                    <a:pt x="1578102" y="1201960"/>
                  </a:lnTo>
                  <a:lnTo>
                    <a:pt x="1610392" y="1293305"/>
                  </a:lnTo>
                  <a:lnTo>
                    <a:pt x="1554385" y="1343882"/>
                  </a:lnTo>
                  <a:lnTo>
                    <a:pt x="1497140" y="1351121"/>
                  </a:lnTo>
                  <a:lnTo>
                    <a:pt x="1473041" y="1478852"/>
                  </a:lnTo>
                  <a:lnTo>
                    <a:pt x="1422273" y="1528191"/>
                  </a:lnTo>
                  <a:lnTo>
                    <a:pt x="1512570" y="1586675"/>
                  </a:lnTo>
                  <a:lnTo>
                    <a:pt x="1494949" y="1619917"/>
                  </a:lnTo>
                  <a:lnTo>
                    <a:pt x="1458944" y="1605344"/>
                  </a:lnTo>
                  <a:lnTo>
                    <a:pt x="1468755" y="1649730"/>
                  </a:lnTo>
                  <a:lnTo>
                    <a:pt x="1443609" y="1659827"/>
                  </a:lnTo>
                  <a:lnTo>
                    <a:pt x="1464564" y="1677543"/>
                  </a:lnTo>
                  <a:lnTo>
                    <a:pt x="1431703" y="1709357"/>
                  </a:lnTo>
                  <a:lnTo>
                    <a:pt x="1457325" y="1838801"/>
                  </a:lnTo>
                  <a:lnTo>
                    <a:pt x="1520095" y="1826514"/>
                  </a:lnTo>
                  <a:lnTo>
                    <a:pt x="1597343" y="1964055"/>
                  </a:lnTo>
                  <a:lnTo>
                    <a:pt x="1590009" y="2034731"/>
                  </a:lnTo>
                  <a:lnTo>
                    <a:pt x="1660970" y="2025587"/>
                  </a:lnTo>
                  <a:lnTo>
                    <a:pt x="1699070" y="2073307"/>
                  </a:lnTo>
                  <a:lnTo>
                    <a:pt x="1660970" y="2166081"/>
                  </a:lnTo>
                  <a:lnTo>
                    <a:pt x="1745075" y="2202371"/>
                  </a:lnTo>
                  <a:lnTo>
                    <a:pt x="1736693" y="2278285"/>
                  </a:lnTo>
                  <a:lnTo>
                    <a:pt x="1701356" y="2284286"/>
                  </a:lnTo>
                  <a:lnTo>
                    <a:pt x="1678496" y="2360962"/>
                  </a:lnTo>
                  <a:lnTo>
                    <a:pt x="1630014" y="2396585"/>
                  </a:lnTo>
                  <a:lnTo>
                    <a:pt x="1637252" y="2421446"/>
                  </a:lnTo>
                  <a:lnTo>
                    <a:pt x="1670780" y="2419731"/>
                  </a:lnTo>
                  <a:lnTo>
                    <a:pt x="1670971" y="2458688"/>
                  </a:lnTo>
                  <a:lnTo>
                    <a:pt x="1616488" y="2517934"/>
                  </a:lnTo>
                  <a:lnTo>
                    <a:pt x="1571054" y="2539937"/>
                  </a:lnTo>
                  <a:lnTo>
                    <a:pt x="1465421" y="2492597"/>
                  </a:lnTo>
                  <a:lnTo>
                    <a:pt x="1440657" y="2557558"/>
                  </a:lnTo>
                  <a:lnTo>
                    <a:pt x="1262348" y="2521935"/>
                  </a:lnTo>
                  <a:lnTo>
                    <a:pt x="1199198" y="2586895"/>
                  </a:lnTo>
                  <a:lnTo>
                    <a:pt x="1191197" y="2647474"/>
                  </a:lnTo>
                  <a:lnTo>
                    <a:pt x="1155287" y="2603659"/>
                  </a:lnTo>
                  <a:lnTo>
                    <a:pt x="1089660" y="2582894"/>
                  </a:lnTo>
                  <a:lnTo>
                    <a:pt x="1061752" y="2620423"/>
                  </a:lnTo>
                  <a:lnTo>
                    <a:pt x="957739" y="2642902"/>
                  </a:lnTo>
                  <a:lnTo>
                    <a:pt x="934212" y="2674239"/>
                  </a:lnTo>
                  <a:lnTo>
                    <a:pt x="892778" y="2615660"/>
                  </a:lnTo>
                  <a:lnTo>
                    <a:pt x="924211" y="2589753"/>
                  </a:lnTo>
                  <a:lnTo>
                    <a:pt x="921830" y="2555272"/>
                  </a:lnTo>
                  <a:lnTo>
                    <a:pt x="878110" y="2518506"/>
                  </a:lnTo>
                  <a:lnTo>
                    <a:pt x="902208" y="2475548"/>
                  </a:lnTo>
                  <a:lnTo>
                    <a:pt x="870871" y="2467833"/>
                  </a:lnTo>
                  <a:lnTo>
                    <a:pt x="854202" y="2394871"/>
                  </a:lnTo>
                  <a:lnTo>
                    <a:pt x="705040" y="2295334"/>
                  </a:lnTo>
                  <a:lnTo>
                    <a:pt x="686181" y="2335054"/>
                  </a:lnTo>
                  <a:lnTo>
                    <a:pt x="640175" y="2351532"/>
                  </a:lnTo>
                  <a:lnTo>
                    <a:pt x="625888" y="2299335"/>
                  </a:lnTo>
                  <a:lnTo>
                    <a:pt x="672656" y="2229422"/>
                  </a:lnTo>
                  <a:lnTo>
                    <a:pt x="569786" y="2119503"/>
                  </a:lnTo>
                  <a:lnTo>
                    <a:pt x="552546" y="2107502"/>
                  </a:lnTo>
                  <a:lnTo>
                    <a:pt x="508445" y="2140077"/>
                  </a:lnTo>
                  <a:lnTo>
                    <a:pt x="439007" y="2110359"/>
                  </a:lnTo>
                  <a:lnTo>
                    <a:pt x="366332" y="2117217"/>
                  </a:lnTo>
                  <a:lnTo>
                    <a:pt x="358712" y="2053304"/>
                  </a:lnTo>
                  <a:lnTo>
                    <a:pt x="294132" y="2059877"/>
                  </a:lnTo>
                  <a:lnTo>
                    <a:pt x="232601" y="1918621"/>
                  </a:lnTo>
                  <a:lnTo>
                    <a:pt x="176975" y="1922050"/>
                  </a:lnTo>
                  <a:lnTo>
                    <a:pt x="73057" y="1862804"/>
                  </a:lnTo>
                  <a:lnTo>
                    <a:pt x="49530" y="1811846"/>
                  </a:lnTo>
                  <a:lnTo>
                    <a:pt x="0" y="1807559"/>
                  </a:lnTo>
                  <a:lnTo>
                    <a:pt x="0" y="1807559"/>
                  </a:lnTo>
                  <a:lnTo>
                    <a:pt x="35624" y="1743742"/>
                  </a:lnTo>
                  <a:lnTo>
                    <a:pt x="38386" y="1660112"/>
                  </a:lnTo>
                  <a:lnTo>
                    <a:pt x="164783" y="1573816"/>
                  </a:lnTo>
                  <a:lnTo>
                    <a:pt x="138589" y="1546289"/>
                  </a:lnTo>
                  <a:lnTo>
                    <a:pt x="192596" y="1491425"/>
                  </a:lnTo>
                  <a:lnTo>
                    <a:pt x="280892" y="1461040"/>
                  </a:lnTo>
                  <a:lnTo>
                    <a:pt x="240506" y="1420844"/>
                  </a:lnTo>
                  <a:lnTo>
                    <a:pt x="247745" y="1353693"/>
                  </a:lnTo>
                  <a:lnTo>
                    <a:pt x="170498" y="1284732"/>
                  </a:lnTo>
                  <a:lnTo>
                    <a:pt x="75819" y="1296257"/>
                  </a:lnTo>
                  <a:lnTo>
                    <a:pt x="79153" y="1248537"/>
                  </a:lnTo>
                  <a:lnTo>
                    <a:pt x="9144" y="1157097"/>
                  </a:lnTo>
                  <a:lnTo>
                    <a:pt x="37624" y="1161384"/>
                  </a:lnTo>
                  <a:lnTo>
                    <a:pt x="53435" y="1112234"/>
                  </a:lnTo>
                  <a:lnTo>
                    <a:pt x="79915" y="1130903"/>
                  </a:lnTo>
                  <a:lnTo>
                    <a:pt x="136970" y="1086612"/>
                  </a:lnTo>
                  <a:lnTo>
                    <a:pt x="145256" y="1021556"/>
                  </a:lnTo>
                  <a:lnTo>
                    <a:pt x="170307" y="1020128"/>
                  </a:lnTo>
                  <a:lnTo>
                    <a:pt x="155829" y="988124"/>
                  </a:lnTo>
                  <a:lnTo>
                    <a:pt x="181261" y="887063"/>
                  </a:lnTo>
                  <a:lnTo>
                    <a:pt x="200311" y="972884"/>
                  </a:lnTo>
                  <a:lnTo>
                    <a:pt x="431387" y="962787"/>
                  </a:lnTo>
                  <a:lnTo>
                    <a:pt x="558641" y="914400"/>
                  </a:lnTo>
                  <a:lnTo>
                    <a:pt x="558641" y="914400"/>
                  </a:lnTo>
                  <a:lnTo>
                    <a:pt x="558641" y="902875"/>
                  </a:lnTo>
                  <a:lnTo>
                    <a:pt x="558641" y="902875"/>
                  </a:lnTo>
                  <a:lnTo>
                    <a:pt x="509016" y="855917"/>
                  </a:lnTo>
                  <a:lnTo>
                    <a:pt x="586835" y="813245"/>
                  </a:lnTo>
                  <a:lnTo>
                    <a:pt x="580549" y="781812"/>
                  </a:lnTo>
                  <a:lnTo>
                    <a:pt x="512731" y="700754"/>
                  </a:lnTo>
                  <a:lnTo>
                    <a:pt x="525114" y="684276"/>
                  </a:lnTo>
                  <a:lnTo>
                    <a:pt x="492919" y="676466"/>
                  </a:lnTo>
                  <a:lnTo>
                    <a:pt x="515874" y="649319"/>
                  </a:lnTo>
                  <a:lnTo>
                    <a:pt x="444151" y="618173"/>
                  </a:lnTo>
                  <a:lnTo>
                    <a:pt x="536829" y="587026"/>
                  </a:lnTo>
                  <a:lnTo>
                    <a:pt x="524923" y="554927"/>
                  </a:lnTo>
                  <a:lnTo>
                    <a:pt x="577596" y="528638"/>
                  </a:lnTo>
                  <a:lnTo>
                    <a:pt x="605599" y="548545"/>
                  </a:lnTo>
                  <a:lnTo>
                    <a:pt x="639128" y="531495"/>
                  </a:lnTo>
                  <a:lnTo>
                    <a:pt x="790289" y="410146"/>
                  </a:lnTo>
                  <a:lnTo>
                    <a:pt x="780097" y="329946"/>
                  </a:lnTo>
                  <a:lnTo>
                    <a:pt x="735997" y="324517"/>
                  </a:lnTo>
                  <a:lnTo>
                    <a:pt x="705803" y="360045"/>
                  </a:lnTo>
                  <a:lnTo>
                    <a:pt x="694849" y="333756"/>
                  </a:lnTo>
                  <a:lnTo>
                    <a:pt x="790671" y="272129"/>
                  </a:lnTo>
                  <a:lnTo>
                    <a:pt x="766001" y="227838"/>
                  </a:lnTo>
                  <a:lnTo>
                    <a:pt x="802672" y="181166"/>
                  </a:lnTo>
                  <a:close/>
                </a:path>
              </a:pathLst>
            </a:custGeom>
            <a:solidFill>
              <a:schemeClr val="bg1">
                <a:lumMod val="75000"/>
              </a:schemeClr>
            </a:solidFill>
            <a:ln w="4763" cap="flat">
              <a:solidFill>
                <a:srgbClr val="FFFFFF"/>
              </a:solidFill>
              <a:prstDash val="solid"/>
              <a:miter/>
            </a:ln>
          </p:spPr>
          <p:txBody>
            <a:bodyPr rtlCol="0" anchor="ctr"/>
            <a:lstStyle/>
            <a:p>
              <a:endParaRPr lang="nl-BE" dirty="0"/>
            </a:p>
          </p:txBody>
        </p:sp>
        <p:sp>
          <p:nvSpPr>
            <p:cNvPr id="36" name="Freeform: Shape 35">
              <a:extLst>
                <a:ext uri="{FF2B5EF4-FFF2-40B4-BE49-F238E27FC236}">
                  <a16:creationId xmlns:a16="http://schemas.microsoft.com/office/drawing/2014/main" id="{708ED2F7-D9A1-47C9-98CA-07DD36AC08F9}"/>
                </a:ext>
              </a:extLst>
            </p:cNvPr>
            <p:cNvSpPr/>
            <p:nvPr/>
          </p:nvSpPr>
          <p:spPr>
            <a:xfrm>
              <a:off x="4210526" y="2383727"/>
              <a:ext cx="2057400" cy="2476501"/>
            </a:xfrm>
            <a:custGeom>
              <a:avLst/>
              <a:gdLst>
                <a:gd name="connsiteX0" fmla="*/ 537877 w 2057400"/>
                <a:gd name="connsiteY0" fmla="*/ 308896 h 2476500"/>
                <a:gd name="connsiteX1" fmla="*/ 532543 w 2057400"/>
                <a:gd name="connsiteY1" fmla="*/ 250984 h 2476500"/>
                <a:gd name="connsiteX2" fmla="*/ 580168 w 2057400"/>
                <a:gd name="connsiteY2" fmla="*/ 228600 h 2476500"/>
                <a:gd name="connsiteX3" fmla="*/ 661130 w 2057400"/>
                <a:gd name="connsiteY3" fmla="*/ 255079 h 2476500"/>
                <a:gd name="connsiteX4" fmla="*/ 706469 w 2057400"/>
                <a:gd name="connsiteY4" fmla="*/ 236982 h 2476500"/>
                <a:gd name="connsiteX5" fmla="*/ 680942 w 2057400"/>
                <a:gd name="connsiteY5" fmla="*/ 160496 h 2476500"/>
                <a:gd name="connsiteX6" fmla="*/ 697230 w 2057400"/>
                <a:gd name="connsiteY6" fmla="*/ 120015 h 2476500"/>
                <a:gd name="connsiteX7" fmla="*/ 771715 w 2057400"/>
                <a:gd name="connsiteY7" fmla="*/ 155829 h 2476500"/>
                <a:gd name="connsiteX8" fmla="*/ 787813 w 2057400"/>
                <a:gd name="connsiteY8" fmla="*/ 115062 h 2476500"/>
                <a:gd name="connsiteX9" fmla="*/ 826008 w 2057400"/>
                <a:gd name="connsiteY9" fmla="*/ 108109 h 2476500"/>
                <a:gd name="connsiteX10" fmla="*/ 843820 w 2057400"/>
                <a:gd name="connsiteY10" fmla="*/ 171259 h 2476500"/>
                <a:gd name="connsiteX11" fmla="*/ 893064 w 2057400"/>
                <a:gd name="connsiteY11" fmla="*/ 134302 h 2476500"/>
                <a:gd name="connsiteX12" fmla="*/ 932497 w 2057400"/>
                <a:gd name="connsiteY12" fmla="*/ 167164 h 2476500"/>
                <a:gd name="connsiteX13" fmla="*/ 925354 w 2057400"/>
                <a:gd name="connsiteY13" fmla="*/ 134588 h 2476500"/>
                <a:gd name="connsiteX14" fmla="*/ 1135380 w 2057400"/>
                <a:gd name="connsiteY14" fmla="*/ 73723 h 2476500"/>
                <a:gd name="connsiteX15" fmla="*/ 1132618 w 2057400"/>
                <a:gd name="connsiteY15" fmla="*/ 53626 h 2476500"/>
                <a:gd name="connsiteX16" fmla="*/ 1185863 w 2057400"/>
                <a:gd name="connsiteY16" fmla="*/ 58293 h 2476500"/>
                <a:gd name="connsiteX17" fmla="*/ 1230059 w 2057400"/>
                <a:gd name="connsiteY17" fmla="*/ 0 h 2476500"/>
                <a:gd name="connsiteX18" fmla="*/ 1289780 w 2057400"/>
                <a:gd name="connsiteY18" fmla="*/ 14002 h 2476500"/>
                <a:gd name="connsiteX19" fmla="*/ 1289780 w 2057400"/>
                <a:gd name="connsiteY19" fmla="*/ 14002 h 2476500"/>
                <a:gd name="connsiteX20" fmla="*/ 1280160 w 2057400"/>
                <a:gd name="connsiteY20" fmla="*/ 84201 h 2476500"/>
                <a:gd name="connsiteX21" fmla="*/ 1369600 w 2057400"/>
                <a:gd name="connsiteY21" fmla="*/ 170974 h 2476500"/>
                <a:gd name="connsiteX22" fmla="*/ 1407605 w 2057400"/>
                <a:gd name="connsiteY22" fmla="*/ 251841 h 2476500"/>
                <a:gd name="connsiteX23" fmla="*/ 1417987 w 2057400"/>
                <a:gd name="connsiteY23" fmla="*/ 309753 h 2476500"/>
                <a:gd name="connsiteX24" fmla="*/ 1385697 w 2057400"/>
                <a:gd name="connsiteY24" fmla="*/ 332422 h 2476500"/>
                <a:gd name="connsiteX25" fmla="*/ 1491329 w 2057400"/>
                <a:gd name="connsiteY25" fmla="*/ 339947 h 2476500"/>
                <a:gd name="connsiteX26" fmla="*/ 1495235 w 2057400"/>
                <a:gd name="connsiteY26" fmla="*/ 386143 h 2476500"/>
                <a:gd name="connsiteX27" fmla="*/ 1535811 w 2057400"/>
                <a:gd name="connsiteY27" fmla="*/ 416338 h 2476500"/>
                <a:gd name="connsiteX28" fmla="*/ 1581912 w 2057400"/>
                <a:gd name="connsiteY28" fmla="*/ 391954 h 2476500"/>
                <a:gd name="connsiteX29" fmla="*/ 1558576 w 2057400"/>
                <a:gd name="connsiteY29" fmla="*/ 418719 h 2476500"/>
                <a:gd name="connsiteX30" fmla="*/ 1567529 w 2057400"/>
                <a:gd name="connsiteY30" fmla="*/ 454438 h 2476500"/>
                <a:gd name="connsiteX31" fmla="*/ 1618107 w 2057400"/>
                <a:gd name="connsiteY31" fmla="*/ 463105 h 2476500"/>
                <a:gd name="connsiteX32" fmla="*/ 1599152 w 2057400"/>
                <a:gd name="connsiteY32" fmla="*/ 478250 h 2476500"/>
                <a:gd name="connsiteX33" fmla="*/ 1622489 w 2057400"/>
                <a:gd name="connsiteY33" fmla="*/ 519779 h 2476500"/>
                <a:gd name="connsiteX34" fmla="*/ 1687354 w 2057400"/>
                <a:gd name="connsiteY34" fmla="*/ 489585 h 2476500"/>
                <a:gd name="connsiteX35" fmla="*/ 1757458 w 2057400"/>
                <a:gd name="connsiteY35" fmla="*/ 608838 h 2476500"/>
                <a:gd name="connsiteX36" fmla="*/ 1731645 w 2057400"/>
                <a:gd name="connsiteY36" fmla="*/ 671798 h 2476500"/>
                <a:gd name="connsiteX37" fmla="*/ 1756505 w 2057400"/>
                <a:gd name="connsiteY37" fmla="*/ 709803 h 2476500"/>
                <a:gd name="connsiteX38" fmla="*/ 1852993 w 2057400"/>
                <a:gd name="connsiteY38" fmla="*/ 738188 h 2476500"/>
                <a:gd name="connsiteX39" fmla="*/ 1842325 w 2057400"/>
                <a:gd name="connsiteY39" fmla="*/ 784003 h 2476500"/>
                <a:gd name="connsiteX40" fmla="*/ 1872329 w 2057400"/>
                <a:gd name="connsiteY40" fmla="*/ 821341 h 2476500"/>
                <a:gd name="connsiteX41" fmla="*/ 1972723 w 2057400"/>
                <a:gd name="connsiteY41" fmla="*/ 754094 h 2476500"/>
                <a:gd name="connsiteX42" fmla="*/ 2050161 w 2057400"/>
                <a:gd name="connsiteY42" fmla="*/ 780193 h 2476500"/>
                <a:gd name="connsiteX43" fmla="*/ 2050161 w 2057400"/>
                <a:gd name="connsiteY43" fmla="*/ 780193 h 2476500"/>
                <a:gd name="connsiteX44" fmla="*/ 2063115 w 2057400"/>
                <a:gd name="connsiteY44" fmla="*/ 814388 h 2476500"/>
                <a:gd name="connsiteX45" fmla="*/ 2026444 w 2057400"/>
                <a:gd name="connsiteY45" fmla="*/ 861060 h 2476500"/>
                <a:gd name="connsiteX46" fmla="*/ 2051114 w 2057400"/>
                <a:gd name="connsiteY46" fmla="*/ 905351 h 2476500"/>
                <a:gd name="connsiteX47" fmla="*/ 1955292 w 2057400"/>
                <a:gd name="connsiteY47" fmla="*/ 966978 h 2476500"/>
                <a:gd name="connsiteX48" fmla="*/ 1966246 w 2057400"/>
                <a:gd name="connsiteY48" fmla="*/ 993267 h 2476500"/>
                <a:gd name="connsiteX49" fmla="*/ 1996440 w 2057400"/>
                <a:gd name="connsiteY49" fmla="*/ 957739 h 2476500"/>
                <a:gd name="connsiteX50" fmla="*/ 2040541 w 2057400"/>
                <a:gd name="connsiteY50" fmla="*/ 963168 h 2476500"/>
                <a:gd name="connsiteX51" fmla="*/ 2050732 w 2057400"/>
                <a:gd name="connsiteY51" fmla="*/ 1043368 h 2476500"/>
                <a:gd name="connsiteX52" fmla="*/ 1899571 w 2057400"/>
                <a:gd name="connsiteY52" fmla="*/ 1164717 h 2476500"/>
                <a:gd name="connsiteX53" fmla="*/ 1866043 w 2057400"/>
                <a:gd name="connsiteY53" fmla="*/ 1181767 h 2476500"/>
                <a:gd name="connsiteX54" fmla="*/ 1838039 w 2057400"/>
                <a:gd name="connsiteY54" fmla="*/ 1161859 h 2476500"/>
                <a:gd name="connsiteX55" fmla="*/ 1785366 w 2057400"/>
                <a:gd name="connsiteY55" fmla="*/ 1188148 h 2476500"/>
                <a:gd name="connsiteX56" fmla="*/ 1797272 w 2057400"/>
                <a:gd name="connsiteY56" fmla="*/ 1220248 h 2476500"/>
                <a:gd name="connsiteX57" fmla="*/ 1704594 w 2057400"/>
                <a:gd name="connsiteY57" fmla="*/ 1251395 h 2476500"/>
                <a:gd name="connsiteX58" fmla="*/ 1776317 w 2057400"/>
                <a:gd name="connsiteY58" fmla="*/ 1282541 h 2476500"/>
                <a:gd name="connsiteX59" fmla="*/ 1753362 w 2057400"/>
                <a:gd name="connsiteY59" fmla="*/ 1309688 h 2476500"/>
                <a:gd name="connsiteX60" fmla="*/ 1785557 w 2057400"/>
                <a:gd name="connsiteY60" fmla="*/ 1317498 h 2476500"/>
                <a:gd name="connsiteX61" fmla="*/ 1773174 w 2057400"/>
                <a:gd name="connsiteY61" fmla="*/ 1333976 h 2476500"/>
                <a:gd name="connsiteX62" fmla="*/ 1840992 w 2057400"/>
                <a:gd name="connsiteY62" fmla="*/ 1415034 h 2476500"/>
                <a:gd name="connsiteX63" fmla="*/ 1847279 w 2057400"/>
                <a:gd name="connsiteY63" fmla="*/ 1446466 h 2476500"/>
                <a:gd name="connsiteX64" fmla="*/ 1769459 w 2057400"/>
                <a:gd name="connsiteY64" fmla="*/ 1489139 h 2476500"/>
                <a:gd name="connsiteX65" fmla="*/ 1819084 w 2057400"/>
                <a:gd name="connsiteY65" fmla="*/ 1536097 h 2476500"/>
                <a:gd name="connsiteX66" fmla="*/ 1819084 w 2057400"/>
                <a:gd name="connsiteY66" fmla="*/ 1536097 h 2476500"/>
                <a:gd name="connsiteX67" fmla="*/ 1819084 w 2057400"/>
                <a:gd name="connsiteY67" fmla="*/ 1547622 h 2476500"/>
                <a:gd name="connsiteX68" fmla="*/ 1819084 w 2057400"/>
                <a:gd name="connsiteY68" fmla="*/ 1547622 h 2476500"/>
                <a:gd name="connsiteX69" fmla="*/ 1691831 w 2057400"/>
                <a:gd name="connsiteY69" fmla="*/ 1596009 h 2476500"/>
                <a:gd name="connsiteX70" fmla="*/ 1460754 w 2057400"/>
                <a:gd name="connsiteY70" fmla="*/ 1606106 h 2476500"/>
                <a:gd name="connsiteX71" fmla="*/ 1441704 w 2057400"/>
                <a:gd name="connsiteY71" fmla="*/ 1520285 h 2476500"/>
                <a:gd name="connsiteX72" fmla="*/ 1416272 w 2057400"/>
                <a:gd name="connsiteY72" fmla="*/ 1621346 h 2476500"/>
                <a:gd name="connsiteX73" fmla="*/ 1430750 w 2057400"/>
                <a:gd name="connsiteY73" fmla="*/ 1653349 h 2476500"/>
                <a:gd name="connsiteX74" fmla="*/ 1405699 w 2057400"/>
                <a:gd name="connsiteY74" fmla="*/ 1654778 h 2476500"/>
                <a:gd name="connsiteX75" fmla="*/ 1397413 w 2057400"/>
                <a:gd name="connsiteY75" fmla="*/ 1719834 h 2476500"/>
                <a:gd name="connsiteX76" fmla="*/ 1340358 w 2057400"/>
                <a:gd name="connsiteY76" fmla="*/ 1764125 h 2476500"/>
                <a:gd name="connsiteX77" fmla="*/ 1313879 w 2057400"/>
                <a:gd name="connsiteY77" fmla="*/ 1745456 h 2476500"/>
                <a:gd name="connsiteX78" fmla="*/ 1298067 w 2057400"/>
                <a:gd name="connsiteY78" fmla="*/ 1794605 h 2476500"/>
                <a:gd name="connsiteX79" fmla="*/ 1269587 w 2057400"/>
                <a:gd name="connsiteY79" fmla="*/ 1790319 h 2476500"/>
                <a:gd name="connsiteX80" fmla="*/ 1339596 w 2057400"/>
                <a:gd name="connsiteY80" fmla="*/ 1881759 h 2476500"/>
                <a:gd name="connsiteX81" fmla="*/ 1336262 w 2057400"/>
                <a:gd name="connsiteY81" fmla="*/ 1929479 h 2476500"/>
                <a:gd name="connsiteX82" fmla="*/ 1430941 w 2057400"/>
                <a:gd name="connsiteY82" fmla="*/ 1917954 h 2476500"/>
                <a:gd name="connsiteX83" fmla="*/ 1508189 w 2057400"/>
                <a:gd name="connsiteY83" fmla="*/ 1986915 h 2476500"/>
                <a:gd name="connsiteX84" fmla="*/ 1500949 w 2057400"/>
                <a:gd name="connsiteY84" fmla="*/ 2054066 h 2476500"/>
                <a:gd name="connsiteX85" fmla="*/ 1541336 w 2057400"/>
                <a:gd name="connsiteY85" fmla="*/ 2094262 h 2476500"/>
                <a:gd name="connsiteX86" fmla="*/ 1453039 w 2057400"/>
                <a:gd name="connsiteY86" fmla="*/ 2124647 h 2476500"/>
                <a:gd name="connsiteX87" fmla="*/ 1399032 w 2057400"/>
                <a:gd name="connsiteY87" fmla="*/ 2179510 h 2476500"/>
                <a:gd name="connsiteX88" fmla="*/ 1425226 w 2057400"/>
                <a:gd name="connsiteY88" fmla="*/ 2207038 h 2476500"/>
                <a:gd name="connsiteX89" fmla="*/ 1298829 w 2057400"/>
                <a:gd name="connsiteY89" fmla="*/ 2293334 h 2476500"/>
                <a:gd name="connsiteX90" fmla="*/ 1296067 w 2057400"/>
                <a:gd name="connsiteY90" fmla="*/ 2376964 h 2476500"/>
                <a:gd name="connsiteX91" fmla="*/ 1260443 w 2057400"/>
                <a:gd name="connsiteY91" fmla="*/ 2440781 h 2476500"/>
                <a:gd name="connsiteX92" fmla="*/ 1260443 w 2057400"/>
                <a:gd name="connsiteY92" fmla="*/ 2440781 h 2476500"/>
                <a:gd name="connsiteX93" fmla="*/ 1186720 w 2057400"/>
                <a:gd name="connsiteY93" fmla="*/ 2482025 h 2476500"/>
                <a:gd name="connsiteX94" fmla="*/ 1042988 w 2057400"/>
                <a:gd name="connsiteY94" fmla="*/ 2464879 h 2476500"/>
                <a:gd name="connsiteX95" fmla="*/ 1086136 w 2057400"/>
                <a:gd name="connsiteY95" fmla="*/ 2388965 h 2476500"/>
                <a:gd name="connsiteX96" fmla="*/ 1034796 w 2057400"/>
                <a:gd name="connsiteY96" fmla="*/ 2253996 h 2476500"/>
                <a:gd name="connsiteX97" fmla="*/ 1060037 w 2057400"/>
                <a:gd name="connsiteY97" fmla="*/ 2253139 h 2476500"/>
                <a:gd name="connsiteX98" fmla="*/ 1110996 w 2057400"/>
                <a:gd name="connsiteY98" fmla="*/ 2131314 h 2476500"/>
                <a:gd name="connsiteX99" fmla="*/ 1035177 w 2057400"/>
                <a:gd name="connsiteY99" fmla="*/ 2020252 h 2476500"/>
                <a:gd name="connsiteX100" fmla="*/ 930688 w 2057400"/>
                <a:gd name="connsiteY100" fmla="*/ 1991773 h 2476500"/>
                <a:gd name="connsiteX101" fmla="*/ 928116 w 2057400"/>
                <a:gd name="connsiteY101" fmla="*/ 1961293 h 2476500"/>
                <a:gd name="connsiteX102" fmla="*/ 934212 w 2057400"/>
                <a:gd name="connsiteY102" fmla="*/ 1921955 h 2476500"/>
                <a:gd name="connsiteX103" fmla="*/ 981075 w 2057400"/>
                <a:gd name="connsiteY103" fmla="*/ 1888046 h 2476500"/>
                <a:gd name="connsiteX104" fmla="*/ 983837 w 2057400"/>
                <a:gd name="connsiteY104" fmla="*/ 1797748 h 2476500"/>
                <a:gd name="connsiteX105" fmla="*/ 1023652 w 2057400"/>
                <a:gd name="connsiteY105" fmla="*/ 1762125 h 2476500"/>
                <a:gd name="connsiteX106" fmla="*/ 984599 w 2057400"/>
                <a:gd name="connsiteY106" fmla="*/ 1684687 h 2476500"/>
                <a:gd name="connsiteX107" fmla="*/ 1017937 w 2057400"/>
                <a:gd name="connsiteY107" fmla="*/ 1678400 h 2476500"/>
                <a:gd name="connsiteX108" fmla="*/ 1042035 w 2057400"/>
                <a:gd name="connsiteY108" fmla="*/ 1579340 h 2476500"/>
                <a:gd name="connsiteX109" fmla="*/ 1080802 w 2057400"/>
                <a:gd name="connsiteY109" fmla="*/ 1618488 h 2476500"/>
                <a:gd name="connsiteX110" fmla="*/ 1072801 w 2057400"/>
                <a:gd name="connsiteY110" fmla="*/ 1527143 h 2476500"/>
                <a:gd name="connsiteX111" fmla="*/ 1125760 w 2057400"/>
                <a:gd name="connsiteY111" fmla="*/ 1478185 h 2476500"/>
                <a:gd name="connsiteX112" fmla="*/ 1089660 w 2057400"/>
                <a:gd name="connsiteY112" fmla="*/ 1431417 h 2476500"/>
                <a:gd name="connsiteX113" fmla="*/ 1013270 w 2057400"/>
                <a:gd name="connsiteY113" fmla="*/ 1427702 h 2476500"/>
                <a:gd name="connsiteX114" fmla="*/ 996982 w 2057400"/>
                <a:gd name="connsiteY114" fmla="*/ 1386745 h 2476500"/>
                <a:gd name="connsiteX115" fmla="*/ 878777 w 2057400"/>
                <a:gd name="connsiteY115" fmla="*/ 1478471 h 2476500"/>
                <a:gd name="connsiteX116" fmla="*/ 855440 w 2057400"/>
                <a:gd name="connsiteY116" fmla="*/ 1550194 h 2476500"/>
                <a:gd name="connsiteX117" fmla="*/ 750380 w 2057400"/>
                <a:gd name="connsiteY117" fmla="*/ 1626870 h 2476500"/>
                <a:gd name="connsiteX118" fmla="*/ 725234 w 2057400"/>
                <a:gd name="connsiteY118" fmla="*/ 1680115 h 2476500"/>
                <a:gd name="connsiteX119" fmla="*/ 761333 w 2057400"/>
                <a:gd name="connsiteY119" fmla="*/ 1724406 h 2476500"/>
                <a:gd name="connsiteX120" fmla="*/ 732663 w 2057400"/>
                <a:gd name="connsiteY120" fmla="*/ 1797177 h 2476500"/>
                <a:gd name="connsiteX121" fmla="*/ 748760 w 2057400"/>
                <a:gd name="connsiteY121" fmla="*/ 1883473 h 2476500"/>
                <a:gd name="connsiteX122" fmla="*/ 573500 w 2057400"/>
                <a:gd name="connsiteY122" fmla="*/ 1908715 h 2476500"/>
                <a:gd name="connsiteX123" fmla="*/ 468439 w 2057400"/>
                <a:gd name="connsiteY123" fmla="*/ 1959007 h 2476500"/>
                <a:gd name="connsiteX124" fmla="*/ 437674 w 2057400"/>
                <a:gd name="connsiteY124" fmla="*/ 2012442 h 2476500"/>
                <a:gd name="connsiteX125" fmla="*/ 269177 w 2057400"/>
                <a:gd name="connsiteY125" fmla="*/ 2037969 h 2476500"/>
                <a:gd name="connsiteX126" fmla="*/ 269177 w 2057400"/>
                <a:gd name="connsiteY126" fmla="*/ 2037969 h 2476500"/>
                <a:gd name="connsiteX127" fmla="*/ 291274 w 2057400"/>
                <a:gd name="connsiteY127" fmla="*/ 1991773 h 2476500"/>
                <a:gd name="connsiteX128" fmla="*/ 235458 w 2057400"/>
                <a:gd name="connsiteY128" fmla="*/ 1875377 h 2476500"/>
                <a:gd name="connsiteX129" fmla="*/ 226600 w 2057400"/>
                <a:gd name="connsiteY129" fmla="*/ 1738217 h 2476500"/>
                <a:gd name="connsiteX130" fmla="*/ 191738 w 2057400"/>
                <a:gd name="connsiteY130" fmla="*/ 1726121 h 2476500"/>
                <a:gd name="connsiteX131" fmla="*/ 182880 w 2057400"/>
                <a:gd name="connsiteY131" fmla="*/ 1559719 h 2476500"/>
                <a:gd name="connsiteX132" fmla="*/ 210312 w 2057400"/>
                <a:gd name="connsiteY132" fmla="*/ 1517999 h 2476500"/>
                <a:gd name="connsiteX133" fmla="*/ 138970 w 2057400"/>
                <a:gd name="connsiteY133" fmla="*/ 1386745 h 2476500"/>
                <a:gd name="connsiteX134" fmla="*/ 201739 w 2057400"/>
                <a:gd name="connsiteY134" fmla="*/ 1341787 h 2476500"/>
                <a:gd name="connsiteX135" fmla="*/ 197548 w 2057400"/>
                <a:gd name="connsiteY135" fmla="*/ 1259776 h 2476500"/>
                <a:gd name="connsiteX136" fmla="*/ 197548 w 2057400"/>
                <a:gd name="connsiteY136" fmla="*/ 1259776 h 2476500"/>
                <a:gd name="connsiteX137" fmla="*/ 204026 w 2057400"/>
                <a:gd name="connsiteY137" fmla="*/ 1259776 h 2476500"/>
                <a:gd name="connsiteX138" fmla="*/ 204026 w 2057400"/>
                <a:gd name="connsiteY138" fmla="*/ 1259776 h 2476500"/>
                <a:gd name="connsiteX139" fmla="*/ 207740 w 2057400"/>
                <a:gd name="connsiteY139" fmla="*/ 1212437 h 2476500"/>
                <a:gd name="connsiteX140" fmla="*/ 207740 w 2057400"/>
                <a:gd name="connsiteY140" fmla="*/ 1212437 h 2476500"/>
                <a:gd name="connsiteX141" fmla="*/ 209169 w 2057400"/>
                <a:gd name="connsiteY141" fmla="*/ 1202626 h 2476500"/>
                <a:gd name="connsiteX142" fmla="*/ 209169 w 2057400"/>
                <a:gd name="connsiteY142" fmla="*/ 1202626 h 2476500"/>
                <a:gd name="connsiteX143" fmla="*/ 182880 w 2057400"/>
                <a:gd name="connsiteY143" fmla="*/ 1183481 h 2476500"/>
                <a:gd name="connsiteX144" fmla="*/ 182880 w 2057400"/>
                <a:gd name="connsiteY144" fmla="*/ 1183481 h 2476500"/>
                <a:gd name="connsiteX145" fmla="*/ 164687 w 2057400"/>
                <a:gd name="connsiteY145" fmla="*/ 1183481 h 2476500"/>
                <a:gd name="connsiteX146" fmla="*/ 164687 w 2057400"/>
                <a:gd name="connsiteY146" fmla="*/ 1183481 h 2476500"/>
                <a:gd name="connsiteX147" fmla="*/ 146780 w 2057400"/>
                <a:gd name="connsiteY147" fmla="*/ 1173099 h 2476500"/>
                <a:gd name="connsiteX148" fmla="*/ 106585 w 2057400"/>
                <a:gd name="connsiteY148" fmla="*/ 1218438 h 2476500"/>
                <a:gd name="connsiteX149" fmla="*/ 0 w 2057400"/>
                <a:gd name="connsiteY149" fmla="*/ 1135571 h 2476500"/>
                <a:gd name="connsiteX150" fmla="*/ 76867 w 2057400"/>
                <a:gd name="connsiteY150" fmla="*/ 1073087 h 2476500"/>
                <a:gd name="connsiteX151" fmla="*/ 132493 w 2057400"/>
                <a:gd name="connsiteY151" fmla="*/ 1078325 h 2476500"/>
                <a:gd name="connsiteX152" fmla="*/ 152686 w 2057400"/>
                <a:gd name="connsiteY152" fmla="*/ 1030891 h 2476500"/>
                <a:gd name="connsiteX153" fmla="*/ 204692 w 2057400"/>
                <a:gd name="connsiteY153" fmla="*/ 1017937 h 2476500"/>
                <a:gd name="connsiteX154" fmla="*/ 213836 w 2057400"/>
                <a:gd name="connsiteY154" fmla="*/ 974217 h 2476500"/>
                <a:gd name="connsiteX155" fmla="*/ 317373 w 2057400"/>
                <a:gd name="connsiteY155" fmla="*/ 991552 h 2476500"/>
                <a:gd name="connsiteX156" fmla="*/ 360902 w 2057400"/>
                <a:gd name="connsiteY156" fmla="*/ 924115 h 2476500"/>
                <a:gd name="connsiteX157" fmla="*/ 400050 w 2057400"/>
                <a:gd name="connsiteY157" fmla="*/ 923544 h 2476500"/>
                <a:gd name="connsiteX158" fmla="*/ 427672 w 2057400"/>
                <a:gd name="connsiteY158" fmla="*/ 960596 h 2476500"/>
                <a:gd name="connsiteX159" fmla="*/ 566452 w 2057400"/>
                <a:gd name="connsiteY159" fmla="*/ 929640 h 2476500"/>
                <a:gd name="connsiteX160" fmla="*/ 541020 w 2057400"/>
                <a:gd name="connsiteY160" fmla="*/ 840486 h 2476500"/>
                <a:gd name="connsiteX161" fmla="*/ 557308 w 2057400"/>
                <a:gd name="connsiteY161" fmla="*/ 775335 h 2476500"/>
                <a:gd name="connsiteX162" fmla="*/ 587502 w 2057400"/>
                <a:gd name="connsiteY162" fmla="*/ 761047 h 2476500"/>
                <a:gd name="connsiteX163" fmla="*/ 549783 w 2057400"/>
                <a:gd name="connsiteY163" fmla="*/ 723424 h 2476500"/>
                <a:gd name="connsiteX164" fmla="*/ 584359 w 2057400"/>
                <a:gd name="connsiteY164" fmla="*/ 711803 h 2476500"/>
                <a:gd name="connsiteX165" fmla="*/ 609790 w 2057400"/>
                <a:gd name="connsiteY165" fmla="*/ 648843 h 2476500"/>
                <a:gd name="connsiteX166" fmla="*/ 524923 w 2057400"/>
                <a:gd name="connsiteY166" fmla="*/ 600170 h 2476500"/>
                <a:gd name="connsiteX167" fmla="*/ 576834 w 2057400"/>
                <a:gd name="connsiteY167" fmla="*/ 506730 h 2476500"/>
                <a:gd name="connsiteX168" fmla="*/ 551783 w 2057400"/>
                <a:gd name="connsiteY168" fmla="*/ 448627 h 2476500"/>
                <a:gd name="connsiteX169" fmla="*/ 566642 w 2057400"/>
                <a:gd name="connsiteY169" fmla="*/ 430911 h 2476500"/>
                <a:gd name="connsiteX170" fmla="*/ 509206 w 2057400"/>
                <a:gd name="connsiteY170" fmla="*/ 460534 h 2476500"/>
                <a:gd name="connsiteX171" fmla="*/ 501968 w 2057400"/>
                <a:gd name="connsiteY171" fmla="*/ 430054 h 2476500"/>
                <a:gd name="connsiteX172" fmla="*/ 501968 w 2057400"/>
                <a:gd name="connsiteY172" fmla="*/ 430054 h 2476500"/>
                <a:gd name="connsiteX173" fmla="*/ 501968 w 2057400"/>
                <a:gd name="connsiteY173" fmla="*/ 420433 h 2476500"/>
                <a:gd name="connsiteX174" fmla="*/ 501968 w 2057400"/>
                <a:gd name="connsiteY174" fmla="*/ 420433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057400" h="2476500">
                  <a:moveTo>
                    <a:pt x="537877" y="308896"/>
                  </a:moveTo>
                  <a:lnTo>
                    <a:pt x="532543" y="250984"/>
                  </a:lnTo>
                  <a:lnTo>
                    <a:pt x="580168" y="228600"/>
                  </a:lnTo>
                  <a:lnTo>
                    <a:pt x="661130" y="255079"/>
                  </a:lnTo>
                  <a:lnTo>
                    <a:pt x="706469" y="236982"/>
                  </a:lnTo>
                  <a:lnTo>
                    <a:pt x="680942" y="160496"/>
                  </a:lnTo>
                  <a:lnTo>
                    <a:pt x="697230" y="120015"/>
                  </a:lnTo>
                  <a:lnTo>
                    <a:pt x="771715" y="155829"/>
                  </a:lnTo>
                  <a:lnTo>
                    <a:pt x="787813" y="115062"/>
                  </a:lnTo>
                  <a:lnTo>
                    <a:pt x="826008" y="108109"/>
                  </a:lnTo>
                  <a:lnTo>
                    <a:pt x="843820" y="171259"/>
                  </a:lnTo>
                  <a:lnTo>
                    <a:pt x="893064" y="134302"/>
                  </a:lnTo>
                  <a:lnTo>
                    <a:pt x="932497" y="167164"/>
                  </a:lnTo>
                  <a:lnTo>
                    <a:pt x="925354" y="134588"/>
                  </a:lnTo>
                  <a:lnTo>
                    <a:pt x="1135380" y="73723"/>
                  </a:lnTo>
                  <a:lnTo>
                    <a:pt x="1132618" y="53626"/>
                  </a:lnTo>
                  <a:lnTo>
                    <a:pt x="1185863" y="58293"/>
                  </a:lnTo>
                  <a:lnTo>
                    <a:pt x="1230059" y="0"/>
                  </a:lnTo>
                  <a:lnTo>
                    <a:pt x="1289780" y="14002"/>
                  </a:lnTo>
                  <a:lnTo>
                    <a:pt x="1289780" y="14002"/>
                  </a:lnTo>
                  <a:lnTo>
                    <a:pt x="1280160" y="84201"/>
                  </a:lnTo>
                  <a:lnTo>
                    <a:pt x="1369600" y="170974"/>
                  </a:lnTo>
                  <a:lnTo>
                    <a:pt x="1407605" y="251841"/>
                  </a:lnTo>
                  <a:lnTo>
                    <a:pt x="1417987" y="309753"/>
                  </a:lnTo>
                  <a:lnTo>
                    <a:pt x="1385697" y="332422"/>
                  </a:lnTo>
                  <a:lnTo>
                    <a:pt x="1491329" y="339947"/>
                  </a:lnTo>
                  <a:lnTo>
                    <a:pt x="1495235" y="386143"/>
                  </a:lnTo>
                  <a:lnTo>
                    <a:pt x="1535811" y="416338"/>
                  </a:lnTo>
                  <a:lnTo>
                    <a:pt x="1581912" y="391954"/>
                  </a:lnTo>
                  <a:lnTo>
                    <a:pt x="1558576" y="418719"/>
                  </a:lnTo>
                  <a:lnTo>
                    <a:pt x="1567529" y="454438"/>
                  </a:lnTo>
                  <a:lnTo>
                    <a:pt x="1618107" y="463105"/>
                  </a:lnTo>
                  <a:lnTo>
                    <a:pt x="1599152" y="478250"/>
                  </a:lnTo>
                  <a:lnTo>
                    <a:pt x="1622489" y="519779"/>
                  </a:lnTo>
                  <a:lnTo>
                    <a:pt x="1687354" y="489585"/>
                  </a:lnTo>
                  <a:lnTo>
                    <a:pt x="1757458" y="608838"/>
                  </a:lnTo>
                  <a:lnTo>
                    <a:pt x="1731645" y="671798"/>
                  </a:lnTo>
                  <a:lnTo>
                    <a:pt x="1756505" y="709803"/>
                  </a:lnTo>
                  <a:lnTo>
                    <a:pt x="1852993" y="738188"/>
                  </a:lnTo>
                  <a:lnTo>
                    <a:pt x="1842325" y="784003"/>
                  </a:lnTo>
                  <a:lnTo>
                    <a:pt x="1872329" y="821341"/>
                  </a:lnTo>
                  <a:lnTo>
                    <a:pt x="1972723" y="754094"/>
                  </a:lnTo>
                  <a:lnTo>
                    <a:pt x="2050161" y="780193"/>
                  </a:lnTo>
                  <a:lnTo>
                    <a:pt x="2050161" y="780193"/>
                  </a:lnTo>
                  <a:lnTo>
                    <a:pt x="2063115" y="814388"/>
                  </a:lnTo>
                  <a:lnTo>
                    <a:pt x="2026444" y="861060"/>
                  </a:lnTo>
                  <a:lnTo>
                    <a:pt x="2051114" y="905351"/>
                  </a:lnTo>
                  <a:lnTo>
                    <a:pt x="1955292" y="966978"/>
                  </a:lnTo>
                  <a:lnTo>
                    <a:pt x="1966246" y="993267"/>
                  </a:lnTo>
                  <a:lnTo>
                    <a:pt x="1996440" y="957739"/>
                  </a:lnTo>
                  <a:lnTo>
                    <a:pt x="2040541" y="963168"/>
                  </a:lnTo>
                  <a:lnTo>
                    <a:pt x="2050732" y="1043368"/>
                  </a:lnTo>
                  <a:lnTo>
                    <a:pt x="1899571" y="1164717"/>
                  </a:lnTo>
                  <a:lnTo>
                    <a:pt x="1866043" y="1181767"/>
                  </a:lnTo>
                  <a:lnTo>
                    <a:pt x="1838039" y="1161859"/>
                  </a:lnTo>
                  <a:lnTo>
                    <a:pt x="1785366" y="1188148"/>
                  </a:lnTo>
                  <a:lnTo>
                    <a:pt x="1797272" y="1220248"/>
                  </a:lnTo>
                  <a:lnTo>
                    <a:pt x="1704594" y="1251395"/>
                  </a:lnTo>
                  <a:lnTo>
                    <a:pt x="1776317" y="1282541"/>
                  </a:lnTo>
                  <a:lnTo>
                    <a:pt x="1753362" y="1309688"/>
                  </a:lnTo>
                  <a:lnTo>
                    <a:pt x="1785557" y="1317498"/>
                  </a:lnTo>
                  <a:lnTo>
                    <a:pt x="1773174" y="1333976"/>
                  </a:lnTo>
                  <a:lnTo>
                    <a:pt x="1840992" y="1415034"/>
                  </a:lnTo>
                  <a:lnTo>
                    <a:pt x="1847279" y="1446466"/>
                  </a:lnTo>
                  <a:lnTo>
                    <a:pt x="1769459" y="1489139"/>
                  </a:lnTo>
                  <a:lnTo>
                    <a:pt x="1819084" y="1536097"/>
                  </a:lnTo>
                  <a:lnTo>
                    <a:pt x="1819084" y="1536097"/>
                  </a:lnTo>
                  <a:lnTo>
                    <a:pt x="1819084" y="1547622"/>
                  </a:lnTo>
                  <a:lnTo>
                    <a:pt x="1819084" y="1547622"/>
                  </a:lnTo>
                  <a:lnTo>
                    <a:pt x="1691831" y="1596009"/>
                  </a:lnTo>
                  <a:lnTo>
                    <a:pt x="1460754" y="1606106"/>
                  </a:lnTo>
                  <a:lnTo>
                    <a:pt x="1441704" y="1520285"/>
                  </a:lnTo>
                  <a:lnTo>
                    <a:pt x="1416272" y="1621346"/>
                  </a:lnTo>
                  <a:lnTo>
                    <a:pt x="1430750" y="1653349"/>
                  </a:lnTo>
                  <a:lnTo>
                    <a:pt x="1405699" y="1654778"/>
                  </a:lnTo>
                  <a:lnTo>
                    <a:pt x="1397413" y="1719834"/>
                  </a:lnTo>
                  <a:lnTo>
                    <a:pt x="1340358" y="1764125"/>
                  </a:lnTo>
                  <a:lnTo>
                    <a:pt x="1313879" y="1745456"/>
                  </a:lnTo>
                  <a:lnTo>
                    <a:pt x="1298067" y="1794605"/>
                  </a:lnTo>
                  <a:lnTo>
                    <a:pt x="1269587" y="1790319"/>
                  </a:lnTo>
                  <a:lnTo>
                    <a:pt x="1339596" y="1881759"/>
                  </a:lnTo>
                  <a:lnTo>
                    <a:pt x="1336262" y="1929479"/>
                  </a:lnTo>
                  <a:lnTo>
                    <a:pt x="1430941" y="1917954"/>
                  </a:lnTo>
                  <a:lnTo>
                    <a:pt x="1508189" y="1986915"/>
                  </a:lnTo>
                  <a:lnTo>
                    <a:pt x="1500949" y="2054066"/>
                  </a:lnTo>
                  <a:lnTo>
                    <a:pt x="1541336" y="2094262"/>
                  </a:lnTo>
                  <a:lnTo>
                    <a:pt x="1453039" y="2124647"/>
                  </a:lnTo>
                  <a:lnTo>
                    <a:pt x="1399032" y="2179510"/>
                  </a:lnTo>
                  <a:lnTo>
                    <a:pt x="1425226" y="2207038"/>
                  </a:lnTo>
                  <a:lnTo>
                    <a:pt x="1298829" y="2293334"/>
                  </a:lnTo>
                  <a:lnTo>
                    <a:pt x="1296067" y="2376964"/>
                  </a:lnTo>
                  <a:lnTo>
                    <a:pt x="1260443" y="2440781"/>
                  </a:lnTo>
                  <a:lnTo>
                    <a:pt x="1260443" y="2440781"/>
                  </a:lnTo>
                  <a:lnTo>
                    <a:pt x="1186720" y="2482025"/>
                  </a:lnTo>
                  <a:lnTo>
                    <a:pt x="1042988" y="2464879"/>
                  </a:lnTo>
                  <a:lnTo>
                    <a:pt x="1086136" y="2388965"/>
                  </a:lnTo>
                  <a:lnTo>
                    <a:pt x="1034796" y="2253996"/>
                  </a:lnTo>
                  <a:lnTo>
                    <a:pt x="1060037" y="2253139"/>
                  </a:lnTo>
                  <a:lnTo>
                    <a:pt x="1110996" y="2131314"/>
                  </a:lnTo>
                  <a:lnTo>
                    <a:pt x="1035177" y="2020252"/>
                  </a:lnTo>
                  <a:lnTo>
                    <a:pt x="930688" y="1991773"/>
                  </a:lnTo>
                  <a:lnTo>
                    <a:pt x="928116" y="1961293"/>
                  </a:lnTo>
                  <a:lnTo>
                    <a:pt x="934212" y="1921955"/>
                  </a:lnTo>
                  <a:lnTo>
                    <a:pt x="981075" y="1888046"/>
                  </a:lnTo>
                  <a:lnTo>
                    <a:pt x="983837" y="1797748"/>
                  </a:lnTo>
                  <a:lnTo>
                    <a:pt x="1023652" y="1762125"/>
                  </a:lnTo>
                  <a:lnTo>
                    <a:pt x="984599" y="1684687"/>
                  </a:lnTo>
                  <a:lnTo>
                    <a:pt x="1017937" y="1678400"/>
                  </a:lnTo>
                  <a:lnTo>
                    <a:pt x="1042035" y="1579340"/>
                  </a:lnTo>
                  <a:lnTo>
                    <a:pt x="1080802" y="1618488"/>
                  </a:lnTo>
                  <a:lnTo>
                    <a:pt x="1072801" y="1527143"/>
                  </a:lnTo>
                  <a:lnTo>
                    <a:pt x="1125760" y="1478185"/>
                  </a:lnTo>
                  <a:lnTo>
                    <a:pt x="1089660" y="1431417"/>
                  </a:lnTo>
                  <a:lnTo>
                    <a:pt x="1013270" y="1427702"/>
                  </a:lnTo>
                  <a:lnTo>
                    <a:pt x="996982" y="1386745"/>
                  </a:lnTo>
                  <a:lnTo>
                    <a:pt x="878777" y="1478471"/>
                  </a:lnTo>
                  <a:lnTo>
                    <a:pt x="855440" y="1550194"/>
                  </a:lnTo>
                  <a:lnTo>
                    <a:pt x="750380" y="1626870"/>
                  </a:lnTo>
                  <a:lnTo>
                    <a:pt x="725234" y="1680115"/>
                  </a:lnTo>
                  <a:lnTo>
                    <a:pt x="761333" y="1724406"/>
                  </a:lnTo>
                  <a:lnTo>
                    <a:pt x="732663" y="1797177"/>
                  </a:lnTo>
                  <a:lnTo>
                    <a:pt x="748760" y="1883473"/>
                  </a:lnTo>
                  <a:lnTo>
                    <a:pt x="573500" y="1908715"/>
                  </a:lnTo>
                  <a:lnTo>
                    <a:pt x="468439" y="1959007"/>
                  </a:lnTo>
                  <a:lnTo>
                    <a:pt x="437674" y="2012442"/>
                  </a:lnTo>
                  <a:lnTo>
                    <a:pt x="269177" y="2037969"/>
                  </a:lnTo>
                  <a:lnTo>
                    <a:pt x="269177" y="2037969"/>
                  </a:lnTo>
                  <a:lnTo>
                    <a:pt x="291274" y="1991773"/>
                  </a:lnTo>
                  <a:lnTo>
                    <a:pt x="235458" y="1875377"/>
                  </a:lnTo>
                  <a:lnTo>
                    <a:pt x="226600" y="1738217"/>
                  </a:lnTo>
                  <a:lnTo>
                    <a:pt x="191738" y="1726121"/>
                  </a:lnTo>
                  <a:lnTo>
                    <a:pt x="182880" y="1559719"/>
                  </a:lnTo>
                  <a:lnTo>
                    <a:pt x="210312" y="1517999"/>
                  </a:lnTo>
                  <a:lnTo>
                    <a:pt x="138970" y="1386745"/>
                  </a:lnTo>
                  <a:lnTo>
                    <a:pt x="201739" y="1341787"/>
                  </a:lnTo>
                  <a:lnTo>
                    <a:pt x="197548" y="1259776"/>
                  </a:lnTo>
                  <a:lnTo>
                    <a:pt x="197548" y="1259776"/>
                  </a:lnTo>
                  <a:lnTo>
                    <a:pt x="204026" y="1259776"/>
                  </a:lnTo>
                  <a:lnTo>
                    <a:pt x="204026" y="1259776"/>
                  </a:lnTo>
                  <a:lnTo>
                    <a:pt x="207740" y="1212437"/>
                  </a:lnTo>
                  <a:lnTo>
                    <a:pt x="207740" y="1212437"/>
                  </a:lnTo>
                  <a:lnTo>
                    <a:pt x="209169" y="1202626"/>
                  </a:lnTo>
                  <a:lnTo>
                    <a:pt x="209169" y="1202626"/>
                  </a:lnTo>
                  <a:lnTo>
                    <a:pt x="182880" y="1183481"/>
                  </a:lnTo>
                  <a:lnTo>
                    <a:pt x="182880" y="1183481"/>
                  </a:lnTo>
                  <a:lnTo>
                    <a:pt x="164687" y="1183481"/>
                  </a:lnTo>
                  <a:lnTo>
                    <a:pt x="164687" y="1183481"/>
                  </a:lnTo>
                  <a:lnTo>
                    <a:pt x="146780" y="1173099"/>
                  </a:lnTo>
                  <a:lnTo>
                    <a:pt x="106585" y="1218438"/>
                  </a:lnTo>
                  <a:lnTo>
                    <a:pt x="0" y="1135571"/>
                  </a:lnTo>
                  <a:lnTo>
                    <a:pt x="76867" y="1073087"/>
                  </a:lnTo>
                  <a:lnTo>
                    <a:pt x="132493" y="1078325"/>
                  </a:lnTo>
                  <a:lnTo>
                    <a:pt x="152686" y="1030891"/>
                  </a:lnTo>
                  <a:lnTo>
                    <a:pt x="204692" y="1017937"/>
                  </a:lnTo>
                  <a:lnTo>
                    <a:pt x="213836" y="974217"/>
                  </a:lnTo>
                  <a:lnTo>
                    <a:pt x="317373" y="991552"/>
                  </a:lnTo>
                  <a:lnTo>
                    <a:pt x="360902" y="924115"/>
                  </a:lnTo>
                  <a:lnTo>
                    <a:pt x="400050" y="923544"/>
                  </a:lnTo>
                  <a:lnTo>
                    <a:pt x="427672" y="960596"/>
                  </a:lnTo>
                  <a:lnTo>
                    <a:pt x="566452" y="929640"/>
                  </a:lnTo>
                  <a:lnTo>
                    <a:pt x="541020" y="840486"/>
                  </a:lnTo>
                  <a:lnTo>
                    <a:pt x="557308" y="775335"/>
                  </a:lnTo>
                  <a:lnTo>
                    <a:pt x="587502" y="761047"/>
                  </a:lnTo>
                  <a:lnTo>
                    <a:pt x="549783" y="723424"/>
                  </a:lnTo>
                  <a:lnTo>
                    <a:pt x="584359" y="711803"/>
                  </a:lnTo>
                  <a:lnTo>
                    <a:pt x="609790" y="648843"/>
                  </a:lnTo>
                  <a:lnTo>
                    <a:pt x="524923" y="600170"/>
                  </a:lnTo>
                  <a:lnTo>
                    <a:pt x="576834" y="506730"/>
                  </a:lnTo>
                  <a:lnTo>
                    <a:pt x="551783" y="448627"/>
                  </a:lnTo>
                  <a:lnTo>
                    <a:pt x="566642" y="430911"/>
                  </a:lnTo>
                  <a:lnTo>
                    <a:pt x="509206" y="460534"/>
                  </a:lnTo>
                  <a:lnTo>
                    <a:pt x="501968" y="430054"/>
                  </a:lnTo>
                  <a:lnTo>
                    <a:pt x="501968" y="430054"/>
                  </a:lnTo>
                  <a:lnTo>
                    <a:pt x="501968" y="420433"/>
                  </a:lnTo>
                  <a:lnTo>
                    <a:pt x="501968" y="420433"/>
                  </a:lnTo>
                  <a:close/>
                </a:path>
              </a:pathLst>
            </a:custGeom>
            <a:solidFill>
              <a:schemeClr val="bg1">
                <a:lumMod val="75000"/>
              </a:schemeClr>
            </a:solidFill>
            <a:ln w="4763" cap="flat">
              <a:solidFill>
                <a:srgbClr val="FFFFFF"/>
              </a:solidFill>
              <a:prstDash val="solid"/>
              <a:miter/>
            </a:ln>
          </p:spPr>
          <p:txBody>
            <a:bodyPr rtlCol="0" anchor="ctr"/>
            <a:lstStyle/>
            <a:p>
              <a:endParaRPr lang="nl-BE" dirty="0"/>
            </a:p>
          </p:txBody>
        </p:sp>
        <p:sp>
          <p:nvSpPr>
            <p:cNvPr id="37" name="Freeform: Shape 36">
              <a:extLst>
                <a:ext uri="{FF2B5EF4-FFF2-40B4-BE49-F238E27FC236}">
                  <a16:creationId xmlns:a16="http://schemas.microsoft.com/office/drawing/2014/main" id="{EB90CA71-DC2F-4E78-A81B-0E78DAFF66C3}"/>
                </a:ext>
              </a:extLst>
            </p:cNvPr>
            <p:cNvSpPr/>
            <p:nvPr/>
          </p:nvSpPr>
          <p:spPr>
            <a:xfrm>
              <a:off x="2438495" y="310038"/>
              <a:ext cx="1847850" cy="1857375"/>
            </a:xfrm>
            <a:custGeom>
              <a:avLst/>
              <a:gdLst>
                <a:gd name="connsiteX0" fmla="*/ 1677162 w 1847850"/>
                <a:gd name="connsiteY0" fmla="*/ 0 h 1857375"/>
                <a:gd name="connsiteX1" fmla="*/ 1736979 w 1847850"/>
                <a:gd name="connsiteY1" fmla="*/ 34290 h 1857375"/>
                <a:gd name="connsiteX2" fmla="*/ 1756124 w 1847850"/>
                <a:gd name="connsiteY2" fmla="*/ 150781 h 1857375"/>
                <a:gd name="connsiteX3" fmla="*/ 1833372 w 1847850"/>
                <a:gd name="connsiteY3" fmla="*/ 204026 h 1857375"/>
                <a:gd name="connsiteX4" fmla="*/ 1773841 w 1847850"/>
                <a:gd name="connsiteY4" fmla="*/ 292322 h 1857375"/>
                <a:gd name="connsiteX5" fmla="*/ 1800416 w 1847850"/>
                <a:gd name="connsiteY5" fmla="*/ 432816 h 1857375"/>
                <a:gd name="connsiteX6" fmla="*/ 1840802 w 1847850"/>
                <a:gd name="connsiteY6" fmla="*/ 445199 h 1857375"/>
                <a:gd name="connsiteX7" fmla="*/ 1827276 w 1847850"/>
                <a:gd name="connsiteY7" fmla="*/ 488251 h 1857375"/>
                <a:gd name="connsiteX8" fmla="*/ 1850612 w 1847850"/>
                <a:gd name="connsiteY8" fmla="*/ 499777 h 1857375"/>
                <a:gd name="connsiteX9" fmla="*/ 1851851 w 1847850"/>
                <a:gd name="connsiteY9" fmla="*/ 583121 h 1857375"/>
                <a:gd name="connsiteX10" fmla="*/ 1820037 w 1847850"/>
                <a:gd name="connsiteY10" fmla="*/ 669417 h 1857375"/>
                <a:gd name="connsiteX11" fmla="*/ 1698117 w 1847850"/>
                <a:gd name="connsiteY11" fmla="*/ 703040 h 1857375"/>
                <a:gd name="connsiteX12" fmla="*/ 1630490 w 1847850"/>
                <a:gd name="connsiteY12" fmla="*/ 681800 h 1857375"/>
                <a:gd name="connsiteX13" fmla="*/ 1562481 w 1847850"/>
                <a:gd name="connsiteY13" fmla="*/ 742760 h 1857375"/>
                <a:gd name="connsiteX14" fmla="*/ 1584198 w 1847850"/>
                <a:gd name="connsiteY14" fmla="*/ 860108 h 1857375"/>
                <a:gd name="connsiteX15" fmla="*/ 1605820 w 1847850"/>
                <a:gd name="connsiteY15" fmla="*/ 869823 h 1857375"/>
                <a:gd name="connsiteX16" fmla="*/ 1591532 w 1847850"/>
                <a:gd name="connsiteY16" fmla="*/ 921544 h 1857375"/>
                <a:gd name="connsiteX17" fmla="*/ 1632299 w 1847850"/>
                <a:gd name="connsiteY17" fmla="*/ 943261 h 1857375"/>
                <a:gd name="connsiteX18" fmla="*/ 1669352 w 1847850"/>
                <a:gd name="connsiteY18" fmla="*/ 912781 h 1857375"/>
                <a:gd name="connsiteX19" fmla="*/ 1683258 w 1847850"/>
                <a:gd name="connsiteY19" fmla="*/ 931259 h 1857375"/>
                <a:gd name="connsiteX20" fmla="*/ 1683258 w 1847850"/>
                <a:gd name="connsiteY20" fmla="*/ 931259 h 1857375"/>
                <a:gd name="connsiteX21" fmla="*/ 1676400 w 1847850"/>
                <a:gd name="connsiteY21" fmla="*/ 985933 h 1857375"/>
                <a:gd name="connsiteX22" fmla="*/ 1649540 w 1847850"/>
                <a:gd name="connsiteY22" fmla="*/ 997363 h 1857375"/>
                <a:gd name="connsiteX23" fmla="*/ 1669733 w 1847850"/>
                <a:gd name="connsiteY23" fmla="*/ 1035844 h 1857375"/>
                <a:gd name="connsiteX24" fmla="*/ 1605629 w 1847850"/>
                <a:gd name="connsiteY24" fmla="*/ 1089279 h 1857375"/>
                <a:gd name="connsiteX25" fmla="*/ 1605629 w 1847850"/>
                <a:gd name="connsiteY25" fmla="*/ 1089279 h 1857375"/>
                <a:gd name="connsiteX26" fmla="*/ 1585627 w 1847850"/>
                <a:gd name="connsiteY26" fmla="*/ 1089851 h 1857375"/>
                <a:gd name="connsiteX27" fmla="*/ 1585627 w 1847850"/>
                <a:gd name="connsiteY27" fmla="*/ 1089851 h 1857375"/>
                <a:gd name="connsiteX28" fmla="*/ 1535811 w 1847850"/>
                <a:gd name="connsiteY28" fmla="*/ 1071658 h 1857375"/>
                <a:gd name="connsiteX29" fmla="*/ 1506665 w 1847850"/>
                <a:gd name="connsiteY29" fmla="*/ 1133570 h 1857375"/>
                <a:gd name="connsiteX30" fmla="*/ 1531334 w 1847850"/>
                <a:gd name="connsiteY30" fmla="*/ 1217486 h 1857375"/>
                <a:gd name="connsiteX31" fmla="*/ 1531334 w 1847850"/>
                <a:gd name="connsiteY31" fmla="*/ 1217486 h 1857375"/>
                <a:gd name="connsiteX32" fmla="*/ 1540764 w 1847850"/>
                <a:gd name="connsiteY32" fmla="*/ 1239203 h 1857375"/>
                <a:gd name="connsiteX33" fmla="*/ 1540764 w 1847850"/>
                <a:gd name="connsiteY33" fmla="*/ 1239203 h 1857375"/>
                <a:gd name="connsiteX34" fmla="*/ 1496663 w 1847850"/>
                <a:gd name="connsiteY34" fmla="*/ 1281113 h 1857375"/>
                <a:gd name="connsiteX35" fmla="*/ 1415034 w 1847850"/>
                <a:gd name="connsiteY35" fmla="*/ 1237964 h 1857375"/>
                <a:gd name="connsiteX36" fmla="*/ 1424083 w 1847850"/>
                <a:gd name="connsiteY36" fmla="*/ 1306925 h 1857375"/>
                <a:gd name="connsiteX37" fmla="*/ 1379982 w 1847850"/>
                <a:gd name="connsiteY37" fmla="*/ 1334167 h 1857375"/>
                <a:gd name="connsiteX38" fmla="*/ 1405890 w 1847850"/>
                <a:gd name="connsiteY38" fmla="*/ 1364647 h 1857375"/>
                <a:gd name="connsiteX39" fmla="*/ 1395317 w 1847850"/>
                <a:gd name="connsiteY39" fmla="*/ 1403223 h 1857375"/>
                <a:gd name="connsiteX40" fmla="*/ 1315688 w 1847850"/>
                <a:gd name="connsiteY40" fmla="*/ 1513904 h 1857375"/>
                <a:gd name="connsiteX41" fmla="*/ 1367028 w 1847850"/>
                <a:gd name="connsiteY41" fmla="*/ 1525048 h 1857375"/>
                <a:gd name="connsiteX42" fmla="*/ 1354550 w 1847850"/>
                <a:gd name="connsiteY42" fmla="*/ 1656969 h 1857375"/>
                <a:gd name="connsiteX43" fmla="*/ 1268254 w 1847850"/>
                <a:gd name="connsiteY43" fmla="*/ 1715357 h 1857375"/>
                <a:gd name="connsiteX44" fmla="*/ 1236726 w 1847850"/>
                <a:gd name="connsiteY44" fmla="*/ 1691450 h 1857375"/>
                <a:gd name="connsiteX45" fmla="*/ 1213580 w 1847850"/>
                <a:gd name="connsiteY45" fmla="*/ 1727645 h 1857375"/>
                <a:gd name="connsiteX46" fmla="*/ 1145191 w 1847850"/>
                <a:gd name="connsiteY46" fmla="*/ 1697546 h 1857375"/>
                <a:gd name="connsiteX47" fmla="*/ 1113377 w 1847850"/>
                <a:gd name="connsiteY47" fmla="*/ 1748409 h 1857375"/>
                <a:gd name="connsiteX48" fmla="*/ 1150429 w 1847850"/>
                <a:gd name="connsiteY48" fmla="*/ 1825752 h 1857375"/>
                <a:gd name="connsiteX49" fmla="*/ 1096709 w 1847850"/>
                <a:gd name="connsiteY49" fmla="*/ 1834801 h 1857375"/>
                <a:gd name="connsiteX50" fmla="*/ 1096709 w 1847850"/>
                <a:gd name="connsiteY50" fmla="*/ 1834801 h 1857375"/>
                <a:gd name="connsiteX51" fmla="*/ 1080326 w 1847850"/>
                <a:gd name="connsiteY51" fmla="*/ 1833944 h 1857375"/>
                <a:gd name="connsiteX52" fmla="*/ 1080326 w 1847850"/>
                <a:gd name="connsiteY52" fmla="*/ 1833944 h 1857375"/>
                <a:gd name="connsiteX53" fmla="*/ 1046607 w 1847850"/>
                <a:gd name="connsiteY53" fmla="*/ 1825752 h 1857375"/>
                <a:gd name="connsiteX54" fmla="*/ 1046607 w 1847850"/>
                <a:gd name="connsiteY54" fmla="*/ 1825752 h 1857375"/>
                <a:gd name="connsiteX55" fmla="*/ 1016603 w 1847850"/>
                <a:gd name="connsiteY55" fmla="*/ 1771174 h 1857375"/>
                <a:gd name="connsiteX56" fmla="*/ 940880 w 1847850"/>
                <a:gd name="connsiteY56" fmla="*/ 1799177 h 1857375"/>
                <a:gd name="connsiteX57" fmla="*/ 888587 w 1847850"/>
                <a:gd name="connsiteY57" fmla="*/ 1774127 h 1857375"/>
                <a:gd name="connsiteX58" fmla="*/ 822293 w 1847850"/>
                <a:gd name="connsiteY58" fmla="*/ 1780794 h 1857375"/>
                <a:gd name="connsiteX59" fmla="*/ 782574 w 1847850"/>
                <a:gd name="connsiteY59" fmla="*/ 1712119 h 1857375"/>
                <a:gd name="connsiteX60" fmla="*/ 791718 w 1847850"/>
                <a:gd name="connsiteY60" fmla="*/ 1682972 h 1857375"/>
                <a:gd name="connsiteX61" fmla="*/ 709231 w 1847850"/>
                <a:gd name="connsiteY61" fmla="*/ 1722692 h 1857375"/>
                <a:gd name="connsiteX62" fmla="*/ 701611 w 1847850"/>
                <a:gd name="connsiteY62" fmla="*/ 1680305 h 1857375"/>
                <a:gd name="connsiteX63" fmla="*/ 640651 w 1847850"/>
                <a:gd name="connsiteY63" fmla="*/ 1708690 h 1857375"/>
                <a:gd name="connsiteX64" fmla="*/ 552831 w 1847850"/>
                <a:gd name="connsiteY64" fmla="*/ 1858804 h 1857375"/>
                <a:gd name="connsiteX65" fmla="*/ 552831 w 1847850"/>
                <a:gd name="connsiteY65" fmla="*/ 1858804 h 1857375"/>
                <a:gd name="connsiteX66" fmla="*/ 542639 w 1847850"/>
                <a:gd name="connsiteY66" fmla="*/ 1855565 h 1857375"/>
                <a:gd name="connsiteX67" fmla="*/ 542639 w 1847850"/>
                <a:gd name="connsiteY67" fmla="*/ 1855565 h 1857375"/>
                <a:gd name="connsiteX68" fmla="*/ 515398 w 1847850"/>
                <a:gd name="connsiteY68" fmla="*/ 1826609 h 1857375"/>
                <a:gd name="connsiteX69" fmla="*/ 388715 w 1847850"/>
                <a:gd name="connsiteY69" fmla="*/ 1822228 h 1857375"/>
                <a:gd name="connsiteX70" fmla="*/ 382619 w 1847850"/>
                <a:gd name="connsiteY70" fmla="*/ 1732026 h 1857375"/>
                <a:gd name="connsiteX71" fmla="*/ 300133 w 1847850"/>
                <a:gd name="connsiteY71" fmla="*/ 1751648 h 1857375"/>
                <a:gd name="connsiteX72" fmla="*/ 236792 w 1847850"/>
                <a:gd name="connsiteY72" fmla="*/ 1722120 h 1857375"/>
                <a:gd name="connsiteX73" fmla="*/ 236792 w 1847850"/>
                <a:gd name="connsiteY73" fmla="*/ 1722120 h 1857375"/>
                <a:gd name="connsiteX74" fmla="*/ 351663 w 1847850"/>
                <a:gd name="connsiteY74" fmla="*/ 1610106 h 1857375"/>
                <a:gd name="connsiteX75" fmla="*/ 310896 w 1847850"/>
                <a:gd name="connsiteY75" fmla="*/ 1556004 h 1857375"/>
                <a:gd name="connsiteX76" fmla="*/ 334042 w 1847850"/>
                <a:gd name="connsiteY76" fmla="*/ 1523238 h 1857375"/>
                <a:gd name="connsiteX77" fmla="*/ 224028 w 1847850"/>
                <a:gd name="connsiteY77" fmla="*/ 1428464 h 1857375"/>
                <a:gd name="connsiteX78" fmla="*/ 272129 w 1847850"/>
                <a:gd name="connsiteY78" fmla="*/ 1340834 h 1857375"/>
                <a:gd name="connsiteX79" fmla="*/ 237172 w 1847850"/>
                <a:gd name="connsiteY79" fmla="*/ 1311021 h 1857375"/>
                <a:gd name="connsiteX80" fmla="*/ 187071 w 1847850"/>
                <a:gd name="connsiteY80" fmla="*/ 1340263 h 1857375"/>
                <a:gd name="connsiteX81" fmla="*/ 156496 w 1847850"/>
                <a:gd name="connsiteY81" fmla="*/ 1319784 h 1857375"/>
                <a:gd name="connsiteX82" fmla="*/ 189357 w 1847850"/>
                <a:gd name="connsiteY82" fmla="*/ 1280827 h 1857375"/>
                <a:gd name="connsiteX83" fmla="*/ 175069 w 1847850"/>
                <a:gd name="connsiteY83" fmla="*/ 1245299 h 1857375"/>
                <a:gd name="connsiteX84" fmla="*/ 222885 w 1847850"/>
                <a:gd name="connsiteY84" fmla="*/ 1245013 h 1857375"/>
                <a:gd name="connsiteX85" fmla="*/ 199549 w 1847850"/>
                <a:gd name="connsiteY85" fmla="*/ 1213390 h 1857375"/>
                <a:gd name="connsiteX86" fmla="*/ 239173 w 1847850"/>
                <a:gd name="connsiteY86" fmla="*/ 1206913 h 1857375"/>
                <a:gd name="connsiteX87" fmla="*/ 152876 w 1847850"/>
                <a:gd name="connsiteY87" fmla="*/ 1166146 h 1857375"/>
                <a:gd name="connsiteX88" fmla="*/ 208597 w 1847850"/>
                <a:gd name="connsiteY88" fmla="*/ 1139762 h 1857375"/>
                <a:gd name="connsiteX89" fmla="*/ 176403 w 1847850"/>
                <a:gd name="connsiteY89" fmla="*/ 1095089 h 1857375"/>
                <a:gd name="connsiteX90" fmla="*/ 223838 w 1847850"/>
                <a:gd name="connsiteY90" fmla="*/ 1022033 h 1857375"/>
                <a:gd name="connsiteX91" fmla="*/ 175450 w 1847850"/>
                <a:gd name="connsiteY91" fmla="*/ 925068 h 1857375"/>
                <a:gd name="connsiteX92" fmla="*/ 175450 w 1847850"/>
                <a:gd name="connsiteY92" fmla="*/ 925068 h 1857375"/>
                <a:gd name="connsiteX93" fmla="*/ 186595 w 1847850"/>
                <a:gd name="connsiteY93" fmla="*/ 925068 h 1857375"/>
                <a:gd name="connsiteX94" fmla="*/ 186595 w 1847850"/>
                <a:gd name="connsiteY94" fmla="*/ 925068 h 1857375"/>
                <a:gd name="connsiteX95" fmla="*/ 212884 w 1847850"/>
                <a:gd name="connsiteY95" fmla="*/ 900684 h 1857375"/>
                <a:gd name="connsiteX96" fmla="*/ 192881 w 1847850"/>
                <a:gd name="connsiteY96" fmla="*/ 881253 h 1857375"/>
                <a:gd name="connsiteX97" fmla="*/ 0 w 1847850"/>
                <a:gd name="connsiteY97" fmla="*/ 748951 h 1857375"/>
                <a:gd name="connsiteX98" fmla="*/ 79438 w 1847850"/>
                <a:gd name="connsiteY98" fmla="*/ 695992 h 1857375"/>
                <a:gd name="connsiteX99" fmla="*/ 146875 w 1847850"/>
                <a:gd name="connsiteY99" fmla="*/ 567785 h 1857375"/>
                <a:gd name="connsiteX100" fmla="*/ 100203 w 1847850"/>
                <a:gd name="connsiteY100" fmla="*/ 491776 h 1857375"/>
                <a:gd name="connsiteX101" fmla="*/ 52959 w 1847850"/>
                <a:gd name="connsiteY101" fmla="*/ 475583 h 1857375"/>
                <a:gd name="connsiteX102" fmla="*/ 97631 w 1847850"/>
                <a:gd name="connsiteY102" fmla="*/ 442817 h 1857375"/>
                <a:gd name="connsiteX103" fmla="*/ 65056 w 1847850"/>
                <a:gd name="connsiteY103" fmla="*/ 370237 h 1857375"/>
                <a:gd name="connsiteX104" fmla="*/ 122396 w 1847850"/>
                <a:gd name="connsiteY104" fmla="*/ 342233 h 1857375"/>
                <a:gd name="connsiteX105" fmla="*/ 92392 w 1847850"/>
                <a:gd name="connsiteY105" fmla="*/ 231458 h 1857375"/>
                <a:gd name="connsiteX106" fmla="*/ 92392 w 1847850"/>
                <a:gd name="connsiteY106" fmla="*/ 231458 h 1857375"/>
                <a:gd name="connsiteX107" fmla="*/ 179546 w 1847850"/>
                <a:gd name="connsiteY107" fmla="*/ 319754 h 1857375"/>
                <a:gd name="connsiteX108" fmla="*/ 362426 w 1847850"/>
                <a:gd name="connsiteY108" fmla="*/ 316230 h 1857375"/>
                <a:gd name="connsiteX109" fmla="*/ 340900 w 1847850"/>
                <a:gd name="connsiteY109" fmla="*/ 194596 h 1857375"/>
                <a:gd name="connsiteX110" fmla="*/ 382048 w 1847850"/>
                <a:gd name="connsiteY110" fmla="*/ 203740 h 1857375"/>
                <a:gd name="connsiteX111" fmla="*/ 427768 w 1847850"/>
                <a:gd name="connsiteY111" fmla="*/ 171831 h 1857375"/>
                <a:gd name="connsiteX112" fmla="*/ 464439 w 1847850"/>
                <a:gd name="connsiteY112" fmla="*/ 195167 h 1857375"/>
                <a:gd name="connsiteX113" fmla="*/ 481203 w 1847850"/>
                <a:gd name="connsiteY113" fmla="*/ 138684 h 1857375"/>
                <a:gd name="connsiteX114" fmla="*/ 674560 w 1847850"/>
                <a:gd name="connsiteY114" fmla="*/ 227647 h 1857375"/>
                <a:gd name="connsiteX115" fmla="*/ 826675 w 1847850"/>
                <a:gd name="connsiteY115" fmla="*/ 264890 h 1857375"/>
                <a:gd name="connsiteX116" fmla="*/ 860203 w 1847850"/>
                <a:gd name="connsiteY116" fmla="*/ 287941 h 1857375"/>
                <a:gd name="connsiteX117" fmla="*/ 851916 w 1847850"/>
                <a:gd name="connsiteY117" fmla="*/ 408051 h 1857375"/>
                <a:gd name="connsiteX118" fmla="*/ 976408 w 1847850"/>
                <a:gd name="connsiteY118" fmla="*/ 417767 h 1857375"/>
                <a:gd name="connsiteX119" fmla="*/ 1030129 w 1847850"/>
                <a:gd name="connsiteY119" fmla="*/ 382619 h 1857375"/>
                <a:gd name="connsiteX120" fmla="*/ 1029271 w 1847850"/>
                <a:gd name="connsiteY120" fmla="*/ 449580 h 1857375"/>
                <a:gd name="connsiteX121" fmla="*/ 1104805 w 1847850"/>
                <a:gd name="connsiteY121" fmla="*/ 391478 h 1857375"/>
                <a:gd name="connsiteX122" fmla="*/ 1119283 w 1847850"/>
                <a:gd name="connsiteY122" fmla="*/ 414528 h 1857375"/>
                <a:gd name="connsiteX123" fmla="*/ 1161288 w 1847850"/>
                <a:gd name="connsiteY123" fmla="*/ 402431 h 1857375"/>
                <a:gd name="connsiteX124" fmla="*/ 1266253 w 1847850"/>
                <a:gd name="connsiteY124" fmla="*/ 317087 h 1857375"/>
                <a:gd name="connsiteX125" fmla="*/ 1351788 w 1847850"/>
                <a:gd name="connsiteY125" fmla="*/ 320707 h 1857375"/>
                <a:gd name="connsiteX126" fmla="*/ 1549336 w 1847850"/>
                <a:gd name="connsiteY126" fmla="*/ 172403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847850" h="1857375">
                  <a:moveTo>
                    <a:pt x="1677162" y="0"/>
                  </a:moveTo>
                  <a:lnTo>
                    <a:pt x="1736979" y="34290"/>
                  </a:lnTo>
                  <a:lnTo>
                    <a:pt x="1756124" y="150781"/>
                  </a:lnTo>
                  <a:lnTo>
                    <a:pt x="1833372" y="204026"/>
                  </a:lnTo>
                  <a:lnTo>
                    <a:pt x="1773841" y="292322"/>
                  </a:lnTo>
                  <a:lnTo>
                    <a:pt x="1800416" y="432816"/>
                  </a:lnTo>
                  <a:lnTo>
                    <a:pt x="1840802" y="445199"/>
                  </a:lnTo>
                  <a:lnTo>
                    <a:pt x="1827276" y="488251"/>
                  </a:lnTo>
                  <a:lnTo>
                    <a:pt x="1850612" y="499777"/>
                  </a:lnTo>
                  <a:lnTo>
                    <a:pt x="1851851" y="583121"/>
                  </a:lnTo>
                  <a:lnTo>
                    <a:pt x="1820037" y="669417"/>
                  </a:lnTo>
                  <a:lnTo>
                    <a:pt x="1698117" y="703040"/>
                  </a:lnTo>
                  <a:lnTo>
                    <a:pt x="1630490" y="681800"/>
                  </a:lnTo>
                  <a:lnTo>
                    <a:pt x="1562481" y="742760"/>
                  </a:lnTo>
                  <a:lnTo>
                    <a:pt x="1584198" y="860108"/>
                  </a:lnTo>
                  <a:lnTo>
                    <a:pt x="1605820" y="869823"/>
                  </a:lnTo>
                  <a:lnTo>
                    <a:pt x="1591532" y="921544"/>
                  </a:lnTo>
                  <a:lnTo>
                    <a:pt x="1632299" y="943261"/>
                  </a:lnTo>
                  <a:lnTo>
                    <a:pt x="1669352" y="912781"/>
                  </a:lnTo>
                  <a:lnTo>
                    <a:pt x="1683258" y="931259"/>
                  </a:lnTo>
                  <a:lnTo>
                    <a:pt x="1683258" y="931259"/>
                  </a:lnTo>
                  <a:lnTo>
                    <a:pt x="1676400" y="985933"/>
                  </a:lnTo>
                  <a:lnTo>
                    <a:pt x="1649540" y="997363"/>
                  </a:lnTo>
                  <a:lnTo>
                    <a:pt x="1669733" y="1035844"/>
                  </a:lnTo>
                  <a:lnTo>
                    <a:pt x="1605629" y="1089279"/>
                  </a:lnTo>
                  <a:lnTo>
                    <a:pt x="1605629" y="1089279"/>
                  </a:lnTo>
                  <a:lnTo>
                    <a:pt x="1585627" y="1089851"/>
                  </a:lnTo>
                  <a:lnTo>
                    <a:pt x="1585627" y="1089851"/>
                  </a:lnTo>
                  <a:lnTo>
                    <a:pt x="1535811" y="1071658"/>
                  </a:lnTo>
                  <a:lnTo>
                    <a:pt x="1506665" y="1133570"/>
                  </a:lnTo>
                  <a:lnTo>
                    <a:pt x="1531334" y="1217486"/>
                  </a:lnTo>
                  <a:lnTo>
                    <a:pt x="1531334" y="1217486"/>
                  </a:lnTo>
                  <a:lnTo>
                    <a:pt x="1540764" y="1239203"/>
                  </a:lnTo>
                  <a:lnTo>
                    <a:pt x="1540764" y="1239203"/>
                  </a:lnTo>
                  <a:lnTo>
                    <a:pt x="1496663" y="1281113"/>
                  </a:lnTo>
                  <a:lnTo>
                    <a:pt x="1415034" y="1237964"/>
                  </a:lnTo>
                  <a:lnTo>
                    <a:pt x="1424083" y="1306925"/>
                  </a:lnTo>
                  <a:lnTo>
                    <a:pt x="1379982" y="1334167"/>
                  </a:lnTo>
                  <a:lnTo>
                    <a:pt x="1405890" y="1364647"/>
                  </a:lnTo>
                  <a:lnTo>
                    <a:pt x="1395317" y="1403223"/>
                  </a:lnTo>
                  <a:lnTo>
                    <a:pt x="1315688" y="1513904"/>
                  </a:lnTo>
                  <a:lnTo>
                    <a:pt x="1367028" y="1525048"/>
                  </a:lnTo>
                  <a:lnTo>
                    <a:pt x="1354550" y="1656969"/>
                  </a:lnTo>
                  <a:lnTo>
                    <a:pt x="1268254" y="1715357"/>
                  </a:lnTo>
                  <a:lnTo>
                    <a:pt x="1236726" y="1691450"/>
                  </a:lnTo>
                  <a:lnTo>
                    <a:pt x="1213580" y="1727645"/>
                  </a:lnTo>
                  <a:lnTo>
                    <a:pt x="1145191" y="1697546"/>
                  </a:lnTo>
                  <a:lnTo>
                    <a:pt x="1113377" y="1748409"/>
                  </a:lnTo>
                  <a:lnTo>
                    <a:pt x="1150429" y="1825752"/>
                  </a:lnTo>
                  <a:lnTo>
                    <a:pt x="1096709" y="1834801"/>
                  </a:lnTo>
                  <a:lnTo>
                    <a:pt x="1096709" y="1834801"/>
                  </a:lnTo>
                  <a:lnTo>
                    <a:pt x="1080326" y="1833944"/>
                  </a:lnTo>
                  <a:lnTo>
                    <a:pt x="1080326" y="1833944"/>
                  </a:lnTo>
                  <a:lnTo>
                    <a:pt x="1046607" y="1825752"/>
                  </a:lnTo>
                  <a:lnTo>
                    <a:pt x="1046607" y="1825752"/>
                  </a:lnTo>
                  <a:lnTo>
                    <a:pt x="1016603" y="1771174"/>
                  </a:lnTo>
                  <a:lnTo>
                    <a:pt x="940880" y="1799177"/>
                  </a:lnTo>
                  <a:lnTo>
                    <a:pt x="888587" y="1774127"/>
                  </a:lnTo>
                  <a:lnTo>
                    <a:pt x="822293" y="1780794"/>
                  </a:lnTo>
                  <a:lnTo>
                    <a:pt x="782574" y="1712119"/>
                  </a:lnTo>
                  <a:lnTo>
                    <a:pt x="791718" y="1682972"/>
                  </a:lnTo>
                  <a:lnTo>
                    <a:pt x="709231" y="1722692"/>
                  </a:lnTo>
                  <a:lnTo>
                    <a:pt x="701611" y="1680305"/>
                  </a:lnTo>
                  <a:lnTo>
                    <a:pt x="640651" y="1708690"/>
                  </a:lnTo>
                  <a:lnTo>
                    <a:pt x="552831" y="1858804"/>
                  </a:lnTo>
                  <a:lnTo>
                    <a:pt x="552831" y="1858804"/>
                  </a:lnTo>
                  <a:lnTo>
                    <a:pt x="542639" y="1855565"/>
                  </a:lnTo>
                  <a:lnTo>
                    <a:pt x="542639" y="1855565"/>
                  </a:lnTo>
                  <a:lnTo>
                    <a:pt x="515398" y="1826609"/>
                  </a:lnTo>
                  <a:lnTo>
                    <a:pt x="388715" y="1822228"/>
                  </a:lnTo>
                  <a:lnTo>
                    <a:pt x="382619" y="1732026"/>
                  </a:lnTo>
                  <a:lnTo>
                    <a:pt x="300133" y="1751648"/>
                  </a:lnTo>
                  <a:lnTo>
                    <a:pt x="236792" y="1722120"/>
                  </a:lnTo>
                  <a:lnTo>
                    <a:pt x="236792" y="1722120"/>
                  </a:lnTo>
                  <a:lnTo>
                    <a:pt x="351663" y="1610106"/>
                  </a:lnTo>
                  <a:lnTo>
                    <a:pt x="310896" y="1556004"/>
                  </a:lnTo>
                  <a:lnTo>
                    <a:pt x="334042" y="1523238"/>
                  </a:lnTo>
                  <a:lnTo>
                    <a:pt x="224028" y="1428464"/>
                  </a:lnTo>
                  <a:lnTo>
                    <a:pt x="272129" y="1340834"/>
                  </a:lnTo>
                  <a:lnTo>
                    <a:pt x="237172" y="1311021"/>
                  </a:lnTo>
                  <a:lnTo>
                    <a:pt x="187071" y="1340263"/>
                  </a:lnTo>
                  <a:lnTo>
                    <a:pt x="156496" y="1319784"/>
                  </a:lnTo>
                  <a:lnTo>
                    <a:pt x="189357" y="1280827"/>
                  </a:lnTo>
                  <a:lnTo>
                    <a:pt x="175069" y="1245299"/>
                  </a:lnTo>
                  <a:lnTo>
                    <a:pt x="222885" y="1245013"/>
                  </a:lnTo>
                  <a:lnTo>
                    <a:pt x="199549" y="1213390"/>
                  </a:lnTo>
                  <a:lnTo>
                    <a:pt x="239173" y="1206913"/>
                  </a:lnTo>
                  <a:lnTo>
                    <a:pt x="152876" y="1166146"/>
                  </a:lnTo>
                  <a:lnTo>
                    <a:pt x="208597" y="1139762"/>
                  </a:lnTo>
                  <a:lnTo>
                    <a:pt x="176403" y="1095089"/>
                  </a:lnTo>
                  <a:lnTo>
                    <a:pt x="223838" y="1022033"/>
                  </a:lnTo>
                  <a:lnTo>
                    <a:pt x="175450" y="925068"/>
                  </a:lnTo>
                  <a:lnTo>
                    <a:pt x="175450" y="925068"/>
                  </a:lnTo>
                  <a:lnTo>
                    <a:pt x="186595" y="925068"/>
                  </a:lnTo>
                  <a:lnTo>
                    <a:pt x="186595" y="925068"/>
                  </a:lnTo>
                  <a:lnTo>
                    <a:pt x="212884" y="900684"/>
                  </a:lnTo>
                  <a:lnTo>
                    <a:pt x="192881" y="881253"/>
                  </a:lnTo>
                  <a:lnTo>
                    <a:pt x="0" y="748951"/>
                  </a:lnTo>
                  <a:lnTo>
                    <a:pt x="79438" y="695992"/>
                  </a:lnTo>
                  <a:lnTo>
                    <a:pt x="146875" y="567785"/>
                  </a:lnTo>
                  <a:lnTo>
                    <a:pt x="100203" y="491776"/>
                  </a:lnTo>
                  <a:lnTo>
                    <a:pt x="52959" y="475583"/>
                  </a:lnTo>
                  <a:lnTo>
                    <a:pt x="97631" y="442817"/>
                  </a:lnTo>
                  <a:lnTo>
                    <a:pt x="65056" y="370237"/>
                  </a:lnTo>
                  <a:lnTo>
                    <a:pt x="122396" y="342233"/>
                  </a:lnTo>
                  <a:lnTo>
                    <a:pt x="92392" y="231458"/>
                  </a:lnTo>
                  <a:lnTo>
                    <a:pt x="92392" y="231458"/>
                  </a:lnTo>
                  <a:lnTo>
                    <a:pt x="179546" y="319754"/>
                  </a:lnTo>
                  <a:lnTo>
                    <a:pt x="362426" y="316230"/>
                  </a:lnTo>
                  <a:lnTo>
                    <a:pt x="340900" y="194596"/>
                  </a:lnTo>
                  <a:lnTo>
                    <a:pt x="382048" y="203740"/>
                  </a:lnTo>
                  <a:lnTo>
                    <a:pt x="427768" y="171831"/>
                  </a:lnTo>
                  <a:lnTo>
                    <a:pt x="464439" y="195167"/>
                  </a:lnTo>
                  <a:lnTo>
                    <a:pt x="481203" y="138684"/>
                  </a:lnTo>
                  <a:lnTo>
                    <a:pt x="674560" y="227647"/>
                  </a:lnTo>
                  <a:lnTo>
                    <a:pt x="826675" y="264890"/>
                  </a:lnTo>
                  <a:lnTo>
                    <a:pt x="860203" y="287941"/>
                  </a:lnTo>
                  <a:lnTo>
                    <a:pt x="851916" y="408051"/>
                  </a:lnTo>
                  <a:lnTo>
                    <a:pt x="976408" y="417767"/>
                  </a:lnTo>
                  <a:lnTo>
                    <a:pt x="1030129" y="382619"/>
                  </a:lnTo>
                  <a:lnTo>
                    <a:pt x="1029271" y="449580"/>
                  </a:lnTo>
                  <a:lnTo>
                    <a:pt x="1104805" y="391478"/>
                  </a:lnTo>
                  <a:lnTo>
                    <a:pt x="1119283" y="414528"/>
                  </a:lnTo>
                  <a:lnTo>
                    <a:pt x="1161288" y="402431"/>
                  </a:lnTo>
                  <a:lnTo>
                    <a:pt x="1266253" y="317087"/>
                  </a:lnTo>
                  <a:lnTo>
                    <a:pt x="1351788" y="320707"/>
                  </a:lnTo>
                  <a:lnTo>
                    <a:pt x="1549336" y="172403"/>
                  </a:lnTo>
                  <a:close/>
                </a:path>
              </a:pathLst>
            </a:custGeom>
            <a:solidFill>
              <a:schemeClr val="bg2">
                <a:lumMod val="75000"/>
              </a:schemeClr>
            </a:solidFill>
            <a:ln w="4763" cap="flat">
              <a:solidFill>
                <a:srgbClr val="FFFFFF"/>
              </a:solidFill>
              <a:prstDash val="solid"/>
              <a:miter/>
            </a:ln>
          </p:spPr>
          <p:txBody>
            <a:bodyPr rtlCol="0" anchor="ctr"/>
            <a:lstStyle/>
            <a:p>
              <a:endParaRPr lang="nl-BE" dirty="0"/>
            </a:p>
          </p:txBody>
        </p:sp>
        <p:sp>
          <p:nvSpPr>
            <p:cNvPr id="38" name="Freeform: Shape 37">
              <a:extLst>
                <a:ext uri="{FF2B5EF4-FFF2-40B4-BE49-F238E27FC236}">
                  <a16:creationId xmlns:a16="http://schemas.microsoft.com/office/drawing/2014/main" id="{C8A2749B-E709-494B-98CC-FD734EA0586A}"/>
                </a:ext>
              </a:extLst>
            </p:cNvPr>
            <p:cNvSpPr/>
            <p:nvPr/>
          </p:nvSpPr>
          <p:spPr>
            <a:xfrm>
              <a:off x="3474053" y="1204913"/>
              <a:ext cx="2400301" cy="1057275"/>
            </a:xfrm>
            <a:custGeom>
              <a:avLst/>
              <a:gdLst>
                <a:gd name="connsiteX0" fmla="*/ 2021777 w 2400300"/>
                <a:gd name="connsiteY0" fmla="*/ 44291 h 1057275"/>
                <a:gd name="connsiteX1" fmla="*/ 2074926 w 2400300"/>
                <a:gd name="connsiteY1" fmla="*/ 30766 h 1057275"/>
                <a:gd name="connsiteX2" fmla="*/ 2099596 w 2400300"/>
                <a:gd name="connsiteY2" fmla="*/ 87725 h 1057275"/>
                <a:gd name="connsiteX3" fmla="*/ 2137601 w 2400300"/>
                <a:gd name="connsiteY3" fmla="*/ 74200 h 1057275"/>
                <a:gd name="connsiteX4" fmla="*/ 2163699 w 2400300"/>
                <a:gd name="connsiteY4" fmla="*/ 103251 h 1057275"/>
                <a:gd name="connsiteX5" fmla="*/ 2210372 w 2400300"/>
                <a:gd name="connsiteY5" fmla="*/ 76771 h 1057275"/>
                <a:gd name="connsiteX6" fmla="*/ 2204276 w 2400300"/>
                <a:gd name="connsiteY6" fmla="*/ 8858 h 1057275"/>
                <a:gd name="connsiteX7" fmla="*/ 2274665 w 2400300"/>
                <a:gd name="connsiteY7" fmla="*/ 0 h 1057275"/>
                <a:gd name="connsiteX8" fmla="*/ 2349341 w 2400300"/>
                <a:gd name="connsiteY8" fmla="*/ 75247 h 1057275"/>
                <a:gd name="connsiteX9" fmla="*/ 2296954 w 2400300"/>
                <a:gd name="connsiteY9" fmla="*/ 100775 h 1057275"/>
                <a:gd name="connsiteX10" fmla="*/ 2293049 w 2400300"/>
                <a:gd name="connsiteY10" fmla="*/ 75533 h 1057275"/>
                <a:gd name="connsiteX11" fmla="*/ 2272665 w 2400300"/>
                <a:gd name="connsiteY11" fmla="*/ 85820 h 1057275"/>
                <a:gd name="connsiteX12" fmla="*/ 2289334 w 2400300"/>
                <a:gd name="connsiteY12" fmla="*/ 154876 h 1057275"/>
                <a:gd name="connsiteX13" fmla="*/ 2204847 w 2400300"/>
                <a:gd name="connsiteY13" fmla="*/ 188309 h 1057275"/>
                <a:gd name="connsiteX14" fmla="*/ 2198751 w 2400300"/>
                <a:gd name="connsiteY14" fmla="*/ 263747 h 1057275"/>
                <a:gd name="connsiteX15" fmla="*/ 2136077 w 2400300"/>
                <a:gd name="connsiteY15" fmla="*/ 314801 h 1057275"/>
                <a:gd name="connsiteX16" fmla="*/ 2176844 w 2400300"/>
                <a:gd name="connsiteY16" fmla="*/ 390430 h 1057275"/>
                <a:gd name="connsiteX17" fmla="*/ 2200752 w 2400300"/>
                <a:gd name="connsiteY17" fmla="*/ 376618 h 1057275"/>
                <a:gd name="connsiteX18" fmla="*/ 2225993 w 2400300"/>
                <a:gd name="connsiteY18" fmla="*/ 413004 h 1057275"/>
                <a:gd name="connsiteX19" fmla="*/ 2264378 w 2400300"/>
                <a:gd name="connsiteY19" fmla="*/ 391287 h 1057275"/>
                <a:gd name="connsiteX20" fmla="*/ 2264378 w 2400300"/>
                <a:gd name="connsiteY20" fmla="*/ 391287 h 1057275"/>
                <a:gd name="connsiteX21" fmla="*/ 2302193 w 2400300"/>
                <a:gd name="connsiteY21" fmla="*/ 376904 h 1057275"/>
                <a:gd name="connsiteX22" fmla="*/ 2302193 w 2400300"/>
                <a:gd name="connsiteY22" fmla="*/ 376904 h 1057275"/>
                <a:gd name="connsiteX23" fmla="*/ 2307908 w 2400300"/>
                <a:gd name="connsiteY23" fmla="*/ 401193 h 1057275"/>
                <a:gd name="connsiteX24" fmla="*/ 2366105 w 2400300"/>
                <a:gd name="connsiteY24" fmla="*/ 399764 h 1057275"/>
                <a:gd name="connsiteX25" fmla="*/ 2401158 w 2400300"/>
                <a:gd name="connsiteY25" fmla="*/ 428816 h 1057275"/>
                <a:gd name="connsiteX26" fmla="*/ 2383917 w 2400300"/>
                <a:gd name="connsiteY26" fmla="*/ 506730 h 1057275"/>
                <a:gd name="connsiteX27" fmla="*/ 2342769 w 2400300"/>
                <a:gd name="connsiteY27" fmla="*/ 501205 h 1057275"/>
                <a:gd name="connsiteX28" fmla="*/ 2308860 w 2400300"/>
                <a:gd name="connsiteY28" fmla="*/ 590550 h 1057275"/>
                <a:gd name="connsiteX29" fmla="*/ 2297526 w 2400300"/>
                <a:gd name="connsiteY29" fmla="*/ 688848 h 1057275"/>
                <a:gd name="connsiteX30" fmla="*/ 2325910 w 2400300"/>
                <a:gd name="connsiteY30" fmla="*/ 704374 h 1057275"/>
                <a:gd name="connsiteX31" fmla="*/ 2325910 w 2400300"/>
                <a:gd name="connsiteY31" fmla="*/ 704374 h 1057275"/>
                <a:gd name="connsiteX32" fmla="*/ 2339054 w 2400300"/>
                <a:gd name="connsiteY32" fmla="*/ 704945 h 1057275"/>
                <a:gd name="connsiteX33" fmla="*/ 2339054 w 2400300"/>
                <a:gd name="connsiteY33" fmla="*/ 704945 h 1057275"/>
                <a:gd name="connsiteX34" fmla="*/ 2260092 w 2400300"/>
                <a:gd name="connsiteY34" fmla="*/ 771049 h 1057275"/>
                <a:gd name="connsiteX35" fmla="*/ 2272475 w 2400300"/>
                <a:gd name="connsiteY35" fmla="*/ 836486 h 1057275"/>
                <a:gd name="connsiteX36" fmla="*/ 2272475 w 2400300"/>
                <a:gd name="connsiteY36" fmla="*/ 836486 h 1057275"/>
                <a:gd name="connsiteX37" fmla="*/ 2257044 w 2400300"/>
                <a:gd name="connsiteY37" fmla="*/ 856393 h 1057275"/>
                <a:gd name="connsiteX38" fmla="*/ 2257044 w 2400300"/>
                <a:gd name="connsiteY38" fmla="*/ 856393 h 1057275"/>
                <a:gd name="connsiteX39" fmla="*/ 2245519 w 2400300"/>
                <a:gd name="connsiteY39" fmla="*/ 902208 h 1057275"/>
                <a:gd name="connsiteX40" fmla="*/ 2279047 w 2400300"/>
                <a:gd name="connsiteY40" fmla="*/ 919448 h 1057275"/>
                <a:gd name="connsiteX41" fmla="*/ 2243328 w 2400300"/>
                <a:gd name="connsiteY41" fmla="*/ 996791 h 1057275"/>
                <a:gd name="connsiteX42" fmla="*/ 2243328 w 2400300"/>
                <a:gd name="connsiteY42" fmla="*/ 996791 h 1057275"/>
                <a:gd name="connsiteX43" fmla="*/ 2185702 w 2400300"/>
                <a:gd name="connsiteY43" fmla="*/ 1002601 h 1057275"/>
                <a:gd name="connsiteX44" fmla="*/ 2138458 w 2400300"/>
                <a:gd name="connsiteY44" fmla="*/ 952691 h 1057275"/>
                <a:gd name="connsiteX45" fmla="*/ 2143125 w 2400300"/>
                <a:gd name="connsiteY45" fmla="*/ 906589 h 1057275"/>
                <a:gd name="connsiteX46" fmla="*/ 2093976 w 2400300"/>
                <a:gd name="connsiteY46" fmla="*/ 876491 h 1057275"/>
                <a:gd name="connsiteX47" fmla="*/ 2093976 w 2400300"/>
                <a:gd name="connsiteY47" fmla="*/ 876491 h 1057275"/>
                <a:gd name="connsiteX48" fmla="*/ 2024539 w 2400300"/>
                <a:gd name="connsiteY48" fmla="*/ 818674 h 1057275"/>
                <a:gd name="connsiteX49" fmla="*/ 1919288 w 2400300"/>
                <a:gd name="connsiteY49" fmla="*/ 897255 h 1057275"/>
                <a:gd name="connsiteX50" fmla="*/ 1884617 w 2400300"/>
                <a:gd name="connsiteY50" fmla="*/ 878014 h 1057275"/>
                <a:gd name="connsiteX51" fmla="*/ 1884807 w 2400300"/>
                <a:gd name="connsiteY51" fmla="*/ 822484 h 1057275"/>
                <a:gd name="connsiteX52" fmla="*/ 1884807 w 2400300"/>
                <a:gd name="connsiteY52" fmla="*/ 822484 h 1057275"/>
                <a:gd name="connsiteX53" fmla="*/ 1870710 w 2400300"/>
                <a:gd name="connsiteY53" fmla="*/ 822484 h 1057275"/>
                <a:gd name="connsiteX54" fmla="*/ 1870710 w 2400300"/>
                <a:gd name="connsiteY54" fmla="*/ 822484 h 1057275"/>
                <a:gd name="connsiteX55" fmla="*/ 1753838 w 2400300"/>
                <a:gd name="connsiteY55" fmla="*/ 839153 h 1057275"/>
                <a:gd name="connsiteX56" fmla="*/ 1753457 w 2400300"/>
                <a:gd name="connsiteY56" fmla="*/ 801719 h 1057275"/>
                <a:gd name="connsiteX57" fmla="*/ 1711357 w 2400300"/>
                <a:gd name="connsiteY57" fmla="*/ 799052 h 1057275"/>
                <a:gd name="connsiteX58" fmla="*/ 1671733 w 2400300"/>
                <a:gd name="connsiteY58" fmla="*/ 735901 h 1057275"/>
                <a:gd name="connsiteX59" fmla="*/ 1613535 w 2400300"/>
                <a:gd name="connsiteY59" fmla="*/ 711613 h 1057275"/>
                <a:gd name="connsiteX60" fmla="*/ 1548098 w 2400300"/>
                <a:gd name="connsiteY60" fmla="*/ 725043 h 1057275"/>
                <a:gd name="connsiteX61" fmla="*/ 1530477 w 2400300"/>
                <a:gd name="connsiteY61" fmla="*/ 763334 h 1057275"/>
                <a:gd name="connsiteX62" fmla="*/ 1523048 w 2400300"/>
                <a:gd name="connsiteY62" fmla="*/ 743426 h 1057275"/>
                <a:gd name="connsiteX63" fmla="*/ 1488377 w 2400300"/>
                <a:gd name="connsiteY63" fmla="*/ 762095 h 1057275"/>
                <a:gd name="connsiteX64" fmla="*/ 1395413 w 2400300"/>
                <a:gd name="connsiteY64" fmla="*/ 733425 h 1057275"/>
                <a:gd name="connsiteX65" fmla="*/ 1385793 w 2400300"/>
                <a:gd name="connsiteY65" fmla="*/ 811721 h 1057275"/>
                <a:gd name="connsiteX66" fmla="*/ 1419130 w 2400300"/>
                <a:gd name="connsiteY66" fmla="*/ 860488 h 1057275"/>
                <a:gd name="connsiteX67" fmla="*/ 1379887 w 2400300"/>
                <a:gd name="connsiteY67" fmla="*/ 898493 h 1057275"/>
                <a:gd name="connsiteX68" fmla="*/ 1323785 w 2400300"/>
                <a:gd name="connsiteY68" fmla="*/ 902875 h 1057275"/>
                <a:gd name="connsiteX69" fmla="*/ 1307878 w 2400300"/>
                <a:gd name="connsiteY69" fmla="*/ 836295 h 1057275"/>
                <a:gd name="connsiteX70" fmla="*/ 1269302 w 2400300"/>
                <a:gd name="connsiteY70" fmla="*/ 885634 h 1057275"/>
                <a:gd name="connsiteX71" fmla="*/ 1178528 w 2400300"/>
                <a:gd name="connsiteY71" fmla="*/ 908971 h 1057275"/>
                <a:gd name="connsiteX72" fmla="*/ 1177195 w 2400300"/>
                <a:gd name="connsiteY72" fmla="*/ 941927 h 1057275"/>
                <a:gd name="connsiteX73" fmla="*/ 1116616 w 2400300"/>
                <a:gd name="connsiteY73" fmla="*/ 898970 h 1057275"/>
                <a:gd name="connsiteX74" fmla="*/ 1118330 w 2400300"/>
                <a:gd name="connsiteY74" fmla="*/ 860679 h 1057275"/>
                <a:gd name="connsiteX75" fmla="*/ 894874 w 2400300"/>
                <a:gd name="connsiteY75" fmla="*/ 938689 h 1057275"/>
                <a:gd name="connsiteX76" fmla="*/ 894874 w 2400300"/>
                <a:gd name="connsiteY76" fmla="*/ 938689 h 1057275"/>
                <a:gd name="connsiteX77" fmla="*/ 894874 w 2400300"/>
                <a:gd name="connsiteY77" fmla="*/ 975170 h 1057275"/>
                <a:gd name="connsiteX78" fmla="*/ 894874 w 2400300"/>
                <a:gd name="connsiteY78" fmla="*/ 975170 h 1057275"/>
                <a:gd name="connsiteX79" fmla="*/ 855059 w 2400300"/>
                <a:gd name="connsiteY79" fmla="*/ 974312 h 1057275"/>
                <a:gd name="connsiteX80" fmla="*/ 824103 w 2400300"/>
                <a:gd name="connsiteY80" fmla="*/ 923544 h 1057275"/>
                <a:gd name="connsiteX81" fmla="*/ 804863 w 2400300"/>
                <a:gd name="connsiteY81" fmla="*/ 941642 h 1057275"/>
                <a:gd name="connsiteX82" fmla="*/ 824294 w 2400300"/>
                <a:gd name="connsiteY82" fmla="*/ 975836 h 1057275"/>
                <a:gd name="connsiteX83" fmla="*/ 785527 w 2400300"/>
                <a:gd name="connsiteY83" fmla="*/ 965645 h 1057275"/>
                <a:gd name="connsiteX84" fmla="*/ 770668 w 2400300"/>
                <a:gd name="connsiteY84" fmla="*/ 1025747 h 1057275"/>
                <a:gd name="connsiteX85" fmla="*/ 688562 w 2400300"/>
                <a:gd name="connsiteY85" fmla="*/ 1025747 h 1057275"/>
                <a:gd name="connsiteX86" fmla="*/ 660940 w 2400300"/>
                <a:gd name="connsiteY86" fmla="*/ 1056418 h 1057275"/>
                <a:gd name="connsiteX87" fmla="*/ 587407 w 2400300"/>
                <a:gd name="connsiteY87" fmla="*/ 999268 h 1057275"/>
                <a:gd name="connsiteX88" fmla="*/ 534924 w 2400300"/>
                <a:gd name="connsiteY88" fmla="*/ 1005078 h 1057275"/>
                <a:gd name="connsiteX89" fmla="*/ 489490 w 2400300"/>
                <a:gd name="connsiteY89" fmla="*/ 935926 h 1057275"/>
                <a:gd name="connsiteX90" fmla="*/ 387763 w 2400300"/>
                <a:gd name="connsiteY90" fmla="*/ 1005364 h 1057275"/>
                <a:gd name="connsiteX91" fmla="*/ 387763 w 2400300"/>
                <a:gd name="connsiteY91" fmla="*/ 1005364 h 1057275"/>
                <a:gd name="connsiteX92" fmla="*/ 361474 w 2400300"/>
                <a:gd name="connsiteY92" fmla="*/ 988981 h 1057275"/>
                <a:gd name="connsiteX93" fmla="*/ 361474 w 2400300"/>
                <a:gd name="connsiteY93" fmla="*/ 988981 h 1057275"/>
                <a:gd name="connsiteX94" fmla="*/ 361474 w 2400300"/>
                <a:gd name="connsiteY94" fmla="*/ 982218 h 1057275"/>
                <a:gd name="connsiteX95" fmla="*/ 361474 w 2400300"/>
                <a:gd name="connsiteY95" fmla="*/ 982218 h 1057275"/>
                <a:gd name="connsiteX96" fmla="*/ 313468 w 2400300"/>
                <a:gd name="connsiteY96" fmla="*/ 1042321 h 1057275"/>
                <a:gd name="connsiteX97" fmla="*/ 297180 w 2400300"/>
                <a:gd name="connsiteY97" fmla="*/ 1021271 h 1057275"/>
                <a:gd name="connsiteX98" fmla="*/ 131731 w 2400300"/>
                <a:gd name="connsiteY98" fmla="*/ 1058037 h 1057275"/>
                <a:gd name="connsiteX99" fmla="*/ 131731 w 2400300"/>
                <a:gd name="connsiteY99" fmla="*/ 1058037 h 1057275"/>
                <a:gd name="connsiteX100" fmla="*/ 119348 w 2400300"/>
                <a:gd name="connsiteY100" fmla="*/ 1058037 h 1057275"/>
                <a:gd name="connsiteX101" fmla="*/ 119348 w 2400300"/>
                <a:gd name="connsiteY101" fmla="*/ 1058037 h 1057275"/>
                <a:gd name="connsiteX102" fmla="*/ 40577 w 2400300"/>
                <a:gd name="connsiteY102" fmla="*/ 1051941 h 1057275"/>
                <a:gd name="connsiteX103" fmla="*/ 0 w 2400300"/>
                <a:gd name="connsiteY103" fmla="*/ 996505 h 1057275"/>
                <a:gd name="connsiteX104" fmla="*/ 10954 w 2400300"/>
                <a:gd name="connsiteY104" fmla="*/ 930497 h 1057275"/>
                <a:gd name="connsiteX105" fmla="*/ 10954 w 2400300"/>
                <a:gd name="connsiteY105" fmla="*/ 930497 h 1057275"/>
                <a:gd name="connsiteX106" fmla="*/ 44672 w 2400300"/>
                <a:gd name="connsiteY106" fmla="*/ 938689 h 1057275"/>
                <a:gd name="connsiteX107" fmla="*/ 44672 w 2400300"/>
                <a:gd name="connsiteY107" fmla="*/ 938689 h 1057275"/>
                <a:gd name="connsiteX108" fmla="*/ 60960 w 2400300"/>
                <a:gd name="connsiteY108" fmla="*/ 939546 h 1057275"/>
                <a:gd name="connsiteX109" fmla="*/ 60960 w 2400300"/>
                <a:gd name="connsiteY109" fmla="*/ 939546 h 1057275"/>
                <a:gd name="connsiteX110" fmla="*/ 114681 w 2400300"/>
                <a:gd name="connsiteY110" fmla="*/ 930497 h 1057275"/>
                <a:gd name="connsiteX111" fmla="*/ 77629 w 2400300"/>
                <a:gd name="connsiteY111" fmla="*/ 853154 h 1057275"/>
                <a:gd name="connsiteX112" fmla="*/ 109538 w 2400300"/>
                <a:gd name="connsiteY112" fmla="*/ 802291 h 1057275"/>
                <a:gd name="connsiteX113" fmla="*/ 177927 w 2400300"/>
                <a:gd name="connsiteY113" fmla="*/ 832390 h 1057275"/>
                <a:gd name="connsiteX114" fmla="*/ 201073 w 2400300"/>
                <a:gd name="connsiteY114" fmla="*/ 796195 h 1057275"/>
                <a:gd name="connsiteX115" fmla="*/ 232601 w 2400300"/>
                <a:gd name="connsiteY115" fmla="*/ 820198 h 1057275"/>
                <a:gd name="connsiteX116" fmla="*/ 318897 w 2400300"/>
                <a:gd name="connsiteY116" fmla="*/ 761714 h 1057275"/>
                <a:gd name="connsiteX117" fmla="*/ 331280 w 2400300"/>
                <a:gd name="connsiteY117" fmla="*/ 629793 h 1057275"/>
                <a:gd name="connsiteX118" fmla="*/ 279940 w 2400300"/>
                <a:gd name="connsiteY118" fmla="*/ 618649 h 1057275"/>
                <a:gd name="connsiteX119" fmla="*/ 359569 w 2400300"/>
                <a:gd name="connsiteY119" fmla="*/ 507968 h 1057275"/>
                <a:gd name="connsiteX120" fmla="*/ 370142 w 2400300"/>
                <a:gd name="connsiteY120" fmla="*/ 469297 h 1057275"/>
                <a:gd name="connsiteX121" fmla="*/ 344234 w 2400300"/>
                <a:gd name="connsiteY121" fmla="*/ 438817 h 1057275"/>
                <a:gd name="connsiteX122" fmla="*/ 388334 w 2400300"/>
                <a:gd name="connsiteY122" fmla="*/ 411575 h 1057275"/>
                <a:gd name="connsiteX123" fmla="*/ 379286 w 2400300"/>
                <a:gd name="connsiteY123" fmla="*/ 342709 h 1057275"/>
                <a:gd name="connsiteX124" fmla="*/ 461010 w 2400300"/>
                <a:gd name="connsiteY124" fmla="*/ 385763 h 1057275"/>
                <a:gd name="connsiteX125" fmla="*/ 505111 w 2400300"/>
                <a:gd name="connsiteY125" fmla="*/ 343853 h 1057275"/>
                <a:gd name="connsiteX126" fmla="*/ 505111 w 2400300"/>
                <a:gd name="connsiteY126" fmla="*/ 343853 h 1057275"/>
                <a:gd name="connsiteX127" fmla="*/ 495681 w 2400300"/>
                <a:gd name="connsiteY127" fmla="*/ 322136 h 1057275"/>
                <a:gd name="connsiteX128" fmla="*/ 495681 w 2400300"/>
                <a:gd name="connsiteY128" fmla="*/ 322136 h 1057275"/>
                <a:gd name="connsiteX129" fmla="*/ 471011 w 2400300"/>
                <a:gd name="connsiteY129" fmla="*/ 238220 h 1057275"/>
                <a:gd name="connsiteX130" fmla="*/ 500063 w 2400300"/>
                <a:gd name="connsiteY130" fmla="*/ 176308 h 1057275"/>
                <a:gd name="connsiteX131" fmla="*/ 549878 w 2400300"/>
                <a:gd name="connsiteY131" fmla="*/ 194500 h 1057275"/>
                <a:gd name="connsiteX132" fmla="*/ 549878 w 2400300"/>
                <a:gd name="connsiteY132" fmla="*/ 194500 h 1057275"/>
                <a:gd name="connsiteX133" fmla="*/ 569881 w 2400300"/>
                <a:gd name="connsiteY133" fmla="*/ 193929 h 1057275"/>
                <a:gd name="connsiteX134" fmla="*/ 569881 w 2400300"/>
                <a:gd name="connsiteY134" fmla="*/ 193929 h 1057275"/>
                <a:gd name="connsiteX135" fmla="*/ 633984 w 2400300"/>
                <a:gd name="connsiteY135" fmla="*/ 140494 h 1057275"/>
                <a:gd name="connsiteX136" fmla="*/ 613791 w 2400300"/>
                <a:gd name="connsiteY136" fmla="*/ 102013 h 1057275"/>
                <a:gd name="connsiteX137" fmla="*/ 640652 w 2400300"/>
                <a:gd name="connsiteY137" fmla="*/ 90583 h 1057275"/>
                <a:gd name="connsiteX138" fmla="*/ 647510 w 2400300"/>
                <a:gd name="connsiteY138" fmla="*/ 35909 h 1057275"/>
                <a:gd name="connsiteX139" fmla="*/ 647510 w 2400300"/>
                <a:gd name="connsiteY139" fmla="*/ 35909 h 1057275"/>
                <a:gd name="connsiteX140" fmla="*/ 723329 w 2400300"/>
                <a:gd name="connsiteY140" fmla="*/ 19145 h 1057275"/>
                <a:gd name="connsiteX141" fmla="*/ 846011 w 2400300"/>
                <a:gd name="connsiteY141" fmla="*/ 66770 h 1057275"/>
                <a:gd name="connsiteX142" fmla="*/ 839914 w 2400300"/>
                <a:gd name="connsiteY142" fmla="*/ 97631 h 1057275"/>
                <a:gd name="connsiteX143" fmla="*/ 907733 w 2400300"/>
                <a:gd name="connsiteY143" fmla="*/ 56197 h 1057275"/>
                <a:gd name="connsiteX144" fmla="*/ 894207 w 2400300"/>
                <a:gd name="connsiteY144" fmla="*/ 104394 h 1057275"/>
                <a:gd name="connsiteX145" fmla="*/ 924592 w 2400300"/>
                <a:gd name="connsiteY145" fmla="*/ 114395 h 1057275"/>
                <a:gd name="connsiteX146" fmla="*/ 935164 w 2400300"/>
                <a:gd name="connsiteY146" fmla="*/ 158782 h 1057275"/>
                <a:gd name="connsiteX147" fmla="*/ 1042035 w 2400300"/>
                <a:gd name="connsiteY147" fmla="*/ 129159 h 1057275"/>
                <a:gd name="connsiteX148" fmla="*/ 1091660 w 2400300"/>
                <a:gd name="connsiteY148" fmla="*/ 170593 h 1057275"/>
                <a:gd name="connsiteX149" fmla="*/ 1111091 w 2400300"/>
                <a:gd name="connsiteY149" fmla="*/ 120396 h 1057275"/>
                <a:gd name="connsiteX150" fmla="*/ 1185005 w 2400300"/>
                <a:gd name="connsiteY150" fmla="*/ 166783 h 1057275"/>
                <a:gd name="connsiteX151" fmla="*/ 1222439 w 2400300"/>
                <a:gd name="connsiteY151" fmla="*/ 132112 h 1057275"/>
                <a:gd name="connsiteX152" fmla="*/ 1283018 w 2400300"/>
                <a:gd name="connsiteY152" fmla="*/ 171736 h 1057275"/>
                <a:gd name="connsiteX153" fmla="*/ 1313021 w 2400300"/>
                <a:gd name="connsiteY153" fmla="*/ 165545 h 1057275"/>
                <a:gd name="connsiteX154" fmla="*/ 1324166 w 2400300"/>
                <a:gd name="connsiteY154" fmla="*/ 114109 h 1057275"/>
                <a:gd name="connsiteX155" fmla="*/ 1469803 w 2400300"/>
                <a:gd name="connsiteY155" fmla="*/ 72104 h 1057275"/>
                <a:gd name="connsiteX156" fmla="*/ 1512570 w 2400300"/>
                <a:gd name="connsiteY156" fmla="*/ 102394 h 1057275"/>
                <a:gd name="connsiteX157" fmla="*/ 1494187 w 2400300"/>
                <a:gd name="connsiteY157" fmla="*/ 148780 h 1057275"/>
                <a:gd name="connsiteX158" fmla="*/ 1560862 w 2400300"/>
                <a:gd name="connsiteY158" fmla="*/ 68580 h 1057275"/>
                <a:gd name="connsiteX159" fmla="*/ 1612202 w 2400300"/>
                <a:gd name="connsiteY159" fmla="*/ 73247 h 1057275"/>
                <a:gd name="connsiteX160" fmla="*/ 1669256 w 2400300"/>
                <a:gd name="connsiteY160" fmla="*/ 31242 h 1057275"/>
                <a:gd name="connsiteX161" fmla="*/ 1717453 w 2400300"/>
                <a:gd name="connsiteY161" fmla="*/ 112871 h 1057275"/>
                <a:gd name="connsiteX162" fmla="*/ 1866233 w 2400300"/>
                <a:gd name="connsiteY162" fmla="*/ 81725 h 1057275"/>
                <a:gd name="connsiteX163" fmla="*/ 1926431 w 2400300"/>
                <a:gd name="connsiteY163" fmla="*/ 37338 h 1057275"/>
                <a:gd name="connsiteX164" fmla="*/ 1926431 w 2400300"/>
                <a:gd name="connsiteY164" fmla="*/ 37338 h 1057275"/>
                <a:gd name="connsiteX165" fmla="*/ 1935099 w 2400300"/>
                <a:gd name="connsiteY165" fmla="*/ 37338 h 1057275"/>
                <a:gd name="connsiteX166" fmla="*/ 1935099 w 2400300"/>
                <a:gd name="connsiteY166" fmla="*/ 37338 h 1057275"/>
                <a:gd name="connsiteX167" fmla="*/ 1992726 w 2400300"/>
                <a:gd name="connsiteY167" fmla="*/ 11811 h 1057275"/>
                <a:gd name="connsiteX168" fmla="*/ 2021777 w 2400300"/>
                <a:gd name="connsiteY168" fmla="*/ 44291 h 1057275"/>
                <a:gd name="connsiteX169" fmla="*/ 836009 w 2400300"/>
                <a:gd name="connsiteY169" fmla="*/ 431673 h 1057275"/>
                <a:gd name="connsiteX170" fmla="*/ 836009 w 2400300"/>
                <a:gd name="connsiteY170" fmla="*/ 431673 h 1057275"/>
                <a:gd name="connsiteX171" fmla="*/ 824103 w 2400300"/>
                <a:gd name="connsiteY171" fmla="*/ 434340 h 1057275"/>
                <a:gd name="connsiteX172" fmla="*/ 824103 w 2400300"/>
                <a:gd name="connsiteY172" fmla="*/ 434340 h 1057275"/>
                <a:gd name="connsiteX173" fmla="*/ 797624 w 2400300"/>
                <a:gd name="connsiteY173" fmla="*/ 453104 h 1057275"/>
                <a:gd name="connsiteX174" fmla="*/ 797624 w 2400300"/>
                <a:gd name="connsiteY174" fmla="*/ 453104 h 1057275"/>
                <a:gd name="connsiteX175" fmla="*/ 787432 w 2400300"/>
                <a:gd name="connsiteY175" fmla="*/ 459010 h 1057275"/>
                <a:gd name="connsiteX176" fmla="*/ 787432 w 2400300"/>
                <a:gd name="connsiteY176" fmla="*/ 459010 h 1057275"/>
                <a:gd name="connsiteX177" fmla="*/ 755523 w 2400300"/>
                <a:gd name="connsiteY177" fmla="*/ 488633 h 1057275"/>
                <a:gd name="connsiteX178" fmla="*/ 755523 w 2400300"/>
                <a:gd name="connsiteY178" fmla="*/ 488633 h 1057275"/>
                <a:gd name="connsiteX179" fmla="*/ 724376 w 2400300"/>
                <a:gd name="connsiteY179" fmla="*/ 534638 h 1057275"/>
                <a:gd name="connsiteX180" fmla="*/ 729234 w 2400300"/>
                <a:gd name="connsiteY180" fmla="*/ 624459 h 1057275"/>
                <a:gd name="connsiteX181" fmla="*/ 681609 w 2400300"/>
                <a:gd name="connsiteY181" fmla="*/ 626840 h 1057275"/>
                <a:gd name="connsiteX182" fmla="*/ 676275 w 2400300"/>
                <a:gd name="connsiteY182" fmla="*/ 653129 h 1057275"/>
                <a:gd name="connsiteX183" fmla="*/ 676275 w 2400300"/>
                <a:gd name="connsiteY183" fmla="*/ 653129 h 1057275"/>
                <a:gd name="connsiteX184" fmla="*/ 657606 w 2400300"/>
                <a:gd name="connsiteY184" fmla="*/ 677418 h 1057275"/>
                <a:gd name="connsiteX185" fmla="*/ 657606 w 2400300"/>
                <a:gd name="connsiteY185" fmla="*/ 677418 h 1057275"/>
                <a:gd name="connsiteX186" fmla="*/ 658749 w 2400300"/>
                <a:gd name="connsiteY186" fmla="*/ 680942 h 1057275"/>
                <a:gd name="connsiteX187" fmla="*/ 658749 w 2400300"/>
                <a:gd name="connsiteY187" fmla="*/ 680942 h 1057275"/>
                <a:gd name="connsiteX188" fmla="*/ 663416 w 2400300"/>
                <a:gd name="connsiteY188" fmla="*/ 676275 h 1057275"/>
                <a:gd name="connsiteX189" fmla="*/ 663416 w 2400300"/>
                <a:gd name="connsiteY189" fmla="*/ 676275 h 1057275"/>
                <a:gd name="connsiteX190" fmla="*/ 726186 w 2400300"/>
                <a:gd name="connsiteY190" fmla="*/ 707898 h 1057275"/>
                <a:gd name="connsiteX191" fmla="*/ 769334 w 2400300"/>
                <a:gd name="connsiteY191" fmla="*/ 695039 h 1057275"/>
                <a:gd name="connsiteX192" fmla="*/ 821055 w 2400300"/>
                <a:gd name="connsiteY192" fmla="*/ 803243 h 1057275"/>
                <a:gd name="connsiteX193" fmla="*/ 915162 w 2400300"/>
                <a:gd name="connsiteY193" fmla="*/ 834771 h 1057275"/>
                <a:gd name="connsiteX194" fmla="*/ 1060037 w 2400300"/>
                <a:gd name="connsiteY194" fmla="*/ 767239 h 1057275"/>
                <a:gd name="connsiteX195" fmla="*/ 1060037 w 2400300"/>
                <a:gd name="connsiteY195" fmla="*/ 767239 h 1057275"/>
                <a:gd name="connsiteX196" fmla="*/ 1084136 w 2400300"/>
                <a:gd name="connsiteY196" fmla="*/ 757047 h 1057275"/>
                <a:gd name="connsiteX197" fmla="*/ 1084136 w 2400300"/>
                <a:gd name="connsiteY197" fmla="*/ 757047 h 1057275"/>
                <a:gd name="connsiteX198" fmla="*/ 1110425 w 2400300"/>
                <a:gd name="connsiteY198" fmla="*/ 754666 h 1057275"/>
                <a:gd name="connsiteX199" fmla="*/ 1075182 w 2400300"/>
                <a:gd name="connsiteY199" fmla="*/ 716661 h 1057275"/>
                <a:gd name="connsiteX200" fmla="*/ 1075182 w 2400300"/>
                <a:gd name="connsiteY200" fmla="*/ 716661 h 1057275"/>
                <a:gd name="connsiteX201" fmla="*/ 1045750 w 2400300"/>
                <a:gd name="connsiteY201" fmla="*/ 713422 h 1057275"/>
                <a:gd name="connsiteX202" fmla="*/ 1045750 w 2400300"/>
                <a:gd name="connsiteY202" fmla="*/ 713422 h 1057275"/>
                <a:gd name="connsiteX203" fmla="*/ 1038511 w 2400300"/>
                <a:gd name="connsiteY203" fmla="*/ 692658 h 1057275"/>
                <a:gd name="connsiteX204" fmla="*/ 1083755 w 2400300"/>
                <a:gd name="connsiteY204" fmla="*/ 663702 h 1057275"/>
                <a:gd name="connsiteX205" fmla="*/ 1055751 w 2400300"/>
                <a:gd name="connsiteY205" fmla="*/ 577977 h 1057275"/>
                <a:gd name="connsiteX206" fmla="*/ 986600 w 2400300"/>
                <a:gd name="connsiteY206" fmla="*/ 531971 h 1057275"/>
                <a:gd name="connsiteX207" fmla="*/ 1013841 w 2400300"/>
                <a:gd name="connsiteY207" fmla="*/ 499205 h 1057275"/>
                <a:gd name="connsiteX208" fmla="*/ 1000697 w 2400300"/>
                <a:gd name="connsiteY208" fmla="*/ 449675 h 1057275"/>
                <a:gd name="connsiteX209" fmla="*/ 1000697 w 2400300"/>
                <a:gd name="connsiteY209" fmla="*/ 449675 h 1057275"/>
                <a:gd name="connsiteX210" fmla="*/ 987362 w 2400300"/>
                <a:gd name="connsiteY210" fmla="*/ 430911 h 1057275"/>
                <a:gd name="connsiteX211" fmla="*/ 987362 w 2400300"/>
                <a:gd name="connsiteY211" fmla="*/ 430911 h 1057275"/>
                <a:gd name="connsiteX212" fmla="*/ 968502 w 2400300"/>
                <a:gd name="connsiteY212" fmla="*/ 418052 h 1057275"/>
                <a:gd name="connsiteX213" fmla="*/ 968502 w 2400300"/>
                <a:gd name="connsiteY213" fmla="*/ 418052 h 1057275"/>
                <a:gd name="connsiteX214" fmla="*/ 944404 w 2400300"/>
                <a:gd name="connsiteY214" fmla="*/ 400431 h 1057275"/>
                <a:gd name="connsiteX215" fmla="*/ 944404 w 2400300"/>
                <a:gd name="connsiteY215" fmla="*/ 400431 h 1057275"/>
                <a:gd name="connsiteX216" fmla="*/ 904970 w 2400300"/>
                <a:gd name="connsiteY216" fmla="*/ 444341 h 1057275"/>
                <a:gd name="connsiteX217" fmla="*/ 836009 w 2400300"/>
                <a:gd name="connsiteY217" fmla="*/ 43167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400300" h="1057275">
                  <a:moveTo>
                    <a:pt x="2021777" y="44291"/>
                  </a:moveTo>
                  <a:lnTo>
                    <a:pt x="2074926" y="30766"/>
                  </a:lnTo>
                  <a:lnTo>
                    <a:pt x="2099596" y="87725"/>
                  </a:lnTo>
                  <a:lnTo>
                    <a:pt x="2137601" y="74200"/>
                  </a:lnTo>
                  <a:lnTo>
                    <a:pt x="2163699" y="103251"/>
                  </a:lnTo>
                  <a:lnTo>
                    <a:pt x="2210372" y="76771"/>
                  </a:lnTo>
                  <a:lnTo>
                    <a:pt x="2204276" y="8858"/>
                  </a:lnTo>
                  <a:lnTo>
                    <a:pt x="2274665" y="0"/>
                  </a:lnTo>
                  <a:lnTo>
                    <a:pt x="2349341" y="75247"/>
                  </a:lnTo>
                  <a:lnTo>
                    <a:pt x="2296954" y="100775"/>
                  </a:lnTo>
                  <a:lnTo>
                    <a:pt x="2293049" y="75533"/>
                  </a:lnTo>
                  <a:lnTo>
                    <a:pt x="2272665" y="85820"/>
                  </a:lnTo>
                  <a:lnTo>
                    <a:pt x="2289334" y="154876"/>
                  </a:lnTo>
                  <a:lnTo>
                    <a:pt x="2204847" y="188309"/>
                  </a:lnTo>
                  <a:lnTo>
                    <a:pt x="2198751" y="263747"/>
                  </a:lnTo>
                  <a:lnTo>
                    <a:pt x="2136077" y="314801"/>
                  </a:lnTo>
                  <a:lnTo>
                    <a:pt x="2176844" y="390430"/>
                  </a:lnTo>
                  <a:lnTo>
                    <a:pt x="2200752" y="376618"/>
                  </a:lnTo>
                  <a:lnTo>
                    <a:pt x="2225993" y="413004"/>
                  </a:lnTo>
                  <a:lnTo>
                    <a:pt x="2264378" y="391287"/>
                  </a:lnTo>
                  <a:lnTo>
                    <a:pt x="2264378" y="391287"/>
                  </a:lnTo>
                  <a:lnTo>
                    <a:pt x="2302193" y="376904"/>
                  </a:lnTo>
                  <a:lnTo>
                    <a:pt x="2302193" y="376904"/>
                  </a:lnTo>
                  <a:lnTo>
                    <a:pt x="2307908" y="401193"/>
                  </a:lnTo>
                  <a:lnTo>
                    <a:pt x="2366105" y="399764"/>
                  </a:lnTo>
                  <a:lnTo>
                    <a:pt x="2401158" y="428816"/>
                  </a:lnTo>
                  <a:lnTo>
                    <a:pt x="2383917" y="506730"/>
                  </a:lnTo>
                  <a:lnTo>
                    <a:pt x="2342769" y="501205"/>
                  </a:lnTo>
                  <a:lnTo>
                    <a:pt x="2308860" y="590550"/>
                  </a:lnTo>
                  <a:lnTo>
                    <a:pt x="2297526" y="688848"/>
                  </a:lnTo>
                  <a:lnTo>
                    <a:pt x="2325910" y="704374"/>
                  </a:lnTo>
                  <a:lnTo>
                    <a:pt x="2325910" y="704374"/>
                  </a:lnTo>
                  <a:lnTo>
                    <a:pt x="2339054" y="704945"/>
                  </a:lnTo>
                  <a:lnTo>
                    <a:pt x="2339054" y="704945"/>
                  </a:lnTo>
                  <a:lnTo>
                    <a:pt x="2260092" y="771049"/>
                  </a:lnTo>
                  <a:lnTo>
                    <a:pt x="2272475" y="836486"/>
                  </a:lnTo>
                  <a:lnTo>
                    <a:pt x="2272475" y="836486"/>
                  </a:lnTo>
                  <a:lnTo>
                    <a:pt x="2257044" y="856393"/>
                  </a:lnTo>
                  <a:lnTo>
                    <a:pt x="2257044" y="856393"/>
                  </a:lnTo>
                  <a:lnTo>
                    <a:pt x="2245519" y="902208"/>
                  </a:lnTo>
                  <a:lnTo>
                    <a:pt x="2279047" y="919448"/>
                  </a:lnTo>
                  <a:lnTo>
                    <a:pt x="2243328" y="996791"/>
                  </a:lnTo>
                  <a:lnTo>
                    <a:pt x="2243328" y="996791"/>
                  </a:lnTo>
                  <a:lnTo>
                    <a:pt x="2185702" y="1002601"/>
                  </a:lnTo>
                  <a:lnTo>
                    <a:pt x="2138458" y="952691"/>
                  </a:lnTo>
                  <a:lnTo>
                    <a:pt x="2143125" y="906589"/>
                  </a:lnTo>
                  <a:lnTo>
                    <a:pt x="2093976" y="876491"/>
                  </a:lnTo>
                  <a:lnTo>
                    <a:pt x="2093976" y="876491"/>
                  </a:lnTo>
                  <a:lnTo>
                    <a:pt x="2024539" y="818674"/>
                  </a:lnTo>
                  <a:lnTo>
                    <a:pt x="1919288" y="897255"/>
                  </a:lnTo>
                  <a:lnTo>
                    <a:pt x="1884617" y="878014"/>
                  </a:lnTo>
                  <a:lnTo>
                    <a:pt x="1884807" y="822484"/>
                  </a:lnTo>
                  <a:lnTo>
                    <a:pt x="1884807" y="822484"/>
                  </a:lnTo>
                  <a:lnTo>
                    <a:pt x="1870710" y="822484"/>
                  </a:lnTo>
                  <a:lnTo>
                    <a:pt x="1870710" y="822484"/>
                  </a:lnTo>
                  <a:lnTo>
                    <a:pt x="1753838" y="839153"/>
                  </a:lnTo>
                  <a:lnTo>
                    <a:pt x="1753457" y="801719"/>
                  </a:lnTo>
                  <a:lnTo>
                    <a:pt x="1711357" y="799052"/>
                  </a:lnTo>
                  <a:lnTo>
                    <a:pt x="1671733" y="735901"/>
                  </a:lnTo>
                  <a:lnTo>
                    <a:pt x="1613535" y="711613"/>
                  </a:lnTo>
                  <a:lnTo>
                    <a:pt x="1548098" y="725043"/>
                  </a:lnTo>
                  <a:lnTo>
                    <a:pt x="1530477" y="763334"/>
                  </a:lnTo>
                  <a:lnTo>
                    <a:pt x="1523048" y="743426"/>
                  </a:lnTo>
                  <a:lnTo>
                    <a:pt x="1488377" y="762095"/>
                  </a:lnTo>
                  <a:lnTo>
                    <a:pt x="1395413" y="733425"/>
                  </a:lnTo>
                  <a:lnTo>
                    <a:pt x="1385793" y="811721"/>
                  </a:lnTo>
                  <a:lnTo>
                    <a:pt x="1419130" y="860488"/>
                  </a:lnTo>
                  <a:lnTo>
                    <a:pt x="1379887" y="898493"/>
                  </a:lnTo>
                  <a:lnTo>
                    <a:pt x="1323785" y="902875"/>
                  </a:lnTo>
                  <a:lnTo>
                    <a:pt x="1307878" y="836295"/>
                  </a:lnTo>
                  <a:lnTo>
                    <a:pt x="1269302" y="885634"/>
                  </a:lnTo>
                  <a:lnTo>
                    <a:pt x="1178528" y="908971"/>
                  </a:lnTo>
                  <a:lnTo>
                    <a:pt x="1177195" y="941927"/>
                  </a:lnTo>
                  <a:lnTo>
                    <a:pt x="1116616" y="898970"/>
                  </a:lnTo>
                  <a:lnTo>
                    <a:pt x="1118330" y="860679"/>
                  </a:lnTo>
                  <a:lnTo>
                    <a:pt x="894874" y="938689"/>
                  </a:lnTo>
                  <a:lnTo>
                    <a:pt x="894874" y="938689"/>
                  </a:lnTo>
                  <a:lnTo>
                    <a:pt x="894874" y="975170"/>
                  </a:lnTo>
                  <a:lnTo>
                    <a:pt x="894874" y="975170"/>
                  </a:lnTo>
                  <a:lnTo>
                    <a:pt x="855059" y="974312"/>
                  </a:lnTo>
                  <a:lnTo>
                    <a:pt x="824103" y="923544"/>
                  </a:lnTo>
                  <a:lnTo>
                    <a:pt x="804863" y="941642"/>
                  </a:lnTo>
                  <a:lnTo>
                    <a:pt x="824294" y="975836"/>
                  </a:lnTo>
                  <a:lnTo>
                    <a:pt x="785527" y="965645"/>
                  </a:lnTo>
                  <a:lnTo>
                    <a:pt x="770668" y="1025747"/>
                  </a:lnTo>
                  <a:lnTo>
                    <a:pt x="688562" y="1025747"/>
                  </a:lnTo>
                  <a:lnTo>
                    <a:pt x="660940" y="1056418"/>
                  </a:lnTo>
                  <a:lnTo>
                    <a:pt x="587407" y="999268"/>
                  </a:lnTo>
                  <a:lnTo>
                    <a:pt x="534924" y="1005078"/>
                  </a:lnTo>
                  <a:lnTo>
                    <a:pt x="489490" y="935926"/>
                  </a:lnTo>
                  <a:lnTo>
                    <a:pt x="387763" y="1005364"/>
                  </a:lnTo>
                  <a:lnTo>
                    <a:pt x="387763" y="1005364"/>
                  </a:lnTo>
                  <a:lnTo>
                    <a:pt x="361474" y="988981"/>
                  </a:lnTo>
                  <a:lnTo>
                    <a:pt x="361474" y="988981"/>
                  </a:lnTo>
                  <a:lnTo>
                    <a:pt x="361474" y="982218"/>
                  </a:lnTo>
                  <a:lnTo>
                    <a:pt x="361474" y="982218"/>
                  </a:lnTo>
                  <a:lnTo>
                    <a:pt x="313468" y="1042321"/>
                  </a:lnTo>
                  <a:lnTo>
                    <a:pt x="297180" y="1021271"/>
                  </a:lnTo>
                  <a:lnTo>
                    <a:pt x="131731" y="1058037"/>
                  </a:lnTo>
                  <a:lnTo>
                    <a:pt x="131731" y="1058037"/>
                  </a:lnTo>
                  <a:lnTo>
                    <a:pt x="119348" y="1058037"/>
                  </a:lnTo>
                  <a:lnTo>
                    <a:pt x="119348" y="1058037"/>
                  </a:lnTo>
                  <a:lnTo>
                    <a:pt x="40577" y="1051941"/>
                  </a:lnTo>
                  <a:lnTo>
                    <a:pt x="0" y="996505"/>
                  </a:lnTo>
                  <a:lnTo>
                    <a:pt x="10954" y="930497"/>
                  </a:lnTo>
                  <a:lnTo>
                    <a:pt x="10954" y="930497"/>
                  </a:lnTo>
                  <a:lnTo>
                    <a:pt x="44672" y="938689"/>
                  </a:lnTo>
                  <a:lnTo>
                    <a:pt x="44672" y="938689"/>
                  </a:lnTo>
                  <a:lnTo>
                    <a:pt x="60960" y="939546"/>
                  </a:lnTo>
                  <a:lnTo>
                    <a:pt x="60960" y="939546"/>
                  </a:lnTo>
                  <a:lnTo>
                    <a:pt x="114681" y="930497"/>
                  </a:lnTo>
                  <a:lnTo>
                    <a:pt x="77629" y="853154"/>
                  </a:lnTo>
                  <a:lnTo>
                    <a:pt x="109538" y="802291"/>
                  </a:lnTo>
                  <a:lnTo>
                    <a:pt x="177927" y="832390"/>
                  </a:lnTo>
                  <a:lnTo>
                    <a:pt x="201073" y="796195"/>
                  </a:lnTo>
                  <a:lnTo>
                    <a:pt x="232601" y="820198"/>
                  </a:lnTo>
                  <a:lnTo>
                    <a:pt x="318897" y="761714"/>
                  </a:lnTo>
                  <a:lnTo>
                    <a:pt x="331280" y="629793"/>
                  </a:lnTo>
                  <a:lnTo>
                    <a:pt x="279940" y="618649"/>
                  </a:lnTo>
                  <a:lnTo>
                    <a:pt x="359569" y="507968"/>
                  </a:lnTo>
                  <a:lnTo>
                    <a:pt x="370142" y="469297"/>
                  </a:lnTo>
                  <a:lnTo>
                    <a:pt x="344234" y="438817"/>
                  </a:lnTo>
                  <a:lnTo>
                    <a:pt x="388334" y="411575"/>
                  </a:lnTo>
                  <a:lnTo>
                    <a:pt x="379286" y="342709"/>
                  </a:lnTo>
                  <a:lnTo>
                    <a:pt x="461010" y="385763"/>
                  </a:lnTo>
                  <a:lnTo>
                    <a:pt x="505111" y="343853"/>
                  </a:lnTo>
                  <a:lnTo>
                    <a:pt x="505111" y="343853"/>
                  </a:lnTo>
                  <a:lnTo>
                    <a:pt x="495681" y="322136"/>
                  </a:lnTo>
                  <a:lnTo>
                    <a:pt x="495681" y="322136"/>
                  </a:lnTo>
                  <a:lnTo>
                    <a:pt x="471011" y="238220"/>
                  </a:lnTo>
                  <a:lnTo>
                    <a:pt x="500063" y="176308"/>
                  </a:lnTo>
                  <a:lnTo>
                    <a:pt x="549878" y="194500"/>
                  </a:lnTo>
                  <a:lnTo>
                    <a:pt x="549878" y="194500"/>
                  </a:lnTo>
                  <a:lnTo>
                    <a:pt x="569881" y="193929"/>
                  </a:lnTo>
                  <a:lnTo>
                    <a:pt x="569881" y="193929"/>
                  </a:lnTo>
                  <a:lnTo>
                    <a:pt x="633984" y="140494"/>
                  </a:lnTo>
                  <a:lnTo>
                    <a:pt x="613791" y="102013"/>
                  </a:lnTo>
                  <a:lnTo>
                    <a:pt x="640652" y="90583"/>
                  </a:lnTo>
                  <a:lnTo>
                    <a:pt x="647510" y="35909"/>
                  </a:lnTo>
                  <a:lnTo>
                    <a:pt x="647510" y="35909"/>
                  </a:lnTo>
                  <a:lnTo>
                    <a:pt x="723329" y="19145"/>
                  </a:lnTo>
                  <a:lnTo>
                    <a:pt x="846011" y="66770"/>
                  </a:lnTo>
                  <a:lnTo>
                    <a:pt x="839914" y="97631"/>
                  </a:lnTo>
                  <a:lnTo>
                    <a:pt x="907733" y="56197"/>
                  </a:lnTo>
                  <a:lnTo>
                    <a:pt x="894207" y="104394"/>
                  </a:lnTo>
                  <a:lnTo>
                    <a:pt x="924592" y="114395"/>
                  </a:lnTo>
                  <a:lnTo>
                    <a:pt x="935164" y="158782"/>
                  </a:lnTo>
                  <a:lnTo>
                    <a:pt x="1042035" y="129159"/>
                  </a:lnTo>
                  <a:lnTo>
                    <a:pt x="1091660" y="170593"/>
                  </a:lnTo>
                  <a:lnTo>
                    <a:pt x="1111091" y="120396"/>
                  </a:lnTo>
                  <a:lnTo>
                    <a:pt x="1185005" y="166783"/>
                  </a:lnTo>
                  <a:lnTo>
                    <a:pt x="1222439" y="132112"/>
                  </a:lnTo>
                  <a:lnTo>
                    <a:pt x="1283018" y="171736"/>
                  </a:lnTo>
                  <a:lnTo>
                    <a:pt x="1313021" y="165545"/>
                  </a:lnTo>
                  <a:lnTo>
                    <a:pt x="1324166" y="114109"/>
                  </a:lnTo>
                  <a:lnTo>
                    <a:pt x="1469803" y="72104"/>
                  </a:lnTo>
                  <a:lnTo>
                    <a:pt x="1512570" y="102394"/>
                  </a:lnTo>
                  <a:lnTo>
                    <a:pt x="1494187" y="148780"/>
                  </a:lnTo>
                  <a:lnTo>
                    <a:pt x="1560862" y="68580"/>
                  </a:lnTo>
                  <a:lnTo>
                    <a:pt x="1612202" y="73247"/>
                  </a:lnTo>
                  <a:lnTo>
                    <a:pt x="1669256" y="31242"/>
                  </a:lnTo>
                  <a:lnTo>
                    <a:pt x="1717453" y="112871"/>
                  </a:lnTo>
                  <a:lnTo>
                    <a:pt x="1866233" y="81725"/>
                  </a:lnTo>
                  <a:lnTo>
                    <a:pt x="1926431" y="37338"/>
                  </a:lnTo>
                  <a:lnTo>
                    <a:pt x="1926431" y="37338"/>
                  </a:lnTo>
                  <a:lnTo>
                    <a:pt x="1935099" y="37338"/>
                  </a:lnTo>
                  <a:lnTo>
                    <a:pt x="1935099" y="37338"/>
                  </a:lnTo>
                  <a:lnTo>
                    <a:pt x="1992726" y="11811"/>
                  </a:lnTo>
                  <a:lnTo>
                    <a:pt x="2021777" y="44291"/>
                  </a:lnTo>
                  <a:close/>
                  <a:moveTo>
                    <a:pt x="836009" y="431673"/>
                  </a:moveTo>
                  <a:lnTo>
                    <a:pt x="836009" y="431673"/>
                  </a:lnTo>
                  <a:lnTo>
                    <a:pt x="824103" y="434340"/>
                  </a:lnTo>
                  <a:lnTo>
                    <a:pt x="824103" y="434340"/>
                  </a:lnTo>
                  <a:lnTo>
                    <a:pt x="797624" y="453104"/>
                  </a:lnTo>
                  <a:lnTo>
                    <a:pt x="797624" y="453104"/>
                  </a:lnTo>
                  <a:lnTo>
                    <a:pt x="787432" y="459010"/>
                  </a:lnTo>
                  <a:lnTo>
                    <a:pt x="787432" y="459010"/>
                  </a:lnTo>
                  <a:lnTo>
                    <a:pt x="755523" y="488633"/>
                  </a:lnTo>
                  <a:lnTo>
                    <a:pt x="755523" y="488633"/>
                  </a:lnTo>
                  <a:lnTo>
                    <a:pt x="724376" y="534638"/>
                  </a:lnTo>
                  <a:lnTo>
                    <a:pt x="729234" y="624459"/>
                  </a:lnTo>
                  <a:lnTo>
                    <a:pt x="681609" y="626840"/>
                  </a:lnTo>
                  <a:lnTo>
                    <a:pt x="676275" y="653129"/>
                  </a:lnTo>
                  <a:lnTo>
                    <a:pt x="676275" y="653129"/>
                  </a:lnTo>
                  <a:lnTo>
                    <a:pt x="657606" y="677418"/>
                  </a:lnTo>
                  <a:lnTo>
                    <a:pt x="657606" y="677418"/>
                  </a:lnTo>
                  <a:lnTo>
                    <a:pt x="658749" y="680942"/>
                  </a:lnTo>
                  <a:lnTo>
                    <a:pt x="658749" y="680942"/>
                  </a:lnTo>
                  <a:lnTo>
                    <a:pt x="663416" y="676275"/>
                  </a:lnTo>
                  <a:lnTo>
                    <a:pt x="663416" y="676275"/>
                  </a:lnTo>
                  <a:lnTo>
                    <a:pt x="726186" y="707898"/>
                  </a:lnTo>
                  <a:lnTo>
                    <a:pt x="769334" y="695039"/>
                  </a:lnTo>
                  <a:lnTo>
                    <a:pt x="821055" y="803243"/>
                  </a:lnTo>
                  <a:lnTo>
                    <a:pt x="915162" y="834771"/>
                  </a:lnTo>
                  <a:lnTo>
                    <a:pt x="1060037" y="767239"/>
                  </a:lnTo>
                  <a:lnTo>
                    <a:pt x="1060037" y="767239"/>
                  </a:lnTo>
                  <a:lnTo>
                    <a:pt x="1084136" y="757047"/>
                  </a:lnTo>
                  <a:lnTo>
                    <a:pt x="1084136" y="757047"/>
                  </a:lnTo>
                  <a:lnTo>
                    <a:pt x="1110425" y="754666"/>
                  </a:lnTo>
                  <a:lnTo>
                    <a:pt x="1075182" y="716661"/>
                  </a:lnTo>
                  <a:lnTo>
                    <a:pt x="1075182" y="716661"/>
                  </a:lnTo>
                  <a:lnTo>
                    <a:pt x="1045750" y="713422"/>
                  </a:lnTo>
                  <a:lnTo>
                    <a:pt x="1045750" y="713422"/>
                  </a:lnTo>
                  <a:lnTo>
                    <a:pt x="1038511" y="692658"/>
                  </a:lnTo>
                  <a:lnTo>
                    <a:pt x="1083755" y="663702"/>
                  </a:lnTo>
                  <a:lnTo>
                    <a:pt x="1055751" y="577977"/>
                  </a:lnTo>
                  <a:lnTo>
                    <a:pt x="986600" y="531971"/>
                  </a:lnTo>
                  <a:lnTo>
                    <a:pt x="1013841" y="499205"/>
                  </a:lnTo>
                  <a:lnTo>
                    <a:pt x="1000697" y="449675"/>
                  </a:lnTo>
                  <a:lnTo>
                    <a:pt x="1000697" y="449675"/>
                  </a:lnTo>
                  <a:lnTo>
                    <a:pt x="987362" y="430911"/>
                  </a:lnTo>
                  <a:lnTo>
                    <a:pt x="987362" y="430911"/>
                  </a:lnTo>
                  <a:lnTo>
                    <a:pt x="968502" y="418052"/>
                  </a:lnTo>
                  <a:lnTo>
                    <a:pt x="968502" y="418052"/>
                  </a:lnTo>
                  <a:lnTo>
                    <a:pt x="944404" y="400431"/>
                  </a:lnTo>
                  <a:lnTo>
                    <a:pt x="944404" y="400431"/>
                  </a:lnTo>
                  <a:lnTo>
                    <a:pt x="904970" y="444341"/>
                  </a:lnTo>
                  <a:lnTo>
                    <a:pt x="836009" y="431673"/>
                  </a:lnTo>
                  <a:close/>
                </a:path>
              </a:pathLst>
            </a:custGeom>
            <a:solidFill>
              <a:schemeClr val="bg2">
                <a:lumMod val="75000"/>
              </a:schemeClr>
            </a:solidFill>
            <a:ln w="4763" cap="flat">
              <a:solidFill>
                <a:srgbClr val="FFFFFF"/>
              </a:solidFill>
              <a:prstDash val="solid"/>
              <a:miter/>
            </a:ln>
          </p:spPr>
          <p:txBody>
            <a:bodyPr rtlCol="0" anchor="ctr"/>
            <a:lstStyle/>
            <a:p>
              <a:endParaRPr lang="nl-BE" dirty="0"/>
            </a:p>
          </p:txBody>
        </p:sp>
        <p:sp>
          <p:nvSpPr>
            <p:cNvPr id="39" name="Freeform: Shape 38">
              <a:extLst>
                <a:ext uri="{FF2B5EF4-FFF2-40B4-BE49-F238E27FC236}">
                  <a16:creationId xmlns:a16="http://schemas.microsoft.com/office/drawing/2014/main" id="{486FC4DB-C3A8-4299-A577-076BB58FCEB6}"/>
                </a:ext>
              </a:extLst>
            </p:cNvPr>
            <p:cNvSpPr/>
            <p:nvPr/>
          </p:nvSpPr>
          <p:spPr>
            <a:xfrm>
              <a:off x="979170" y="265653"/>
              <a:ext cx="1809750" cy="1943101"/>
            </a:xfrm>
            <a:custGeom>
              <a:avLst/>
              <a:gdLst>
                <a:gd name="connsiteX0" fmla="*/ 1527810 w 1809750"/>
                <a:gd name="connsiteY0" fmla="*/ 0 h 1943100"/>
                <a:gd name="connsiteX1" fmla="*/ 1557338 w 1809750"/>
                <a:gd name="connsiteY1" fmla="*/ 100870 h 1943100"/>
                <a:gd name="connsiteX2" fmla="*/ 1510665 w 1809750"/>
                <a:gd name="connsiteY2" fmla="*/ 157353 h 1943100"/>
                <a:gd name="connsiteX3" fmla="*/ 1542288 w 1809750"/>
                <a:gd name="connsiteY3" fmla="*/ 195834 h 1943100"/>
                <a:gd name="connsiteX4" fmla="*/ 1525810 w 1809750"/>
                <a:gd name="connsiteY4" fmla="*/ 207359 h 1943100"/>
                <a:gd name="connsiteX5" fmla="*/ 1551718 w 1809750"/>
                <a:gd name="connsiteY5" fmla="*/ 275844 h 1943100"/>
                <a:gd name="connsiteX6" fmla="*/ 1551718 w 1809750"/>
                <a:gd name="connsiteY6" fmla="*/ 275844 h 1943100"/>
                <a:gd name="connsiteX7" fmla="*/ 1581722 w 1809750"/>
                <a:gd name="connsiteY7" fmla="*/ 386620 h 1943100"/>
                <a:gd name="connsiteX8" fmla="*/ 1524381 w 1809750"/>
                <a:gd name="connsiteY8" fmla="*/ 414623 h 1943100"/>
                <a:gd name="connsiteX9" fmla="*/ 1556957 w 1809750"/>
                <a:gd name="connsiteY9" fmla="*/ 487204 h 1943100"/>
                <a:gd name="connsiteX10" fmla="*/ 1512284 w 1809750"/>
                <a:gd name="connsiteY10" fmla="*/ 519970 h 1943100"/>
                <a:gd name="connsiteX11" fmla="*/ 1559528 w 1809750"/>
                <a:gd name="connsiteY11" fmla="*/ 536162 h 1943100"/>
                <a:gd name="connsiteX12" fmla="*/ 1606201 w 1809750"/>
                <a:gd name="connsiteY12" fmla="*/ 612172 h 1943100"/>
                <a:gd name="connsiteX13" fmla="*/ 1538764 w 1809750"/>
                <a:gd name="connsiteY13" fmla="*/ 740378 h 1943100"/>
                <a:gd name="connsiteX14" fmla="*/ 1459325 w 1809750"/>
                <a:gd name="connsiteY14" fmla="*/ 793337 h 1943100"/>
                <a:gd name="connsiteX15" fmla="*/ 1652207 w 1809750"/>
                <a:gd name="connsiteY15" fmla="*/ 925640 h 1943100"/>
                <a:gd name="connsiteX16" fmla="*/ 1672209 w 1809750"/>
                <a:gd name="connsiteY16" fmla="*/ 945071 h 1943100"/>
                <a:gd name="connsiteX17" fmla="*/ 1645920 w 1809750"/>
                <a:gd name="connsiteY17" fmla="*/ 969455 h 1943100"/>
                <a:gd name="connsiteX18" fmla="*/ 1645920 w 1809750"/>
                <a:gd name="connsiteY18" fmla="*/ 969455 h 1943100"/>
                <a:gd name="connsiteX19" fmla="*/ 1634776 w 1809750"/>
                <a:gd name="connsiteY19" fmla="*/ 969455 h 1943100"/>
                <a:gd name="connsiteX20" fmla="*/ 1634776 w 1809750"/>
                <a:gd name="connsiteY20" fmla="*/ 969455 h 1943100"/>
                <a:gd name="connsiteX21" fmla="*/ 1683163 w 1809750"/>
                <a:gd name="connsiteY21" fmla="*/ 1066419 h 1943100"/>
                <a:gd name="connsiteX22" fmla="*/ 1635728 w 1809750"/>
                <a:gd name="connsiteY22" fmla="*/ 1139476 h 1943100"/>
                <a:gd name="connsiteX23" fmla="*/ 1667923 w 1809750"/>
                <a:gd name="connsiteY23" fmla="*/ 1184148 h 1943100"/>
                <a:gd name="connsiteX24" fmla="*/ 1612202 w 1809750"/>
                <a:gd name="connsiteY24" fmla="*/ 1210532 h 1943100"/>
                <a:gd name="connsiteX25" fmla="*/ 1698498 w 1809750"/>
                <a:gd name="connsiteY25" fmla="*/ 1251299 h 1943100"/>
                <a:gd name="connsiteX26" fmla="*/ 1658874 w 1809750"/>
                <a:gd name="connsiteY26" fmla="*/ 1257776 h 1943100"/>
                <a:gd name="connsiteX27" fmla="*/ 1682210 w 1809750"/>
                <a:gd name="connsiteY27" fmla="*/ 1289399 h 1943100"/>
                <a:gd name="connsiteX28" fmla="*/ 1634395 w 1809750"/>
                <a:gd name="connsiteY28" fmla="*/ 1289685 h 1943100"/>
                <a:gd name="connsiteX29" fmla="*/ 1648682 w 1809750"/>
                <a:gd name="connsiteY29" fmla="*/ 1325213 h 1943100"/>
                <a:gd name="connsiteX30" fmla="*/ 1615821 w 1809750"/>
                <a:gd name="connsiteY30" fmla="*/ 1364171 h 1943100"/>
                <a:gd name="connsiteX31" fmla="*/ 1646396 w 1809750"/>
                <a:gd name="connsiteY31" fmla="*/ 1384649 h 1943100"/>
                <a:gd name="connsiteX32" fmla="*/ 1696498 w 1809750"/>
                <a:gd name="connsiteY32" fmla="*/ 1355408 h 1943100"/>
                <a:gd name="connsiteX33" fmla="*/ 1731455 w 1809750"/>
                <a:gd name="connsiteY33" fmla="*/ 1385221 h 1943100"/>
                <a:gd name="connsiteX34" fmla="*/ 1683353 w 1809750"/>
                <a:gd name="connsiteY34" fmla="*/ 1472851 h 1943100"/>
                <a:gd name="connsiteX35" fmla="*/ 1793367 w 1809750"/>
                <a:gd name="connsiteY35" fmla="*/ 1567625 h 1943100"/>
                <a:gd name="connsiteX36" fmla="*/ 1770221 w 1809750"/>
                <a:gd name="connsiteY36" fmla="*/ 1600391 h 1943100"/>
                <a:gd name="connsiteX37" fmla="*/ 1810988 w 1809750"/>
                <a:gd name="connsiteY37" fmla="*/ 1654493 h 1943100"/>
                <a:gd name="connsiteX38" fmla="*/ 1696117 w 1809750"/>
                <a:gd name="connsiteY38" fmla="*/ 1766507 h 1943100"/>
                <a:gd name="connsiteX39" fmla="*/ 1696117 w 1809750"/>
                <a:gd name="connsiteY39" fmla="*/ 1766507 h 1943100"/>
                <a:gd name="connsiteX40" fmla="*/ 1648492 w 1809750"/>
                <a:gd name="connsiteY40" fmla="*/ 1809179 h 1943100"/>
                <a:gd name="connsiteX41" fmla="*/ 1648492 w 1809750"/>
                <a:gd name="connsiteY41" fmla="*/ 1809179 h 1943100"/>
                <a:gd name="connsiteX42" fmla="*/ 1648492 w 1809750"/>
                <a:gd name="connsiteY42" fmla="*/ 1820513 h 1943100"/>
                <a:gd name="connsiteX43" fmla="*/ 1648492 w 1809750"/>
                <a:gd name="connsiteY43" fmla="*/ 1820513 h 1943100"/>
                <a:gd name="connsiteX44" fmla="*/ 1596962 w 1809750"/>
                <a:gd name="connsiteY44" fmla="*/ 1828133 h 1943100"/>
                <a:gd name="connsiteX45" fmla="*/ 1510951 w 1809750"/>
                <a:gd name="connsiteY45" fmla="*/ 1935575 h 1943100"/>
                <a:gd name="connsiteX46" fmla="*/ 1445609 w 1809750"/>
                <a:gd name="connsiteY46" fmla="*/ 1900523 h 1943100"/>
                <a:gd name="connsiteX47" fmla="*/ 1410938 w 1809750"/>
                <a:gd name="connsiteY47" fmla="*/ 1801844 h 1943100"/>
                <a:gd name="connsiteX48" fmla="*/ 1329976 w 1809750"/>
                <a:gd name="connsiteY48" fmla="*/ 1812036 h 1943100"/>
                <a:gd name="connsiteX49" fmla="*/ 1251395 w 1809750"/>
                <a:gd name="connsiteY49" fmla="*/ 1770317 h 1943100"/>
                <a:gd name="connsiteX50" fmla="*/ 1172813 w 1809750"/>
                <a:gd name="connsiteY50" fmla="*/ 1800035 h 1943100"/>
                <a:gd name="connsiteX51" fmla="*/ 1172813 w 1809750"/>
                <a:gd name="connsiteY51" fmla="*/ 1800035 h 1943100"/>
                <a:gd name="connsiteX52" fmla="*/ 1122426 w 1809750"/>
                <a:gd name="connsiteY52" fmla="*/ 1701070 h 1943100"/>
                <a:gd name="connsiteX53" fmla="*/ 1076897 w 1809750"/>
                <a:gd name="connsiteY53" fmla="*/ 1711547 h 1943100"/>
                <a:gd name="connsiteX54" fmla="*/ 1051084 w 1809750"/>
                <a:gd name="connsiteY54" fmla="*/ 1689640 h 1943100"/>
                <a:gd name="connsiteX55" fmla="*/ 998506 w 1809750"/>
                <a:gd name="connsiteY55" fmla="*/ 1753076 h 1943100"/>
                <a:gd name="connsiteX56" fmla="*/ 955167 w 1809750"/>
                <a:gd name="connsiteY56" fmla="*/ 1729931 h 1943100"/>
                <a:gd name="connsiteX57" fmla="*/ 906780 w 1809750"/>
                <a:gd name="connsiteY57" fmla="*/ 1762125 h 1943100"/>
                <a:gd name="connsiteX58" fmla="*/ 880301 w 1809750"/>
                <a:gd name="connsiteY58" fmla="*/ 1749552 h 1943100"/>
                <a:gd name="connsiteX59" fmla="*/ 880301 w 1809750"/>
                <a:gd name="connsiteY59" fmla="*/ 1749552 h 1943100"/>
                <a:gd name="connsiteX60" fmla="*/ 899732 w 1809750"/>
                <a:gd name="connsiteY60" fmla="*/ 1729073 h 1943100"/>
                <a:gd name="connsiteX61" fmla="*/ 861060 w 1809750"/>
                <a:gd name="connsiteY61" fmla="*/ 1720882 h 1943100"/>
                <a:gd name="connsiteX62" fmla="*/ 872490 w 1809750"/>
                <a:gd name="connsiteY62" fmla="*/ 1662113 h 1943100"/>
                <a:gd name="connsiteX63" fmla="*/ 845820 w 1809750"/>
                <a:gd name="connsiteY63" fmla="*/ 1639919 h 1943100"/>
                <a:gd name="connsiteX64" fmla="*/ 727805 w 1809750"/>
                <a:gd name="connsiteY64" fmla="*/ 1689354 h 1943100"/>
                <a:gd name="connsiteX65" fmla="*/ 771715 w 1809750"/>
                <a:gd name="connsiteY65" fmla="*/ 1747171 h 1943100"/>
                <a:gd name="connsiteX66" fmla="*/ 697421 w 1809750"/>
                <a:gd name="connsiteY66" fmla="*/ 1773746 h 1943100"/>
                <a:gd name="connsiteX67" fmla="*/ 698563 w 1809750"/>
                <a:gd name="connsiteY67" fmla="*/ 1796034 h 1943100"/>
                <a:gd name="connsiteX68" fmla="*/ 649415 w 1809750"/>
                <a:gd name="connsiteY68" fmla="*/ 1807940 h 1943100"/>
                <a:gd name="connsiteX69" fmla="*/ 617411 w 1809750"/>
                <a:gd name="connsiteY69" fmla="*/ 1782509 h 1943100"/>
                <a:gd name="connsiteX70" fmla="*/ 616839 w 1809750"/>
                <a:gd name="connsiteY70" fmla="*/ 1803559 h 1943100"/>
                <a:gd name="connsiteX71" fmla="*/ 600551 w 1809750"/>
                <a:gd name="connsiteY71" fmla="*/ 1787557 h 1943100"/>
                <a:gd name="connsiteX72" fmla="*/ 551021 w 1809750"/>
                <a:gd name="connsiteY72" fmla="*/ 1816132 h 1943100"/>
                <a:gd name="connsiteX73" fmla="*/ 568643 w 1809750"/>
                <a:gd name="connsiteY73" fmla="*/ 1844516 h 1943100"/>
                <a:gd name="connsiteX74" fmla="*/ 549212 w 1809750"/>
                <a:gd name="connsiteY74" fmla="*/ 1860518 h 1943100"/>
                <a:gd name="connsiteX75" fmla="*/ 602742 w 1809750"/>
                <a:gd name="connsiteY75" fmla="*/ 1926241 h 1943100"/>
                <a:gd name="connsiteX76" fmla="*/ 589788 w 1809750"/>
                <a:gd name="connsiteY76" fmla="*/ 1943100 h 1943100"/>
                <a:gd name="connsiteX77" fmla="*/ 589788 w 1809750"/>
                <a:gd name="connsiteY77" fmla="*/ 1943100 h 1943100"/>
                <a:gd name="connsiteX78" fmla="*/ 560642 w 1809750"/>
                <a:gd name="connsiteY78" fmla="*/ 1897856 h 1943100"/>
                <a:gd name="connsiteX79" fmla="*/ 506921 w 1809750"/>
                <a:gd name="connsiteY79" fmla="*/ 1918335 h 1943100"/>
                <a:gd name="connsiteX80" fmla="*/ 454724 w 1809750"/>
                <a:gd name="connsiteY80" fmla="*/ 1886522 h 1943100"/>
                <a:gd name="connsiteX81" fmla="*/ 437674 w 1809750"/>
                <a:gd name="connsiteY81" fmla="*/ 1814989 h 1943100"/>
                <a:gd name="connsiteX82" fmla="*/ 334042 w 1809750"/>
                <a:gd name="connsiteY82" fmla="*/ 1693164 h 1943100"/>
                <a:gd name="connsiteX83" fmla="*/ 331851 w 1809750"/>
                <a:gd name="connsiteY83" fmla="*/ 1641634 h 1943100"/>
                <a:gd name="connsiteX84" fmla="*/ 248317 w 1809750"/>
                <a:gd name="connsiteY84" fmla="*/ 1632014 h 1943100"/>
                <a:gd name="connsiteX85" fmla="*/ 231267 w 1809750"/>
                <a:gd name="connsiteY85" fmla="*/ 1607439 h 1943100"/>
                <a:gd name="connsiteX86" fmla="*/ 169545 w 1809750"/>
                <a:gd name="connsiteY86" fmla="*/ 1635538 h 1943100"/>
                <a:gd name="connsiteX87" fmla="*/ 133636 w 1809750"/>
                <a:gd name="connsiteY87" fmla="*/ 1531049 h 1943100"/>
                <a:gd name="connsiteX88" fmla="*/ 103346 w 1809750"/>
                <a:gd name="connsiteY88" fmla="*/ 1526667 h 1943100"/>
                <a:gd name="connsiteX89" fmla="*/ 126778 w 1809750"/>
                <a:gd name="connsiteY89" fmla="*/ 1481328 h 1943100"/>
                <a:gd name="connsiteX90" fmla="*/ 120587 w 1809750"/>
                <a:gd name="connsiteY90" fmla="*/ 1384649 h 1943100"/>
                <a:gd name="connsiteX91" fmla="*/ 116396 w 1809750"/>
                <a:gd name="connsiteY91" fmla="*/ 1339882 h 1943100"/>
                <a:gd name="connsiteX92" fmla="*/ 86201 w 1809750"/>
                <a:gd name="connsiteY92" fmla="*/ 1321403 h 1943100"/>
                <a:gd name="connsiteX93" fmla="*/ 163259 w 1809750"/>
                <a:gd name="connsiteY93" fmla="*/ 1240155 h 1943100"/>
                <a:gd name="connsiteX94" fmla="*/ 117443 w 1809750"/>
                <a:gd name="connsiteY94" fmla="*/ 1114235 h 1943100"/>
                <a:gd name="connsiteX95" fmla="*/ 55626 w 1809750"/>
                <a:gd name="connsiteY95" fmla="*/ 1078135 h 1943100"/>
                <a:gd name="connsiteX96" fmla="*/ 0 w 1809750"/>
                <a:gd name="connsiteY96" fmla="*/ 823627 h 1943100"/>
                <a:gd name="connsiteX97" fmla="*/ 408337 w 1809750"/>
                <a:gd name="connsiteY97" fmla="*/ 595122 h 1943100"/>
                <a:gd name="connsiteX98" fmla="*/ 984218 w 1809750"/>
                <a:gd name="connsiteY98" fmla="*/ 194881 h 1943100"/>
                <a:gd name="connsiteX99" fmla="*/ 1183577 w 1809750"/>
                <a:gd name="connsiteY99" fmla="*/ 108871 h 1943100"/>
                <a:gd name="connsiteX100" fmla="*/ 1157478 w 1809750"/>
                <a:gd name="connsiteY100" fmla="*/ 46482 h 1943100"/>
                <a:gd name="connsiteX101" fmla="*/ 1188434 w 1809750"/>
                <a:gd name="connsiteY101" fmla="*/ 12097 h 1943100"/>
                <a:gd name="connsiteX102" fmla="*/ 1166336 w 1809750"/>
                <a:gd name="connsiteY102" fmla="*/ 36385 h 1943100"/>
                <a:gd name="connsiteX103" fmla="*/ 1195292 w 1809750"/>
                <a:gd name="connsiteY103" fmla="*/ 72485 h 1943100"/>
                <a:gd name="connsiteX104" fmla="*/ 1221581 w 1809750"/>
                <a:gd name="connsiteY104" fmla="*/ 55626 h 1943100"/>
                <a:gd name="connsiteX105" fmla="*/ 1189196 w 1809750"/>
                <a:gd name="connsiteY105" fmla="*/ 96488 h 1943100"/>
                <a:gd name="connsiteX106" fmla="*/ 1207865 w 1809750"/>
                <a:gd name="connsiteY106" fmla="*/ 81058 h 1943100"/>
                <a:gd name="connsiteX107" fmla="*/ 1210818 w 1809750"/>
                <a:gd name="connsiteY107" fmla="*/ 113348 h 1943100"/>
                <a:gd name="connsiteX108" fmla="*/ 1223582 w 1809750"/>
                <a:gd name="connsiteY108" fmla="*/ 76962 h 1943100"/>
                <a:gd name="connsiteX109" fmla="*/ 1241774 w 1809750"/>
                <a:gd name="connsiteY109" fmla="*/ 89059 h 1943100"/>
                <a:gd name="connsiteX110" fmla="*/ 1229392 w 1809750"/>
                <a:gd name="connsiteY110" fmla="*/ 68961 h 1943100"/>
                <a:gd name="connsiteX111" fmla="*/ 1260443 w 1809750"/>
                <a:gd name="connsiteY111" fmla="*/ 76962 h 1943100"/>
                <a:gd name="connsiteX112" fmla="*/ 1247108 w 1809750"/>
                <a:gd name="connsiteY112" fmla="*/ 32004 h 1943100"/>
                <a:gd name="connsiteX113" fmla="*/ 1232916 w 1809750"/>
                <a:gd name="connsiteY113" fmla="*/ 41148 h 1943100"/>
                <a:gd name="connsiteX114" fmla="*/ 1255109 w 1809750"/>
                <a:gd name="connsiteY114" fmla="*/ 20383 h 1943100"/>
                <a:gd name="connsiteX115" fmla="*/ 1211390 w 1809750"/>
                <a:gd name="connsiteY115" fmla="*/ 9716 h 1943100"/>
                <a:gd name="connsiteX116" fmla="*/ 1257300 w 1809750"/>
                <a:gd name="connsiteY116" fmla="*/ 21050 h 1943100"/>
                <a:gd name="connsiteX117" fmla="*/ 1266635 w 1809750"/>
                <a:gd name="connsiteY117" fmla="*/ 78391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09750" h="1943100">
                  <a:moveTo>
                    <a:pt x="1527810" y="0"/>
                  </a:moveTo>
                  <a:lnTo>
                    <a:pt x="1557338" y="100870"/>
                  </a:lnTo>
                  <a:lnTo>
                    <a:pt x="1510665" y="157353"/>
                  </a:lnTo>
                  <a:lnTo>
                    <a:pt x="1542288" y="195834"/>
                  </a:lnTo>
                  <a:lnTo>
                    <a:pt x="1525810" y="207359"/>
                  </a:lnTo>
                  <a:lnTo>
                    <a:pt x="1551718" y="275844"/>
                  </a:lnTo>
                  <a:lnTo>
                    <a:pt x="1551718" y="275844"/>
                  </a:lnTo>
                  <a:lnTo>
                    <a:pt x="1581722" y="386620"/>
                  </a:lnTo>
                  <a:lnTo>
                    <a:pt x="1524381" y="414623"/>
                  </a:lnTo>
                  <a:lnTo>
                    <a:pt x="1556957" y="487204"/>
                  </a:lnTo>
                  <a:lnTo>
                    <a:pt x="1512284" y="519970"/>
                  </a:lnTo>
                  <a:lnTo>
                    <a:pt x="1559528" y="536162"/>
                  </a:lnTo>
                  <a:lnTo>
                    <a:pt x="1606201" y="612172"/>
                  </a:lnTo>
                  <a:lnTo>
                    <a:pt x="1538764" y="740378"/>
                  </a:lnTo>
                  <a:lnTo>
                    <a:pt x="1459325" y="793337"/>
                  </a:lnTo>
                  <a:lnTo>
                    <a:pt x="1652207" y="925640"/>
                  </a:lnTo>
                  <a:lnTo>
                    <a:pt x="1672209" y="945071"/>
                  </a:lnTo>
                  <a:lnTo>
                    <a:pt x="1645920" y="969455"/>
                  </a:lnTo>
                  <a:lnTo>
                    <a:pt x="1645920" y="969455"/>
                  </a:lnTo>
                  <a:lnTo>
                    <a:pt x="1634776" y="969455"/>
                  </a:lnTo>
                  <a:lnTo>
                    <a:pt x="1634776" y="969455"/>
                  </a:lnTo>
                  <a:lnTo>
                    <a:pt x="1683163" y="1066419"/>
                  </a:lnTo>
                  <a:lnTo>
                    <a:pt x="1635728" y="1139476"/>
                  </a:lnTo>
                  <a:lnTo>
                    <a:pt x="1667923" y="1184148"/>
                  </a:lnTo>
                  <a:lnTo>
                    <a:pt x="1612202" y="1210532"/>
                  </a:lnTo>
                  <a:lnTo>
                    <a:pt x="1698498" y="1251299"/>
                  </a:lnTo>
                  <a:lnTo>
                    <a:pt x="1658874" y="1257776"/>
                  </a:lnTo>
                  <a:lnTo>
                    <a:pt x="1682210" y="1289399"/>
                  </a:lnTo>
                  <a:lnTo>
                    <a:pt x="1634395" y="1289685"/>
                  </a:lnTo>
                  <a:lnTo>
                    <a:pt x="1648682" y="1325213"/>
                  </a:lnTo>
                  <a:lnTo>
                    <a:pt x="1615821" y="1364171"/>
                  </a:lnTo>
                  <a:lnTo>
                    <a:pt x="1646396" y="1384649"/>
                  </a:lnTo>
                  <a:lnTo>
                    <a:pt x="1696498" y="1355408"/>
                  </a:lnTo>
                  <a:lnTo>
                    <a:pt x="1731455" y="1385221"/>
                  </a:lnTo>
                  <a:lnTo>
                    <a:pt x="1683353" y="1472851"/>
                  </a:lnTo>
                  <a:lnTo>
                    <a:pt x="1793367" y="1567625"/>
                  </a:lnTo>
                  <a:lnTo>
                    <a:pt x="1770221" y="1600391"/>
                  </a:lnTo>
                  <a:lnTo>
                    <a:pt x="1810988" y="1654493"/>
                  </a:lnTo>
                  <a:lnTo>
                    <a:pt x="1696117" y="1766507"/>
                  </a:lnTo>
                  <a:lnTo>
                    <a:pt x="1696117" y="1766507"/>
                  </a:lnTo>
                  <a:lnTo>
                    <a:pt x="1648492" y="1809179"/>
                  </a:lnTo>
                  <a:lnTo>
                    <a:pt x="1648492" y="1809179"/>
                  </a:lnTo>
                  <a:lnTo>
                    <a:pt x="1648492" y="1820513"/>
                  </a:lnTo>
                  <a:lnTo>
                    <a:pt x="1648492" y="1820513"/>
                  </a:lnTo>
                  <a:lnTo>
                    <a:pt x="1596962" y="1828133"/>
                  </a:lnTo>
                  <a:lnTo>
                    <a:pt x="1510951" y="1935575"/>
                  </a:lnTo>
                  <a:lnTo>
                    <a:pt x="1445609" y="1900523"/>
                  </a:lnTo>
                  <a:lnTo>
                    <a:pt x="1410938" y="1801844"/>
                  </a:lnTo>
                  <a:lnTo>
                    <a:pt x="1329976" y="1812036"/>
                  </a:lnTo>
                  <a:lnTo>
                    <a:pt x="1251395" y="1770317"/>
                  </a:lnTo>
                  <a:lnTo>
                    <a:pt x="1172813" y="1800035"/>
                  </a:lnTo>
                  <a:lnTo>
                    <a:pt x="1172813" y="1800035"/>
                  </a:lnTo>
                  <a:lnTo>
                    <a:pt x="1122426" y="1701070"/>
                  </a:lnTo>
                  <a:lnTo>
                    <a:pt x="1076897" y="1711547"/>
                  </a:lnTo>
                  <a:lnTo>
                    <a:pt x="1051084" y="1689640"/>
                  </a:lnTo>
                  <a:lnTo>
                    <a:pt x="998506" y="1753076"/>
                  </a:lnTo>
                  <a:lnTo>
                    <a:pt x="955167" y="1729931"/>
                  </a:lnTo>
                  <a:lnTo>
                    <a:pt x="906780" y="1762125"/>
                  </a:lnTo>
                  <a:lnTo>
                    <a:pt x="880301" y="1749552"/>
                  </a:lnTo>
                  <a:lnTo>
                    <a:pt x="880301" y="1749552"/>
                  </a:lnTo>
                  <a:lnTo>
                    <a:pt x="899732" y="1729073"/>
                  </a:lnTo>
                  <a:lnTo>
                    <a:pt x="861060" y="1720882"/>
                  </a:lnTo>
                  <a:lnTo>
                    <a:pt x="872490" y="1662113"/>
                  </a:lnTo>
                  <a:lnTo>
                    <a:pt x="845820" y="1639919"/>
                  </a:lnTo>
                  <a:lnTo>
                    <a:pt x="727805" y="1689354"/>
                  </a:lnTo>
                  <a:lnTo>
                    <a:pt x="771715" y="1747171"/>
                  </a:lnTo>
                  <a:lnTo>
                    <a:pt x="697421" y="1773746"/>
                  </a:lnTo>
                  <a:lnTo>
                    <a:pt x="698563" y="1796034"/>
                  </a:lnTo>
                  <a:lnTo>
                    <a:pt x="649415" y="1807940"/>
                  </a:lnTo>
                  <a:lnTo>
                    <a:pt x="617411" y="1782509"/>
                  </a:lnTo>
                  <a:lnTo>
                    <a:pt x="616839" y="1803559"/>
                  </a:lnTo>
                  <a:lnTo>
                    <a:pt x="600551" y="1787557"/>
                  </a:lnTo>
                  <a:lnTo>
                    <a:pt x="551021" y="1816132"/>
                  </a:lnTo>
                  <a:lnTo>
                    <a:pt x="568643" y="1844516"/>
                  </a:lnTo>
                  <a:lnTo>
                    <a:pt x="549212" y="1860518"/>
                  </a:lnTo>
                  <a:lnTo>
                    <a:pt x="602742" y="1926241"/>
                  </a:lnTo>
                  <a:lnTo>
                    <a:pt x="589788" y="1943100"/>
                  </a:lnTo>
                  <a:lnTo>
                    <a:pt x="589788" y="1943100"/>
                  </a:lnTo>
                  <a:lnTo>
                    <a:pt x="560642" y="1897856"/>
                  </a:lnTo>
                  <a:lnTo>
                    <a:pt x="506921" y="1918335"/>
                  </a:lnTo>
                  <a:lnTo>
                    <a:pt x="454724" y="1886522"/>
                  </a:lnTo>
                  <a:lnTo>
                    <a:pt x="437674" y="1814989"/>
                  </a:lnTo>
                  <a:lnTo>
                    <a:pt x="334042" y="1693164"/>
                  </a:lnTo>
                  <a:lnTo>
                    <a:pt x="331851" y="1641634"/>
                  </a:lnTo>
                  <a:lnTo>
                    <a:pt x="248317" y="1632014"/>
                  </a:lnTo>
                  <a:lnTo>
                    <a:pt x="231267" y="1607439"/>
                  </a:lnTo>
                  <a:lnTo>
                    <a:pt x="169545" y="1635538"/>
                  </a:lnTo>
                  <a:lnTo>
                    <a:pt x="133636" y="1531049"/>
                  </a:lnTo>
                  <a:lnTo>
                    <a:pt x="103346" y="1526667"/>
                  </a:lnTo>
                  <a:lnTo>
                    <a:pt x="126778" y="1481328"/>
                  </a:lnTo>
                  <a:lnTo>
                    <a:pt x="120587" y="1384649"/>
                  </a:lnTo>
                  <a:lnTo>
                    <a:pt x="116396" y="1339882"/>
                  </a:lnTo>
                  <a:lnTo>
                    <a:pt x="86201" y="1321403"/>
                  </a:lnTo>
                  <a:lnTo>
                    <a:pt x="163259" y="1240155"/>
                  </a:lnTo>
                  <a:lnTo>
                    <a:pt x="117443" y="1114235"/>
                  </a:lnTo>
                  <a:lnTo>
                    <a:pt x="55626" y="1078135"/>
                  </a:lnTo>
                  <a:lnTo>
                    <a:pt x="0" y="823627"/>
                  </a:lnTo>
                  <a:lnTo>
                    <a:pt x="408337" y="595122"/>
                  </a:lnTo>
                  <a:lnTo>
                    <a:pt x="984218" y="194881"/>
                  </a:lnTo>
                  <a:lnTo>
                    <a:pt x="1183577" y="108871"/>
                  </a:lnTo>
                  <a:lnTo>
                    <a:pt x="1157478" y="46482"/>
                  </a:lnTo>
                  <a:lnTo>
                    <a:pt x="1188434" y="12097"/>
                  </a:lnTo>
                  <a:lnTo>
                    <a:pt x="1166336" y="36385"/>
                  </a:lnTo>
                  <a:lnTo>
                    <a:pt x="1195292" y="72485"/>
                  </a:lnTo>
                  <a:lnTo>
                    <a:pt x="1221581" y="55626"/>
                  </a:lnTo>
                  <a:lnTo>
                    <a:pt x="1189196" y="96488"/>
                  </a:lnTo>
                  <a:lnTo>
                    <a:pt x="1207865" y="81058"/>
                  </a:lnTo>
                  <a:lnTo>
                    <a:pt x="1210818" y="113348"/>
                  </a:lnTo>
                  <a:lnTo>
                    <a:pt x="1223582" y="76962"/>
                  </a:lnTo>
                  <a:lnTo>
                    <a:pt x="1241774" y="89059"/>
                  </a:lnTo>
                  <a:lnTo>
                    <a:pt x="1229392" y="68961"/>
                  </a:lnTo>
                  <a:lnTo>
                    <a:pt x="1260443" y="76962"/>
                  </a:lnTo>
                  <a:lnTo>
                    <a:pt x="1247108" y="32004"/>
                  </a:lnTo>
                  <a:lnTo>
                    <a:pt x="1232916" y="41148"/>
                  </a:lnTo>
                  <a:lnTo>
                    <a:pt x="1255109" y="20383"/>
                  </a:lnTo>
                  <a:lnTo>
                    <a:pt x="1211390" y="9716"/>
                  </a:lnTo>
                  <a:lnTo>
                    <a:pt x="1257300" y="21050"/>
                  </a:lnTo>
                  <a:lnTo>
                    <a:pt x="1266635" y="78391"/>
                  </a:lnTo>
                  <a:close/>
                </a:path>
              </a:pathLst>
            </a:custGeom>
            <a:solidFill>
              <a:schemeClr val="bg2">
                <a:lumMod val="75000"/>
              </a:schemeClr>
            </a:solidFill>
            <a:ln w="4763" cap="flat">
              <a:solidFill>
                <a:srgbClr val="FFFFFF"/>
              </a:solidFill>
              <a:prstDash val="solid"/>
              <a:miter/>
            </a:ln>
          </p:spPr>
          <p:txBody>
            <a:bodyPr rtlCol="0" anchor="ctr"/>
            <a:lstStyle/>
            <a:p>
              <a:endParaRPr lang="nl-BE" dirty="0"/>
            </a:p>
          </p:txBody>
        </p:sp>
      </p:grpSp>
      <p:graphicFrame>
        <p:nvGraphicFramePr>
          <p:cNvPr id="65" name="Chart 64">
            <a:extLst>
              <a:ext uri="{FF2B5EF4-FFF2-40B4-BE49-F238E27FC236}">
                <a16:creationId xmlns:a16="http://schemas.microsoft.com/office/drawing/2014/main" id="{78D3943D-0D62-4433-8341-D6A3266C7DC2}"/>
              </a:ext>
            </a:extLst>
          </p:cNvPr>
          <p:cNvGraphicFramePr/>
          <p:nvPr>
            <p:extLst>
              <p:ext uri="{D42A27DB-BD31-4B8C-83A1-F6EECF244321}">
                <p14:modId xmlns:p14="http://schemas.microsoft.com/office/powerpoint/2010/main" val="1260973733"/>
              </p:ext>
            </p:extLst>
          </p:nvPr>
        </p:nvGraphicFramePr>
        <p:xfrm>
          <a:off x="4519969" y="2147086"/>
          <a:ext cx="4649356" cy="38041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9FC7A5E4-369F-464B-A733-AC05BDB00982}"/>
              </a:ext>
            </a:extLst>
          </p:cNvPr>
          <p:cNvSpPr>
            <a:spLocks noGrp="1"/>
          </p:cNvSpPr>
          <p:nvPr>
            <p:ph type="body" sz="quarter" idx="15"/>
          </p:nvPr>
        </p:nvSpPr>
        <p:spPr>
          <a:xfrm>
            <a:off x="407987" y="765175"/>
            <a:ext cx="11376025" cy="719138"/>
          </a:xfrm>
        </p:spPr>
        <p:txBody>
          <a:bodyPr/>
          <a:lstStyle/>
          <a:p>
            <a:r>
              <a:rPr lang="nl-BE" dirty="0"/>
              <a:t>Bijna drie kwart van de Vlamingen gaat akkoord met de stelling dat het houden van kippen in kooien verboden moet worden. Slechts 8% is het niet eens met de stelling.</a:t>
            </a:r>
          </a:p>
        </p:txBody>
      </p:sp>
      <p:sp>
        <p:nvSpPr>
          <p:cNvPr id="40" name="strFooter">
            <a:extLst>
              <a:ext uri="{FF2B5EF4-FFF2-40B4-BE49-F238E27FC236}">
                <a16:creationId xmlns:a16="http://schemas.microsoft.com/office/drawing/2014/main" id="{E1A6F185-1DE2-47BF-9F7C-A7EDA5A90129}"/>
              </a:ext>
            </a:extLst>
          </p:cNvPr>
          <p:cNvSpPr>
            <a:spLocks noGrp="1"/>
          </p:cNvSpPr>
          <p:nvPr>
            <p:ph type="body" sz="quarter" idx="17"/>
          </p:nvPr>
        </p:nvSpPr>
        <p:spPr>
          <a:xfrm>
            <a:off x="950887" y="6200774"/>
            <a:ext cx="10080000" cy="396875"/>
          </a:xfrm>
        </p:spPr>
        <p:txBody>
          <a:bodyPr/>
          <a:lstStyle/>
          <a:p>
            <a:r>
              <a:rPr lang="nl-BE" dirty="0"/>
              <a:t>Basis:	Ipsos’ sprintpanel in Vlaanderen (n=827)</a:t>
            </a:r>
          </a:p>
          <a:p>
            <a:r>
              <a:rPr lang="nl-BE" dirty="0"/>
              <a:t>Vraag:	Q6. Stelling: Er moet een verbod komen op het houden van kippen in kooien. In welke mate bent u akkoord?</a:t>
            </a:r>
            <a:br>
              <a:rPr lang="nl-BE" dirty="0"/>
            </a:br>
            <a:endParaRPr lang="nl-BE" dirty="0"/>
          </a:p>
        </p:txBody>
      </p:sp>
      <p:sp>
        <p:nvSpPr>
          <p:cNvPr id="4" name="Slide Number Placeholder 3">
            <a:extLst>
              <a:ext uri="{FF2B5EF4-FFF2-40B4-BE49-F238E27FC236}">
                <a16:creationId xmlns:a16="http://schemas.microsoft.com/office/drawing/2014/main" id="{2F71BDEC-F490-4DE1-8BCE-596AE561310B}"/>
              </a:ext>
            </a:extLst>
          </p:cNvPr>
          <p:cNvSpPr>
            <a:spLocks noGrp="1"/>
          </p:cNvSpPr>
          <p:nvPr>
            <p:ph type="sldNum" sz="quarter" idx="18"/>
          </p:nvPr>
        </p:nvSpPr>
        <p:spPr>
          <a:xfrm>
            <a:off x="407988" y="6200775"/>
            <a:ext cx="413543" cy="396875"/>
          </a:xfrm>
        </p:spPr>
        <p:txBody>
          <a:bodyPr/>
          <a:lstStyle/>
          <a:p>
            <a:fld id="{D61AABEC-672F-4B68-B914-690DA978312C}" type="slidenum">
              <a:rPr lang="nl-BE" smtClean="0"/>
              <a:pPr/>
              <a:t>10</a:t>
            </a:fld>
            <a:r>
              <a:rPr lang="nl-BE" dirty="0"/>
              <a:t> </a:t>
            </a:r>
          </a:p>
        </p:txBody>
      </p:sp>
      <p:sp>
        <p:nvSpPr>
          <p:cNvPr id="6" name="Title 5">
            <a:extLst>
              <a:ext uri="{FF2B5EF4-FFF2-40B4-BE49-F238E27FC236}">
                <a16:creationId xmlns:a16="http://schemas.microsoft.com/office/drawing/2014/main" id="{0763FD0B-24DF-4D4A-A478-16FE4AD9F3D7}"/>
              </a:ext>
            </a:extLst>
          </p:cNvPr>
          <p:cNvSpPr>
            <a:spLocks noGrp="1"/>
          </p:cNvSpPr>
          <p:nvPr>
            <p:ph type="title"/>
          </p:nvPr>
        </p:nvSpPr>
        <p:spPr>
          <a:xfrm>
            <a:off x="407988" y="368300"/>
            <a:ext cx="11376023" cy="387798"/>
          </a:xfrm>
        </p:spPr>
        <p:txBody>
          <a:bodyPr/>
          <a:lstStyle/>
          <a:p>
            <a:r>
              <a:rPr lang="nl-BE" dirty="0"/>
              <a:t>Opinie HOUDEN VAN KIPPEN IN KOOIEN</a:t>
            </a:r>
          </a:p>
        </p:txBody>
      </p:sp>
      <p:sp>
        <p:nvSpPr>
          <p:cNvPr id="11" name="TextBox 10">
            <a:extLst>
              <a:ext uri="{FF2B5EF4-FFF2-40B4-BE49-F238E27FC236}">
                <a16:creationId xmlns:a16="http://schemas.microsoft.com/office/drawing/2014/main" id="{24E0D8D9-A8A9-411B-A659-B904E97F0F57}"/>
              </a:ext>
            </a:extLst>
          </p:cNvPr>
          <p:cNvSpPr txBox="1"/>
          <p:nvPr/>
        </p:nvSpPr>
        <p:spPr>
          <a:xfrm>
            <a:off x="8207881" y="1639531"/>
            <a:ext cx="1659109" cy="369332"/>
          </a:xfrm>
          <a:prstGeom prst="rect">
            <a:avLst/>
          </a:prstGeom>
        </p:spPr>
        <p:txBody>
          <a:bodyPr vert="horz" wrap="none" lIns="0" tIns="0" rIns="0" bIns="0" rtlCol="0">
            <a:spAutoFit/>
          </a:bodyPr>
          <a:lstStyle/>
          <a:p>
            <a:pPr algn="l"/>
            <a:r>
              <a:rPr lang="nl-BE" sz="2400" b="1" dirty="0">
                <a:solidFill>
                  <a:schemeClr val="bg2"/>
                </a:solidFill>
              </a:rPr>
              <a:t>Vlaanderen</a:t>
            </a:r>
          </a:p>
        </p:txBody>
      </p:sp>
      <p:grpSp>
        <p:nvGrpSpPr>
          <p:cNvPr id="13" name="Group 12">
            <a:extLst>
              <a:ext uri="{FF2B5EF4-FFF2-40B4-BE49-F238E27FC236}">
                <a16:creationId xmlns:a16="http://schemas.microsoft.com/office/drawing/2014/main" id="{D7B83403-A6D9-49D3-B65F-2C8AA65454AC}"/>
              </a:ext>
            </a:extLst>
          </p:cNvPr>
          <p:cNvGrpSpPr/>
          <p:nvPr/>
        </p:nvGrpSpPr>
        <p:grpSpPr>
          <a:xfrm>
            <a:off x="1924554" y="3093826"/>
            <a:ext cx="3257490" cy="561648"/>
            <a:chOff x="1307812" y="2547905"/>
            <a:chExt cx="2505697" cy="511168"/>
          </a:xfrm>
          <a:solidFill>
            <a:srgbClr val="009D9C"/>
          </a:solidFill>
        </p:grpSpPr>
        <p:sp>
          <p:nvSpPr>
            <p:cNvPr id="17" name="Freeform 48">
              <a:extLst>
                <a:ext uri="{FF2B5EF4-FFF2-40B4-BE49-F238E27FC236}">
                  <a16:creationId xmlns:a16="http://schemas.microsoft.com/office/drawing/2014/main" id="{24985D95-C42D-4B55-B402-7AEB9E7C88D0}"/>
                </a:ext>
              </a:extLst>
            </p:cNvPr>
            <p:cNvSpPr>
              <a:spLocks/>
            </p:cNvSpPr>
            <p:nvPr/>
          </p:nvSpPr>
          <p:spPr bwMode="auto">
            <a:xfrm flipH="1">
              <a:off x="216678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dirty="0"/>
            </a:p>
          </p:txBody>
        </p:sp>
        <p:sp>
          <p:nvSpPr>
            <p:cNvPr id="18" name="Freeform 48">
              <a:extLst>
                <a:ext uri="{FF2B5EF4-FFF2-40B4-BE49-F238E27FC236}">
                  <a16:creationId xmlns:a16="http://schemas.microsoft.com/office/drawing/2014/main" id="{C0F8352A-2ADB-46B0-8674-647DF0295889}"/>
                </a:ext>
              </a:extLst>
            </p:cNvPr>
            <p:cNvSpPr>
              <a:spLocks/>
            </p:cNvSpPr>
            <p:nvPr/>
          </p:nvSpPr>
          <p:spPr bwMode="auto">
            <a:xfrm flipH="1">
              <a:off x="130781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dirty="0"/>
            </a:p>
          </p:txBody>
        </p:sp>
      </p:grpSp>
      <p:sp>
        <p:nvSpPr>
          <p:cNvPr id="14" name="TextBox 13">
            <a:extLst>
              <a:ext uri="{FF2B5EF4-FFF2-40B4-BE49-F238E27FC236}">
                <a16:creationId xmlns:a16="http://schemas.microsoft.com/office/drawing/2014/main" id="{DC2A714A-43DC-47B4-A95E-DE2989FD1CE1}"/>
              </a:ext>
            </a:extLst>
          </p:cNvPr>
          <p:cNvSpPr txBox="1"/>
          <p:nvPr/>
        </p:nvSpPr>
        <p:spPr>
          <a:xfrm>
            <a:off x="2366442" y="3191535"/>
            <a:ext cx="1394146" cy="369332"/>
          </a:xfrm>
          <a:prstGeom prst="rect">
            <a:avLst/>
          </a:prstGeom>
        </p:spPr>
        <p:txBody>
          <a:bodyPr vert="horz" wrap="none" lIns="144000" tIns="0" rIns="0" bIns="0" rtlCol="0" anchor="ctr">
            <a:spAutoFit/>
          </a:bodyPr>
          <a:lstStyle/>
          <a:p>
            <a:pPr algn="r"/>
            <a:r>
              <a:rPr lang="nl-BE" sz="2400" b="1" dirty="0">
                <a:solidFill>
                  <a:schemeClr val="bg1"/>
                </a:solidFill>
              </a:rPr>
              <a:t>Akkoord</a:t>
            </a:r>
          </a:p>
        </p:txBody>
      </p:sp>
      <p:sp>
        <p:nvSpPr>
          <p:cNvPr id="15" name="TextBox 14">
            <a:extLst>
              <a:ext uri="{FF2B5EF4-FFF2-40B4-BE49-F238E27FC236}">
                <a16:creationId xmlns:a16="http://schemas.microsoft.com/office/drawing/2014/main" id="{6087A5F3-B870-4765-923C-569145C5DC69}"/>
              </a:ext>
            </a:extLst>
          </p:cNvPr>
          <p:cNvSpPr txBox="1"/>
          <p:nvPr/>
        </p:nvSpPr>
        <p:spPr>
          <a:xfrm>
            <a:off x="3853690" y="3116514"/>
            <a:ext cx="960600" cy="492443"/>
          </a:xfrm>
          <a:prstGeom prst="rect">
            <a:avLst/>
          </a:prstGeom>
        </p:spPr>
        <p:txBody>
          <a:bodyPr vert="horz" wrap="square" lIns="0" tIns="0" rIns="0" bIns="0" rtlCol="0" anchor="ctr">
            <a:spAutoFit/>
          </a:bodyPr>
          <a:lstStyle/>
          <a:p>
            <a:pPr algn="ctr"/>
            <a:r>
              <a:rPr lang="nl-BE" sz="3200" b="1" dirty="0">
                <a:solidFill>
                  <a:schemeClr val="bg1"/>
                </a:solidFill>
              </a:rPr>
              <a:t>72%</a:t>
            </a:r>
          </a:p>
        </p:txBody>
      </p:sp>
      <p:grpSp>
        <p:nvGrpSpPr>
          <p:cNvPr id="53" name="Group 52">
            <a:extLst>
              <a:ext uri="{FF2B5EF4-FFF2-40B4-BE49-F238E27FC236}">
                <a16:creationId xmlns:a16="http://schemas.microsoft.com/office/drawing/2014/main" id="{39141BD8-ACF2-4DFA-9908-96F4A6FC9C6E}"/>
              </a:ext>
            </a:extLst>
          </p:cNvPr>
          <p:cNvGrpSpPr/>
          <p:nvPr/>
        </p:nvGrpSpPr>
        <p:grpSpPr>
          <a:xfrm>
            <a:off x="1722672" y="4647300"/>
            <a:ext cx="2896900" cy="561648"/>
            <a:chOff x="1307812" y="2547905"/>
            <a:chExt cx="2505697" cy="511168"/>
          </a:xfrm>
          <a:solidFill>
            <a:schemeClr val="bg1">
              <a:lumMod val="65000"/>
            </a:schemeClr>
          </a:solidFill>
        </p:grpSpPr>
        <p:sp>
          <p:nvSpPr>
            <p:cNvPr id="54" name="Freeform 48">
              <a:extLst>
                <a:ext uri="{FF2B5EF4-FFF2-40B4-BE49-F238E27FC236}">
                  <a16:creationId xmlns:a16="http://schemas.microsoft.com/office/drawing/2014/main" id="{AFC9FD47-5553-4DF4-B1D2-C760CB3A3D9E}"/>
                </a:ext>
              </a:extLst>
            </p:cNvPr>
            <p:cNvSpPr>
              <a:spLocks/>
            </p:cNvSpPr>
            <p:nvPr/>
          </p:nvSpPr>
          <p:spPr bwMode="auto">
            <a:xfrm flipH="1">
              <a:off x="216678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dirty="0"/>
            </a:p>
          </p:txBody>
        </p:sp>
        <p:sp>
          <p:nvSpPr>
            <p:cNvPr id="55" name="Freeform 48">
              <a:extLst>
                <a:ext uri="{FF2B5EF4-FFF2-40B4-BE49-F238E27FC236}">
                  <a16:creationId xmlns:a16="http://schemas.microsoft.com/office/drawing/2014/main" id="{00AFA0E4-F891-4A7C-BC05-7AA259EBFBB5}"/>
                </a:ext>
              </a:extLst>
            </p:cNvPr>
            <p:cNvSpPr>
              <a:spLocks/>
            </p:cNvSpPr>
            <p:nvPr/>
          </p:nvSpPr>
          <p:spPr bwMode="auto">
            <a:xfrm flipH="1">
              <a:off x="130781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dirty="0"/>
            </a:p>
          </p:txBody>
        </p:sp>
      </p:grpSp>
      <p:sp>
        <p:nvSpPr>
          <p:cNvPr id="56" name="TextBox 55">
            <a:extLst>
              <a:ext uri="{FF2B5EF4-FFF2-40B4-BE49-F238E27FC236}">
                <a16:creationId xmlns:a16="http://schemas.microsoft.com/office/drawing/2014/main" id="{3714E1E7-F6E8-4C7B-A70E-BB2561B9C40B}"/>
              </a:ext>
            </a:extLst>
          </p:cNvPr>
          <p:cNvSpPr txBox="1"/>
          <p:nvPr/>
        </p:nvSpPr>
        <p:spPr>
          <a:xfrm>
            <a:off x="2053822" y="4735879"/>
            <a:ext cx="1378116" cy="369332"/>
          </a:xfrm>
          <a:prstGeom prst="rect">
            <a:avLst/>
          </a:prstGeom>
        </p:spPr>
        <p:txBody>
          <a:bodyPr vert="horz" wrap="none" lIns="144000" tIns="0" rIns="0" bIns="0" rtlCol="0" anchor="ctr">
            <a:spAutoFit/>
          </a:bodyPr>
          <a:lstStyle/>
          <a:p>
            <a:pPr algn="r"/>
            <a:r>
              <a:rPr lang="nl-BE" sz="2400" b="1" dirty="0">
                <a:solidFill>
                  <a:schemeClr val="bg1"/>
                </a:solidFill>
              </a:rPr>
              <a:t>Neutraal</a:t>
            </a:r>
          </a:p>
        </p:txBody>
      </p:sp>
      <p:sp>
        <p:nvSpPr>
          <p:cNvPr id="57" name="TextBox 56">
            <a:extLst>
              <a:ext uri="{FF2B5EF4-FFF2-40B4-BE49-F238E27FC236}">
                <a16:creationId xmlns:a16="http://schemas.microsoft.com/office/drawing/2014/main" id="{7B462539-4630-4787-8017-2A9B68FC16EF}"/>
              </a:ext>
            </a:extLst>
          </p:cNvPr>
          <p:cNvSpPr txBox="1"/>
          <p:nvPr/>
        </p:nvSpPr>
        <p:spPr>
          <a:xfrm>
            <a:off x="3609223" y="4662409"/>
            <a:ext cx="960600" cy="492443"/>
          </a:xfrm>
          <a:prstGeom prst="rect">
            <a:avLst/>
          </a:prstGeom>
        </p:spPr>
        <p:txBody>
          <a:bodyPr vert="horz" wrap="square" lIns="0" tIns="0" rIns="0" bIns="0" rtlCol="0" anchor="ctr">
            <a:spAutoFit/>
          </a:bodyPr>
          <a:lstStyle/>
          <a:p>
            <a:pPr algn="ctr"/>
            <a:r>
              <a:rPr lang="nl-BE" sz="3200" b="1" dirty="0">
                <a:solidFill>
                  <a:schemeClr val="bg1"/>
                </a:solidFill>
              </a:rPr>
              <a:t>20%</a:t>
            </a:r>
          </a:p>
        </p:txBody>
      </p:sp>
      <p:grpSp>
        <p:nvGrpSpPr>
          <p:cNvPr id="58" name="Group 57">
            <a:extLst>
              <a:ext uri="{FF2B5EF4-FFF2-40B4-BE49-F238E27FC236}">
                <a16:creationId xmlns:a16="http://schemas.microsoft.com/office/drawing/2014/main" id="{93D4985F-D514-46FD-BB1C-10E0B72E51C1}"/>
              </a:ext>
            </a:extLst>
          </p:cNvPr>
          <p:cNvGrpSpPr/>
          <p:nvPr/>
        </p:nvGrpSpPr>
        <p:grpSpPr>
          <a:xfrm>
            <a:off x="2185416" y="5369118"/>
            <a:ext cx="3455932" cy="561648"/>
            <a:chOff x="1307812" y="2547905"/>
            <a:chExt cx="2505697" cy="511168"/>
          </a:xfrm>
          <a:solidFill>
            <a:srgbClr val="CC4A4A"/>
          </a:solidFill>
        </p:grpSpPr>
        <p:sp>
          <p:nvSpPr>
            <p:cNvPr id="59" name="Freeform 48">
              <a:extLst>
                <a:ext uri="{FF2B5EF4-FFF2-40B4-BE49-F238E27FC236}">
                  <a16:creationId xmlns:a16="http://schemas.microsoft.com/office/drawing/2014/main" id="{3FE4609D-9BE7-48D8-A205-E437D4353ED4}"/>
                </a:ext>
              </a:extLst>
            </p:cNvPr>
            <p:cNvSpPr>
              <a:spLocks/>
            </p:cNvSpPr>
            <p:nvPr/>
          </p:nvSpPr>
          <p:spPr bwMode="auto">
            <a:xfrm flipH="1">
              <a:off x="216678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dirty="0"/>
            </a:p>
          </p:txBody>
        </p:sp>
        <p:sp>
          <p:nvSpPr>
            <p:cNvPr id="60" name="Freeform 48">
              <a:extLst>
                <a:ext uri="{FF2B5EF4-FFF2-40B4-BE49-F238E27FC236}">
                  <a16:creationId xmlns:a16="http://schemas.microsoft.com/office/drawing/2014/main" id="{90578C1D-0D0E-4091-8283-D441FA0FD39B}"/>
                </a:ext>
              </a:extLst>
            </p:cNvPr>
            <p:cNvSpPr>
              <a:spLocks/>
            </p:cNvSpPr>
            <p:nvPr/>
          </p:nvSpPr>
          <p:spPr bwMode="auto">
            <a:xfrm flipH="1">
              <a:off x="130781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dirty="0"/>
            </a:p>
          </p:txBody>
        </p:sp>
      </p:grpSp>
      <p:sp>
        <p:nvSpPr>
          <p:cNvPr id="61" name="TextBox 60">
            <a:extLst>
              <a:ext uri="{FF2B5EF4-FFF2-40B4-BE49-F238E27FC236}">
                <a16:creationId xmlns:a16="http://schemas.microsoft.com/office/drawing/2014/main" id="{F70E3803-7E99-4ACE-88EF-A3B167CD26D4}"/>
              </a:ext>
            </a:extLst>
          </p:cNvPr>
          <p:cNvSpPr txBox="1"/>
          <p:nvPr/>
        </p:nvSpPr>
        <p:spPr>
          <a:xfrm>
            <a:off x="2537040" y="5465276"/>
            <a:ext cx="2009699" cy="369332"/>
          </a:xfrm>
          <a:prstGeom prst="rect">
            <a:avLst/>
          </a:prstGeom>
        </p:spPr>
        <p:txBody>
          <a:bodyPr vert="horz" wrap="none" lIns="144000" tIns="0" rIns="0" bIns="0" rtlCol="0" anchor="ctr">
            <a:spAutoFit/>
          </a:bodyPr>
          <a:lstStyle/>
          <a:p>
            <a:pPr algn="r"/>
            <a:r>
              <a:rPr lang="nl-BE" sz="2400" b="1" dirty="0">
                <a:solidFill>
                  <a:schemeClr val="bg1"/>
                </a:solidFill>
              </a:rPr>
              <a:t>Niet akkoord</a:t>
            </a:r>
          </a:p>
        </p:txBody>
      </p:sp>
      <p:sp>
        <p:nvSpPr>
          <p:cNvPr id="62" name="TextBox 61">
            <a:extLst>
              <a:ext uri="{FF2B5EF4-FFF2-40B4-BE49-F238E27FC236}">
                <a16:creationId xmlns:a16="http://schemas.microsoft.com/office/drawing/2014/main" id="{B5646DD4-D935-400D-85D1-F4D25CC4444D}"/>
              </a:ext>
            </a:extLst>
          </p:cNvPr>
          <p:cNvSpPr txBox="1"/>
          <p:nvPr/>
        </p:nvSpPr>
        <p:spPr>
          <a:xfrm>
            <a:off x="4619572" y="5397156"/>
            <a:ext cx="960600" cy="492443"/>
          </a:xfrm>
          <a:prstGeom prst="rect">
            <a:avLst/>
          </a:prstGeom>
        </p:spPr>
        <p:txBody>
          <a:bodyPr vert="horz" wrap="square" lIns="0" tIns="0" rIns="0" bIns="0" rtlCol="0" anchor="ctr">
            <a:spAutoFit/>
          </a:bodyPr>
          <a:lstStyle/>
          <a:p>
            <a:pPr algn="ctr"/>
            <a:r>
              <a:rPr lang="nl-BE" sz="3200" b="1" dirty="0">
                <a:solidFill>
                  <a:schemeClr val="bg1"/>
                </a:solidFill>
              </a:rPr>
              <a:t>8%</a:t>
            </a:r>
          </a:p>
        </p:txBody>
      </p:sp>
      <p:sp>
        <p:nvSpPr>
          <p:cNvPr id="63" name="Rectangle 62">
            <a:extLst>
              <a:ext uri="{FF2B5EF4-FFF2-40B4-BE49-F238E27FC236}">
                <a16:creationId xmlns:a16="http://schemas.microsoft.com/office/drawing/2014/main" id="{51460F35-7755-4E23-89B0-9842CF68BD53}"/>
              </a:ext>
            </a:extLst>
          </p:cNvPr>
          <p:cNvSpPr/>
          <p:nvPr/>
        </p:nvSpPr>
        <p:spPr>
          <a:xfrm>
            <a:off x="427658" y="1563100"/>
            <a:ext cx="6354142" cy="830997"/>
          </a:xfrm>
          <a:prstGeom prst="rect">
            <a:avLst/>
          </a:prstGeom>
        </p:spPr>
        <p:txBody>
          <a:bodyPr wrap="square">
            <a:spAutoFit/>
          </a:bodyPr>
          <a:lstStyle/>
          <a:p>
            <a:r>
              <a:rPr lang="nl-BE" sz="2400" b="1" i="1" dirty="0"/>
              <a:t>“Er moet een verbod komen op het houden van kippen in kooien.”</a:t>
            </a:r>
          </a:p>
        </p:txBody>
      </p:sp>
      <p:sp>
        <p:nvSpPr>
          <p:cNvPr id="2" name="TextBox 1">
            <a:extLst>
              <a:ext uri="{FF2B5EF4-FFF2-40B4-BE49-F238E27FC236}">
                <a16:creationId xmlns:a16="http://schemas.microsoft.com/office/drawing/2014/main" id="{9E7D6457-1667-4E34-8EFD-1FB4A4B553DA}"/>
              </a:ext>
            </a:extLst>
          </p:cNvPr>
          <p:cNvSpPr txBox="1"/>
          <p:nvPr/>
        </p:nvSpPr>
        <p:spPr>
          <a:xfrm>
            <a:off x="10585668" y="2997534"/>
            <a:ext cx="955166" cy="553998"/>
          </a:xfrm>
          <a:prstGeom prst="rect">
            <a:avLst/>
          </a:prstGeom>
        </p:spPr>
        <p:txBody>
          <a:bodyPr vert="horz" wrap="square" lIns="0" tIns="0" rIns="0" bIns="0" rtlCol="0">
            <a:spAutoFit/>
          </a:bodyPr>
          <a:lstStyle/>
          <a:p>
            <a:pPr algn="l"/>
            <a:r>
              <a:rPr lang="nl-BE" sz="1200" i="1" dirty="0"/>
              <a:t>% akkoord per provincie op de kaart</a:t>
            </a:r>
          </a:p>
        </p:txBody>
      </p:sp>
      <p:sp>
        <p:nvSpPr>
          <p:cNvPr id="41" name="TextBox 40">
            <a:extLst>
              <a:ext uri="{FF2B5EF4-FFF2-40B4-BE49-F238E27FC236}">
                <a16:creationId xmlns:a16="http://schemas.microsoft.com/office/drawing/2014/main" id="{7991FD0F-90B2-4C81-A35E-82A34C616013}"/>
              </a:ext>
            </a:extLst>
          </p:cNvPr>
          <p:cNvSpPr txBox="1"/>
          <p:nvPr/>
        </p:nvSpPr>
        <p:spPr>
          <a:xfrm>
            <a:off x="8983864" y="3368479"/>
            <a:ext cx="468395" cy="184666"/>
          </a:xfrm>
          <a:prstGeom prst="rect">
            <a:avLst/>
          </a:prstGeom>
        </p:spPr>
        <p:txBody>
          <a:bodyPr vert="horz" wrap="square" lIns="0" tIns="0" rIns="0" bIns="0" rtlCol="0">
            <a:spAutoFit/>
          </a:bodyPr>
          <a:lstStyle/>
          <a:p>
            <a:pPr algn="l"/>
            <a:r>
              <a:rPr lang="nl-BE" sz="1200" i="1" dirty="0">
                <a:solidFill>
                  <a:schemeClr val="bg1"/>
                </a:solidFill>
              </a:rPr>
              <a:t>77%</a:t>
            </a:r>
          </a:p>
        </p:txBody>
      </p:sp>
      <p:sp>
        <p:nvSpPr>
          <p:cNvPr id="42" name="TextBox 41">
            <a:extLst>
              <a:ext uri="{FF2B5EF4-FFF2-40B4-BE49-F238E27FC236}">
                <a16:creationId xmlns:a16="http://schemas.microsoft.com/office/drawing/2014/main" id="{E9BEF823-C85F-4605-A52A-95F499DE9790}"/>
              </a:ext>
            </a:extLst>
          </p:cNvPr>
          <p:cNvSpPr txBox="1"/>
          <p:nvPr/>
        </p:nvSpPr>
        <p:spPr>
          <a:xfrm>
            <a:off x="6953462" y="3118488"/>
            <a:ext cx="410724" cy="184666"/>
          </a:xfrm>
          <a:prstGeom prst="rect">
            <a:avLst/>
          </a:prstGeom>
        </p:spPr>
        <p:txBody>
          <a:bodyPr vert="horz" wrap="square" lIns="0" tIns="0" rIns="0" bIns="0" rtlCol="0">
            <a:spAutoFit/>
          </a:bodyPr>
          <a:lstStyle/>
          <a:p>
            <a:pPr algn="l"/>
            <a:r>
              <a:rPr lang="nl-BE" sz="1200" i="1" dirty="0">
                <a:solidFill>
                  <a:schemeClr val="bg1"/>
                </a:solidFill>
              </a:rPr>
              <a:t>66%</a:t>
            </a:r>
          </a:p>
        </p:txBody>
      </p:sp>
      <p:sp>
        <p:nvSpPr>
          <p:cNvPr id="43" name="TextBox 42">
            <a:extLst>
              <a:ext uri="{FF2B5EF4-FFF2-40B4-BE49-F238E27FC236}">
                <a16:creationId xmlns:a16="http://schemas.microsoft.com/office/drawing/2014/main" id="{0D800AC2-93F0-480B-857E-A85D195926EE}"/>
              </a:ext>
            </a:extLst>
          </p:cNvPr>
          <p:cNvSpPr txBox="1"/>
          <p:nvPr/>
        </p:nvSpPr>
        <p:spPr>
          <a:xfrm>
            <a:off x="7881554" y="3164106"/>
            <a:ext cx="566480" cy="184666"/>
          </a:xfrm>
          <a:prstGeom prst="rect">
            <a:avLst/>
          </a:prstGeom>
        </p:spPr>
        <p:txBody>
          <a:bodyPr vert="horz" wrap="square" lIns="0" tIns="0" rIns="0" bIns="0" rtlCol="0">
            <a:spAutoFit/>
          </a:bodyPr>
          <a:lstStyle/>
          <a:p>
            <a:pPr algn="l"/>
            <a:r>
              <a:rPr lang="nl-BE" sz="1200" i="1" dirty="0">
                <a:solidFill>
                  <a:schemeClr val="bg1"/>
                </a:solidFill>
              </a:rPr>
              <a:t>64%</a:t>
            </a:r>
          </a:p>
        </p:txBody>
      </p:sp>
      <p:sp>
        <p:nvSpPr>
          <p:cNvPr id="44" name="TextBox 43">
            <a:extLst>
              <a:ext uri="{FF2B5EF4-FFF2-40B4-BE49-F238E27FC236}">
                <a16:creationId xmlns:a16="http://schemas.microsoft.com/office/drawing/2014/main" id="{C4739848-86A7-4F1F-AA73-B0556A4F0617}"/>
              </a:ext>
            </a:extLst>
          </p:cNvPr>
          <p:cNvSpPr txBox="1"/>
          <p:nvPr/>
        </p:nvSpPr>
        <p:spPr>
          <a:xfrm>
            <a:off x="8982592" y="2740802"/>
            <a:ext cx="456893" cy="184666"/>
          </a:xfrm>
          <a:prstGeom prst="rect">
            <a:avLst/>
          </a:prstGeom>
        </p:spPr>
        <p:txBody>
          <a:bodyPr vert="horz" wrap="square" lIns="0" tIns="0" rIns="0" bIns="0" rtlCol="0">
            <a:spAutoFit/>
          </a:bodyPr>
          <a:lstStyle/>
          <a:p>
            <a:pPr algn="l"/>
            <a:r>
              <a:rPr lang="nl-BE" sz="1200" i="1" dirty="0">
                <a:solidFill>
                  <a:schemeClr val="bg1"/>
                </a:solidFill>
              </a:rPr>
              <a:t>78%</a:t>
            </a:r>
          </a:p>
        </p:txBody>
      </p:sp>
      <p:sp>
        <p:nvSpPr>
          <p:cNvPr id="45" name="TextBox 44">
            <a:extLst>
              <a:ext uri="{FF2B5EF4-FFF2-40B4-BE49-F238E27FC236}">
                <a16:creationId xmlns:a16="http://schemas.microsoft.com/office/drawing/2014/main" id="{AFEEA93C-C45A-49F8-8B4F-3C72B3DF4AC9}"/>
              </a:ext>
            </a:extLst>
          </p:cNvPr>
          <p:cNvSpPr txBox="1"/>
          <p:nvPr/>
        </p:nvSpPr>
        <p:spPr>
          <a:xfrm>
            <a:off x="9751965" y="3169518"/>
            <a:ext cx="358513" cy="186374"/>
          </a:xfrm>
          <a:prstGeom prst="rect">
            <a:avLst/>
          </a:prstGeom>
        </p:spPr>
        <p:txBody>
          <a:bodyPr vert="horz" wrap="square" lIns="0" tIns="0" rIns="0" bIns="0" rtlCol="0">
            <a:spAutoFit/>
          </a:bodyPr>
          <a:lstStyle/>
          <a:p>
            <a:pPr algn="l"/>
            <a:r>
              <a:rPr lang="nl-BE" sz="1200" i="1" dirty="0">
                <a:solidFill>
                  <a:schemeClr val="bg1"/>
                </a:solidFill>
              </a:rPr>
              <a:t>75%</a:t>
            </a:r>
          </a:p>
        </p:txBody>
      </p:sp>
      <p:sp>
        <p:nvSpPr>
          <p:cNvPr id="5" name="Tekstvak 4">
            <a:extLst>
              <a:ext uri="{FF2B5EF4-FFF2-40B4-BE49-F238E27FC236}">
                <a16:creationId xmlns:a16="http://schemas.microsoft.com/office/drawing/2014/main" id="{9DA128D3-9C5E-4B1E-887B-A693CFB7C5E2}"/>
              </a:ext>
            </a:extLst>
          </p:cNvPr>
          <p:cNvSpPr txBox="1"/>
          <p:nvPr/>
        </p:nvSpPr>
        <p:spPr>
          <a:xfrm>
            <a:off x="6662670" y="2969315"/>
            <a:ext cx="902596" cy="123111"/>
          </a:xfrm>
          <a:prstGeom prst="rect">
            <a:avLst/>
          </a:prstGeom>
        </p:spPr>
        <p:txBody>
          <a:bodyPr vert="horz" wrap="square" lIns="0" tIns="0" rIns="0" bIns="0" rtlCol="0">
            <a:spAutoFit/>
          </a:bodyPr>
          <a:lstStyle/>
          <a:p>
            <a:pPr algn="l"/>
            <a:r>
              <a:rPr lang="nl-BE" sz="800" i="1" dirty="0">
                <a:solidFill>
                  <a:schemeClr val="bg1"/>
                </a:solidFill>
              </a:rPr>
              <a:t>West-Vlaanderen</a:t>
            </a:r>
          </a:p>
        </p:txBody>
      </p:sp>
      <p:sp>
        <p:nvSpPr>
          <p:cNvPr id="46" name="Tekstvak 45">
            <a:extLst>
              <a:ext uri="{FF2B5EF4-FFF2-40B4-BE49-F238E27FC236}">
                <a16:creationId xmlns:a16="http://schemas.microsoft.com/office/drawing/2014/main" id="{34FBC706-C80D-47CC-B4FF-C60C3D56925E}"/>
              </a:ext>
            </a:extLst>
          </p:cNvPr>
          <p:cNvSpPr txBox="1"/>
          <p:nvPr/>
        </p:nvSpPr>
        <p:spPr>
          <a:xfrm>
            <a:off x="7628604" y="2948257"/>
            <a:ext cx="902596" cy="123111"/>
          </a:xfrm>
          <a:prstGeom prst="rect">
            <a:avLst/>
          </a:prstGeom>
        </p:spPr>
        <p:txBody>
          <a:bodyPr vert="horz" wrap="square" lIns="0" tIns="0" rIns="0" bIns="0" rtlCol="0">
            <a:spAutoFit/>
          </a:bodyPr>
          <a:lstStyle/>
          <a:p>
            <a:pPr algn="l"/>
            <a:r>
              <a:rPr lang="nl-BE" sz="800" i="1" dirty="0">
                <a:solidFill>
                  <a:schemeClr val="bg1"/>
                </a:solidFill>
              </a:rPr>
              <a:t>Oost-Vlaanderen</a:t>
            </a:r>
          </a:p>
        </p:txBody>
      </p:sp>
      <p:sp>
        <p:nvSpPr>
          <p:cNvPr id="47" name="Tekstvak 46">
            <a:extLst>
              <a:ext uri="{FF2B5EF4-FFF2-40B4-BE49-F238E27FC236}">
                <a16:creationId xmlns:a16="http://schemas.microsoft.com/office/drawing/2014/main" id="{E7F432E5-923D-4E27-97A7-81B55066F404}"/>
              </a:ext>
            </a:extLst>
          </p:cNvPr>
          <p:cNvSpPr txBox="1"/>
          <p:nvPr/>
        </p:nvSpPr>
        <p:spPr>
          <a:xfrm>
            <a:off x="8873595" y="2590641"/>
            <a:ext cx="902596" cy="123111"/>
          </a:xfrm>
          <a:prstGeom prst="rect">
            <a:avLst/>
          </a:prstGeom>
        </p:spPr>
        <p:txBody>
          <a:bodyPr vert="horz" wrap="square" lIns="0" tIns="0" rIns="0" bIns="0" rtlCol="0">
            <a:spAutoFit/>
          </a:bodyPr>
          <a:lstStyle/>
          <a:p>
            <a:pPr algn="l"/>
            <a:r>
              <a:rPr lang="nl-BE" sz="800" i="1" dirty="0">
                <a:solidFill>
                  <a:schemeClr val="bg1"/>
                </a:solidFill>
              </a:rPr>
              <a:t>Antwerpen</a:t>
            </a:r>
          </a:p>
        </p:txBody>
      </p:sp>
      <p:sp>
        <p:nvSpPr>
          <p:cNvPr id="48" name="Tekstvak 47">
            <a:extLst>
              <a:ext uri="{FF2B5EF4-FFF2-40B4-BE49-F238E27FC236}">
                <a16:creationId xmlns:a16="http://schemas.microsoft.com/office/drawing/2014/main" id="{6F53FD10-CEF1-46E7-9219-A9E44906AA9A}"/>
              </a:ext>
            </a:extLst>
          </p:cNvPr>
          <p:cNvSpPr txBox="1"/>
          <p:nvPr/>
        </p:nvSpPr>
        <p:spPr>
          <a:xfrm>
            <a:off x="9741495" y="3016993"/>
            <a:ext cx="902596" cy="123111"/>
          </a:xfrm>
          <a:prstGeom prst="rect">
            <a:avLst/>
          </a:prstGeom>
        </p:spPr>
        <p:txBody>
          <a:bodyPr vert="horz" wrap="square" lIns="0" tIns="0" rIns="0" bIns="0" rtlCol="0">
            <a:spAutoFit/>
          </a:bodyPr>
          <a:lstStyle/>
          <a:p>
            <a:pPr algn="l"/>
            <a:r>
              <a:rPr lang="nl-BE" sz="800" i="1" dirty="0">
                <a:solidFill>
                  <a:schemeClr val="bg1"/>
                </a:solidFill>
              </a:rPr>
              <a:t>Limburg</a:t>
            </a:r>
          </a:p>
        </p:txBody>
      </p:sp>
      <p:sp>
        <p:nvSpPr>
          <p:cNvPr id="49" name="Tekstvak 48">
            <a:extLst>
              <a:ext uri="{FF2B5EF4-FFF2-40B4-BE49-F238E27FC236}">
                <a16:creationId xmlns:a16="http://schemas.microsoft.com/office/drawing/2014/main" id="{ED4DC9A1-F0D1-4D55-B56C-57D717A3F58E}"/>
              </a:ext>
            </a:extLst>
          </p:cNvPr>
          <p:cNvSpPr txBox="1"/>
          <p:nvPr/>
        </p:nvSpPr>
        <p:spPr>
          <a:xfrm>
            <a:off x="8718027" y="3244512"/>
            <a:ext cx="902596" cy="123111"/>
          </a:xfrm>
          <a:prstGeom prst="rect">
            <a:avLst/>
          </a:prstGeom>
        </p:spPr>
        <p:txBody>
          <a:bodyPr vert="horz" wrap="square" lIns="0" tIns="0" rIns="0" bIns="0" rtlCol="0">
            <a:spAutoFit/>
          </a:bodyPr>
          <a:lstStyle/>
          <a:p>
            <a:pPr algn="l"/>
            <a:r>
              <a:rPr lang="nl-BE" sz="800" i="1" dirty="0">
                <a:solidFill>
                  <a:schemeClr val="bg1"/>
                </a:solidFill>
              </a:rPr>
              <a:t>Vlaams-Brabant</a:t>
            </a:r>
          </a:p>
        </p:txBody>
      </p:sp>
    </p:spTree>
    <p:extLst>
      <p:ext uri="{BB962C8B-B14F-4D97-AF65-F5344CB8AC3E}">
        <p14:creationId xmlns:p14="http://schemas.microsoft.com/office/powerpoint/2010/main" val="421908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geese next to a body of water&#10;&#10;Description automatically generated with medium confidence">
            <a:extLst>
              <a:ext uri="{FF2B5EF4-FFF2-40B4-BE49-F238E27FC236}">
                <a16:creationId xmlns:a16="http://schemas.microsoft.com/office/drawing/2014/main" id="{CA7D275F-8934-4F3E-8BF6-E06E938410F2}"/>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t="12137"/>
          <a:stretch/>
        </p:blipFill>
        <p:spPr>
          <a:xfrm>
            <a:off x="-4" y="0"/>
            <a:ext cx="12192003" cy="6858000"/>
          </a:xfrm>
          <a:prstGeom prst="rect">
            <a:avLst/>
          </a:prstGeom>
        </p:spPr>
      </p:pic>
      <p:sp>
        <p:nvSpPr>
          <p:cNvPr id="99" name="Rectangle 11">
            <a:extLst>
              <a:ext uri="{FF2B5EF4-FFF2-40B4-BE49-F238E27FC236}">
                <a16:creationId xmlns:a16="http://schemas.microsoft.com/office/drawing/2014/main" id="{69499E8F-97DE-4009-B6E3-B26517DD7A9E}"/>
              </a:ext>
            </a:extLst>
          </p:cNvPr>
          <p:cNvSpPr/>
          <p:nvPr/>
        </p:nvSpPr>
        <p:spPr>
          <a:xfrm rot="10800000">
            <a:off x="-4" y="0"/>
            <a:ext cx="12262107" cy="6858000"/>
          </a:xfrm>
          <a:prstGeom prst="rect">
            <a:avLst/>
          </a:prstGeom>
          <a:gradFill flip="none" rotWithShape="1">
            <a:gsLst>
              <a:gs pos="25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36">
              <a:defRPr/>
            </a:pPr>
            <a:endParaRPr lang="nl-BE" dirty="0">
              <a:solidFill>
                <a:srgbClr val="F1BE48">
                  <a:lumMod val="20000"/>
                  <a:lumOff val="80000"/>
                </a:srgbClr>
              </a:solidFill>
              <a:latin typeface="Calibri"/>
            </a:endParaRPr>
          </a:p>
        </p:txBody>
      </p:sp>
      <p:sp>
        <p:nvSpPr>
          <p:cNvPr id="7" name="Text Placeholder 6">
            <a:extLst>
              <a:ext uri="{FF2B5EF4-FFF2-40B4-BE49-F238E27FC236}">
                <a16:creationId xmlns:a16="http://schemas.microsoft.com/office/drawing/2014/main" id="{9FC7A5E4-369F-464B-A733-AC05BDB00982}"/>
              </a:ext>
            </a:extLst>
          </p:cNvPr>
          <p:cNvSpPr>
            <a:spLocks noGrp="1"/>
          </p:cNvSpPr>
          <p:nvPr>
            <p:ph type="body" sz="quarter" idx="15"/>
          </p:nvPr>
        </p:nvSpPr>
        <p:spPr>
          <a:xfrm>
            <a:off x="407987" y="765175"/>
            <a:ext cx="11376025" cy="719138"/>
          </a:xfrm>
        </p:spPr>
        <p:txBody>
          <a:bodyPr/>
          <a:lstStyle/>
          <a:p>
            <a:r>
              <a:rPr lang="nl-BE" dirty="0"/>
              <a:t>Voor elke tegenstander van het verbod op het houden van kippen in kooien, zijn er 9 voorstanders.</a:t>
            </a:r>
          </a:p>
        </p:txBody>
      </p:sp>
      <p:sp>
        <p:nvSpPr>
          <p:cNvPr id="63" name="strFooter">
            <a:extLst>
              <a:ext uri="{FF2B5EF4-FFF2-40B4-BE49-F238E27FC236}">
                <a16:creationId xmlns:a16="http://schemas.microsoft.com/office/drawing/2014/main" id="{CD3512B2-7FB6-4831-BD29-3C9B80F35CF1}"/>
              </a:ext>
            </a:extLst>
          </p:cNvPr>
          <p:cNvSpPr>
            <a:spLocks noGrp="1"/>
          </p:cNvSpPr>
          <p:nvPr>
            <p:ph type="body" sz="quarter" idx="17"/>
          </p:nvPr>
        </p:nvSpPr>
        <p:spPr>
          <a:xfrm>
            <a:off x="950887" y="6200774"/>
            <a:ext cx="10080000" cy="396875"/>
          </a:xfrm>
        </p:spPr>
        <p:txBody>
          <a:bodyPr/>
          <a:lstStyle/>
          <a:p>
            <a:r>
              <a:rPr lang="nl-BE" dirty="0"/>
              <a:t>Basis:	Ipsos’ sprintpanel in Vlaanderen (n=827)</a:t>
            </a:r>
          </a:p>
          <a:p>
            <a:r>
              <a:rPr lang="nl-BE" dirty="0"/>
              <a:t>Vraag:	Q6. Stelling: Er moet een verbod komen op het houden van kippen in kooien. In welke mate bent u akkoord? </a:t>
            </a:r>
          </a:p>
        </p:txBody>
      </p:sp>
      <p:sp>
        <p:nvSpPr>
          <p:cNvPr id="4" name="Slide Number Placeholder 3">
            <a:extLst>
              <a:ext uri="{FF2B5EF4-FFF2-40B4-BE49-F238E27FC236}">
                <a16:creationId xmlns:a16="http://schemas.microsoft.com/office/drawing/2014/main" id="{2F71BDEC-F490-4DE1-8BCE-596AE561310B}"/>
              </a:ext>
            </a:extLst>
          </p:cNvPr>
          <p:cNvSpPr>
            <a:spLocks noGrp="1"/>
          </p:cNvSpPr>
          <p:nvPr>
            <p:ph type="sldNum" sz="quarter" idx="18"/>
          </p:nvPr>
        </p:nvSpPr>
        <p:spPr>
          <a:xfrm>
            <a:off x="407988" y="6200775"/>
            <a:ext cx="413543" cy="396875"/>
          </a:xfrm>
        </p:spPr>
        <p:txBody>
          <a:bodyPr/>
          <a:lstStyle/>
          <a:p>
            <a:fld id="{D61AABEC-672F-4B68-B914-690DA978312C}" type="slidenum">
              <a:rPr lang="nl-BE" smtClean="0"/>
              <a:pPr/>
              <a:t>11</a:t>
            </a:fld>
            <a:r>
              <a:rPr lang="nl-BE" dirty="0"/>
              <a:t> </a:t>
            </a:r>
          </a:p>
        </p:txBody>
      </p:sp>
      <p:sp>
        <p:nvSpPr>
          <p:cNvPr id="6" name="Title 5">
            <a:extLst>
              <a:ext uri="{FF2B5EF4-FFF2-40B4-BE49-F238E27FC236}">
                <a16:creationId xmlns:a16="http://schemas.microsoft.com/office/drawing/2014/main" id="{0763FD0B-24DF-4D4A-A478-16FE4AD9F3D7}"/>
              </a:ext>
            </a:extLst>
          </p:cNvPr>
          <p:cNvSpPr>
            <a:spLocks noGrp="1"/>
          </p:cNvSpPr>
          <p:nvPr>
            <p:ph type="title"/>
          </p:nvPr>
        </p:nvSpPr>
        <p:spPr>
          <a:xfrm>
            <a:off x="407988" y="368300"/>
            <a:ext cx="11376023" cy="387798"/>
          </a:xfrm>
        </p:spPr>
        <p:txBody>
          <a:bodyPr/>
          <a:lstStyle/>
          <a:p>
            <a:r>
              <a:rPr lang="nl-BE" dirty="0"/>
              <a:t>Opinie HOUDEN VAN KIPPEN IN KOOIEN</a:t>
            </a:r>
          </a:p>
        </p:txBody>
      </p:sp>
      <p:grpSp>
        <p:nvGrpSpPr>
          <p:cNvPr id="38" name="Group 37">
            <a:extLst>
              <a:ext uri="{FF2B5EF4-FFF2-40B4-BE49-F238E27FC236}">
                <a16:creationId xmlns:a16="http://schemas.microsoft.com/office/drawing/2014/main" id="{C15B9764-D56B-4295-BB1F-2C9FFF3BABD6}"/>
              </a:ext>
            </a:extLst>
          </p:cNvPr>
          <p:cNvGrpSpPr/>
          <p:nvPr/>
        </p:nvGrpSpPr>
        <p:grpSpPr>
          <a:xfrm>
            <a:off x="1827373" y="1596261"/>
            <a:ext cx="8413906" cy="1324583"/>
            <a:chOff x="1855292" y="1784378"/>
            <a:chExt cx="8413906" cy="1324583"/>
          </a:xfrm>
        </p:grpSpPr>
        <p:pic>
          <p:nvPicPr>
            <p:cNvPr id="39" name="Graphic 38">
              <a:extLst>
                <a:ext uri="{FF2B5EF4-FFF2-40B4-BE49-F238E27FC236}">
                  <a16:creationId xmlns:a16="http://schemas.microsoft.com/office/drawing/2014/main" id="{3B7EC8BD-D20F-4A4F-A9AF-99DE1FFF84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5292" y="1784378"/>
              <a:ext cx="1316633" cy="1316633"/>
            </a:xfrm>
            <a:prstGeom prst="rect">
              <a:avLst/>
            </a:prstGeom>
          </p:spPr>
        </p:pic>
        <p:pic>
          <p:nvPicPr>
            <p:cNvPr id="40" name="Graphic 39">
              <a:extLst>
                <a:ext uri="{FF2B5EF4-FFF2-40B4-BE49-F238E27FC236}">
                  <a16:creationId xmlns:a16="http://schemas.microsoft.com/office/drawing/2014/main" id="{B7663AFA-825E-4C86-8057-313E6F6173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7525" y="1784378"/>
              <a:ext cx="1316633" cy="1316633"/>
            </a:xfrm>
            <a:prstGeom prst="rect">
              <a:avLst/>
            </a:prstGeom>
          </p:spPr>
        </p:pic>
        <p:pic>
          <p:nvPicPr>
            <p:cNvPr id="42" name="Graphic 41">
              <a:extLst>
                <a:ext uri="{FF2B5EF4-FFF2-40B4-BE49-F238E27FC236}">
                  <a16:creationId xmlns:a16="http://schemas.microsoft.com/office/drawing/2014/main" id="{91F151A2-B951-46D6-A961-6B93834B125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2703" y="1784378"/>
              <a:ext cx="1316633" cy="1316633"/>
            </a:xfrm>
            <a:prstGeom prst="rect">
              <a:avLst/>
            </a:prstGeom>
          </p:spPr>
        </p:pic>
        <p:pic>
          <p:nvPicPr>
            <p:cNvPr id="43" name="Graphic 42">
              <a:extLst>
                <a:ext uri="{FF2B5EF4-FFF2-40B4-BE49-F238E27FC236}">
                  <a16:creationId xmlns:a16="http://schemas.microsoft.com/office/drawing/2014/main" id="{6E20F6C8-E87D-4048-AC1B-AEB3039CDB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0114" y="1784378"/>
              <a:ext cx="1316633" cy="1316633"/>
            </a:xfrm>
            <a:prstGeom prst="rect">
              <a:avLst/>
            </a:prstGeom>
          </p:spPr>
        </p:pic>
        <p:pic>
          <p:nvPicPr>
            <p:cNvPr id="45" name="Graphic 44">
              <a:extLst>
                <a:ext uri="{FF2B5EF4-FFF2-40B4-BE49-F238E27FC236}">
                  <a16:creationId xmlns:a16="http://schemas.microsoft.com/office/drawing/2014/main" id="{EE418E5B-8924-47EB-82C5-DBCD9B5072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2565" y="1792328"/>
              <a:ext cx="1316633" cy="1316633"/>
            </a:xfrm>
            <a:prstGeom prst="rect">
              <a:avLst/>
            </a:prstGeom>
          </p:spPr>
        </p:pic>
      </p:grpSp>
      <p:grpSp>
        <p:nvGrpSpPr>
          <p:cNvPr id="49" name="Group 48">
            <a:extLst>
              <a:ext uri="{FF2B5EF4-FFF2-40B4-BE49-F238E27FC236}">
                <a16:creationId xmlns:a16="http://schemas.microsoft.com/office/drawing/2014/main" id="{8FE76589-8039-4BFB-A757-B896E6C0F83A}"/>
              </a:ext>
            </a:extLst>
          </p:cNvPr>
          <p:cNvGrpSpPr/>
          <p:nvPr/>
        </p:nvGrpSpPr>
        <p:grpSpPr>
          <a:xfrm>
            <a:off x="2377439" y="5191735"/>
            <a:ext cx="7863840" cy="561648"/>
            <a:chOff x="2377439" y="5191735"/>
            <a:chExt cx="7863840" cy="561648"/>
          </a:xfrm>
        </p:grpSpPr>
        <p:grpSp>
          <p:nvGrpSpPr>
            <p:cNvPr id="50" name="Group 49">
              <a:extLst>
                <a:ext uri="{FF2B5EF4-FFF2-40B4-BE49-F238E27FC236}">
                  <a16:creationId xmlns:a16="http://schemas.microsoft.com/office/drawing/2014/main" id="{DCEB7C9A-1582-41BA-B4AB-97494CE3CF28}"/>
                </a:ext>
              </a:extLst>
            </p:cNvPr>
            <p:cNvGrpSpPr/>
            <p:nvPr/>
          </p:nvGrpSpPr>
          <p:grpSpPr>
            <a:xfrm>
              <a:off x="2377439" y="5191735"/>
              <a:ext cx="3385969" cy="561648"/>
              <a:chOff x="1307128" y="3053727"/>
              <a:chExt cx="3385969" cy="561648"/>
            </a:xfrm>
          </p:grpSpPr>
          <p:grpSp>
            <p:nvGrpSpPr>
              <p:cNvPr id="57" name="Group 56">
                <a:extLst>
                  <a:ext uri="{FF2B5EF4-FFF2-40B4-BE49-F238E27FC236}">
                    <a16:creationId xmlns:a16="http://schemas.microsoft.com/office/drawing/2014/main" id="{DB1588CB-6DD8-483A-A648-AEB0E0AAE9EF}"/>
                  </a:ext>
                </a:extLst>
              </p:cNvPr>
              <p:cNvGrpSpPr/>
              <p:nvPr/>
            </p:nvGrpSpPr>
            <p:grpSpPr>
              <a:xfrm>
                <a:off x="1307128" y="3053727"/>
                <a:ext cx="3385969" cy="561648"/>
                <a:chOff x="920529" y="2547905"/>
                <a:chExt cx="2892980" cy="511168"/>
              </a:xfrm>
              <a:solidFill>
                <a:srgbClr val="007675"/>
              </a:solidFill>
            </p:grpSpPr>
            <p:sp>
              <p:nvSpPr>
                <p:cNvPr id="60" name="Freeform 48">
                  <a:extLst>
                    <a:ext uri="{FF2B5EF4-FFF2-40B4-BE49-F238E27FC236}">
                      <a16:creationId xmlns:a16="http://schemas.microsoft.com/office/drawing/2014/main" id="{7C33645F-C5A7-4370-ACEF-32223E0330FA}"/>
                    </a:ext>
                  </a:extLst>
                </p:cNvPr>
                <p:cNvSpPr>
                  <a:spLocks/>
                </p:cNvSpPr>
                <p:nvPr/>
              </p:nvSpPr>
              <p:spPr bwMode="auto">
                <a:xfrm flipH="1">
                  <a:off x="216678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BE" dirty="0"/>
                </a:p>
              </p:txBody>
            </p:sp>
            <p:sp>
              <p:nvSpPr>
                <p:cNvPr id="61" name="Freeform 48">
                  <a:extLst>
                    <a:ext uri="{FF2B5EF4-FFF2-40B4-BE49-F238E27FC236}">
                      <a16:creationId xmlns:a16="http://schemas.microsoft.com/office/drawing/2014/main" id="{3920C204-807A-4033-BD1C-F1F8D698FB6A}"/>
                    </a:ext>
                  </a:extLst>
                </p:cNvPr>
                <p:cNvSpPr>
                  <a:spLocks/>
                </p:cNvSpPr>
                <p:nvPr/>
              </p:nvSpPr>
              <p:spPr bwMode="auto">
                <a:xfrm flipH="1">
                  <a:off x="920529" y="2547905"/>
                  <a:ext cx="2034011"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BE" dirty="0"/>
                </a:p>
              </p:txBody>
            </p:sp>
          </p:grpSp>
          <p:sp>
            <p:nvSpPr>
              <p:cNvPr id="58" name="TextBox 57">
                <a:extLst>
                  <a:ext uri="{FF2B5EF4-FFF2-40B4-BE49-F238E27FC236}">
                    <a16:creationId xmlns:a16="http://schemas.microsoft.com/office/drawing/2014/main" id="{254AAAA3-DB53-489D-BCC7-4F3CE54A6F5A}"/>
                  </a:ext>
                </a:extLst>
              </p:cNvPr>
              <p:cNvSpPr txBox="1"/>
              <p:nvPr/>
            </p:nvSpPr>
            <p:spPr>
              <a:xfrm>
                <a:off x="1593293" y="3182213"/>
                <a:ext cx="1472694" cy="307777"/>
              </a:xfrm>
              <a:prstGeom prst="rect">
                <a:avLst/>
              </a:prstGeom>
            </p:spPr>
            <p:txBody>
              <a:bodyPr vert="horz" wrap="none" lIns="144000" tIns="0" rIns="0" bIns="0" rtlCol="0" anchor="ctr">
                <a:spAutoFit/>
              </a:bodyPr>
              <a:lstStyle/>
              <a:p>
                <a:pPr algn="r"/>
                <a:r>
                  <a:rPr lang="nl-BE" sz="2000" b="1" dirty="0">
                    <a:solidFill>
                      <a:schemeClr val="bg1"/>
                    </a:solidFill>
                  </a:rPr>
                  <a:t>AKKOORD</a:t>
                </a:r>
              </a:p>
            </p:txBody>
          </p:sp>
          <p:sp>
            <p:nvSpPr>
              <p:cNvPr id="59" name="TextBox 58">
                <a:extLst>
                  <a:ext uri="{FF2B5EF4-FFF2-40B4-BE49-F238E27FC236}">
                    <a16:creationId xmlns:a16="http://schemas.microsoft.com/office/drawing/2014/main" id="{7FC5A4F3-1F67-4FAB-BE73-EB3E05CEA894}"/>
                  </a:ext>
                </a:extLst>
              </p:cNvPr>
              <p:cNvSpPr txBox="1"/>
              <p:nvPr/>
            </p:nvSpPr>
            <p:spPr>
              <a:xfrm>
                <a:off x="3372044" y="3076415"/>
                <a:ext cx="960600" cy="492443"/>
              </a:xfrm>
              <a:prstGeom prst="rect">
                <a:avLst/>
              </a:prstGeom>
            </p:spPr>
            <p:txBody>
              <a:bodyPr vert="horz" wrap="square" lIns="0" tIns="0" rIns="0" bIns="0" rtlCol="0" anchor="ctr">
                <a:spAutoFit/>
              </a:bodyPr>
              <a:lstStyle/>
              <a:p>
                <a:pPr algn="ctr"/>
                <a:r>
                  <a:rPr lang="nl-BE" sz="3200" b="1" dirty="0">
                    <a:solidFill>
                      <a:schemeClr val="bg1"/>
                    </a:solidFill>
                  </a:rPr>
                  <a:t>72</a:t>
                </a:r>
                <a:r>
                  <a:rPr lang="nl-BE" sz="2400" b="1" dirty="0">
                    <a:solidFill>
                      <a:schemeClr val="bg1"/>
                    </a:solidFill>
                  </a:rPr>
                  <a:t>%</a:t>
                </a:r>
                <a:endParaRPr lang="nl-BE" sz="3200" b="1" dirty="0">
                  <a:solidFill>
                    <a:schemeClr val="bg1"/>
                  </a:solidFill>
                </a:endParaRPr>
              </a:p>
            </p:txBody>
          </p:sp>
        </p:grpSp>
        <p:grpSp>
          <p:nvGrpSpPr>
            <p:cNvPr id="51" name="Group 50">
              <a:extLst>
                <a:ext uri="{FF2B5EF4-FFF2-40B4-BE49-F238E27FC236}">
                  <a16:creationId xmlns:a16="http://schemas.microsoft.com/office/drawing/2014/main" id="{DB35A62E-0074-489F-8467-6E98DCBDFF5D}"/>
                </a:ext>
              </a:extLst>
            </p:cNvPr>
            <p:cNvGrpSpPr/>
            <p:nvPr/>
          </p:nvGrpSpPr>
          <p:grpSpPr>
            <a:xfrm>
              <a:off x="6428593" y="5191735"/>
              <a:ext cx="3812686" cy="561648"/>
              <a:chOff x="1760408" y="3053727"/>
              <a:chExt cx="3812686" cy="561648"/>
            </a:xfrm>
          </p:grpSpPr>
          <p:grpSp>
            <p:nvGrpSpPr>
              <p:cNvPr id="52" name="Group 51">
                <a:extLst>
                  <a:ext uri="{FF2B5EF4-FFF2-40B4-BE49-F238E27FC236}">
                    <a16:creationId xmlns:a16="http://schemas.microsoft.com/office/drawing/2014/main" id="{A8876A24-9021-42FF-9793-B0FB08215D36}"/>
                  </a:ext>
                </a:extLst>
              </p:cNvPr>
              <p:cNvGrpSpPr/>
              <p:nvPr/>
            </p:nvGrpSpPr>
            <p:grpSpPr>
              <a:xfrm>
                <a:off x="1760408" y="3053727"/>
                <a:ext cx="3812686" cy="561648"/>
                <a:chOff x="1307812" y="2547905"/>
                <a:chExt cx="3257568" cy="511168"/>
              </a:xfrm>
              <a:solidFill>
                <a:srgbClr val="007675"/>
              </a:solidFill>
            </p:grpSpPr>
            <p:sp>
              <p:nvSpPr>
                <p:cNvPr id="55" name="Freeform 48">
                  <a:extLst>
                    <a:ext uri="{FF2B5EF4-FFF2-40B4-BE49-F238E27FC236}">
                      <a16:creationId xmlns:a16="http://schemas.microsoft.com/office/drawing/2014/main" id="{D68E481D-C5BB-4538-964F-424D068584C4}"/>
                    </a:ext>
                  </a:extLst>
                </p:cNvPr>
                <p:cNvSpPr>
                  <a:spLocks/>
                </p:cNvSpPr>
                <p:nvPr/>
              </p:nvSpPr>
              <p:spPr bwMode="auto">
                <a:xfrm flipH="1">
                  <a:off x="2166781" y="2547905"/>
                  <a:ext cx="2398599"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nl-BE" dirty="0"/>
                </a:p>
              </p:txBody>
            </p:sp>
            <p:sp>
              <p:nvSpPr>
                <p:cNvPr id="56" name="Freeform 48">
                  <a:extLst>
                    <a:ext uri="{FF2B5EF4-FFF2-40B4-BE49-F238E27FC236}">
                      <a16:creationId xmlns:a16="http://schemas.microsoft.com/office/drawing/2014/main" id="{8FD0B1F5-19FC-44E5-8E68-8DD551044027}"/>
                    </a:ext>
                  </a:extLst>
                </p:cNvPr>
                <p:cNvSpPr>
                  <a:spLocks/>
                </p:cNvSpPr>
                <p:nvPr/>
              </p:nvSpPr>
              <p:spPr bwMode="auto">
                <a:xfrm flipH="1">
                  <a:off x="130781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nl-BE" dirty="0"/>
                </a:p>
              </p:txBody>
            </p:sp>
          </p:grpSp>
          <p:sp>
            <p:nvSpPr>
              <p:cNvPr id="53" name="TextBox 52">
                <a:extLst>
                  <a:ext uri="{FF2B5EF4-FFF2-40B4-BE49-F238E27FC236}">
                    <a16:creationId xmlns:a16="http://schemas.microsoft.com/office/drawing/2014/main" id="{56A22B92-F878-4AC3-AFBB-3821CC913014}"/>
                  </a:ext>
                </a:extLst>
              </p:cNvPr>
              <p:cNvSpPr txBox="1"/>
              <p:nvPr/>
            </p:nvSpPr>
            <p:spPr>
              <a:xfrm>
                <a:off x="2002701" y="3182213"/>
                <a:ext cx="1932883" cy="307777"/>
              </a:xfrm>
              <a:prstGeom prst="rect">
                <a:avLst/>
              </a:prstGeom>
            </p:spPr>
            <p:txBody>
              <a:bodyPr vert="horz" wrap="none" lIns="144000" tIns="0" rIns="0" bIns="0" rtlCol="0" anchor="ctr">
                <a:spAutoFit/>
              </a:bodyPr>
              <a:lstStyle/>
              <a:p>
                <a:pPr algn="r"/>
                <a:r>
                  <a:rPr lang="nl-BE" sz="2000" b="1" dirty="0">
                    <a:solidFill>
                      <a:schemeClr val="bg1"/>
                    </a:solidFill>
                  </a:rPr>
                  <a:t>NIET AKOORD</a:t>
                </a:r>
              </a:p>
            </p:txBody>
          </p:sp>
          <p:sp>
            <p:nvSpPr>
              <p:cNvPr id="54" name="TextBox 53">
                <a:extLst>
                  <a:ext uri="{FF2B5EF4-FFF2-40B4-BE49-F238E27FC236}">
                    <a16:creationId xmlns:a16="http://schemas.microsoft.com/office/drawing/2014/main" id="{B5AB4783-8535-477B-BBF9-1E869F69E883}"/>
                  </a:ext>
                </a:extLst>
              </p:cNvPr>
              <p:cNvSpPr txBox="1"/>
              <p:nvPr/>
            </p:nvSpPr>
            <p:spPr>
              <a:xfrm>
                <a:off x="4272430" y="3076415"/>
                <a:ext cx="960600" cy="492443"/>
              </a:xfrm>
              <a:prstGeom prst="rect">
                <a:avLst/>
              </a:prstGeom>
            </p:spPr>
            <p:txBody>
              <a:bodyPr vert="horz" wrap="square" lIns="0" tIns="0" rIns="0" bIns="0" rtlCol="0" anchor="ctr">
                <a:spAutoFit/>
              </a:bodyPr>
              <a:lstStyle/>
              <a:p>
                <a:pPr algn="ctr"/>
                <a:r>
                  <a:rPr lang="nl-BE" sz="3200" b="1" dirty="0">
                    <a:solidFill>
                      <a:schemeClr val="bg1"/>
                    </a:solidFill>
                  </a:rPr>
                  <a:t>8</a:t>
                </a:r>
                <a:r>
                  <a:rPr lang="nl-BE" sz="2400" b="1" dirty="0">
                    <a:solidFill>
                      <a:schemeClr val="bg1"/>
                    </a:solidFill>
                  </a:rPr>
                  <a:t>%</a:t>
                </a:r>
                <a:endParaRPr lang="nl-BE" sz="3200" b="1" dirty="0">
                  <a:solidFill>
                    <a:schemeClr val="bg1"/>
                  </a:solidFill>
                </a:endParaRPr>
              </a:p>
            </p:txBody>
          </p:sp>
        </p:grpSp>
      </p:grpSp>
      <p:grpSp>
        <p:nvGrpSpPr>
          <p:cNvPr id="27" name="Group 26">
            <a:extLst>
              <a:ext uri="{FF2B5EF4-FFF2-40B4-BE49-F238E27FC236}">
                <a16:creationId xmlns:a16="http://schemas.microsoft.com/office/drawing/2014/main" id="{6D4C2D2E-E8D5-44E1-92EB-5FEFBC792E1C}"/>
              </a:ext>
            </a:extLst>
          </p:cNvPr>
          <p:cNvGrpSpPr/>
          <p:nvPr/>
        </p:nvGrpSpPr>
        <p:grpSpPr>
          <a:xfrm>
            <a:off x="1822924" y="3282815"/>
            <a:ext cx="8417903" cy="1316633"/>
            <a:chOff x="1850843" y="1784378"/>
            <a:chExt cx="8417903" cy="1316633"/>
          </a:xfrm>
        </p:grpSpPr>
        <p:pic>
          <p:nvPicPr>
            <p:cNvPr id="33" name="Graphic 32">
              <a:extLst>
                <a:ext uri="{FF2B5EF4-FFF2-40B4-BE49-F238E27FC236}">
                  <a16:creationId xmlns:a16="http://schemas.microsoft.com/office/drawing/2014/main" id="{52BDE6C5-5BD7-4042-9A4F-ABB43EF2D5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52113" y="1784378"/>
              <a:ext cx="1316633" cy="1316633"/>
            </a:xfrm>
            <a:prstGeom prst="rect">
              <a:avLst/>
            </a:prstGeom>
          </p:spPr>
        </p:pic>
        <p:pic>
          <p:nvPicPr>
            <p:cNvPr id="30" name="Graphic 29">
              <a:extLst>
                <a:ext uri="{FF2B5EF4-FFF2-40B4-BE49-F238E27FC236}">
                  <a16:creationId xmlns:a16="http://schemas.microsoft.com/office/drawing/2014/main" id="{209DAE1D-18FA-4B09-9B75-BC6C55F3AF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0843" y="1784378"/>
              <a:ext cx="1316633" cy="1316633"/>
            </a:xfrm>
            <a:prstGeom prst="rect">
              <a:avLst/>
            </a:prstGeom>
          </p:spPr>
        </p:pic>
        <p:pic>
          <p:nvPicPr>
            <p:cNvPr id="28" name="Graphic 27">
              <a:extLst>
                <a:ext uri="{FF2B5EF4-FFF2-40B4-BE49-F238E27FC236}">
                  <a16:creationId xmlns:a16="http://schemas.microsoft.com/office/drawing/2014/main" id="{B38811D7-DBCE-484E-BE20-0DB1BCC643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7148" y="1784378"/>
              <a:ext cx="1316633" cy="1316633"/>
            </a:xfrm>
            <a:prstGeom prst="rect">
              <a:avLst/>
            </a:prstGeom>
          </p:spPr>
        </p:pic>
        <p:pic>
          <p:nvPicPr>
            <p:cNvPr id="29" name="Graphic 28">
              <a:extLst>
                <a:ext uri="{FF2B5EF4-FFF2-40B4-BE49-F238E27FC236}">
                  <a16:creationId xmlns:a16="http://schemas.microsoft.com/office/drawing/2014/main" id="{F7577EF1-BBE0-473F-9C35-F518305C4BA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7525" y="1784378"/>
              <a:ext cx="1316633" cy="1316633"/>
            </a:xfrm>
            <a:prstGeom prst="rect">
              <a:avLst/>
            </a:prstGeom>
          </p:spPr>
        </p:pic>
        <p:pic>
          <p:nvPicPr>
            <p:cNvPr id="31" name="Graphic 30">
              <a:extLst>
                <a:ext uri="{FF2B5EF4-FFF2-40B4-BE49-F238E27FC236}">
                  <a16:creationId xmlns:a16="http://schemas.microsoft.com/office/drawing/2014/main" id="{B65DF6FE-DDAA-419E-893E-9CBD4125E7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0114" y="1784378"/>
              <a:ext cx="1316633" cy="1316633"/>
            </a:xfrm>
            <a:prstGeom prst="rect">
              <a:avLst/>
            </a:prstGeom>
          </p:spPr>
        </p:pic>
      </p:grpSp>
    </p:spTree>
    <p:extLst>
      <p:ext uri="{BB962C8B-B14F-4D97-AF65-F5344CB8AC3E}">
        <p14:creationId xmlns:p14="http://schemas.microsoft.com/office/powerpoint/2010/main" val="89357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EC51-83EC-40FB-B043-31A901929E32}"/>
              </a:ext>
            </a:extLst>
          </p:cNvPr>
          <p:cNvSpPr>
            <a:spLocks noGrp="1"/>
          </p:cNvSpPr>
          <p:nvPr>
            <p:ph type="title"/>
          </p:nvPr>
        </p:nvSpPr>
        <p:spPr>
          <a:xfrm>
            <a:off x="414980" y="367200"/>
            <a:ext cx="7551996" cy="1527575"/>
          </a:xfrm>
        </p:spPr>
        <p:txBody>
          <a:bodyPr/>
          <a:lstStyle/>
          <a:p>
            <a:r>
              <a:rPr lang="nl-BE" sz="5400" dirty="0"/>
              <a:t>Conclusies en aanbevelingen</a:t>
            </a:r>
          </a:p>
        </p:txBody>
      </p:sp>
      <p:sp>
        <p:nvSpPr>
          <p:cNvPr id="4" name="Slide Number Placeholder 3">
            <a:extLst>
              <a:ext uri="{FF2B5EF4-FFF2-40B4-BE49-F238E27FC236}">
                <a16:creationId xmlns:a16="http://schemas.microsoft.com/office/drawing/2014/main" id="{E853BF6B-A285-4326-8E6D-7A9080A7BC4B}"/>
              </a:ext>
            </a:extLst>
          </p:cNvPr>
          <p:cNvSpPr>
            <a:spLocks noGrp="1"/>
          </p:cNvSpPr>
          <p:nvPr>
            <p:ph type="sldNum" sz="quarter" idx="14"/>
          </p:nvPr>
        </p:nvSpPr>
        <p:spPr/>
        <p:txBody>
          <a:bodyPr/>
          <a:lstStyle/>
          <a:p>
            <a:fld id="{D61AABEC-672F-4B68-B914-690DA978312C}" type="slidenum">
              <a:rPr lang="nl-BE" smtClean="0"/>
              <a:pPr/>
              <a:t>12</a:t>
            </a:fld>
            <a:r>
              <a:rPr lang="nl-BE" dirty="0"/>
              <a:t> </a:t>
            </a:r>
          </a:p>
        </p:txBody>
      </p:sp>
      <p:sp>
        <p:nvSpPr>
          <p:cNvPr id="5" name="Text Placeholder 4">
            <a:extLst>
              <a:ext uri="{FF2B5EF4-FFF2-40B4-BE49-F238E27FC236}">
                <a16:creationId xmlns:a16="http://schemas.microsoft.com/office/drawing/2014/main" id="{17816C5F-C155-4600-B8E9-BCA0520B71BA}"/>
              </a:ext>
            </a:extLst>
          </p:cNvPr>
          <p:cNvSpPr>
            <a:spLocks noGrp="1"/>
          </p:cNvSpPr>
          <p:nvPr>
            <p:ph type="body" sz="quarter" idx="13"/>
          </p:nvPr>
        </p:nvSpPr>
        <p:spPr>
          <a:xfrm>
            <a:off x="9804707" y="3287"/>
            <a:ext cx="1972313" cy="4416594"/>
          </a:xfrm>
        </p:spPr>
        <p:txBody>
          <a:bodyPr/>
          <a:lstStyle/>
          <a:p>
            <a:r>
              <a:rPr lang="nl-BE" dirty="0"/>
              <a:t>3</a:t>
            </a:r>
          </a:p>
        </p:txBody>
      </p:sp>
    </p:spTree>
    <p:extLst>
      <p:ext uri="{BB962C8B-B14F-4D97-AF65-F5344CB8AC3E}">
        <p14:creationId xmlns:p14="http://schemas.microsoft.com/office/powerpoint/2010/main" val="159378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B97CD-DA92-46C9-8A37-4D7F85E5C5A2}"/>
              </a:ext>
            </a:extLst>
          </p:cNvPr>
          <p:cNvSpPr>
            <a:spLocks noGrp="1"/>
          </p:cNvSpPr>
          <p:nvPr>
            <p:ph type="title"/>
          </p:nvPr>
        </p:nvSpPr>
        <p:spPr>
          <a:xfrm>
            <a:off x="407988" y="368300"/>
            <a:ext cx="11376024" cy="332399"/>
          </a:xfrm>
        </p:spPr>
        <p:txBody>
          <a:bodyPr/>
          <a:lstStyle/>
          <a:p>
            <a:r>
              <a:rPr lang="nl-BE" dirty="0"/>
              <a:t>Conclusies </a:t>
            </a:r>
          </a:p>
        </p:txBody>
      </p:sp>
      <p:graphicFrame>
        <p:nvGraphicFramePr>
          <p:cNvPr id="6" name="Tableau 66">
            <a:extLst>
              <a:ext uri="{FF2B5EF4-FFF2-40B4-BE49-F238E27FC236}">
                <a16:creationId xmlns:a16="http://schemas.microsoft.com/office/drawing/2014/main" id="{C15231F9-7271-4874-A2D7-C95FC00AECF5}"/>
              </a:ext>
            </a:extLst>
          </p:cNvPr>
          <p:cNvGraphicFramePr>
            <a:graphicFrameLocks noGrp="1"/>
          </p:cNvGraphicFramePr>
          <p:nvPr>
            <p:extLst>
              <p:ext uri="{D42A27DB-BD31-4B8C-83A1-F6EECF244321}">
                <p14:modId xmlns:p14="http://schemas.microsoft.com/office/powerpoint/2010/main" val="1701556298"/>
              </p:ext>
            </p:extLst>
          </p:nvPr>
        </p:nvGraphicFramePr>
        <p:xfrm>
          <a:off x="407988" y="836613"/>
          <a:ext cx="11376000" cy="5364162"/>
        </p:xfrm>
        <a:graphic>
          <a:graphicData uri="http://schemas.openxmlformats.org/drawingml/2006/table">
            <a:tbl>
              <a:tblPr firstRow="1" lastRow="1">
                <a:tableStyleId>{5C22544A-7EE6-4342-B048-85BDC9FD1C3A}</a:tableStyleId>
              </a:tblPr>
              <a:tblGrid>
                <a:gridCol w="936000">
                  <a:extLst>
                    <a:ext uri="{9D8B030D-6E8A-4147-A177-3AD203B41FA5}">
                      <a16:colId xmlns:a16="http://schemas.microsoft.com/office/drawing/2014/main" val="310438399"/>
                    </a:ext>
                  </a:extLst>
                </a:gridCol>
                <a:gridCol w="10440000">
                  <a:extLst>
                    <a:ext uri="{9D8B030D-6E8A-4147-A177-3AD203B41FA5}">
                      <a16:colId xmlns:a16="http://schemas.microsoft.com/office/drawing/2014/main" val="2994831520"/>
                    </a:ext>
                  </a:extLst>
                </a:gridCol>
              </a:tblGrid>
              <a:tr h="1788054">
                <a:tc>
                  <a:txBody>
                    <a:bodyPr/>
                    <a:lstStyle/>
                    <a:p>
                      <a:pPr algn="ctr"/>
                      <a:r>
                        <a:rPr lang="nl-BE" sz="54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1" kern="1200" dirty="0">
                          <a:solidFill>
                            <a:schemeClr val="bg2"/>
                          </a:solidFill>
                          <a:latin typeface="+mn-lt"/>
                          <a:ea typeface="+mn-ea"/>
                          <a:cs typeface="+mn-cs"/>
                        </a:rPr>
                        <a:t>BIJNA DRIE KWART VAN DE VLAMINGEN IS AKKOORD MET DE STELLING DAT HET HOUDEN VAN KIPPEN IN KOOIEN VERBODEN MOET WORDEN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a:ln>
                            <a:noFill/>
                          </a:ln>
                          <a:solidFill>
                            <a:srgbClr val="282828"/>
                          </a:solidFill>
                          <a:effectLst/>
                          <a:uLnTx/>
                          <a:uFillTx/>
                          <a:latin typeface="+mn-lt"/>
                          <a:ea typeface="+mn-ea"/>
                          <a:cs typeface="+mn-cs"/>
                        </a:rPr>
                        <a:t>Slechts 8% is niet akkoord met de stelling. Dit betekent dat voor elke tegenstander van het verbod op kippenkooien, er 9 voorstanders zijn.</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7880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5400" b="1" i="0" u="none" strike="noStrike" kern="1200" cap="none" spc="0" normalizeH="0" baseline="0" noProof="0" dirty="0">
                          <a:ln>
                            <a:noFill/>
                          </a:ln>
                          <a:solidFill>
                            <a:schemeClr val="tx2"/>
                          </a:solidFill>
                          <a:effectLst/>
                          <a:uLnTx/>
                          <a:uFillTx/>
                          <a:latin typeface="+mj-lt"/>
                          <a:ea typeface="+mn-ea"/>
                          <a:cs typeface="+mn-cs"/>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600" b="1" kern="1200" dirty="0">
                          <a:solidFill>
                            <a:schemeClr val="bg2"/>
                          </a:solidFill>
                          <a:latin typeface="+mn-lt"/>
                          <a:ea typeface="+mn-ea"/>
                          <a:cs typeface="+mn-cs"/>
                        </a:rPr>
                        <a:t>VLAMINGEN ZIJN AL ZEER BEWUST BEZIG MET DE MANIER WAAROP KIPPEN GEHOUDEN WORDEN BIJ DE AANKOOP VAN EIEREN. DIT IS NOG NIET HET GEVAL BIJ PRODUCTEN DIE EIEREN BEVATTEN.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a:ln>
                            <a:noFill/>
                          </a:ln>
                          <a:solidFill>
                            <a:srgbClr val="282828"/>
                          </a:solidFill>
                          <a:effectLst/>
                          <a:uLnTx/>
                          <a:uFillTx/>
                          <a:latin typeface="+mn-lt"/>
                          <a:ea typeface="+mn-ea"/>
                          <a:cs typeface="+mn-cs"/>
                        </a:rPr>
                        <a:t>Meer dan de helft van de Vlamingen houdt altijd of meestal rekening met de manier waarop kippen gehouden worden bij de aankoop van eieren, terwijl dit bij voedingsproducten met eieren slechts 12% is. Ook de betalingsbereidheid voor eieren van scharrelkippen of kippen met vrije uitloop ligt hoger (65%) wanneer het over de eieren zelf gaat, vergeleken met voedingsproducten waarin eieren verwerkt zijn (bv. mayonaise of koeken, 47%). </a:t>
                      </a:r>
                      <a:endParaRPr kumimoji="0" lang="nl-BE" sz="1400" b="1" i="1" u="none" strike="noStrike" kern="1200" cap="none" spc="0" normalizeH="0" baseline="0" dirty="0">
                        <a:ln>
                          <a:noFill/>
                        </a:ln>
                        <a:solidFill>
                          <a:srgbClr val="282828"/>
                        </a:solidFill>
                        <a:effectLst/>
                        <a:uLnTx/>
                        <a:uFillTx/>
                        <a:latin typeface="+mn-lt"/>
                        <a:ea typeface="+mn-ea"/>
                        <a:cs typeface="+mn-cs"/>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7190790"/>
                  </a:ext>
                </a:extLst>
              </a:tr>
              <a:tr h="1788054">
                <a:tc>
                  <a:txBody>
                    <a:bodyPr/>
                    <a:lstStyle/>
                    <a:p>
                      <a:pPr algn="ctr"/>
                      <a:r>
                        <a:rPr lang="nl-BE" sz="5400" b="1" dirty="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1" kern="1200" dirty="0">
                          <a:solidFill>
                            <a:schemeClr val="bg2"/>
                          </a:solidFill>
                          <a:latin typeface="+mn-lt"/>
                          <a:ea typeface="+mn-ea"/>
                          <a:cs typeface="+mn-cs"/>
                        </a:rPr>
                        <a:t>DE HELFT VAN DE VLAMINGEN IS GOED OF ZEER GOED OP DE HOOGTE VAN HET VERSCHIL TUSSEN KOOIKIPPEN, SCHARRELKIPPEN EN KIPPEN MET VRIJE UITLOOP.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a:ln>
                            <a:noFill/>
                          </a:ln>
                          <a:solidFill>
                            <a:srgbClr val="282828"/>
                          </a:solidFill>
                          <a:effectLst/>
                          <a:uLnTx/>
                          <a:uFillTx/>
                          <a:latin typeface="+mn-lt"/>
                          <a:ea typeface="+mn-ea"/>
                          <a:cs typeface="+mn-cs"/>
                        </a:rPr>
                        <a:t>Vlamingen van 55+ zijn beter op de hoogte dan Vlamingen jonger dan 55 jaar. Slechts 8% beweert niet op de hoogte te zijn van de verschillende manieren waarop kippen gehouden worden.</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9680472"/>
                  </a:ext>
                </a:extLst>
              </a:tr>
            </a:tbl>
          </a:graphicData>
        </a:graphic>
      </p:graphicFrame>
      <p:sp>
        <p:nvSpPr>
          <p:cNvPr id="2" name="Slide Number Placeholder 1">
            <a:extLst>
              <a:ext uri="{FF2B5EF4-FFF2-40B4-BE49-F238E27FC236}">
                <a16:creationId xmlns:a16="http://schemas.microsoft.com/office/drawing/2014/main" id="{469E7CF7-74D0-422B-AFA3-908F60DE8599}"/>
              </a:ext>
            </a:extLst>
          </p:cNvPr>
          <p:cNvSpPr>
            <a:spLocks noGrp="1"/>
          </p:cNvSpPr>
          <p:nvPr>
            <p:ph type="sldNum" sz="quarter" idx="18"/>
          </p:nvPr>
        </p:nvSpPr>
        <p:spPr/>
        <p:txBody>
          <a:bodyPr/>
          <a:lstStyle/>
          <a:p>
            <a:fld id="{D61AABEC-672F-4B68-B914-690DA978312C}" type="slidenum">
              <a:rPr lang="nl-BE" smtClean="0"/>
              <a:pPr/>
              <a:t>13</a:t>
            </a:fld>
            <a:r>
              <a:rPr lang="nl-BE" dirty="0"/>
              <a:t> </a:t>
            </a:r>
          </a:p>
        </p:txBody>
      </p:sp>
    </p:spTree>
    <p:extLst>
      <p:ext uri="{BB962C8B-B14F-4D97-AF65-F5344CB8AC3E}">
        <p14:creationId xmlns:p14="http://schemas.microsoft.com/office/powerpoint/2010/main" val="205842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trPhone03">
            <a:extLst>
              <a:ext uri="{FF2B5EF4-FFF2-40B4-BE49-F238E27FC236}">
                <a16:creationId xmlns:a16="http://schemas.microsoft.com/office/drawing/2014/main" id="{07C301FD-6192-43EC-9209-0A24479CCF37}"/>
              </a:ext>
            </a:extLst>
          </p:cNvPr>
          <p:cNvSpPr>
            <a:spLocks noGrp="1"/>
          </p:cNvSpPr>
          <p:nvPr>
            <p:ph type="body" sz="quarter" idx="30"/>
          </p:nvPr>
        </p:nvSpPr>
        <p:spPr/>
        <p:txBody>
          <a:bodyPr/>
          <a:lstStyle/>
          <a:p>
            <a:r>
              <a:rPr lang="en-US" dirty="0"/>
              <a:t>+32 3 613 00 82</a:t>
            </a:r>
          </a:p>
        </p:txBody>
      </p:sp>
      <p:sp>
        <p:nvSpPr>
          <p:cNvPr id="37" name="strEmail03">
            <a:extLst>
              <a:ext uri="{FF2B5EF4-FFF2-40B4-BE49-F238E27FC236}">
                <a16:creationId xmlns:a16="http://schemas.microsoft.com/office/drawing/2014/main" id="{B9769A83-50A1-4EBC-B203-3D23EEB74079}"/>
              </a:ext>
            </a:extLst>
          </p:cNvPr>
          <p:cNvSpPr>
            <a:spLocks noGrp="1"/>
          </p:cNvSpPr>
          <p:nvPr>
            <p:ph type="body" sz="quarter" idx="31"/>
          </p:nvPr>
        </p:nvSpPr>
        <p:spPr/>
        <p:txBody>
          <a:bodyPr/>
          <a:lstStyle/>
          <a:p>
            <a:r>
              <a:rPr lang="en-US" dirty="0"/>
              <a:t>Jelle.Brusselmans@ipsos.com</a:t>
            </a:r>
          </a:p>
        </p:txBody>
      </p:sp>
      <p:sp>
        <p:nvSpPr>
          <p:cNvPr id="38" name="strFunction03">
            <a:extLst>
              <a:ext uri="{FF2B5EF4-FFF2-40B4-BE49-F238E27FC236}">
                <a16:creationId xmlns:a16="http://schemas.microsoft.com/office/drawing/2014/main" id="{A61BBC0F-E5D9-45FB-B717-FC50F9FA6D58}"/>
              </a:ext>
            </a:extLst>
          </p:cNvPr>
          <p:cNvSpPr>
            <a:spLocks noGrp="1"/>
          </p:cNvSpPr>
          <p:nvPr>
            <p:ph type="body" sz="quarter" idx="32"/>
          </p:nvPr>
        </p:nvSpPr>
        <p:spPr/>
        <p:txBody>
          <a:bodyPr/>
          <a:lstStyle/>
          <a:p>
            <a:r>
              <a:rPr lang="en-US" dirty="0"/>
              <a:t>RESEARCH EXECUTIVE</a:t>
            </a:r>
          </a:p>
        </p:txBody>
      </p:sp>
      <p:sp>
        <p:nvSpPr>
          <p:cNvPr id="39" name="strName03">
            <a:extLst>
              <a:ext uri="{FF2B5EF4-FFF2-40B4-BE49-F238E27FC236}">
                <a16:creationId xmlns:a16="http://schemas.microsoft.com/office/drawing/2014/main" id="{04178BB2-BFA3-463C-8EE9-CFE2271DC8C4}"/>
              </a:ext>
            </a:extLst>
          </p:cNvPr>
          <p:cNvSpPr>
            <a:spLocks noGrp="1"/>
          </p:cNvSpPr>
          <p:nvPr>
            <p:ph type="body" sz="quarter" idx="33"/>
          </p:nvPr>
        </p:nvSpPr>
        <p:spPr/>
        <p:txBody>
          <a:bodyPr/>
          <a:lstStyle/>
          <a:p>
            <a:r>
              <a:rPr lang="en-US" dirty="0"/>
              <a:t>JELLE BRUSSELMANS</a:t>
            </a:r>
          </a:p>
        </p:txBody>
      </p:sp>
      <p:sp>
        <p:nvSpPr>
          <p:cNvPr id="32" name="strPhone02">
            <a:extLst>
              <a:ext uri="{FF2B5EF4-FFF2-40B4-BE49-F238E27FC236}">
                <a16:creationId xmlns:a16="http://schemas.microsoft.com/office/drawing/2014/main" id="{968A942B-F7A2-49F0-B517-88D36D131851}"/>
              </a:ext>
            </a:extLst>
          </p:cNvPr>
          <p:cNvSpPr>
            <a:spLocks noGrp="1"/>
          </p:cNvSpPr>
          <p:nvPr>
            <p:ph type="body" sz="quarter" idx="26"/>
          </p:nvPr>
        </p:nvSpPr>
        <p:spPr/>
        <p:txBody>
          <a:bodyPr/>
          <a:lstStyle/>
          <a:p>
            <a:r>
              <a:rPr lang="en-US" dirty="0"/>
              <a:t>+32 479 87 51 77</a:t>
            </a:r>
          </a:p>
        </p:txBody>
      </p:sp>
      <p:sp>
        <p:nvSpPr>
          <p:cNvPr id="33" name="strEmail02">
            <a:extLst>
              <a:ext uri="{FF2B5EF4-FFF2-40B4-BE49-F238E27FC236}">
                <a16:creationId xmlns:a16="http://schemas.microsoft.com/office/drawing/2014/main" id="{525359B9-867A-4796-BBB0-A9C7C60FFC4D}"/>
              </a:ext>
            </a:extLst>
          </p:cNvPr>
          <p:cNvSpPr>
            <a:spLocks noGrp="1"/>
          </p:cNvSpPr>
          <p:nvPr>
            <p:ph type="body" sz="quarter" idx="27"/>
          </p:nvPr>
        </p:nvSpPr>
        <p:spPr/>
        <p:txBody>
          <a:bodyPr/>
          <a:lstStyle/>
          <a:p>
            <a:r>
              <a:rPr lang="en-US" dirty="0"/>
              <a:t>Jasper.Claes@ipsos.com	</a:t>
            </a:r>
          </a:p>
        </p:txBody>
      </p:sp>
      <p:sp>
        <p:nvSpPr>
          <p:cNvPr id="34" name="strFunction02">
            <a:extLst>
              <a:ext uri="{FF2B5EF4-FFF2-40B4-BE49-F238E27FC236}">
                <a16:creationId xmlns:a16="http://schemas.microsoft.com/office/drawing/2014/main" id="{8633382F-0839-404D-973D-28B6836E67BE}"/>
              </a:ext>
            </a:extLst>
          </p:cNvPr>
          <p:cNvSpPr>
            <a:spLocks noGrp="1"/>
          </p:cNvSpPr>
          <p:nvPr>
            <p:ph type="body" sz="quarter" idx="28"/>
          </p:nvPr>
        </p:nvSpPr>
        <p:spPr/>
        <p:txBody>
          <a:bodyPr/>
          <a:lstStyle/>
          <a:p>
            <a:r>
              <a:rPr lang="en-US"/>
              <a:t>Sr. Research Consultant</a:t>
            </a:r>
            <a:endParaRPr lang="en-US" dirty="0"/>
          </a:p>
        </p:txBody>
      </p:sp>
      <p:sp>
        <p:nvSpPr>
          <p:cNvPr id="35" name="strName02">
            <a:extLst>
              <a:ext uri="{FF2B5EF4-FFF2-40B4-BE49-F238E27FC236}">
                <a16:creationId xmlns:a16="http://schemas.microsoft.com/office/drawing/2014/main" id="{746B7AF5-AAD0-49FC-AABC-7C5533A7ADB1}"/>
              </a:ext>
            </a:extLst>
          </p:cNvPr>
          <p:cNvSpPr>
            <a:spLocks noGrp="1"/>
          </p:cNvSpPr>
          <p:nvPr>
            <p:ph type="body" sz="quarter" idx="29"/>
          </p:nvPr>
        </p:nvSpPr>
        <p:spPr/>
        <p:txBody>
          <a:bodyPr/>
          <a:lstStyle/>
          <a:p>
            <a:r>
              <a:rPr lang="en-US"/>
              <a:t>Jasper Claes	</a:t>
            </a:r>
            <a:endParaRPr lang="en-US" dirty="0"/>
          </a:p>
        </p:txBody>
      </p:sp>
      <p:sp>
        <p:nvSpPr>
          <p:cNvPr id="30" name="strPhone01">
            <a:extLst>
              <a:ext uri="{FF2B5EF4-FFF2-40B4-BE49-F238E27FC236}">
                <a16:creationId xmlns:a16="http://schemas.microsoft.com/office/drawing/2014/main" id="{30A47FCF-BB34-4D55-8C27-420A9B138971}"/>
              </a:ext>
            </a:extLst>
          </p:cNvPr>
          <p:cNvSpPr>
            <a:spLocks noGrp="1"/>
          </p:cNvSpPr>
          <p:nvPr>
            <p:ph type="body" sz="quarter" idx="12"/>
          </p:nvPr>
        </p:nvSpPr>
        <p:spPr/>
        <p:txBody>
          <a:bodyPr/>
          <a:lstStyle/>
          <a:p>
            <a:r>
              <a:rPr lang="en-US"/>
              <a:t>+32 3 613 00 57</a:t>
            </a:r>
            <a:endParaRPr lang="en-US" dirty="0"/>
          </a:p>
        </p:txBody>
      </p:sp>
      <p:sp>
        <p:nvSpPr>
          <p:cNvPr id="31" name="strEmail01">
            <a:extLst>
              <a:ext uri="{FF2B5EF4-FFF2-40B4-BE49-F238E27FC236}">
                <a16:creationId xmlns:a16="http://schemas.microsoft.com/office/drawing/2014/main" id="{CD269F57-724E-43A4-89E5-8DBF09EB0D71}"/>
              </a:ext>
            </a:extLst>
          </p:cNvPr>
          <p:cNvSpPr>
            <a:spLocks noGrp="1"/>
          </p:cNvSpPr>
          <p:nvPr>
            <p:ph type="body" sz="quarter" idx="13"/>
          </p:nvPr>
        </p:nvSpPr>
        <p:spPr/>
        <p:txBody>
          <a:bodyPr/>
          <a:lstStyle/>
          <a:p>
            <a:r>
              <a:rPr lang="en-US"/>
              <a:t>Geert.Francken@ipsos.com</a:t>
            </a:r>
            <a:endParaRPr lang="en-US" dirty="0"/>
          </a:p>
        </p:txBody>
      </p:sp>
      <p:sp>
        <p:nvSpPr>
          <p:cNvPr id="29" name="strFunction01">
            <a:extLst>
              <a:ext uri="{FF2B5EF4-FFF2-40B4-BE49-F238E27FC236}">
                <a16:creationId xmlns:a16="http://schemas.microsoft.com/office/drawing/2014/main" id="{E0FD9A47-000A-46B3-9333-70274B3C119E}"/>
              </a:ext>
            </a:extLst>
          </p:cNvPr>
          <p:cNvSpPr>
            <a:spLocks noGrp="1"/>
          </p:cNvSpPr>
          <p:nvPr>
            <p:ph type="body" sz="quarter" idx="11"/>
          </p:nvPr>
        </p:nvSpPr>
        <p:spPr/>
        <p:txBody>
          <a:bodyPr/>
          <a:lstStyle/>
          <a:p>
            <a:r>
              <a:rPr lang="en-US"/>
              <a:t>SERVICE LINE LEADER MSU</a:t>
            </a:r>
          </a:p>
          <a:p>
            <a:endParaRPr lang="en-US" dirty="0"/>
          </a:p>
        </p:txBody>
      </p:sp>
      <p:sp>
        <p:nvSpPr>
          <p:cNvPr id="28" name="strName01">
            <a:extLst>
              <a:ext uri="{FF2B5EF4-FFF2-40B4-BE49-F238E27FC236}">
                <a16:creationId xmlns:a16="http://schemas.microsoft.com/office/drawing/2014/main" id="{1A3AB8F6-9BA7-4140-BF3F-8BE230E77BD0}"/>
              </a:ext>
            </a:extLst>
          </p:cNvPr>
          <p:cNvSpPr>
            <a:spLocks noGrp="1"/>
          </p:cNvSpPr>
          <p:nvPr>
            <p:ph type="body" sz="quarter" idx="10"/>
          </p:nvPr>
        </p:nvSpPr>
        <p:spPr/>
        <p:txBody>
          <a:bodyPr/>
          <a:lstStyle/>
          <a:p>
            <a:r>
              <a:rPr lang="en-US"/>
              <a:t>GEERT FRANCKEN</a:t>
            </a:r>
            <a:endParaRPr lang="en-US" dirty="0"/>
          </a:p>
        </p:txBody>
      </p:sp>
    </p:spTree>
    <p:extLst>
      <p:ext uri="{BB962C8B-B14F-4D97-AF65-F5344CB8AC3E}">
        <p14:creationId xmlns:p14="http://schemas.microsoft.com/office/powerpoint/2010/main" val="294151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1662AB-0023-4FFC-B9DA-817BF81AB37B}"/>
              </a:ext>
            </a:extLst>
          </p:cNvPr>
          <p:cNvGrpSpPr/>
          <p:nvPr/>
        </p:nvGrpSpPr>
        <p:grpSpPr>
          <a:xfrm>
            <a:off x="6911514" y="765175"/>
            <a:ext cx="4464972" cy="4245728"/>
            <a:chOff x="6708068" y="765175"/>
            <a:chExt cx="4464972" cy="4245728"/>
          </a:xfrm>
        </p:grpSpPr>
        <p:sp>
          <p:nvSpPr>
            <p:cNvPr id="21" name="ZoneTexte 20">
              <a:extLst>
                <a:ext uri="{FF2B5EF4-FFF2-40B4-BE49-F238E27FC236}">
                  <a16:creationId xmlns:a16="http://schemas.microsoft.com/office/drawing/2014/main" id="{D89FBBE5-D1FA-4410-B71A-108B0858767A}"/>
                </a:ext>
              </a:extLst>
            </p:cNvPr>
            <p:cNvSpPr txBox="1"/>
            <p:nvPr/>
          </p:nvSpPr>
          <p:spPr>
            <a:xfrm>
              <a:off x="6708068" y="765175"/>
              <a:ext cx="4253509" cy="523220"/>
            </a:xfrm>
            <a:prstGeom prst="rect">
              <a:avLst/>
            </a:prstGeom>
            <a:noFill/>
          </p:spPr>
          <p:txBody>
            <a:bodyPr wrap="square" rtlCol="0">
              <a:spAutoFit/>
            </a:bodyPr>
            <a:lstStyle/>
            <a:p>
              <a:r>
                <a:rPr lang="nl-BE" sz="2800" b="1" dirty="0">
                  <a:solidFill>
                    <a:schemeClr val="bg2"/>
                  </a:solidFill>
                </a:rPr>
                <a:t>GAME CHANGERS</a:t>
              </a:r>
            </a:p>
          </p:txBody>
        </p:sp>
        <p:sp>
          <p:nvSpPr>
            <p:cNvPr id="22" name="ZoneTexte 21">
              <a:extLst>
                <a:ext uri="{FF2B5EF4-FFF2-40B4-BE49-F238E27FC236}">
                  <a16:creationId xmlns:a16="http://schemas.microsoft.com/office/drawing/2014/main" id="{301C559C-1139-4318-9106-2EC1DBA54D80}"/>
                </a:ext>
              </a:extLst>
            </p:cNvPr>
            <p:cNvSpPr txBox="1"/>
            <p:nvPr/>
          </p:nvSpPr>
          <p:spPr>
            <a:xfrm>
              <a:off x="6708068" y="1594583"/>
              <a:ext cx="4464972" cy="3416320"/>
            </a:xfrm>
            <a:prstGeom prst="rect">
              <a:avLst/>
            </a:prstGeom>
            <a:noFill/>
          </p:spPr>
          <p:txBody>
            <a:bodyPr wrap="square" rtlCol="0">
              <a:spAutoFit/>
            </a:bodyPr>
            <a:lstStyle/>
            <a:p>
              <a:r>
                <a:rPr lang="nl-BE" sz="1200" dirty="0"/>
                <a:t>In </a:t>
              </a:r>
              <a:r>
                <a:rPr lang="nl-BE" sz="1200" dirty="0" err="1"/>
                <a:t>our</a:t>
              </a:r>
              <a:r>
                <a:rPr lang="nl-BE" sz="1200" dirty="0"/>
                <a:t> </a:t>
              </a:r>
              <a:r>
                <a:rPr lang="nl-BE" sz="1200" dirty="0" err="1"/>
                <a:t>world</a:t>
              </a:r>
              <a:r>
                <a:rPr lang="nl-BE" sz="1200" dirty="0"/>
                <a:t> of </a:t>
              </a:r>
              <a:r>
                <a:rPr lang="nl-BE" sz="1200" dirty="0" err="1"/>
                <a:t>rapid</a:t>
              </a:r>
              <a:r>
                <a:rPr lang="nl-BE" sz="1200" dirty="0"/>
                <a:t> change, </a:t>
              </a:r>
              <a:r>
                <a:rPr lang="nl-BE" sz="1200" dirty="0" err="1"/>
                <a:t>the</a:t>
              </a:r>
              <a:r>
                <a:rPr lang="nl-BE" sz="1200" dirty="0"/>
                <a:t> </a:t>
              </a:r>
              <a:r>
                <a:rPr lang="nl-BE" sz="1200" dirty="0" err="1"/>
                <a:t>need</a:t>
              </a:r>
              <a:r>
                <a:rPr lang="nl-BE" sz="1200" dirty="0"/>
                <a:t> </a:t>
              </a:r>
              <a:r>
                <a:rPr lang="nl-BE" sz="1200" dirty="0" err="1"/>
                <a:t>for</a:t>
              </a:r>
              <a:r>
                <a:rPr lang="nl-BE" sz="1200" dirty="0"/>
                <a:t> </a:t>
              </a:r>
              <a:r>
                <a:rPr lang="nl-BE" sz="1200" dirty="0" err="1"/>
                <a:t>reliable</a:t>
              </a:r>
              <a:r>
                <a:rPr lang="nl-BE" sz="1200" dirty="0"/>
                <a:t> information</a:t>
              </a:r>
              <a:br>
                <a:rPr lang="nl-BE" sz="1200" dirty="0"/>
              </a:br>
              <a:r>
                <a:rPr lang="nl-BE" sz="1200" dirty="0"/>
                <a:t>to make </a:t>
              </a:r>
              <a:r>
                <a:rPr lang="nl-BE" sz="1200" dirty="0" err="1"/>
                <a:t>confident</a:t>
              </a:r>
              <a:r>
                <a:rPr lang="nl-BE" sz="1200" dirty="0"/>
                <a:t> </a:t>
              </a:r>
              <a:r>
                <a:rPr lang="nl-BE" sz="1200" dirty="0" err="1"/>
                <a:t>decisions</a:t>
              </a:r>
              <a:r>
                <a:rPr lang="nl-BE" sz="1200" dirty="0"/>
                <a:t> has never been </a:t>
              </a:r>
              <a:r>
                <a:rPr lang="nl-BE" sz="1200" dirty="0" err="1"/>
                <a:t>greater</a:t>
              </a:r>
              <a:r>
                <a:rPr lang="nl-BE" sz="1200" dirty="0"/>
                <a:t>. </a:t>
              </a:r>
            </a:p>
            <a:p>
              <a:endParaRPr lang="nl-BE" sz="1200" dirty="0"/>
            </a:p>
            <a:p>
              <a:r>
                <a:rPr lang="nl-BE" sz="1200" dirty="0"/>
                <a:t>At Ipsos we </a:t>
              </a:r>
              <a:r>
                <a:rPr lang="nl-BE" sz="1200" dirty="0" err="1"/>
                <a:t>believe</a:t>
              </a:r>
              <a:r>
                <a:rPr lang="nl-BE" sz="1200" dirty="0"/>
                <a:t> </a:t>
              </a:r>
              <a:r>
                <a:rPr lang="nl-BE" sz="1200" dirty="0" err="1"/>
                <a:t>our</a:t>
              </a:r>
              <a:r>
                <a:rPr lang="nl-BE" sz="1200" dirty="0"/>
                <a:t> clients </a:t>
              </a:r>
              <a:r>
                <a:rPr lang="nl-BE" sz="1200" dirty="0" err="1"/>
                <a:t>need</a:t>
              </a:r>
              <a:r>
                <a:rPr lang="nl-BE" sz="1200" dirty="0"/>
                <a:t> more </a:t>
              </a:r>
              <a:r>
                <a:rPr lang="nl-BE" sz="1200" dirty="0" err="1"/>
                <a:t>than</a:t>
              </a:r>
              <a:r>
                <a:rPr lang="nl-BE" sz="1200" dirty="0"/>
                <a:t> a data </a:t>
              </a:r>
              <a:r>
                <a:rPr lang="nl-BE" sz="1200" dirty="0" err="1"/>
                <a:t>supplier</a:t>
              </a:r>
              <a:r>
                <a:rPr lang="nl-BE" sz="1200" dirty="0"/>
                <a:t>, </a:t>
              </a:r>
              <a:r>
                <a:rPr lang="nl-BE" sz="1200" dirty="0" err="1"/>
                <a:t>they</a:t>
              </a:r>
              <a:r>
                <a:rPr lang="nl-BE" sz="1200" dirty="0"/>
                <a:t> </a:t>
              </a:r>
              <a:r>
                <a:rPr lang="nl-BE" sz="1200" dirty="0" err="1"/>
                <a:t>need</a:t>
              </a:r>
              <a:r>
                <a:rPr lang="nl-BE" sz="1200" dirty="0"/>
                <a:t> a partner </a:t>
              </a:r>
              <a:r>
                <a:rPr lang="nl-BE" sz="1200" dirty="0" err="1"/>
                <a:t>who</a:t>
              </a:r>
              <a:r>
                <a:rPr lang="nl-BE" sz="1200" dirty="0"/>
                <a:t> </a:t>
              </a:r>
              <a:r>
                <a:rPr lang="nl-BE" sz="1200" dirty="0" err="1"/>
                <a:t>can</a:t>
              </a:r>
              <a:r>
                <a:rPr lang="nl-BE" sz="1200" dirty="0"/>
                <a:t> produce accurate </a:t>
              </a:r>
              <a:r>
                <a:rPr lang="nl-BE" sz="1200" dirty="0" err="1"/>
                <a:t>and</a:t>
              </a:r>
              <a:r>
                <a:rPr lang="nl-BE" sz="1200" dirty="0"/>
                <a:t> relevant information </a:t>
              </a:r>
              <a:r>
                <a:rPr lang="nl-BE" sz="1200" dirty="0" err="1"/>
                <a:t>and</a:t>
              </a:r>
              <a:r>
                <a:rPr lang="nl-BE" sz="1200" dirty="0"/>
                <a:t> turn </a:t>
              </a:r>
              <a:r>
                <a:rPr lang="nl-BE" sz="1200" dirty="0" err="1"/>
                <a:t>it</a:t>
              </a:r>
              <a:r>
                <a:rPr lang="nl-BE" sz="1200" dirty="0"/>
                <a:t> </a:t>
              </a:r>
              <a:r>
                <a:rPr lang="nl-BE" sz="1200" dirty="0" err="1"/>
                <a:t>into</a:t>
              </a:r>
              <a:r>
                <a:rPr lang="nl-BE" sz="1200" dirty="0"/>
                <a:t> </a:t>
              </a:r>
              <a:r>
                <a:rPr lang="nl-BE" sz="1200" dirty="0" err="1"/>
                <a:t>actionable</a:t>
              </a:r>
              <a:r>
                <a:rPr lang="nl-BE" sz="1200" dirty="0"/>
                <a:t> </a:t>
              </a:r>
              <a:r>
                <a:rPr lang="nl-BE" sz="1200" dirty="0" err="1"/>
                <a:t>truth</a:t>
              </a:r>
              <a:r>
                <a:rPr lang="nl-BE" sz="1200" dirty="0"/>
                <a:t>.  </a:t>
              </a:r>
            </a:p>
            <a:p>
              <a:endParaRPr lang="nl-BE" sz="1200" dirty="0"/>
            </a:p>
            <a:p>
              <a:r>
                <a:rPr lang="nl-BE" sz="1200" dirty="0" err="1"/>
                <a:t>This</a:t>
              </a:r>
              <a:r>
                <a:rPr lang="nl-BE" sz="1200" dirty="0"/>
                <a:t> is </a:t>
              </a:r>
              <a:r>
                <a:rPr lang="nl-BE" sz="1200" dirty="0" err="1"/>
                <a:t>why</a:t>
              </a:r>
              <a:r>
                <a:rPr lang="nl-BE" sz="1200" dirty="0"/>
                <a:t> </a:t>
              </a:r>
              <a:r>
                <a:rPr lang="nl-BE" sz="1200" dirty="0" err="1"/>
                <a:t>our</a:t>
              </a:r>
              <a:r>
                <a:rPr lang="nl-BE" sz="1200" dirty="0"/>
                <a:t> </a:t>
              </a:r>
              <a:r>
                <a:rPr lang="nl-BE" sz="1200" dirty="0" err="1"/>
                <a:t>passionately</a:t>
              </a:r>
              <a:r>
                <a:rPr lang="nl-BE" sz="1200" dirty="0"/>
                <a:t> </a:t>
              </a:r>
              <a:r>
                <a:rPr lang="nl-BE" sz="1200" dirty="0" err="1"/>
                <a:t>curious</a:t>
              </a:r>
              <a:r>
                <a:rPr lang="nl-BE" sz="1200" dirty="0"/>
                <a:t> experts </a:t>
              </a:r>
              <a:r>
                <a:rPr lang="nl-BE" sz="1200" dirty="0" err="1"/>
                <a:t>not</a:t>
              </a:r>
              <a:r>
                <a:rPr lang="nl-BE" sz="1200" dirty="0"/>
                <a:t> only </a:t>
              </a:r>
              <a:r>
                <a:rPr lang="nl-BE" sz="1200" dirty="0" err="1"/>
                <a:t>provide</a:t>
              </a:r>
              <a:r>
                <a:rPr lang="nl-BE" sz="1200" dirty="0"/>
                <a:t> </a:t>
              </a:r>
              <a:r>
                <a:rPr lang="nl-BE" sz="1200" dirty="0" err="1"/>
                <a:t>the</a:t>
              </a:r>
              <a:r>
                <a:rPr lang="nl-BE" sz="1200" dirty="0"/>
                <a:t> most </a:t>
              </a:r>
              <a:r>
                <a:rPr lang="nl-BE" sz="1200" dirty="0" err="1"/>
                <a:t>precise</a:t>
              </a:r>
              <a:r>
                <a:rPr lang="nl-BE" sz="1200" dirty="0"/>
                <a:t> </a:t>
              </a:r>
              <a:r>
                <a:rPr lang="nl-BE" sz="1200" dirty="0" err="1"/>
                <a:t>measurement</a:t>
              </a:r>
              <a:r>
                <a:rPr lang="nl-BE" sz="1200" dirty="0"/>
                <a:t>, but </a:t>
              </a:r>
              <a:r>
                <a:rPr lang="nl-BE" sz="1200" dirty="0" err="1"/>
                <a:t>shape</a:t>
              </a:r>
              <a:r>
                <a:rPr lang="nl-BE" sz="1200" dirty="0"/>
                <a:t> </a:t>
              </a:r>
              <a:r>
                <a:rPr lang="nl-BE" sz="1200" dirty="0" err="1"/>
                <a:t>it</a:t>
              </a:r>
              <a:r>
                <a:rPr lang="nl-BE" sz="1200" dirty="0"/>
                <a:t> to </a:t>
              </a:r>
              <a:r>
                <a:rPr lang="nl-BE" sz="1200" dirty="0" err="1"/>
                <a:t>provide</a:t>
              </a:r>
              <a:r>
                <a:rPr lang="nl-BE" sz="1200" dirty="0"/>
                <a:t> True Understanding of Society, Markets </a:t>
              </a:r>
              <a:r>
                <a:rPr lang="nl-BE" sz="1200" dirty="0" err="1"/>
                <a:t>and</a:t>
              </a:r>
              <a:r>
                <a:rPr lang="nl-BE" sz="1200" dirty="0"/>
                <a:t> People. </a:t>
              </a:r>
            </a:p>
            <a:p>
              <a:endParaRPr lang="nl-BE" sz="1200" dirty="0"/>
            </a:p>
            <a:p>
              <a:r>
                <a:rPr lang="nl-BE" sz="1200" dirty="0"/>
                <a:t>To do </a:t>
              </a:r>
              <a:r>
                <a:rPr lang="nl-BE" sz="1200" dirty="0" err="1"/>
                <a:t>this</a:t>
              </a:r>
              <a:r>
                <a:rPr lang="nl-BE" sz="1200" dirty="0"/>
                <a:t> we use </a:t>
              </a:r>
              <a:r>
                <a:rPr lang="nl-BE" sz="1200" dirty="0" err="1"/>
                <a:t>the</a:t>
              </a:r>
              <a:r>
                <a:rPr lang="nl-BE" sz="1200" dirty="0"/>
                <a:t> best of </a:t>
              </a:r>
              <a:r>
                <a:rPr lang="nl-BE" sz="1200" dirty="0" err="1"/>
                <a:t>science</a:t>
              </a:r>
              <a:r>
                <a:rPr lang="nl-BE" sz="1200" dirty="0"/>
                <a:t>, </a:t>
              </a:r>
              <a:r>
                <a:rPr lang="nl-BE" sz="1200" dirty="0" err="1"/>
                <a:t>technology</a:t>
              </a:r>
              <a:br>
                <a:rPr lang="nl-BE" sz="1200" dirty="0"/>
              </a:br>
              <a:r>
                <a:rPr lang="nl-BE" sz="1200" dirty="0" err="1"/>
                <a:t>and</a:t>
              </a:r>
              <a:r>
                <a:rPr lang="nl-BE" sz="1200" dirty="0"/>
                <a:t> </a:t>
              </a:r>
              <a:r>
                <a:rPr lang="nl-BE" sz="1200" dirty="0" err="1"/>
                <a:t>know-how</a:t>
              </a:r>
              <a:r>
                <a:rPr lang="nl-BE" sz="1200" dirty="0"/>
                <a:t> </a:t>
              </a:r>
              <a:r>
                <a:rPr lang="nl-BE" sz="1200" dirty="0" err="1"/>
                <a:t>and</a:t>
              </a:r>
              <a:r>
                <a:rPr lang="nl-BE" sz="1200" dirty="0"/>
                <a:t> </a:t>
              </a:r>
              <a:r>
                <a:rPr lang="nl-BE" sz="1200" dirty="0" err="1"/>
                <a:t>apply</a:t>
              </a:r>
              <a:r>
                <a:rPr lang="nl-BE" sz="1200" dirty="0"/>
                <a:t> </a:t>
              </a:r>
              <a:r>
                <a:rPr lang="nl-BE" sz="1200" dirty="0" err="1"/>
                <a:t>the</a:t>
              </a:r>
              <a:r>
                <a:rPr lang="nl-BE" sz="1200" dirty="0"/>
                <a:t> </a:t>
              </a:r>
              <a:r>
                <a:rPr lang="nl-BE" sz="1200" dirty="0" err="1"/>
                <a:t>principles</a:t>
              </a:r>
              <a:r>
                <a:rPr lang="nl-BE" sz="1200" dirty="0"/>
                <a:t> of security, </a:t>
              </a:r>
              <a:r>
                <a:rPr lang="nl-BE" sz="1200" dirty="0" err="1"/>
                <a:t>simplicity</a:t>
              </a:r>
              <a:r>
                <a:rPr lang="nl-BE" sz="1200" dirty="0"/>
                <a:t>, speed </a:t>
              </a:r>
              <a:r>
                <a:rPr lang="nl-BE" sz="1200" dirty="0" err="1"/>
                <a:t>and</a:t>
              </a:r>
              <a:r>
                <a:rPr lang="nl-BE" sz="1200" dirty="0"/>
                <a:t> </a:t>
              </a:r>
              <a:r>
                <a:rPr lang="nl-BE" sz="1200" dirty="0" err="1"/>
                <a:t>substance</a:t>
              </a:r>
              <a:r>
                <a:rPr lang="nl-BE" sz="1200" dirty="0"/>
                <a:t> to </a:t>
              </a:r>
              <a:r>
                <a:rPr lang="nl-BE" sz="1200" dirty="0" err="1"/>
                <a:t>everything</a:t>
              </a:r>
              <a:r>
                <a:rPr lang="nl-BE" sz="1200" dirty="0"/>
                <a:t> we do.  </a:t>
              </a:r>
            </a:p>
            <a:p>
              <a:endParaRPr lang="nl-BE" sz="1200" dirty="0"/>
            </a:p>
            <a:p>
              <a:r>
                <a:rPr lang="nl-BE" sz="1200" dirty="0" err="1"/>
                <a:t>So</a:t>
              </a:r>
              <a:r>
                <a:rPr lang="nl-BE" sz="1200" dirty="0"/>
                <a:t> </a:t>
              </a:r>
              <a:r>
                <a:rPr lang="nl-BE" sz="1200" dirty="0" err="1"/>
                <a:t>that</a:t>
              </a:r>
              <a:r>
                <a:rPr lang="nl-BE" sz="1200" dirty="0"/>
                <a:t> </a:t>
              </a:r>
              <a:r>
                <a:rPr lang="nl-BE" sz="1200" dirty="0" err="1"/>
                <a:t>our</a:t>
              </a:r>
              <a:r>
                <a:rPr lang="nl-BE" sz="1200" dirty="0"/>
                <a:t> clients </a:t>
              </a:r>
              <a:r>
                <a:rPr lang="nl-BE" sz="1200" dirty="0" err="1"/>
                <a:t>can</a:t>
              </a:r>
              <a:r>
                <a:rPr lang="nl-BE" sz="1200" dirty="0"/>
                <a:t> act </a:t>
              </a:r>
              <a:r>
                <a:rPr lang="nl-BE" sz="1200" dirty="0" err="1"/>
                <a:t>faster</a:t>
              </a:r>
              <a:r>
                <a:rPr lang="nl-BE" sz="1200" dirty="0"/>
                <a:t>, </a:t>
              </a:r>
              <a:r>
                <a:rPr lang="nl-BE" sz="1200" dirty="0" err="1"/>
                <a:t>smarter</a:t>
              </a:r>
              <a:r>
                <a:rPr lang="nl-BE" sz="1200" dirty="0"/>
                <a:t> </a:t>
              </a:r>
              <a:r>
                <a:rPr lang="nl-BE" sz="1200" dirty="0" err="1"/>
                <a:t>and</a:t>
              </a:r>
              <a:r>
                <a:rPr lang="nl-BE" sz="1200" dirty="0"/>
                <a:t> bolder. </a:t>
              </a:r>
            </a:p>
            <a:p>
              <a:r>
                <a:rPr lang="nl-BE" sz="1200" dirty="0" err="1"/>
                <a:t>Ultimately</a:t>
              </a:r>
              <a:r>
                <a:rPr lang="nl-BE" sz="1200" dirty="0"/>
                <a:t>, </a:t>
              </a:r>
              <a:r>
                <a:rPr lang="nl-BE" sz="1200" dirty="0" err="1"/>
                <a:t>success</a:t>
              </a:r>
              <a:r>
                <a:rPr lang="nl-BE" sz="1200" dirty="0"/>
                <a:t> </a:t>
              </a:r>
              <a:r>
                <a:rPr lang="nl-BE" sz="1200" dirty="0" err="1"/>
                <a:t>comes</a:t>
              </a:r>
              <a:r>
                <a:rPr lang="nl-BE" sz="1200" dirty="0"/>
                <a:t> down to a </a:t>
              </a:r>
              <a:r>
                <a:rPr lang="nl-BE" sz="1200" dirty="0" err="1"/>
                <a:t>simple</a:t>
              </a:r>
              <a:r>
                <a:rPr lang="nl-BE" sz="1200" dirty="0"/>
                <a:t> </a:t>
              </a:r>
              <a:r>
                <a:rPr lang="nl-BE" sz="1200" dirty="0" err="1"/>
                <a:t>truth</a:t>
              </a:r>
              <a:r>
                <a:rPr lang="nl-BE" sz="1200" dirty="0"/>
                <a:t>:  </a:t>
              </a:r>
            </a:p>
            <a:p>
              <a:r>
                <a:rPr lang="nl-BE" sz="1200" b="1" dirty="0" err="1"/>
                <a:t>You</a:t>
              </a:r>
              <a:r>
                <a:rPr lang="nl-BE" sz="1200" b="1" dirty="0"/>
                <a:t> act </a:t>
              </a:r>
              <a:r>
                <a:rPr lang="nl-BE" sz="1200" b="1" dirty="0" err="1"/>
                <a:t>better</a:t>
              </a:r>
              <a:r>
                <a:rPr lang="nl-BE" sz="1200" b="1" dirty="0"/>
                <a:t> </a:t>
              </a:r>
              <a:r>
                <a:rPr lang="nl-BE" sz="1200" b="1" dirty="0" err="1"/>
                <a:t>when</a:t>
              </a:r>
              <a:r>
                <a:rPr lang="nl-BE" sz="1200" b="1" dirty="0"/>
                <a:t> </a:t>
              </a:r>
              <a:r>
                <a:rPr lang="nl-BE" sz="1200" b="1" dirty="0" err="1"/>
                <a:t>you</a:t>
              </a:r>
              <a:r>
                <a:rPr lang="nl-BE" sz="1200" b="1" dirty="0"/>
                <a:t> are </a:t>
              </a:r>
              <a:r>
                <a:rPr lang="nl-BE" sz="1200" b="1" dirty="0" err="1"/>
                <a:t>sure</a:t>
              </a:r>
              <a:r>
                <a:rPr lang="nl-BE" sz="1200" b="1" dirty="0"/>
                <a:t>.</a:t>
              </a:r>
            </a:p>
          </p:txBody>
        </p:sp>
        <p:cxnSp>
          <p:nvCxnSpPr>
            <p:cNvPr id="14" name="Straight Connector 43">
              <a:extLst>
                <a:ext uri="{FF2B5EF4-FFF2-40B4-BE49-F238E27FC236}">
                  <a16:creationId xmlns:a16="http://schemas.microsoft.com/office/drawing/2014/main" id="{F1A3D135-64D9-4691-9BE9-11E9EBA78490}"/>
                </a:ext>
              </a:extLst>
            </p:cNvPr>
            <p:cNvCxnSpPr>
              <a:cxnSpLocks/>
            </p:cNvCxnSpPr>
            <p:nvPr/>
          </p:nvCxnSpPr>
          <p:spPr>
            <a:xfrm>
              <a:off x="6708068" y="1397947"/>
              <a:ext cx="4176464" cy="0"/>
            </a:xfrm>
            <a:prstGeom prst="line">
              <a:avLst/>
            </a:prstGeom>
            <a:ln w="12700">
              <a:gradFill flip="none" rotWithShape="1">
                <a:gsLst>
                  <a:gs pos="0">
                    <a:schemeClr val="bg2"/>
                  </a:gs>
                  <a:gs pos="100000">
                    <a:schemeClr val="bg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9" name="ZoneTexte 18">
            <a:extLst>
              <a:ext uri="{FF2B5EF4-FFF2-40B4-BE49-F238E27FC236}">
                <a16:creationId xmlns:a16="http://schemas.microsoft.com/office/drawing/2014/main" id="{0E136943-8177-4DA9-8B48-8C1D088B10FB}"/>
              </a:ext>
            </a:extLst>
          </p:cNvPr>
          <p:cNvSpPr txBox="1"/>
          <p:nvPr/>
        </p:nvSpPr>
        <p:spPr>
          <a:xfrm>
            <a:off x="830670" y="765175"/>
            <a:ext cx="3024329" cy="523220"/>
          </a:xfrm>
          <a:prstGeom prst="rect">
            <a:avLst/>
          </a:prstGeom>
          <a:noFill/>
        </p:spPr>
        <p:txBody>
          <a:bodyPr wrap="square" rtlCol="0">
            <a:spAutoFit/>
          </a:bodyPr>
          <a:lstStyle/>
          <a:p>
            <a:r>
              <a:rPr lang="nl-BE" sz="2800" b="1" dirty="0">
                <a:solidFill>
                  <a:schemeClr val="bg1"/>
                </a:solidFill>
              </a:rPr>
              <a:t>ABOUT IPSOS</a:t>
            </a:r>
          </a:p>
        </p:txBody>
      </p:sp>
      <p:sp>
        <p:nvSpPr>
          <p:cNvPr id="20" name="ZoneTexte 19">
            <a:extLst>
              <a:ext uri="{FF2B5EF4-FFF2-40B4-BE49-F238E27FC236}">
                <a16:creationId xmlns:a16="http://schemas.microsoft.com/office/drawing/2014/main" id="{E5CD3CC3-D6A9-4843-BAA5-63B9D755CE94}"/>
              </a:ext>
            </a:extLst>
          </p:cNvPr>
          <p:cNvSpPr txBox="1"/>
          <p:nvPr/>
        </p:nvSpPr>
        <p:spPr>
          <a:xfrm>
            <a:off x="815514" y="1594583"/>
            <a:ext cx="4464972" cy="4339650"/>
          </a:xfrm>
          <a:prstGeom prst="rect">
            <a:avLst/>
          </a:prstGeom>
          <a:noFill/>
        </p:spPr>
        <p:txBody>
          <a:bodyPr wrap="square" rtlCol="0">
            <a:spAutoFit/>
          </a:bodyPr>
          <a:lstStyle/>
          <a:p>
            <a:r>
              <a:rPr lang="nl-BE" sz="1200" dirty="0">
                <a:solidFill>
                  <a:schemeClr val="bg1"/>
                </a:solidFill>
              </a:rPr>
              <a:t>Ipsos is </a:t>
            </a:r>
            <a:r>
              <a:rPr lang="nl-BE" sz="1200" dirty="0" err="1">
                <a:solidFill>
                  <a:schemeClr val="bg1"/>
                </a:solidFill>
              </a:rPr>
              <a:t>the</a:t>
            </a:r>
            <a:r>
              <a:rPr lang="nl-BE" sz="1200" dirty="0">
                <a:solidFill>
                  <a:schemeClr val="bg1"/>
                </a:solidFill>
              </a:rPr>
              <a:t> </a:t>
            </a:r>
            <a:r>
              <a:rPr lang="nl-BE" sz="1200" dirty="0" err="1">
                <a:solidFill>
                  <a:schemeClr val="bg1"/>
                </a:solidFill>
              </a:rPr>
              <a:t>third</a:t>
            </a:r>
            <a:r>
              <a:rPr lang="nl-BE" sz="1200" dirty="0">
                <a:solidFill>
                  <a:schemeClr val="bg1"/>
                </a:solidFill>
              </a:rPr>
              <a:t> </a:t>
            </a:r>
            <a:r>
              <a:rPr lang="nl-BE" sz="1200" dirty="0" err="1">
                <a:solidFill>
                  <a:schemeClr val="bg1"/>
                </a:solidFill>
              </a:rPr>
              <a:t>largest</a:t>
            </a:r>
            <a:r>
              <a:rPr lang="nl-BE" sz="1200" dirty="0">
                <a:solidFill>
                  <a:schemeClr val="bg1"/>
                </a:solidFill>
              </a:rPr>
              <a:t> market research company in </a:t>
            </a:r>
            <a:r>
              <a:rPr lang="nl-BE" sz="1200" dirty="0" err="1">
                <a:solidFill>
                  <a:schemeClr val="bg1"/>
                </a:solidFill>
              </a:rPr>
              <a:t>the</a:t>
            </a:r>
            <a:r>
              <a:rPr lang="nl-BE" sz="1200" dirty="0">
                <a:solidFill>
                  <a:schemeClr val="bg1"/>
                </a:solidFill>
              </a:rPr>
              <a:t> </a:t>
            </a:r>
            <a:r>
              <a:rPr lang="nl-BE" sz="1200" dirty="0" err="1">
                <a:solidFill>
                  <a:schemeClr val="bg1"/>
                </a:solidFill>
              </a:rPr>
              <a:t>world</a:t>
            </a:r>
            <a:r>
              <a:rPr lang="nl-BE" sz="1200" dirty="0">
                <a:solidFill>
                  <a:schemeClr val="bg1"/>
                </a:solidFill>
              </a:rPr>
              <a:t>, present in 90 </a:t>
            </a:r>
            <a:r>
              <a:rPr lang="nl-BE" sz="1200" dirty="0" err="1">
                <a:solidFill>
                  <a:schemeClr val="bg1"/>
                </a:solidFill>
              </a:rPr>
              <a:t>markets</a:t>
            </a:r>
            <a:r>
              <a:rPr lang="nl-BE" sz="1200" dirty="0">
                <a:solidFill>
                  <a:schemeClr val="bg1"/>
                </a:solidFill>
              </a:rPr>
              <a:t> </a:t>
            </a:r>
            <a:r>
              <a:rPr lang="nl-BE" sz="1200" dirty="0" err="1">
                <a:solidFill>
                  <a:schemeClr val="bg1"/>
                </a:solidFill>
              </a:rPr>
              <a:t>and</a:t>
            </a:r>
            <a:r>
              <a:rPr lang="nl-BE" sz="1200" dirty="0">
                <a:solidFill>
                  <a:schemeClr val="bg1"/>
                </a:solidFill>
              </a:rPr>
              <a:t> </a:t>
            </a:r>
            <a:r>
              <a:rPr lang="nl-BE" sz="1200" dirty="0" err="1">
                <a:solidFill>
                  <a:schemeClr val="bg1"/>
                </a:solidFill>
              </a:rPr>
              <a:t>employing</a:t>
            </a:r>
            <a:r>
              <a:rPr lang="nl-BE" sz="1200" dirty="0">
                <a:solidFill>
                  <a:schemeClr val="bg1"/>
                </a:solidFill>
              </a:rPr>
              <a:t> more </a:t>
            </a:r>
            <a:r>
              <a:rPr lang="nl-BE" sz="1200" dirty="0" err="1">
                <a:solidFill>
                  <a:schemeClr val="bg1"/>
                </a:solidFill>
              </a:rPr>
              <a:t>than</a:t>
            </a:r>
            <a:r>
              <a:rPr lang="nl-BE" sz="1200" dirty="0">
                <a:solidFill>
                  <a:schemeClr val="bg1"/>
                </a:solidFill>
              </a:rPr>
              <a:t> 18,000 </a:t>
            </a:r>
            <a:r>
              <a:rPr lang="nl-BE" sz="1200" dirty="0" err="1">
                <a:solidFill>
                  <a:schemeClr val="bg1"/>
                </a:solidFill>
              </a:rPr>
              <a:t>people</a:t>
            </a:r>
            <a:r>
              <a:rPr lang="nl-BE" sz="1200" dirty="0">
                <a:solidFill>
                  <a:schemeClr val="bg1"/>
                </a:solidFill>
              </a:rPr>
              <a:t>.</a:t>
            </a:r>
          </a:p>
          <a:p>
            <a:r>
              <a:rPr lang="nl-BE" sz="1200" dirty="0">
                <a:solidFill>
                  <a:schemeClr val="bg1"/>
                </a:solidFill>
              </a:rPr>
              <a:t> </a:t>
            </a:r>
          </a:p>
          <a:p>
            <a:r>
              <a:rPr lang="nl-BE" sz="1200" dirty="0" err="1">
                <a:solidFill>
                  <a:schemeClr val="bg1"/>
                </a:solidFill>
              </a:rPr>
              <a:t>Our</a:t>
            </a:r>
            <a:r>
              <a:rPr lang="nl-BE" sz="1200" dirty="0">
                <a:solidFill>
                  <a:schemeClr val="bg1"/>
                </a:solidFill>
              </a:rPr>
              <a:t> research professionals, </a:t>
            </a:r>
            <a:r>
              <a:rPr lang="nl-BE" sz="1200" dirty="0" err="1">
                <a:solidFill>
                  <a:schemeClr val="bg1"/>
                </a:solidFill>
              </a:rPr>
              <a:t>analysts</a:t>
            </a:r>
            <a:r>
              <a:rPr lang="nl-BE" sz="1200" dirty="0">
                <a:solidFill>
                  <a:schemeClr val="bg1"/>
                </a:solidFill>
              </a:rPr>
              <a:t> </a:t>
            </a:r>
            <a:r>
              <a:rPr lang="nl-BE" sz="1200" dirty="0" err="1">
                <a:solidFill>
                  <a:schemeClr val="bg1"/>
                </a:solidFill>
              </a:rPr>
              <a:t>and</a:t>
            </a:r>
            <a:r>
              <a:rPr lang="nl-BE" sz="1200" dirty="0">
                <a:solidFill>
                  <a:schemeClr val="bg1"/>
                </a:solidFill>
              </a:rPr>
              <a:t> </a:t>
            </a:r>
            <a:r>
              <a:rPr lang="nl-BE" sz="1200" dirty="0" err="1">
                <a:solidFill>
                  <a:schemeClr val="bg1"/>
                </a:solidFill>
              </a:rPr>
              <a:t>scientists</a:t>
            </a:r>
            <a:r>
              <a:rPr lang="nl-BE" sz="1200" dirty="0">
                <a:solidFill>
                  <a:schemeClr val="bg1"/>
                </a:solidFill>
              </a:rPr>
              <a:t> have built </a:t>
            </a:r>
            <a:r>
              <a:rPr lang="nl-BE" sz="1200" dirty="0" err="1">
                <a:solidFill>
                  <a:schemeClr val="bg1"/>
                </a:solidFill>
              </a:rPr>
              <a:t>unique</a:t>
            </a:r>
            <a:r>
              <a:rPr lang="nl-BE" sz="1200" dirty="0">
                <a:solidFill>
                  <a:schemeClr val="bg1"/>
                </a:solidFill>
              </a:rPr>
              <a:t> </a:t>
            </a:r>
            <a:r>
              <a:rPr lang="nl-BE" sz="1200" dirty="0" err="1">
                <a:solidFill>
                  <a:schemeClr val="bg1"/>
                </a:solidFill>
              </a:rPr>
              <a:t>multi</a:t>
            </a:r>
            <a:r>
              <a:rPr lang="nl-BE" sz="1200" dirty="0">
                <a:solidFill>
                  <a:schemeClr val="bg1"/>
                </a:solidFill>
              </a:rPr>
              <a:t>-specialist </a:t>
            </a:r>
            <a:r>
              <a:rPr lang="nl-BE" sz="1200" dirty="0" err="1">
                <a:solidFill>
                  <a:schemeClr val="bg1"/>
                </a:solidFill>
              </a:rPr>
              <a:t>capabilities</a:t>
            </a:r>
            <a:r>
              <a:rPr lang="nl-BE" sz="1200" dirty="0">
                <a:solidFill>
                  <a:schemeClr val="bg1"/>
                </a:solidFill>
              </a:rPr>
              <a:t> </a:t>
            </a:r>
            <a:r>
              <a:rPr lang="nl-BE" sz="1200" dirty="0" err="1">
                <a:solidFill>
                  <a:schemeClr val="bg1"/>
                </a:solidFill>
              </a:rPr>
              <a:t>that</a:t>
            </a:r>
            <a:r>
              <a:rPr lang="nl-BE" sz="1200" dirty="0">
                <a:solidFill>
                  <a:schemeClr val="bg1"/>
                </a:solidFill>
              </a:rPr>
              <a:t> </a:t>
            </a:r>
            <a:r>
              <a:rPr lang="nl-BE" sz="1200" dirty="0" err="1">
                <a:solidFill>
                  <a:schemeClr val="bg1"/>
                </a:solidFill>
              </a:rPr>
              <a:t>provide</a:t>
            </a:r>
            <a:r>
              <a:rPr lang="nl-BE" sz="1200" dirty="0">
                <a:solidFill>
                  <a:schemeClr val="bg1"/>
                </a:solidFill>
              </a:rPr>
              <a:t> </a:t>
            </a:r>
            <a:r>
              <a:rPr lang="nl-BE" sz="1200" dirty="0" err="1">
                <a:solidFill>
                  <a:schemeClr val="bg1"/>
                </a:solidFill>
              </a:rPr>
              <a:t>powerful</a:t>
            </a:r>
            <a:r>
              <a:rPr lang="nl-BE" sz="1200" dirty="0">
                <a:solidFill>
                  <a:schemeClr val="bg1"/>
                </a:solidFill>
              </a:rPr>
              <a:t> </a:t>
            </a:r>
            <a:r>
              <a:rPr lang="nl-BE" sz="1200" dirty="0" err="1">
                <a:solidFill>
                  <a:schemeClr val="bg1"/>
                </a:solidFill>
              </a:rPr>
              <a:t>insights</a:t>
            </a:r>
            <a:r>
              <a:rPr lang="nl-BE" sz="1200" dirty="0">
                <a:solidFill>
                  <a:schemeClr val="bg1"/>
                </a:solidFill>
              </a:rPr>
              <a:t> </a:t>
            </a:r>
            <a:r>
              <a:rPr lang="nl-BE" sz="1200" dirty="0" err="1">
                <a:solidFill>
                  <a:schemeClr val="bg1"/>
                </a:solidFill>
              </a:rPr>
              <a:t>into</a:t>
            </a:r>
            <a:r>
              <a:rPr lang="nl-BE" sz="1200" dirty="0">
                <a:solidFill>
                  <a:schemeClr val="bg1"/>
                </a:solidFill>
              </a:rPr>
              <a:t> </a:t>
            </a:r>
            <a:r>
              <a:rPr lang="nl-BE" sz="1200" dirty="0" err="1">
                <a:solidFill>
                  <a:schemeClr val="bg1"/>
                </a:solidFill>
              </a:rPr>
              <a:t>the</a:t>
            </a:r>
            <a:r>
              <a:rPr lang="nl-BE" sz="1200" dirty="0">
                <a:solidFill>
                  <a:schemeClr val="bg1"/>
                </a:solidFill>
              </a:rPr>
              <a:t> actions, </a:t>
            </a:r>
            <a:r>
              <a:rPr lang="nl-BE" sz="1200" dirty="0" err="1">
                <a:solidFill>
                  <a:schemeClr val="bg1"/>
                </a:solidFill>
              </a:rPr>
              <a:t>opinions</a:t>
            </a:r>
            <a:r>
              <a:rPr lang="nl-BE" sz="1200" dirty="0">
                <a:solidFill>
                  <a:schemeClr val="bg1"/>
                </a:solidFill>
              </a:rPr>
              <a:t> </a:t>
            </a:r>
            <a:r>
              <a:rPr lang="nl-BE" sz="1200" dirty="0" err="1">
                <a:solidFill>
                  <a:schemeClr val="bg1"/>
                </a:solidFill>
              </a:rPr>
              <a:t>and</a:t>
            </a:r>
            <a:r>
              <a:rPr lang="nl-BE" sz="1200" dirty="0">
                <a:solidFill>
                  <a:schemeClr val="bg1"/>
                </a:solidFill>
              </a:rPr>
              <a:t> </a:t>
            </a:r>
            <a:r>
              <a:rPr lang="nl-BE" sz="1200" dirty="0" err="1">
                <a:solidFill>
                  <a:schemeClr val="bg1"/>
                </a:solidFill>
              </a:rPr>
              <a:t>motivations</a:t>
            </a:r>
            <a:r>
              <a:rPr lang="nl-BE" sz="1200" dirty="0">
                <a:solidFill>
                  <a:schemeClr val="bg1"/>
                </a:solidFill>
              </a:rPr>
              <a:t> of </a:t>
            </a:r>
            <a:r>
              <a:rPr lang="nl-BE" sz="1200" dirty="0" err="1">
                <a:solidFill>
                  <a:schemeClr val="bg1"/>
                </a:solidFill>
              </a:rPr>
              <a:t>citizens</a:t>
            </a:r>
            <a:r>
              <a:rPr lang="nl-BE" sz="1200" dirty="0">
                <a:solidFill>
                  <a:schemeClr val="bg1"/>
                </a:solidFill>
              </a:rPr>
              <a:t>, </a:t>
            </a:r>
            <a:r>
              <a:rPr lang="nl-BE" sz="1200" dirty="0" err="1">
                <a:solidFill>
                  <a:schemeClr val="bg1"/>
                </a:solidFill>
              </a:rPr>
              <a:t>consumers</a:t>
            </a:r>
            <a:r>
              <a:rPr lang="nl-BE" sz="1200" dirty="0">
                <a:solidFill>
                  <a:schemeClr val="bg1"/>
                </a:solidFill>
              </a:rPr>
              <a:t>, </a:t>
            </a:r>
            <a:r>
              <a:rPr lang="nl-BE" sz="1200" dirty="0" err="1">
                <a:solidFill>
                  <a:schemeClr val="bg1"/>
                </a:solidFill>
              </a:rPr>
              <a:t>patients</a:t>
            </a:r>
            <a:r>
              <a:rPr lang="nl-BE" sz="1200" dirty="0">
                <a:solidFill>
                  <a:schemeClr val="bg1"/>
                </a:solidFill>
              </a:rPr>
              <a:t>, </a:t>
            </a:r>
            <a:r>
              <a:rPr lang="nl-BE" sz="1200" dirty="0" err="1">
                <a:solidFill>
                  <a:schemeClr val="bg1"/>
                </a:solidFill>
              </a:rPr>
              <a:t>customers</a:t>
            </a:r>
            <a:r>
              <a:rPr lang="nl-BE" sz="1200" dirty="0">
                <a:solidFill>
                  <a:schemeClr val="bg1"/>
                </a:solidFill>
              </a:rPr>
              <a:t> or employees. </a:t>
            </a:r>
            <a:r>
              <a:rPr lang="nl-BE" sz="1200" dirty="0" err="1">
                <a:solidFill>
                  <a:schemeClr val="bg1"/>
                </a:solidFill>
              </a:rPr>
              <a:t>Our</a:t>
            </a:r>
            <a:r>
              <a:rPr lang="nl-BE" sz="1200" dirty="0">
                <a:solidFill>
                  <a:schemeClr val="bg1"/>
                </a:solidFill>
              </a:rPr>
              <a:t> 75 business </a:t>
            </a:r>
            <a:r>
              <a:rPr lang="nl-BE" sz="1200" dirty="0" err="1">
                <a:solidFill>
                  <a:schemeClr val="bg1"/>
                </a:solidFill>
              </a:rPr>
              <a:t>solutions</a:t>
            </a:r>
            <a:r>
              <a:rPr lang="nl-BE" sz="1200" dirty="0">
                <a:solidFill>
                  <a:schemeClr val="bg1"/>
                </a:solidFill>
              </a:rPr>
              <a:t> are </a:t>
            </a:r>
            <a:r>
              <a:rPr lang="nl-BE" sz="1200" dirty="0" err="1">
                <a:solidFill>
                  <a:schemeClr val="bg1"/>
                </a:solidFill>
              </a:rPr>
              <a:t>based</a:t>
            </a:r>
            <a:r>
              <a:rPr lang="nl-BE" sz="1200" dirty="0">
                <a:solidFill>
                  <a:schemeClr val="bg1"/>
                </a:solidFill>
              </a:rPr>
              <a:t> on </a:t>
            </a:r>
            <a:r>
              <a:rPr lang="nl-BE" sz="1200" dirty="0" err="1">
                <a:solidFill>
                  <a:schemeClr val="bg1"/>
                </a:solidFill>
              </a:rPr>
              <a:t>primary</a:t>
            </a:r>
            <a:r>
              <a:rPr lang="nl-BE" sz="1200" dirty="0">
                <a:solidFill>
                  <a:schemeClr val="bg1"/>
                </a:solidFill>
              </a:rPr>
              <a:t> data </a:t>
            </a:r>
            <a:r>
              <a:rPr lang="nl-BE" sz="1200" dirty="0" err="1">
                <a:solidFill>
                  <a:schemeClr val="bg1"/>
                </a:solidFill>
              </a:rPr>
              <a:t>coming</a:t>
            </a:r>
            <a:r>
              <a:rPr lang="nl-BE" sz="1200" dirty="0">
                <a:solidFill>
                  <a:schemeClr val="bg1"/>
                </a:solidFill>
              </a:rPr>
              <a:t> </a:t>
            </a:r>
            <a:r>
              <a:rPr lang="nl-BE" sz="1200" dirty="0" err="1">
                <a:solidFill>
                  <a:schemeClr val="bg1"/>
                </a:solidFill>
              </a:rPr>
              <a:t>from</a:t>
            </a:r>
            <a:r>
              <a:rPr lang="nl-BE" sz="1200" dirty="0">
                <a:solidFill>
                  <a:schemeClr val="bg1"/>
                </a:solidFill>
              </a:rPr>
              <a:t> </a:t>
            </a:r>
            <a:r>
              <a:rPr lang="nl-BE" sz="1200" dirty="0" err="1">
                <a:solidFill>
                  <a:schemeClr val="bg1"/>
                </a:solidFill>
              </a:rPr>
              <a:t>our</a:t>
            </a:r>
            <a:r>
              <a:rPr lang="nl-BE" sz="1200" dirty="0">
                <a:solidFill>
                  <a:schemeClr val="bg1"/>
                </a:solidFill>
              </a:rPr>
              <a:t> </a:t>
            </a:r>
            <a:r>
              <a:rPr lang="nl-BE" sz="1200" dirty="0" err="1">
                <a:solidFill>
                  <a:schemeClr val="bg1"/>
                </a:solidFill>
              </a:rPr>
              <a:t>surveys</a:t>
            </a:r>
            <a:r>
              <a:rPr lang="nl-BE" sz="1200" dirty="0">
                <a:solidFill>
                  <a:schemeClr val="bg1"/>
                </a:solidFill>
              </a:rPr>
              <a:t>, </a:t>
            </a:r>
            <a:r>
              <a:rPr lang="nl-BE" sz="1200" dirty="0" err="1">
                <a:solidFill>
                  <a:schemeClr val="bg1"/>
                </a:solidFill>
              </a:rPr>
              <a:t>social</a:t>
            </a:r>
            <a:r>
              <a:rPr lang="nl-BE" sz="1200" dirty="0">
                <a:solidFill>
                  <a:schemeClr val="bg1"/>
                </a:solidFill>
              </a:rPr>
              <a:t> media monitoring, </a:t>
            </a:r>
            <a:r>
              <a:rPr lang="nl-BE" sz="1200" dirty="0" err="1">
                <a:solidFill>
                  <a:schemeClr val="bg1"/>
                </a:solidFill>
              </a:rPr>
              <a:t>and</a:t>
            </a:r>
            <a:r>
              <a:rPr lang="nl-BE" sz="1200" dirty="0">
                <a:solidFill>
                  <a:schemeClr val="bg1"/>
                </a:solidFill>
              </a:rPr>
              <a:t> </a:t>
            </a:r>
            <a:r>
              <a:rPr lang="nl-BE" sz="1200" dirty="0" err="1">
                <a:solidFill>
                  <a:schemeClr val="bg1"/>
                </a:solidFill>
              </a:rPr>
              <a:t>qualitative</a:t>
            </a:r>
            <a:r>
              <a:rPr lang="nl-BE" sz="1200" dirty="0">
                <a:solidFill>
                  <a:schemeClr val="bg1"/>
                </a:solidFill>
              </a:rPr>
              <a:t> or </a:t>
            </a:r>
            <a:r>
              <a:rPr lang="nl-BE" sz="1200" dirty="0" err="1">
                <a:solidFill>
                  <a:schemeClr val="bg1"/>
                </a:solidFill>
              </a:rPr>
              <a:t>observational</a:t>
            </a:r>
            <a:r>
              <a:rPr lang="nl-BE" sz="1200" dirty="0">
                <a:solidFill>
                  <a:schemeClr val="bg1"/>
                </a:solidFill>
              </a:rPr>
              <a:t> </a:t>
            </a:r>
            <a:r>
              <a:rPr lang="nl-BE" sz="1200" dirty="0" err="1">
                <a:solidFill>
                  <a:schemeClr val="bg1"/>
                </a:solidFill>
              </a:rPr>
              <a:t>techniques</a:t>
            </a:r>
            <a:r>
              <a:rPr lang="nl-BE" sz="1200" dirty="0">
                <a:solidFill>
                  <a:schemeClr val="bg1"/>
                </a:solidFill>
              </a:rPr>
              <a:t>.</a:t>
            </a:r>
          </a:p>
          <a:p>
            <a:r>
              <a:rPr lang="nl-BE" sz="1200" dirty="0">
                <a:solidFill>
                  <a:schemeClr val="bg1"/>
                </a:solidFill>
              </a:rPr>
              <a:t> </a:t>
            </a:r>
          </a:p>
          <a:p>
            <a:r>
              <a:rPr lang="nl-BE" sz="1200" dirty="0">
                <a:solidFill>
                  <a:schemeClr val="bg1"/>
                </a:solidFill>
              </a:rPr>
              <a:t>“Game </a:t>
            </a:r>
            <a:r>
              <a:rPr lang="nl-BE" sz="1200" dirty="0" err="1">
                <a:solidFill>
                  <a:schemeClr val="bg1"/>
                </a:solidFill>
              </a:rPr>
              <a:t>Changers</a:t>
            </a:r>
            <a:r>
              <a:rPr lang="nl-BE" sz="1200" dirty="0">
                <a:solidFill>
                  <a:schemeClr val="bg1"/>
                </a:solidFill>
              </a:rPr>
              <a:t>” – </a:t>
            </a:r>
            <a:r>
              <a:rPr lang="nl-BE" sz="1200" dirty="0" err="1">
                <a:solidFill>
                  <a:schemeClr val="bg1"/>
                </a:solidFill>
              </a:rPr>
              <a:t>our</a:t>
            </a:r>
            <a:r>
              <a:rPr lang="nl-BE" sz="1200" dirty="0">
                <a:solidFill>
                  <a:schemeClr val="bg1"/>
                </a:solidFill>
              </a:rPr>
              <a:t> </a:t>
            </a:r>
            <a:r>
              <a:rPr lang="nl-BE" sz="1200" dirty="0" err="1">
                <a:solidFill>
                  <a:schemeClr val="bg1"/>
                </a:solidFill>
              </a:rPr>
              <a:t>tagline</a:t>
            </a:r>
            <a:r>
              <a:rPr lang="nl-BE" sz="1200" dirty="0">
                <a:solidFill>
                  <a:schemeClr val="bg1"/>
                </a:solidFill>
              </a:rPr>
              <a:t> – </a:t>
            </a:r>
            <a:r>
              <a:rPr lang="nl-BE" sz="1200" dirty="0" err="1">
                <a:solidFill>
                  <a:schemeClr val="bg1"/>
                </a:solidFill>
              </a:rPr>
              <a:t>summarizes</a:t>
            </a:r>
            <a:r>
              <a:rPr lang="nl-BE" sz="1200" dirty="0">
                <a:solidFill>
                  <a:schemeClr val="bg1"/>
                </a:solidFill>
              </a:rPr>
              <a:t> </a:t>
            </a:r>
            <a:r>
              <a:rPr lang="nl-BE" sz="1200" dirty="0" err="1">
                <a:solidFill>
                  <a:schemeClr val="bg1"/>
                </a:solidFill>
              </a:rPr>
              <a:t>our</a:t>
            </a:r>
            <a:r>
              <a:rPr lang="nl-BE" sz="1200" dirty="0">
                <a:solidFill>
                  <a:schemeClr val="bg1"/>
                </a:solidFill>
              </a:rPr>
              <a:t> </a:t>
            </a:r>
            <a:r>
              <a:rPr lang="nl-BE" sz="1200" dirty="0" err="1">
                <a:solidFill>
                  <a:schemeClr val="bg1"/>
                </a:solidFill>
              </a:rPr>
              <a:t>ambition</a:t>
            </a:r>
            <a:r>
              <a:rPr lang="nl-BE" sz="1200" dirty="0">
                <a:solidFill>
                  <a:schemeClr val="bg1"/>
                </a:solidFill>
              </a:rPr>
              <a:t> to help </a:t>
            </a:r>
            <a:r>
              <a:rPr lang="nl-BE" sz="1200" dirty="0" err="1">
                <a:solidFill>
                  <a:schemeClr val="bg1"/>
                </a:solidFill>
              </a:rPr>
              <a:t>our</a:t>
            </a:r>
            <a:r>
              <a:rPr lang="nl-BE" sz="1200" dirty="0">
                <a:solidFill>
                  <a:schemeClr val="bg1"/>
                </a:solidFill>
              </a:rPr>
              <a:t> 5,000 clients to </a:t>
            </a:r>
            <a:r>
              <a:rPr lang="nl-BE" sz="1200" dirty="0" err="1">
                <a:solidFill>
                  <a:schemeClr val="bg1"/>
                </a:solidFill>
              </a:rPr>
              <a:t>navigate</a:t>
            </a:r>
            <a:r>
              <a:rPr lang="nl-BE" sz="1200" dirty="0">
                <a:solidFill>
                  <a:schemeClr val="bg1"/>
                </a:solidFill>
              </a:rPr>
              <a:t> more </a:t>
            </a:r>
            <a:r>
              <a:rPr lang="nl-BE" sz="1200" dirty="0" err="1">
                <a:solidFill>
                  <a:schemeClr val="bg1"/>
                </a:solidFill>
              </a:rPr>
              <a:t>easily</a:t>
            </a:r>
            <a:r>
              <a:rPr lang="nl-BE" sz="1200" dirty="0">
                <a:solidFill>
                  <a:schemeClr val="bg1"/>
                </a:solidFill>
              </a:rPr>
              <a:t> in </a:t>
            </a:r>
            <a:r>
              <a:rPr lang="nl-BE" sz="1200" dirty="0" err="1">
                <a:solidFill>
                  <a:schemeClr val="bg1"/>
                </a:solidFill>
              </a:rPr>
              <a:t>our</a:t>
            </a:r>
            <a:r>
              <a:rPr lang="nl-BE" sz="1200" dirty="0">
                <a:solidFill>
                  <a:schemeClr val="bg1"/>
                </a:solidFill>
              </a:rPr>
              <a:t> </a:t>
            </a:r>
            <a:r>
              <a:rPr lang="nl-BE" sz="1200" dirty="0" err="1">
                <a:solidFill>
                  <a:schemeClr val="bg1"/>
                </a:solidFill>
              </a:rPr>
              <a:t>deeply</a:t>
            </a:r>
            <a:r>
              <a:rPr lang="nl-BE" sz="1200" dirty="0">
                <a:solidFill>
                  <a:schemeClr val="bg1"/>
                </a:solidFill>
              </a:rPr>
              <a:t> </a:t>
            </a:r>
            <a:r>
              <a:rPr lang="nl-BE" sz="1200" dirty="0" err="1">
                <a:solidFill>
                  <a:schemeClr val="bg1"/>
                </a:solidFill>
              </a:rPr>
              <a:t>changing</a:t>
            </a:r>
            <a:r>
              <a:rPr lang="nl-BE" sz="1200" dirty="0">
                <a:solidFill>
                  <a:schemeClr val="bg1"/>
                </a:solidFill>
              </a:rPr>
              <a:t> </a:t>
            </a:r>
            <a:r>
              <a:rPr lang="nl-BE" sz="1200" dirty="0" err="1">
                <a:solidFill>
                  <a:schemeClr val="bg1"/>
                </a:solidFill>
              </a:rPr>
              <a:t>world</a:t>
            </a:r>
            <a:r>
              <a:rPr lang="nl-BE" sz="1200" dirty="0">
                <a:solidFill>
                  <a:schemeClr val="bg1"/>
                </a:solidFill>
              </a:rPr>
              <a:t>.</a:t>
            </a:r>
          </a:p>
          <a:p>
            <a:r>
              <a:rPr lang="nl-BE" sz="1200" dirty="0">
                <a:solidFill>
                  <a:schemeClr val="bg1"/>
                </a:solidFill>
              </a:rPr>
              <a:t> </a:t>
            </a:r>
          </a:p>
          <a:p>
            <a:r>
              <a:rPr lang="nl-BE" sz="1200" dirty="0" err="1">
                <a:solidFill>
                  <a:schemeClr val="bg1"/>
                </a:solidFill>
              </a:rPr>
              <a:t>Founded</a:t>
            </a:r>
            <a:r>
              <a:rPr lang="nl-BE" sz="1200" dirty="0">
                <a:solidFill>
                  <a:schemeClr val="bg1"/>
                </a:solidFill>
              </a:rPr>
              <a:t> in France in 1975, Ipsos is </a:t>
            </a:r>
            <a:r>
              <a:rPr lang="nl-BE" sz="1200" dirty="0" err="1">
                <a:solidFill>
                  <a:schemeClr val="bg1"/>
                </a:solidFill>
              </a:rPr>
              <a:t>listed</a:t>
            </a:r>
            <a:r>
              <a:rPr lang="nl-BE" sz="1200" dirty="0">
                <a:solidFill>
                  <a:schemeClr val="bg1"/>
                </a:solidFill>
              </a:rPr>
              <a:t> on </a:t>
            </a:r>
            <a:r>
              <a:rPr lang="nl-BE" sz="1200" dirty="0" err="1">
                <a:solidFill>
                  <a:schemeClr val="bg1"/>
                </a:solidFill>
              </a:rPr>
              <a:t>the</a:t>
            </a:r>
            <a:r>
              <a:rPr lang="nl-BE" sz="1200" dirty="0">
                <a:solidFill>
                  <a:schemeClr val="bg1"/>
                </a:solidFill>
              </a:rPr>
              <a:t> Euronext Paris </a:t>
            </a:r>
            <a:r>
              <a:rPr lang="nl-BE" sz="1200" dirty="0" err="1">
                <a:solidFill>
                  <a:schemeClr val="bg1"/>
                </a:solidFill>
              </a:rPr>
              <a:t>since</a:t>
            </a:r>
            <a:r>
              <a:rPr lang="nl-BE" sz="1200" dirty="0">
                <a:solidFill>
                  <a:schemeClr val="bg1"/>
                </a:solidFill>
              </a:rPr>
              <a:t> </a:t>
            </a:r>
            <a:r>
              <a:rPr lang="nl-BE" sz="1200" dirty="0" err="1">
                <a:solidFill>
                  <a:schemeClr val="bg1"/>
                </a:solidFill>
              </a:rPr>
              <a:t>July</a:t>
            </a:r>
            <a:r>
              <a:rPr lang="nl-BE" sz="1200" dirty="0">
                <a:solidFill>
                  <a:schemeClr val="bg1"/>
                </a:solidFill>
              </a:rPr>
              <a:t> 1st, 1999. The company is part of </a:t>
            </a:r>
            <a:r>
              <a:rPr lang="nl-BE" sz="1200" dirty="0" err="1">
                <a:solidFill>
                  <a:schemeClr val="bg1"/>
                </a:solidFill>
              </a:rPr>
              <a:t>the</a:t>
            </a:r>
            <a:r>
              <a:rPr lang="nl-BE" sz="1200" dirty="0">
                <a:solidFill>
                  <a:schemeClr val="bg1"/>
                </a:solidFill>
              </a:rPr>
              <a:t> SBF 120 </a:t>
            </a:r>
            <a:r>
              <a:rPr lang="nl-BE" sz="1200" dirty="0" err="1">
                <a:solidFill>
                  <a:schemeClr val="bg1"/>
                </a:solidFill>
              </a:rPr>
              <a:t>and</a:t>
            </a:r>
            <a:r>
              <a:rPr lang="nl-BE" sz="1200" dirty="0">
                <a:solidFill>
                  <a:schemeClr val="bg1"/>
                </a:solidFill>
              </a:rPr>
              <a:t> </a:t>
            </a:r>
            <a:r>
              <a:rPr lang="nl-BE" sz="1200" dirty="0" err="1">
                <a:solidFill>
                  <a:schemeClr val="bg1"/>
                </a:solidFill>
              </a:rPr>
              <a:t>the</a:t>
            </a:r>
            <a:r>
              <a:rPr lang="nl-BE" sz="1200" dirty="0">
                <a:solidFill>
                  <a:schemeClr val="bg1"/>
                </a:solidFill>
              </a:rPr>
              <a:t> Mid-60 index </a:t>
            </a:r>
            <a:r>
              <a:rPr lang="nl-BE" sz="1200" dirty="0" err="1">
                <a:solidFill>
                  <a:schemeClr val="bg1"/>
                </a:solidFill>
              </a:rPr>
              <a:t>and</a:t>
            </a:r>
            <a:r>
              <a:rPr lang="nl-BE" sz="1200" dirty="0">
                <a:solidFill>
                  <a:schemeClr val="bg1"/>
                </a:solidFill>
              </a:rPr>
              <a:t> is </a:t>
            </a:r>
            <a:r>
              <a:rPr lang="nl-BE" sz="1200" dirty="0" err="1">
                <a:solidFill>
                  <a:schemeClr val="bg1"/>
                </a:solidFill>
              </a:rPr>
              <a:t>eligible</a:t>
            </a:r>
            <a:r>
              <a:rPr lang="nl-BE" sz="1200" dirty="0">
                <a:solidFill>
                  <a:schemeClr val="bg1"/>
                </a:solidFill>
              </a:rPr>
              <a:t> </a:t>
            </a:r>
            <a:r>
              <a:rPr lang="nl-BE" sz="1200" dirty="0" err="1">
                <a:solidFill>
                  <a:schemeClr val="bg1"/>
                </a:solidFill>
              </a:rPr>
              <a:t>for</a:t>
            </a:r>
            <a:r>
              <a:rPr lang="nl-BE" sz="1200" dirty="0">
                <a:solidFill>
                  <a:schemeClr val="bg1"/>
                </a:solidFill>
              </a:rPr>
              <a:t> </a:t>
            </a:r>
            <a:r>
              <a:rPr lang="nl-BE" sz="1200" dirty="0" err="1">
                <a:solidFill>
                  <a:schemeClr val="bg1"/>
                </a:solidFill>
              </a:rPr>
              <a:t>the</a:t>
            </a:r>
            <a:r>
              <a:rPr lang="nl-BE" sz="1200" dirty="0">
                <a:solidFill>
                  <a:schemeClr val="bg1"/>
                </a:solidFill>
              </a:rPr>
              <a:t> </a:t>
            </a:r>
            <a:r>
              <a:rPr lang="nl-BE" sz="1200" dirty="0" err="1">
                <a:solidFill>
                  <a:schemeClr val="bg1"/>
                </a:solidFill>
              </a:rPr>
              <a:t>Deferred</a:t>
            </a:r>
            <a:r>
              <a:rPr lang="nl-BE" sz="1200" dirty="0">
                <a:solidFill>
                  <a:schemeClr val="bg1"/>
                </a:solidFill>
              </a:rPr>
              <a:t> </a:t>
            </a:r>
            <a:r>
              <a:rPr lang="nl-BE" sz="1200" dirty="0" err="1">
                <a:solidFill>
                  <a:schemeClr val="bg1"/>
                </a:solidFill>
              </a:rPr>
              <a:t>Settlement</a:t>
            </a:r>
            <a:r>
              <a:rPr lang="nl-BE" sz="1200" dirty="0">
                <a:solidFill>
                  <a:schemeClr val="bg1"/>
                </a:solidFill>
              </a:rPr>
              <a:t> Service (SRD).</a:t>
            </a:r>
          </a:p>
          <a:p>
            <a:br>
              <a:rPr lang="nl-BE" sz="1200" dirty="0">
                <a:solidFill>
                  <a:schemeClr val="bg1"/>
                </a:solidFill>
              </a:rPr>
            </a:br>
            <a:r>
              <a:rPr lang="nl-BE" sz="1200" dirty="0">
                <a:solidFill>
                  <a:schemeClr val="bg1"/>
                </a:solidFill>
              </a:rPr>
              <a:t>ISIN code FR0000073298, Reuters ISOS.PA, </a:t>
            </a:r>
          </a:p>
          <a:p>
            <a:r>
              <a:rPr lang="nl-BE" sz="1200" dirty="0" err="1">
                <a:solidFill>
                  <a:schemeClr val="bg1"/>
                </a:solidFill>
              </a:rPr>
              <a:t>Bloomberg</a:t>
            </a:r>
            <a:r>
              <a:rPr lang="nl-BE" sz="1200" dirty="0">
                <a:solidFill>
                  <a:schemeClr val="bg1"/>
                </a:solidFill>
              </a:rPr>
              <a:t> IPS:FP</a:t>
            </a:r>
          </a:p>
          <a:p>
            <a:pPr lvl="0">
              <a:defRPr/>
            </a:pPr>
            <a:r>
              <a:rPr lang="nl-BE" sz="1200" b="1" dirty="0">
                <a:solidFill>
                  <a:schemeClr val="bg1"/>
                </a:solidFill>
                <a:hlinkClick r:id="rId2">
                  <a:extLst>
                    <a:ext uri="{A12FA001-AC4F-418D-AE19-62706E023703}">
                      <ahyp:hlinkClr xmlns:ahyp="http://schemas.microsoft.com/office/drawing/2018/hyperlinkcolor" val="tx"/>
                    </a:ext>
                  </a:extLst>
                </a:hlinkClick>
              </a:rPr>
              <a:t>www.ipsos.com</a:t>
            </a:r>
            <a:endParaRPr lang="nl-BE" sz="1200" b="1" dirty="0">
              <a:solidFill>
                <a:schemeClr val="bg1"/>
              </a:solidFill>
            </a:endParaRPr>
          </a:p>
        </p:txBody>
      </p:sp>
      <p:cxnSp>
        <p:nvCxnSpPr>
          <p:cNvPr id="16" name="Straight Connector 43">
            <a:extLst>
              <a:ext uri="{FF2B5EF4-FFF2-40B4-BE49-F238E27FC236}">
                <a16:creationId xmlns:a16="http://schemas.microsoft.com/office/drawing/2014/main" id="{F59AF816-D4BC-4453-8D5D-2A4F36A0CC48}"/>
              </a:ext>
            </a:extLst>
          </p:cNvPr>
          <p:cNvCxnSpPr>
            <a:cxnSpLocks/>
          </p:cNvCxnSpPr>
          <p:nvPr/>
        </p:nvCxnSpPr>
        <p:spPr>
          <a:xfrm>
            <a:off x="815514" y="1397947"/>
            <a:ext cx="4176464" cy="0"/>
          </a:xfrm>
          <a:prstGeom prst="line">
            <a:avLst/>
          </a:prstGeom>
          <a:ln w="12700">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E49E3FA-57DC-41AF-B578-248FEC0DE3E0}"/>
              </a:ext>
            </a:extLst>
          </p:cNvPr>
          <p:cNvSpPr>
            <a:spLocks noGrp="1"/>
          </p:cNvSpPr>
          <p:nvPr>
            <p:ph type="sldNum" sz="quarter" idx="10"/>
          </p:nvPr>
        </p:nvSpPr>
        <p:spPr/>
        <p:txBody>
          <a:bodyPr/>
          <a:lstStyle/>
          <a:p>
            <a:fld id="{D61AABEC-672F-4B68-B914-690DA978312C}" type="slidenum">
              <a:rPr lang="nl-BE" smtClean="0"/>
              <a:pPr/>
              <a:t>15</a:t>
            </a:fld>
            <a:r>
              <a:rPr lang="nl-BE" dirty="0"/>
              <a:t> </a:t>
            </a:r>
          </a:p>
        </p:txBody>
      </p:sp>
    </p:spTree>
    <p:extLst>
      <p:ext uri="{BB962C8B-B14F-4D97-AF65-F5344CB8AC3E}">
        <p14:creationId xmlns:p14="http://schemas.microsoft.com/office/powerpoint/2010/main" val="408350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EC51-83EC-40FB-B043-31A901929E32}"/>
              </a:ext>
            </a:extLst>
          </p:cNvPr>
          <p:cNvSpPr>
            <a:spLocks noGrp="1"/>
          </p:cNvSpPr>
          <p:nvPr>
            <p:ph type="title"/>
          </p:nvPr>
        </p:nvSpPr>
        <p:spPr>
          <a:xfrm>
            <a:off x="414980" y="367200"/>
            <a:ext cx="7551996" cy="1527575"/>
          </a:xfrm>
        </p:spPr>
        <p:txBody>
          <a:bodyPr/>
          <a:lstStyle/>
          <a:p>
            <a:r>
              <a:rPr lang="nl-BE" sz="5400" dirty="0"/>
              <a:t>Onderzoeks-methodologie</a:t>
            </a:r>
          </a:p>
        </p:txBody>
      </p:sp>
      <p:sp>
        <p:nvSpPr>
          <p:cNvPr id="4" name="Slide Number Placeholder 3">
            <a:extLst>
              <a:ext uri="{FF2B5EF4-FFF2-40B4-BE49-F238E27FC236}">
                <a16:creationId xmlns:a16="http://schemas.microsoft.com/office/drawing/2014/main" id="{E853BF6B-A285-4326-8E6D-7A9080A7BC4B}"/>
              </a:ext>
            </a:extLst>
          </p:cNvPr>
          <p:cNvSpPr>
            <a:spLocks noGrp="1"/>
          </p:cNvSpPr>
          <p:nvPr>
            <p:ph type="sldNum" sz="quarter" idx="14"/>
          </p:nvPr>
        </p:nvSpPr>
        <p:spPr/>
        <p:txBody>
          <a:bodyPr/>
          <a:lstStyle/>
          <a:p>
            <a:fld id="{D61AABEC-672F-4B68-B914-690DA978312C}" type="slidenum">
              <a:rPr lang="nl-BE" smtClean="0"/>
              <a:pPr/>
              <a:t>2</a:t>
            </a:fld>
            <a:r>
              <a:rPr lang="nl-BE" dirty="0"/>
              <a:t> </a:t>
            </a:r>
          </a:p>
        </p:txBody>
      </p:sp>
      <p:sp>
        <p:nvSpPr>
          <p:cNvPr id="5" name="Text Placeholder 4">
            <a:extLst>
              <a:ext uri="{FF2B5EF4-FFF2-40B4-BE49-F238E27FC236}">
                <a16:creationId xmlns:a16="http://schemas.microsoft.com/office/drawing/2014/main" id="{17816C5F-C155-4600-B8E9-BCA0520B71BA}"/>
              </a:ext>
            </a:extLst>
          </p:cNvPr>
          <p:cNvSpPr>
            <a:spLocks noGrp="1"/>
          </p:cNvSpPr>
          <p:nvPr>
            <p:ph type="body" sz="quarter" idx="13"/>
          </p:nvPr>
        </p:nvSpPr>
        <p:spPr>
          <a:xfrm>
            <a:off x="9804707" y="3287"/>
            <a:ext cx="1972313" cy="4416594"/>
          </a:xfrm>
        </p:spPr>
        <p:txBody>
          <a:bodyPr/>
          <a:lstStyle/>
          <a:p>
            <a:r>
              <a:rPr lang="nl-BE" dirty="0"/>
              <a:t>1</a:t>
            </a:r>
          </a:p>
        </p:txBody>
      </p:sp>
    </p:spTree>
    <p:extLst>
      <p:ext uri="{BB962C8B-B14F-4D97-AF65-F5344CB8AC3E}">
        <p14:creationId xmlns:p14="http://schemas.microsoft.com/office/powerpoint/2010/main" val="205242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6081-F989-499B-85EB-7D7CC9667308}"/>
              </a:ext>
            </a:extLst>
          </p:cNvPr>
          <p:cNvSpPr>
            <a:spLocks noGrp="1"/>
          </p:cNvSpPr>
          <p:nvPr>
            <p:ph type="title"/>
          </p:nvPr>
        </p:nvSpPr>
        <p:spPr/>
        <p:txBody>
          <a:bodyPr/>
          <a:lstStyle/>
          <a:p>
            <a:r>
              <a:rPr lang="nl-BE" dirty="0"/>
              <a:t>ONDERZOEKSMETHODOLOGIE</a:t>
            </a:r>
          </a:p>
        </p:txBody>
      </p:sp>
      <p:sp>
        <p:nvSpPr>
          <p:cNvPr id="6" name="Rectangle 5">
            <a:extLst>
              <a:ext uri="{FF2B5EF4-FFF2-40B4-BE49-F238E27FC236}">
                <a16:creationId xmlns:a16="http://schemas.microsoft.com/office/drawing/2014/main" id="{EF20A827-01D0-43D6-A001-4DFF8B6DC67A}"/>
              </a:ext>
            </a:extLst>
          </p:cNvPr>
          <p:cNvSpPr/>
          <p:nvPr/>
        </p:nvSpPr>
        <p:spPr>
          <a:xfrm>
            <a:off x="407988" y="1206500"/>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doelgroep</a:t>
            </a:r>
          </a:p>
        </p:txBody>
      </p:sp>
      <p:cxnSp>
        <p:nvCxnSpPr>
          <p:cNvPr id="7" name="Straight Connector 6">
            <a:extLst>
              <a:ext uri="{FF2B5EF4-FFF2-40B4-BE49-F238E27FC236}">
                <a16:creationId xmlns:a16="http://schemas.microsoft.com/office/drawing/2014/main" id="{28E3E57B-32FA-44D0-861A-0743C0812759}"/>
              </a:ext>
            </a:extLst>
          </p:cNvPr>
          <p:cNvCxnSpPr/>
          <p:nvPr/>
        </p:nvCxnSpPr>
        <p:spPr>
          <a:xfrm>
            <a:off x="407988" y="1565275"/>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7CE816-18E5-4A4F-B3EB-B6E0A26953C9}"/>
              </a:ext>
            </a:extLst>
          </p:cNvPr>
          <p:cNvSpPr txBox="1"/>
          <p:nvPr/>
        </p:nvSpPr>
        <p:spPr>
          <a:xfrm>
            <a:off x="1306152" y="1890261"/>
            <a:ext cx="4141836" cy="246221"/>
          </a:xfrm>
          <a:prstGeom prst="rect">
            <a:avLst/>
          </a:prstGeom>
          <a:noFill/>
        </p:spPr>
        <p:txBody>
          <a:bodyPr wrap="square" lIns="0" tIns="0" rIns="0" bIns="0" rtlCol="0" anchor="ctr">
            <a:spAutoFit/>
          </a:bodyPr>
          <a:lstStyle/>
          <a:p>
            <a:pPr lvl="0">
              <a:buClr>
                <a:srgbClr val="CBA43E"/>
              </a:buClr>
            </a:pPr>
            <a:r>
              <a:rPr lang="nl-BE" sz="1600" dirty="0"/>
              <a:t>Populatie in Vlaanderen</a:t>
            </a:r>
          </a:p>
        </p:txBody>
      </p:sp>
      <p:sp>
        <p:nvSpPr>
          <p:cNvPr id="34" name="Rectangle 33">
            <a:extLst>
              <a:ext uri="{FF2B5EF4-FFF2-40B4-BE49-F238E27FC236}">
                <a16:creationId xmlns:a16="http://schemas.microsoft.com/office/drawing/2014/main" id="{440804A8-12FF-415A-A50D-0F5752A55011}"/>
              </a:ext>
            </a:extLst>
          </p:cNvPr>
          <p:cNvSpPr/>
          <p:nvPr/>
        </p:nvSpPr>
        <p:spPr>
          <a:xfrm>
            <a:off x="407988" y="2692428"/>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Steekproefgrootte</a:t>
            </a:r>
          </a:p>
        </p:txBody>
      </p:sp>
      <p:cxnSp>
        <p:nvCxnSpPr>
          <p:cNvPr id="35" name="Straight Connector 34">
            <a:extLst>
              <a:ext uri="{FF2B5EF4-FFF2-40B4-BE49-F238E27FC236}">
                <a16:creationId xmlns:a16="http://schemas.microsoft.com/office/drawing/2014/main" id="{285D3951-1D8D-4AD7-BBA6-7B8F6C5A47F3}"/>
              </a:ext>
            </a:extLst>
          </p:cNvPr>
          <p:cNvCxnSpPr/>
          <p:nvPr/>
        </p:nvCxnSpPr>
        <p:spPr>
          <a:xfrm>
            <a:off x="407988" y="3051203"/>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64FB320-940F-4E6B-92C0-0C9B70AB2429}"/>
              </a:ext>
            </a:extLst>
          </p:cNvPr>
          <p:cNvSpPr txBox="1"/>
          <p:nvPr/>
        </p:nvSpPr>
        <p:spPr>
          <a:xfrm>
            <a:off x="1306152" y="3374104"/>
            <a:ext cx="4141836" cy="246221"/>
          </a:xfrm>
          <a:prstGeom prst="rect">
            <a:avLst/>
          </a:prstGeom>
          <a:noFill/>
        </p:spPr>
        <p:txBody>
          <a:bodyPr wrap="square" lIns="0" tIns="0" rIns="0" bIns="0" rtlCol="0" anchor="ctr">
            <a:spAutoFit/>
          </a:bodyPr>
          <a:lstStyle/>
          <a:p>
            <a:pPr lvl="0">
              <a:buClr>
                <a:srgbClr val="CBA43E"/>
              </a:buClr>
            </a:pPr>
            <a:r>
              <a:rPr lang="nl-BE" sz="1600" dirty="0"/>
              <a:t>n = 827</a:t>
            </a:r>
          </a:p>
        </p:txBody>
      </p:sp>
      <p:sp>
        <p:nvSpPr>
          <p:cNvPr id="42" name="Rectangle 41">
            <a:extLst>
              <a:ext uri="{FF2B5EF4-FFF2-40B4-BE49-F238E27FC236}">
                <a16:creationId xmlns:a16="http://schemas.microsoft.com/office/drawing/2014/main" id="{7577CB46-55CA-47FE-991E-7CDE279857B5}"/>
              </a:ext>
            </a:extLst>
          </p:cNvPr>
          <p:cNvSpPr/>
          <p:nvPr/>
        </p:nvSpPr>
        <p:spPr>
          <a:xfrm>
            <a:off x="407988"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QUOTA &amp; tellers</a:t>
            </a:r>
          </a:p>
        </p:txBody>
      </p:sp>
      <p:cxnSp>
        <p:nvCxnSpPr>
          <p:cNvPr id="43" name="Straight Connector 42">
            <a:extLst>
              <a:ext uri="{FF2B5EF4-FFF2-40B4-BE49-F238E27FC236}">
                <a16:creationId xmlns:a16="http://schemas.microsoft.com/office/drawing/2014/main" id="{C540E9BE-5520-4886-AF9E-2DDB7CC3FF82}"/>
              </a:ext>
            </a:extLst>
          </p:cNvPr>
          <p:cNvCxnSpPr/>
          <p:nvPr/>
        </p:nvCxnSpPr>
        <p:spPr>
          <a:xfrm>
            <a:off x="407988"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566F45B-3DFA-46F6-8EE7-97576CD48D9F}"/>
              </a:ext>
            </a:extLst>
          </p:cNvPr>
          <p:cNvSpPr txBox="1"/>
          <p:nvPr/>
        </p:nvSpPr>
        <p:spPr>
          <a:xfrm>
            <a:off x="1306152" y="4611728"/>
            <a:ext cx="4141836" cy="738664"/>
          </a:xfrm>
          <a:prstGeom prst="rect">
            <a:avLst/>
          </a:prstGeom>
        </p:spPr>
        <p:txBody>
          <a:bodyPr vert="horz" wrap="square" lIns="0" tIns="0" rIns="0" bIns="0" rtlCol="0" anchor="ctr">
            <a:spAutoFit/>
          </a:bodyPr>
          <a:lstStyle>
            <a:defPPr>
              <a:defRPr lang="fr-FR"/>
            </a:defPPr>
            <a:lvl1pPr indent="0">
              <a:lnSpc>
                <a:spcPct val="100000"/>
              </a:lnSpc>
              <a:spcBef>
                <a:spcPts val="800"/>
              </a:spcBef>
              <a:buSzPct val="50000"/>
              <a:buFont typeface="Arial" panose="020B0406020202030204" pitchFamily="34" charset="0"/>
              <a:buNone/>
              <a:defRPr sz="1600" b="0"/>
            </a:lvl1pPr>
            <a:lvl2pPr marL="266700" lvl="1" indent="-219075" defTabSz="898525">
              <a:lnSpc>
                <a:spcPct val="100000"/>
              </a:lnSpc>
              <a:spcBef>
                <a:spcPts val="600"/>
              </a:spcBef>
              <a:buSzPct val="80000"/>
              <a:buFontTx/>
              <a:buBlip>
                <a:blip r:embed="rId2"/>
              </a:buBlip>
              <a:tabLst/>
              <a:defRPr sz="1600"/>
            </a:lvl2pPr>
            <a:lvl3pPr marL="539750" lvl="2" indent="-180975" defTabSz="898525">
              <a:lnSpc>
                <a:spcPct val="100000"/>
              </a:lnSpc>
              <a:spcBef>
                <a:spcPts val="600"/>
              </a:spcBef>
              <a:buFont typeface="Arial" panose="020B0604020202020204" pitchFamily="34" charset="0"/>
              <a:buChar char="‒"/>
              <a:defRPr sz="1400"/>
            </a:lvl3pPr>
            <a:lvl4pPr marL="808038" lvl="3" indent="-176213" defTabSz="898525">
              <a:lnSpc>
                <a:spcPct val="90000"/>
              </a:lnSpc>
              <a:spcBef>
                <a:spcPts val="500"/>
              </a:spcBef>
              <a:buFont typeface="Arial" panose="020B0604020202020204" pitchFamily="34" charset="0"/>
              <a:buChar char="‒"/>
              <a:tabLst/>
              <a:defRPr sz="1400"/>
            </a:lvl4pPr>
            <a:lvl5pPr marL="996950" lvl="4" indent="-146050" defTabSz="898525">
              <a:lnSpc>
                <a:spcPct val="90000"/>
              </a:lnSpc>
              <a:spcBef>
                <a:spcPts val="500"/>
              </a:spcBef>
              <a:buFont typeface="Arial" panose="020B0406020202030204" pitchFamily="34" charset="0"/>
              <a:buChar char="−"/>
              <a:tabLst/>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nl-BE" dirty="0"/>
              <a:t>Quota op:</a:t>
            </a:r>
          </a:p>
          <a:p>
            <a:pPr lvl="1">
              <a:spcBef>
                <a:spcPts val="0"/>
              </a:spcBef>
            </a:pPr>
            <a:r>
              <a:rPr lang="nl-BE" dirty="0"/>
              <a:t>Leeftijd</a:t>
            </a:r>
          </a:p>
          <a:p>
            <a:pPr lvl="1">
              <a:spcBef>
                <a:spcPts val="0"/>
              </a:spcBef>
            </a:pPr>
            <a:r>
              <a:rPr lang="nl-BE" dirty="0"/>
              <a:t>Geslacht</a:t>
            </a:r>
          </a:p>
        </p:txBody>
      </p:sp>
      <p:sp>
        <p:nvSpPr>
          <p:cNvPr id="50" name="Rectangle 49">
            <a:extLst>
              <a:ext uri="{FF2B5EF4-FFF2-40B4-BE49-F238E27FC236}">
                <a16:creationId xmlns:a16="http://schemas.microsoft.com/office/drawing/2014/main" id="{F8DA8565-7ED0-4130-8068-617E60D21CF8}"/>
              </a:ext>
            </a:extLst>
          </p:cNvPr>
          <p:cNvSpPr/>
          <p:nvPr/>
        </p:nvSpPr>
        <p:spPr>
          <a:xfrm>
            <a:off x="6096000" y="1206500"/>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DATA collectie methode</a:t>
            </a:r>
          </a:p>
        </p:txBody>
      </p:sp>
      <p:cxnSp>
        <p:nvCxnSpPr>
          <p:cNvPr id="51" name="Straight Connector 50">
            <a:extLst>
              <a:ext uri="{FF2B5EF4-FFF2-40B4-BE49-F238E27FC236}">
                <a16:creationId xmlns:a16="http://schemas.microsoft.com/office/drawing/2014/main" id="{345DFD78-25BB-40EC-9DFE-7046AB5698D8}"/>
              </a:ext>
            </a:extLst>
          </p:cNvPr>
          <p:cNvCxnSpPr/>
          <p:nvPr/>
        </p:nvCxnSpPr>
        <p:spPr>
          <a:xfrm>
            <a:off x="6096000" y="1565275"/>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300002E-6B54-4C39-9C1D-C0DC1A62B0C8}"/>
              </a:ext>
            </a:extLst>
          </p:cNvPr>
          <p:cNvSpPr txBox="1"/>
          <p:nvPr/>
        </p:nvSpPr>
        <p:spPr>
          <a:xfrm>
            <a:off x="6994164" y="1890260"/>
            <a:ext cx="4141836" cy="246221"/>
          </a:xfrm>
          <a:prstGeom prst="rect">
            <a:avLst/>
          </a:prstGeom>
          <a:noFill/>
        </p:spPr>
        <p:txBody>
          <a:bodyPr wrap="square" lIns="0" tIns="0" rIns="0" bIns="0" rtlCol="0" anchor="ctr">
            <a:spAutoFit/>
          </a:bodyPr>
          <a:lstStyle>
            <a:defPPr>
              <a:defRPr lang="en-US"/>
            </a:defPPr>
            <a:lvl1pPr lvl="0">
              <a:spcBef>
                <a:spcPts val="1000"/>
              </a:spcBef>
              <a:buClr>
                <a:srgbClr val="CBA43E"/>
              </a:buClr>
              <a:defRPr sz="2400">
                <a:solidFill>
                  <a:srgbClr val="373430"/>
                </a:solidFill>
              </a:defRPr>
            </a:lvl1pPr>
          </a:lstStyle>
          <a:p>
            <a:pPr>
              <a:spcBef>
                <a:spcPts val="0"/>
              </a:spcBef>
            </a:pPr>
            <a:r>
              <a:rPr lang="nl-BE" sz="1600" dirty="0">
                <a:solidFill>
                  <a:schemeClr val="tx1"/>
                </a:solidFill>
              </a:rPr>
              <a:t>Online op </a:t>
            </a:r>
            <a:r>
              <a:rPr lang="nl-BE" sz="1600" dirty="0" err="1">
                <a:solidFill>
                  <a:schemeClr val="tx1"/>
                </a:solidFill>
              </a:rPr>
              <a:t>Ipsos</a:t>
            </a:r>
            <a:r>
              <a:rPr lang="nl-BE" sz="1600" dirty="0">
                <a:solidFill>
                  <a:schemeClr val="tx1"/>
                </a:solidFill>
              </a:rPr>
              <a:t> Sprint panel</a:t>
            </a:r>
          </a:p>
        </p:txBody>
      </p:sp>
      <p:sp>
        <p:nvSpPr>
          <p:cNvPr id="58" name="Rectangle 57">
            <a:extLst>
              <a:ext uri="{FF2B5EF4-FFF2-40B4-BE49-F238E27FC236}">
                <a16:creationId xmlns:a16="http://schemas.microsoft.com/office/drawing/2014/main" id="{9ED2E5DA-4851-4563-A19B-A14EC8133E30}"/>
              </a:ext>
            </a:extLst>
          </p:cNvPr>
          <p:cNvSpPr/>
          <p:nvPr/>
        </p:nvSpPr>
        <p:spPr>
          <a:xfrm>
            <a:off x="6096000" y="2692428"/>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duurtijd</a:t>
            </a:r>
          </a:p>
        </p:txBody>
      </p:sp>
      <p:cxnSp>
        <p:nvCxnSpPr>
          <p:cNvPr id="59" name="Straight Connector 58">
            <a:extLst>
              <a:ext uri="{FF2B5EF4-FFF2-40B4-BE49-F238E27FC236}">
                <a16:creationId xmlns:a16="http://schemas.microsoft.com/office/drawing/2014/main" id="{0BBE4757-F80F-45B1-8702-9A9E65A9A7A6}"/>
              </a:ext>
            </a:extLst>
          </p:cNvPr>
          <p:cNvCxnSpPr/>
          <p:nvPr/>
        </p:nvCxnSpPr>
        <p:spPr>
          <a:xfrm>
            <a:off x="6096000" y="3051203"/>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1D2B7D2-0B9B-4BE8-8072-B902B37BAB49}"/>
              </a:ext>
            </a:extLst>
          </p:cNvPr>
          <p:cNvSpPr txBox="1"/>
          <p:nvPr/>
        </p:nvSpPr>
        <p:spPr>
          <a:xfrm>
            <a:off x="6994164" y="3378844"/>
            <a:ext cx="4141836" cy="246221"/>
          </a:xfrm>
          <a:prstGeom prst="rect">
            <a:avLst/>
          </a:prstGeom>
          <a:noFill/>
        </p:spPr>
        <p:txBody>
          <a:bodyPr wrap="square" lIns="0" tIns="0" rIns="0" bIns="0" rtlCol="0" anchor="ctr">
            <a:spAutoFit/>
          </a:bodyPr>
          <a:lstStyle>
            <a:defPPr>
              <a:defRPr lang="en-US"/>
            </a:defPPr>
            <a:lvl1pPr lvl="0">
              <a:spcBef>
                <a:spcPts val="1000"/>
              </a:spcBef>
              <a:buClr>
                <a:srgbClr val="CBA43E"/>
              </a:buClr>
              <a:defRPr sz="2400">
                <a:solidFill>
                  <a:srgbClr val="373430"/>
                </a:solidFill>
              </a:defRPr>
            </a:lvl1pPr>
          </a:lstStyle>
          <a:p>
            <a:pPr>
              <a:spcBef>
                <a:spcPts val="0"/>
              </a:spcBef>
            </a:pPr>
            <a:r>
              <a:rPr lang="nl-BE" sz="1600" dirty="0">
                <a:solidFill>
                  <a:schemeClr val="tx1"/>
                </a:solidFill>
              </a:rPr>
              <a:t>3 minuten</a:t>
            </a:r>
          </a:p>
        </p:txBody>
      </p:sp>
      <p:sp>
        <p:nvSpPr>
          <p:cNvPr id="66" name="Rectangle 65">
            <a:extLst>
              <a:ext uri="{FF2B5EF4-FFF2-40B4-BE49-F238E27FC236}">
                <a16:creationId xmlns:a16="http://schemas.microsoft.com/office/drawing/2014/main" id="{FF159DED-5D91-43DF-86DB-639B4594EC3F}"/>
              </a:ext>
            </a:extLst>
          </p:cNvPr>
          <p:cNvSpPr/>
          <p:nvPr/>
        </p:nvSpPr>
        <p:spPr>
          <a:xfrm>
            <a:off x="6096000"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veldwerkperiode</a:t>
            </a:r>
          </a:p>
        </p:txBody>
      </p:sp>
      <p:cxnSp>
        <p:nvCxnSpPr>
          <p:cNvPr id="67" name="Straight Connector 66">
            <a:extLst>
              <a:ext uri="{FF2B5EF4-FFF2-40B4-BE49-F238E27FC236}">
                <a16:creationId xmlns:a16="http://schemas.microsoft.com/office/drawing/2014/main" id="{1F1E9699-47B7-4CA3-A101-0B843C2C7D04}"/>
              </a:ext>
            </a:extLst>
          </p:cNvPr>
          <p:cNvCxnSpPr/>
          <p:nvPr/>
        </p:nvCxnSpPr>
        <p:spPr>
          <a:xfrm>
            <a:off x="6096000"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4A5D74A-133B-4E25-84C1-BF84DE9E9FE9}"/>
              </a:ext>
            </a:extLst>
          </p:cNvPr>
          <p:cNvSpPr txBox="1"/>
          <p:nvPr/>
        </p:nvSpPr>
        <p:spPr>
          <a:xfrm>
            <a:off x="6994164" y="4857949"/>
            <a:ext cx="4141836" cy="246221"/>
          </a:xfrm>
          <a:prstGeom prst="rect">
            <a:avLst/>
          </a:prstGeom>
          <a:noFill/>
        </p:spPr>
        <p:txBody>
          <a:bodyPr wrap="square" lIns="0" tIns="0" rIns="0" bIns="0" rtlCol="0" anchor="ctr">
            <a:spAutoFit/>
          </a:bodyPr>
          <a:lstStyle/>
          <a:p>
            <a:pPr lvl="0">
              <a:buClr>
                <a:srgbClr val="CBA43E"/>
              </a:buClr>
            </a:pPr>
            <a:r>
              <a:rPr lang="nl-BE" sz="1600" dirty="0"/>
              <a:t>April 2022</a:t>
            </a:r>
          </a:p>
        </p:txBody>
      </p:sp>
      <p:grpSp>
        <p:nvGrpSpPr>
          <p:cNvPr id="30" name="Group 29">
            <a:extLst>
              <a:ext uri="{FF2B5EF4-FFF2-40B4-BE49-F238E27FC236}">
                <a16:creationId xmlns:a16="http://schemas.microsoft.com/office/drawing/2014/main" id="{35D0A2A3-7287-4805-AD36-9ABB41D07C32}"/>
              </a:ext>
            </a:extLst>
          </p:cNvPr>
          <p:cNvGrpSpPr/>
          <p:nvPr/>
        </p:nvGrpSpPr>
        <p:grpSpPr>
          <a:xfrm>
            <a:off x="6100509" y="1642748"/>
            <a:ext cx="741246" cy="741246"/>
            <a:chOff x="6100509" y="1642748"/>
            <a:chExt cx="741246" cy="741246"/>
          </a:xfrm>
        </p:grpSpPr>
        <p:sp>
          <p:nvSpPr>
            <p:cNvPr id="227" name="Ellipse 60">
              <a:extLst>
                <a:ext uri="{FF2B5EF4-FFF2-40B4-BE49-F238E27FC236}">
                  <a16:creationId xmlns:a16="http://schemas.microsoft.com/office/drawing/2014/main" id="{C6F0DC23-3119-45DD-8E30-9292571E7868}"/>
                </a:ext>
              </a:extLst>
            </p:cNvPr>
            <p:cNvSpPr/>
            <p:nvPr/>
          </p:nvSpPr>
          <p:spPr>
            <a:xfrm>
              <a:off x="6100509"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28" name="Group 44">
              <a:extLst>
                <a:ext uri="{FF2B5EF4-FFF2-40B4-BE49-F238E27FC236}">
                  <a16:creationId xmlns:a16="http://schemas.microsoft.com/office/drawing/2014/main" id="{38462DFA-8A99-4523-8BB4-0925838B235E}"/>
                </a:ext>
              </a:extLst>
            </p:cNvPr>
            <p:cNvGrpSpPr>
              <a:grpSpLocks noChangeAspect="1"/>
            </p:cNvGrpSpPr>
            <p:nvPr/>
          </p:nvGrpSpPr>
          <p:grpSpPr bwMode="auto">
            <a:xfrm>
              <a:off x="6306900" y="1793374"/>
              <a:ext cx="328464" cy="439995"/>
              <a:chOff x="2996" y="2490"/>
              <a:chExt cx="268" cy="359"/>
            </a:xfrm>
          </p:grpSpPr>
          <p:sp>
            <p:nvSpPr>
              <p:cNvPr id="229" name="Freeform 45">
                <a:extLst>
                  <a:ext uri="{FF2B5EF4-FFF2-40B4-BE49-F238E27FC236}">
                    <a16:creationId xmlns:a16="http://schemas.microsoft.com/office/drawing/2014/main" id="{67CA1BCA-A710-4409-AA17-3A827829AD1E}"/>
                  </a:ext>
                </a:extLst>
              </p:cNvPr>
              <p:cNvSpPr>
                <a:spLocks/>
              </p:cNvSpPr>
              <p:nvPr/>
            </p:nvSpPr>
            <p:spPr bwMode="auto">
              <a:xfrm>
                <a:off x="3059" y="2490"/>
                <a:ext cx="142" cy="47"/>
              </a:xfrm>
              <a:custGeom>
                <a:avLst/>
                <a:gdLst>
                  <a:gd name="T0" fmla="*/ 36 w 36"/>
                  <a:gd name="T1" fmla="*/ 12 h 12"/>
                  <a:gd name="T2" fmla="*/ 0 w 36"/>
                  <a:gd name="T3" fmla="*/ 12 h 12"/>
                  <a:gd name="T4" fmla="*/ 0 w 36"/>
                  <a:gd name="T5" fmla="*/ 8 h 12"/>
                  <a:gd name="T6" fmla="*/ 8 w 36"/>
                  <a:gd name="T7" fmla="*/ 0 h 12"/>
                  <a:gd name="T8" fmla="*/ 28 w 36"/>
                  <a:gd name="T9" fmla="*/ 0 h 12"/>
                  <a:gd name="T10" fmla="*/ 36 w 36"/>
                  <a:gd name="T11" fmla="*/ 8 h 12"/>
                  <a:gd name="T12" fmla="*/ 36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6" y="12"/>
                    </a:moveTo>
                    <a:cubicBezTo>
                      <a:pt x="0" y="12"/>
                      <a:pt x="0" y="12"/>
                      <a:pt x="0" y="12"/>
                    </a:cubicBezTo>
                    <a:cubicBezTo>
                      <a:pt x="0" y="8"/>
                      <a:pt x="0" y="8"/>
                      <a:pt x="0" y="8"/>
                    </a:cubicBezTo>
                    <a:cubicBezTo>
                      <a:pt x="0" y="4"/>
                      <a:pt x="4" y="0"/>
                      <a:pt x="8" y="0"/>
                    </a:cubicBezTo>
                    <a:cubicBezTo>
                      <a:pt x="28" y="0"/>
                      <a:pt x="28" y="0"/>
                      <a:pt x="28" y="0"/>
                    </a:cubicBezTo>
                    <a:cubicBezTo>
                      <a:pt x="32" y="0"/>
                      <a:pt x="36" y="4"/>
                      <a:pt x="36" y="8"/>
                    </a:cubicBezTo>
                    <a:lnTo>
                      <a:pt x="36" y="12"/>
                    </a:lnTo>
                    <a:close/>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Freeform 46">
                <a:extLst>
                  <a:ext uri="{FF2B5EF4-FFF2-40B4-BE49-F238E27FC236}">
                    <a16:creationId xmlns:a16="http://schemas.microsoft.com/office/drawing/2014/main" id="{ACB7DE73-36CC-40B3-B392-71C0B1A319F4}"/>
                  </a:ext>
                </a:extLst>
              </p:cNvPr>
              <p:cNvSpPr>
                <a:spLocks/>
              </p:cNvSpPr>
              <p:nvPr/>
            </p:nvSpPr>
            <p:spPr bwMode="auto">
              <a:xfrm>
                <a:off x="2996" y="2521"/>
                <a:ext cx="268" cy="328"/>
              </a:xfrm>
              <a:custGeom>
                <a:avLst/>
                <a:gdLst>
                  <a:gd name="T0" fmla="*/ 237 w 268"/>
                  <a:gd name="T1" fmla="*/ 0 h 328"/>
                  <a:gd name="T2" fmla="*/ 268 w 268"/>
                  <a:gd name="T3" fmla="*/ 0 h 328"/>
                  <a:gd name="T4" fmla="*/ 268 w 268"/>
                  <a:gd name="T5" fmla="*/ 328 h 328"/>
                  <a:gd name="T6" fmla="*/ 0 w 268"/>
                  <a:gd name="T7" fmla="*/ 328 h 328"/>
                  <a:gd name="T8" fmla="*/ 0 w 268"/>
                  <a:gd name="T9" fmla="*/ 0 h 328"/>
                  <a:gd name="T10" fmla="*/ 32 w 268"/>
                  <a:gd name="T11" fmla="*/ 0 h 328"/>
                </a:gdLst>
                <a:ahLst/>
                <a:cxnLst>
                  <a:cxn ang="0">
                    <a:pos x="T0" y="T1"/>
                  </a:cxn>
                  <a:cxn ang="0">
                    <a:pos x="T2" y="T3"/>
                  </a:cxn>
                  <a:cxn ang="0">
                    <a:pos x="T4" y="T5"/>
                  </a:cxn>
                  <a:cxn ang="0">
                    <a:pos x="T6" y="T7"/>
                  </a:cxn>
                  <a:cxn ang="0">
                    <a:pos x="T8" y="T9"/>
                  </a:cxn>
                  <a:cxn ang="0">
                    <a:pos x="T10" y="T11"/>
                  </a:cxn>
                </a:cxnLst>
                <a:rect l="0" t="0" r="r" b="b"/>
                <a:pathLst>
                  <a:path w="268" h="328">
                    <a:moveTo>
                      <a:pt x="237" y="0"/>
                    </a:moveTo>
                    <a:lnTo>
                      <a:pt x="268" y="0"/>
                    </a:lnTo>
                    <a:lnTo>
                      <a:pt x="268" y="328"/>
                    </a:lnTo>
                    <a:lnTo>
                      <a:pt x="0" y="328"/>
                    </a:lnTo>
                    <a:lnTo>
                      <a:pt x="0" y="0"/>
                    </a:lnTo>
                    <a:lnTo>
                      <a:pt x="32"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Freeform 47">
                <a:extLst>
                  <a:ext uri="{FF2B5EF4-FFF2-40B4-BE49-F238E27FC236}">
                    <a16:creationId xmlns:a16="http://schemas.microsoft.com/office/drawing/2014/main" id="{70E465B1-4B03-45F5-A4C9-60A0423BDFDF}"/>
                  </a:ext>
                </a:extLst>
              </p:cNvPr>
              <p:cNvSpPr>
                <a:spLocks/>
              </p:cNvSpPr>
              <p:nvPr/>
            </p:nvSpPr>
            <p:spPr bwMode="auto">
              <a:xfrm>
                <a:off x="3028" y="2615"/>
                <a:ext cx="78" cy="47"/>
              </a:xfrm>
              <a:custGeom>
                <a:avLst/>
                <a:gdLst>
                  <a:gd name="T0" fmla="*/ 0 w 78"/>
                  <a:gd name="T1" fmla="*/ 15 h 47"/>
                  <a:gd name="T2" fmla="*/ 31 w 78"/>
                  <a:gd name="T3" fmla="*/ 47 h 47"/>
                  <a:gd name="T4" fmla="*/ 78 w 78"/>
                  <a:gd name="T5" fmla="*/ 0 h 47"/>
                </a:gdLst>
                <a:ahLst/>
                <a:cxnLst>
                  <a:cxn ang="0">
                    <a:pos x="T0" y="T1"/>
                  </a:cxn>
                  <a:cxn ang="0">
                    <a:pos x="T2" y="T3"/>
                  </a:cxn>
                  <a:cxn ang="0">
                    <a:pos x="T4" y="T5"/>
                  </a:cxn>
                </a:cxnLst>
                <a:rect l="0" t="0" r="r" b="b"/>
                <a:pathLst>
                  <a:path w="78" h="47">
                    <a:moveTo>
                      <a:pt x="0" y="15"/>
                    </a:moveTo>
                    <a:lnTo>
                      <a:pt x="31" y="47"/>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Line 48">
                <a:extLst>
                  <a:ext uri="{FF2B5EF4-FFF2-40B4-BE49-F238E27FC236}">
                    <a16:creationId xmlns:a16="http://schemas.microsoft.com/office/drawing/2014/main" id="{E1C24694-0EE7-4FE3-8DFE-A05D48E83B89}"/>
                  </a:ext>
                </a:extLst>
              </p:cNvPr>
              <p:cNvSpPr>
                <a:spLocks noChangeShapeType="1"/>
              </p:cNvSpPr>
              <p:nvPr/>
            </p:nvSpPr>
            <p:spPr bwMode="auto">
              <a:xfrm>
                <a:off x="3154" y="2646"/>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Freeform 49">
                <a:extLst>
                  <a:ext uri="{FF2B5EF4-FFF2-40B4-BE49-F238E27FC236}">
                    <a16:creationId xmlns:a16="http://schemas.microsoft.com/office/drawing/2014/main" id="{211DDAF6-7017-4EA8-B7EE-23E1925BE913}"/>
                  </a:ext>
                </a:extLst>
              </p:cNvPr>
              <p:cNvSpPr>
                <a:spLocks/>
              </p:cNvSpPr>
              <p:nvPr/>
            </p:nvSpPr>
            <p:spPr bwMode="auto">
              <a:xfrm>
                <a:off x="3028" y="2709"/>
                <a:ext cx="78" cy="46"/>
              </a:xfrm>
              <a:custGeom>
                <a:avLst/>
                <a:gdLst>
                  <a:gd name="T0" fmla="*/ 0 w 78"/>
                  <a:gd name="T1" fmla="*/ 15 h 46"/>
                  <a:gd name="T2" fmla="*/ 31 w 78"/>
                  <a:gd name="T3" fmla="*/ 46 h 46"/>
                  <a:gd name="T4" fmla="*/ 78 w 78"/>
                  <a:gd name="T5" fmla="*/ 0 h 46"/>
                </a:gdLst>
                <a:ahLst/>
                <a:cxnLst>
                  <a:cxn ang="0">
                    <a:pos x="T0" y="T1"/>
                  </a:cxn>
                  <a:cxn ang="0">
                    <a:pos x="T2" y="T3"/>
                  </a:cxn>
                  <a:cxn ang="0">
                    <a:pos x="T4" y="T5"/>
                  </a:cxn>
                </a:cxnLst>
                <a:rect l="0" t="0" r="r" b="b"/>
                <a:pathLst>
                  <a:path w="78" h="46">
                    <a:moveTo>
                      <a:pt x="0" y="15"/>
                    </a:moveTo>
                    <a:lnTo>
                      <a:pt x="31" y="46"/>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Line 50">
                <a:extLst>
                  <a:ext uri="{FF2B5EF4-FFF2-40B4-BE49-F238E27FC236}">
                    <a16:creationId xmlns:a16="http://schemas.microsoft.com/office/drawing/2014/main" id="{5E36E8DA-31A3-4479-B450-610AA6439EAE}"/>
                  </a:ext>
                </a:extLst>
              </p:cNvPr>
              <p:cNvSpPr>
                <a:spLocks noChangeShapeType="1"/>
              </p:cNvSpPr>
              <p:nvPr/>
            </p:nvSpPr>
            <p:spPr bwMode="auto">
              <a:xfrm>
                <a:off x="3154" y="2740"/>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49" name="Group 248">
            <a:extLst>
              <a:ext uri="{FF2B5EF4-FFF2-40B4-BE49-F238E27FC236}">
                <a16:creationId xmlns:a16="http://schemas.microsoft.com/office/drawing/2014/main" id="{053B2F0A-0BEA-4E29-938A-E83444403BD9}"/>
              </a:ext>
            </a:extLst>
          </p:cNvPr>
          <p:cNvGrpSpPr/>
          <p:nvPr/>
        </p:nvGrpSpPr>
        <p:grpSpPr>
          <a:xfrm>
            <a:off x="6100509" y="3126592"/>
            <a:ext cx="741246" cy="741246"/>
            <a:chOff x="6100509" y="3126592"/>
            <a:chExt cx="741246" cy="741246"/>
          </a:xfrm>
        </p:grpSpPr>
        <p:sp>
          <p:nvSpPr>
            <p:cNvPr id="243" name="Ellipse 60">
              <a:extLst>
                <a:ext uri="{FF2B5EF4-FFF2-40B4-BE49-F238E27FC236}">
                  <a16:creationId xmlns:a16="http://schemas.microsoft.com/office/drawing/2014/main" id="{68B28FE0-1BFC-4801-BC36-B77F0FA1090E}"/>
                </a:ext>
              </a:extLst>
            </p:cNvPr>
            <p:cNvSpPr/>
            <p:nvPr/>
          </p:nvSpPr>
          <p:spPr>
            <a:xfrm>
              <a:off x="6100509" y="3126592"/>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4" name="Group 106">
              <a:extLst>
                <a:ext uri="{FF2B5EF4-FFF2-40B4-BE49-F238E27FC236}">
                  <a16:creationId xmlns:a16="http://schemas.microsoft.com/office/drawing/2014/main" id="{FC72DB4B-219C-4AAB-A7DB-37260758BC86}"/>
                </a:ext>
              </a:extLst>
            </p:cNvPr>
            <p:cNvGrpSpPr>
              <a:grpSpLocks noChangeAspect="1"/>
            </p:cNvGrpSpPr>
            <p:nvPr/>
          </p:nvGrpSpPr>
          <p:grpSpPr bwMode="auto">
            <a:xfrm>
              <a:off x="6184168" y="3208057"/>
              <a:ext cx="511350" cy="510095"/>
              <a:chOff x="5238" y="2795"/>
              <a:chExt cx="408" cy="407"/>
            </a:xfrm>
          </p:grpSpPr>
          <p:sp>
            <p:nvSpPr>
              <p:cNvPr id="125" name="Oval 107">
                <a:extLst>
                  <a:ext uri="{FF2B5EF4-FFF2-40B4-BE49-F238E27FC236}">
                    <a16:creationId xmlns:a16="http://schemas.microsoft.com/office/drawing/2014/main" id="{47AD4342-6540-43B2-A4A9-F4177BBB80A8}"/>
                  </a:ext>
                </a:extLst>
              </p:cNvPr>
              <p:cNvSpPr>
                <a:spLocks noChangeArrowheads="1"/>
              </p:cNvSpPr>
              <p:nvPr/>
            </p:nvSpPr>
            <p:spPr bwMode="auto">
              <a:xfrm>
                <a:off x="5289" y="2846"/>
                <a:ext cx="357" cy="356"/>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Freeform 108">
                <a:extLst>
                  <a:ext uri="{FF2B5EF4-FFF2-40B4-BE49-F238E27FC236}">
                    <a16:creationId xmlns:a16="http://schemas.microsoft.com/office/drawing/2014/main" id="{A399C8A2-EBA8-4610-8718-0B94BA9993BE}"/>
                  </a:ext>
                </a:extLst>
              </p:cNvPr>
              <p:cNvSpPr>
                <a:spLocks/>
              </p:cNvSpPr>
              <p:nvPr/>
            </p:nvSpPr>
            <p:spPr bwMode="auto">
              <a:xfrm>
                <a:off x="5440" y="2996"/>
                <a:ext cx="56" cy="56"/>
              </a:xfrm>
              <a:custGeom>
                <a:avLst/>
                <a:gdLst>
                  <a:gd name="T0" fmla="*/ 21 w 26"/>
                  <a:gd name="T1" fmla="*/ 21 h 26"/>
                  <a:gd name="T2" fmla="*/ 5 w 26"/>
                  <a:gd name="T3" fmla="*/ 21 h 26"/>
                  <a:gd name="T4" fmla="*/ 5 w 26"/>
                  <a:gd name="T5" fmla="*/ 5 h 26"/>
                  <a:gd name="T6" fmla="*/ 21 w 26"/>
                  <a:gd name="T7" fmla="*/ 5 h 26"/>
                  <a:gd name="T8" fmla="*/ 21 w 26"/>
                  <a:gd name="T9" fmla="*/ 21 h 26"/>
                </a:gdLst>
                <a:ahLst/>
                <a:cxnLst>
                  <a:cxn ang="0">
                    <a:pos x="T0" y="T1"/>
                  </a:cxn>
                  <a:cxn ang="0">
                    <a:pos x="T2" y="T3"/>
                  </a:cxn>
                  <a:cxn ang="0">
                    <a:pos x="T4" y="T5"/>
                  </a:cxn>
                  <a:cxn ang="0">
                    <a:pos x="T6" y="T7"/>
                  </a:cxn>
                  <a:cxn ang="0">
                    <a:pos x="T8" y="T9"/>
                  </a:cxn>
                </a:cxnLst>
                <a:rect l="0" t="0" r="r" b="b"/>
                <a:pathLst>
                  <a:path w="26" h="26">
                    <a:moveTo>
                      <a:pt x="21" y="21"/>
                    </a:moveTo>
                    <a:cubicBezTo>
                      <a:pt x="17" y="26"/>
                      <a:pt x="9" y="26"/>
                      <a:pt x="5" y="21"/>
                    </a:cubicBezTo>
                    <a:cubicBezTo>
                      <a:pt x="0" y="17"/>
                      <a:pt x="0" y="9"/>
                      <a:pt x="5" y="5"/>
                    </a:cubicBezTo>
                    <a:cubicBezTo>
                      <a:pt x="9" y="0"/>
                      <a:pt x="17" y="0"/>
                      <a:pt x="21" y="5"/>
                    </a:cubicBezTo>
                    <a:cubicBezTo>
                      <a:pt x="26" y="9"/>
                      <a:pt x="26" y="17"/>
                      <a:pt x="21" y="21"/>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Line 109">
                <a:extLst>
                  <a:ext uri="{FF2B5EF4-FFF2-40B4-BE49-F238E27FC236}">
                    <a16:creationId xmlns:a16="http://schemas.microsoft.com/office/drawing/2014/main" id="{F6DD1C61-9590-4327-9EFB-963BC1C55315}"/>
                  </a:ext>
                </a:extLst>
              </p:cNvPr>
              <p:cNvSpPr>
                <a:spLocks noChangeShapeType="1"/>
              </p:cNvSpPr>
              <p:nvPr/>
            </p:nvSpPr>
            <p:spPr bwMode="auto">
              <a:xfrm>
                <a:off x="5434" y="2795"/>
                <a:ext cx="6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Line 110">
                <a:extLst>
                  <a:ext uri="{FF2B5EF4-FFF2-40B4-BE49-F238E27FC236}">
                    <a16:creationId xmlns:a16="http://schemas.microsoft.com/office/drawing/2014/main" id="{C73A823A-59F9-42C4-91EF-3A7F6C5DC2E5}"/>
                  </a:ext>
                </a:extLst>
              </p:cNvPr>
              <p:cNvSpPr>
                <a:spLocks noChangeShapeType="1"/>
              </p:cNvSpPr>
              <p:nvPr/>
            </p:nvSpPr>
            <p:spPr bwMode="auto">
              <a:xfrm>
                <a:off x="5468" y="2795"/>
                <a:ext cx="0" cy="51"/>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Line 111">
                <a:extLst>
                  <a:ext uri="{FF2B5EF4-FFF2-40B4-BE49-F238E27FC236}">
                    <a16:creationId xmlns:a16="http://schemas.microsoft.com/office/drawing/2014/main" id="{ACB31989-E456-47DA-A804-3569E1D39456}"/>
                  </a:ext>
                </a:extLst>
              </p:cNvPr>
              <p:cNvSpPr>
                <a:spLocks noChangeShapeType="1"/>
              </p:cNvSpPr>
              <p:nvPr/>
            </p:nvSpPr>
            <p:spPr bwMode="auto">
              <a:xfrm>
                <a:off x="5604" y="2846"/>
                <a:ext cx="42" cy="42"/>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Line 112">
                <a:extLst>
                  <a:ext uri="{FF2B5EF4-FFF2-40B4-BE49-F238E27FC236}">
                    <a16:creationId xmlns:a16="http://schemas.microsoft.com/office/drawing/2014/main" id="{684274CF-7F88-4991-8580-0CB63004E2ED}"/>
                  </a:ext>
                </a:extLst>
              </p:cNvPr>
              <p:cNvSpPr>
                <a:spLocks noChangeShapeType="1"/>
              </p:cNvSpPr>
              <p:nvPr/>
            </p:nvSpPr>
            <p:spPr bwMode="auto">
              <a:xfrm flipH="1">
                <a:off x="5593" y="2867"/>
                <a:ext cx="32" cy="32"/>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Line 113">
                <a:extLst>
                  <a:ext uri="{FF2B5EF4-FFF2-40B4-BE49-F238E27FC236}">
                    <a16:creationId xmlns:a16="http://schemas.microsoft.com/office/drawing/2014/main" id="{C7215CC8-FAD7-4655-8364-E3F20C3B9DFA}"/>
                  </a:ext>
                </a:extLst>
              </p:cNvPr>
              <p:cNvSpPr>
                <a:spLocks noChangeShapeType="1"/>
              </p:cNvSpPr>
              <p:nvPr/>
            </p:nvSpPr>
            <p:spPr bwMode="auto">
              <a:xfrm flipH="1">
                <a:off x="5425" y="3041"/>
                <a:ext cx="26" cy="26"/>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Line 114">
                <a:extLst>
                  <a:ext uri="{FF2B5EF4-FFF2-40B4-BE49-F238E27FC236}">
                    <a16:creationId xmlns:a16="http://schemas.microsoft.com/office/drawing/2014/main" id="{6F6A52EB-F6DF-4B12-B1F6-793674EE276F}"/>
                  </a:ext>
                </a:extLst>
              </p:cNvPr>
              <p:cNvSpPr>
                <a:spLocks noChangeShapeType="1"/>
              </p:cNvSpPr>
              <p:nvPr/>
            </p:nvSpPr>
            <p:spPr bwMode="auto">
              <a:xfrm>
                <a:off x="5272" y="2914"/>
                <a:ext cx="94"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Line 115">
                <a:extLst>
                  <a:ext uri="{FF2B5EF4-FFF2-40B4-BE49-F238E27FC236}">
                    <a16:creationId xmlns:a16="http://schemas.microsoft.com/office/drawing/2014/main" id="{0AE98523-0BAE-472B-BDEB-7C449161DF12}"/>
                  </a:ext>
                </a:extLst>
              </p:cNvPr>
              <p:cNvSpPr>
                <a:spLocks noChangeShapeType="1"/>
              </p:cNvSpPr>
              <p:nvPr/>
            </p:nvSpPr>
            <p:spPr bwMode="auto">
              <a:xfrm>
                <a:off x="5238" y="2990"/>
                <a:ext cx="8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Line 116">
                <a:extLst>
                  <a:ext uri="{FF2B5EF4-FFF2-40B4-BE49-F238E27FC236}">
                    <a16:creationId xmlns:a16="http://schemas.microsoft.com/office/drawing/2014/main" id="{B18F8083-1F9A-4AC3-A14D-463BC40FF661}"/>
                  </a:ext>
                </a:extLst>
              </p:cNvPr>
              <p:cNvSpPr>
                <a:spLocks noChangeShapeType="1"/>
              </p:cNvSpPr>
              <p:nvPr/>
            </p:nvSpPr>
            <p:spPr bwMode="auto">
              <a:xfrm>
                <a:off x="5255" y="3084"/>
                <a:ext cx="8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Line 117">
                <a:extLst>
                  <a:ext uri="{FF2B5EF4-FFF2-40B4-BE49-F238E27FC236}">
                    <a16:creationId xmlns:a16="http://schemas.microsoft.com/office/drawing/2014/main" id="{2B7E6264-B02E-4F8B-A831-E94D0152BD37}"/>
                  </a:ext>
                </a:extLst>
              </p:cNvPr>
              <p:cNvSpPr>
                <a:spLocks noChangeShapeType="1"/>
              </p:cNvSpPr>
              <p:nvPr/>
            </p:nvSpPr>
            <p:spPr bwMode="auto">
              <a:xfrm>
                <a:off x="5281" y="3118"/>
                <a:ext cx="76"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Line 118">
                <a:extLst>
                  <a:ext uri="{FF2B5EF4-FFF2-40B4-BE49-F238E27FC236}">
                    <a16:creationId xmlns:a16="http://schemas.microsoft.com/office/drawing/2014/main" id="{1A7AA234-8F13-4797-814D-BC247789B746}"/>
                  </a:ext>
                </a:extLst>
              </p:cNvPr>
              <p:cNvSpPr>
                <a:spLocks noChangeShapeType="1"/>
              </p:cNvSpPr>
              <p:nvPr/>
            </p:nvSpPr>
            <p:spPr bwMode="auto">
              <a:xfrm flipH="1">
                <a:off x="5485" y="2926"/>
                <a:ext cx="81" cy="81"/>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50" name="Group 249">
            <a:extLst>
              <a:ext uri="{FF2B5EF4-FFF2-40B4-BE49-F238E27FC236}">
                <a16:creationId xmlns:a16="http://schemas.microsoft.com/office/drawing/2014/main" id="{56CE69C4-4F37-4630-840C-6A544B1D1C4A}"/>
              </a:ext>
            </a:extLst>
          </p:cNvPr>
          <p:cNvGrpSpPr/>
          <p:nvPr/>
        </p:nvGrpSpPr>
        <p:grpSpPr>
          <a:xfrm>
            <a:off x="6100509" y="4610436"/>
            <a:ext cx="741246" cy="741246"/>
            <a:chOff x="6100509" y="4610436"/>
            <a:chExt cx="741246" cy="741246"/>
          </a:xfrm>
        </p:grpSpPr>
        <p:sp>
          <p:nvSpPr>
            <p:cNvPr id="244" name="Ellipse 60">
              <a:extLst>
                <a:ext uri="{FF2B5EF4-FFF2-40B4-BE49-F238E27FC236}">
                  <a16:creationId xmlns:a16="http://schemas.microsoft.com/office/drawing/2014/main" id="{4E29BA90-E170-4A4F-87BD-111CC4CFCAA1}"/>
                </a:ext>
              </a:extLst>
            </p:cNvPr>
            <p:cNvSpPr/>
            <p:nvPr/>
          </p:nvSpPr>
          <p:spPr>
            <a:xfrm>
              <a:off x="6100509"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4" name="Group 19">
              <a:extLst>
                <a:ext uri="{FF2B5EF4-FFF2-40B4-BE49-F238E27FC236}">
                  <a16:creationId xmlns:a16="http://schemas.microsoft.com/office/drawing/2014/main" id="{9DF58B0E-B734-43DE-B791-DDC26E110519}"/>
                </a:ext>
              </a:extLst>
            </p:cNvPr>
            <p:cNvGrpSpPr>
              <a:grpSpLocks noChangeAspect="1"/>
            </p:cNvGrpSpPr>
            <p:nvPr/>
          </p:nvGrpSpPr>
          <p:grpSpPr bwMode="auto">
            <a:xfrm>
              <a:off x="6258362" y="4739118"/>
              <a:ext cx="425541" cy="426733"/>
              <a:chOff x="5448" y="2047"/>
              <a:chExt cx="357" cy="358"/>
            </a:xfrm>
          </p:grpSpPr>
          <p:sp>
            <p:nvSpPr>
              <p:cNvPr id="115" name="Freeform 20">
                <a:extLst>
                  <a:ext uri="{FF2B5EF4-FFF2-40B4-BE49-F238E27FC236}">
                    <a16:creationId xmlns:a16="http://schemas.microsoft.com/office/drawing/2014/main" id="{8F7179F3-BAEA-42C4-9BBE-F3EEDE650922}"/>
                  </a:ext>
                </a:extLst>
              </p:cNvPr>
              <p:cNvSpPr>
                <a:spLocks/>
              </p:cNvSpPr>
              <p:nvPr/>
            </p:nvSpPr>
            <p:spPr bwMode="auto">
              <a:xfrm>
                <a:off x="5541" y="2218"/>
                <a:ext cx="78" cy="125"/>
              </a:xfrm>
              <a:custGeom>
                <a:avLst/>
                <a:gdLst>
                  <a:gd name="T0" fmla="*/ 0 w 20"/>
                  <a:gd name="T1" fmla="*/ 24 h 32"/>
                  <a:gd name="T2" fmla="*/ 0 w 20"/>
                  <a:gd name="T3" fmla="*/ 24 h 32"/>
                  <a:gd name="T4" fmla="*/ 8 w 20"/>
                  <a:gd name="T5" fmla="*/ 32 h 32"/>
                  <a:gd name="T6" fmla="*/ 12 w 20"/>
                  <a:gd name="T7" fmla="*/ 32 h 32"/>
                  <a:gd name="T8" fmla="*/ 20 w 20"/>
                  <a:gd name="T9" fmla="*/ 24 h 32"/>
                  <a:gd name="T10" fmla="*/ 20 w 20"/>
                  <a:gd name="T11" fmla="*/ 24 h 32"/>
                  <a:gd name="T12" fmla="*/ 20 w 20"/>
                  <a:gd name="T13" fmla="*/ 24 h 32"/>
                  <a:gd name="T14" fmla="*/ 12 w 20"/>
                  <a:gd name="T15" fmla="*/ 16 h 32"/>
                  <a:gd name="T16" fmla="*/ 8 w 20"/>
                  <a:gd name="T17" fmla="*/ 16 h 32"/>
                  <a:gd name="T18" fmla="*/ 12 w 20"/>
                  <a:gd name="T19" fmla="*/ 16 h 32"/>
                  <a:gd name="T20" fmla="*/ 20 w 20"/>
                  <a:gd name="T21" fmla="*/ 8 h 32"/>
                  <a:gd name="T22" fmla="*/ 20 w 20"/>
                  <a:gd name="T23" fmla="*/ 8 h 32"/>
                  <a:gd name="T24" fmla="*/ 20 w 20"/>
                  <a:gd name="T25" fmla="*/ 8 h 32"/>
                  <a:gd name="T26" fmla="*/ 12 w 20"/>
                  <a:gd name="T27" fmla="*/ 0 h 32"/>
                  <a:gd name="T28" fmla="*/ 8 w 20"/>
                  <a:gd name="T29" fmla="*/ 0 h 32"/>
                  <a:gd name="T30" fmla="*/ 0 w 20"/>
                  <a:gd name="T31" fmla="*/ 8 h 32"/>
                  <a:gd name="T32" fmla="*/ 0 w 20"/>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2">
                    <a:moveTo>
                      <a:pt x="0" y="24"/>
                    </a:moveTo>
                    <a:cubicBezTo>
                      <a:pt x="0" y="24"/>
                      <a:pt x="0" y="24"/>
                      <a:pt x="0" y="24"/>
                    </a:cubicBezTo>
                    <a:cubicBezTo>
                      <a:pt x="0" y="28"/>
                      <a:pt x="4" y="32"/>
                      <a:pt x="8" y="32"/>
                    </a:cubicBezTo>
                    <a:cubicBezTo>
                      <a:pt x="12" y="32"/>
                      <a:pt x="12" y="32"/>
                      <a:pt x="12" y="32"/>
                    </a:cubicBezTo>
                    <a:cubicBezTo>
                      <a:pt x="16" y="32"/>
                      <a:pt x="20" y="28"/>
                      <a:pt x="20" y="24"/>
                    </a:cubicBezTo>
                    <a:cubicBezTo>
                      <a:pt x="20" y="24"/>
                      <a:pt x="20" y="24"/>
                      <a:pt x="20" y="24"/>
                    </a:cubicBezTo>
                    <a:cubicBezTo>
                      <a:pt x="20" y="24"/>
                      <a:pt x="20" y="24"/>
                      <a:pt x="20" y="24"/>
                    </a:cubicBezTo>
                    <a:cubicBezTo>
                      <a:pt x="20" y="20"/>
                      <a:pt x="16" y="16"/>
                      <a:pt x="12" y="16"/>
                    </a:cubicBezTo>
                    <a:cubicBezTo>
                      <a:pt x="8" y="16"/>
                      <a:pt x="8" y="16"/>
                      <a:pt x="8" y="16"/>
                    </a:cubicBezTo>
                    <a:cubicBezTo>
                      <a:pt x="12" y="16"/>
                      <a:pt x="12" y="16"/>
                      <a:pt x="12" y="16"/>
                    </a:cubicBezTo>
                    <a:cubicBezTo>
                      <a:pt x="16" y="16"/>
                      <a:pt x="20" y="12"/>
                      <a:pt x="20" y="8"/>
                    </a:cubicBezTo>
                    <a:cubicBezTo>
                      <a:pt x="20" y="8"/>
                      <a:pt x="20" y="8"/>
                      <a:pt x="20" y="8"/>
                    </a:cubicBezTo>
                    <a:cubicBezTo>
                      <a:pt x="20" y="8"/>
                      <a:pt x="20" y="8"/>
                      <a:pt x="20" y="8"/>
                    </a:cubicBezTo>
                    <a:cubicBezTo>
                      <a:pt x="20" y="4"/>
                      <a:pt x="16" y="0"/>
                      <a:pt x="12" y="0"/>
                    </a:cubicBezTo>
                    <a:cubicBezTo>
                      <a:pt x="8" y="0"/>
                      <a:pt x="8" y="0"/>
                      <a:pt x="8" y="0"/>
                    </a:cubicBezTo>
                    <a:cubicBezTo>
                      <a:pt x="4" y="0"/>
                      <a:pt x="0" y="4"/>
                      <a:pt x="0" y="8"/>
                    </a:cubicBezTo>
                    <a:cubicBezTo>
                      <a:pt x="0" y="8"/>
                      <a:pt x="0" y="8"/>
                      <a:pt x="0" y="8"/>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Freeform 21">
                <a:extLst>
                  <a:ext uri="{FF2B5EF4-FFF2-40B4-BE49-F238E27FC236}">
                    <a16:creationId xmlns:a16="http://schemas.microsoft.com/office/drawing/2014/main" id="{FC0E18B7-6BD3-42EB-BBE5-22D0B6FF8C0C}"/>
                  </a:ext>
                </a:extLst>
              </p:cNvPr>
              <p:cNvSpPr>
                <a:spLocks/>
              </p:cNvSpPr>
              <p:nvPr/>
            </p:nvSpPr>
            <p:spPr bwMode="auto">
              <a:xfrm>
                <a:off x="5448" y="2094"/>
                <a:ext cx="357" cy="311"/>
              </a:xfrm>
              <a:custGeom>
                <a:avLst/>
                <a:gdLst>
                  <a:gd name="T0" fmla="*/ 88 w 92"/>
                  <a:gd name="T1" fmla="*/ 80 h 80"/>
                  <a:gd name="T2" fmla="*/ 4 w 92"/>
                  <a:gd name="T3" fmla="*/ 80 h 80"/>
                  <a:gd name="T4" fmla="*/ 0 w 92"/>
                  <a:gd name="T5" fmla="*/ 76 h 80"/>
                  <a:gd name="T6" fmla="*/ 0 w 92"/>
                  <a:gd name="T7" fmla="*/ 4 h 80"/>
                  <a:gd name="T8" fmla="*/ 4 w 92"/>
                  <a:gd name="T9" fmla="*/ 0 h 80"/>
                  <a:gd name="T10" fmla="*/ 88 w 92"/>
                  <a:gd name="T11" fmla="*/ 0 h 80"/>
                  <a:gd name="T12" fmla="*/ 92 w 92"/>
                  <a:gd name="T13" fmla="*/ 4 h 80"/>
                  <a:gd name="T14" fmla="*/ 92 w 92"/>
                  <a:gd name="T15" fmla="*/ 76 h 80"/>
                  <a:gd name="T16" fmla="*/ 88 w 92"/>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8" y="80"/>
                    </a:moveTo>
                    <a:cubicBezTo>
                      <a:pt x="4" y="80"/>
                      <a:pt x="4" y="80"/>
                      <a:pt x="4" y="80"/>
                    </a:cubicBezTo>
                    <a:cubicBezTo>
                      <a:pt x="2" y="80"/>
                      <a:pt x="0" y="78"/>
                      <a:pt x="0" y="76"/>
                    </a:cubicBezTo>
                    <a:cubicBezTo>
                      <a:pt x="0" y="4"/>
                      <a:pt x="0" y="4"/>
                      <a:pt x="0" y="4"/>
                    </a:cubicBezTo>
                    <a:cubicBezTo>
                      <a:pt x="0" y="2"/>
                      <a:pt x="2" y="0"/>
                      <a:pt x="4" y="0"/>
                    </a:cubicBezTo>
                    <a:cubicBezTo>
                      <a:pt x="88" y="0"/>
                      <a:pt x="88" y="0"/>
                      <a:pt x="88" y="0"/>
                    </a:cubicBezTo>
                    <a:cubicBezTo>
                      <a:pt x="90" y="0"/>
                      <a:pt x="92" y="2"/>
                      <a:pt x="92" y="4"/>
                    </a:cubicBezTo>
                    <a:cubicBezTo>
                      <a:pt x="92" y="76"/>
                      <a:pt x="92" y="76"/>
                      <a:pt x="92" y="76"/>
                    </a:cubicBezTo>
                    <a:cubicBezTo>
                      <a:pt x="92" y="78"/>
                      <a:pt x="90" y="80"/>
                      <a:pt x="88" y="80"/>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Line 22">
                <a:extLst>
                  <a:ext uri="{FF2B5EF4-FFF2-40B4-BE49-F238E27FC236}">
                    <a16:creationId xmlns:a16="http://schemas.microsoft.com/office/drawing/2014/main" id="{F3A640B4-46F0-4409-A73E-B9E81059C66E}"/>
                  </a:ext>
                </a:extLst>
              </p:cNvPr>
              <p:cNvSpPr>
                <a:spLocks noChangeShapeType="1"/>
              </p:cNvSpPr>
              <p:nvPr/>
            </p:nvSpPr>
            <p:spPr bwMode="auto">
              <a:xfrm>
                <a:off x="5448" y="2172"/>
                <a:ext cx="357"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Line 23">
                <a:extLst>
                  <a:ext uri="{FF2B5EF4-FFF2-40B4-BE49-F238E27FC236}">
                    <a16:creationId xmlns:a16="http://schemas.microsoft.com/office/drawing/2014/main" id="{E25A87EA-1CFB-4C4A-8E69-B2D4AD89BE41}"/>
                  </a:ext>
                </a:extLst>
              </p:cNvPr>
              <p:cNvSpPr>
                <a:spLocks noChangeShapeType="1"/>
              </p:cNvSpPr>
              <p:nvPr/>
            </p:nvSpPr>
            <p:spPr bwMode="auto">
              <a:xfrm>
                <a:off x="5743"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Line 24">
                <a:extLst>
                  <a:ext uri="{FF2B5EF4-FFF2-40B4-BE49-F238E27FC236}">
                    <a16:creationId xmlns:a16="http://schemas.microsoft.com/office/drawing/2014/main" id="{43E117CF-B6A4-4128-8A9D-B814D692EB4A}"/>
                  </a:ext>
                </a:extLst>
              </p:cNvPr>
              <p:cNvSpPr>
                <a:spLocks noChangeShapeType="1"/>
              </p:cNvSpPr>
              <p:nvPr/>
            </p:nvSpPr>
            <p:spPr bwMode="auto">
              <a:xfrm>
                <a:off x="5510"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Freeform 25">
                <a:extLst>
                  <a:ext uri="{FF2B5EF4-FFF2-40B4-BE49-F238E27FC236}">
                    <a16:creationId xmlns:a16="http://schemas.microsoft.com/office/drawing/2014/main" id="{D2A52365-6044-4B9E-9706-C7EE8F9C39AF}"/>
                  </a:ext>
                </a:extLst>
              </p:cNvPr>
              <p:cNvSpPr>
                <a:spLocks/>
              </p:cNvSpPr>
              <p:nvPr/>
            </p:nvSpPr>
            <p:spPr bwMode="auto">
              <a:xfrm>
                <a:off x="5665" y="2218"/>
                <a:ext cx="31" cy="125"/>
              </a:xfrm>
              <a:custGeom>
                <a:avLst/>
                <a:gdLst>
                  <a:gd name="T0" fmla="*/ 31 w 31"/>
                  <a:gd name="T1" fmla="*/ 125 h 125"/>
                  <a:gd name="T2" fmla="*/ 31 w 31"/>
                  <a:gd name="T3" fmla="*/ 0 h 125"/>
                  <a:gd name="T4" fmla="*/ 0 w 31"/>
                  <a:gd name="T5" fmla="*/ 31 h 125"/>
                </a:gdLst>
                <a:ahLst/>
                <a:cxnLst>
                  <a:cxn ang="0">
                    <a:pos x="T0" y="T1"/>
                  </a:cxn>
                  <a:cxn ang="0">
                    <a:pos x="T2" y="T3"/>
                  </a:cxn>
                  <a:cxn ang="0">
                    <a:pos x="T4" y="T5"/>
                  </a:cxn>
                </a:cxnLst>
                <a:rect l="0" t="0" r="r" b="b"/>
                <a:pathLst>
                  <a:path w="31" h="125">
                    <a:moveTo>
                      <a:pt x="31" y="125"/>
                    </a:moveTo>
                    <a:lnTo>
                      <a:pt x="31" y="0"/>
                    </a:lnTo>
                    <a:lnTo>
                      <a:pt x="0" y="31"/>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8" name="Group 27">
            <a:extLst>
              <a:ext uri="{FF2B5EF4-FFF2-40B4-BE49-F238E27FC236}">
                <a16:creationId xmlns:a16="http://schemas.microsoft.com/office/drawing/2014/main" id="{22D8010E-F780-4324-9F13-54DEF6D18A51}"/>
              </a:ext>
            </a:extLst>
          </p:cNvPr>
          <p:cNvGrpSpPr/>
          <p:nvPr/>
        </p:nvGrpSpPr>
        <p:grpSpPr>
          <a:xfrm>
            <a:off x="407988" y="4610436"/>
            <a:ext cx="741246" cy="741246"/>
            <a:chOff x="407988" y="4610436"/>
            <a:chExt cx="741246" cy="741246"/>
          </a:xfrm>
        </p:grpSpPr>
        <p:sp>
          <p:nvSpPr>
            <p:cNvPr id="247" name="Ellipse 60">
              <a:extLst>
                <a:ext uri="{FF2B5EF4-FFF2-40B4-BE49-F238E27FC236}">
                  <a16:creationId xmlns:a16="http://schemas.microsoft.com/office/drawing/2014/main" id="{75883A40-F435-4FAB-947E-3B335A924667}"/>
                </a:ext>
              </a:extLst>
            </p:cNvPr>
            <p:cNvSpPr/>
            <p:nvPr/>
          </p:nvSpPr>
          <p:spPr>
            <a:xfrm>
              <a:off x="407988"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1" name="Group 41">
              <a:extLst>
                <a:ext uri="{FF2B5EF4-FFF2-40B4-BE49-F238E27FC236}">
                  <a16:creationId xmlns:a16="http://schemas.microsoft.com/office/drawing/2014/main" id="{69CE6579-925A-4198-8BD0-781C05B5A776}"/>
                </a:ext>
              </a:extLst>
            </p:cNvPr>
            <p:cNvGrpSpPr>
              <a:grpSpLocks noChangeAspect="1"/>
            </p:cNvGrpSpPr>
            <p:nvPr/>
          </p:nvGrpSpPr>
          <p:grpSpPr bwMode="auto">
            <a:xfrm>
              <a:off x="554238" y="4721694"/>
              <a:ext cx="476524" cy="477122"/>
              <a:chOff x="5380" y="106"/>
              <a:chExt cx="798" cy="799"/>
            </a:xfrm>
          </p:grpSpPr>
          <p:sp>
            <p:nvSpPr>
              <p:cNvPr id="122" name="Freeform 42">
                <a:extLst>
                  <a:ext uri="{FF2B5EF4-FFF2-40B4-BE49-F238E27FC236}">
                    <a16:creationId xmlns:a16="http://schemas.microsoft.com/office/drawing/2014/main" id="{E4060558-67B5-40C3-BBBD-5B72B9760E27}"/>
                  </a:ext>
                </a:extLst>
              </p:cNvPr>
              <p:cNvSpPr>
                <a:spLocks/>
              </p:cNvSpPr>
              <p:nvPr/>
            </p:nvSpPr>
            <p:spPr bwMode="auto">
              <a:xfrm>
                <a:off x="5380" y="208"/>
                <a:ext cx="697" cy="697"/>
              </a:xfrm>
              <a:custGeom>
                <a:avLst/>
                <a:gdLst>
                  <a:gd name="T0" fmla="*/ 173 w 337"/>
                  <a:gd name="T1" fmla="*/ 0 h 337"/>
                  <a:gd name="T2" fmla="*/ 11 w 337"/>
                  <a:gd name="T3" fmla="*/ 182 h 337"/>
                  <a:gd name="T4" fmla="*/ 155 w 337"/>
                  <a:gd name="T5" fmla="*/ 326 h 337"/>
                  <a:gd name="T6" fmla="*/ 337 w 337"/>
                  <a:gd name="T7" fmla="*/ 164 h 337"/>
                  <a:gd name="T8" fmla="*/ 173 w 337"/>
                  <a:gd name="T9" fmla="*/ 164 h 337"/>
                  <a:gd name="T10" fmla="*/ 173 w 337"/>
                  <a:gd name="T11" fmla="*/ 0 h 337"/>
                </a:gdLst>
                <a:ahLst/>
                <a:cxnLst>
                  <a:cxn ang="0">
                    <a:pos x="T0" y="T1"/>
                  </a:cxn>
                  <a:cxn ang="0">
                    <a:pos x="T2" y="T3"/>
                  </a:cxn>
                  <a:cxn ang="0">
                    <a:pos x="T4" y="T5"/>
                  </a:cxn>
                  <a:cxn ang="0">
                    <a:pos x="T6" y="T7"/>
                  </a:cxn>
                  <a:cxn ang="0">
                    <a:pos x="T8" y="T9"/>
                  </a:cxn>
                  <a:cxn ang="0">
                    <a:pos x="T10" y="T11"/>
                  </a:cxn>
                </a:cxnLst>
                <a:rect l="0" t="0" r="r" b="b"/>
                <a:pathLst>
                  <a:path w="337" h="337">
                    <a:moveTo>
                      <a:pt x="173" y="0"/>
                    </a:moveTo>
                    <a:cubicBezTo>
                      <a:pt x="77" y="0"/>
                      <a:pt x="0" y="84"/>
                      <a:pt x="11" y="182"/>
                    </a:cubicBezTo>
                    <a:cubicBezTo>
                      <a:pt x="19" y="257"/>
                      <a:pt x="80" y="318"/>
                      <a:pt x="155" y="326"/>
                    </a:cubicBezTo>
                    <a:cubicBezTo>
                      <a:pt x="253" y="337"/>
                      <a:pt x="337" y="260"/>
                      <a:pt x="337" y="164"/>
                    </a:cubicBezTo>
                    <a:cubicBezTo>
                      <a:pt x="173" y="164"/>
                      <a:pt x="173" y="164"/>
                      <a:pt x="173" y="164"/>
                    </a:cubicBezTo>
                    <a:lnTo>
                      <a:pt x="173" y="0"/>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Freeform 43">
                <a:extLst>
                  <a:ext uri="{FF2B5EF4-FFF2-40B4-BE49-F238E27FC236}">
                    <a16:creationId xmlns:a16="http://schemas.microsoft.com/office/drawing/2014/main" id="{719CCF36-8D1D-4468-9BEC-8A074132DD22}"/>
                  </a:ext>
                </a:extLst>
              </p:cNvPr>
              <p:cNvSpPr>
                <a:spLocks/>
              </p:cNvSpPr>
              <p:nvPr/>
            </p:nvSpPr>
            <p:spPr bwMode="auto">
              <a:xfrm>
                <a:off x="5841" y="106"/>
                <a:ext cx="337" cy="337"/>
              </a:xfrm>
              <a:custGeom>
                <a:avLst/>
                <a:gdLst>
                  <a:gd name="T0" fmla="*/ 0 w 163"/>
                  <a:gd name="T1" fmla="*/ 163 h 163"/>
                  <a:gd name="T2" fmla="*/ 163 w 163"/>
                  <a:gd name="T3" fmla="*/ 163 h 163"/>
                  <a:gd name="T4" fmla="*/ 0 w 163"/>
                  <a:gd name="T5" fmla="*/ 0 h 163"/>
                  <a:gd name="T6" fmla="*/ 0 w 163"/>
                  <a:gd name="T7" fmla="*/ 163 h 163"/>
                </a:gdLst>
                <a:ahLst/>
                <a:cxnLst>
                  <a:cxn ang="0">
                    <a:pos x="T0" y="T1"/>
                  </a:cxn>
                  <a:cxn ang="0">
                    <a:pos x="T2" y="T3"/>
                  </a:cxn>
                  <a:cxn ang="0">
                    <a:pos x="T4" y="T5"/>
                  </a:cxn>
                  <a:cxn ang="0">
                    <a:pos x="T6" y="T7"/>
                  </a:cxn>
                </a:cxnLst>
                <a:rect l="0" t="0" r="r" b="b"/>
                <a:pathLst>
                  <a:path w="163" h="163">
                    <a:moveTo>
                      <a:pt x="0" y="163"/>
                    </a:moveTo>
                    <a:cubicBezTo>
                      <a:pt x="163" y="163"/>
                      <a:pt x="163" y="163"/>
                      <a:pt x="163" y="163"/>
                    </a:cubicBezTo>
                    <a:cubicBezTo>
                      <a:pt x="163" y="73"/>
                      <a:pt x="90" y="0"/>
                      <a:pt x="0" y="0"/>
                    </a:cubicBezTo>
                    <a:lnTo>
                      <a:pt x="0" y="163"/>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7" name="Group 26">
            <a:extLst>
              <a:ext uri="{FF2B5EF4-FFF2-40B4-BE49-F238E27FC236}">
                <a16:creationId xmlns:a16="http://schemas.microsoft.com/office/drawing/2014/main" id="{61E2F72B-9B06-47F7-A8C4-36539F88418B}"/>
              </a:ext>
            </a:extLst>
          </p:cNvPr>
          <p:cNvGrpSpPr/>
          <p:nvPr/>
        </p:nvGrpSpPr>
        <p:grpSpPr>
          <a:xfrm>
            <a:off x="407988" y="1642748"/>
            <a:ext cx="741246" cy="741246"/>
            <a:chOff x="407988" y="1642748"/>
            <a:chExt cx="741246" cy="741246"/>
          </a:xfrm>
        </p:grpSpPr>
        <p:sp>
          <p:nvSpPr>
            <p:cNvPr id="245" name="Ellipse 60">
              <a:extLst>
                <a:ext uri="{FF2B5EF4-FFF2-40B4-BE49-F238E27FC236}">
                  <a16:creationId xmlns:a16="http://schemas.microsoft.com/office/drawing/2014/main" id="{ADF6D461-3D47-46A3-99C9-214F03239CF4}"/>
                </a:ext>
              </a:extLst>
            </p:cNvPr>
            <p:cNvSpPr/>
            <p:nvPr/>
          </p:nvSpPr>
          <p:spPr>
            <a:xfrm>
              <a:off x="407988"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E1BFED18-9C3D-46FB-903F-1E7BD1D4DC2D}"/>
                </a:ext>
              </a:extLst>
            </p:cNvPr>
            <p:cNvGrpSpPr/>
            <p:nvPr/>
          </p:nvGrpSpPr>
          <p:grpSpPr>
            <a:xfrm>
              <a:off x="536561" y="1777772"/>
              <a:ext cx="467474" cy="471199"/>
              <a:chOff x="-280784" y="1727394"/>
              <a:chExt cx="361897" cy="364781"/>
            </a:xfrm>
          </p:grpSpPr>
          <p:sp>
            <p:nvSpPr>
              <p:cNvPr id="138" name="Freeform 20">
                <a:extLst>
                  <a:ext uri="{FF2B5EF4-FFF2-40B4-BE49-F238E27FC236}">
                    <a16:creationId xmlns:a16="http://schemas.microsoft.com/office/drawing/2014/main" id="{4A5C2860-942A-45BF-9E31-9E94C4DC02BA}"/>
                  </a:ext>
                </a:extLst>
              </p:cNvPr>
              <p:cNvSpPr>
                <a:spLocks/>
              </p:cNvSpPr>
              <p:nvPr/>
            </p:nvSpPr>
            <p:spPr bwMode="auto">
              <a:xfrm>
                <a:off x="-207251" y="1874460"/>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Oval 21">
                <a:extLst>
                  <a:ext uri="{FF2B5EF4-FFF2-40B4-BE49-F238E27FC236}">
                    <a16:creationId xmlns:a16="http://schemas.microsoft.com/office/drawing/2014/main" id="{00328716-B4A4-4858-A913-579D68E1432B}"/>
                  </a:ext>
                </a:extLst>
              </p:cNvPr>
              <p:cNvSpPr>
                <a:spLocks noChangeArrowheads="1"/>
              </p:cNvSpPr>
              <p:nvPr/>
            </p:nvSpPr>
            <p:spPr bwMode="auto">
              <a:xfrm>
                <a:off x="-280784" y="1727394"/>
                <a:ext cx="269621" cy="269621"/>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Freeform 22">
                <a:extLst>
                  <a:ext uri="{FF2B5EF4-FFF2-40B4-BE49-F238E27FC236}">
                    <a16:creationId xmlns:a16="http://schemas.microsoft.com/office/drawing/2014/main" id="{63C7EF10-9D29-47CF-B13E-0618202628AB}"/>
                  </a:ext>
                </a:extLst>
              </p:cNvPr>
              <p:cNvSpPr>
                <a:spLocks/>
              </p:cNvSpPr>
              <p:nvPr/>
            </p:nvSpPr>
            <p:spPr bwMode="auto">
              <a:xfrm>
                <a:off x="-182740" y="1776416"/>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Freeform 31">
                <a:extLst>
                  <a:ext uri="{FF2B5EF4-FFF2-40B4-BE49-F238E27FC236}">
                    <a16:creationId xmlns:a16="http://schemas.microsoft.com/office/drawing/2014/main" id="{D5E00411-A534-44E2-9457-6B5576852470}"/>
                  </a:ext>
                </a:extLst>
              </p:cNvPr>
              <p:cNvSpPr>
                <a:spLocks/>
              </p:cNvSpPr>
              <p:nvPr/>
            </p:nvSpPr>
            <p:spPr bwMode="auto">
              <a:xfrm>
                <a:off x="-76045" y="1936458"/>
                <a:ext cx="157158" cy="155717"/>
              </a:xfrm>
              <a:custGeom>
                <a:avLst/>
                <a:gdLst>
                  <a:gd name="T0" fmla="*/ 14 w 51"/>
                  <a:gd name="T1" fmla="*/ 0 h 51"/>
                  <a:gd name="T2" fmla="*/ 48 w 51"/>
                  <a:gd name="T3" fmla="*/ 34 h 51"/>
                  <a:gd name="T4" fmla="*/ 48 w 51"/>
                  <a:gd name="T5" fmla="*/ 45 h 51"/>
                  <a:gd name="T6" fmla="*/ 45 w 51"/>
                  <a:gd name="T7" fmla="*/ 48 h 51"/>
                  <a:gd name="T8" fmla="*/ 34 w 51"/>
                  <a:gd name="T9" fmla="*/ 48 h 51"/>
                  <a:gd name="T10" fmla="*/ 0 w 51"/>
                  <a:gd name="T11" fmla="*/ 14 h 51"/>
                </a:gdLst>
                <a:ahLst/>
                <a:cxnLst>
                  <a:cxn ang="0">
                    <a:pos x="T0" y="T1"/>
                  </a:cxn>
                  <a:cxn ang="0">
                    <a:pos x="T2" y="T3"/>
                  </a:cxn>
                  <a:cxn ang="0">
                    <a:pos x="T4" y="T5"/>
                  </a:cxn>
                  <a:cxn ang="0">
                    <a:pos x="T6" y="T7"/>
                  </a:cxn>
                  <a:cxn ang="0">
                    <a:pos x="T8" y="T9"/>
                  </a:cxn>
                  <a:cxn ang="0">
                    <a:pos x="T10" y="T11"/>
                  </a:cxn>
                </a:cxnLst>
                <a:rect l="0" t="0" r="r" b="b"/>
                <a:pathLst>
                  <a:path w="51" h="51">
                    <a:moveTo>
                      <a:pt x="14" y="0"/>
                    </a:moveTo>
                    <a:cubicBezTo>
                      <a:pt x="48" y="34"/>
                      <a:pt x="48" y="34"/>
                      <a:pt x="48" y="34"/>
                    </a:cubicBezTo>
                    <a:cubicBezTo>
                      <a:pt x="51" y="37"/>
                      <a:pt x="51" y="42"/>
                      <a:pt x="48" y="45"/>
                    </a:cubicBezTo>
                    <a:cubicBezTo>
                      <a:pt x="45" y="48"/>
                      <a:pt x="45" y="48"/>
                      <a:pt x="45" y="48"/>
                    </a:cubicBezTo>
                    <a:cubicBezTo>
                      <a:pt x="42" y="51"/>
                      <a:pt x="37" y="51"/>
                      <a:pt x="34" y="48"/>
                    </a:cubicBezTo>
                    <a:cubicBezTo>
                      <a:pt x="0" y="14"/>
                      <a:pt x="0" y="14"/>
                      <a:pt x="0" y="1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6" name="Group 25">
            <a:extLst>
              <a:ext uri="{FF2B5EF4-FFF2-40B4-BE49-F238E27FC236}">
                <a16:creationId xmlns:a16="http://schemas.microsoft.com/office/drawing/2014/main" id="{7C358D8D-86FD-4864-AB4C-10A7CA6FD1EC}"/>
              </a:ext>
            </a:extLst>
          </p:cNvPr>
          <p:cNvGrpSpPr/>
          <p:nvPr/>
        </p:nvGrpSpPr>
        <p:grpSpPr>
          <a:xfrm>
            <a:off x="407988" y="3126592"/>
            <a:ext cx="741246" cy="741246"/>
            <a:chOff x="-1279867" y="3126592"/>
            <a:chExt cx="741246" cy="741246"/>
          </a:xfrm>
        </p:grpSpPr>
        <p:sp>
          <p:nvSpPr>
            <p:cNvPr id="248" name="Ellipse 60">
              <a:extLst>
                <a:ext uri="{FF2B5EF4-FFF2-40B4-BE49-F238E27FC236}">
                  <a16:creationId xmlns:a16="http://schemas.microsoft.com/office/drawing/2014/main" id="{30B8CB96-42FB-44BC-8587-56C0B1AD110D}"/>
                </a:ext>
              </a:extLst>
            </p:cNvPr>
            <p:cNvSpPr/>
            <p:nvPr/>
          </p:nvSpPr>
          <p:spPr>
            <a:xfrm>
              <a:off x="-1279867" y="3126592"/>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FED01553-093A-4B7D-A2D9-1D4A6A17E94D}"/>
                </a:ext>
              </a:extLst>
            </p:cNvPr>
            <p:cNvGrpSpPr/>
            <p:nvPr/>
          </p:nvGrpSpPr>
          <p:grpSpPr>
            <a:xfrm>
              <a:off x="-1151707" y="3266393"/>
              <a:ext cx="484926" cy="461644"/>
              <a:chOff x="-323410" y="4022814"/>
              <a:chExt cx="382143" cy="363797"/>
            </a:xfrm>
          </p:grpSpPr>
          <p:grpSp>
            <p:nvGrpSpPr>
              <p:cNvPr id="8" name="Group 7">
                <a:extLst>
                  <a:ext uri="{FF2B5EF4-FFF2-40B4-BE49-F238E27FC236}">
                    <a16:creationId xmlns:a16="http://schemas.microsoft.com/office/drawing/2014/main" id="{41D52CEF-5EF6-43F3-9432-0740A48ACCCF}"/>
                  </a:ext>
                </a:extLst>
              </p:cNvPr>
              <p:cNvGrpSpPr/>
              <p:nvPr/>
            </p:nvGrpSpPr>
            <p:grpSpPr>
              <a:xfrm>
                <a:off x="-193616" y="4215034"/>
                <a:ext cx="122555" cy="171577"/>
                <a:chOff x="-193616" y="4215034"/>
                <a:chExt cx="122555" cy="171577"/>
              </a:xfrm>
            </p:grpSpPr>
            <p:sp>
              <p:nvSpPr>
                <p:cNvPr id="191" name="Freeform 20">
                  <a:extLst>
                    <a:ext uri="{FF2B5EF4-FFF2-40B4-BE49-F238E27FC236}">
                      <a16:creationId xmlns:a16="http://schemas.microsoft.com/office/drawing/2014/main" id="{8955A99D-1EB6-4AA5-8BFE-6B45425B9B3C}"/>
                    </a:ext>
                  </a:extLst>
                </p:cNvPr>
                <p:cNvSpPr>
                  <a:spLocks/>
                </p:cNvSpPr>
                <p:nvPr/>
              </p:nvSpPr>
              <p:spPr bwMode="auto">
                <a:xfrm>
                  <a:off x="-193616" y="4313078"/>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Freeform 22">
                  <a:extLst>
                    <a:ext uri="{FF2B5EF4-FFF2-40B4-BE49-F238E27FC236}">
                      <a16:creationId xmlns:a16="http://schemas.microsoft.com/office/drawing/2014/main" id="{C9365944-83F7-450B-8BD8-68A4DEDDAA8C}"/>
                    </a:ext>
                  </a:extLst>
                </p:cNvPr>
                <p:cNvSpPr>
                  <a:spLocks/>
                </p:cNvSpPr>
                <p:nvPr/>
              </p:nvSpPr>
              <p:spPr bwMode="auto">
                <a:xfrm>
                  <a:off x="-169105" y="4215034"/>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B8D6C0C5-595D-4A67-8A5F-E04B2EBFE295}"/>
                  </a:ext>
                </a:extLst>
              </p:cNvPr>
              <p:cNvGrpSpPr/>
              <p:nvPr/>
            </p:nvGrpSpPr>
            <p:grpSpPr>
              <a:xfrm>
                <a:off x="-323410" y="4158722"/>
                <a:ext cx="122555" cy="173019"/>
                <a:chOff x="-323410" y="4158722"/>
                <a:chExt cx="122555" cy="173019"/>
              </a:xfrm>
            </p:grpSpPr>
            <p:sp>
              <p:nvSpPr>
                <p:cNvPr id="193" name="Freeform 23">
                  <a:extLst>
                    <a:ext uri="{FF2B5EF4-FFF2-40B4-BE49-F238E27FC236}">
                      <a16:creationId xmlns:a16="http://schemas.microsoft.com/office/drawing/2014/main" id="{A9BA327D-88EB-4F23-ACB0-C71EBB94D1C6}"/>
                    </a:ext>
                  </a:extLst>
                </p:cNvPr>
                <p:cNvSpPr>
                  <a:spLocks/>
                </p:cNvSpPr>
                <p:nvPr/>
              </p:nvSpPr>
              <p:spPr bwMode="auto">
                <a:xfrm>
                  <a:off x="-323410" y="4256766"/>
                  <a:ext cx="122555" cy="74975"/>
                </a:xfrm>
                <a:custGeom>
                  <a:avLst/>
                  <a:gdLst>
                    <a:gd name="T0" fmla="*/ 40 w 40"/>
                    <a:gd name="T1" fmla="*/ 12 h 24"/>
                    <a:gd name="T2" fmla="*/ 20 w 40"/>
                    <a:gd name="T3" fmla="*/ 0 h 24"/>
                    <a:gd name="T4" fmla="*/ 0 w 40"/>
                    <a:gd name="T5" fmla="*/ 12 h 24"/>
                    <a:gd name="T6" fmla="*/ 0 w 40"/>
                    <a:gd name="T7" fmla="*/ 24 h 24"/>
                  </a:gdLst>
                  <a:ahLst/>
                  <a:cxnLst>
                    <a:cxn ang="0">
                      <a:pos x="T0" y="T1"/>
                    </a:cxn>
                    <a:cxn ang="0">
                      <a:pos x="T2" y="T3"/>
                    </a:cxn>
                    <a:cxn ang="0">
                      <a:pos x="T4" y="T5"/>
                    </a:cxn>
                    <a:cxn ang="0">
                      <a:pos x="T6" y="T7"/>
                    </a:cxn>
                  </a:cxnLst>
                  <a:rect l="0" t="0" r="r" b="b"/>
                  <a:pathLst>
                    <a:path w="40" h="24">
                      <a:moveTo>
                        <a:pt x="40" y="12"/>
                      </a:move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Freeform 24">
                  <a:extLst>
                    <a:ext uri="{FF2B5EF4-FFF2-40B4-BE49-F238E27FC236}">
                      <a16:creationId xmlns:a16="http://schemas.microsoft.com/office/drawing/2014/main" id="{6883B98E-11D0-4168-B84E-8AEA8F1B4A41}"/>
                    </a:ext>
                  </a:extLst>
                </p:cNvPr>
                <p:cNvSpPr>
                  <a:spLocks/>
                </p:cNvSpPr>
                <p:nvPr/>
              </p:nvSpPr>
              <p:spPr bwMode="auto">
                <a:xfrm>
                  <a:off x="-298899" y="4158722"/>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7F7C64DB-3CD9-41DA-BBF9-3A239301597E}"/>
                  </a:ext>
                </a:extLst>
              </p:cNvPr>
              <p:cNvGrpSpPr/>
              <p:nvPr/>
            </p:nvGrpSpPr>
            <p:grpSpPr>
              <a:xfrm>
                <a:off x="-63822" y="4158722"/>
                <a:ext cx="122555" cy="173019"/>
                <a:chOff x="-63822" y="4158722"/>
                <a:chExt cx="122555" cy="173019"/>
              </a:xfrm>
            </p:grpSpPr>
            <p:sp>
              <p:nvSpPr>
                <p:cNvPr id="195" name="Freeform 25">
                  <a:extLst>
                    <a:ext uri="{FF2B5EF4-FFF2-40B4-BE49-F238E27FC236}">
                      <a16:creationId xmlns:a16="http://schemas.microsoft.com/office/drawing/2014/main" id="{E1E857F3-50E5-4477-8617-B1D14F20DE5F}"/>
                    </a:ext>
                  </a:extLst>
                </p:cNvPr>
                <p:cNvSpPr>
                  <a:spLocks/>
                </p:cNvSpPr>
                <p:nvPr/>
              </p:nvSpPr>
              <p:spPr bwMode="auto">
                <a:xfrm>
                  <a:off x="-63822" y="4256766"/>
                  <a:ext cx="122555" cy="74975"/>
                </a:xfrm>
                <a:custGeom>
                  <a:avLst/>
                  <a:gdLst>
                    <a:gd name="T0" fmla="*/ 0 w 40"/>
                    <a:gd name="T1" fmla="*/ 12 h 24"/>
                    <a:gd name="T2" fmla="*/ 20 w 40"/>
                    <a:gd name="T3" fmla="*/ 0 h 24"/>
                    <a:gd name="T4" fmla="*/ 40 w 40"/>
                    <a:gd name="T5" fmla="*/ 12 h 24"/>
                    <a:gd name="T6" fmla="*/ 40 w 40"/>
                    <a:gd name="T7" fmla="*/ 24 h 24"/>
                  </a:gdLst>
                  <a:ahLst/>
                  <a:cxnLst>
                    <a:cxn ang="0">
                      <a:pos x="T0" y="T1"/>
                    </a:cxn>
                    <a:cxn ang="0">
                      <a:pos x="T2" y="T3"/>
                    </a:cxn>
                    <a:cxn ang="0">
                      <a:pos x="T4" y="T5"/>
                    </a:cxn>
                    <a:cxn ang="0">
                      <a:pos x="T6" y="T7"/>
                    </a:cxn>
                  </a:cxnLst>
                  <a:rect l="0" t="0" r="r" b="b"/>
                  <a:pathLst>
                    <a:path w="40" h="24">
                      <a:moveTo>
                        <a:pt x="0" y="12"/>
                      </a:moveTo>
                      <a:cubicBezTo>
                        <a:pt x="0" y="7"/>
                        <a:pt x="11" y="0"/>
                        <a:pt x="20" y="0"/>
                      </a:cubicBezTo>
                      <a:cubicBezTo>
                        <a:pt x="29" y="0"/>
                        <a:pt x="40" y="7"/>
                        <a:pt x="40" y="12"/>
                      </a:cubicBezTo>
                      <a:cubicBezTo>
                        <a:pt x="40" y="24"/>
                        <a:pt x="40" y="24"/>
                        <a:pt x="4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Freeform 26">
                  <a:extLst>
                    <a:ext uri="{FF2B5EF4-FFF2-40B4-BE49-F238E27FC236}">
                      <a16:creationId xmlns:a16="http://schemas.microsoft.com/office/drawing/2014/main" id="{380B88D4-8E1F-4B5A-821D-EC6D6EABDED5}"/>
                    </a:ext>
                  </a:extLst>
                </p:cNvPr>
                <p:cNvSpPr>
                  <a:spLocks/>
                </p:cNvSpPr>
                <p:nvPr/>
              </p:nvSpPr>
              <p:spPr bwMode="auto">
                <a:xfrm>
                  <a:off x="-39311" y="4158722"/>
                  <a:ext cx="73533" cy="98044"/>
                </a:xfrm>
                <a:custGeom>
                  <a:avLst/>
                  <a:gdLst>
                    <a:gd name="T0" fmla="*/ 12 w 24"/>
                    <a:gd name="T1" fmla="*/ 32 h 32"/>
                    <a:gd name="T2" fmla="*/ 24 w 24"/>
                    <a:gd name="T3" fmla="*/ 18 h 32"/>
                    <a:gd name="T4" fmla="*/ 24 w 24"/>
                    <a:gd name="T5" fmla="*/ 14 h 32"/>
                    <a:gd name="T6" fmla="*/ 12 w 24"/>
                    <a:gd name="T7" fmla="*/ 0 h 32"/>
                    <a:gd name="T8" fmla="*/ 0 w 24"/>
                    <a:gd name="T9" fmla="*/ 14 h 32"/>
                    <a:gd name="T10" fmla="*/ 0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19" y="32"/>
                        <a:pt x="24" y="26"/>
                        <a:pt x="24" y="18"/>
                      </a:cubicBezTo>
                      <a:cubicBezTo>
                        <a:pt x="24" y="14"/>
                        <a:pt x="24" y="14"/>
                        <a:pt x="24" y="14"/>
                      </a:cubicBezTo>
                      <a:cubicBezTo>
                        <a:pt x="24" y="6"/>
                        <a:pt x="19" y="0"/>
                        <a:pt x="12" y="0"/>
                      </a:cubicBezTo>
                      <a:cubicBezTo>
                        <a:pt x="5" y="0"/>
                        <a:pt x="0" y="6"/>
                        <a:pt x="0" y="14"/>
                      </a:cubicBezTo>
                      <a:cubicBezTo>
                        <a:pt x="0" y="18"/>
                        <a:pt x="0" y="18"/>
                        <a:pt x="0" y="18"/>
                      </a:cubicBezTo>
                      <a:cubicBezTo>
                        <a:pt x="0" y="26"/>
                        <a:pt x="5"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97" name="Freeform 22">
                <a:extLst>
                  <a:ext uri="{FF2B5EF4-FFF2-40B4-BE49-F238E27FC236}">
                    <a16:creationId xmlns:a16="http://schemas.microsoft.com/office/drawing/2014/main" id="{58F3A878-74AB-4DD8-BE97-F1BE7AECEE89}"/>
                  </a:ext>
                </a:extLst>
              </p:cNvPr>
              <p:cNvSpPr>
                <a:spLocks/>
              </p:cNvSpPr>
              <p:nvPr/>
            </p:nvSpPr>
            <p:spPr bwMode="auto">
              <a:xfrm>
                <a:off x="-206283"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Freeform 22">
                <a:extLst>
                  <a:ext uri="{FF2B5EF4-FFF2-40B4-BE49-F238E27FC236}">
                    <a16:creationId xmlns:a16="http://schemas.microsoft.com/office/drawing/2014/main" id="{18B4E1C1-531D-40E4-90BE-D6BAD90037CE}"/>
                  </a:ext>
                </a:extLst>
              </p:cNvPr>
              <p:cNvSpPr>
                <a:spLocks/>
              </p:cNvSpPr>
              <p:nvPr/>
            </p:nvSpPr>
            <p:spPr bwMode="auto">
              <a:xfrm>
                <a:off x="-117225"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Freeform 22">
                <a:extLst>
                  <a:ext uri="{FF2B5EF4-FFF2-40B4-BE49-F238E27FC236}">
                    <a16:creationId xmlns:a16="http://schemas.microsoft.com/office/drawing/2014/main" id="{193C95BD-A8C4-4A2A-902D-5EFAD966E843}"/>
                  </a:ext>
                </a:extLst>
              </p:cNvPr>
              <p:cNvSpPr>
                <a:spLocks/>
              </p:cNvSpPr>
              <p:nvPr/>
            </p:nvSpPr>
            <p:spPr bwMode="auto">
              <a:xfrm>
                <a:off x="-155199" y="4022814"/>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Freeform 22">
                <a:extLst>
                  <a:ext uri="{FF2B5EF4-FFF2-40B4-BE49-F238E27FC236}">
                    <a16:creationId xmlns:a16="http://schemas.microsoft.com/office/drawing/2014/main" id="{981C8CA4-7303-4F03-941B-4C661B91905F}"/>
                  </a:ext>
                </a:extLst>
              </p:cNvPr>
              <p:cNvSpPr>
                <a:spLocks/>
              </p:cNvSpPr>
              <p:nvPr/>
            </p:nvSpPr>
            <p:spPr bwMode="auto">
              <a:xfrm>
                <a:off x="-273073"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Freeform 22">
                <a:extLst>
                  <a:ext uri="{FF2B5EF4-FFF2-40B4-BE49-F238E27FC236}">
                    <a16:creationId xmlns:a16="http://schemas.microsoft.com/office/drawing/2014/main" id="{DEF560D7-493E-4433-9E67-72CAF6131294}"/>
                  </a:ext>
                </a:extLst>
              </p:cNvPr>
              <p:cNvSpPr>
                <a:spLocks/>
              </p:cNvSpPr>
              <p:nvPr/>
            </p:nvSpPr>
            <p:spPr bwMode="auto">
              <a:xfrm>
                <a:off x="-37325"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3" name="Slide Number Placeholder 2">
            <a:extLst>
              <a:ext uri="{FF2B5EF4-FFF2-40B4-BE49-F238E27FC236}">
                <a16:creationId xmlns:a16="http://schemas.microsoft.com/office/drawing/2014/main" id="{C9255FDF-4E28-43FF-AF0C-ED9704CC0249}"/>
              </a:ext>
            </a:extLst>
          </p:cNvPr>
          <p:cNvSpPr>
            <a:spLocks noGrp="1"/>
          </p:cNvSpPr>
          <p:nvPr>
            <p:ph type="sldNum" sz="quarter" idx="18"/>
          </p:nvPr>
        </p:nvSpPr>
        <p:spPr/>
        <p:txBody>
          <a:bodyPr/>
          <a:lstStyle/>
          <a:p>
            <a:fld id="{D61AABEC-672F-4B68-B914-690DA978312C}" type="slidenum">
              <a:rPr lang="nl-BE" smtClean="0"/>
              <a:pPr/>
              <a:t>3</a:t>
            </a:fld>
            <a:r>
              <a:rPr lang="nl-BE" dirty="0"/>
              <a:t> </a:t>
            </a:r>
          </a:p>
        </p:txBody>
      </p:sp>
      <p:graphicFrame>
        <p:nvGraphicFramePr>
          <p:cNvPr id="84" name="Table 8">
            <a:extLst>
              <a:ext uri="{FF2B5EF4-FFF2-40B4-BE49-F238E27FC236}">
                <a16:creationId xmlns:a16="http://schemas.microsoft.com/office/drawing/2014/main" id="{2413CA98-0017-4F26-BE1C-76C6739E5DD6}"/>
              </a:ext>
            </a:extLst>
          </p:cNvPr>
          <p:cNvGraphicFramePr>
            <a:graphicFrameLocks noGrp="1"/>
          </p:cNvGraphicFramePr>
          <p:nvPr>
            <p:extLst>
              <p:ext uri="{D42A27DB-BD31-4B8C-83A1-F6EECF244321}">
                <p14:modId xmlns:p14="http://schemas.microsoft.com/office/powerpoint/2010/main" val="373101448"/>
              </p:ext>
            </p:extLst>
          </p:nvPr>
        </p:nvGraphicFramePr>
        <p:xfrm>
          <a:off x="2279238" y="3049955"/>
          <a:ext cx="3232669" cy="1169544"/>
        </p:xfrm>
        <a:graphic>
          <a:graphicData uri="http://schemas.openxmlformats.org/drawingml/2006/table">
            <a:tbl>
              <a:tblPr>
                <a:tableStyleId>{2D5ABB26-0587-4C30-8999-92F81FD0307C}</a:tableStyleId>
              </a:tblPr>
              <a:tblGrid>
                <a:gridCol w="1165097">
                  <a:extLst>
                    <a:ext uri="{9D8B030D-6E8A-4147-A177-3AD203B41FA5}">
                      <a16:colId xmlns:a16="http://schemas.microsoft.com/office/drawing/2014/main" val="1920288155"/>
                    </a:ext>
                  </a:extLst>
                </a:gridCol>
                <a:gridCol w="1033786">
                  <a:extLst>
                    <a:ext uri="{9D8B030D-6E8A-4147-A177-3AD203B41FA5}">
                      <a16:colId xmlns:a16="http://schemas.microsoft.com/office/drawing/2014/main" val="3024731265"/>
                    </a:ext>
                  </a:extLst>
                </a:gridCol>
                <a:gridCol w="1033786">
                  <a:extLst>
                    <a:ext uri="{9D8B030D-6E8A-4147-A177-3AD203B41FA5}">
                      <a16:colId xmlns:a16="http://schemas.microsoft.com/office/drawing/2014/main" val="647349521"/>
                    </a:ext>
                  </a:extLst>
                </a:gridCol>
              </a:tblGrid>
              <a:tr h="29238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noProof="0" dirty="0">
                          <a:solidFill>
                            <a:schemeClr val="tx1"/>
                          </a:solidFill>
                          <a:latin typeface="+mn-lt"/>
                          <a:ea typeface="+mn-ea"/>
                          <a:cs typeface="+mn-cs"/>
                        </a:rPr>
                        <a:t>  Foutenmarge</a:t>
                      </a:r>
                    </a:p>
                  </a:txBody>
                  <a:tcPr marL="36000" marR="36000" marT="0" marB="0"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400" b="0" kern="1200" noProof="0" dirty="0">
                        <a:solidFill>
                          <a:schemeClr val="tx1"/>
                        </a:solidFill>
                        <a:latin typeface="+mn-lt"/>
                        <a:ea typeface="+mn-ea"/>
                        <a:cs typeface="+mn-cs"/>
                      </a:endParaRPr>
                    </a:p>
                  </a:txBody>
                  <a:tcPr marL="36000" marR="36000" marT="0" marB="0"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400" b="0" kern="1200" noProof="0" dirty="0">
                        <a:solidFill>
                          <a:schemeClr val="tx1"/>
                        </a:solidFill>
                        <a:latin typeface="+mn-lt"/>
                        <a:ea typeface="+mn-ea"/>
                        <a:cs typeface="+mn-cs"/>
                      </a:endParaRPr>
                    </a:p>
                  </a:txBody>
                  <a:tcPr marL="36000" marR="36000" marT="0" marB="0" anchor="ctr">
                    <a:noFill/>
                  </a:tcPr>
                </a:tc>
                <a:extLst>
                  <a:ext uri="{0D108BD9-81ED-4DB2-BD59-A6C34878D82A}">
                    <a16:rowId xmlns:a16="http://schemas.microsoft.com/office/drawing/2014/main" val="2263645619"/>
                  </a:ext>
                </a:extLst>
              </a:tr>
              <a:tr h="292386">
                <a:tc>
                  <a:txBody>
                    <a:bodyPr/>
                    <a:lstStyle/>
                    <a:p>
                      <a:pPr algn="ctr"/>
                      <a:r>
                        <a:rPr lang="nl-BE" sz="1400" b="0" kern="1200" noProof="0" dirty="0">
                          <a:solidFill>
                            <a:schemeClr val="tx1"/>
                          </a:solidFill>
                          <a:latin typeface="+mn-lt"/>
                          <a:ea typeface="+mn-ea"/>
                          <a:cs typeface="+mn-cs"/>
                        </a:rPr>
                        <a:t>5%</a:t>
                      </a:r>
                    </a:p>
                  </a:txBody>
                  <a:tcPr marL="36000" marR="36000" marT="0" marB="0"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noProof="0" dirty="0">
                          <a:solidFill>
                            <a:schemeClr val="tx1"/>
                          </a:solidFill>
                          <a:latin typeface="+mn-lt"/>
                          <a:ea typeface="+mn-ea"/>
                          <a:cs typeface="+mn-cs"/>
                        </a:rPr>
                        <a:t>25%</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noProof="0" dirty="0">
                          <a:solidFill>
                            <a:schemeClr val="tx1"/>
                          </a:solidFill>
                          <a:latin typeface="+mn-lt"/>
                          <a:ea typeface="+mn-ea"/>
                          <a:cs typeface="+mn-cs"/>
                        </a:rPr>
                        <a:t>50%</a:t>
                      </a:r>
                    </a:p>
                  </a:txBody>
                  <a:tcPr marL="36000" marR="36000" marT="0" marB="0"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7284370"/>
                  </a:ext>
                </a:extLst>
              </a:tr>
              <a:tr h="292386">
                <a:tc>
                  <a:txBody>
                    <a:bodyPr/>
                    <a:lstStyle/>
                    <a:p>
                      <a:pPr algn="ctr"/>
                      <a:r>
                        <a:rPr lang="nl-BE" sz="1400" b="0" kern="1200" noProof="0" dirty="0">
                          <a:solidFill>
                            <a:schemeClr val="tx2"/>
                          </a:solidFill>
                          <a:latin typeface="+mn-lt"/>
                          <a:ea typeface="+mn-ea"/>
                          <a:cs typeface="+mn-cs"/>
                        </a:rPr>
                        <a:t>+/- 1%</a:t>
                      </a:r>
                    </a:p>
                  </a:txBody>
                  <a:tcPr marL="36000" marR="3600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nl-BE" sz="1400" b="0" kern="1200" noProof="0" dirty="0">
                          <a:solidFill>
                            <a:schemeClr val="tx2"/>
                          </a:solidFill>
                          <a:latin typeface="+mn-lt"/>
                          <a:ea typeface="+mn-ea"/>
                          <a:cs typeface="+mn-cs"/>
                        </a:rPr>
                        <a:t>+/- 3%</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nl-BE" sz="1400" b="0" kern="1200" noProof="0" dirty="0">
                          <a:solidFill>
                            <a:schemeClr val="tx2"/>
                          </a:solidFill>
                          <a:latin typeface="+mn-lt"/>
                          <a:ea typeface="+mn-ea"/>
                          <a:cs typeface="+mn-cs"/>
                        </a:rPr>
                        <a:t>+/- 3%</a:t>
                      </a:r>
                    </a:p>
                  </a:txBody>
                  <a:tcPr marL="36000" marR="3600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5573000"/>
                  </a:ext>
                </a:extLst>
              </a:tr>
              <a:tr h="292386">
                <a:tc>
                  <a:txBody>
                    <a:bodyPr/>
                    <a:lstStyle/>
                    <a:p>
                      <a:pPr algn="ctr"/>
                      <a:r>
                        <a:rPr lang="nl-BE" sz="1400" b="0" kern="1200" noProof="0" dirty="0">
                          <a:solidFill>
                            <a:schemeClr val="tx1"/>
                          </a:solidFill>
                          <a:latin typeface="+mn-lt"/>
                          <a:ea typeface="+mn-ea"/>
                          <a:cs typeface="+mn-cs"/>
                        </a:rPr>
                        <a:t>95%</a:t>
                      </a:r>
                    </a:p>
                  </a:txBody>
                  <a:tcPr marL="36000" marR="3600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noProof="0" dirty="0">
                          <a:solidFill>
                            <a:schemeClr val="tx1"/>
                          </a:solidFill>
                          <a:latin typeface="+mn-lt"/>
                          <a:ea typeface="+mn-ea"/>
                          <a:cs typeface="+mn-cs"/>
                        </a:rPr>
                        <a:t>75%</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noProof="0" dirty="0">
                          <a:solidFill>
                            <a:schemeClr val="tx1"/>
                          </a:solidFill>
                          <a:latin typeface="+mn-lt"/>
                          <a:ea typeface="+mn-ea"/>
                          <a:cs typeface="+mn-cs"/>
                        </a:rPr>
                        <a:t>50%</a:t>
                      </a:r>
                    </a:p>
                  </a:txBody>
                  <a:tcPr marL="36000" marR="3600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42445668"/>
                  </a:ext>
                </a:extLst>
              </a:tr>
            </a:tbl>
          </a:graphicData>
        </a:graphic>
      </p:graphicFrame>
    </p:spTree>
    <p:extLst>
      <p:ext uri="{BB962C8B-B14F-4D97-AF65-F5344CB8AC3E}">
        <p14:creationId xmlns:p14="http://schemas.microsoft.com/office/powerpoint/2010/main" val="336253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3425BF-2A95-4E72-935F-67CBC9595789}"/>
              </a:ext>
            </a:extLst>
          </p:cNvPr>
          <p:cNvSpPr>
            <a:spLocks noGrp="1"/>
          </p:cNvSpPr>
          <p:nvPr>
            <p:ph type="body" sz="quarter" idx="19"/>
          </p:nvPr>
        </p:nvSpPr>
        <p:spPr/>
        <p:txBody>
          <a:bodyPr/>
          <a:lstStyle/>
          <a:p>
            <a:r>
              <a:rPr lang="nl-BE" dirty="0"/>
              <a:t>Alle gerapporteerde slides zijn </a:t>
            </a:r>
            <a:r>
              <a:rPr lang="nl-BE" b="1" dirty="0"/>
              <a:t>percentages (%)</a:t>
            </a:r>
            <a:r>
              <a:rPr lang="nl-BE" dirty="0"/>
              <a:t>, tenzij anders aangeduid.</a:t>
            </a:r>
          </a:p>
          <a:p>
            <a:r>
              <a:rPr lang="nl-BE" b="1" dirty="0"/>
              <a:t>Kleine steekproefgroottes</a:t>
            </a:r>
            <a:r>
              <a:rPr lang="nl-BE" dirty="0"/>
              <a:t>, vb. n &lt; 30, worden aangeduid met een asterisk (</a:t>
            </a:r>
            <a:r>
              <a:rPr lang="nl-BE" dirty="0">
                <a:solidFill>
                  <a:schemeClr val="accent5"/>
                </a:solidFill>
              </a:rPr>
              <a:t>*</a:t>
            </a:r>
            <a:r>
              <a:rPr lang="nl-BE" dirty="0"/>
              <a:t>).</a:t>
            </a:r>
          </a:p>
          <a:p>
            <a:r>
              <a:rPr lang="nl-BE" dirty="0"/>
              <a:t>Significante verschillen worden altijd getest met een betrouwbaarheidsinterval van 95%. </a:t>
            </a:r>
          </a:p>
          <a:p>
            <a:pPr lvl="1"/>
            <a:endParaRPr lang="nl-BE" dirty="0"/>
          </a:p>
          <a:p>
            <a:pPr lvl="1"/>
            <a:r>
              <a:rPr lang="nl-BE" dirty="0"/>
              <a:t>Significante verschillen tussen groepen worden aangeduid met A, B, C, …</a:t>
            </a:r>
          </a:p>
          <a:p>
            <a:pPr lvl="2"/>
            <a:r>
              <a:rPr lang="nl-BE" dirty="0"/>
              <a:t>Verschillen worden altijd aangeduid bij het </a:t>
            </a:r>
            <a:r>
              <a:rPr lang="nl-BE" b="1" dirty="0"/>
              <a:t>hoogste % </a:t>
            </a:r>
            <a:r>
              <a:rPr lang="nl-BE" dirty="0"/>
              <a:t>in de vergelijking. </a:t>
            </a:r>
          </a:p>
          <a:p>
            <a:pPr lvl="2"/>
            <a:r>
              <a:rPr lang="nl-BE" dirty="0"/>
              <a:t>vb. de aanduiding AC bij groep 2 duidt op een significant verschil tussen 70% (B) en 54% (A) en tussen 70% (B) en 58% (C).</a:t>
            </a:r>
          </a:p>
          <a:p>
            <a:endParaRPr lang="nl-BE" dirty="0"/>
          </a:p>
        </p:txBody>
      </p:sp>
      <p:sp>
        <p:nvSpPr>
          <p:cNvPr id="2" name="Title 1">
            <a:extLst>
              <a:ext uri="{FF2B5EF4-FFF2-40B4-BE49-F238E27FC236}">
                <a16:creationId xmlns:a16="http://schemas.microsoft.com/office/drawing/2014/main" id="{9948D4D4-77E7-4CF1-9479-7BFB5DAA85F1}"/>
              </a:ext>
            </a:extLst>
          </p:cNvPr>
          <p:cNvSpPr>
            <a:spLocks noGrp="1"/>
          </p:cNvSpPr>
          <p:nvPr>
            <p:ph type="title"/>
          </p:nvPr>
        </p:nvSpPr>
        <p:spPr/>
        <p:txBody>
          <a:bodyPr/>
          <a:lstStyle/>
          <a:p>
            <a:r>
              <a:rPr lang="nl-BE" dirty="0"/>
              <a:t>Hoe de resultaten lezen?</a:t>
            </a:r>
          </a:p>
        </p:txBody>
      </p:sp>
      <p:sp>
        <p:nvSpPr>
          <p:cNvPr id="11" name="TextBox 10">
            <a:extLst>
              <a:ext uri="{FF2B5EF4-FFF2-40B4-BE49-F238E27FC236}">
                <a16:creationId xmlns:a16="http://schemas.microsoft.com/office/drawing/2014/main" id="{00BCA352-B485-4706-99CB-43DB1C0546A3}"/>
              </a:ext>
            </a:extLst>
          </p:cNvPr>
          <p:cNvSpPr txBox="1"/>
          <p:nvPr/>
        </p:nvSpPr>
        <p:spPr>
          <a:xfrm>
            <a:off x="10508022" y="5960061"/>
            <a:ext cx="1275990" cy="169277"/>
          </a:xfrm>
          <a:prstGeom prst="rect">
            <a:avLst/>
          </a:prstGeom>
        </p:spPr>
        <p:txBody>
          <a:bodyPr vert="horz" wrap="none" lIns="0" tIns="0" rIns="0" bIns="0" rtlCol="0" anchor="b">
            <a:spAutoFit/>
          </a:bodyPr>
          <a:lstStyle/>
          <a:p>
            <a:pPr algn="r"/>
            <a:r>
              <a:rPr lang="nl-BE" sz="1100" b="1" dirty="0">
                <a:solidFill>
                  <a:schemeClr val="accent5"/>
                </a:solidFill>
              </a:rPr>
              <a:t>*Kleine steekproef!</a:t>
            </a:r>
          </a:p>
        </p:txBody>
      </p:sp>
      <p:graphicFrame>
        <p:nvGraphicFramePr>
          <p:cNvPr id="115" name="Chart 114">
            <a:extLst>
              <a:ext uri="{FF2B5EF4-FFF2-40B4-BE49-F238E27FC236}">
                <a16:creationId xmlns:a16="http://schemas.microsoft.com/office/drawing/2014/main" id="{46270869-9BD1-4DD7-A5D8-46A1A54BD6E5}"/>
              </a:ext>
            </a:extLst>
          </p:cNvPr>
          <p:cNvGraphicFramePr/>
          <p:nvPr/>
        </p:nvGraphicFramePr>
        <p:xfrm>
          <a:off x="3863975" y="3512241"/>
          <a:ext cx="4464050" cy="2617097"/>
        </p:xfrm>
        <a:graphic>
          <a:graphicData uri="http://schemas.openxmlformats.org/drawingml/2006/chart">
            <c:chart xmlns:c="http://schemas.openxmlformats.org/drawingml/2006/chart" xmlns:r="http://schemas.openxmlformats.org/officeDocument/2006/relationships" r:id="rId2"/>
          </a:graphicData>
        </a:graphic>
      </p:graphicFrame>
      <p:sp>
        <p:nvSpPr>
          <p:cNvPr id="116" name="TextBox 115">
            <a:extLst>
              <a:ext uri="{FF2B5EF4-FFF2-40B4-BE49-F238E27FC236}">
                <a16:creationId xmlns:a16="http://schemas.microsoft.com/office/drawing/2014/main" id="{5296589B-5099-4672-B891-606C816BD477}"/>
              </a:ext>
            </a:extLst>
          </p:cNvPr>
          <p:cNvSpPr txBox="1"/>
          <p:nvPr/>
        </p:nvSpPr>
        <p:spPr>
          <a:xfrm>
            <a:off x="6261769" y="3962612"/>
            <a:ext cx="250068" cy="215444"/>
          </a:xfrm>
          <a:prstGeom prst="rect">
            <a:avLst/>
          </a:prstGeom>
          <a:noFill/>
        </p:spPr>
        <p:txBody>
          <a:bodyPr wrap="none" lIns="0" tIns="0" rIns="0" bIns="0" rtlCol="0">
            <a:spAutoFit/>
          </a:bodyPr>
          <a:lstStyle/>
          <a:p>
            <a:pPr algn="l"/>
            <a:r>
              <a:rPr lang="nl-BE" sz="1400" dirty="0">
                <a:solidFill>
                  <a:schemeClr val="bg2"/>
                </a:solidFill>
              </a:rPr>
              <a:t>AC</a:t>
            </a:r>
          </a:p>
        </p:txBody>
      </p:sp>
      <p:grpSp>
        <p:nvGrpSpPr>
          <p:cNvPr id="117" name="Group 116">
            <a:extLst>
              <a:ext uri="{FF2B5EF4-FFF2-40B4-BE49-F238E27FC236}">
                <a16:creationId xmlns:a16="http://schemas.microsoft.com/office/drawing/2014/main" id="{833C3251-1E28-4A8E-B23C-2883AA5AF25C}"/>
              </a:ext>
            </a:extLst>
          </p:cNvPr>
          <p:cNvGrpSpPr/>
          <p:nvPr/>
        </p:nvGrpSpPr>
        <p:grpSpPr>
          <a:xfrm rot="20215358">
            <a:off x="1889999" y="4393665"/>
            <a:ext cx="1277739" cy="1059327"/>
            <a:chOff x="8367820" y="708454"/>
            <a:chExt cx="1033378" cy="856735"/>
          </a:xfrm>
        </p:grpSpPr>
        <p:sp>
          <p:nvSpPr>
            <p:cNvPr id="118" name="Circle: Hollow 117">
              <a:extLst>
                <a:ext uri="{FF2B5EF4-FFF2-40B4-BE49-F238E27FC236}">
                  <a16:creationId xmlns:a16="http://schemas.microsoft.com/office/drawing/2014/main" id="{93479832-38EA-42F1-A944-D5567363078B}"/>
                </a:ext>
              </a:extLst>
            </p:cNvPr>
            <p:cNvSpPr/>
            <p:nvPr/>
          </p:nvSpPr>
          <p:spPr>
            <a:xfrm>
              <a:off x="8456141" y="708454"/>
              <a:ext cx="856735" cy="856735"/>
            </a:xfrm>
            <a:prstGeom prst="donut">
              <a:avLst>
                <a:gd name="adj" fmla="val 16333"/>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solidFill>
                  <a:schemeClr val="tx1"/>
                </a:solidFill>
              </a:endParaRPr>
            </a:p>
          </p:txBody>
        </p:sp>
        <p:sp>
          <p:nvSpPr>
            <p:cNvPr id="119" name="Rectangle 118">
              <a:extLst>
                <a:ext uri="{FF2B5EF4-FFF2-40B4-BE49-F238E27FC236}">
                  <a16:creationId xmlns:a16="http://schemas.microsoft.com/office/drawing/2014/main" id="{1CF16B53-281E-4DCB-98A4-8C3FAA746D21}"/>
                </a:ext>
              </a:extLst>
            </p:cNvPr>
            <p:cNvSpPr/>
            <p:nvPr/>
          </p:nvSpPr>
          <p:spPr>
            <a:xfrm>
              <a:off x="8367820" y="1024809"/>
              <a:ext cx="1033378" cy="22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nl-BE" sz="1200" b="1" spc="120" dirty="0">
                  <a:solidFill>
                    <a:schemeClr val="tx2"/>
                  </a:solidFill>
                  <a:latin typeface="+mj-lt"/>
                </a:rPr>
                <a:t>VOORBEELD</a:t>
              </a:r>
              <a:endParaRPr lang="nl-BE" b="1" spc="120" dirty="0">
                <a:solidFill>
                  <a:schemeClr val="tx2"/>
                </a:solidFill>
                <a:latin typeface="+mj-lt"/>
              </a:endParaRPr>
            </a:p>
          </p:txBody>
        </p:sp>
        <p:cxnSp>
          <p:nvCxnSpPr>
            <p:cNvPr id="120" name="Straight Connector 119">
              <a:extLst>
                <a:ext uri="{FF2B5EF4-FFF2-40B4-BE49-F238E27FC236}">
                  <a16:creationId xmlns:a16="http://schemas.microsoft.com/office/drawing/2014/main" id="{046DFA0A-7927-4174-9AB9-86994609D701}"/>
                </a:ext>
              </a:extLst>
            </p:cNvPr>
            <p:cNvCxnSpPr/>
            <p:nvPr/>
          </p:nvCxnSpPr>
          <p:spPr>
            <a:xfrm>
              <a:off x="8390238" y="1018292"/>
              <a:ext cx="988541"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676638-6E55-43F0-8064-60AA1E99BC61}"/>
                </a:ext>
              </a:extLst>
            </p:cNvPr>
            <p:cNvCxnSpPr/>
            <p:nvPr/>
          </p:nvCxnSpPr>
          <p:spPr>
            <a:xfrm>
              <a:off x="8387627" y="1250560"/>
              <a:ext cx="988541"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14D23F6D-1597-45D1-8CF1-9FAC2EB3DBC5}"/>
              </a:ext>
            </a:extLst>
          </p:cNvPr>
          <p:cNvSpPr>
            <a:spLocks noGrp="1"/>
          </p:cNvSpPr>
          <p:nvPr>
            <p:ph type="sldNum" sz="quarter" idx="18"/>
          </p:nvPr>
        </p:nvSpPr>
        <p:spPr/>
        <p:txBody>
          <a:bodyPr/>
          <a:lstStyle/>
          <a:p>
            <a:fld id="{D61AABEC-672F-4B68-B914-690DA978312C}" type="slidenum">
              <a:rPr lang="nl-BE" smtClean="0"/>
              <a:pPr/>
              <a:t>4</a:t>
            </a:fld>
            <a:r>
              <a:rPr lang="nl-BE" dirty="0"/>
              <a:t> </a:t>
            </a:r>
          </a:p>
        </p:txBody>
      </p:sp>
    </p:spTree>
    <p:extLst>
      <p:ext uri="{BB962C8B-B14F-4D97-AF65-F5344CB8AC3E}">
        <p14:creationId xmlns:p14="http://schemas.microsoft.com/office/powerpoint/2010/main" val="266264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EC51-83EC-40FB-B043-31A901929E32}"/>
              </a:ext>
            </a:extLst>
          </p:cNvPr>
          <p:cNvSpPr>
            <a:spLocks noGrp="1"/>
          </p:cNvSpPr>
          <p:nvPr>
            <p:ph type="title"/>
          </p:nvPr>
        </p:nvSpPr>
        <p:spPr>
          <a:xfrm>
            <a:off x="414980" y="367200"/>
            <a:ext cx="7551996" cy="862778"/>
          </a:xfrm>
        </p:spPr>
        <p:txBody>
          <a:bodyPr/>
          <a:lstStyle/>
          <a:p>
            <a:r>
              <a:rPr lang="nl-BE" sz="5400" dirty="0"/>
              <a:t>Resultaten </a:t>
            </a:r>
          </a:p>
        </p:txBody>
      </p:sp>
      <p:sp>
        <p:nvSpPr>
          <p:cNvPr id="4" name="Slide Number Placeholder 3">
            <a:extLst>
              <a:ext uri="{FF2B5EF4-FFF2-40B4-BE49-F238E27FC236}">
                <a16:creationId xmlns:a16="http://schemas.microsoft.com/office/drawing/2014/main" id="{E853BF6B-A285-4326-8E6D-7A9080A7BC4B}"/>
              </a:ext>
            </a:extLst>
          </p:cNvPr>
          <p:cNvSpPr>
            <a:spLocks noGrp="1"/>
          </p:cNvSpPr>
          <p:nvPr>
            <p:ph type="sldNum" sz="quarter" idx="14"/>
          </p:nvPr>
        </p:nvSpPr>
        <p:spPr/>
        <p:txBody>
          <a:bodyPr/>
          <a:lstStyle/>
          <a:p>
            <a:fld id="{D61AABEC-672F-4B68-B914-690DA978312C}" type="slidenum">
              <a:rPr lang="nl-BE" smtClean="0"/>
              <a:pPr/>
              <a:t>5</a:t>
            </a:fld>
            <a:r>
              <a:rPr lang="nl-BE" dirty="0"/>
              <a:t> </a:t>
            </a:r>
          </a:p>
        </p:txBody>
      </p:sp>
      <p:sp>
        <p:nvSpPr>
          <p:cNvPr id="5" name="Text Placeholder 4">
            <a:extLst>
              <a:ext uri="{FF2B5EF4-FFF2-40B4-BE49-F238E27FC236}">
                <a16:creationId xmlns:a16="http://schemas.microsoft.com/office/drawing/2014/main" id="{17816C5F-C155-4600-B8E9-BCA0520B71BA}"/>
              </a:ext>
            </a:extLst>
          </p:cNvPr>
          <p:cNvSpPr>
            <a:spLocks noGrp="1"/>
          </p:cNvSpPr>
          <p:nvPr>
            <p:ph type="body" sz="quarter" idx="13"/>
          </p:nvPr>
        </p:nvSpPr>
        <p:spPr>
          <a:xfrm>
            <a:off x="9804707" y="3287"/>
            <a:ext cx="1972313" cy="4416594"/>
          </a:xfrm>
        </p:spPr>
        <p:txBody>
          <a:bodyPr/>
          <a:lstStyle/>
          <a:p>
            <a:r>
              <a:rPr lang="nl-BE" dirty="0"/>
              <a:t>2</a:t>
            </a:r>
          </a:p>
        </p:txBody>
      </p:sp>
    </p:spTree>
    <p:extLst>
      <p:ext uri="{BB962C8B-B14F-4D97-AF65-F5344CB8AC3E}">
        <p14:creationId xmlns:p14="http://schemas.microsoft.com/office/powerpoint/2010/main" val="767860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26961FC8-BC7D-4F91-AFA4-E52D81C67BFD}"/>
              </a:ext>
            </a:extLst>
          </p:cNvPr>
          <p:cNvGraphicFramePr/>
          <p:nvPr>
            <p:extLst>
              <p:ext uri="{D42A27DB-BD31-4B8C-83A1-F6EECF244321}">
                <p14:modId xmlns:p14="http://schemas.microsoft.com/office/powerpoint/2010/main" val="2476761292"/>
              </p:ext>
            </p:extLst>
          </p:nvPr>
        </p:nvGraphicFramePr>
        <p:xfrm>
          <a:off x="407988" y="2132312"/>
          <a:ext cx="9288462" cy="399702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86786A0C-7427-416E-8B7D-6717C813FFA2}"/>
              </a:ext>
            </a:extLst>
          </p:cNvPr>
          <p:cNvSpPr>
            <a:spLocks noGrp="1"/>
          </p:cNvSpPr>
          <p:nvPr>
            <p:ph type="body" sz="quarter" idx="15"/>
          </p:nvPr>
        </p:nvSpPr>
        <p:spPr>
          <a:xfrm>
            <a:off x="407987" y="765175"/>
            <a:ext cx="11376025" cy="719138"/>
          </a:xfrm>
        </p:spPr>
        <p:txBody>
          <a:bodyPr/>
          <a:lstStyle/>
          <a:p>
            <a:r>
              <a:rPr lang="nl-BE" sz="1800" dirty="0"/>
              <a:t>De helft van de Vlamingen (51%) is goed of zeer goed op de hoogte van het verschil tussen kooikippen, scharrelkippen en kippen met vrije uitloop. Vlamingen ouder dan 55 jaar zijn beter op de hoogte.</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4"/>
            <a:ext cx="10080000" cy="396875"/>
          </a:xfrm>
        </p:spPr>
        <p:txBody>
          <a:bodyPr/>
          <a:lstStyle/>
          <a:p>
            <a:r>
              <a:rPr lang="nl-BE" dirty="0"/>
              <a:t>Basis:	Ipsos’ sprintpanel in Vlaanderen (n=827)</a:t>
            </a:r>
          </a:p>
          <a:p>
            <a:r>
              <a:rPr lang="nl-BE" dirty="0"/>
              <a:t>Vraag:	Q1. In welke mate was u op de hoogte van dit verschil tussen het houden van kippen? </a:t>
            </a:r>
          </a:p>
        </p:txBody>
      </p:sp>
      <p:sp>
        <p:nvSpPr>
          <p:cNvPr id="7" name="Slide Number Placeholder 6">
            <a:extLst>
              <a:ext uri="{FF2B5EF4-FFF2-40B4-BE49-F238E27FC236}">
                <a16:creationId xmlns:a16="http://schemas.microsoft.com/office/drawing/2014/main" id="{0A31AB4C-0A9D-44C2-8923-9CBE5C520372}"/>
              </a:ext>
            </a:extLst>
          </p:cNvPr>
          <p:cNvSpPr>
            <a:spLocks noGrp="1"/>
          </p:cNvSpPr>
          <p:nvPr>
            <p:ph type="sldNum" sz="quarter" idx="18"/>
          </p:nvPr>
        </p:nvSpPr>
        <p:spPr>
          <a:xfrm>
            <a:off x="407988" y="6200775"/>
            <a:ext cx="413543" cy="396875"/>
          </a:xfrm>
        </p:spPr>
        <p:txBody>
          <a:bodyPr/>
          <a:lstStyle/>
          <a:p>
            <a:fld id="{D61AABEC-672F-4B68-B914-690DA978312C}" type="slidenum">
              <a:rPr lang="nl-BE" smtClean="0"/>
              <a:pPr/>
              <a:t>6</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407988" y="368300"/>
            <a:ext cx="11376023" cy="387798"/>
          </a:xfrm>
        </p:spPr>
        <p:txBody>
          <a:bodyPr/>
          <a:lstStyle/>
          <a:p>
            <a:r>
              <a:rPr lang="nl-BE" dirty="0"/>
              <a:t>KENNIS verschil kooikippen – scharrelkippen – kippen met vrije uitloop </a:t>
            </a:r>
          </a:p>
        </p:txBody>
      </p:sp>
      <p:graphicFrame>
        <p:nvGraphicFramePr>
          <p:cNvPr id="6" name="Table 5">
            <a:extLst>
              <a:ext uri="{FF2B5EF4-FFF2-40B4-BE49-F238E27FC236}">
                <a16:creationId xmlns:a16="http://schemas.microsoft.com/office/drawing/2014/main" id="{344304B2-2C27-4EF5-A0BD-E6373EF4FCE6}"/>
              </a:ext>
            </a:extLst>
          </p:cNvPr>
          <p:cNvGraphicFramePr>
            <a:graphicFrameLocks noGrp="1"/>
          </p:cNvGraphicFramePr>
          <p:nvPr>
            <p:extLst>
              <p:ext uri="{D42A27DB-BD31-4B8C-83A1-F6EECF244321}">
                <p14:modId xmlns:p14="http://schemas.microsoft.com/office/powerpoint/2010/main" val="3194654350"/>
              </p:ext>
            </p:extLst>
          </p:nvPr>
        </p:nvGraphicFramePr>
        <p:xfrm>
          <a:off x="407987" y="1480675"/>
          <a:ext cx="9288462" cy="725760"/>
        </p:xfrm>
        <a:graphic>
          <a:graphicData uri="http://schemas.openxmlformats.org/drawingml/2006/table">
            <a:tbl>
              <a:tblPr firstRow="1" bandRow="1">
                <a:tableStyleId>{2D5ABB26-0587-4C30-8999-92F81FD0307C}</a:tableStyleId>
              </a:tblPr>
              <a:tblGrid>
                <a:gridCol w="1548077">
                  <a:extLst>
                    <a:ext uri="{9D8B030D-6E8A-4147-A177-3AD203B41FA5}">
                      <a16:colId xmlns:a16="http://schemas.microsoft.com/office/drawing/2014/main" val="2820400169"/>
                    </a:ext>
                  </a:extLst>
                </a:gridCol>
                <a:gridCol w="1548077">
                  <a:extLst>
                    <a:ext uri="{9D8B030D-6E8A-4147-A177-3AD203B41FA5}">
                      <a16:colId xmlns:a16="http://schemas.microsoft.com/office/drawing/2014/main" val="3982777495"/>
                    </a:ext>
                  </a:extLst>
                </a:gridCol>
                <a:gridCol w="1548077">
                  <a:extLst>
                    <a:ext uri="{9D8B030D-6E8A-4147-A177-3AD203B41FA5}">
                      <a16:colId xmlns:a16="http://schemas.microsoft.com/office/drawing/2014/main" val="1442247664"/>
                    </a:ext>
                  </a:extLst>
                </a:gridCol>
                <a:gridCol w="1548077">
                  <a:extLst>
                    <a:ext uri="{9D8B030D-6E8A-4147-A177-3AD203B41FA5}">
                      <a16:colId xmlns:a16="http://schemas.microsoft.com/office/drawing/2014/main" val="2884445455"/>
                    </a:ext>
                  </a:extLst>
                </a:gridCol>
                <a:gridCol w="1548077">
                  <a:extLst>
                    <a:ext uri="{9D8B030D-6E8A-4147-A177-3AD203B41FA5}">
                      <a16:colId xmlns:a16="http://schemas.microsoft.com/office/drawing/2014/main" val="3471663113"/>
                    </a:ext>
                  </a:extLst>
                </a:gridCol>
                <a:gridCol w="1548077">
                  <a:extLst>
                    <a:ext uri="{9D8B030D-6E8A-4147-A177-3AD203B41FA5}">
                      <a16:colId xmlns:a16="http://schemas.microsoft.com/office/drawing/2014/main" val="3593903865"/>
                    </a:ext>
                  </a:extLst>
                </a:gridCol>
              </a:tblGrid>
              <a:tr h="288000">
                <a:tc>
                  <a:txBody>
                    <a:bodyPr/>
                    <a:lstStyle/>
                    <a:p>
                      <a:pPr marL="0" algn="ctr" defTabSz="914400" rtl="0" eaLnBrk="1" latinLnBrk="0" hangingPunct="1"/>
                      <a:r>
                        <a:rPr lang="nl-BE" sz="1200" b="0" kern="1200" dirty="0">
                          <a:solidFill>
                            <a:schemeClr val="bg1"/>
                          </a:solidFill>
                          <a:latin typeface="+mj-lt"/>
                          <a:ea typeface="+mn-ea"/>
                          <a:cs typeface="+mn-cs"/>
                        </a:rPr>
                        <a:t>TOTAAL</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algn="ctr" defTabSz="914400" rtl="0" eaLnBrk="1" latinLnBrk="0" hangingPunct="1"/>
                      <a:r>
                        <a:rPr lang="nl-BE" sz="1200" b="0" kern="1200" dirty="0">
                          <a:solidFill>
                            <a:schemeClr val="bg1"/>
                          </a:solidFill>
                          <a:latin typeface="+mj-lt"/>
                          <a:ea typeface="+mn-ea"/>
                          <a:cs typeface="+mn-cs"/>
                        </a:rPr>
                        <a:t>KENNIS VERSCHIL KIPPEN VOLGENS GESLACHT</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algn="ctr" defTabSz="914400" rtl="0" eaLnBrk="1" latinLnBrk="0" hangingPunct="1"/>
                      <a:endParaRPr lang="nl-BE" sz="1400" b="0" kern="1200" dirty="0">
                        <a:solidFill>
                          <a:schemeClr val="bg1"/>
                        </a:solidFill>
                        <a:latin typeface="+mj-lt"/>
                        <a:ea typeface="+mn-ea"/>
                        <a:cs typeface="+mn-cs"/>
                      </a:endParaRP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algn="ctr" defTabSz="914400" rtl="0" eaLnBrk="1" latinLnBrk="0" hangingPunct="1"/>
                      <a:r>
                        <a:rPr lang="nl-BE" sz="1200" b="0" kern="1200" dirty="0">
                          <a:solidFill>
                            <a:schemeClr val="bg1"/>
                          </a:solidFill>
                          <a:latin typeface="+mj-lt"/>
                          <a:ea typeface="+mn-ea"/>
                          <a:cs typeface="+mn-cs"/>
                        </a:rPr>
                        <a:t>KENNIS VERSCHIL KIPPEN </a:t>
                      </a:r>
                      <a:br>
                        <a:rPr lang="nl-BE" sz="1200" b="0" kern="1200" dirty="0">
                          <a:solidFill>
                            <a:schemeClr val="bg1"/>
                          </a:solidFill>
                          <a:latin typeface="+mj-lt"/>
                          <a:ea typeface="+mn-ea"/>
                          <a:cs typeface="+mn-cs"/>
                        </a:rPr>
                      </a:br>
                      <a:r>
                        <a:rPr lang="nl-BE" sz="1200" b="0" kern="1200" dirty="0">
                          <a:solidFill>
                            <a:schemeClr val="bg1"/>
                          </a:solidFill>
                          <a:latin typeface="+mj-lt"/>
                          <a:ea typeface="+mn-ea"/>
                          <a:cs typeface="+mn-cs"/>
                        </a:rPr>
                        <a:t>VOLGENS LEEFTIJDSGROEP</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algn="ctr" defTabSz="914400" rtl="0" eaLnBrk="1" latinLnBrk="0" hangingPunct="1"/>
                      <a:endParaRPr lang="nl-BE" sz="1400" b="0" kern="1200" dirty="0">
                        <a:solidFill>
                          <a:schemeClr val="bg1"/>
                        </a:solidFill>
                        <a:latin typeface="+mj-lt"/>
                        <a:ea typeface="+mn-ea"/>
                        <a:cs typeface="+mn-cs"/>
                      </a:endParaRP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algn="ctr" defTabSz="914400" rtl="0" eaLnBrk="1" latinLnBrk="0" hangingPunct="1"/>
                      <a:endParaRPr lang="nl-BE" sz="1400" b="0" kern="1200" dirty="0">
                        <a:solidFill>
                          <a:schemeClr val="bg1"/>
                        </a:solidFill>
                        <a:latin typeface="+mj-lt"/>
                        <a:ea typeface="+mn-ea"/>
                        <a:cs typeface="+mn-cs"/>
                      </a:endParaRP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74601840"/>
                  </a:ext>
                </a:extLst>
              </a:tr>
              <a:tr h="360000">
                <a:tc>
                  <a:txBody>
                    <a:bodyPr/>
                    <a:lstStyle/>
                    <a:p>
                      <a:pPr algn="ctr"/>
                      <a:endParaRPr lang="nl-BE" sz="1400" b="1" dirty="0">
                        <a:solidFill>
                          <a:schemeClr val="tx1">
                            <a:lumMod val="75000"/>
                            <a:lumOff val="25000"/>
                          </a:schemeClr>
                        </a:solidFill>
                        <a:latin typeface="+mn-lt"/>
                      </a:endParaRPr>
                    </a:p>
                  </a:txBody>
                  <a:tcPr marL="72000" marR="7200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400" b="1" dirty="0">
                          <a:solidFill>
                            <a:schemeClr val="accent1"/>
                          </a:solidFill>
                          <a:latin typeface="+mn-lt"/>
                        </a:rPr>
                        <a:t>Man</a:t>
                      </a:r>
                    </a:p>
                  </a:txBody>
                  <a:tcPr marL="72000" marR="7200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1" dirty="0">
                          <a:solidFill>
                            <a:schemeClr val="accent1"/>
                          </a:solidFill>
                          <a:latin typeface="+mn-lt"/>
                        </a:rPr>
                        <a:t>Vrouw</a:t>
                      </a:r>
                      <a:endParaRPr lang="nl-BE" sz="1400" b="1" kern="1200" dirty="0">
                        <a:solidFill>
                          <a:schemeClr val="accent1"/>
                        </a:solidFill>
                        <a:latin typeface="+mn-lt"/>
                        <a:ea typeface="+mn-ea"/>
                        <a:cs typeface="+mn-cs"/>
                      </a:endParaRPr>
                    </a:p>
                  </a:txBody>
                  <a:tcPr marL="72000" marR="7200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400" b="1" dirty="0">
                          <a:solidFill>
                            <a:schemeClr val="accent1"/>
                          </a:solidFill>
                          <a:latin typeface="+mn-lt"/>
                        </a:rPr>
                        <a:t>18-34</a:t>
                      </a:r>
                      <a:endParaRPr lang="nl-BE" sz="1400" b="1" kern="1200" dirty="0">
                        <a:solidFill>
                          <a:schemeClr val="accent1"/>
                        </a:solidFill>
                        <a:latin typeface="+mn-lt"/>
                        <a:ea typeface="+mn-ea"/>
                        <a:cs typeface="+mn-cs"/>
                      </a:endParaRPr>
                    </a:p>
                  </a:txBody>
                  <a:tcPr marL="72000" marR="7200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400" b="1" kern="1200" dirty="0">
                          <a:solidFill>
                            <a:schemeClr val="accent1"/>
                          </a:solidFill>
                          <a:latin typeface="+mn-lt"/>
                          <a:ea typeface="+mn-ea"/>
                          <a:cs typeface="+mn-cs"/>
                        </a:rPr>
                        <a:t>35-54</a:t>
                      </a:r>
                    </a:p>
                  </a:txBody>
                  <a:tcPr marL="72000" marR="7200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400" b="1" kern="1200" dirty="0">
                          <a:solidFill>
                            <a:schemeClr val="accent1"/>
                          </a:solidFill>
                          <a:latin typeface="+mn-lt"/>
                          <a:ea typeface="+mn-ea"/>
                          <a:cs typeface="+mn-cs"/>
                        </a:rPr>
                        <a:t>55+</a:t>
                      </a:r>
                    </a:p>
                  </a:txBody>
                  <a:tcPr marL="72000" marR="7200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bl>
          </a:graphicData>
        </a:graphic>
      </p:graphicFrame>
      <p:cxnSp>
        <p:nvCxnSpPr>
          <p:cNvPr id="9" name="Straight Connector 8">
            <a:extLst>
              <a:ext uri="{FF2B5EF4-FFF2-40B4-BE49-F238E27FC236}">
                <a16:creationId xmlns:a16="http://schemas.microsoft.com/office/drawing/2014/main" id="{D267ED00-39BF-420E-9A62-E14F988FCF06}"/>
              </a:ext>
            </a:extLst>
          </p:cNvPr>
          <p:cNvCxnSpPr>
            <a:cxnSpLocks/>
          </p:cNvCxnSpPr>
          <p:nvPr/>
        </p:nvCxnSpPr>
        <p:spPr>
          <a:xfrm>
            <a:off x="1955983" y="1484312"/>
            <a:ext cx="0" cy="43221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50A237B-18CA-40B5-AA74-DF95777460FF}"/>
              </a:ext>
            </a:extLst>
          </p:cNvPr>
          <p:cNvCxnSpPr>
            <a:cxnSpLocks/>
          </p:cNvCxnSpPr>
          <p:nvPr/>
        </p:nvCxnSpPr>
        <p:spPr>
          <a:xfrm>
            <a:off x="5046655" y="1484312"/>
            <a:ext cx="0" cy="43221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a:extLst>
              <a:ext uri="{FF2B5EF4-FFF2-40B4-BE49-F238E27FC236}">
                <a16:creationId xmlns:a16="http://schemas.microsoft.com/office/drawing/2014/main" id="{5984F2D9-5F4B-491F-BF43-49896F29ADAC}"/>
              </a:ext>
            </a:extLst>
          </p:cNvPr>
          <p:cNvGraphicFramePr>
            <a:graphicFrameLocks noGrp="1"/>
          </p:cNvGraphicFramePr>
          <p:nvPr>
            <p:extLst>
              <p:ext uri="{D42A27DB-BD31-4B8C-83A1-F6EECF244321}">
                <p14:modId xmlns:p14="http://schemas.microsoft.com/office/powerpoint/2010/main" val="4226908188"/>
              </p:ext>
            </p:extLst>
          </p:nvPr>
        </p:nvGraphicFramePr>
        <p:xfrm>
          <a:off x="9696450" y="3035318"/>
          <a:ext cx="2087999" cy="207360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799999">
                  <a:extLst>
                    <a:ext uri="{9D8B030D-6E8A-4147-A177-3AD203B41FA5}">
                      <a16:colId xmlns:a16="http://schemas.microsoft.com/office/drawing/2014/main" val="2015932734"/>
                    </a:ext>
                  </a:extLst>
                </a:gridCol>
              </a:tblGrid>
              <a:tr h="518400">
                <a:tc>
                  <a:txBody>
                    <a:bodyPr/>
                    <a:lstStyle/>
                    <a:p>
                      <a:pPr algn="r"/>
                      <a:r>
                        <a:rPr lang="nl-BE" sz="1200" dirty="0">
                          <a:solidFill>
                            <a:schemeClr val="accent1"/>
                          </a:solidFill>
                          <a:latin typeface="+mn-lt"/>
                          <a:sym typeface="Wingdings 2" panose="05020102010507070707" pitchFamily="18" charset="2"/>
                        </a:rPr>
                        <a:t></a:t>
                      </a:r>
                      <a:endParaRPr lang="nl-BE" sz="1200" dirty="0">
                        <a:solidFill>
                          <a:schemeClr val="accent1"/>
                        </a:solidFill>
                        <a:latin typeface="+mn-lt"/>
                      </a:endParaRPr>
                    </a:p>
                  </a:txBody>
                  <a:tcPr marL="36000" marR="36000" marT="0" marB="0" anchor="ctr">
                    <a:noFill/>
                  </a:tcPr>
                </a:tc>
                <a:tc>
                  <a:txBody>
                    <a:bodyPr/>
                    <a:lstStyle/>
                    <a:p>
                      <a:pPr algn="l" fontAlgn="b"/>
                      <a:r>
                        <a:rPr lang="nl-BE" sz="1200" u="none" strike="noStrike" dirty="0">
                          <a:solidFill>
                            <a:schemeClr val="tx1"/>
                          </a:solidFill>
                          <a:effectLst/>
                        </a:rPr>
                        <a:t>Zeer goed op de hoogte</a:t>
                      </a:r>
                    </a:p>
                  </a:txBody>
                  <a:tcPr marL="36000" marR="36000" marT="0" marB="0" anchor="ctr">
                    <a:noFill/>
                  </a:tcPr>
                </a:tc>
                <a:extLst>
                  <a:ext uri="{0D108BD9-81ED-4DB2-BD59-A6C34878D82A}">
                    <a16:rowId xmlns:a16="http://schemas.microsoft.com/office/drawing/2014/main" val="2049083711"/>
                  </a:ext>
                </a:extLst>
              </a:tr>
              <a:tr h="518400">
                <a:tc>
                  <a:txBody>
                    <a:bodyPr/>
                    <a:lstStyle/>
                    <a:p>
                      <a:pPr algn="r"/>
                      <a:r>
                        <a:rPr lang="nl-BE" sz="1200" dirty="0">
                          <a:solidFill>
                            <a:schemeClr val="bg2"/>
                          </a:solidFill>
                          <a:latin typeface="+mn-lt"/>
                          <a:sym typeface="Wingdings 2" panose="05020102010507070707" pitchFamily="18" charset="2"/>
                        </a:rPr>
                        <a:t></a:t>
                      </a:r>
                      <a:endParaRPr lang="nl-BE" sz="1200" dirty="0">
                        <a:solidFill>
                          <a:schemeClr val="bg2"/>
                        </a:solidFill>
                        <a:latin typeface="+mn-lt"/>
                      </a:endParaRPr>
                    </a:p>
                  </a:txBody>
                  <a:tcPr marL="36000" marR="36000" marT="0" marB="0" anchor="ctr">
                    <a:noFill/>
                  </a:tcPr>
                </a:tc>
                <a:tc>
                  <a:txBody>
                    <a:bodyPr/>
                    <a:lstStyle/>
                    <a:p>
                      <a:pPr algn="l" fontAlgn="b"/>
                      <a:r>
                        <a:rPr lang="nl-BE" sz="1200" u="none" strike="noStrike" dirty="0">
                          <a:solidFill>
                            <a:schemeClr val="tx1"/>
                          </a:solidFill>
                          <a:effectLst/>
                        </a:rPr>
                        <a:t>Goed op de hoogte</a:t>
                      </a:r>
                      <a:endParaRPr lang="nl-BE" sz="1200" b="0" i="0" u="none" strike="noStrike" dirty="0">
                        <a:solidFill>
                          <a:schemeClr val="tx1"/>
                        </a:solidFill>
                        <a:effectLst/>
                        <a:latin typeface="Arial" panose="020B0604020202020204" pitchFamily="34" charset="0"/>
                      </a:endParaRPr>
                    </a:p>
                  </a:txBody>
                  <a:tcPr marL="36000" marR="36000" marT="0" marB="0" anchor="ctr">
                    <a:noFill/>
                  </a:tcPr>
                </a:tc>
                <a:extLst>
                  <a:ext uri="{0D108BD9-81ED-4DB2-BD59-A6C34878D82A}">
                    <a16:rowId xmlns:a16="http://schemas.microsoft.com/office/drawing/2014/main" val="1120151704"/>
                  </a:ext>
                </a:extLst>
              </a:tr>
              <a:tr h="518400">
                <a:tc>
                  <a:txBody>
                    <a:bodyPr/>
                    <a:lstStyle/>
                    <a:p>
                      <a:pPr algn="r"/>
                      <a:r>
                        <a:rPr lang="nl-BE" sz="1200" dirty="0">
                          <a:solidFill>
                            <a:schemeClr val="bg2">
                              <a:lumMod val="60000"/>
                              <a:lumOff val="40000"/>
                            </a:schemeClr>
                          </a:solidFill>
                          <a:latin typeface="+mn-lt"/>
                          <a:sym typeface="Wingdings 2" panose="05020102010507070707" pitchFamily="18" charset="2"/>
                        </a:rPr>
                        <a:t></a:t>
                      </a:r>
                      <a:endParaRPr lang="nl-BE" sz="1200" dirty="0">
                        <a:solidFill>
                          <a:schemeClr val="bg2">
                            <a:lumMod val="60000"/>
                            <a:lumOff val="40000"/>
                          </a:schemeClr>
                        </a:solidFill>
                        <a:latin typeface="+mn-lt"/>
                      </a:endParaRPr>
                    </a:p>
                  </a:txBody>
                  <a:tcPr marL="36000" marR="36000" marT="0" marB="0" anchor="ctr">
                    <a:noFill/>
                  </a:tcPr>
                </a:tc>
                <a:tc>
                  <a:txBody>
                    <a:bodyPr/>
                    <a:lstStyle/>
                    <a:p>
                      <a:pPr algn="l" fontAlgn="b"/>
                      <a:r>
                        <a:rPr lang="nl-BE" sz="1200" u="none" strike="noStrike" dirty="0">
                          <a:solidFill>
                            <a:schemeClr val="tx1"/>
                          </a:solidFill>
                          <a:effectLst/>
                        </a:rPr>
                        <a:t>Beperkt op de hoogte</a:t>
                      </a:r>
                      <a:endParaRPr lang="nl-BE" sz="1200" b="0" i="0" u="none" strike="noStrike" dirty="0">
                        <a:solidFill>
                          <a:schemeClr val="tx1"/>
                        </a:solidFill>
                        <a:effectLst/>
                        <a:latin typeface="Arial" panose="020B0604020202020204" pitchFamily="34" charset="0"/>
                      </a:endParaRPr>
                    </a:p>
                  </a:txBody>
                  <a:tcPr marL="36000" marR="36000" marT="0" marB="0" anchor="ctr">
                    <a:noFill/>
                  </a:tcPr>
                </a:tc>
                <a:extLst>
                  <a:ext uri="{0D108BD9-81ED-4DB2-BD59-A6C34878D82A}">
                    <a16:rowId xmlns:a16="http://schemas.microsoft.com/office/drawing/2014/main" val="3276938302"/>
                  </a:ext>
                </a:extLst>
              </a:tr>
              <a:tr h="5184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200" dirty="0">
                          <a:solidFill>
                            <a:srgbClr val="B4BFE9"/>
                          </a:solidFill>
                          <a:latin typeface="+mn-lt"/>
                          <a:sym typeface="Wingdings 2" panose="05020102010507070707" pitchFamily="18" charset="2"/>
                        </a:rPr>
                        <a:t></a:t>
                      </a:r>
                      <a:endParaRPr lang="nl-BE" sz="1200" dirty="0">
                        <a:solidFill>
                          <a:srgbClr val="B4BFE9"/>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1200" u="none" strike="noStrike" dirty="0">
                          <a:solidFill>
                            <a:schemeClr val="tx1"/>
                          </a:solidFill>
                          <a:effectLst/>
                        </a:rPr>
                        <a:t>Niet op de hoogte</a:t>
                      </a:r>
                      <a:endParaRPr lang="nl-BE" sz="1200" b="0" i="0" u="none" strike="noStrike" dirty="0">
                        <a:solidFill>
                          <a:schemeClr val="tx1"/>
                        </a:solidFill>
                        <a:effectLst/>
                        <a:latin typeface="Arial" panose="020B0604020202020204" pitchFamily="34" charset="0"/>
                      </a:endParaRPr>
                    </a:p>
                  </a:txBody>
                  <a:tcPr marL="36000" marR="36000" marT="0" marB="0" anchor="ctr">
                    <a:noFill/>
                  </a:tcPr>
                </a:tc>
                <a:extLst>
                  <a:ext uri="{0D108BD9-81ED-4DB2-BD59-A6C34878D82A}">
                    <a16:rowId xmlns:a16="http://schemas.microsoft.com/office/drawing/2014/main" val="2923499903"/>
                  </a:ext>
                </a:extLst>
              </a:tr>
            </a:tbl>
          </a:graphicData>
        </a:graphic>
      </p:graphicFrame>
      <p:sp>
        <p:nvSpPr>
          <p:cNvPr id="20" name="SigLettersWhite">
            <a:extLst>
              <a:ext uri="{FF2B5EF4-FFF2-40B4-BE49-F238E27FC236}">
                <a16:creationId xmlns:a16="http://schemas.microsoft.com/office/drawing/2014/main" id="{4F1A6160-4FA3-4705-9ED1-87BAEAABD3EF}"/>
              </a:ext>
            </a:extLst>
          </p:cNvPr>
          <p:cNvSpPr txBox="1"/>
          <p:nvPr/>
        </p:nvSpPr>
        <p:spPr>
          <a:xfrm>
            <a:off x="2658176" y="2625216"/>
            <a:ext cx="183311" cy="184666"/>
          </a:xfrm>
          <a:prstGeom prst="rect">
            <a:avLst/>
          </a:prstGeom>
          <a:noFill/>
        </p:spPr>
        <p:txBody>
          <a:bodyPr wrap="none" lIns="36000" tIns="0" rIns="36000" bIns="0" rtlCol="0" anchor="ctr">
            <a:spAutoFit/>
          </a:bodyPr>
          <a:lstStyle/>
          <a:p>
            <a:pPr algn="ctr"/>
            <a:r>
              <a:rPr lang="nl-BE" sz="1200" b="1" dirty="0">
                <a:solidFill>
                  <a:schemeClr val="bg1"/>
                </a:solidFill>
              </a:rPr>
              <a:t>B</a:t>
            </a:r>
          </a:p>
        </p:txBody>
      </p:sp>
      <p:sp>
        <p:nvSpPr>
          <p:cNvPr id="21" name="SigLettersWhite">
            <a:extLst>
              <a:ext uri="{FF2B5EF4-FFF2-40B4-BE49-F238E27FC236}">
                <a16:creationId xmlns:a16="http://schemas.microsoft.com/office/drawing/2014/main" id="{CE64475E-F357-4F99-A1DB-A76B312DD79F}"/>
              </a:ext>
            </a:extLst>
          </p:cNvPr>
          <p:cNvSpPr txBox="1"/>
          <p:nvPr/>
        </p:nvSpPr>
        <p:spPr>
          <a:xfrm>
            <a:off x="4199216" y="4683387"/>
            <a:ext cx="183311" cy="184666"/>
          </a:xfrm>
          <a:prstGeom prst="rect">
            <a:avLst/>
          </a:prstGeom>
          <a:noFill/>
        </p:spPr>
        <p:txBody>
          <a:bodyPr wrap="none" lIns="36000" tIns="0" rIns="36000" bIns="0" rtlCol="0" anchor="ctr">
            <a:spAutoFit/>
          </a:bodyPr>
          <a:lstStyle/>
          <a:p>
            <a:pPr algn="ctr"/>
            <a:r>
              <a:rPr lang="nl-BE" sz="1200" b="1" dirty="0">
                <a:solidFill>
                  <a:schemeClr val="bg1"/>
                </a:solidFill>
              </a:rPr>
              <a:t>A</a:t>
            </a:r>
          </a:p>
        </p:txBody>
      </p:sp>
      <p:sp>
        <p:nvSpPr>
          <p:cNvPr id="22" name="SigLettersWhite">
            <a:extLst>
              <a:ext uri="{FF2B5EF4-FFF2-40B4-BE49-F238E27FC236}">
                <a16:creationId xmlns:a16="http://schemas.microsoft.com/office/drawing/2014/main" id="{F809B36E-1092-4695-9581-A43B62527BBB}"/>
              </a:ext>
            </a:extLst>
          </p:cNvPr>
          <p:cNvSpPr txBox="1"/>
          <p:nvPr/>
        </p:nvSpPr>
        <p:spPr>
          <a:xfrm>
            <a:off x="5763037" y="4559233"/>
            <a:ext cx="175295" cy="184666"/>
          </a:xfrm>
          <a:prstGeom prst="rect">
            <a:avLst/>
          </a:prstGeom>
          <a:noFill/>
        </p:spPr>
        <p:txBody>
          <a:bodyPr wrap="none" lIns="36000" tIns="0" rIns="36000" bIns="0" rtlCol="0" anchor="ctr">
            <a:spAutoFit/>
          </a:bodyPr>
          <a:lstStyle/>
          <a:p>
            <a:pPr algn="ctr"/>
            <a:r>
              <a:rPr lang="nl-BE" sz="1200" b="1" dirty="0">
                <a:solidFill>
                  <a:schemeClr val="bg1"/>
                </a:solidFill>
              </a:rPr>
              <a:t>E</a:t>
            </a:r>
          </a:p>
        </p:txBody>
      </p:sp>
      <p:sp>
        <p:nvSpPr>
          <p:cNvPr id="23" name="SigLettersWhite">
            <a:extLst>
              <a:ext uri="{FF2B5EF4-FFF2-40B4-BE49-F238E27FC236}">
                <a16:creationId xmlns:a16="http://schemas.microsoft.com/office/drawing/2014/main" id="{7D08CC61-339F-4A8C-A66C-A51623978E64}"/>
              </a:ext>
            </a:extLst>
          </p:cNvPr>
          <p:cNvSpPr txBox="1"/>
          <p:nvPr/>
        </p:nvSpPr>
        <p:spPr>
          <a:xfrm>
            <a:off x="7307169" y="5377847"/>
            <a:ext cx="175295" cy="184666"/>
          </a:xfrm>
          <a:prstGeom prst="rect">
            <a:avLst/>
          </a:prstGeom>
          <a:noFill/>
        </p:spPr>
        <p:txBody>
          <a:bodyPr wrap="none" lIns="36000" tIns="0" rIns="36000" bIns="0" rtlCol="0" anchor="ctr">
            <a:spAutoFit/>
          </a:bodyPr>
          <a:lstStyle/>
          <a:p>
            <a:pPr algn="ctr"/>
            <a:r>
              <a:rPr lang="nl-BE" sz="1200" b="1" dirty="0">
                <a:solidFill>
                  <a:schemeClr val="bg1"/>
                </a:solidFill>
              </a:rPr>
              <a:t>E</a:t>
            </a:r>
          </a:p>
        </p:txBody>
      </p:sp>
      <p:sp>
        <p:nvSpPr>
          <p:cNvPr id="27" name="SigLettersWhite">
            <a:extLst>
              <a:ext uri="{FF2B5EF4-FFF2-40B4-BE49-F238E27FC236}">
                <a16:creationId xmlns:a16="http://schemas.microsoft.com/office/drawing/2014/main" id="{CCF99548-1EB3-4A14-9637-4A672134A004}"/>
              </a:ext>
            </a:extLst>
          </p:cNvPr>
          <p:cNvSpPr txBox="1"/>
          <p:nvPr/>
        </p:nvSpPr>
        <p:spPr>
          <a:xfrm>
            <a:off x="7297903" y="4633366"/>
            <a:ext cx="175295" cy="184666"/>
          </a:xfrm>
          <a:prstGeom prst="rect">
            <a:avLst/>
          </a:prstGeom>
          <a:noFill/>
        </p:spPr>
        <p:txBody>
          <a:bodyPr wrap="none" lIns="36000" tIns="0" rIns="36000" bIns="0" rtlCol="0" anchor="ctr">
            <a:spAutoFit/>
          </a:bodyPr>
          <a:lstStyle/>
          <a:p>
            <a:pPr algn="ctr"/>
            <a:r>
              <a:rPr lang="nl-BE" sz="1200" b="1" dirty="0">
                <a:solidFill>
                  <a:schemeClr val="bg1"/>
                </a:solidFill>
              </a:rPr>
              <a:t>E</a:t>
            </a:r>
          </a:p>
        </p:txBody>
      </p:sp>
      <p:sp>
        <p:nvSpPr>
          <p:cNvPr id="29" name="SigLettersWhite">
            <a:extLst>
              <a:ext uri="{FF2B5EF4-FFF2-40B4-BE49-F238E27FC236}">
                <a16:creationId xmlns:a16="http://schemas.microsoft.com/office/drawing/2014/main" id="{7D661DD3-383C-4156-80D5-085132D4BB36}"/>
              </a:ext>
            </a:extLst>
          </p:cNvPr>
          <p:cNvSpPr txBox="1"/>
          <p:nvPr/>
        </p:nvSpPr>
        <p:spPr>
          <a:xfrm>
            <a:off x="8838646" y="2656962"/>
            <a:ext cx="183311" cy="184666"/>
          </a:xfrm>
          <a:prstGeom prst="rect">
            <a:avLst/>
          </a:prstGeom>
          <a:noFill/>
        </p:spPr>
        <p:txBody>
          <a:bodyPr wrap="none" lIns="36000" tIns="0" rIns="36000" bIns="0" rtlCol="0" anchor="ctr">
            <a:spAutoFit/>
          </a:bodyPr>
          <a:lstStyle/>
          <a:p>
            <a:pPr algn="ctr"/>
            <a:r>
              <a:rPr lang="nl-BE" sz="1200" b="1" dirty="0">
                <a:solidFill>
                  <a:schemeClr val="bg1"/>
                </a:solidFill>
              </a:rPr>
              <a:t>C</a:t>
            </a:r>
          </a:p>
        </p:txBody>
      </p:sp>
      <p:sp>
        <p:nvSpPr>
          <p:cNvPr id="30" name="SigLettersWhite">
            <a:extLst>
              <a:ext uri="{FF2B5EF4-FFF2-40B4-BE49-F238E27FC236}">
                <a16:creationId xmlns:a16="http://schemas.microsoft.com/office/drawing/2014/main" id="{D146023D-1D91-4B63-9EC2-A45448D6315F}"/>
              </a:ext>
            </a:extLst>
          </p:cNvPr>
          <p:cNvSpPr txBox="1"/>
          <p:nvPr/>
        </p:nvSpPr>
        <p:spPr>
          <a:xfrm>
            <a:off x="8783343" y="3693658"/>
            <a:ext cx="293918" cy="184666"/>
          </a:xfrm>
          <a:prstGeom prst="rect">
            <a:avLst/>
          </a:prstGeom>
          <a:noFill/>
        </p:spPr>
        <p:txBody>
          <a:bodyPr wrap="none" lIns="36000" tIns="0" rIns="36000" bIns="0" rtlCol="0" anchor="ctr">
            <a:spAutoFit/>
          </a:bodyPr>
          <a:lstStyle/>
          <a:p>
            <a:pPr algn="ctr"/>
            <a:r>
              <a:rPr lang="nl-BE" sz="1200" b="1" dirty="0">
                <a:solidFill>
                  <a:schemeClr val="bg1"/>
                </a:solidFill>
              </a:rPr>
              <a:t>CD</a:t>
            </a:r>
          </a:p>
        </p:txBody>
      </p:sp>
      <p:sp>
        <p:nvSpPr>
          <p:cNvPr id="18" name="Linkeraccolade 17">
            <a:extLst>
              <a:ext uri="{FF2B5EF4-FFF2-40B4-BE49-F238E27FC236}">
                <a16:creationId xmlns:a16="http://schemas.microsoft.com/office/drawing/2014/main" id="{92EC4986-F39B-475C-A45D-6B533226D104}"/>
              </a:ext>
            </a:extLst>
          </p:cNvPr>
          <p:cNvSpPr/>
          <p:nvPr/>
        </p:nvSpPr>
        <p:spPr>
          <a:xfrm>
            <a:off x="583469" y="2281645"/>
            <a:ext cx="238062" cy="1663337"/>
          </a:xfrm>
          <a:prstGeom prst="leftBrace">
            <a:avLst/>
          </a:prstGeom>
          <a:ln>
            <a:solidFill>
              <a:srgbClr val="0025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24" name="Tekstvak 23">
            <a:extLst>
              <a:ext uri="{FF2B5EF4-FFF2-40B4-BE49-F238E27FC236}">
                <a16:creationId xmlns:a16="http://schemas.microsoft.com/office/drawing/2014/main" id="{90DEA11E-AA73-4D4A-BCAC-CB784656DF33}"/>
              </a:ext>
            </a:extLst>
          </p:cNvPr>
          <p:cNvSpPr txBox="1"/>
          <p:nvPr/>
        </p:nvSpPr>
        <p:spPr>
          <a:xfrm>
            <a:off x="46462" y="3023374"/>
            <a:ext cx="580549" cy="184666"/>
          </a:xfrm>
          <a:prstGeom prst="rect">
            <a:avLst/>
          </a:prstGeom>
        </p:spPr>
        <p:txBody>
          <a:bodyPr vert="horz" wrap="square" lIns="0" tIns="0" rIns="0" bIns="0" rtlCol="0">
            <a:spAutoFit/>
          </a:bodyPr>
          <a:lstStyle/>
          <a:p>
            <a:pPr algn="ctr"/>
            <a:r>
              <a:rPr lang="nl-BE" sz="1200" dirty="0">
                <a:solidFill>
                  <a:srgbClr val="002554"/>
                </a:solidFill>
              </a:rPr>
              <a:t>51%</a:t>
            </a:r>
          </a:p>
        </p:txBody>
      </p:sp>
    </p:spTree>
    <p:extLst>
      <p:ext uri="{BB962C8B-B14F-4D97-AF65-F5344CB8AC3E}">
        <p14:creationId xmlns:p14="http://schemas.microsoft.com/office/powerpoint/2010/main" val="161867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26961FC8-BC7D-4F91-AFA4-E52D81C67BFD}"/>
              </a:ext>
            </a:extLst>
          </p:cNvPr>
          <p:cNvGraphicFramePr/>
          <p:nvPr>
            <p:extLst>
              <p:ext uri="{D42A27DB-BD31-4B8C-83A1-F6EECF244321}">
                <p14:modId xmlns:p14="http://schemas.microsoft.com/office/powerpoint/2010/main" val="1609638084"/>
              </p:ext>
            </p:extLst>
          </p:nvPr>
        </p:nvGraphicFramePr>
        <p:xfrm>
          <a:off x="407988" y="2201984"/>
          <a:ext cx="9288462" cy="399702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86786A0C-7427-416E-8B7D-6717C813FFA2}"/>
              </a:ext>
            </a:extLst>
          </p:cNvPr>
          <p:cNvSpPr>
            <a:spLocks noGrp="1"/>
          </p:cNvSpPr>
          <p:nvPr>
            <p:ph type="body" sz="quarter" idx="15"/>
          </p:nvPr>
        </p:nvSpPr>
        <p:spPr>
          <a:xfrm>
            <a:off x="407987" y="765175"/>
            <a:ext cx="11376025" cy="719138"/>
          </a:xfrm>
        </p:spPr>
        <p:txBody>
          <a:bodyPr/>
          <a:lstStyle/>
          <a:p>
            <a:r>
              <a:rPr lang="nl-BE" sz="1600" dirty="0"/>
              <a:t>Meer dan de helft van de Vlamingen (55%) let op de manier waarop kippen gehouden worden bij de aankoop van eieren. Dit staat in scherp contrast met de aankoop van voedingsproducten die eieren bevatten, waarbij slechts 12% van de Vlamingen meestal rekening houdt met de manier waarop kippen gehouden worden.</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4"/>
            <a:ext cx="10080000" cy="396875"/>
          </a:xfrm>
        </p:spPr>
        <p:txBody>
          <a:bodyPr/>
          <a:lstStyle/>
          <a:p>
            <a:r>
              <a:rPr lang="nl-BE" dirty="0"/>
              <a:t>Basis:	Ipsos’ sprintpanel in Vlaanderen (n=827)</a:t>
            </a:r>
          </a:p>
          <a:p>
            <a:r>
              <a:rPr lang="nl-BE" dirty="0"/>
              <a:t>Vraag:	Q2. Wanneer u eieren koopt, let u op de manier waarop de kippen gehouden zijn? </a:t>
            </a:r>
          </a:p>
          <a:p>
            <a:r>
              <a:rPr lang="nl-BE" dirty="0"/>
              <a:t>	Q3. Wanneer u voedingsproducten koopt waarin eieren verwerkt zitten, let u op de manier waarop de kippen gehouden zijn? </a:t>
            </a:r>
          </a:p>
        </p:txBody>
      </p:sp>
      <p:sp>
        <p:nvSpPr>
          <p:cNvPr id="7" name="Slide Number Placeholder 6">
            <a:extLst>
              <a:ext uri="{FF2B5EF4-FFF2-40B4-BE49-F238E27FC236}">
                <a16:creationId xmlns:a16="http://schemas.microsoft.com/office/drawing/2014/main" id="{0A31AB4C-0A9D-44C2-8923-9CBE5C520372}"/>
              </a:ext>
            </a:extLst>
          </p:cNvPr>
          <p:cNvSpPr>
            <a:spLocks noGrp="1"/>
          </p:cNvSpPr>
          <p:nvPr>
            <p:ph type="sldNum" sz="quarter" idx="18"/>
          </p:nvPr>
        </p:nvSpPr>
        <p:spPr>
          <a:xfrm>
            <a:off x="407988" y="6200775"/>
            <a:ext cx="413543" cy="396875"/>
          </a:xfrm>
        </p:spPr>
        <p:txBody>
          <a:bodyPr/>
          <a:lstStyle/>
          <a:p>
            <a:fld id="{D61AABEC-672F-4B68-B914-690DA978312C}" type="slidenum">
              <a:rPr lang="nl-BE" smtClean="0"/>
              <a:pPr/>
              <a:t>7</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407988" y="368300"/>
            <a:ext cx="11376023" cy="387798"/>
          </a:xfrm>
        </p:spPr>
        <p:txBody>
          <a:bodyPr/>
          <a:lstStyle/>
          <a:p>
            <a:r>
              <a:rPr lang="nl-BE" dirty="0"/>
              <a:t>OPLETTENDHEID BIJ AANKOOP – eieren vs. Voedingsproducten met eieren</a:t>
            </a:r>
          </a:p>
        </p:txBody>
      </p:sp>
      <p:graphicFrame>
        <p:nvGraphicFramePr>
          <p:cNvPr id="6" name="Table 5">
            <a:extLst>
              <a:ext uri="{FF2B5EF4-FFF2-40B4-BE49-F238E27FC236}">
                <a16:creationId xmlns:a16="http://schemas.microsoft.com/office/drawing/2014/main" id="{344304B2-2C27-4EF5-A0BD-E6373EF4FCE6}"/>
              </a:ext>
            </a:extLst>
          </p:cNvPr>
          <p:cNvGraphicFramePr>
            <a:graphicFrameLocks noGrp="1"/>
          </p:cNvGraphicFramePr>
          <p:nvPr>
            <p:extLst>
              <p:ext uri="{D42A27DB-BD31-4B8C-83A1-F6EECF244321}">
                <p14:modId xmlns:p14="http://schemas.microsoft.com/office/powerpoint/2010/main" val="2471401135"/>
              </p:ext>
            </p:extLst>
          </p:nvPr>
        </p:nvGraphicFramePr>
        <p:xfrm>
          <a:off x="407984" y="1553984"/>
          <a:ext cx="9288462" cy="714720"/>
        </p:xfrm>
        <a:graphic>
          <a:graphicData uri="http://schemas.openxmlformats.org/drawingml/2006/table">
            <a:tbl>
              <a:tblPr firstRow="1" bandRow="1">
                <a:tableStyleId>{2D5ABB26-0587-4C30-8999-92F81FD0307C}</a:tableStyleId>
              </a:tblPr>
              <a:tblGrid>
                <a:gridCol w="4644231">
                  <a:extLst>
                    <a:ext uri="{9D8B030D-6E8A-4147-A177-3AD203B41FA5}">
                      <a16:colId xmlns:a16="http://schemas.microsoft.com/office/drawing/2014/main" val="2820400169"/>
                    </a:ext>
                  </a:extLst>
                </a:gridCol>
                <a:gridCol w="4644231">
                  <a:extLst>
                    <a:ext uri="{9D8B030D-6E8A-4147-A177-3AD203B41FA5}">
                      <a16:colId xmlns:a16="http://schemas.microsoft.com/office/drawing/2014/main" val="3982777495"/>
                    </a:ext>
                  </a:extLst>
                </a:gridCol>
              </a:tblGrid>
              <a:tr h="288000">
                <a:tc gridSpan="2">
                  <a:txBody>
                    <a:bodyPr/>
                    <a:lstStyle/>
                    <a:p>
                      <a:pPr marL="0" algn="ctr" defTabSz="914400" rtl="0" eaLnBrk="1" latinLnBrk="0" hangingPunct="1"/>
                      <a:r>
                        <a:rPr lang="nl-BE" sz="1400" b="0" kern="1200" dirty="0">
                          <a:solidFill>
                            <a:schemeClr val="bg1"/>
                          </a:solidFill>
                          <a:latin typeface="+mj-lt"/>
                          <a:ea typeface="+mn-ea"/>
                          <a:cs typeface="+mn-cs"/>
                        </a:rPr>
                        <a:t>LET U OP DE MANIER WAAROP KIPPEN GEHOUDEN WORDEN?</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algn="ctr" defTabSz="914400" rtl="0" eaLnBrk="1" latinLnBrk="0" hangingPunct="1"/>
                      <a:r>
                        <a:rPr lang="nl-BE" sz="1400" b="0" kern="1200" dirty="0">
                          <a:solidFill>
                            <a:schemeClr val="bg1"/>
                          </a:solidFill>
                          <a:latin typeface="+mj-lt"/>
                          <a:ea typeface="+mn-ea"/>
                          <a:cs typeface="+mn-cs"/>
                        </a:rPr>
                        <a:t>KENNIS DWANGVOEDEREN NAARGELANG LEEFTIJDSGROEP</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74601840"/>
                  </a:ext>
                </a:extLst>
              </a:tr>
              <a:tr h="360000">
                <a:tc>
                  <a:txBody>
                    <a:bodyPr/>
                    <a:lstStyle/>
                    <a:p>
                      <a:pPr algn="ctr"/>
                      <a:r>
                        <a:rPr lang="nl-BE" sz="1400" b="1" kern="1200" dirty="0">
                          <a:solidFill>
                            <a:schemeClr val="accent1"/>
                          </a:solidFill>
                          <a:latin typeface="+mn-lt"/>
                          <a:ea typeface="+mn-ea"/>
                          <a:cs typeface="+mn-cs"/>
                        </a:rPr>
                        <a:t>Bij het kopen van eieren</a:t>
                      </a:r>
                    </a:p>
                  </a:txBody>
                  <a:tcPr marL="72000" marR="7200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400" b="1" dirty="0">
                          <a:solidFill>
                            <a:schemeClr val="accent1"/>
                          </a:solidFill>
                          <a:latin typeface="+mn-lt"/>
                        </a:rPr>
                        <a:t>Bij het kopen van voedingsproducten met eieren</a:t>
                      </a:r>
                      <a:br>
                        <a:rPr lang="nl-BE" sz="1400" b="1" dirty="0">
                          <a:solidFill>
                            <a:schemeClr val="accent1"/>
                          </a:solidFill>
                          <a:latin typeface="+mn-lt"/>
                        </a:rPr>
                      </a:br>
                      <a:r>
                        <a:rPr lang="nl-BE" sz="1400" b="1" dirty="0">
                          <a:solidFill>
                            <a:schemeClr val="accent1"/>
                          </a:solidFill>
                          <a:latin typeface="+mn-lt"/>
                        </a:rPr>
                        <a:t>(bv. mayonaise of koeken)</a:t>
                      </a:r>
                    </a:p>
                  </a:txBody>
                  <a:tcPr marL="72000" marR="7200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bl>
          </a:graphicData>
        </a:graphic>
      </p:graphicFrame>
      <p:graphicFrame>
        <p:nvGraphicFramePr>
          <p:cNvPr id="10" name="Table 9">
            <a:extLst>
              <a:ext uri="{FF2B5EF4-FFF2-40B4-BE49-F238E27FC236}">
                <a16:creationId xmlns:a16="http://schemas.microsoft.com/office/drawing/2014/main" id="{DB1B0F2F-9F89-4896-A3FC-25998FCE3A9A}"/>
              </a:ext>
            </a:extLst>
          </p:cNvPr>
          <p:cNvGraphicFramePr>
            <a:graphicFrameLocks noGrp="1"/>
          </p:cNvGraphicFramePr>
          <p:nvPr>
            <p:extLst>
              <p:ext uri="{D42A27DB-BD31-4B8C-83A1-F6EECF244321}">
                <p14:modId xmlns:p14="http://schemas.microsoft.com/office/powerpoint/2010/main" val="1971901960"/>
              </p:ext>
            </p:extLst>
          </p:nvPr>
        </p:nvGraphicFramePr>
        <p:xfrm>
          <a:off x="9696450" y="3035318"/>
          <a:ext cx="2087999" cy="207360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799999">
                  <a:extLst>
                    <a:ext uri="{9D8B030D-6E8A-4147-A177-3AD203B41FA5}">
                      <a16:colId xmlns:a16="http://schemas.microsoft.com/office/drawing/2014/main" val="2015932734"/>
                    </a:ext>
                  </a:extLst>
                </a:gridCol>
              </a:tblGrid>
              <a:tr h="518400">
                <a:tc>
                  <a:txBody>
                    <a:bodyPr/>
                    <a:lstStyle/>
                    <a:p>
                      <a:pPr algn="r"/>
                      <a:r>
                        <a:rPr lang="nl-BE" sz="1200" dirty="0">
                          <a:solidFill>
                            <a:schemeClr val="accent1"/>
                          </a:solidFill>
                          <a:latin typeface="+mn-lt"/>
                          <a:sym typeface="Wingdings 2" panose="05020102010507070707" pitchFamily="18" charset="2"/>
                        </a:rPr>
                        <a:t></a:t>
                      </a:r>
                      <a:endParaRPr lang="nl-BE" sz="1200" dirty="0">
                        <a:solidFill>
                          <a:schemeClr val="accent1"/>
                        </a:solidFill>
                        <a:latin typeface="+mn-lt"/>
                      </a:endParaRPr>
                    </a:p>
                  </a:txBody>
                  <a:tcPr marL="36000" marR="36000" marT="0" marB="0" anchor="ctr">
                    <a:noFill/>
                  </a:tcPr>
                </a:tc>
                <a:tc>
                  <a:txBody>
                    <a:bodyPr/>
                    <a:lstStyle/>
                    <a:p>
                      <a:pPr algn="l" fontAlgn="b"/>
                      <a:r>
                        <a:rPr lang="nl-BE" sz="1200" u="none" strike="noStrike" dirty="0">
                          <a:solidFill>
                            <a:schemeClr val="tx1"/>
                          </a:solidFill>
                          <a:effectLst/>
                        </a:rPr>
                        <a:t>Altijd</a:t>
                      </a:r>
                    </a:p>
                  </a:txBody>
                  <a:tcPr marL="36000" marR="36000" marT="0" marB="0" anchor="ctr">
                    <a:noFill/>
                  </a:tcPr>
                </a:tc>
                <a:extLst>
                  <a:ext uri="{0D108BD9-81ED-4DB2-BD59-A6C34878D82A}">
                    <a16:rowId xmlns:a16="http://schemas.microsoft.com/office/drawing/2014/main" val="2049083711"/>
                  </a:ext>
                </a:extLst>
              </a:tr>
              <a:tr h="518400">
                <a:tc>
                  <a:txBody>
                    <a:bodyPr/>
                    <a:lstStyle/>
                    <a:p>
                      <a:pPr algn="r"/>
                      <a:r>
                        <a:rPr lang="nl-BE" sz="1200" dirty="0">
                          <a:solidFill>
                            <a:schemeClr val="bg2"/>
                          </a:solidFill>
                          <a:latin typeface="+mn-lt"/>
                          <a:sym typeface="Wingdings 2" panose="05020102010507070707" pitchFamily="18" charset="2"/>
                        </a:rPr>
                        <a:t></a:t>
                      </a:r>
                      <a:endParaRPr lang="nl-BE" sz="1200" dirty="0">
                        <a:solidFill>
                          <a:schemeClr val="bg2"/>
                        </a:solidFill>
                        <a:latin typeface="+mn-lt"/>
                      </a:endParaRPr>
                    </a:p>
                  </a:txBody>
                  <a:tcPr marL="36000" marR="36000" marT="0" marB="0" anchor="ctr">
                    <a:noFill/>
                  </a:tcPr>
                </a:tc>
                <a:tc>
                  <a:txBody>
                    <a:bodyPr/>
                    <a:lstStyle/>
                    <a:p>
                      <a:pPr algn="l" fontAlgn="b"/>
                      <a:r>
                        <a:rPr lang="nl-BE" sz="1200" u="none" strike="noStrike" dirty="0">
                          <a:solidFill>
                            <a:schemeClr val="tx1"/>
                          </a:solidFill>
                          <a:effectLst/>
                        </a:rPr>
                        <a:t>Meestal</a:t>
                      </a:r>
                      <a:endParaRPr lang="nl-BE" sz="1200" b="0" i="0" u="none" strike="noStrike" dirty="0">
                        <a:solidFill>
                          <a:schemeClr val="tx1"/>
                        </a:solidFill>
                        <a:effectLst/>
                        <a:latin typeface="Arial" panose="020B0604020202020204" pitchFamily="34" charset="0"/>
                      </a:endParaRPr>
                    </a:p>
                  </a:txBody>
                  <a:tcPr marL="36000" marR="36000" marT="0" marB="0" anchor="ctr">
                    <a:noFill/>
                  </a:tcPr>
                </a:tc>
                <a:extLst>
                  <a:ext uri="{0D108BD9-81ED-4DB2-BD59-A6C34878D82A}">
                    <a16:rowId xmlns:a16="http://schemas.microsoft.com/office/drawing/2014/main" val="1120151704"/>
                  </a:ext>
                </a:extLst>
              </a:tr>
              <a:tr h="518400">
                <a:tc>
                  <a:txBody>
                    <a:bodyPr/>
                    <a:lstStyle/>
                    <a:p>
                      <a:pPr algn="r"/>
                      <a:r>
                        <a:rPr lang="nl-BE" sz="1200" dirty="0">
                          <a:solidFill>
                            <a:schemeClr val="bg2">
                              <a:lumMod val="60000"/>
                              <a:lumOff val="40000"/>
                            </a:schemeClr>
                          </a:solidFill>
                          <a:latin typeface="+mn-lt"/>
                          <a:sym typeface="Wingdings 2" panose="05020102010507070707" pitchFamily="18" charset="2"/>
                        </a:rPr>
                        <a:t></a:t>
                      </a:r>
                      <a:endParaRPr lang="nl-BE" sz="1200" dirty="0">
                        <a:solidFill>
                          <a:schemeClr val="bg2">
                            <a:lumMod val="60000"/>
                            <a:lumOff val="40000"/>
                          </a:schemeClr>
                        </a:solidFill>
                        <a:latin typeface="+mn-lt"/>
                      </a:endParaRPr>
                    </a:p>
                  </a:txBody>
                  <a:tcPr marL="36000" marR="36000" marT="0" marB="0" anchor="ctr">
                    <a:noFill/>
                  </a:tcPr>
                </a:tc>
                <a:tc>
                  <a:txBody>
                    <a:bodyPr/>
                    <a:lstStyle/>
                    <a:p>
                      <a:pPr algn="l" fontAlgn="b"/>
                      <a:r>
                        <a:rPr lang="nl-BE" sz="1200" u="none" strike="noStrike" dirty="0">
                          <a:solidFill>
                            <a:schemeClr val="tx1"/>
                          </a:solidFill>
                          <a:effectLst/>
                        </a:rPr>
                        <a:t>Soms</a:t>
                      </a:r>
                      <a:endParaRPr lang="nl-BE" sz="1200" b="0" i="0" u="none" strike="noStrike" dirty="0">
                        <a:solidFill>
                          <a:schemeClr val="tx1"/>
                        </a:solidFill>
                        <a:effectLst/>
                        <a:latin typeface="Arial" panose="020B0604020202020204" pitchFamily="34" charset="0"/>
                      </a:endParaRPr>
                    </a:p>
                  </a:txBody>
                  <a:tcPr marL="36000" marR="36000" marT="0" marB="0" anchor="ctr">
                    <a:noFill/>
                  </a:tcPr>
                </a:tc>
                <a:extLst>
                  <a:ext uri="{0D108BD9-81ED-4DB2-BD59-A6C34878D82A}">
                    <a16:rowId xmlns:a16="http://schemas.microsoft.com/office/drawing/2014/main" val="3276938302"/>
                  </a:ext>
                </a:extLst>
              </a:tr>
              <a:tr h="5184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200" dirty="0">
                          <a:solidFill>
                            <a:srgbClr val="B4BFE9"/>
                          </a:solidFill>
                          <a:latin typeface="+mn-lt"/>
                          <a:sym typeface="Wingdings 2" panose="05020102010507070707" pitchFamily="18" charset="2"/>
                        </a:rPr>
                        <a:t></a:t>
                      </a:r>
                      <a:endParaRPr lang="nl-BE" sz="1200" dirty="0">
                        <a:solidFill>
                          <a:srgbClr val="B4BFE9"/>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1200" u="none" strike="noStrike" dirty="0">
                          <a:solidFill>
                            <a:schemeClr val="tx1"/>
                          </a:solidFill>
                          <a:effectLst/>
                        </a:rPr>
                        <a:t>Nooit</a:t>
                      </a:r>
                      <a:endParaRPr lang="nl-BE" sz="1200" b="0" i="0" u="none" strike="noStrike" dirty="0">
                        <a:solidFill>
                          <a:schemeClr val="tx1"/>
                        </a:solidFill>
                        <a:effectLst/>
                        <a:latin typeface="Arial" panose="020B0604020202020204" pitchFamily="34" charset="0"/>
                      </a:endParaRPr>
                    </a:p>
                  </a:txBody>
                  <a:tcPr marL="36000" marR="36000" marT="0" marB="0" anchor="ctr">
                    <a:noFill/>
                  </a:tcPr>
                </a:tc>
                <a:extLst>
                  <a:ext uri="{0D108BD9-81ED-4DB2-BD59-A6C34878D82A}">
                    <a16:rowId xmlns:a16="http://schemas.microsoft.com/office/drawing/2014/main" val="2923499903"/>
                  </a:ext>
                </a:extLst>
              </a:tr>
            </a:tbl>
          </a:graphicData>
        </a:graphic>
      </p:graphicFrame>
      <p:sp>
        <p:nvSpPr>
          <p:cNvPr id="11" name="SigLettersWhite">
            <a:extLst>
              <a:ext uri="{FF2B5EF4-FFF2-40B4-BE49-F238E27FC236}">
                <a16:creationId xmlns:a16="http://schemas.microsoft.com/office/drawing/2014/main" id="{523380FF-F022-4E2D-8467-4F03587F4C68}"/>
              </a:ext>
            </a:extLst>
          </p:cNvPr>
          <p:cNvSpPr txBox="1"/>
          <p:nvPr/>
        </p:nvSpPr>
        <p:spPr>
          <a:xfrm>
            <a:off x="7280160" y="4685613"/>
            <a:ext cx="183311" cy="184666"/>
          </a:xfrm>
          <a:prstGeom prst="rect">
            <a:avLst/>
          </a:prstGeom>
          <a:noFill/>
        </p:spPr>
        <p:txBody>
          <a:bodyPr wrap="none" lIns="36000" tIns="0" rIns="36000" bIns="0" rtlCol="0" anchor="ctr">
            <a:spAutoFit/>
          </a:bodyPr>
          <a:lstStyle/>
          <a:p>
            <a:pPr algn="ctr"/>
            <a:r>
              <a:rPr lang="nl-BE" sz="1200" b="1" dirty="0">
                <a:solidFill>
                  <a:schemeClr val="bg1"/>
                </a:solidFill>
              </a:rPr>
              <a:t>A</a:t>
            </a:r>
          </a:p>
        </p:txBody>
      </p:sp>
      <p:sp>
        <p:nvSpPr>
          <p:cNvPr id="12" name="SigLettersWhite">
            <a:extLst>
              <a:ext uri="{FF2B5EF4-FFF2-40B4-BE49-F238E27FC236}">
                <a16:creationId xmlns:a16="http://schemas.microsoft.com/office/drawing/2014/main" id="{09F85A60-809B-42B6-AE39-5FD8B998540C}"/>
              </a:ext>
            </a:extLst>
          </p:cNvPr>
          <p:cNvSpPr txBox="1"/>
          <p:nvPr/>
        </p:nvSpPr>
        <p:spPr>
          <a:xfrm>
            <a:off x="2652212" y="3851346"/>
            <a:ext cx="183311" cy="184666"/>
          </a:xfrm>
          <a:prstGeom prst="rect">
            <a:avLst/>
          </a:prstGeom>
          <a:noFill/>
        </p:spPr>
        <p:txBody>
          <a:bodyPr wrap="none" lIns="36000" tIns="0" rIns="36000" bIns="0" rtlCol="0" anchor="ctr">
            <a:spAutoFit/>
          </a:bodyPr>
          <a:lstStyle/>
          <a:p>
            <a:pPr algn="ctr"/>
            <a:r>
              <a:rPr lang="nl-BE" sz="1200" b="1" dirty="0">
                <a:solidFill>
                  <a:schemeClr val="bg1"/>
                </a:solidFill>
              </a:rPr>
              <a:t>B</a:t>
            </a:r>
          </a:p>
        </p:txBody>
      </p:sp>
      <p:sp>
        <p:nvSpPr>
          <p:cNvPr id="13" name="SigLettersWhite">
            <a:extLst>
              <a:ext uri="{FF2B5EF4-FFF2-40B4-BE49-F238E27FC236}">
                <a16:creationId xmlns:a16="http://schemas.microsoft.com/office/drawing/2014/main" id="{90C0CA37-C591-42D3-BC39-E65F0C02DAE7}"/>
              </a:ext>
            </a:extLst>
          </p:cNvPr>
          <p:cNvSpPr txBox="1"/>
          <p:nvPr/>
        </p:nvSpPr>
        <p:spPr>
          <a:xfrm>
            <a:off x="2643076" y="2881924"/>
            <a:ext cx="183311" cy="184666"/>
          </a:xfrm>
          <a:prstGeom prst="rect">
            <a:avLst/>
          </a:prstGeom>
          <a:noFill/>
        </p:spPr>
        <p:txBody>
          <a:bodyPr wrap="none" lIns="36000" tIns="0" rIns="36000" bIns="0" rtlCol="0" anchor="ctr">
            <a:spAutoFit/>
          </a:bodyPr>
          <a:lstStyle/>
          <a:p>
            <a:pPr algn="ctr"/>
            <a:r>
              <a:rPr lang="nl-BE" sz="1200" b="1" dirty="0">
                <a:solidFill>
                  <a:schemeClr val="bg1"/>
                </a:solidFill>
              </a:rPr>
              <a:t>B</a:t>
            </a:r>
          </a:p>
        </p:txBody>
      </p:sp>
      <p:sp>
        <p:nvSpPr>
          <p:cNvPr id="4" name="Linkeraccolade 3">
            <a:extLst>
              <a:ext uri="{FF2B5EF4-FFF2-40B4-BE49-F238E27FC236}">
                <a16:creationId xmlns:a16="http://schemas.microsoft.com/office/drawing/2014/main" id="{D6AA45F7-4510-44E1-AB4F-2DDEE2E53288}"/>
              </a:ext>
            </a:extLst>
          </p:cNvPr>
          <p:cNvSpPr/>
          <p:nvPr/>
        </p:nvSpPr>
        <p:spPr>
          <a:xfrm>
            <a:off x="1602377" y="2338375"/>
            <a:ext cx="322217" cy="1841739"/>
          </a:xfrm>
          <a:prstGeom prst="leftBrace">
            <a:avLst/>
          </a:prstGeom>
          <a:ln>
            <a:solidFill>
              <a:srgbClr val="0025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8" name="Tekstvak 7">
            <a:extLst>
              <a:ext uri="{FF2B5EF4-FFF2-40B4-BE49-F238E27FC236}">
                <a16:creationId xmlns:a16="http://schemas.microsoft.com/office/drawing/2014/main" id="{D0B3938B-8171-4242-ACEC-00E975305AE8}"/>
              </a:ext>
            </a:extLst>
          </p:cNvPr>
          <p:cNvSpPr txBox="1"/>
          <p:nvPr/>
        </p:nvSpPr>
        <p:spPr>
          <a:xfrm>
            <a:off x="1021828" y="3145295"/>
            <a:ext cx="580549" cy="184666"/>
          </a:xfrm>
          <a:prstGeom prst="rect">
            <a:avLst/>
          </a:prstGeom>
        </p:spPr>
        <p:txBody>
          <a:bodyPr vert="horz" wrap="square" lIns="0" tIns="0" rIns="0" bIns="0" rtlCol="0">
            <a:spAutoFit/>
          </a:bodyPr>
          <a:lstStyle/>
          <a:p>
            <a:pPr algn="ctr"/>
            <a:r>
              <a:rPr lang="nl-BE" sz="1200" dirty="0">
                <a:solidFill>
                  <a:srgbClr val="002554"/>
                </a:solidFill>
              </a:rPr>
              <a:t>55%</a:t>
            </a:r>
          </a:p>
        </p:txBody>
      </p:sp>
    </p:spTree>
    <p:extLst>
      <p:ext uri="{BB962C8B-B14F-4D97-AF65-F5344CB8AC3E}">
        <p14:creationId xmlns:p14="http://schemas.microsoft.com/office/powerpoint/2010/main" val="6081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86A0C-7427-416E-8B7D-6717C813FFA2}"/>
              </a:ext>
            </a:extLst>
          </p:cNvPr>
          <p:cNvSpPr>
            <a:spLocks noGrp="1"/>
          </p:cNvSpPr>
          <p:nvPr>
            <p:ph type="body" sz="quarter" idx="15"/>
          </p:nvPr>
        </p:nvSpPr>
        <p:spPr>
          <a:xfrm>
            <a:off x="407987" y="765175"/>
            <a:ext cx="11376025" cy="719138"/>
          </a:xfrm>
        </p:spPr>
        <p:txBody>
          <a:bodyPr/>
          <a:lstStyle/>
          <a:p>
            <a:r>
              <a:rPr lang="nl-BE" sz="1800" dirty="0"/>
              <a:t>8 op 10 van de Vlamingen is bereid om meer te betalen voor eieren van scharrelkippen of kippen met vrije uitloop. Meer dan een derde van de Vlamingen is zelfs bereid om de helft meer te betalen.</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4"/>
            <a:ext cx="10080000" cy="396875"/>
          </a:xfrm>
        </p:spPr>
        <p:txBody>
          <a:bodyPr/>
          <a:lstStyle/>
          <a:p>
            <a:r>
              <a:rPr lang="nl-BE" dirty="0"/>
              <a:t>Basis:	Ipsos’ sprintpanel in Vlaanderen (n=827)</a:t>
            </a:r>
          </a:p>
          <a:p>
            <a:r>
              <a:rPr lang="nl-BE" dirty="0"/>
              <a:t>Vraag:	Q4. Hoeveel bent u bereid te betalen voor 6 eieren van scharrelkippen of kippen met vrije uitloop? </a:t>
            </a:r>
          </a:p>
        </p:txBody>
      </p:sp>
      <p:sp>
        <p:nvSpPr>
          <p:cNvPr id="6" name="Slide Number Placeholder 5">
            <a:extLst>
              <a:ext uri="{FF2B5EF4-FFF2-40B4-BE49-F238E27FC236}">
                <a16:creationId xmlns:a16="http://schemas.microsoft.com/office/drawing/2014/main" id="{2F222925-77C0-411A-A032-8865EE9AA2C7}"/>
              </a:ext>
            </a:extLst>
          </p:cNvPr>
          <p:cNvSpPr>
            <a:spLocks noGrp="1"/>
          </p:cNvSpPr>
          <p:nvPr>
            <p:ph type="sldNum" sz="quarter" idx="18"/>
          </p:nvPr>
        </p:nvSpPr>
        <p:spPr>
          <a:xfrm>
            <a:off x="407988" y="6200775"/>
            <a:ext cx="413543" cy="396875"/>
          </a:xfrm>
        </p:spPr>
        <p:txBody>
          <a:bodyPr/>
          <a:lstStyle/>
          <a:p>
            <a:fld id="{D61AABEC-672F-4B68-B914-690DA978312C}" type="slidenum">
              <a:rPr lang="nl-BE" smtClean="0"/>
              <a:pPr/>
              <a:t>8</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407988" y="368300"/>
            <a:ext cx="11376023" cy="387798"/>
          </a:xfrm>
        </p:spPr>
        <p:txBody>
          <a:bodyPr/>
          <a:lstStyle/>
          <a:p>
            <a:r>
              <a:rPr lang="nl-BE" dirty="0"/>
              <a:t>PRIJSGEVOELIGHEID EIEREN</a:t>
            </a:r>
          </a:p>
        </p:txBody>
      </p:sp>
      <p:graphicFrame>
        <p:nvGraphicFramePr>
          <p:cNvPr id="26" name="Chart 25">
            <a:extLst>
              <a:ext uri="{FF2B5EF4-FFF2-40B4-BE49-F238E27FC236}">
                <a16:creationId xmlns:a16="http://schemas.microsoft.com/office/drawing/2014/main" id="{CDA3C2C7-1C7D-4226-8611-267A03643661}"/>
              </a:ext>
            </a:extLst>
          </p:cNvPr>
          <p:cNvGraphicFramePr/>
          <p:nvPr>
            <p:extLst>
              <p:ext uri="{D42A27DB-BD31-4B8C-83A1-F6EECF244321}">
                <p14:modId xmlns:p14="http://schemas.microsoft.com/office/powerpoint/2010/main" val="1829797748"/>
              </p:ext>
            </p:extLst>
          </p:nvPr>
        </p:nvGraphicFramePr>
        <p:xfrm>
          <a:off x="407987" y="1484313"/>
          <a:ext cx="9288462" cy="46450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6">
            <a:extLst>
              <a:ext uri="{FF2B5EF4-FFF2-40B4-BE49-F238E27FC236}">
                <a16:creationId xmlns:a16="http://schemas.microsoft.com/office/drawing/2014/main" id="{C6147E4C-22E6-4EE0-B06E-4B880C3BD01E}"/>
              </a:ext>
            </a:extLst>
          </p:cNvPr>
          <p:cNvGraphicFramePr>
            <a:graphicFrameLocks noGrp="1"/>
          </p:cNvGraphicFramePr>
          <p:nvPr>
            <p:extLst>
              <p:ext uri="{D42A27DB-BD31-4B8C-83A1-F6EECF244321}">
                <p14:modId xmlns:p14="http://schemas.microsoft.com/office/powerpoint/2010/main" val="1494150104"/>
              </p:ext>
            </p:extLst>
          </p:nvPr>
        </p:nvGraphicFramePr>
        <p:xfrm>
          <a:off x="9696449" y="2933816"/>
          <a:ext cx="2088000" cy="153012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1530120">
                <a:tc>
                  <a:txBody>
                    <a:bodyPr/>
                    <a:lstStyle/>
                    <a:p>
                      <a:pPr algn="r"/>
                      <a:r>
                        <a:rPr lang="nl-BE" sz="1100" b="0" dirty="0">
                          <a:solidFill>
                            <a:schemeClr val="bg2"/>
                          </a:solidFill>
                          <a:latin typeface="+mn-lt"/>
                          <a:sym typeface="Wingdings 2" panose="05020102010507070707" pitchFamily="18" charset="2"/>
                        </a:rPr>
                        <a:t></a:t>
                      </a:r>
                      <a:endParaRPr lang="nl-BE" sz="1100" b="0" dirty="0">
                        <a:solidFill>
                          <a:schemeClr val="bg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chemeClr val="tx1"/>
                          </a:solidFill>
                          <a:effectLst/>
                          <a:uLnTx/>
                          <a:uFillTx/>
                          <a:latin typeface="+mn-lt"/>
                          <a:ea typeface="+mn-ea"/>
                          <a:cs typeface="+mn-cs"/>
                        </a:rPr>
                        <a:t>Bereidheid te betalen voor 6 eieren van scharrelkippen of kippen met vrije uitloop</a:t>
                      </a:r>
                      <a:endParaRPr kumimoji="0" lang="nl-BE" sz="10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1959053497"/>
                  </a:ext>
                </a:extLst>
              </a:tr>
            </a:tbl>
          </a:graphicData>
        </a:graphic>
      </p:graphicFrame>
      <p:grpSp>
        <p:nvGrpSpPr>
          <p:cNvPr id="8" name="NoteSide">
            <a:extLst>
              <a:ext uri="{FF2B5EF4-FFF2-40B4-BE49-F238E27FC236}">
                <a16:creationId xmlns:a16="http://schemas.microsoft.com/office/drawing/2014/main" id="{836A4E42-547E-4822-911B-E8F35FFD4C7A}"/>
              </a:ext>
            </a:extLst>
          </p:cNvPr>
          <p:cNvGrpSpPr/>
          <p:nvPr/>
        </p:nvGrpSpPr>
        <p:grpSpPr>
          <a:xfrm>
            <a:off x="3824546" y="2370191"/>
            <a:ext cx="2704270" cy="850960"/>
            <a:chOff x="9696450" y="1976796"/>
            <a:chExt cx="2553865" cy="850960"/>
          </a:xfrm>
        </p:grpSpPr>
        <p:sp>
          <p:nvSpPr>
            <p:cNvPr id="9" name="Rectangle 8">
              <a:extLst>
                <a:ext uri="{FF2B5EF4-FFF2-40B4-BE49-F238E27FC236}">
                  <a16:creationId xmlns:a16="http://schemas.microsoft.com/office/drawing/2014/main" id="{A4295CC6-F4EC-4ADB-A7A0-E28900A73CC0}"/>
                </a:ext>
              </a:extLst>
            </p:cNvPr>
            <p:cNvSpPr/>
            <p:nvPr/>
          </p:nvSpPr>
          <p:spPr>
            <a:xfrm>
              <a:off x="9784080" y="2066797"/>
              <a:ext cx="2466235" cy="760959"/>
            </a:xfrm>
            <a:prstGeom prst="rect">
              <a:avLst/>
            </a:prstGeom>
            <a:solidFill>
              <a:schemeClr val="tx1">
                <a:lumMod val="10000"/>
                <a:lumOff val="90000"/>
              </a:schemeClr>
            </a:solidFill>
            <a:ln>
              <a:no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t">
              <a:spAutoFit/>
            </a:bodyPr>
            <a:lstStyle/>
            <a:p>
              <a:r>
                <a:rPr lang="nl-BE" sz="800" b="1" dirty="0">
                  <a:solidFill>
                    <a:schemeClr val="bg1">
                      <a:lumMod val="50000"/>
                    </a:schemeClr>
                  </a:solidFill>
                </a:rPr>
                <a:t>Hoe kan je deze grafiek lezen:</a:t>
              </a:r>
            </a:p>
            <a:p>
              <a:endParaRPr lang="nl-BE" sz="800" dirty="0">
                <a:solidFill>
                  <a:schemeClr val="bg1">
                    <a:lumMod val="50000"/>
                  </a:schemeClr>
                </a:solidFill>
              </a:endParaRPr>
            </a:p>
            <a:p>
              <a:r>
                <a:rPr lang="nl-BE" sz="800" dirty="0">
                  <a:solidFill>
                    <a:schemeClr val="bg1">
                      <a:lumMod val="50000"/>
                    </a:schemeClr>
                  </a:solidFill>
                </a:rPr>
                <a:t>65% van de Vlamingen is bereid €2 te betalen voor eieren van een scharrelkip of kip met vrije uitloop wetende dat eieren van een kooikip €1,50 kosten.</a:t>
              </a:r>
            </a:p>
          </p:txBody>
        </p:sp>
        <p:grpSp>
          <p:nvGrpSpPr>
            <p:cNvPr id="10" name="Group 9">
              <a:extLst>
                <a:ext uri="{FF2B5EF4-FFF2-40B4-BE49-F238E27FC236}">
                  <a16:creationId xmlns:a16="http://schemas.microsoft.com/office/drawing/2014/main" id="{FF9BE327-2DBB-4FFC-AF5F-46ED82AEEFE6}"/>
                </a:ext>
              </a:extLst>
            </p:cNvPr>
            <p:cNvGrpSpPr/>
            <p:nvPr/>
          </p:nvGrpSpPr>
          <p:grpSpPr>
            <a:xfrm>
              <a:off x="9696450" y="1976796"/>
              <a:ext cx="180000" cy="180000"/>
              <a:chOff x="3084430" y="5376985"/>
              <a:chExt cx="180000" cy="180000"/>
            </a:xfrm>
            <a:effectLst>
              <a:outerShdw dist="25400" dir="2700000" algn="tl" rotWithShape="0">
                <a:schemeClr val="tx1">
                  <a:alpha val="40000"/>
                </a:schemeClr>
              </a:outerShdw>
            </a:effectLst>
          </p:grpSpPr>
          <p:sp>
            <p:nvSpPr>
              <p:cNvPr id="11" name="Ellipse 87">
                <a:extLst>
                  <a:ext uri="{FF2B5EF4-FFF2-40B4-BE49-F238E27FC236}">
                    <a16:creationId xmlns:a16="http://schemas.microsoft.com/office/drawing/2014/main" id="{6A2D28F9-F236-4B8D-8370-CF6351286C19}"/>
                  </a:ext>
                </a:extLst>
              </p:cNvPr>
              <p:cNvSpPr/>
              <p:nvPr/>
            </p:nvSpPr>
            <p:spPr>
              <a:xfrm>
                <a:off x="3084430" y="5376985"/>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BFBE3CDA-3546-4F7C-A686-46BC11D48460}"/>
                  </a:ext>
                </a:extLst>
              </p:cNvPr>
              <p:cNvGrpSpPr/>
              <p:nvPr/>
            </p:nvGrpSpPr>
            <p:grpSpPr>
              <a:xfrm>
                <a:off x="3172630" y="5420532"/>
                <a:ext cx="3600" cy="92906"/>
                <a:chOff x="3172630" y="5421189"/>
                <a:chExt cx="3600" cy="92906"/>
              </a:xfrm>
            </p:grpSpPr>
            <p:sp>
              <p:nvSpPr>
                <p:cNvPr id="13" name="Line 37">
                  <a:extLst>
                    <a:ext uri="{FF2B5EF4-FFF2-40B4-BE49-F238E27FC236}">
                      <a16:creationId xmlns:a16="http://schemas.microsoft.com/office/drawing/2014/main" id="{B8741171-1FC4-49A4-9EBE-D5D61179B214}"/>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Oval 38">
                  <a:extLst>
                    <a:ext uri="{FF2B5EF4-FFF2-40B4-BE49-F238E27FC236}">
                      <a16:creationId xmlns:a16="http://schemas.microsoft.com/office/drawing/2014/main" id="{380C458A-E094-4D6D-97BA-4143CF7AACE9}"/>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spTree>
    <p:extLst>
      <p:ext uri="{BB962C8B-B14F-4D97-AF65-F5344CB8AC3E}">
        <p14:creationId xmlns:p14="http://schemas.microsoft.com/office/powerpoint/2010/main" val="425839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86A0C-7427-416E-8B7D-6717C813FFA2}"/>
              </a:ext>
            </a:extLst>
          </p:cNvPr>
          <p:cNvSpPr>
            <a:spLocks noGrp="1"/>
          </p:cNvSpPr>
          <p:nvPr>
            <p:ph type="body" sz="quarter" idx="15"/>
          </p:nvPr>
        </p:nvSpPr>
        <p:spPr>
          <a:xfrm>
            <a:off x="407987" y="765175"/>
            <a:ext cx="11376025" cy="719138"/>
          </a:xfrm>
        </p:spPr>
        <p:txBody>
          <a:bodyPr/>
          <a:lstStyle/>
          <a:p>
            <a:r>
              <a:rPr lang="nl-BE" sz="1800" dirty="0"/>
              <a:t>Bij voedingsproducten op basis van eieren ligt de betalingsbereidheid lager dan bij eieren zelf. Toch zijn nog steeds 7 op 10 van de Vlamingen bereid om meer te betalen voor voedingsproducten met eieren van scharrelkippen of kippen met vrije uitloop.</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4"/>
            <a:ext cx="10080000" cy="396875"/>
          </a:xfrm>
        </p:spPr>
        <p:txBody>
          <a:bodyPr/>
          <a:lstStyle/>
          <a:p>
            <a:r>
              <a:rPr lang="nl-BE" dirty="0"/>
              <a:t>Basis:	Ipsos’ sprintpanel in Vlaanderen (n=827) </a:t>
            </a:r>
          </a:p>
          <a:p>
            <a:r>
              <a:rPr lang="nl-BE" dirty="0"/>
              <a:t>Vraag:	Q5. Hoeveel bent u bereid te betalen voor een voedingsproduct met eieren van scharrelkippen of kippen met vrije uitloop? </a:t>
            </a:r>
          </a:p>
        </p:txBody>
      </p:sp>
      <p:sp>
        <p:nvSpPr>
          <p:cNvPr id="6" name="Slide Number Placeholder 5">
            <a:extLst>
              <a:ext uri="{FF2B5EF4-FFF2-40B4-BE49-F238E27FC236}">
                <a16:creationId xmlns:a16="http://schemas.microsoft.com/office/drawing/2014/main" id="{2F222925-77C0-411A-A032-8865EE9AA2C7}"/>
              </a:ext>
            </a:extLst>
          </p:cNvPr>
          <p:cNvSpPr>
            <a:spLocks noGrp="1"/>
          </p:cNvSpPr>
          <p:nvPr>
            <p:ph type="sldNum" sz="quarter" idx="18"/>
          </p:nvPr>
        </p:nvSpPr>
        <p:spPr>
          <a:xfrm>
            <a:off x="407988" y="6200775"/>
            <a:ext cx="413543" cy="396875"/>
          </a:xfrm>
        </p:spPr>
        <p:txBody>
          <a:bodyPr/>
          <a:lstStyle/>
          <a:p>
            <a:fld id="{D61AABEC-672F-4B68-B914-690DA978312C}" type="slidenum">
              <a:rPr lang="nl-BE" smtClean="0"/>
              <a:pPr/>
              <a:t>9</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407988" y="368300"/>
            <a:ext cx="11376023" cy="387798"/>
          </a:xfrm>
        </p:spPr>
        <p:txBody>
          <a:bodyPr/>
          <a:lstStyle/>
          <a:p>
            <a:r>
              <a:rPr lang="nl-BE" dirty="0"/>
              <a:t>PRIJSGEVOELIGHEID VOEDINGSPRODUCTEN MET EIEREN (bv. MAYONAISE OF KOEKEN)</a:t>
            </a:r>
          </a:p>
        </p:txBody>
      </p:sp>
      <p:graphicFrame>
        <p:nvGraphicFramePr>
          <p:cNvPr id="26" name="Chart 25">
            <a:extLst>
              <a:ext uri="{FF2B5EF4-FFF2-40B4-BE49-F238E27FC236}">
                <a16:creationId xmlns:a16="http://schemas.microsoft.com/office/drawing/2014/main" id="{CDA3C2C7-1C7D-4226-8611-267A03643661}"/>
              </a:ext>
            </a:extLst>
          </p:cNvPr>
          <p:cNvGraphicFramePr/>
          <p:nvPr>
            <p:extLst>
              <p:ext uri="{D42A27DB-BD31-4B8C-83A1-F6EECF244321}">
                <p14:modId xmlns:p14="http://schemas.microsoft.com/office/powerpoint/2010/main" val="1689224398"/>
              </p:ext>
            </p:extLst>
          </p:nvPr>
        </p:nvGraphicFramePr>
        <p:xfrm>
          <a:off x="407988" y="1484314"/>
          <a:ext cx="9288462" cy="46450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6">
            <a:extLst>
              <a:ext uri="{FF2B5EF4-FFF2-40B4-BE49-F238E27FC236}">
                <a16:creationId xmlns:a16="http://schemas.microsoft.com/office/drawing/2014/main" id="{C6147E4C-22E6-4EE0-B06E-4B880C3BD01E}"/>
              </a:ext>
            </a:extLst>
          </p:cNvPr>
          <p:cNvGraphicFramePr>
            <a:graphicFrameLocks noGrp="1"/>
          </p:cNvGraphicFramePr>
          <p:nvPr>
            <p:extLst>
              <p:ext uri="{D42A27DB-BD31-4B8C-83A1-F6EECF244321}">
                <p14:modId xmlns:p14="http://schemas.microsoft.com/office/powerpoint/2010/main" val="1701988225"/>
              </p:ext>
            </p:extLst>
          </p:nvPr>
        </p:nvGraphicFramePr>
        <p:xfrm>
          <a:off x="9696449" y="2933816"/>
          <a:ext cx="2088000" cy="153012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1530120">
                <a:tc>
                  <a:txBody>
                    <a:bodyPr/>
                    <a:lstStyle/>
                    <a:p>
                      <a:pPr algn="r"/>
                      <a:r>
                        <a:rPr lang="nl-BE" sz="1100" b="0" dirty="0">
                          <a:solidFill>
                            <a:schemeClr val="bg2"/>
                          </a:solidFill>
                          <a:latin typeface="+mn-lt"/>
                          <a:sym typeface="Wingdings 2" panose="05020102010507070707" pitchFamily="18" charset="2"/>
                        </a:rPr>
                        <a:t></a:t>
                      </a:r>
                      <a:endParaRPr lang="nl-BE" sz="1100" b="0" dirty="0">
                        <a:solidFill>
                          <a:schemeClr val="bg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chemeClr val="tx1"/>
                          </a:solidFill>
                          <a:effectLst/>
                          <a:uLnTx/>
                          <a:uFillTx/>
                          <a:latin typeface="+mn-lt"/>
                          <a:ea typeface="+mn-ea"/>
                          <a:cs typeface="+mn-cs"/>
                        </a:rPr>
                        <a:t>Bereidheid te betalen voor een voedingsproduct (bv. mayonaise of koeken) met eieren van scharrelkippen of kippen met vrije uitloop</a:t>
                      </a:r>
                      <a:endParaRPr kumimoji="0" lang="nl-BE" sz="10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1959053497"/>
                  </a:ext>
                </a:extLst>
              </a:tr>
            </a:tbl>
          </a:graphicData>
        </a:graphic>
      </p:graphicFrame>
      <p:grpSp>
        <p:nvGrpSpPr>
          <p:cNvPr id="8" name="NoteSide">
            <a:extLst>
              <a:ext uri="{FF2B5EF4-FFF2-40B4-BE49-F238E27FC236}">
                <a16:creationId xmlns:a16="http://schemas.microsoft.com/office/drawing/2014/main" id="{49394FF9-A602-4A50-8421-9B6D6379FADA}"/>
              </a:ext>
            </a:extLst>
          </p:cNvPr>
          <p:cNvGrpSpPr/>
          <p:nvPr/>
        </p:nvGrpSpPr>
        <p:grpSpPr>
          <a:xfrm>
            <a:off x="3911272" y="3024760"/>
            <a:ext cx="2772991" cy="974071"/>
            <a:chOff x="9696450" y="1976796"/>
            <a:chExt cx="2698870" cy="974071"/>
          </a:xfrm>
        </p:grpSpPr>
        <p:sp>
          <p:nvSpPr>
            <p:cNvPr id="9" name="Rectangle 8">
              <a:extLst>
                <a:ext uri="{FF2B5EF4-FFF2-40B4-BE49-F238E27FC236}">
                  <a16:creationId xmlns:a16="http://schemas.microsoft.com/office/drawing/2014/main" id="{D2315EF2-0DAC-40F5-9BB8-8A8615C14663}"/>
                </a:ext>
              </a:extLst>
            </p:cNvPr>
            <p:cNvSpPr/>
            <p:nvPr/>
          </p:nvSpPr>
          <p:spPr>
            <a:xfrm>
              <a:off x="9784080" y="2066797"/>
              <a:ext cx="2611240" cy="884070"/>
            </a:xfrm>
            <a:prstGeom prst="rect">
              <a:avLst/>
            </a:prstGeom>
            <a:solidFill>
              <a:schemeClr val="tx1">
                <a:lumMod val="10000"/>
                <a:lumOff val="90000"/>
              </a:schemeClr>
            </a:solidFill>
            <a:ln>
              <a:no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t">
              <a:spAutoFit/>
            </a:bodyPr>
            <a:lstStyle/>
            <a:p>
              <a:r>
                <a:rPr lang="nl-BE" sz="800" b="1" dirty="0">
                  <a:solidFill>
                    <a:schemeClr val="bg1">
                      <a:lumMod val="50000"/>
                    </a:schemeClr>
                  </a:solidFill>
                </a:rPr>
                <a:t>Hoe kan je deze grafiek lezen:</a:t>
              </a:r>
            </a:p>
            <a:p>
              <a:endParaRPr lang="nl-BE" sz="800" dirty="0">
                <a:solidFill>
                  <a:schemeClr val="bg1">
                    <a:lumMod val="50000"/>
                  </a:schemeClr>
                </a:solidFill>
              </a:endParaRPr>
            </a:p>
            <a:p>
              <a:r>
                <a:rPr lang="nl-BE" sz="800" dirty="0">
                  <a:solidFill>
                    <a:schemeClr val="bg1">
                      <a:lumMod val="50000"/>
                    </a:schemeClr>
                  </a:solidFill>
                </a:rPr>
                <a:t>47% van de Vlamingen is bereid €2,50 te betalen voor voedingsproducten met eieren van een scharrelkip of kip met vrije uitloop wetende dat voedingsproducten met eieren van een kooikip €2 kosten.</a:t>
              </a:r>
            </a:p>
          </p:txBody>
        </p:sp>
        <p:grpSp>
          <p:nvGrpSpPr>
            <p:cNvPr id="10" name="Group 9">
              <a:extLst>
                <a:ext uri="{FF2B5EF4-FFF2-40B4-BE49-F238E27FC236}">
                  <a16:creationId xmlns:a16="http://schemas.microsoft.com/office/drawing/2014/main" id="{75922BB2-4F5A-49A9-BF27-7A7DA5ABC25F}"/>
                </a:ext>
              </a:extLst>
            </p:cNvPr>
            <p:cNvGrpSpPr/>
            <p:nvPr/>
          </p:nvGrpSpPr>
          <p:grpSpPr>
            <a:xfrm>
              <a:off x="9696450" y="1976796"/>
              <a:ext cx="180000" cy="180000"/>
              <a:chOff x="3084430" y="5376985"/>
              <a:chExt cx="180000" cy="180000"/>
            </a:xfrm>
            <a:effectLst>
              <a:outerShdw dist="25400" dir="2700000" algn="tl" rotWithShape="0">
                <a:schemeClr val="tx1">
                  <a:alpha val="40000"/>
                </a:schemeClr>
              </a:outerShdw>
            </a:effectLst>
          </p:grpSpPr>
          <p:sp>
            <p:nvSpPr>
              <p:cNvPr id="11" name="Ellipse 87">
                <a:extLst>
                  <a:ext uri="{FF2B5EF4-FFF2-40B4-BE49-F238E27FC236}">
                    <a16:creationId xmlns:a16="http://schemas.microsoft.com/office/drawing/2014/main" id="{4776968A-1527-498C-B6BA-393047CD1CEC}"/>
                  </a:ext>
                </a:extLst>
              </p:cNvPr>
              <p:cNvSpPr/>
              <p:nvPr/>
            </p:nvSpPr>
            <p:spPr>
              <a:xfrm>
                <a:off x="3084430" y="5376985"/>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7493C31F-7379-4DD8-B456-86BFE6DB6625}"/>
                  </a:ext>
                </a:extLst>
              </p:cNvPr>
              <p:cNvGrpSpPr/>
              <p:nvPr/>
            </p:nvGrpSpPr>
            <p:grpSpPr>
              <a:xfrm>
                <a:off x="3172630" y="5420532"/>
                <a:ext cx="3600" cy="92906"/>
                <a:chOff x="3172630" y="5421189"/>
                <a:chExt cx="3600" cy="92906"/>
              </a:xfrm>
            </p:grpSpPr>
            <p:sp>
              <p:nvSpPr>
                <p:cNvPr id="13" name="Line 37">
                  <a:extLst>
                    <a:ext uri="{FF2B5EF4-FFF2-40B4-BE49-F238E27FC236}">
                      <a16:creationId xmlns:a16="http://schemas.microsoft.com/office/drawing/2014/main" id="{87E675D3-348D-443A-BEF0-9755ACC6B316}"/>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Oval 38">
                  <a:extLst>
                    <a:ext uri="{FF2B5EF4-FFF2-40B4-BE49-F238E27FC236}">
                      <a16:creationId xmlns:a16="http://schemas.microsoft.com/office/drawing/2014/main" id="{54E5B8BA-C031-4136-A7BD-1A62332C07DA}"/>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spTree>
    <p:extLst>
      <p:ext uri="{BB962C8B-B14F-4D97-AF65-F5344CB8AC3E}">
        <p14:creationId xmlns:p14="http://schemas.microsoft.com/office/powerpoint/2010/main" val="3877756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IPSOS - Classical Template - 16x9">
  <a:themeElements>
    <a:clrScheme name="Ipsos 2019">
      <a:dk1>
        <a:srgbClr val="282828"/>
      </a:dk1>
      <a:lt1>
        <a:sysClr val="window" lastClr="FFFFFF"/>
      </a:lt1>
      <a:dk2>
        <a:srgbClr val="009D9C"/>
      </a:dk2>
      <a:lt2>
        <a:srgbClr val="2F469C"/>
      </a:lt2>
      <a:accent1>
        <a:srgbClr val="002554"/>
      </a:accent1>
      <a:accent2>
        <a:srgbClr val="F1BE48"/>
      </a:accent2>
      <a:accent3>
        <a:srgbClr val="E87722"/>
      </a:accent3>
      <a:accent4>
        <a:srgbClr val="84329B"/>
      </a:accent4>
      <a:accent5>
        <a:srgbClr val="CC4A4A"/>
      </a:accent5>
      <a:accent6>
        <a:srgbClr val="8E9696"/>
      </a:accent6>
      <a:hlink>
        <a:srgbClr val="2F469C"/>
      </a:hlink>
      <a:folHlink>
        <a:srgbClr val="009D9C"/>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36000" tIns="36000" rIns="36000" bIns="36000"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IPSOS_Template_2019_v3.6-(compact).pptx" id="{371DC19A-3776-406D-8EA7-B591435C5E1E}" vid="{ACBBE138-D170-4BF8-A783-CA35330A7E5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6" ma:contentTypeDescription="Create a new document." ma:contentTypeScope="" ma:versionID="5a25462a6051fd44c8b6fecdb0076c96">
  <xsd:schema xmlns:xsd="http://www.w3.org/2001/XMLSchema" xmlns:xs="http://www.w3.org/2001/XMLSchema" xmlns:p="http://schemas.microsoft.com/office/2006/metadata/properties" xmlns:ns2="85c76272-7e4d-4f8f-89d1-3b227e52ef43" xmlns:ns3="a1549414-1dcc-402f-ba9b-44c1b3f5d57c" targetNamespace="http://schemas.microsoft.com/office/2006/metadata/properties" ma:root="true" ma:fieldsID="6936dcceafec7982565e6ff282441213" ns2:_="" ns3:_="">
    <xsd:import namespace="85c76272-7e4d-4f8f-89d1-3b227e52ef43"/>
    <xsd:import namespace="a1549414-1dcc-402f-ba9b-44c1b3f5d5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549414-1dcc-402f-ba9b-44c1b3f5d57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8F434E-81C1-4563-8BB2-6E4C7A334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a1549414-1dcc-402f-ba9b-44c1b3f5d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AEDD75-BD82-4EC9-85F3-3A986E14B054}">
  <ds:schemaRefs>
    <ds:schemaRef ds:uri="http://schemas.microsoft.com/sharepoint/v3/contenttype/forms"/>
  </ds:schemaRefs>
</ds:datastoreItem>
</file>

<file path=customXml/itemProps3.xml><?xml version="1.0" encoding="utf-8"?>
<ds:datastoreItem xmlns:ds="http://schemas.openxmlformats.org/officeDocument/2006/customXml" ds:itemID="{09B42295-196D-47F9-B16B-36ECDB7CB2C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IPSOS_Template_2019</Template>
  <TotalTime>3217</TotalTime>
  <Words>1574</Words>
  <Application>Microsoft Macintosh PowerPoint</Application>
  <PresentationFormat>Widescreen</PresentationFormat>
  <Paragraphs>199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Calibri</vt:lpstr>
      <vt:lpstr>IPSOS - Classical Template - 16x9</vt:lpstr>
      <vt:lpstr>OPINIEPEILING VERBOD op houden van kippen in kooien</vt:lpstr>
      <vt:lpstr>Onderzoeks-methodologie</vt:lpstr>
      <vt:lpstr>ONDERZOEKSMETHODOLOGIE</vt:lpstr>
      <vt:lpstr>Hoe de resultaten lezen?</vt:lpstr>
      <vt:lpstr>Resultaten </vt:lpstr>
      <vt:lpstr>KENNIS verschil kooikippen – scharrelkippen – kippen met vrije uitloop </vt:lpstr>
      <vt:lpstr>OPLETTENDHEID BIJ AANKOOP – eieren vs. Voedingsproducten met eieren</vt:lpstr>
      <vt:lpstr>PRIJSGEVOELIGHEID EIEREN</vt:lpstr>
      <vt:lpstr>PRIJSGEVOELIGHEID VOEDINGSPRODUCTEN MET EIEREN (bv. MAYONAISE OF KOEKEN)</vt:lpstr>
      <vt:lpstr>Opinie HOUDEN VAN KIPPEN IN KOOIEN</vt:lpstr>
      <vt:lpstr>Opinie HOUDEN VAN KIPPEN IN KOOIEN</vt:lpstr>
      <vt:lpstr>Conclusies en aanbevelingen</vt:lpstr>
      <vt:lpstr>Conclusies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OPINIEPEILING VERBOD ONVERDOOFD SLACHTEN BRUSSEL</dc:title>
  <dc:creator>Jasper Claes</dc:creator>
  <cp:lastModifiedBy>Singharath Liamkeo</cp:lastModifiedBy>
  <cp:revision>128</cp:revision>
  <dcterms:created xsi:type="dcterms:W3CDTF">2021-03-30T08:51:17Z</dcterms:created>
  <dcterms:modified xsi:type="dcterms:W3CDTF">2022-05-03T07:24:26Z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y fmtid="{D5CDD505-2E9C-101B-9397-08002B2CF9AE}" pid="3" name="conclusion">
    <vt:lpwstr>title</vt:lpwstr>
  </property>
  <property fmtid="{D5CDD505-2E9C-101B-9397-08002B2CF9AE}" pid="4" name="dLanguage">
    <vt:lpwstr>nl-BE</vt:lpwstr>
  </property>
</Properties>
</file>