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6" r:id="rId4"/>
  </p:sldMasterIdLst>
  <p:notesMasterIdLst>
    <p:notesMasterId r:id="rId20"/>
  </p:notesMasterIdLst>
  <p:handoutMasterIdLst>
    <p:handoutMasterId r:id="rId21"/>
  </p:handoutMasterIdLst>
  <p:sldIdLst>
    <p:sldId id="296" r:id="rId5"/>
    <p:sldId id="313" r:id="rId6"/>
    <p:sldId id="280" r:id="rId7"/>
    <p:sldId id="299" r:id="rId8"/>
    <p:sldId id="297" r:id="rId9"/>
    <p:sldId id="290" r:id="rId10"/>
    <p:sldId id="315" r:id="rId11"/>
    <p:sldId id="300" r:id="rId12"/>
    <p:sldId id="317" r:id="rId13"/>
    <p:sldId id="318" r:id="rId14"/>
    <p:sldId id="321" r:id="rId15"/>
    <p:sldId id="319" r:id="rId16"/>
    <p:sldId id="311" r:id="rId17"/>
    <p:sldId id="312" r:id="rId18"/>
    <p:sldId id="267" r:id="rId19"/>
  </p:sldIdLst>
  <p:sldSz cx="9144000" cy="6858000" type="screen4x3"/>
  <p:notesSz cx="6797675" cy="9926638"/>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032" autoAdjust="0"/>
  </p:normalViewPr>
  <p:slideViewPr>
    <p:cSldViewPr>
      <p:cViewPr varScale="1">
        <p:scale>
          <a:sx n="72" d="100"/>
          <a:sy n="72" d="100"/>
        </p:scale>
        <p:origin x="-46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9C45C-B700-40AD-80E5-16FB8B731FD5}" type="doc">
      <dgm:prSet loTypeId="urn:microsoft.com/office/officeart/2005/8/layout/hierarchy4" loCatId="hierarchy" qsTypeId="urn:microsoft.com/office/officeart/2005/8/quickstyle/simple1#1" qsCatId="simple" csTypeId="urn:microsoft.com/office/officeart/2005/8/colors/accent1_2#1" csCatId="accent1" phldr="1"/>
      <dgm:spPr/>
      <dgm:t>
        <a:bodyPr/>
        <a:lstStyle/>
        <a:p>
          <a:endParaRPr lang="nl-BE"/>
        </a:p>
      </dgm:t>
    </dgm:pt>
    <dgm:pt modelId="{FD74BB52-2C4B-45F0-A7E3-B9E693FD2931}">
      <dgm:prSet phldrT="[Text]" custT="1">
        <dgm:style>
          <a:lnRef idx="0">
            <a:schemeClr val="accent6"/>
          </a:lnRef>
          <a:fillRef idx="3">
            <a:schemeClr val="accent6"/>
          </a:fillRef>
          <a:effectRef idx="3">
            <a:schemeClr val="accent6"/>
          </a:effectRef>
          <a:fontRef idx="minor">
            <a:schemeClr val="lt1"/>
          </a:fontRef>
        </dgm:style>
      </dgm:prSet>
      <dgm:spPr>
        <a:ln/>
      </dgm:spPr>
      <dgm:t>
        <a:bodyPr/>
        <a:lstStyle/>
        <a:p>
          <a:r>
            <a:rPr lang="nl-BE" sz="3200" dirty="0" smtClean="0"/>
            <a:t>Luminus Home </a:t>
          </a:r>
          <a:r>
            <a:rPr lang="nl-BE" sz="3200" dirty="0" err="1" smtClean="0"/>
            <a:t>Solutions</a:t>
          </a:r>
          <a:endParaRPr lang="nl-BE" sz="3200" dirty="0"/>
        </a:p>
      </dgm:t>
    </dgm:pt>
    <dgm:pt modelId="{8257213C-B46B-4DC7-8FD3-92F88D0250DF}" type="parTrans" cxnId="{7DC02DC6-7416-45C4-B10C-74922EA713CA}">
      <dgm:prSet/>
      <dgm:spPr/>
      <dgm:t>
        <a:bodyPr/>
        <a:lstStyle/>
        <a:p>
          <a:endParaRPr lang="nl-BE"/>
        </a:p>
      </dgm:t>
    </dgm:pt>
    <dgm:pt modelId="{ED7591E4-1494-4E7D-A440-2588D594ED79}" type="sibTrans" cxnId="{7DC02DC6-7416-45C4-B10C-74922EA713CA}">
      <dgm:prSet/>
      <dgm:spPr/>
      <dgm:t>
        <a:bodyPr/>
        <a:lstStyle/>
        <a:p>
          <a:endParaRPr lang="nl-BE"/>
        </a:p>
      </dgm:t>
    </dgm:pt>
    <dgm:pt modelId="{A5AAE19F-B881-470D-B3CD-F7CC0FBEB1B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nl-BE" sz="2000" dirty="0" smtClean="0"/>
            <a:t>Service </a:t>
          </a:r>
          <a:r>
            <a:rPr lang="nl-BE" sz="2000" dirty="0" err="1" smtClean="0"/>
            <a:t>Confort</a:t>
          </a:r>
          <a:endParaRPr lang="nl-BE" sz="2000" b="1" u="sng" baseline="30000" dirty="0">
            <a:solidFill>
              <a:schemeClr val="bg1"/>
            </a:solidFill>
          </a:endParaRPr>
        </a:p>
      </dgm:t>
    </dgm:pt>
    <dgm:pt modelId="{DAB602ED-81EF-495A-B352-8082ED24C278}" type="parTrans" cxnId="{355E40F3-0808-440A-B6D0-B0AF7DDCB8FE}">
      <dgm:prSet/>
      <dgm:spPr/>
      <dgm:t>
        <a:bodyPr/>
        <a:lstStyle/>
        <a:p>
          <a:endParaRPr lang="nl-BE"/>
        </a:p>
      </dgm:t>
    </dgm:pt>
    <dgm:pt modelId="{C1221A9D-2704-41F0-A02F-CEC0053D6330}" type="sibTrans" cxnId="{355E40F3-0808-440A-B6D0-B0AF7DDCB8FE}">
      <dgm:prSet/>
      <dgm:spPr/>
      <dgm:t>
        <a:bodyPr/>
        <a:lstStyle/>
        <a:p>
          <a:endParaRPr lang="nl-BE"/>
        </a:p>
      </dgm:t>
    </dgm:pt>
    <dgm:pt modelId="{57EF4224-A404-4C97-A324-5ACBA074EF4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fr-FR" sz="2000" dirty="0" smtClean="0"/>
            <a:t>Thermostat </a:t>
          </a:r>
          <a:r>
            <a:rPr lang="fr-FR" sz="2000" dirty="0" err="1" smtClean="0"/>
            <a:t>Netatmo</a:t>
          </a:r>
          <a:r>
            <a:rPr lang="fr-FR" sz="2000" dirty="0" smtClean="0"/>
            <a:t> pour Smartphone</a:t>
          </a:r>
        </a:p>
      </dgm:t>
    </dgm:pt>
    <dgm:pt modelId="{BB3C3893-424A-45FD-84B2-5E1991627D60}" type="parTrans" cxnId="{1D71867A-75B9-443E-B350-FAD7A12B94F7}">
      <dgm:prSet/>
      <dgm:spPr/>
      <dgm:t>
        <a:bodyPr/>
        <a:lstStyle/>
        <a:p>
          <a:endParaRPr lang="nl-BE"/>
        </a:p>
      </dgm:t>
    </dgm:pt>
    <dgm:pt modelId="{E08119FC-1EE8-4BF7-9E25-414ADC4EFCF6}" type="sibTrans" cxnId="{1D71867A-75B9-443E-B350-FAD7A12B94F7}">
      <dgm:prSet/>
      <dgm:spPr/>
      <dgm:t>
        <a:bodyPr/>
        <a:lstStyle/>
        <a:p>
          <a:endParaRPr lang="nl-BE"/>
        </a:p>
      </dgm:t>
    </dgm:pt>
    <dgm:pt modelId="{1D38AB10-B758-4495-B124-5CCCAD1EF2B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nl-BE" sz="2000" b="0" u="none" dirty="0" err="1" smtClean="0"/>
            <a:t>Entretien</a:t>
          </a:r>
          <a:r>
            <a:rPr lang="nl-BE" sz="2000" b="0" u="none" dirty="0" smtClean="0"/>
            <a:t> et </a:t>
          </a:r>
          <a:r>
            <a:rPr lang="nl-BE" sz="2000" b="0" u="none" dirty="0" err="1" smtClean="0">
              <a:solidFill>
                <a:schemeClr val="bg1"/>
              </a:solidFill>
            </a:rPr>
            <a:t>Réparation</a:t>
          </a:r>
          <a:r>
            <a:rPr lang="nl-BE" sz="2000" b="0" u="none" dirty="0" smtClean="0">
              <a:solidFill>
                <a:schemeClr val="bg1"/>
              </a:solidFill>
            </a:rPr>
            <a:t> de </a:t>
          </a:r>
          <a:r>
            <a:rPr lang="nl-BE" sz="2000" b="0" u="none" dirty="0" err="1" smtClean="0">
              <a:solidFill>
                <a:schemeClr val="bg1"/>
              </a:solidFill>
            </a:rPr>
            <a:t>Chaudières</a:t>
          </a:r>
          <a:endParaRPr lang="nl-BE" sz="2000" b="0" u="none" dirty="0" smtClean="0">
            <a:solidFill>
              <a:schemeClr val="bg1"/>
            </a:solidFill>
          </a:endParaRPr>
        </a:p>
      </dgm:t>
    </dgm:pt>
    <dgm:pt modelId="{5D7F5AE5-1E73-4F47-AC88-088156EFE26A}" type="parTrans" cxnId="{CD1F3432-D182-4A2E-98E8-73D6A77725DB}">
      <dgm:prSet/>
      <dgm:spPr/>
      <dgm:t>
        <a:bodyPr/>
        <a:lstStyle/>
        <a:p>
          <a:endParaRPr lang="fr-BE"/>
        </a:p>
      </dgm:t>
    </dgm:pt>
    <dgm:pt modelId="{2356E7CB-21D2-41CD-AE29-705D4D2EA4F9}" type="sibTrans" cxnId="{CD1F3432-D182-4A2E-98E8-73D6A77725DB}">
      <dgm:prSet/>
      <dgm:spPr/>
      <dgm:t>
        <a:bodyPr/>
        <a:lstStyle/>
        <a:p>
          <a:endParaRPr lang="fr-BE"/>
        </a:p>
      </dgm:t>
    </dgm:pt>
    <dgm:pt modelId="{F05D85C2-06B9-49B7-B046-2418939BF975}" type="pres">
      <dgm:prSet presAssocID="{1619C45C-B700-40AD-80E5-16FB8B731FD5}" presName="Name0" presStyleCnt="0">
        <dgm:presLayoutVars>
          <dgm:chPref val="1"/>
          <dgm:dir/>
          <dgm:animOne val="branch"/>
          <dgm:animLvl val="lvl"/>
          <dgm:resizeHandles/>
        </dgm:presLayoutVars>
      </dgm:prSet>
      <dgm:spPr/>
      <dgm:t>
        <a:bodyPr/>
        <a:lstStyle/>
        <a:p>
          <a:endParaRPr lang="nl-BE"/>
        </a:p>
      </dgm:t>
    </dgm:pt>
    <dgm:pt modelId="{67A72CC2-612A-46AF-806E-66622D02A090}" type="pres">
      <dgm:prSet presAssocID="{FD74BB52-2C4B-45F0-A7E3-B9E693FD2931}" presName="vertOne" presStyleCnt="0"/>
      <dgm:spPr/>
    </dgm:pt>
    <dgm:pt modelId="{AC58E448-0D64-4398-9EB6-84837CE3E321}" type="pres">
      <dgm:prSet presAssocID="{FD74BB52-2C4B-45F0-A7E3-B9E693FD2931}" presName="txOne" presStyleLbl="node0" presStyleIdx="0" presStyleCnt="1" custLinFactNeighborX="859" custLinFactNeighborY="-414">
        <dgm:presLayoutVars>
          <dgm:chPref val="3"/>
        </dgm:presLayoutVars>
      </dgm:prSet>
      <dgm:spPr/>
      <dgm:t>
        <a:bodyPr/>
        <a:lstStyle/>
        <a:p>
          <a:endParaRPr lang="nl-BE"/>
        </a:p>
      </dgm:t>
    </dgm:pt>
    <dgm:pt modelId="{0D0842DA-B457-4299-8176-B707118F0B67}" type="pres">
      <dgm:prSet presAssocID="{FD74BB52-2C4B-45F0-A7E3-B9E693FD2931}" presName="parTransOne" presStyleCnt="0"/>
      <dgm:spPr/>
    </dgm:pt>
    <dgm:pt modelId="{F983074A-5ED8-4C50-98B0-F9A56136B724}" type="pres">
      <dgm:prSet presAssocID="{FD74BB52-2C4B-45F0-A7E3-B9E693FD2931}" presName="horzOne" presStyleCnt="0"/>
      <dgm:spPr/>
    </dgm:pt>
    <dgm:pt modelId="{8119C753-E764-4B17-952D-EF6B32D37D06}" type="pres">
      <dgm:prSet presAssocID="{A5AAE19F-B881-470D-B3CD-F7CC0FBEB1B4}" presName="vertTwo" presStyleCnt="0"/>
      <dgm:spPr/>
    </dgm:pt>
    <dgm:pt modelId="{C1E19B9A-282C-4121-B3B5-6B7D83CFD8DD}" type="pres">
      <dgm:prSet presAssocID="{A5AAE19F-B881-470D-B3CD-F7CC0FBEB1B4}" presName="txTwo" presStyleLbl="node2" presStyleIdx="0" presStyleCnt="3" custLinFactNeighborX="-69" custLinFactNeighborY="532">
        <dgm:presLayoutVars>
          <dgm:chPref val="3"/>
        </dgm:presLayoutVars>
      </dgm:prSet>
      <dgm:spPr/>
      <dgm:t>
        <a:bodyPr/>
        <a:lstStyle/>
        <a:p>
          <a:endParaRPr lang="nl-BE"/>
        </a:p>
      </dgm:t>
    </dgm:pt>
    <dgm:pt modelId="{1FC2BAB9-380D-4A79-8A0A-450FF58A5848}" type="pres">
      <dgm:prSet presAssocID="{A5AAE19F-B881-470D-B3CD-F7CC0FBEB1B4}" presName="horzTwo" presStyleCnt="0"/>
      <dgm:spPr/>
    </dgm:pt>
    <dgm:pt modelId="{DECC616A-0B93-453F-B344-139532F5305B}" type="pres">
      <dgm:prSet presAssocID="{C1221A9D-2704-41F0-A02F-CEC0053D6330}" presName="sibSpaceTwo" presStyleCnt="0"/>
      <dgm:spPr/>
    </dgm:pt>
    <dgm:pt modelId="{F1D2F1CE-1811-443B-A01D-32CA0F5D0A38}" type="pres">
      <dgm:prSet presAssocID="{57EF4224-A404-4C97-A324-5ACBA074EF4E}" presName="vertTwo" presStyleCnt="0"/>
      <dgm:spPr/>
    </dgm:pt>
    <dgm:pt modelId="{304CF9AF-7FF0-4749-848E-E76C14561E53}" type="pres">
      <dgm:prSet presAssocID="{57EF4224-A404-4C97-A324-5ACBA074EF4E}" presName="txTwo" presStyleLbl="node2" presStyleIdx="1" presStyleCnt="3" custLinFactNeighborX="-1013">
        <dgm:presLayoutVars>
          <dgm:chPref val="3"/>
        </dgm:presLayoutVars>
      </dgm:prSet>
      <dgm:spPr/>
      <dgm:t>
        <a:bodyPr/>
        <a:lstStyle/>
        <a:p>
          <a:endParaRPr lang="nl-BE"/>
        </a:p>
      </dgm:t>
    </dgm:pt>
    <dgm:pt modelId="{F73EB6B7-6C77-42CC-8F94-B71B25BA1D67}" type="pres">
      <dgm:prSet presAssocID="{57EF4224-A404-4C97-A324-5ACBA074EF4E}" presName="horzTwo" presStyleCnt="0"/>
      <dgm:spPr/>
    </dgm:pt>
    <dgm:pt modelId="{FA111D6E-D283-48B9-A0F1-5B1CDA37C406}" type="pres">
      <dgm:prSet presAssocID="{E08119FC-1EE8-4BF7-9E25-414ADC4EFCF6}" presName="sibSpaceTwo" presStyleCnt="0"/>
      <dgm:spPr/>
    </dgm:pt>
    <dgm:pt modelId="{8FB83B78-2183-4860-A9B7-052A837FD364}" type="pres">
      <dgm:prSet presAssocID="{1D38AB10-B758-4495-B124-5CCCAD1EF2BE}" presName="vertTwo" presStyleCnt="0"/>
      <dgm:spPr/>
    </dgm:pt>
    <dgm:pt modelId="{9AB06189-35C3-461E-BFD1-2EA0B2AE1D95}" type="pres">
      <dgm:prSet presAssocID="{1D38AB10-B758-4495-B124-5CCCAD1EF2BE}" presName="txTwo" presStyleLbl="node2" presStyleIdx="2" presStyleCnt="3" custLinFactNeighborX="-541">
        <dgm:presLayoutVars>
          <dgm:chPref val="3"/>
        </dgm:presLayoutVars>
      </dgm:prSet>
      <dgm:spPr/>
      <dgm:t>
        <a:bodyPr/>
        <a:lstStyle/>
        <a:p>
          <a:endParaRPr lang="fr-BE"/>
        </a:p>
      </dgm:t>
    </dgm:pt>
    <dgm:pt modelId="{0C27E107-2CA9-4EB4-897A-981843A19507}" type="pres">
      <dgm:prSet presAssocID="{1D38AB10-B758-4495-B124-5CCCAD1EF2BE}" presName="horzTwo" presStyleCnt="0"/>
      <dgm:spPr/>
    </dgm:pt>
  </dgm:ptLst>
  <dgm:cxnLst>
    <dgm:cxn modelId="{C51B9DAA-6FA2-4D38-8357-4D31B619D6CB}" type="presOf" srcId="{A5AAE19F-B881-470D-B3CD-F7CC0FBEB1B4}" destId="{C1E19B9A-282C-4121-B3B5-6B7D83CFD8DD}" srcOrd="0" destOrd="0" presId="urn:microsoft.com/office/officeart/2005/8/layout/hierarchy4"/>
    <dgm:cxn modelId="{7DC02DC6-7416-45C4-B10C-74922EA713CA}" srcId="{1619C45C-B700-40AD-80E5-16FB8B731FD5}" destId="{FD74BB52-2C4B-45F0-A7E3-B9E693FD2931}" srcOrd="0" destOrd="0" parTransId="{8257213C-B46B-4DC7-8FD3-92F88D0250DF}" sibTransId="{ED7591E4-1494-4E7D-A440-2588D594ED79}"/>
    <dgm:cxn modelId="{7E02EF98-BBE8-4D15-A75E-0863D117710F}" type="presOf" srcId="{1D38AB10-B758-4495-B124-5CCCAD1EF2BE}" destId="{9AB06189-35C3-461E-BFD1-2EA0B2AE1D95}" srcOrd="0" destOrd="0" presId="urn:microsoft.com/office/officeart/2005/8/layout/hierarchy4"/>
    <dgm:cxn modelId="{A27A3E8C-9271-4329-A3FA-7036EC9C10AC}" type="presOf" srcId="{FD74BB52-2C4B-45F0-A7E3-B9E693FD2931}" destId="{AC58E448-0D64-4398-9EB6-84837CE3E321}" srcOrd="0" destOrd="0" presId="urn:microsoft.com/office/officeart/2005/8/layout/hierarchy4"/>
    <dgm:cxn modelId="{1D71867A-75B9-443E-B350-FAD7A12B94F7}" srcId="{FD74BB52-2C4B-45F0-A7E3-B9E693FD2931}" destId="{57EF4224-A404-4C97-A324-5ACBA074EF4E}" srcOrd="1" destOrd="0" parTransId="{BB3C3893-424A-45FD-84B2-5E1991627D60}" sibTransId="{E08119FC-1EE8-4BF7-9E25-414ADC4EFCF6}"/>
    <dgm:cxn modelId="{355E40F3-0808-440A-B6D0-B0AF7DDCB8FE}" srcId="{FD74BB52-2C4B-45F0-A7E3-B9E693FD2931}" destId="{A5AAE19F-B881-470D-B3CD-F7CC0FBEB1B4}" srcOrd="0" destOrd="0" parTransId="{DAB602ED-81EF-495A-B352-8082ED24C278}" sibTransId="{C1221A9D-2704-41F0-A02F-CEC0053D6330}"/>
    <dgm:cxn modelId="{4E36FAB6-8C72-4A0C-8491-D9C57FA0D78C}" type="presOf" srcId="{57EF4224-A404-4C97-A324-5ACBA074EF4E}" destId="{304CF9AF-7FF0-4749-848E-E76C14561E53}" srcOrd="0" destOrd="0" presId="urn:microsoft.com/office/officeart/2005/8/layout/hierarchy4"/>
    <dgm:cxn modelId="{19785A15-8E74-4723-A48B-E7E3EE61D027}" type="presOf" srcId="{1619C45C-B700-40AD-80E5-16FB8B731FD5}" destId="{F05D85C2-06B9-49B7-B046-2418939BF975}" srcOrd="0" destOrd="0" presId="urn:microsoft.com/office/officeart/2005/8/layout/hierarchy4"/>
    <dgm:cxn modelId="{CD1F3432-D182-4A2E-98E8-73D6A77725DB}" srcId="{FD74BB52-2C4B-45F0-A7E3-B9E693FD2931}" destId="{1D38AB10-B758-4495-B124-5CCCAD1EF2BE}" srcOrd="2" destOrd="0" parTransId="{5D7F5AE5-1E73-4F47-AC88-088156EFE26A}" sibTransId="{2356E7CB-21D2-41CD-AE29-705D4D2EA4F9}"/>
    <dgm:cxn modelId="{6A9D079D-2FDF-40AE-BC7E-BE348A7513EF}" type="presParOf" srcId="{F05D85C2-06B9-49B7-B046-2418939BF975}" destId="{67A72CC2-612A-46AF-806E-66622D02A090}" srcOrd="0" destOrd="0" presId="urn:microsoft.com/office/officeart/2005/8/layout/hierarchy4"/>
    <dgm:cxn modelId="{D456DC98-6225-4154-AD72-048ADFB5D4A6}" type="presParOf" srcId="{67A72CC2-612A-46AF-806E-66622D02A090}" destId="{AC58E448-0D64-4398-9EB6-84837CE3E321}" srcOrd="0" destOrd="0" presId="urn:microsoft.com/office/officeart/2005/8/layout/hierarchy4"/>
    <dgm:cxn modelId="{8683E937-0D75-452E-A5D1-8B30AD958096}" type="presParOf" srcId="{67A72CC2-612A-46AF-806E-66622D02A090}" destId="{0D0842DA-B457-4299-8176-B707118F0B67}" srcOrd="1" destOrd="0" presId="urn:microsoft.com/office/officeart/2005/8/layout/hierarchy4"/>
    <dgm:cxn modelId="{06DE846A-AFC2-4B84-A83C-E84E6E5F4DA8}" type="presParOf" srcId="{67A72CC2-612A-46AF-806E-66622D02A090}" destId="{F983074A-5ED8-4C50-98B0-F9A56136B724}" srcOrd="2" destOrd="0" presId="urn:microsoft.com/office/officeart/2005/8/layout/hierarchy4"/>
    <dgm:cxn modelId="{C9AE4E92-3248-4B78-AA01-69ED667BF1B1}" type="presParOf" srcId="{F983074A-5ED8-4C50-98B0-F9A56136B724}" destId="{8119C753-E764-4B17-952D-EF6B32D37D06}" srcOrd="0" destOrd="0" presId="urn:microsoft.com/office/officeart/2005/8/layout/hierarchy4"/>
    <dgm:cxn modelId="{31A20F46-B178-48F1-A4E6-25D28DDF8E5D}" type="presParOf" srcId="{8119C753-E764-4B17-952D-EF6B32D37D06}" destId="{C1E19B9A-282C-4121-B3B5-6B7D83CFD8DD}" srcOrd="0" destOrd="0" presId="urn:microsoft.com/office/officeart/2005/8/layout/hierarchy4"/>
    <dgm:cxn modelId="{6BBCC816-7B69-47CC-B641-CEFEC8E6CBA4}" type="presParOf" srcId="{8119C753-E764-4B17-952D-EF6B32D37D06}" destId="{1FC2BAB9-380D-4A79-8A0A-450FF58A5848}" srcOrd="1" destOrd="0" presId="urn:microsoft.com/office/officeart/2005/8/layout/hierarchy4"/>
    <dgm:cxn modelId="{6831C950-2BD4-497B-884E-1D0457B6C935}" type="presParOf" srcId="{F983074A-5ED8-4C50-98B0-F9A56136B724}" destId="{DECC616A-0B93-453F-B344-139532F5305B}" srcOrd="1" destOrd="0" presId="urn:microsoft.com/office/officeart/2005/8/layout/hierarchy4"/>
    <dgm:cxn modelId="{2FFC8B64-694B-469A-9117-78B42ED8ED6B}" type="presParOf" srcId="{F983074A-5ED8-4C50-98B0-F9A56136B724}" destId="{F1D2F1CE-1811-443B-A01D-32CA0F5D0A38}" srcOrd="2" destOrd="0" presId="urn:microsoft.com/office/officeart/2005/8/layout/hierarchy4"/>
    <dgm:cxn modelId="{A4073A8B-30D9-4FC6-B45C-20EAC9AC6410}" type="presParOf" srcId="{F1D2F1CE-1811-443B-A01D-32CA0F5D0A38}" destId="{304CF9AF-7FF0-4749-848E-E76C14561E53}" srcOrd="0" destOrd="0" presId="urn:microsoft.com/office/officeart/2005/8/layout/hierarchy4"/>
    <dgm:cxn modelId="{E6CD4A95-DEC2-4754-98D5-112539DE3729}" type="presParOf" srcId="{F1D2F1CE-1811-443B-A01D-32CA0F5D0A38}" destId="{F73EB6B7-6C77-42CC-8F94-B71B25BA1D67}" srcOrd="1" destOrd="0" presId="urn:microsoft.com/office/officeart/2005/8/layout/hierarchy4"/>
    <dgm:cxn modelId="{789CB406-0BBF-4F57-94BC-633BE005B68B}" type="presParOf" srcId="{F983074A-5ED8-4C50-98B0-F9A56136B724}" destId="{FA111D6E-D283-48B9-A0F1-5B1CDA37C406}" srcOrd="3" destOrd="0" presId="urn:microsoft.com/office/officeart/2005/8/layout/hierarchy4"/>
    <dgm:cxn modelId="{9DE66E41-1B14-4D4A-A3FB-D16E7DCB1FDF}" type="presParOf" srcId="{F983074A-5ED8-4C50-98B0-F9A56136B724}" destId="{8FB83B78-2183-4860-A9B7-052A837FD364}" srcOrd="4" destOrd="0" presId="urn:microsoft.com/office/officeart/2005/8/layout/hierarchy4"/>
    <dgm:cxn modelId="{CB267D12-DE77-48ED-ABF8-69CBAE12395A}" type="presParOf" srcId="{8FB83B78-2183-4860-A9B7-052A837FD364}" destId="{9AB06189-35C3-461E-BFD1-2EA0B2AE1D95}" srcOrd="0" destOrd="0" presId="urn:microsoft.com/office/officeart/2005/8/layout/hierarchy4"/>
    <dgm:cxn modelId="{C44C2DF9-8817-4930-B77B-EE95C29111F0}" type="presParOf" srcId="{8FB83B78-2183-4860-A9B7-052A837FD364}" destId="{0C27E107-2CA9-4EB4-897A-981843A195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8E448-0D64-4398-9EB6-84837CE3E321}">
      <dsp:nvSpPr>
        <dsp:cNvPr id="0" name=""/>
        <dsp:cNvSpPr/>
      </dsp:nvSpPr>
      <dsp:spPr>
        <a:xfrm>
          <a:off x="5915" y="15"/>
          <a:ext cx="8223684" cy="1937013"/>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nl-BE" sz="3200" kern="1200" dirty="0" smtClean="0"/>
            <a:t>Luminus Home </a:t>
          </a:r>
          <a:r>
            <a:rPr lang="nl-BE" sz="3200" kern="1200" dirty="0" err="1" smtClean="0"/>
            <a:t>Solutions</a:t>
          </a:r>
          <a:endParaRPr lang="nl-BE" sz="3200" kern="1200" dirty="0"/>
        </a:p>
      </dsp:txBody>
      <dsp:txXfrm>
        <a:off x="62648" y="56748"/>
        <a:ext cx="8110218" cy="1823547"/>
      </dsp:txXfrm>
    </dsp:sp>
    <dsp:sp modelId="{C1E19B9A-282C-4121-B3B5-6B7D83CFD8DD}">
      <dsp:nvSpPr>
        <dsp:cNvPr id="0" name=""/>
        <dsp:cNvSpPr/>
      </dsp:nvSpPr>
      <dsp:spPr>
        <a:xfrm>
          <a:off x="1166" y="2156901"/>
          <a:ext cx="2595860" cy="1937013"/>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Service </a:t>
          </a:r>
          <a:r>
            <a:rPr lang="nl-BE" sz="2000" kern="1200" dirty="0" err="1" smtClean="0"/>
            <a:t>Confort</a:t>
          </a:r>
          <a:endParaRPr lang="nl-BE" sz="2000" b="1" u="sng" kern="1200" baseline="30000" dirty="0">
            <a:solidFill>
              <a:schemeClr val="bg1"/>
            </a:solidFill>
          </a:endParaRPr>
        </a:p>
      </dsp:txBody>
      <dsp:txXfrm>
        <a:off x="57899" y="2213634"/>
        <a:ext cx="2482394" cy="1823547"/>
      </dsp:txXfrm>
    </dsp:sp>
    <dsp:sp modelId="{304CF9AF-7FF0-4749-848E-E76C14561E53}">
      <dsp:nvSpPr>
        <dsp:cNvPr id="0" name=""/>
        <dsp:cNvSpPr/>
      </dsp:nvSpPr>
      <dsp:spPr>
        <a:xfrm>
          <a:off x="2790573" y="2155983"/>
          <a:ext cx="2595860" cy="1937013"/>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Thermostat </a:t>
          </a:r>
          <a:r>
            <a:rPr lang="fr-FR" sz="2000" kern="1200" dirty="0" err="1" smtClean="0"/>
            <a:t>Netatmo</a:t>
          </a:r>
          <a:r>
            <a:rPr lang="fr-FR" sz="2000" kern="1200" dirty="0" smtClean="0"/>
            <a:t> pour Smartphone</a:t>
          </a:r>
        </a:p>
      </dsp:txBody>
      <dsp:txXfrm>
        <a:off x="2847306" y="2212716"/>
        <a:ext cx="2482394" cy="1823547"/>
      </dsp:txXfrm>
    </dsp:sp>
    <dsp:sp modelId="{9AB06189-35C3-461E-BFD1-2EA0B2AE1D95}">
      <dsp:nvSpPr>
        <dsp:cNvPr id="0" name=""/>
        <dsp:cNvSpPr/>
      </dsp:nvSpPr>
      <dsp:spPr>
        <a:xfrm>
          <a:off x="5616738" y="2155983"/>
          <a:ext cx="2595860" cy="1937013"/>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b="0" u="none" kern="1200" dirty="0" err="1" smtClean="0"/>
            <a:t>Entretien</a:t>
          </a:r>
          <a:r>
            <a:rPr lang="nl-BE" sz="2000" b="0" u="none" kern="1200" dirty="0" smtClean="0"/>
            <a:t> et </a:t>
          </a:r>
          <a:r>
            <a:rPr lang="nl-BE" sz="2000" b="0" u="none" kern="1200" dirty="0" err="1" smtClean="0">
              <a:solidFill>
                <a:schemeClr val="bg1"/>
              </a:solidFill>
            </a:rPr>
            <a:t>Réparation</a:t>
          </a:r>
          <a:r>
            <a:rPr lang="nl-BE" sz="2000" b="0" u="none" kern="1200" dirty="0" smtClean="0">
              <a:solidFill>
                <a:schemeClr val="bg1"/>
              </a:solidFill>
            </a:rPr>
            <a:t> de </a:t>
          </a:r>
          <a:r>
            <a:rPr lang="nl-BE" sz="2000" b="0" u="none" kern="1200" dirty="0" err="1" smtClean="0">
              <a:solidFill>
                <a:schemeClr val="bg1"/>
              </a:solidFill>
            </a:rPr>
            <a:t>Chaudières</a:t>
          </a:r>
          <a:endParaRPr lang="nl-BE" sz="2000" b="0" u="none" kern="1200" dirty="0" smtClean="0">
            <a:solidFill>
              <a:schemeClr val="bg1"/>
            </a:solidFill>
          </a:endParaRPr>
        </a:p>
      </dsp:txBody>
      <dsp:txXfrm>
        <a:off x="5673471" y="2212716"/>
        <a:ext cx="2482394" cy="18235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7E6025A-A88B-437C-A01D-093D56127530}" type="datetimeFigureOut">
              <a:rPr lang="fr-BE"/>
              <a:pPr>
                <a:defRPr/>
              </a:pPr>
              <a:t>9/01/2015</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3ACFC84-C130-4017-9A21-B531365801AD}" type="slidenum">
              <a:rPr lang="fr-BE"/>
              <a:pPr>
                <a:defRPr/>
              </a:pPr>
              <a:t>‹N°›</a:t>
            </a:fld>
            <a:endParaRPr lang="fr-BE"/>
          </a:p>
        </p:txBody>
      </p:sp>
    </p:spTree>
    <p:extLst>
      <p:ext uri="{BB962C8B-B14F-4D97-AF65-F5344CB8AC3E}">
        <p14:creationId xmlns:p14="http://schemas.microsoft.com/office/powerpoint/2010/main" val="1278004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B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EC13A1-48CE-4F25-8B9C-CA11D12B52D5}" type="datetimeFigureOut">
              <a:rPr lang="nl-BE"/>
              <a:pPr>
                <a:defRPr/>
              </a:pPr>
              <a:t>9/01/2015</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B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B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1F4B6CD-B163-46E0-9DE7-070A0A9724D0}" type="slidenum">
              <a:rPr lang="nl-BE"/>
              <a:pPr>
                <a:defRPr/>
              </a:pPr>
              <a:t>‹N°›</a:t>
            </a:fld>
            <a:endParaRPr lang="nl-BE"/>
          </a:p>
        </p:txBody>
      </p:sp>
    </p:spTree>
    <p:extLst>
      <p:ext uri="{BB962C8B-B14F-4D97-AF65-F5344CB8AC3E}">
        <p14:creationId xmlns:p14="http://schemas.microsoft.com/office/powerpoint/2010/main" val="35337349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Grégoire</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C368F5-514B-489F-96C1-1A435072FB42}" type="slidenum">
              <a:rPr lang="nl-NL">
                <a:cs typeface="Arial" charset="0"/>
              </a:rPr>
              <a:pPr fontAlgn="base">
                <a:spcBef>
                  <a:spcPct val="0"/>
                </a:spcBef>
                <a:spcAft>
                  <a:spcPct val="0"/>
                </a:spcAft>
              </a:pPr>
              <a:t>1</a:t>
            </a:fld>
            <a:endParaRPr lang="nl-BE">
              <a:cs typeface="Arial" charset="0"/>
            </a:endParaRPr>
          </a:p>
        </p:txBody>
      </p:sp>
    </p:spTree>
    <p:extLst>
      <p:ext uri="{BB962C8B-B14F-4D97-AF65-F5344CB8AC3E}">
        <p14:creationId xmlns:p14="http://schemas.microsoft.com/office/powerpoint/2010/main" val="85887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BE" baseline="0" dirty="0" smtClean="0"/>
          </a:p>
        </p:txBody>
      </p:sp>
      <p:sp>
        <p:nvSpPr>
          <p:cNvPr id="4" name="Espace réservé de l'en-tête 3"/>
          <p:cNvSpPr>
            <a:spLocks noGrp="1"/>
          </p:cNvSpPr>
          <p:nvPr>
            <p:ph type="hdr" sz="quarter" idx="10"/>
          </p:nvPr>
        </p:nvSpPr>
        <p:spPr/>
        <p:txBody>
          <a:bodyPr/>
          <a:lstStyle/>
          <a:p>
            <a:r>
              <a:rPr lang="fr-BE" smtClean="0"/>
              <a:t>Indicateurs Dauvister</a:t>
            </a:r>
            <a:endParaRPr lang="fr-BE"/>
          </a:p>
        </p:txBody>
      </p:sp>
      <p:sp>
        <p:nvSpPr>
          <p:cNvPr id="5" name="Espace réservé du numéro de diapositive 4"/>
          <p:cNvSpPr>
            <a:spLocks noGrp="1"/>
          </p:cNvSpPr>
          <p:nvPr>
            <p:ph type="sldNum" sz="quarter" idx="11"/>
          </p:nvPr>
        </p:nvSpPr>
        <p:spPr/>
        <p:txBody>
          <a:bodyPr/>
          <a:lstStyle/>
          <a:p>
            <a:fld id="{FDF995FF-6EB9-4138-A370-8EC92E0D4A97}" type="slidenum">
              <a:rPr lang="fr-BE" smtClean="0"/>
              <a:pPr/>
              <a:t>12</a:t>
            </a:fld>
            <a:endParaRPr lang="fr-BE"/>
          </a:p>
        </p:txBody>
      </p:sp>
    </p:spTree>
    <p:extLst>
      <p:ext uri="{BB962C8B-B14F-4D97-AF65-F5344CB8AC3E}">
        <p14:creationId xmlns:p14="http://schemas.microsoft.com/office/powerpoint/2010/main" val="360981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Stéphane</a:t>
            </a:r>
            <a:r>
              <a:rPr lang="nl-BE" baseline="0" dirty="0" smtClean="0"/>
              <a:t> </a:t>
            </a:r>
            <a:r>
              <a:rPr lang="nl-BE" baseline="0" dirty="0" err="1" smtClean="0"/>
              <a:t>ou</a:t>
            </a:r>
            <a:r>
              <a:rPr lang="nl-BE" baseline="0" dirty="0" smtClean="0"/>
              <a:t> Yves?</a:t>
            </a:r>
            <a:endParaRPr lang="nl-BE" dirty="0"/>
          </a:p>
        </p:txBody>
      </p:sp>
      <p:sp>
        <p:nvSpPr>
          <p:cNvPr id="4" name="Slide Number Placeholder 3"/>
          <p:cNvSpPr>
            <a:spLocks noGrp="1"/>
          </p:cNvSpPr>
          <p:nvPr>
            <p:ph type="sldNum" sz="quarter" idx="10"/>
          </p:nvPr>
        </p:nvSpPr>
        <p:spPr/>
        <p:txBody>
          <a:bodyPr/>
          <a:lstStyle/>
          <a:p>
            <a:pPr>
              <a:defRPr/>
            </a:pPr>
            <a:fld id="{A1F4B6CD-B163-46E0-9DE7-070A0A9724D0}" type="slidenum">
              <a:rPr lang="nl-BE" smtClean="0"/>
              <a:pPr>
                <a:defRPr/>
              </a:pPr>
              <a:t>13</a:t>
            </a:fld>
            <a:endParaRPr lang="nl-BE"/>
          </a:p>
        </p:txBody>
      </p:sp>
    </p:spTree>
    <p:extLst>
      <p:ext uri="{BB962C8B-B14F-4D97-AF65-F5344CB8AC3E}">
        <p14:creationId xmlns:p14="http://schemas.microsoft.com/office/powerpoint/2010/main" val="135866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Grégoire</a:t>
            </a:r>
            <a:endParaRPr lang="fr-BE" dirty="0"/>
          </a:p>
        </p:txBody>
      </p:sp>
      <p:sp>
        <p:nvSpPr>
          <p:cNvPr id="4" name="Espace réservé du numéro de diapositive 3"/>
          <p:cNvSpPr>
            <a:spLocks noGrp="1"/>
          </p:cNvSpPr>
          <p:nvPr>
            <p:ph type="sldNum" sz="quarter" idx="10"/>
          </p:nvPr>
        </p:nvSpPr>
        <p:spPr/>
        <p:txBody>
          <a:bodyPr/>
          <a:lstStyle/>
          <a:p>
            <a:pPr>
              <a:defRPr/>
            </a:pPr>
            <a:fld id="{A1F4B6CD-B163-46E0-9DE7-070A0A9724D0}" type="slidenum">
              <a:rPr lang="nl-BE" smtClean="0"/>
              <a:pPr>
                <a:defRPr/>
              </a:pPr>
              <a:t>14</a:t>
            </a:fld>
            <a:endParaRPr lang="nl-BE"/>
          </a:p>
        </p:txBody>
      </p:sp>
    </p:spTree>
    <p:extLst>
      <p:ext uri="{BB962C8B-B14F-4D97-AF65-F5344CB8AC3E}">
        <p14:creationId xmlns:p14="http://schemas.microsoft.com/office/powerpoint/2010/main" val="416048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63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563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6C4152-2E79-459D-97A5-A2B27021AB14}" type="slidenum">
              <a:rPr lang="nl-BE"/>
              <a:pPr fontAlgn="base">
                <a:spcBef>
                  <a:spcPct val="0"/>
                </a:spcBef>
                <a:spcAft>
                  <a:spcPct val="0"/>
                </a:spcAft>
              </a:pPr>
              <a:t>15</a:t>
            </a:fld>
            <a:endParaRPr lang="nl-BE"/>
          </a:p>
        </p:txBody>
      </p:sp>
    </p:spTree>
    <p:extLst>
      <p:ext uri="{BB962C8B-B14F-4D97-AF65-F5344CB8AC3E}">
        <p14:creationId xmlns:p14="http://schemas.microsoft.com/office/powerpoint/2010/main" val="400254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buClr>
                <a:srgbClr val="005BBB"/>
              </a:buClr>
            </a:pPr>
            <a:r>
              <a:rPr lang="fr-BE" smtClean="0"/>
              <a:t>Grégoire</a:t>
            </a:r>
          </a:p>
        </p:txBody>
      </p:sp>
      <p:sp>
        <p:nvSpPr>
          <p:cNvPr id="399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7DC07C-4DA1-49DE-8200-54BE94E987C5}" type="slidenum">
              <a:rPr lang="fr-FR">
                <a:solidFill>
                  <a:srgbClr val="EEECE1"/>
                </a:solidFill>
              </a:rPr>
              <a:pPr fontAlgn="base">
                <a:spcBef>
                  <a:spcPct val="0"/>
                </a:spcBef>
                <a:spcAft>
                  <a:spcPct val="0"/>
                </a:spcAft>
              </a:pPr>
              <a:t>2</a:t>
            </a:fld>
            <a:endParaRPr lang="fr-FR">
              <a:solidFill>
                <a:srgbClr val="EEECE1"/>
              </a:solidFill>
            </a:endParaRPr>
          </a:p>
        </p:txBody>
      </p:sp>
    </p:spTree>
    <p:extLst>
      <p:ext uri="{BB962C8B-B14F-4D97-AF65-F5344CB8AC3E}">
        <p14:creationId xmlns:p14="http://schemas.microsoft.com/office/powerpoint/2010/main" val="103485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19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BE" dirty="0" smtClean="0"/>
              <a:t>Grégoire</a:t>
            </a:r>
          </a:p>
          <a:p>
            <a:pPr>
              <a:spcBef>
                <a:spcPct val="0"/>
              </a:spcBef>
            </a:pPr>
            <a:endParaRPr lang="fr-BE" dirty="0" smtClean="0"/>
          </a:p>
          <a:p>
            <a:pPr>
              <a:lnSpc>
                <a:spcPct val="80000"/>
              </a:lnSpc>
            </a:pPr>
            <a:r>
              <a:rPr lang="fr-FR" sz="2000" dirty="0" smtClean="0"/>
              <a:t>EDF </a:t>
            </a:r>
            <a:r>
              <a:rPr lang="fr-FR" sz="2000" dirty="0" err="1" smtClean="0"/>
              <a:t>Luminus</a:t>
            </a:r>
            <a:r>
              <a:rPr lang="fr-FR" sz="2000" dirty="0" smtClean="0"/>
              <a:t> a l'ambition de devenir un leader en matière de solutions intégrées de chauffage, ventilation et air conditionné pour le B2C et les PME.</a:t>
            </a:r>
          </a:p>
          <a:p>
            <a:pPr>
              <a:lnSpc>
                <a:spcPct val="80000"/>
              </a:lnSpc>
            </a:pPr>
            <a:endParaRPr lang="fr-FR" sz="2000" dirty="0" smtClean="0"/>
          </a:p>
          <a:p>
            <a:pPr>
              <a:lnSpc>
                <a:spcPct val="80000"/>
              </a:lnSpc>
            </a:pPr>
            <a:r>
              <a:rPr lang="fr-FR" sz="2000" dirty="0" smtClean="0"/>
              <a:t>Les services  « Chauffage Résidentiel et PME » sont identifiés comme une priorité.</a:t>
            </a:r>
          </a:p>
          <a:p>
            <a:pPr>
              <a:lnSpc>
                <a:spcPct val="80000"/>
              </a:lnSpc>
            </a:pPr>
            <a:endParaRPr lang="fr-FR" sz="2000" dirty="0" smtClean="0"/>
          </a:p>
          <a:p>
            <a:pPr>
              <a:lnSpc>
                <a:spcPct val="80000"/>
              </a:lnSpc>
            </a:pPr>
            <a:r>
              <a:rPr lang="fr-FR" sz="2000" dirty="0" smtClean="0"/>
              <a:t>EDF </a:t>
            </a:r>
            <a:r>
              <a:rPr lang="fr-FR" sz="2000" dirty="0" err="1" smtClean="0"/>
              <a:t>Luminus</a:t>
            </a:r>
            <a:r>
              <a:rPr lang="fr-FR" sz="2000" dirty="0" smtClean="0"/>
              <a:t> veut s’intégrer davantage dans la chaîne de valeur, ce qui nécessite d’acquérir des compétences en installation et en maintenance.</a:t>
            </a:r>
          </a:p>
          <a:p>
            <a:pPr>
              <a:lnSpc>
                <a:spcPct val="80000"/>
              </a:lnSpc>
            </a:pPr>
            <a:endParaRPr lang="fr-FR" sz="2000" dirty="0" smtClean="0"/>
          </a:p>
          <a:p>
            <a:pPr>
              <a:lnSpc>
                <a:spcPct val="80000"/>
              </a:lnSpc>
            </a:pPr>
            <a:r>
              <a:rPr lang="fr-FR" sz="2000" dirty="0" smtClean="0"/>
              <a:t>EDF </a:t>
            </a:r>
            <a:r>
              <a:rPr lang="fr-FR" sz="2000" dirty="0" err="1" smtClean="0"/>
              <a:t>Luminus</a:t>
            </a:r>
            <a:r>
              <a:rPr lang="fr-FR" sz="2000" dirty="0" smtClean="0"/>
              <a:t> a identifié la société </a:t>
            </a:r>
            <a:r>
              <a:rPr lang="fr-FR" sz="2000" dirty="0" err="1" smtClean="0"/>
              <a:t>Dauvister</a:t>
            </a:r>
            <a:r>
              <a:rPr lang="fr-FR" sz="2000" dirty="0" smtClean="0"/>
              <a:t> SA comme une véritable opportunité pour s’intégrer rapidement sur la chaîne de valeur, en Wallonie, en bénéficiant de la solide réputation de la société dans le domaine du HVAC (chauffage, ventilation, air conditionné), du photovoltaïque et des solutions multi-énergie.</a:t>
            </a:r>
          </a:p>
          <a:p>
            <a:pPr>
              <a:lnSpc>
                <a:spcPct val="80000"/>
              </a:lnSpc>
            </a:pPr>
            <a:endParaRPr lang="nl-BE" sz="2400" dirty="0" smtClean="0"/>
          </a:p>
          <a:p>
            <a:pPr>
              <a:buClr>
                <a:schemeClr val="accent6"/>
              </a:buClr>
              <a:buFont typeface="Wingdings" panose="05000000000000000000" pitchFamily="2" charset="2"/>
              <a:buNone/>
            </a:pPr>
            <a:r>
              <a:rPr lang="fr-FR" sz="2000" dirty="0" smtClean="0"/>
              <a:t>EDF </a:t>
            </a:r>
            <a:r>
              <a:rPr lang="fr-FR" sz="2000" dirty="0" err="1" smtClean="0"/>
              <a:t>Luminus</a:t>
            </a:r>
            <a:r>
              <a:rPr lang="fr-FR" sz="2000" dirty="0" smtClean="0"/>
              <a:t> souscrit à l’augmentation du capital de </a:t>
            </a:r>
            <a:r>
              <a:rPr lang="fr-FR" sz="2000" dirty="0" err="1" smtClean="0"/>
              <a:t>Dauvister</a:t>
            </a:r>
            <a:r>
              <a:rPr lang="fr-FR" sz="2000" dirty="0" smtClean="0"/>
              <a:t> SA. </a:t>
            </a:r>
          </a:p>
          <a:p>
            <a:pPr>
              <a:buClr>
                <a:schemeClr val="accent6"/>
              </a:buClr>
              <a:buFont typeface="Wingdings" panose="05000000000000000000" pitchFamily="2" charset="2"/>
              <a:buNone/>
            </a:pPr>
            <a:endParaRPr lang="fr-FR" sz="2000" dirty="0" smtClean="0"/>
          </a:p>
          <a:p>
            <a:pPr>
              <a:buClr>
                <a:schemeClr val="accent6"/>
              </a:buClr>
              <a:buFont typeface="Wingdings" panose="05000000000000000000" pitchFamily="2" charset="2"/>
              <a:buNone/>
            </a:pPr>
            <a:r>
              <a:rPr lang="fr-FR" sz="2000" dirty="0" smtClean="0"/>
              <a:t>La prise de contrôle par EDF </a:t>
            </a:r>
            <a:r>
              <a:rPr lang="fr-FR" sz="2000" dirty="0" err="1" smtClean="0"/>
              <a:t>Luminus</a:t>
            </a:r>
            <a:r>
              <a:rPr lang="fr-FR" sz="2000" dirty="0" smtClean="0"/>
              <a:t> de la société </a:t>
            </a:r>
            <a:r>
              <a:rPr lang="fr-FR" sz="2000" dirty="0" err="1" smtClean="0"/>
              <a:t>Dauvister</a:t>
            </a:r>
            <a:r>
              <a:rPr lang="fr-FR" sz="2000" dirty="0" smtClean="0"/>
              <a:t> permet :</a:t>
            </a:r>
          </a:p>
          <a:p>
            <a:pPr lvl="1">
              <a:buClr>
                <a:schemeClr val="accent6"/>
              </a:buClr>
              <a:buFont typeface="Wingdings" panose="05000000000000000000" pitchFamily="2" charset="2"/>
              <a:buChar char="§"/>
            </a:pPr>
            <a:r>
              <a:rPr lang="fr-FR" sz="1600" dirty="0" smtClean="0"/>
              <a:t>À EDF </a:t>
            </a:r>
            <a:r>
              <a:rPr lang="fr-FR" sz="1600" dirty="0" err="1" smtClean="0"/>
              <a:t>Luminus</a:t>
            </a:r>
            <a:r>
              <a:rPr lang="fr-FR" sz="1600" b="1" u="sng" dirty="0" smtClean="0">
                <a:solidFill>
                  <a:srgbClr val="FF0000"/>
                </a:solidFill>
              </a:rPr>
              <a:t>,</a:t>
            </a:r>
            <a:r>
              <a:rPr lang="fr-FR" sz="1600" dirty="0" smtClean="0"/>
              <a:t>  de poursuivre sa stratégie dans le domaine des services B2C &amp; PME et de lancer des solutions multi énergies vers le Résidentiel et les PME.</a:t>
            </a:r>
          </a:p>
          <a:p>
            <a:pPr lvl="1">
              <a:buClr>
                <a:schemeClr val="accent6"/>
              </a:buClr>
              <a:buFont typeface="Wingdings" panose="05000000000000000000" pitchFamily="2" charset="2"/>
              <a:buChar char="§"/>
            </a:pPr>
            <a:r>
              <a:rPr lang="fr-FR" sz="1600" dirty="0" smtClean="0"/>
              <a:t>À </a:t>
            </a:r>
            <a:r>
              <a:rPr lang="fr-FR" sz="1600" dirty="0" err="1" smtClean="0"/>
              <a:t>Dauvister</a:t>
            </a:r>
            <a:r>
              <a:rPr lang="fr-FR" sz="1600" b="1" u="sng" dirty="0" smtClean="0">
                <a:solidFill>
                  <a:srgbClr val="FF0000"/>
                </a:solidFill>
              </a:rPr>
              <a:t>,</a:t>
            </a:r>
            <a:r>
              <a:rPr lang="fr-FR" sz="1600" dirty="0" smtClean="0"/>
              <a:t>  de s’adosser à un Groupe solide, partageant la même vision, une forte ambition et de véritables exigences de qualité en matière de services et solutions énergétiques.  </a:t>
            </a:r>
          </a:p>
          <a:p>
            <a:pPr lvl="1">
              <a:buClr>
                <a:schemeClr val="accent6"/>
              </a:buClr>
              <a:buFont typeface="Wingdings" panose="05000000000000000000" pitchFamily="2" charset="2"/>
              <a:buChar char="§"/>
            </a:pPr>
            <a:endParaRPr lang="fr-FR" sz="1600" dirty="0" smtClean="0"/>
          </a:p>
          <a:p>
            <a:pPr>
              <a:buClr>
                <a:schemeClr val="accent6"/>
              </a:buClr>
              <a:buFont typeface="Wingdings" panose="05000000000000000000" pitchFamily="2" charset="2"/>
              <a:buNone/>
            </a:pPr>
            <a:r>
              <a:rPr lang="fr-BE" sz="2000" dirty="0" smtClean="0"/>
              <a:t>La coopération entre EDF </a:t>
            </a:r>
            <a:r>
              <a:rPr lang="fr-BE" sz="2000" dirty="0" err="1" smtClean="0"/>
              <a:t>Luminus</a:t>
            </a:r>
            <a:r>
              <a:rPr lang="fr-BE" sz="2000" dirty="0" smtClean="0"/>
              <a:t> et </a:t>
            </a:r>
            <a:r>
              <a:rPr lang="fr-BE" sz="2000" dirty="0" err="1" smtClean="0"/>
              <a:t>Dauvister</a:t>
            </a:r>
            <a:r>
              <a:rPr lang="fr-BE" sz="2000" dirty="0" smtClean="0"/>
              <a:t> permettra de réaliser des synergies, notamment dans le domaine commercial. </a:t>
            </a:r>
            <a:endParaRPr lang="fr-FR" sz="2000" dirty="0" smtClean="0"/>
          </a:p>
          <a:p>
            <a:pPr>
              <a:spcBef>
                <a:spcPct val="0"/>
              </a:spcBef>
            </a:pPr>
            <a:endParaRPr lang="fr-BE" dirty="0" smtClean="0"/>
          </a:p>
          <a:p>
            <a:pPr>
              <a:spcBef>
                <a:spcPct val="0"/>
              </a:spcBef>
            </a:pPr>
            <a:endParaRPr lang="fr-BE" dirty="0" smtClean="0"/>
          </a:p>
          <a:p>
            <a:pPr>
              <a:spcBef>
                <a:spcPct val="0"/>
              </a:spcBef>
            </a:pPr>
            <a:endParaRPr lang="fr-BE" dirty="0" smtClean="0"/>
          </a:p>
        </p:txBody>
      </p:sp>
      <p:sp>
        <p:nvSpPr>
          <p:cNvPr id="419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7E9602-4BD0-4596-B7DB-E547A2BBF60C}" type="slidenum">
              <a:rPr lang="nl-BE"/>
              <a:pPr fontAlgn="base">
                <a:spcBef>
                  <a:spcPct val="0"/>
                </a:spcBef>
                <a:spcAft>
                  <a:spcPct val="0"/>
                </a:spcAft>
              </a:pPr>
              <a:t>3</a:t>
            </a:fld>
            <a:endParaRPr lang="nl-BE"/>
          </a:p>
        </p:txBody>
      </p:sp>
    </p:spTree>
    <p:extLst>
      <p:ext uri="{BB962C8B-B14F-4D97-AF65-F5344CB8AC3E}">
        <p14:creationId xmlns:p14="http://schemas.microsoft.com/office/powerpoint/2010/main" val="83422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Grégoire</a:t>
            </a:r>
          </a:p>
          <a:p>
            <a:pPr>
              <a:spcBef>
                <a:spcPct val="0"/>
              </a:spcBef>
            </a:pPr>
            <a:endParaRPr lang="nl-NL" dirty="0" smtClean="0"/>
          </a:p>
          <a:p>
            <a:pPr>
              <a:spcBef>
                <a:spcPct val="0"/>
              </a:spcBef>
            </a:pPr>
            <a:r>
              <a:rPr lang="nl-NL" dirty="0" err="1" smtClean="0"/>
              <a:t>Confort</a:t>
            </a:r>
            <a:r>
              <a:rPr lang="nl-NL" dirty="0" smtClean="0"/>
              <a:t> : 85.000 </a:t>
            </a:r>
            <a:r>
              <a:rPr lang="nl-NL" dirty="0" err="1" smtClean="0"/>
              <a:t>contrats</a:t>
            </a:r>
            <a:endParaRPr lang="nl-NL" dirty="0" smtClean="0"/>
          </a:p>
          <a:p>
            <a:pPr>
              <a:spcBef>
                <a:spcPct val="0"/>
              </a:spcBef>
            </a:pPr>
            <a:r>
              <a:rPr lang="nl-NL" dirty="0" err="1" smtClean="0"/>
              <a:t>Thermostats</a:t>
            </a:r>
            <a:r>
              <a:rPr lang="nl-NL" dirty="0" smtClean="0"/>
              <a:t> : 5 à 600 (</a:t>
            </a:r>
            <a:r>
              <a:rPr lang="nl-NL" dirty="0" err="1" smtClean="0"/>
              <a:t>depuis</a:t>
            </a:r>
            <a:r>
              <a:rPr lang="nl-NL" dirty="0" smtClean="0"/>
              <a:t> </a:t>
            </a:r>
            <a:r>
              <a:rPr lang="nl-NL" dirty="0" err="1" smtClean="0"/>
              <a:t>novembre</a:t>
            </a:r>
            <a:r>
              <a:rPr lang="nl-NL" dirty="0" smtClean="0"/>
              <a:t> 2014)</a:t>
            </a:r>
          </a:p>
          <a:p>
            <a:pPr>
              <a:spcBef>
                <a:spcPct val="0"/>
              </a:spcBef>
            </a:pPr>
            <a:r>
              <a:rPr lang="nl-NL" dirty="0" err="1" smtClean="0"/>
              <a:t>Entretien</a:t>
            </a:r>
            <a:r>
              <a:rPr lang="nl-NL" dirty="0" smtClean="0"/>
              <a:t> : 10.000 (</a:t>
            </a:r>
            <a:r>
              <a:rPr lang="nl-NL" dirty="0" err="1" smtClean="0"/>
              <a:t>depuis</a:t>
            </a:r>
            <a:r>
              <a:rPr lang="nl-NL" dirty="0" smtClean="0"/>
              <a:t> </a:t>
            </a:r>
            <a:r>
              <a:rPr lang="nl-NL" dirty="0" err="1" smtClean="0"/>
              <a:t>septembre</a:t>
            </a:r>
            <a:r>
              <a:rPr lang="nl-NL" dirty="0" smtClean="0"/>
              <a:t> 2014)</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34DD2-F63C-4366-9810-C7F2A63B2521}" type="slidenum">
              <a:rPr lang="nl-BE"/>
              <a:pPr fontAlgn="base">
                <a:spcBef>
                  <a:spcPct val="0"/>
                </a:spcBef>
                <a:spcAft>
                  <a:spcPct val="0"/>
                </a:spcAft>
              </a:pPr>
              <a:t>4</a:t>
            </a:fld>
            <a:endParaRPr lang="nl-BE"/>
          </a:p>
        </p:txBody>
      </p:sp>
    </p:spTree>
    <p:extLst>
      <p:ext uri="{BB962C8B-B14F-4D97-AF65-F5344CB8AC3E}">
        <p14:creationId xmlns:p14="http://schemas.microsoft.com/office/powerpoint/2010/main" val="229603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BE" dirty="0" smtClean="0"/>
              <a:t>Grégoire</a:t>
            </a:r>
          </a:p>
        </p:txBody>
      </p:sp>
      <p:sp>
        <p:nvSpPr>
          <p:cNvPr id="460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834E5C-E55D-4BE2-B867-A47430120F5B}" type="slidenum">
              <a:rPr lang="nl-BE"/>
              <a:pPr fontAlgn="base">
                <a:spcBef>
                  <a:spcPct val="0"/>
                </a:spcBef>
                <a:spcAft>
                  <a:spcPct val="0"/>
                </a:spcAft>
              </a:pPr>
              <a:t>5</a:t>
            </a:fld>
            <a:endParaRPr lang="nl-BE"/>
          </a:p>
        </p:txBody>
      </p:sp>
    </p:spTree>
    <p:extLst>
      <p:ext uri="{BB962C8B-B14F-4D97-AF65-F5344CB8AC3E}">
        <p14:creationId xmlns:p14="http://schemas.microsoft.com/office/powerpoint/2010/main" val="303729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fr-FR" kern="0" cap="all" dirty="0" smtClean="0">
                <a:solidFill>
                  <a:srgbClr val="F79646">
                    <a:lumMod val="75000"/>
                  </a:srgbClr>
                </a:solidFill>
                <a:cs typeface="Arial" panose="020B0604020202020204" pitchFamily="34" charset="0"/>
              </a:rPr>
              <a:t>Gregoire</a:t>
            </a:r>
          </a:p>
          <a:p>
            <a:pPr fontAlgn="auto">
              <a:spcBef>
                <a:spcPts val="0"/>
              </a:spcBef>
              <a:spcAft>
                <a:spcPts val="0"/>
              </a:spcAft>
              <a:defRPr/>
            </a:pPr>
            <a:endParaRPr lang="fr-FR" kern="0" cap="all" dirty="0" smtClean="0">
              <a:solidFill>
                <a:srgbClr val="F79646">
                  <a:lumMod val="75000"/>
                </a:srgbClr>
              </a:solidFill>
              <a:cs typeface="Arial" panose="020B0604020202020204" pitchFamily="34" charset="0"/>
            </a:endParaRPr>
          </a:p>
          <a:p>
            <a:pPr fontAlgn="auto">
              <a:spcBef>
                <a:spcPts val="0"/>
              </a:spcBef>
              <a:spcAft>
                <a:spcPts val="0"/>
              </a:spcAft>
              <a:defRPr/>
            </a:pPr>
            <a:r>
              <a:rPr lang="fr-FR" kern="0" cap="all" dirty="0" smtClean="0">
                <a:solidFill>
                  <a:srgbClr val="F79646">
                    <a:lumMod val="75000"/>
                  </a:srgbClr>
                </a:solidFill>
                <a:cs typeface="Arial" panose="020B0604020202020204" pitchFamily="34" charset="0"/>
              </a:rPr>
              <a:t>Avantages d’un thermostat intelligent</a:t>
            </a:r>
          </a:p>
          <a:p>
            <a:pPr fontAlgn="auto">
              <a:spcBef>
                <a:spcPts val="0"/>
              </a:spcBef>
              <a:spcAft>
                <a:spcPts val="0"/>
              </a:spcAft>
              <a:defRPr/>
            </a:pPr>
            <a:endParaRPr lang="fr-FR" kern="0" cap="all" dirty="0" smtClean="0">
              <a:solidFill>
                <a:srgbClr val="F79646">
                  <a:lumMod val="75000"/>
                </a:srgbClr>
              </a:solidFill>
              <a:cs typeface="Arial" panose="020B0604020202020204" pitchFamily="34" charset="0"/>
            </a:endParaRPr>
          </a:p>
          <a:p>
            <a:pPr fontAlgn="auto">
              <a:spcBef>
                <a:spcPts val="0"/>
              </a:spcBef>
              <a:spcAft>
                <a:spcPts val="0"/>
              </a:spcAft>
              <a:buClr>
                <a:schemeClr val="accent6"/>
              </a:buClr>
              <a:buFont typeface="Wingdings" pitchFamily="2" charset="2"/>
              <a:buChar char="§"/>
              <a:defRPr/>
            </a:pPr>
            <a:r>
              <a:rPr lang="fr-FR" b="1" dirty="0" smtClean="0">
                <a:cs typeface="Arial" panose="020B0604020202020204" pitchFamily="34" charset="0"/>
              </a:rPr>
              <a:t>Vous réglez votre chauffage en un seul clic </a:t>
            </a:r>
            <a:r>
              <a:rPr lang="fr-FR" dirty="0" smtClean="0">
                <a:cs typeface="Arial" panose="020B0604020202020204" pitchFamily="34" charset="0"/>
              </a:rPr>
              <a:t/>
            </a:r>
            <a:br>
              <a:rPr lang="fr-FR" dirty="0" smtClean="0">
                <a:cs typeface="Arial" panose="020B0604020202020204" pitchFamily="34" charset="0"/>
              </a:rPr>
            </a:br>
            <a:r>
              <a:rPr lang="fr-FR" dirty="0" smtClean="0">
                <a:cs typeface="Arial" panose="020B0604020202020204" pitchFamily="34" charset="0"/>
              </a:rPr>
              <a:t>Réglez votre chauffage depuis votre pc, smartphone ou tablette sans avoir besoin d’un mode d’emploi fastidieux.</a:t>
            </a:r>
          </a:p>
          <a:p>
            <a:pPr fontAlgn="auto">
              <a:spcBef>
                <a:spcPts val="0"/>
              </a:spcBef>
              <a:spcAft>
                <a:spcPts val="0"/>
              </a:spcAft>
              <a:buClr>
                <a:schemeClr val="accent6"/>
              </a:buClr>
              <a:buFont typeface="Wingdings" pitchFamily="2" charset="2"/>
              <a:buChar char="§"/>
              <a:defRPr/>
            </a:pPr>
            <a:endParaRPr lang="fr-FR" dirty="0" smtClean="0">
              <a:cs typeface="Arial" panose="020B0604020202020204" pitchFamily="34" charset="0"/>
            </a:endParaRPr>
          </a:p>
          <a:p>
            <a:pPr fontAlgn="auto">
              <a:spcBef>
                <a:spcPts val="0"/>
              </a:spcBef>
              <a:spcAft>
                <a:spcPts val="0"/>
              </a:spcAft>
              <a:buClr>
                <a:schemeClr val="accent6"/>
              </a:buClr>
              <a:buFont typeface="Wingdings" pitchFamily="2" charset="2"/>
              <a:buChar char="§"/>
              <a:defRPr/>
            </a:pPr>
            <a:r>
              <a:rPr lang="fr-FR" b="1" dirty="0" smtClean="0">
                <a:cs typeface="Arial" panose="020B0604020202020204" pitchFamily="34" charset="0"/>
              </a:rPr>
              <a:t>Contrôlez la température de votre habitation où que vous soyez</a:t>
            </a:r>
            <a:br>
              <a:rPr lang="fr-FR" b="1" dirty="0" smtClean="0">
                <a:cs typeface="Arial" panose="020B0604020202020204" pitchFamily="34" charset="0"/>
              </a:rPr>
            </a:br>
            <a:r>
              <a:rPr lang="fr-FR" dirty="0" smtClean="0">
                <a:cs typeface="Arial" panose="020B0604020202020204" pitchFamily="34" charset="0"/>
              </a:rPr>
              <a:t>Une température toujours optimale règne chez vous, même si vous êtes au bout du monde.</a:t>
            </a:r>
          </a:p>
          <a:p>
            <a:pPr fontAlgn="auto">
              <a:spcBef>
                <a:spcPts val="0"/>
              </a:spcBef>
              <a:spcAft>
                <a:spcPts val="0"/>
              </a:spcAft>
              <a:buClr>
                <a:schemeClr val="accent6"/>
              </a:buClr>
              <a:buFont typeface="Wingdings" pitchFamily="2" charset="2"/>
              <a:buChar char="§"/>
              <a:defRPr/>
            </a:pPr>
            <a:endParaRPr lang="fr-FR" dirty="0" smtClean="0">
              <a:cs typeface="Arial" panose="020B0604020202020204" pitchFamily="34" charset="0"/>
            </a:endParaRPr>
          </a:p>
          <a:p>
            <a:pPr fontAlgn="auto">
              <a:spcBef>
                <a:spcPts val="0"/>
              </a:spcBef>
              <a:spcAft>
                <a:spcPts val="0"/>
              </a:spcAft>
              <a:buClr>
                <a:schemeClr val="accent6"/>
              </a:buClr>
              <a:buFont typeface="Wingdings" pitchFamily="2" charset="2"/>
              <a:buChar char="§"/>
              <a:defRPr/>
            </a:pPr>
            <a:r>
              <a:rPr lang="fr-FR" b="1" dirty="0" smtClean="0">
                <a:cs typeface="Arial" panose="020B0604020202020204" pitchFamily="34" charset="0"/>
              </a:rPr>
              <a:t>Réduisez votre empreinte écologique</a:t>
            </a:r>
            <a:br>
              <a:rPr lang="fr-FR" b="1" dirty="0" smtClean="0">
                <a:cs typeface="Arial" panose="020B0604020202020204" pitchFamily="34" charset="0"/>
              </a:rPr>
            </a:br>
            <a:r>
              <a:rPr lang="fr-FR" dirty="0" smtClean="0">
                <a:cs typeface="Arial" panose="020B0604020202020204" pitchFamily="34" charset="0"/>
              </a:rPr>
              <a:t>Un thermostat intelligent vous permet de diminuer votre consommation énergétique.</a:t>
            </a:r>
          </a:p>
          <a:p>
            <a:pPr fontAlgn="auto">
              <a:spcBef>
                <a:spcPts val="0"/>
              </a:spcBef>
              <a:spcAft>
                <a:spcPts val="0"/>
              </a:spcAft>
              <a:defRPr/>
            </a:pPr>
            <a:endParaRPr lang="fr-FR" kern="0" cap="all" dirty="0" smtClean="0">
              <a:solidFill>
                <a:srgbClr val="F79646">
                  <a:lumMod val="75000"/>
                </a:srgbClr>
              </a:solidFill>
              <a:cs typeface="Arial" panose="020B0604020202020204" pitchFamily="34" charset="0"/>
            </a:endParaRPr>
          </a:p>
          <a:p>
            <a:pPr fontAlgn="auto">
              <a:spcBef>
                <a:spcPts val="0"/>
              </a:spcBef>
              <a:spcAft>
                <a:spcPts val="0"/>
              </a:spcAft>
              <a:defRPr/>
            </a:pPr>
            <a:endParaRPr lang="fr-BE" dirty="0"/>
          </a:p>
        </p:txBody>
      </p:sp>
      <p:sp>
        <p:nvSpPr>
          <p:cNvPr id="501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422E1-4BD0-4F6C-844E-A2EF7D052B53}" type="slidenum">
              <a:rPr lang="nl-BE"/>
              <a:pPr fontAlgn="base">
                <a:spcBef>
                  <a:spcPct val="0"/>
                </a:spcBef>
                <a:spcAft>
                  <a:spcPct val="0"/>
                </a:spcAft>
              </a:pPr>
              <a:t>6</a:t>
            </a:fld>
            <a:endParaRPr lang="nl-BE"/>
          </a:p>
        </p:txBody>
      </p:sp>
    </p:spTree>
    <p:extLst>
      <p:ext uri="{BB962C8B-B14F-4D97-AF65-F5344CB8AC3E}">
        <p14:creationId xmlns:p14="http://schemas.microsoft.com/office/powerpoint/2010/main" val="279237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Grégoire</a:t>
            </a:r>
            <a:endParaRPr lang="nl-BE" dirty="0"/>
          </a:p>
        </p:txBody>
      </p:sp>
      <p:sp>
        <p:nvSpPr>
          <p:cNvPr id="4" name="Slide Number Placeholder 3"/>
          <p:cNvSpPr>
            <a:spLocks noGrp="1"/>
          </p:cNvSpPr>
          <p:nvPr>
            <p:ph type="sldNum" sz="quarter" idx="10"/>
          </p:nvPr>
        </p:nvSpPr>
        <p:spPr/>
        <p:txBody>
          <a:bodyPr/>
          <a:lstStyle/>
          <a:p>
            <a:pPr>
              <a:defRPr/>
            </a:pPr>
            <a:fld id="{A1F4B6CD-B163-46E0-9DE7-070A0A9724D0}" type="slidenum">
              <a:rPr lang="nl-BE" smtClean="0"/>
              <a:pPr>
                <a:defRPr/>
              </a:pPr>
              <a:t>8</a:t>
            </a:fld>
            <a:endParaRPr lang="nl-BE"/>
          </a:p>
        </p:txBody>
      </p:sp>
    </p:spTree>
    <p:extLst>
      <p:ext uri="{BB962C8B-B14F-4D97-AF65-F5344CB8AC3E}">
        <p14:creationId xmlns:p14="http://schemas.microsoft.com/office/powerpoint/2010/main" val="110669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e l'en-tête 3"/>
          <p:cNvSpPr>
            <a:spLocks noGrp="1"/>
          </p:cNvSpPr>
          <p:nvPr>
            <p:ph type="hdr" sz="quarter" idx="10"/>
          </p:nvPr>
        </p:nvSpPr>
        <p:spPr/>
        <p:txBody>
          <a:bodyPr/>
          <a:lstStyle/>
          <a:p>
            <a:r>
              <a:rPr lang="fr-BE" smtClean="0"/>
              <a:t>Indicateurs Dauvister</a:t>
            </a:r>
            <a:endParaRPr lang="fr-BE"/>
          </a:p>
        </p:txBody>
      </p:sp>
      <p:sp>
        <p:nvSpPr>
          <p:cNvPr id="5" name="Espace réservé du numéro de diapositive 4"/>
          <p:cNvSpPr>
            <a:spLocks noGrp="1"/>
          </p:cNvSpPr>
          <p:nvPr>
            <p:ph type="sldNum" sz="quarter" idx="11"/>
          </p:nvPr>
        </p:nvSpPr>
        <p:spPr/>
        <p:txBody>
          <a:bodyPr/>
          <a:lstStyle/>
          <a:p>
            <a:fld id="{FDF995FF-6EB9-4138-A370-8EC92E0D4A97}" type="slidenum">
              <a:rPr lang="fr-BE" smtClean="0"/>
              <a:pPr/>
              <a:t>10</a:t>
            </a:fld>
            <a:endParaRPr lang="fr-BE"/>
          </a:p>
        </p:txBody>
      </p:sp>
    </p:spTree>
    <p:extLst>
      <p:ext uri="{BB962C8B-B14F-4D97-AF65-F5344CB8AC3E}">
        <p14:creationId xmlns:p14="http://schemas.microsoft.com/office/powerpoint/2010/main" val="3609817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BE" baseline="0" dirty="0" smtClean="0"/>
          </a:p>
        </p:txBody>
      </p:sp>
      <p:sp>
        <p:nvSpPr>
          <p:cNvPr id="4" name="Espace réservé de l'en-tête 3"/>
          <p:cNvSpPr>
            <a:spLocks noGrp="1"/>
          </p:cNvSpPr>
          <p:nvPr>
            <p:ph type="hdr" sz="quarter" idx="10"/>
          </p:nvPr>
        </p:nvSpPr>
        <p:spPr/>
        <p:txBody>
          <a:bodyPr/>
          <a:lstStyle/>
          <a:p>
            <a:r>
              <a:rPr lang="fr-BE" smtClean="0"/>
              <a:t>Indicateurs Dauvister</a:t>
            </a:r>
            <a:endParaRPr lang="fr-BE"/>
          </a:p>
        </p:txBody>
      </p:sp>
      <p:sp>
        <p:nvSpPr>
          <p:cNvPr id="5" name="Espace réservé du numéro de diapositive 4"/>
          <p:cNvSpPr>
            <a:spLocks noGrp="1"/>
          </p:cNvSpPr>
          <p:nvPr>
            <p:ph type="sldNum" sz="quarter" idx="11"/>
          </p:nvPr>
        </p:nvSpPr>
        <p:spPr/>
        <p:txBody>
          <a:bodyPr/>
          <a:lstStyle/>
          <a:p>
            <a:fld id="{FDF995FF-6EB9-4138-A370-8EC92E0D4A97}" type="slidenum">
              <a:rPr lang="fr-BE" smtClean="0"/>
              <a:pPr/>
              <a:t>11</a:t>
            </a:fld>
            <a:endParaRPr lang="fr-BE"/>
          </a:p>
        </p:txBody>
      </p:sp>
    </p:spTree>
    <p:extLst>
      <p:ext uri="{BB962C8B-B14F-4D97-AF65-F5344CB8AC3E}">
        <p14:creationId xmlns:p14="http://schemas.microsoft.com/office/powerpoint/2010/main" val="360981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5" name="Footer Placeholder 4"/>
          <p:cNvSpPr>
            <a:spLocks noGrp="1"/>
          </p:cNvSpPr>
          <p:nvPr>
            <p:ph type="ftr" sz="quarter" idx="11"/>
          </p:nvPr>
        </p:nvSpPr>
        <p:spPr/>
        <p:txBody>
          <a:bodyPr/>
          <a:lstStyle>
            <a:lvl1pPr>
              <a:defRPr/>
            </a:lvl1pPr>
          </a:lstStyle>
          <a:p>
            <a:pPr>
              <a:defRPr/>
            </a:pPr>
            <a:r>
              <a:rPr lang="nl-BE" smtClean="0"/>
              <a:t>6</a:t>
            </a:r>
            <a:endParaRPr lang="nl-BE"/>
          </a:p>
        </p:txBody>
      </p:sp>
      <p:sp>
        <p:nvSpPr>
          <p:cNvPr id="6" name="Slide Number Placeholder 5"/>
          <p:cNvSpPr>
            <a:spLocks noGrp="1"/>
          </p:cNvSpPr>
          <p:nvPr>
            <p:ph type="sldNum" sz="quarter" idx="12"/>
          </p:nvPr>
        </p:nvSpPr>
        <p:spPr/>
        <p:txBody>
          <a:bodyPr/>
          <a:lstStyle>
            <a:lvl1pPr>
              <a:defRPr/>
            </a:lvl1pPr>
          </a:lstStyle>
          <a:p>
            <a:pPr>
              <a:defRPr/>
            </a:pPr>
            <a:fld id="{36B0B39F-C3F6-4648-A4B7-E5A1D2805D69}" type="slidenum">
              <a:rPr lang="nl-BE"/>
              <a:pPr>
                <a:defRPr/>
              </a:pPr>
              <a:t>‹N°›</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5" name="Footer Placeholder 4"/>
          <p:cNvSpPr>
            <a:spLocks noGrp="1"/>
          </p:cNvSpPr>
          <p:nvPr>
            <p:ph type="ftr" sz="quarter" idx="11"/>
          </p:nvPr>
        </p:nvSpPr>
        <p:spPr/>
        <p:txBody>
          <a:bodyPr/>
          <a:lstStyle>
            <a:lvl1pPr>
              <a:defRPr/>
            </a:lvl1pPr>
          </a:lstStyle>
          <a:p>
            <a:pPr>
              <a:defRPr/>
            </a:pPr>
            <a:r>
              <a:rPr lang="nl-BE" smtClean="0"/>
              <a:t>6</a:t>
            </a:r>
            <a:endParaRPr lang="nl-BE"/>
          </a:p>
        </p:txBody>
      </p:sp>
      <p:sp>
        <p:nvSpPr>
          <p:cNvPr id="6" name="Slide Number Placeholder 5"/>
          <p:cNvSpPr>
            <a:spLocks noGrp="1"/>
          </p:cNvSpPr>
          <p:nvPr>
            <p:ph type="sldNum" sz="quarter" idx="12"/>
          </p:nvPr>
        </p:nvSpPr>
        <p:spPr/>
        <p:txBody>
          <a:bodyPr/>
          <a:lstStyle>
            <a:lvl1pPr>
              <a:defRPr/>
            </a:lvl1pPr>
          </a:lstStyle>
          <a:p>
            <a:pPr>
              <a:defRPr/>
            </a:pPr>
            <a:fld id="{0075C3F0-745A-4DBB-AE75-7C59854D2ABD}" type="slidenum">
              <a:rPr lang="nl-BE"/>
              <a:pPr>
                <a:defRPr/>
              </a:pPr>
              <a:t>‹N°›</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5" name="Footer Placeholder 4"/>
          <p:cNvSpPr>
            <a:spLocks noGrp="1"/>
          </p:cNvSpPr>
          <p:nvPr>
            <p:ph type="ftr" sz="quarter" idx="11"/>
          </p:nvPr>
        </p:nvSpPr>
        <p:spPr/>
        <p:txBody>
          <a:bodyPr/>
          <a:lstStyle>
            <a:lvl1pPr>
              <a:defRPr/>
            </a:lvl1pPr>
          </a:lstStyle>
          <a:p>
            <a:pPr>
              <a:defRPr/>
            </a:pPr>
            <a:r>
              <a:rPr lang="nl-BE" smtClean="0"/>
              <a:t>6</a:t>
            </a:r>
            <a:endParaRPr lang="nl-BE"/>
          </a:p>
        </p:txBody>
      </p:sp>
      <p:sp>
        <p:nvSpPr>
          <p:cNvPr id="6" name="Slide Number Placeholder 5"/>
          <p:cNvSpPr>
            <a:spLocks noGrp="1"/>
          </p:cNvSpPr>
          <p:nvPr>
            <p:ph type="sldNum" sz="quarter" idx="12"/>
          </p:nvPr>
        </p:nvSpPr>
        <p:spPr/>
        <p:txBody>
          <a:bodyPr/>
          <a:lstStyle>
            <a:lvl1pPr>
              <a:defRPr/>
            </a:lvl1pPr>
          </a:lstStyle>
          <a:p>
            <a:pPr>
              <a:defRPr/>
            </a:pPr>
            <a:fld id="{DB27ECD7-A72A-434A-AED7-35AD06BBA5F9}" type="slidenum">
              <a:rPr lang="nl-BE"/>
              <a:pPr>
                <a:defRPr/>
              </a:pPr>
              <a:t>‹N°›</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 CONTENU TEXTE">
    <p:spTree>
      <p:nvGrpSpPr>
        <p:cNvPr id="1" name=""/>
        <p:cNvGrpSpPr/>
        <p:nvPr/>
      </p:nvGrpSpPr>
      <p:grpSpPr>
        <a:xfrm>
          <a:off x="0" y="0"/>
          <a:ext cx="0" cy="0"/>
          <a:chOff x="0" y="0"/>
          <a:chExt cx="0" cy="0"/>
        </a:xfrm>
      </p:grpSpPr>
      <p:sp>
        <p:nvSpPr>
          <p:cNvPr id="11"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endParaRPr lang="fr-FR" dirty="0"/>
          </a:p>
        </p:txBody>
      </p:sp>
      <p:sp>
        <p:nvSpPr>
          <p:cNvPr id="12" name="Espace réservé du contenu 2"/>
          <p:cNvSpPr>
            <a:spLocks noGrp="1"/>
          </p:cNvSpPr>
          <p:nvPr>
            <p:ph sz="half" idx="1"/>
          </p:nvPr>
        </p:nvSpPr>
        <p:spPr>
          <a:xfrm>
            <a:off x="457200" y="1560000"/>
            <a:ext cx="8229600" cy="4416000"/>
          </a:xfrm>
          <a:prstGeom prst="rect">
            <a:avLst/>
          </a:prstGeom>
        </p:spPr>
        <p:txBody>
          <a:bodyPr/>
          <a:lstStyle>
            <a:lvl1pPr marL="0" indent="0">
              <a:buClr>
                <a:srgbClr val="FE5815"/>
              </a:buClr>
              <a:buSzPct val="180000"/>
              <a:buFont typeface="Wingdings" charset="2"/>
              <a:buNone/>
              <a:defRPr sz="1800" cap="none" baseline="0"/>
            </a:lvl1pPr>
            <a:lvl2pPr marL="457200" indent="0">
              <a:buClr>
                <a:srgbClr val="FE5815"/>
              </a:buClr>
              <a:buSzPct val="70000"/>
              <a:buFont typeface="Wingdings" charset="2"/>
              <a:buNone/>
              <a:defRPr sz="1600"/>
            </a:lvl2pPr>
            <a:lvl3pPr marL="1371600" indent="-457200">
              <a:buClr>
                <a:srgbClr val="FE5815"/>
              </a:buClr>
              <a:buFont typeface="Wingdings" charset="2"/>
              <a:buChar char="§"/>
              <a:defRPr sz="1400" baseline="0"/>
            </a:lvl3pPr>
            <a:lvl4pPr marL="1714500" indent="-342900">
              <a:buClr>
                <a:srgbClr val="FE5815"/>
              </a:buClr>
              <a:buSzPct val="50000"/>
              <a:buFont typeface="Wingdings" charset="2"/>
              <a:buChar char=""/>
              <a:defRPr sz="1200"/>
            </a:lvl4pPr>
            <a:lvl5pPr marL="2171700" indent="-342900">
              <a:buClr>
                <a:srgbClr val="FE5815"/>
              </a:buClr>
              <a:buFont typeface="Wingdings" charset="2"/>
              <a:buChar char="§"/>
              <a:defRPr sz="1800"/>
            </a:lvl5pPr>
            <a:lvl6pPr>
              <a:defRPr sz="1800"/>
            </a:lvl6pPr>
            <a:lvl7pPr>
              <a:defRPr sz="1800"/>
            </a:lvl7pPr>
            <a:lvl8pPr>
              <a:defRPr sz="1800"/>
            </a:lvl8pPr>
            <a:lvl9pPr>
              <a:defRPr sz="1800"/>
            </a:lvl9pPr>
          </a:lstStyle>
          <a:p>
            <a:pPr lvl="0"/>
            <a:r>
              <a:rPr lang="en-US" noProof="0" smtClean="0"/>
              <a:t>Click to edit Master text styles</a:t>
            </a: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 Contenu 4 niveaux">
    <p:spTree>
      <p:nvGrpSpPr>
        <p:cNvPr id="1" name=""/>
        <p:cNvGrpSpPr/>
        <p:nvPr/>
      </p:nvGrpSpPr>
      <p:grpSpPr>
        <a:xfrm>
          <a:off x="0" y="0"/>
          <a:ext cx="0" cy="0"/>
          <a:chOff x="0" y="0"/>
          <a:chExt cx="0" cy="0"/>
        </a:xfrm>
      </p:grpSpPr>
      <p:sp>
        <p:nvSpPr>
          <p:cNvPr id="6"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endParaRPr lang="fr-FR" dirty="0"/>
          </a:p>
        </p:txBody>
      </p:sp>
      <p:sp>
        <p:nvSpPr>
          <p:cNvPr id="8" name="Espace réservé du contenu 2"/>
          <p:cNvSpPr>
            <a:spLocks noGrp="1"/>
          </p:cNvSpPr>
          <p:nvPr>
            <p:ph sz="half" idx="10"/>
          </p:nvPr>
        </p:nvSpPr>
        <p:spPr>
          <a:xfrm>
            <a:off x="457200" y="1560000"/>
            <a:ext cx="8229600" cy="4416000"/>
          </a:xfrm>
          <a:prstGeom prst="rect">
            <a:avLst/>
          </a:prstGeom>
        </p:spPr>
        <p:txBody>
          <a:bodyPr/>
          <a:lstStyle>
            <a:lvl1pPr marL="288000" indent="-288000">
              <a:lnSpc>
                <a:spcPct val="100000"/>
              </a:lnSpc>
              <a:spcBef>
                <a:spcPts val="0"/>
              </a:spcBef>
              <a:spcAft>
                <a:spcPts val="600"/>
              </a:spcAft>
              <a:buClr>
                <a:srgbClr val="FE5815"/>
              </a:buClr>
              <a:buSzPct val="100000"/>
              <a:buFont typeface="Arial" pitchFamily="34" charset="0"/>
              <a:buChar char="■"/>
              <a:defRPr sz="1800" baseline="0">
                <a:solidFill>
                  <a:schemeClr val="bg2"/>
                </a:solidFill>
              </a:defRPr>
            </a:lvl1pPr>
            <a:lvl2pPr marL="576000" indent="-288000">
              <a:lnSpc>
                <a:spcPct val="100000"/>
              </a:lnSpc>
              <a:spcBef>
                <a:spcPts val="0"/>
              </a:spcBef>
              <a:spcAft>
                <a:spcPts val="600"/>
              </a:spcAft>
              <a:buClr>
                <a:srgbClr val="FE5815"/>
              </a:buClr>
              <a:buSzPct val="80000"/>
              <a:buFont typeface="Wingdings" pitchFamily="2" charset="2"/>
              <a:buChar char=""/>
              <a:defRPr sz="1600" baseline="0">
                <a:solidFill>
                  <a:schemeClr val="bg2"/>
                </a:solidFill>
              </a:defRPr>
            </a:lvl2pPr>
            <a:lvl3pPr marL="900000" indent="-288000">
              <a:lnSpc>
                <a:spcPct val="100000"/>
              </a:lnSpc>
              <a:spcBef>
                <a:spcPts val="0"/>
              </a:spcBef>
              <a:spcAft>
                <a:spcPts val="600"/>
              </a:spcAft>
              <a:buClr>
                <a:srgbClr val="FE5815"/>
              </a:buClr>
              <a:buFont typeface="Wingdings" charset="2"/>
              <a:buChar char="§"/>
              <a:defRPr sz="1400" baseline="0">
                <a:solidFill>
                  <a:schemeClr val="bg2"/>
                </a:solidFill>
              </a:defRPr>
            </a:lvl3pPr>
            <a:lvl4pPr marL="288000" indent="0">
              <a:lnSpc>
                <a:spcPct val="100000"/>
              </a:lnSpc>
              <a:spcBef>
                <a:spcPts val="0"/>
              </a:spcBef>
              <a:spcAft>
                <a:spcPts val="600"/>
              </a:spcAft>
              <a:buClr>
                <a:srgbClr val="FE5815"/>
              </a:buClr>
              <a:buSzPct val="50000"/>
              <a:buFontTx/>
              <a:buNone/>
              <a:defRPr sz="1200" baseline="0">
                <a:solidFill>
                  <a:schemeClr val="bg2"/>
                </a:solidFill>
              </a:defRPr>
            </a:lvl4pPr>
            <a:lvl5pPr marL="2171700" indent="-342900">
              <a:buClr>
                <a:srgbClr val="FE5815"/>
              </a:buClr>
              <a:buFont typeface="Wingdings" charset="2"/>
              <a:buChar char="§"/>
              <a:defRPr sz="18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 CONTENU TEXTE">
    <p:spTree>
      <p:nvGrpSpPr>
        <p:cNvPr id="1" name=""/>
        <p:cNvGrpSpPr/>
        <p:nvPr/>
      </p:nvGrpSpPr>
      <p:grpSpPr>
        <a:xfrm>
          <a:off x="0" y="0"/>
          <a:ext cx="0" cy="0"/>
          <a:chOff x="0" y="0"/>
          <a:chExt cx="0" cy="0"/>
        </a:xfrm>
      </p:grpSpPr>
      <p:sp>
        <p:nvSpPr>
          <p:cNvPr id="11"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endParaRPr lang="fr-FR" dirty="0"/>
          </a:p>
        </p:txBody>
      </p:sp>
      <p:sp>
        <p:nvSpPr>
          <p:cNvPr id="12" name="Espace réservé du contenu 2"/>
          <p:cNvSpPr>
            <a:spLocks noGrp="1"/>
          </p:cNvSpPr>
          <p:nvPr>
            <p:ph sz="half" idx="1"/>
          </p:nvPr>
        </p:nvSpPr>
        <p:spPr>
          <a:xfrm>
            <a:off x="457200" y="1560000"/>
            <a:ext cx="8229600" cy="4416000"/>
          </a:xfrm>
          <a:prstGeom prst="rect">
            <a:avLst/>
          </a:prstGeom>
        </p:spPr>
        <p:txBody>
          <a:bodyPr/>
          <a:lstStyle>
            <a:lvl1pPr marL="0" indent="0">
              <a:spcBef>
                <a:spcPts val="0"/>
              </a:spcBef>
              <a:spcAft>
                <a:spcPts val="600"/>
              </a:spcAft>
              <a:buClr>
                <a:srgbClr val="FE5815"/>
              </a:buClr>
              <a:buSzPct val="180000"/>
              <a:buFont typeface="Wingdings" charset="2"/>
              <a:buNone/>
              <a:defRPr sz="1800" cap="none" baseline="0">
                <a:solidFill>
                  <a:schemeClr val="bg2"/>
                </a:solidFill>
              </a:defRPr>
            </a:lvl1pPr>
            <a:lvl2pPr marL="457200" indent="0">
              <a:buClr>
                <a:srgbClr val="FE5815"/>
              </a:buClr>
              <a:buSzPct val="70000"/>
              <a:buFont typeface="Wingdings" charset="2"/>
              <a:buNone/>
              <a:defRPr sz="1600"/>
            </a:lvl2pPr>
            <a:lvl3pPr marL="1371600" indent="-457200">
              <a:buClr>
                <a:srgbClr val="FE5815"/>
              </a:buClr>
              <a:buFont typeface="Wingdings" charset="2"/>
              <a:buChar char="§"/>
              <a:defRPr sz="1400" baseline="0"/>
            </a:lvl3pPr>
            <a:lvl4pPr marL="1714500" indent="-342900">
              <a:buClr>
                <a:srgbClr val="FE5815"/>
              </a:buClr>
              <a:buSzPct val="50000"/>
              <a:buFont typeface="Wingdings" charset="2"/>
              <a:buChar char=""/>
              <a:defRPr sz="1200"/>
            </a:lvl4pPr>
            <a:lvl5pPr marL="2171700" indent="-342900">
              <a:buClr>
                <a:srgbClr val="FE5815"/>
              </a:buClr>
              <a:buFont typeface="Wingdings" charset="2"/>
              <a:buChar char="§"/>
              <a:defRPr sz="1800"/>
            </a:lvl5pPr>
            <a:lvl6pPr>
              <a:defRPr sz="1800"/>
            </a:lvl6pPr>
            <a:lvl7pPr>
              <a:defRPr sz="1800"/>
            </a:lvl7pPr>
            <a:lvl8pPr>
              <a:defRPr sz="1800"/>
            </a:lvl8pPr>
            <a:lvl9pPr>
              <a:defRPr sz="1800"/>
            </a:lvl9pPr>
          </a:lstStyle>
          <a:p>
            <a:pPr lvl="0"/>
            <a:r>
              <a:rPr lang="en-US" noProof="0" dirty="0" err="1"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re + contenu 4 niveaux + image">
    <p:spTree>
      <p:nvGrpSpPr>
        <p:cNvPr id="1" name=""/>
        <p:cNvGrpSpPr/>
        <p:nvPr/>
      </p:nvGrpSpPr>
      <p:grpSpPr>
        <a:xfrm>
          <a:off x="0" y="0"/>
          <a:ext cx="0" cy="0"/>
          <a:chOff x="0" y="0"/>
          <a:chExt cx="0" cy="0"/>
        </a:xfrm>
      </p:grpSpPr>
      <p:sp>
        <p:nvSpPr>
          <p:cNvPr id="6"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r>
              <a:rPr lang="fr-FR" dirty="0" smtClean="0"/>
              <a:t>Cliquez pour modifier le style du titre</a:t>
            </a:r>
            <a:endParaRPr lang="fr-FR" dirty="0"/>
          </a:p>
        </p:txBody>
      </p:sp>
      <p:sp>
        <p:nvSpPr>
          <p:cNvPr id="8" name="Espace réservé pour une image  2"/>
          <p:cNvSpPr>
            <a:spLocks noGrp="1"/>
          </p:cNvSpPr>
          <p:nvPr>
            <p:ph type="pic" idx="11"/>
          </p:nvPr>
        </p:nvSpPr>
        <p:spPr>
          <a:xfrm>
            <a:off x="4762500" y="1560001"/>
            <a:ext cx="3938588" cy="4415367"/>
          </a:xfrm>
          <a:prstGeom prst="rect">
            <a:avLst/>
          </a:prstGeo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9" name="Espace réservé du contenu 2"/>
          <p:cNvSpPr>
            <a:spLocks noGrp="1"/>
          </p:cNvSpPr>
          <p:nvPr>
            <p:ph sz="half" idx="12"/>
          </p:nvPr>
        </p:nvSpPr>
        <p:spPr>
          <a:xfrm>
            <a:off x="457200" y="1560001"/>
            <a:ext cx="4152900" cy="4415367"/>
          </a:xfrm>
          <a:prstGeom prst="rect">
            <a:avLst/>
          </a:prstGeom>
        </p:spPr>
        <p:txBody>
          <a:bodyPr/>
          <a:lstStyle>
            <a:lvl1pPr marL="288000" indent="-288000">
              <a:lnSpc>
                <a:spcPct val="100000"/>
              </a:lnSpc>
              <a:spcBef>
                <a:spcPts val="0"/>
              </a:spcBef>
              <a:spcAft>
                <a:spcPts val="600"/>
              </a:spcAft>
              <a:buClr>
                <a:srgbClr val="FE5815"/>
              </a:buClr>
              <a:buSzPct val="100000"/>
              <a:buFont typeface="Arial" pitchFamily="34" charset="0"/>
              <a:buChar char="■"/>
              <a:defRPr sz="1800" baseline="0">
                <a:solidFill>
                  <a:schemeClr val="bg2"/>
                </a:solidFill>
              </a:defRPr>
            </a:lvl1pPr>
            <a:lvl2pPr marL="576000" indent="-288000">
              <a:lnSpc>
                <a:spcPct val="100000"/>
              </a:lnSpc>
              <a:spcBef>
                <a:spcPts val="0"/>
              </a:spcBef>
              <a:spcAft>
                <a:spcPts val="600"/>
              </a:spcAft>
              <a:buClr>
                <a:srgbClr val="FE5815"/>
              </a:buClr>
              <a:buSzPct val="80000"/>
              <a:buFont typeface="Wingdings" pitchFamily="2" charset="2"/>
              <a:buChar char=""/>
              <a:defRPr sz="1600">
                <a:solidFill>
                  <a:schemeClr val="bg2"/>
                </a:solidFill>
              </a:defRPr>
            </a:lvl2pPr>
            <a:lvl3pPr marL="900000" indent="-288000">
              <a:lnSpc>
                <a:spcPct val="100000"/>
              </a:lnSpc>
              <a:spcBef>
                <a:spcPts val="0"/>
              </a:spcBef>
              <a:spcAft>
                <a:spcPts val="600"/>
              </a:spcAft>
              <a:buClr>
                <a:srgbClr val="FE5815"/>
              </a:buClr>
              <a:buFont typeface="Wingdings" charset="2"/>
              <a:buChar char="§"/>
              <a:defRPr sz="1400" baseline="0">
                <a:solidFill>
                  <a:schemeClr val="bg2"/>
                </a:solidFill>
              </a:defRPr>
            </a:lvl3pPr>
            <a:lvl4pPr marL="288000" indent="0">
              <a:lnSpc>
                <a:spcPct val="100000"/>
              </a:lnSpc>
              <a:spcBef>
                <a:spcPts val="0"/>
              </a:spcBef>
              <a:spcAft>
                <a:spcPts val="600"/>
              </a:spcAft>
              <a:buClr>
                <a:srgbClr val="FE5815"/>
              </a:buClr>
              <a:buSzPct val="50000"/>
              <a:buFontTx/>
              <a:buNone/>
              <a:defRPr sz="1200" baseline="0">
                <a:solidFill>
                  <a:schemeClr val="bg2"/>
                </a:solidFill>
              </a:defRPr>
            </a:lvl4pPr>
            <a:lvl5pPr marL="2171700" indent="-342900">
              <a:buClr>
                <a:srgbClr val="FE5815"/>
              </a:buClr>
              <a:buFont typeface="Wingdings" charset="2"/>
              <a:buChar char="§"/>
              <a:defRPr sz="18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re">
    <p:spTree>
      <p:nvGrpSpPr>
        <p:cNvPr id="1" name=""/>
        <p:cNvGrpSpPr/>
        <p:nvPr/>
      </p:nvGrpSpPr>
      <p:grpSpPr>
        <a:xfrm>
          <a:off x="0" y="0"/>
          <a:ext cx="0" cy="0"/>
          <a:chOff x="0" y="0"/>
          <a:chExt cx="0" cy="0"/>
        </a:xfrm>
      </p:grpSpPr>
      <p:sp>
        <p:nvSpPr>
          <p:cNvPr id="6"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r>
              <a:rPr lang="fr-FR" dirty="0" smtClean="0"/>
              <a:t>Cliquez pour modifier le style du titre</a:t>
            </a:r>
            <a:endParaRPr lang="fr-FR" dirty="0"/>
          </a:p>
        </p:txBody>
      </p:sp>
      <p:sp>
        <p:nvSpPr>
          <p:cNvPr id="7" name="Espace réservé du contenu 2"/>
          <p:cNvSpPr>
            <a:spLocks noGrp="1"/>
          </p:cNvSpPr>
          <p:nvPr>
            <p:ph sz="half" idx="12"/>
          </p:nvPr>
        </p:nvSpPr>
        <p:spPr>
          <a:xfrm>
            <a:off x="457200" y="1560001"/>
            <a:ext cx="4039200" cy="4415367"/>
          </a:xfrm>
          <a:prstGeom prst="rect">
            <a:avLst/>
          </a:prstGeom>
        </p:spPr>
        <p:txBody>
          <a:bodyPr/>
          <a:lstStyle>
            <a:lvl1pPr marL="288000" indent="-288000">
              <a:lnSpc>
                <a:spcPct val="100000"/>
              </a:lnSpc>
              <a:spcBef>
                <a:spcPts val="0"/>
              </a:spcBef>
              <a:spcAft>
                <a:spcPts val="600"/>
              </a:spcAft>
              <a:buClr>
                <a:srgbClr val="FE5815"/>
              </a:buClr>
              <a:buSzPct val="100000"/>
              <a:buFont typeface="Arial" pitchFamily="34" charset="0"/>
              <a:buChar char="■"/>
              <a:defRPr sz="1800" baseline="0">
                <a:solidFill>
                  <a:schemeClr val="bg2"/>
                </a:solidFill>
              </a:defRPr>
            </a:lvl1pPr>
            <a:lvl2pPr marL="576000" indent="-288000">
              <a:lnSpc>
                <a:spcPct val="100000"/>
              </a:lnSpc>
              <a:spcBef>
                <a:spcPts val="0"/>
              </a:spcBef>
              <a:spcAft>
                <a:spcPts val="600"/>
              </a:spcAft>
              <a:buClr>
                <a:srgbClr val="FE5815"/>
              </a:buClr>
              <a:buSzPct val="80000"/>
              <a:buFont typeface="Wingdings" pitchFamily="2" charset="2"/>
              <a:buChar char=""/>
              <a:defRPr sz="1600">
                <a:solidFill>
                  <a:schemeClr val="bg2"/>
                </a:solidFill>
              </a:defRPr>
            </a:lvl2pPr>
            <a:lvl3pPr marL="900000" indent="-288000">
              <a:lnSpc>
                <a:spcPct val="100000"/>
              </a:lnSpc>
              <a:spcBef>
                <a:spcPts val="0"/>
              </a:spcBef>
              <a:spcAft>
                <a:spcPts val="600"/>
              </a:spcAft>
              <a:buClr>
                <a:srgbClr val="FE5815"/>
              </a:buClr>
              <a:buFont typeface="Wingdings" charset="2"/>
              <a:buChar char="§"/>
              <a:defRPr sz="1400" baseline="0">
                <a:solidFill>
                  <a:schemeClr val="bg2"/>
                </a:solidFill>
              </a:defRPr>
            </a:lvl3pPr>
            <a:lvl4pPr marL="288000" indent="0">
              <a:lnSpc>
                <a:spcPct val="100000"/>
              </a:lnSpc>
              <a:spcBef>
                <a:spcPts val="0"/>
              </a:spcBef>
              <a:spcAft>
                <a:spcPts val="600"/>
              </a:spcAft>
              <a:buClr>
                <a:srgbClr val="FE5815"/>
              </a:buClr>
              <a:buSzPct val="50000"/>
              <a:buFontTx/>
              <a:buNone/>
              <a:defRPr sz="1200" baseline="0">
                <a:solidFill>
                  <a:schemeClr val="bg2"/>
                </a:solidFill>
              </a:defRPr>
            </a:lvl4pPr>
            <a:lvl5pPr marL="2171700" indent="-342900">
              <a:buClr>
                <a:srgbClr val="FE5815"/>
              </a:buClr>
              <a:buFont typeface="Wingdings" charset="2"/>
              <a:buChar char="§"/>
              <a:defRPr sz="18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8" name="Espace réservé du contenu 2"/>
          <p:cNvSpPr>
            <a:spLocks noGrp="1"/>
          </p:cNvSpPr>
          <p:nvPr>
            <p:ph sz="half" idx="13"/>
          </p:nvPr>
        </p:nvSpPr>
        <p:spPr>
          <a:xfrm>
            <a:off x="4648196" y="1560001"/>
            <a:ext cx="4039200" cy="4415367"/>
          </a:xfrm>
          <a:prstGeom prst="rect">
            <a:avLst/>
          </a:prstGeom>
        </p:spPr>
        <p:txBody>
          <a:bodyPr/>
          <a:lstStyle>
            <a:lvl1pPr marL="288000" indent="-288000">
              <a:lnSpc>
                <a:spcPct val="100000"/>
              </a:lnSpc>
              <a:spcBef>
                <a:spcPts val="0"/>
              </a:spcBef>
              <a:spcAft>
                <a:spcPts val="600"/>
              </a:spcAft>
              <a:buClr>
                <a:srgbClr val="FE5815"/>
              </a:buClr>
              <a:buSzPct val="100000"/>
              <a:buFont typeface="Arial" pitchFamily="34" charset="0"/>
              <a:buChar char="■"/>
              <a:defRPr sz="1800" baseline="0">
                <a:solidFill>
                  <a:schemeClr val="bg2"/>
                </a:solidFill>
              </a:defRPr>
            </a:lvl1pPr>
            <a:lvl2pPr marL="576000" indent="-288000">
              <a:lnSpc>
                <a:spcPct val="100000"/>
              </a:lnSpc>
              <a:spcBef>
                <a:spcPts val="0"/>
              </a:spcBef>
              <a:spcAft>
                <a:spcPts val="600"/>
              </a:spcAft>
              <a:buClr>
                <a:srgbClr val="FE5815"/>
              </a:buClr>
              <a:buSzPct val="80000"/>
              <a:buFont typeface="Wingdings" pitchFamily="2" charset="2"/>
              <a:buChar char=""/>
              <a:defRPr sz="1600">
                <a:solidFill>
                  <a:schemeClr val="bg2"/>
                </a:solidFill>
              </a:defRPr>
            </a:lvl2pPr>
            <a:lvl3pPr marL="900000" indent="-288000">
              <a:lnSpc>
                <a:spcPct val="100000"/>
              </a:lnSpc>
              <a:spcBef>
                <a:spcPts val="0"/>
              </a:spcBef>
              <a:spcAft>
                <a:spcPts val="600"/>
              </a:spcAft>
              <a:buClr>
                <a:srgbClr val="FE5815"/>
              </a:buClr>
              <a:buFont typeface="Wingdings" charset="2"/>
              <a:buChar char="§"/>
              <a:defRPr sz="1400" baseline="0">
                <a:solidFill>
                  <a:schemeClr val="bg2"/>
                </a:solidFill>
              </a:defRPr>
            </a:lvl3pPr>
            <a:lvl4pPr marL="288000" indent="0">
              <a:lnSpc>
                <a:spcPct val="100000"/>
              </a:lnSpc>
              <a:spcBef>
                <a:spcPts val="0"/>
              </a:spcBef>
              <a:spcAft>
                <a:spcPts val="600"/>
              </a:spcAft>
              <a:buClr>
                <a:srgbClr val="FE5815"/>
              </a:buClr>
              <a:buSzPct val="50000"/>
              <a:buFontTx/>
              <a:buNone/>
              <a:defRPr sz="1200" baseline="0">
                <a:solidFill>
                  <a:schemeClr val="bg2"/>
                </a:solidFill>
              </a:defRPr>
            </a:lvl4pPr>
            <a:lvl5pPr marL="2171700" indent="-342900">
              <a:buClr>
                <a:srgbClr val="FE5815"/>
              </a:buClr>
              <a:buFont typeface="Wingdings" charset="2"/>
              <a:buChar char="§"/>
              <a:defRPr sz="18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endParaRPr lang="fr-FR" dirty="0"/>
          </a:p>
        </p:txBody>
      </p:sp>
      <p:sp>
        <p:nvSpPr>
          <p:cNvPr id="5" name="Espace réservé pour une image  2"/>
          <p:cNvSpPr>
            <a:spLocks noGrp="1"/>
          </p:cNvSpPr>
          <p:nvPr>
            <p:ph type="pic" idx="1"/>
          </p:nvPr>
        </p:nvSpPr>
        <p:spPr>
          <a:xfrm>
            <a:off x="1143000" y="1378042"/>
            <a:ext cx="6943725" cy="3517901"/>
          </a:xfrm>
          <a:prstGeom prst="rect">
            <a:avLst/>
          </a:prstGeom>
        </p:spPr>
        <p:txBody>
          <a:bodyPr/>
          <a:lstStyle>
            <a:lvl1pPr marL="0" indent="0">
              <a:buNone/>
              <a:defRPr sz="18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1143000" y="5444771"/>
            <a:ext cx="6943725" cy="688108"/>
          </a:xfrm>
          <a:prstGeom prst="rect">
            <a:avLst/>
          </a:prstGeo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fr-FR" dirty="0" smtClean="0"/>
          </a:p>
        </p:txBody>
      </p:sp>
      <p:sp>
        <p:nvSpPr>
          <p:cNvPr id="7" name="Text Placeholder 6"/>
          <p:cNvSpPr>
            <a:spLocks noGrp="1"/>
          </p:cNvSpPr>
          <p:nvPr>
            <p:ph type="body" sz="quarter" idx="10"/>
          </p:nvPr>
        </p:nvSpPr>
        <p:spPr>
          <a:xfrm>
            <a:off x="1143000" y="4959971"/>
            <a:ext cx="6943725" cy="484800"/>
          </a:xfrm>
          <a:prstGeom prst="rect">
            <a:avLst/>
          </a:prstGeom>
        </p:spPr>
        <p:txBody>
          <a:bodyPr/>
          <a:lstStyle>
            <a:lvl1pPr marL="0" indent="0">
              <a:buNone/>
              <a:defRPr sz="1800" b="0">
                <a:solidFill>
                  <a:schemeClr val="accent1"/>
                </a:solidFill>
                <a:latin typeface="+mn-lt"/>
              </a:defRPr>
            </a:lvl1pPr>
          </a:lstStyle>
          <a:p>
            <a:pPr lvl="0"/>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738" y="6627813"/>
            <a:ext cx="6977062" cy="152400"/>
          </a:xfrm>
          <a:prstGeom prst="rect">
            <a:avLst/>
          </a:prstGeom>
        </p:spPr>
        <p:txBody>
          <a:bodyPr/>
          <a:lstStyle>
            <a:lvl1pPr>
              <a:defRPr sz="1000">
                <a:solidFill>
                  <a:srgbClr val="232323"/>
                </a:solidFill>
                <a:latin typeface="Arial" pitchFamily="-106" charset="0"/>
                <a:ea typeface="Arial" pitchFamily="-106" charset="0"/>
                <a:cs typeface="Arial" pitchFamily="-106" charset="0"/>
              </a:defRPr>
            </a:lvl1pPr>
          </a:lstStyle>
          <a:p>
            <a:pPr>
              <a:defRPr/>
            </a:pPr>
            <a:r>
              <a:rPr lang="fr-FR" smtClean="0"/>
              <a:t>6</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Footer Placeholder 4"/>
          <p:cNvSpPr>
            <a:spLocks noGrp="1"/>
          </p:cNvSpPr>
          <p:nvPr>
            <p:ph type="ftr" sz="quarter" idx="10"/>
          </p:nvPr>
        </p:nvSpPr>
        <p:spPr/>
        <p:txBody>
          <a:bodyPr/>
          <a:lstStyle>
            <a:lvl1pPr>
              <a:defRPr/>
            </a:lvl1pPr>
          </a:lstStyle>
          <a:p>
            <a:pPr>
              <a:defRPr/>
            </a:pPr>
            <a:r>
              <a:rPr lang="nl-BE" smtClean="0"/>
              <a:t>6</a:t>
            </a:r>
            <a:endParaRPr lang="nl-BE"/>
          </a:p>
        </p:txBody>
      </p:sp>
      <p:sp>
        <p:nvSpPr>
          <p:cNvPr id="5" name="Slide Number Placeholder 5"/>
          <p:cNvSpPr>
            <a:spLocks noGrp="1"/>
          </p:cNvSpPr>
          <p:nvPr>
            <p:ph type="sldNum" sz="quarter" idx="11"/>
          </p:nvPr>
        </p:nvSpPr>
        <p:spPr/>
        <p:txBody>
          <a:bodyPr/>
          <a:lstStyle>
            <a:lvl1pPr>
              <a:defRPr/>
            </a:lvl1pPr>
          </a:lstStyle>
          <a:p>
            <a:pPr>
              <a:defRPr/>
            </a:pPr>
            <a:fld id="{6F7AAF3E-0548-4A18-95B2-7FCD1E044C24}" type="slidenum">
              <a:rPr lang="nl-BE"/>
              <a:pPr>
                <a:defRPr/>
              </a:pPr>
              <a:t>‹N°›</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2738" y="215901"/>
            <a:ext cx="8526462" cy="971551"/>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31801" y="1474788"/>
            <a:ext cx="8405813" cy="4525963"/>
          </a:xfrm>
          <a:prstGeom prst="rect">
            <a:avLst/>
          </a:prstGeom>
        </p:spPr>
        <p:txBody>
          <a:bodyPr/>
          <a:lstStyle/>
          <a:p>
            <a:pPr lvl="0"/>
            <a:endParaRPr lang="en-US" noProof="0" dirty="0"/>
          </a:p>
        </p:txBody>
      </p:sp>
      <p:sp>
        <p:nvSpPr>
          <p:cNvPr id="4" name="Rectangle 5"/>
          <p:cNvSpPr>
            <a:spLocks noGrp="1" noChangeArrowheads="1"/>
          </p:cNvSpPr>
          <p:nvPr>
            <p:ph type="ftr" sz="quarter" idx="10"/>
          </p:nvPr>
        </p:nvSpPr>
        <p:spPr>
          <a:xfrm>
            <a:off x="312738" y="6627813"/>
            <a:ext cx="6977062" cy="152400"/>
          </a:xfrm>
          <a:prstGeom prst="rect">
            <a:avLst/>
          </a:prstGeom>
        </p:spPr>
        <p:txBody>
          <a:bodyPr/>
          <a:lstStyle>
            <a:lvl1pPr>
              <a:defRPr sz="1000">
                <a:solidFill>
                  <a:srgbClr val="232323"/>
                </a:solidFill>
                <a:latin typeface="Arial" pitchFamily="-106" charset="0"/>
                <a:ea typeface="Arial" pitchFamily="-106" charset="0"/>
                <a:cs typeface="Arial" pitchFamily="-106" charset="0"/>
              </a:defRPr>
            </a:lvl1pPr>
          </a:lstStyle>
          <a:p>
            <a:pPr>
              <a:defRPr/>
            </a:pPr>
            <a:r>
              <a:rPr lang="fr-FR" smtClean="0"/>
              <a:t>6</a:t>
            </a:r>
            <a:endParaRPr lang="fr-F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12738" y="215901"/>
            <a:ext cx="8526462" cy="971551"/>
          </a:xfrm>
          <a:prstGeom prst="rect">
            <a:avLst/>
          </a:prstGeom>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xfrm>
            <a:off x="312738" y="6627813"/>
            <a:ext cx="6977062" cy="152400"/>
          </a:xfrm>
          <a:prstGeom prst="rect">
            <a:avLst/>
          </a:prstGeom>
        </p:spPr>
        <p:txBody>
          <a:bodyPr/>
          <a:lstStyle>
            <a:lvl1pPr>
              <a:defRPr sz="1000">
                <a:solidFill>
                  <a:srgbClr val="232323"/>
                </a:solidFill>
                <a:latin typeface="Arial" pitchFamily="-106" charset="0"/>
                <a:ea typeface="Arial" pitchFamily="-106" charset="0"/>
                <a:cs typeface="Arial" pitchFamily="-106" charset="0"/>
              </a:defRPr>
            </a:lvl1pPr>
          </a:lstStyle>
          <a:p>
            <a:pPr>
              <a:defRPr/>
            </a:pPr>
            <a:r>
              <a:rPr lang="fr-FR" smtClean="0"/>
              <a:t>6</a:t>
            </a:r>
            <a:endParaRPr lang="fr-F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e : 1 colonne">
    <p:spTree>
      <p:nvGrpSpPr>
        <p:cNvPr id="1" name=""/>
        <p:cNvGrpSpPr/>
        <p:nvPr/>
      </p:nvGrpSpPr>
      <p:grpSpPr>
        <a:xfrm>
          <a:off x="0" y="0"/>
          <a:ext cx="0" cy="0"/>
          <a:chOff x="0" y="0"/>
          <a:chExt cx="0" cy="0"/>
        </a:xfrm>
      </p:grpSpPr>
      <p:sp>
        <p:nvSpPr>
          <p:cNvPr id="2" name="Titre 1"/>
          <p:cNvSpPr>
            <a:spLocks noGrp="1"/>
          </p:cNvSpPr>
          <p:nvPr>
            <p:ph type="title"/>
          </p:nvPr>
        </p:nvSpPr>
        <p:spPr>
          <a:xfrm>
            <a:off x="425451" y="176400"/>
            <a:ext cx="8275638" cy="1143000"/>
          </a:xfrm>
          <a:prstGeom prst="rect">
            <a:avLst/>
          </a:prstGeom>
        </p:spPr>
        <p:txBody>
          <a:bodyPr/>
          <a:lstStyle>
            <a:lvl1pPr>
              <a:defRPr sz="2800" b="0">
                <a:solidFill>
                  <a:srgbClr val="FE5815"/>
                </a:solidFill>
              </a:defRPr>
            </a:lvl1pPr>
          </a:lstStyle>
          <a:p>
            <a:r>
              <a:rPr lang="fr-FR" dirty="0" smtClean="0"/>
              <a:t>Cliquez pour modifier le style du titre</a:t>
            </a:r>
            <a:endParaRPr lang="fr-FR" dirty="0"/>
          </a:p>
        </p:txBody>
      </p:sp>
      <p:sp>
        <p:nvSpPr>
          <p:cNvPr id="7" name="Espace réservé du contenu 2"/>
          <p:cNvSpPr>
            <a:spLocks noGrp="1"/>
          </p:cNvSpPr>
          <p:nvPr>
            <p:ph idx="1"/>
          </p:nvPr>
        </p:nvSpPr>
        <p:spPr>
          <a:xfrm>
            <a:off x="425450" y="1951504"/>
            <a:ext cx="8275638" cy="3620621"/>
          </a:xfrm>
          <a:prstGeom prst="rect">
            <a:avLst/>
          </a:prstGeom>
        </p:spPr>
        <p:txBody>
          <a:bodyPr/>
          <a:lstStyle>
            <a:lvl1pPr marL="0" indent="0">
              <a:lnSpc>
                <a:spcPts val="3400"/>
              </a:lnSpc>
              <a:spcBef>
                <a:spcPts val="0"/>
              </a:spcBef>
              <a:buClr>
                <a:srgbClr val="FE5815"/>
              </a:buClr>
              <a:buNone/>
              <a:defRPr sz="2200">
                <a:solidFill>
                  <a:schemeClr val="bg2"/>
                </a:solidFill>
              </a:defRPr>
            </a:lvl1pPr>
            <a:lvl2pPr marL="136525" indent="-136525">
              <a:lnSpc>
                <a:spcPts val="1300"/>
              </a:lnSpc>
              <a:buClr>
                <a:srgbClr val="FE5815"/>
              </a:buClr>
              <a:buFont typeface="Wingdings" pitchFamily="2" charset="2"/>
              <a:buChar char="§"/>
              <a:defRPr sz="1100"/>
            </a:lvl2pPr>
            <a:lvl3pPr marL="403225" indent="-136525">
              <a:lnSpc>
                <a:spcPts val="1300"/>
              </a:lnSpc>
              <a:buClr>
                <a:srgbClr val="FE5815"/>
              </a:buClr>
              <a:buSzPct val="80000"/>
              <a:buFont typeface="Arial" pitchFamily="34" charset="0"/>
              <a:buChar char="□"/>
              <a:defRPr sz="1100"/>
            </a:lvl3pPr>
            <a:lvl4pPr marL="136525" indent="0">
              <a:lnSpc>
                <a:spcPts val="1300"/>
              </a:lnSpc>
              <a:buClr>
                <a:srgbClr val="FE5815"/>
              </a:buClr>
              <a:defRPr sz="1100"/>
            </a:lvl4pPr>
            <a:lvl5pPr marL="136525" indent="0">
              <a:lnSpc>
                <a:spcPts val="1300"/>
              </a:lnSpc>
              <a:buClr>
                <a:srgbClr val="B0C700"/>
              </a:buClr>
              <a:defRPr sz="1100" b="0">
                <a:solidFill>
                  <a:schemeClr val="tx2"/>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Rectangle 15"/>
          <p:cNvSpPr>
            <a:spLocks noGrp="1" noChangeArrowheads="1"/>
          </p:cNvSpPr>
          <p:nvPr>
            <p:ph type="ftr" sz="quarter" idx="10"/>
          </p:nvPr>
        </p:nvSpPr>
        <p:spPr bwMode="auto">
          <a:xfrm>
            <a:off x="2271713" y="6519863"/>
            <a:ext cx="2797175" cy="153987"/>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1000">
                <a:solidFill>
                  <a:srgbClr val="7F7F7F"/>
                </a:solidFill>
                <a:latin typeface="+mn-lt"/>
              </a:defRPr>
            </a:lvl1pPr>
          </a:lstStyle>
          <a:p>
            <a:pPr>
              <a:defRPr/>
            </a:pPr>
            <a:r>
              <a:rPr lang="fr-FR" smtClean="0"/>
              <a:t>6</a:t>
            </a:r>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2"/>
          <p:cNvPicPr>
            <a:picLocks noChangeAspect="1"/>
          </p:cNvPicPr>
          <p:nvPr userDrawn="1"/>
        </p:nvPicPr>
        <p:blipFill>
          <a:blip r:embed="rId2" cstate="print"/>
          <a:srcRect/>
          <a:stretch>
            <a:fillRect/>
          </a:stretch>
        </p:blipFill>
        <p:spPr bwMode="auto">
          <a:xfrm>
            <a:off x="561975" y="493713"/>
            <a:ext cx="1271588" cy="561975"/>
          </a:xfrm>
          <a:prstGeom prst="rect">
            <a:avLst/>
          </a:prstGeom>
          <a:noFill/>
          <a:ln w="9525">
            <a:noFill/>
            <a:miter lim="800000"/>
            <a:headEnd/>
            <a:tailEnd/>
          </a:ln>
        </p:spPr>
      </p:pic>
      <p:sp>
        <p:nvSpPr>
          <p:cNvPr id="2" name="Titre 1"/>
          <p:cNvSpPr>
            <a:spLocks noGrp="1"/>
          </p:cNvSpPr>
          <p:nvPr>
            <p:ph type="title"/>
          </p:nvPr>
        </p:nvSpPr>
        <p:spPr/>
        <p:txBody>
          <a:bodyPr/>
          <a:lstStyle>
            <a:lvl1pPr>
              <a:defRPr>
                <a:solidFill>
                  <a:srgbClr val="FE5815"/>
                </a:solidFill>
              </a:defRPr>
            </a:lvl1pPr>
          </a:lstStyle>
          <a:p>
            <a:r>
              <a:rPr lang="nl-NL" smtClean="0"/>
              <a:t>Klik om de stijl te bewerken</a:t>
            </a:r>
            <a:endParaRPr lang="fr-FR" dirty="0"/>
          </a:p>
        </p:txBody>
      </p:sp>
      <p:sp>
        <p:nvSpPr>
          <p:cNvPr id="5" name="Espace réservé pour une image  4"/>
          <p:cNvSpPr>
            <a:spLocks noGrp="1"/>
          </p:cNvSpPr>
          <p:nvPr>
            <p:ph type="pic" sz="quarter" idx="10"/>
          </p:nvPr>
        </p:nvSpPr>
        <p:spPr>
          <a:xfrm>
            <a:off x="5705475" y="0"/>
            <a:ext cx="3438525" cy="6858000"/>
          </a:xfrm>
          <a:solidFill>
            <a:schemeClr val="bg1">
              <a:lumMod val="95000"/>
            </a:schemeClr>
          </a:solidFill>
        </p:spPr>
        <p:txBody>
          <a:bodyPr/>
          <a:lstStyle/>
          <a:p>
            <a:pPr lvl="0"/>
            <a:endParaRPr lang="fr-BE" noProof="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4" name="Image 2"/>
          <p:cNvPicPr>
            <a:picLocks noChangeAspect="1"/>
          </p:cNvPicPr>
          <p:nvPr userDrawn="1"/>
        </p:nvPicPr>
        <p:blipFill>
          <a:blip r:embed="rId2" cstate="print"/>
          <a:srcRect/>
          <a:stretch>
            <a:fillRect/>
          </a:stretch>
        </p:blipFill>
        <p:spPr bwMode="auto">
          <a:xfrm>
            <a:off x="430213" y="493713"/>
            <a:ext cx="1271587" cy="561975"/>
          </a:xfrm>
          <a:prstGeom prst="rect">
            <a:avLst/>
          </a:prstGeom>
          <a:noFill/>
          <a:ln w="9525">
            <a:noFill/>
            <a:miter lim="800000"/>
            <a:headEnd/>
            <a:tailEnd/>
          </a:ln>
        </p:spPr>
      </p:pic>
      <p:sp>
        <p:nvSpPr>
          <p:cNvPr id="2" name="Titre 1"/>
          <p:cNvSpPr>
            <a:spLocks noGrp="1"/>
          </p:cNvSpPr>
          <p:nvPr>
            <p:ph type="title"/>
          </p:nvPr>
        </p:nvSpPr>
        <p:spPr>
          <a:xfrm>
            <a:off x="419100" y="2822575"/>
            <a:ext cx="5035550" cy="1143000"/>
          </a:xfrm>
        </p:spPr>
        <p:txBody>
          <a:bodyPr anchor="ctr"/>
          <a:lstStyle>
            <a:lvl1pPr>
              <a:defRPr>
                <a:solidFill>
                  <a:srgbClr val="FE5815"/>
                </a:solidFill>
              </a:defRPr>
            </a:lvl1pPr>
          </a:lstStyle>
          <a:p>
            <a:r>
              <a:rPr lang="en-US" dirty="0" smtClean="0"/>
              <a:t>Click to edit Master title style</a:t>
            </a:r>
            <a:endParaRPr lang="fr-FR" dirty="0"/>
          </a:p>
        </p:txBody>
      </p:sp>
      <p:sp>
        <p:nvSpPr>
          <p:cNvPr id="5" name="Espace réservé pour une image  4"/>
          <p:cNvSpPr>
            <a:spLocks noGrp="1"/>
          </p:cNvSpPr>
          <p:nvPr>
            <p:ph type="pic" sz="quarter" idx="10"/>
          </p:nvPr>
        </p:nvSpPr>
        <p:spPr>
          <a:xfrm>
            <a:off x="5705475" y="0"/>
            <a:ext cx="3438525" cy="6858000"/>
          </a:xfrm>
          <a:solidFill>
            <a:schemeClr val="bg1">
              <a:lumMod val="95000"/>
            </a:schemeClr>
          </a:solidFill>
        </p:spPr>
        <p:txBody>
          <a:bodyPr/>
          <a:lstStyle/>
          <a:p>
            <a:pPr lvl="0"/>
            <a:endParaRPr lang="fr-BE" noProof="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7451725" y="5942013"/>
            <a:ext cx="1692275" cy="915987"/>
          </a:xfrm>
          <a:prstGeom prst="rect">
            <a:avLst/>
          </a:prstGeom>
          <a:noFill/>
          <a:ln w="9525">
            <a:noFill/>
            <a:miter lim="800000"/>
            <a:headEnd/>
            <a:tailEnd/>
          </a:ln>
        </p:spPr>
      </p:pic>
      <p:sp>
        <p:nvSpPr>
          <p:cNvPr id="487427" name="Rectangle 3"/>
          <p:cNvSpPr>
            <a:spLocks noGrp="1" noChangeArrowheads="1"/>
          </p:cNvSpPr>
          <p:nvPr>
            <p:ph type="ctrTitle"/>
          </p:nvPr>
        </p:nvSpPr>
        <p:spPr>
          <a:xfrm>
            <a:off x="1060131" y="755989"/>
            <a:ext cx="3985196" cy="1142735"/>
          </a:xfrm>
        </p:spPr>
        <p:txBody>
          <a:bodyPr/>
          <a:lstStyle>
            <a:lvl1pPr>
              <a:defRPr sz="3500">
                <a:solidFill>
                  <a:schemeClr val="accent1"/>
                </a:solidFill>
              </a:defRPr>
            </a:lvl1pPr>
          </a:lstStyle>
          <a:p>
            <a:pPr lvl="0"/>
            <a:r>
              <a:rPr lang="fr-FR" noProof="0" smtClean="0"/>
              <a:t>MTP 2012-2014</a:t>
            </a:r>
          </a:p>
        </p:txBody>
      </p:sp>
      <p:sp>
        <p:nvSpPr>
          <p:cNvPr id="487428" name="Rectangle 4"/>
          <p:cNvSpPr>
            <a:spLocks noGrp="1" noChangeArrowheads="1"/>
          </p:cNvSpPr>
          <p:nvPr>
            <p:ph type="subTitle" idx="1"/>
          </p:nvPr>
        </p:nvSpPr>
        <p:spPr>
          <a:xfrm>
            <a:off x="1060132" y="2369823"/>
            <a:ext cx="4003113" cy="1752299"/>
          </a:xfrm>
        </p:spPr>
        <p:txBody>
          <a:bodyPr/>
          <a:lstStyle>
            <a:lvl1pPr marL="0" indent="0">
              <a:buFontTx/>
              <a:buNone/>
              <a:defRPr sz="1700" b="1">
                <a:solidFill>
                  <a:schemeClr val="hlink"/>
                </a:solidFill>
              </a:defRPr>
            </a:lvl1pPr>
          </a:lstStyle>
          <a:p>
            <a:pPr lvl="0"/>
            <a:r>
              <a:rPr lang="fr-FR" noProof="0" smtClean="0"/>
              <a:t>EDF presentation October 18th 2011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2"/>
          <p:cNvPicPr>
            <a:picLocks noChangeAspect="1"/>
          </p:cNvPicPr>
          <p:nvPr userDrawn="1"/>
        </p:nvPicPr>
        <p:blipFill>
          <a:blip r:embed="rId2" cstate="print"/>
          <a:srcRect/>
          <a:stretch>
            <a:fillRect/>
          </a:stretch>
        </p:blipFill>
        <p:spPr bwMode="auto">
          <a:xfrm>
            <a:off x="561975" y="493713"/>
            <a:ext cx="1271588" cy="561975"/>
          </a:xfrm>
          <a:prstGeom prst="rect">
            <a:avLst/>
          </a:prstGeom>
          <a:noFill/>
          <a:ln w="9525">
            <a:noFill/>
            <a:miter lim="800000"/>
            <a:headEnd/>
            <a:tailEnd/>
          </a:ln>
        </p:spPr>
      </p:pic>
      <p:sp>
        <p:nvSpPr>
          <p:cNvPr id="2" name="Titre 1"/>
          <p:cNvSpPr>
            <a:spLocks noGrp="1"/>
          </p:cNvSpPr>
          <p:nvPr>
            <p:ph type="title"/>
          </p:nvPr>
        </p:nvSpPr>
        <p:spPr/>
        <p:txBody>
          <a:bodyPr/>
          <a:lstStyle>
            <a:lvl1pPr>
              <a:defRPr>
                <a:solidFill>
                  <a:srgbClr val="FE5815"/>
                </a:solidFill>
              </a:defRPr>
            </a:lvl1pPr>
          </a:lstStyle>
          <a:p>
            <a:r>
              <a:rPr lang="nl-NL" smtClean="0"/>
              <a:t>Klik om de stijl te bewerken</a:t>
            </a:r>
            <a:endParaRPr lang="fr-FR" dirty="0"/>
          </a:p>
        </p:txBody>
      </p:sp>
      <p:sp>
        <p:nvSpPr>
          <p:cNvPr id="5" name="Espace réservé pour une image  4"/>
          <p:cNvSpPr>
            <a:spLocks noGrp="1"/>
          </p:cNvSpPr>
          <p:nvPr>
            <p:ph type="pic" sz="quarter" idx="10"/>
          </p:nvPr>
        </p:nvSpPr>
        <p:spPr>
          <a:xfrm>
            <a:off x="5705475" y="0"/>
            <a:ext cx="3438525" cy="6858000"/>
          </a:xfrm>
          <a:solidFill>
            <a:schemeClr val="bg1">
              <a:lumMod val="95000"/>
            </a:schemeClr>
          </a:solidFill>
        </p:spPr>
        <p:txBody>
          <a:bodyPr/>
          <a:lstStyle/>
          <a:p>
            <a:pPr lvl="0"/>
            <a:endParaRPr lang="fr-BE" noProof="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4" name="Image 2"/>
          <p:cNvPicPr>
            <a:picLocks noChangeAspect="1"/>
          </p:cNvPicPr>
          <p:nvPr userDrawn="1"/>
        </p:nvPicPr>
        <p:blipFill>
          <a:blip r:embed="rId2" cstate="print"/>
          <a:srcRect/>
          <a:stretch>
            <a:fillRect/>
          </a:stretch>
        </p:blipFill>
        <p:spPr bwMode="auto">
          <a:xfrm>
            <a:off x="430213" y="493713"/>
            <a:ext cx="1271587" cy="561975"/>
          </a:xfrm>
          <a:prstGeom prst="rect">
            <a:avLst/>
          </a:prstGeom>
          <a:noFill/>
          <a:ln w="9525">
            <a:noFill/>
            <a:miter lim="800000"/>
            <a:headEnd/>
            <a:tailEnd/>
          </a:ln>
        </p:spPr>
      </p:pic>
      <p:sp>
        <p:nvSpPr>
          <p:cNvPr id="2" name="Titre 1"/>
          <p:cNvSpPr>
            <a:spLocks noGrp="1"/>
          </p:cNvSpPr>
          <p:nvPr>
            <p:ph type="title"/>
          </p:nvPr>
        </p:nvSpPr>
        <p:spPr>
          <a:xfrm>
            <a:off x="419100" y="2822575"/>
            <a:ext cx="5035550" cy="1143000"/>
          </a:xfrm>
        </p:spPr>
        <p:txBody>
          <a:bodyPr anchor="ctr"/>
          <a:lstStyle>
            <a:lvl1pPr>
              <a:defRPr>
                <a:solidFill>
                  <a:srgbClr val="FE5815"/>
                </a:solidFill>
              </a:defRPr>
            </a:lvl1pPr>
          </a:lstStyle>
          <a:p>
            <a:r>
              <a:rPr lang="en-US" dirty="0" smtClean="0"/>
              <a:t>Click to edit Master title style</a:t>
            </a:r>
            <a:endParaRPr lang="fr-FR" dirty="0"/>
          </a:p>
        </p:txBody>
      </p:sp>
      <p:sp>
        <p:nvSpPr>
          <p:cNvPr id="5" name="Espace réservé pour une image  4"/>
          <p:cNvSpPr>
            <a:spLocks noGrp="1"/>
          </p:cNvSpPr>
          <p:nvPr>
            <p:ph type="pic" sz="quarter" idx="10"/>
          </p:nvPr>
        </p:nvSpPr>
        <p:spPr>
          <a:xfrm>
            <a:off x="5705475" y="0"/>
            <a:ext cx="3438525" cy="6858000"/>
          </a:xfrm>
          <a:solidFill>
            <a:schemeClr val="bg1">
              <a:lumMod val="95000"/>
            </a:schemeClr>
          </a:solidFill>
        </p:spPr>
        <p:txBody>
          <a:bodyPr/>
          <a:lstStyle/>
          <a:p>
            <a:pPr lvl="0"/>
            <a:endParaRPr lang="fr-BE" noProof="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7451725" y="5942013"/>
            <a:ext cx="1692275" cy="915987"/>
          </a:xfrm>
          <a:prstGeom prst="rect">
            <a:avLst/>
          </a:prstGeom>
          <a:noFill/>
          <a:ln w="9525">
            <a:noFill/>
            <a:miter lim="800000"/>
            <a:headEnd/>
            <a:tailEnd/>
          </a:ln>
        </p:spPr>
      </p:pic>
      <p:sp>
        <p:nvSpPr>
          <p:cNvPr id="487427" name="Rectangle 3"/>
          <p:cNvSpPr>
            <a:spLocks noGrp="1" noChangeArrowheads="1"/>
          </p:cNvSpPr>
          <p:nvPr>
            <p:ph type="ctrTitle"/>
          </p:nvPr>
        </p:nvSpPr>
        <p:spPr>
          <a:xfrm>
            <a:off x="1060131" y="755989"/>
            <a:ext cx="3985196" cy="1142735"/>
          </a:xfrm>
        </p:spPr>
        <p:txBody>
          <a:bodyPr/>
          <a:lstStyle>
            <a:lvl1pPr>
              <a:defRPr sz="3500">
                <a:solidFill>
                  <a:schemeClr val="accent1"/>
                </a:solidFill>
              </a:defRPr>
            </a:lvl1pPr>
          </a:lstStyle>
          <a:p>
            <a:pPr lvl="0"/>
            <a:r>
              <a:rPr lang="fr-FR" noProof="0" smtClean="0"/>
              <a:t>MTP 2012-2014</a:t>
            </a:r>
          </a:p>
        </p:txBody>
      </p:sp>
      <p:sp>
        <p:nvSpPr>
          <p:cNvPr id="487428" name="Rectangle 4"/>
          <p:cNvSpPr>
            <a:spLocks noGrp="1" noChangeArrowheads="1"/>
          </p:cNvSpPr>
          <p:nvPr>
            <p:ph type="subTitle" idx="1"/>
          </p:nvPr>
        </p:nvSpPr>
        <p:spPr>
          <a:xfrm>
            <a:off x="1060132" y="2369823"/>
            <a:ext cx="4003113" cy="1752299"/>
          </a:xfrm>
        </p:spPr>
        <p:txBody>
          <a:bodyPr/>
          <a:lstStyle>
            <a:lvl1pPr marL="0" indent="0">
              <a:buFontTx/>
              <a:buNone/>
              <a:defRPr sz="1700" b="1">
                <a:solidFill>
                  <a:schemeClr val="hlink"/>
                </a:solidFill>
              </a:defRPr>
            </a:lvl1pPr>
          </a:lstStyle>
          <a:p>
            <a:pPr lvl="0"/>
            <a:r>
              <a:rPr lang="fr-FR" noProof="0" smtClean="0"/>
              <a:t>EDF presentation October 18th 2011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p:spTree>
      <p:nvGrpSpPr>
        <p:cNvPr id="1" name=""/>
        <p:cNvGrpSpPr/>
        <p:nvPr/>
      </p:nvGrpSpPr>
      <p:grpSpPr>
        <a:xfrm>
          <a:off x="0" y="0"/>
          <a:ext cx="0" cy="0"/>
          <a:chOff x="0" y="0"/>
          <a:chExt cx="0" cy="0"/>
        </a:xfrm>
      </p:grpSpPr>
      <p:sp>
        <p:nvSpPr>
          <p:cNvPr id="3" name="Titre 1"/>
          <p:cNvSpPr>
            <a:spLocks noGrp="1"/>
          </p:cNvSpPr>
          <p:nvPr>
            <p:ph type="title"/>
          </p:nvPr>
        </p:nvSpPr>
        <p:spPr>
          <a:xfrm>
            <a:off x="457200" y="366184"/>
            <a:ext cx="8229600" cy="988483"/>
          </a:xfrm>
          <a:prstGeom prst="rect">
            <a:avLst/>
          </a:prstGeom>
        </p:spPr>
        <p:txBody>
          <a:bodyPr/>
          <a:lstStyle>
            <a:lvl1pPr algn="l">
              <a:defRPr sz="2800" cap="all">
                <a:solidFill>
                  <a:srgbClr val="FE5815"/>
                </a:solidFill>
              </a:defRPr>
            </a:lvl1pPr>
          </a:lstStyle>
          <a:p>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5" name="Footer Placeholder 4"/>
          <p:cNvSpPr>
            <a:spLocks noGrp="1"/>
          </p:cNvSpPr>
          <p:nvPr>
            <p:ph type="ftr" sz="quarter" idx="11"/>
          </p:nvPr>
        </p:nvSpPr>
        <p:spPr/>
        <p:txBody>
          <a:bodyPr/>
          <a:lstStyle>
            <a:lvl1pPr>
              <a:defRPr/>
            </a:lvl1pPr>
          </a:lstStyle>
          <a:p>
            <a:pPr>
              <a:defRPr/>
            </a:pPr>
            <a:r>
              <a:rPr lang="nl-BE" smtClean="0"/>
              <a:t>6</a:t>
            </a:r>
            <a:endParaRPr lang="nl-BE"/>
          </a:p>
        </p:txBody>
      </p:sp>
      <p:sp>
        <p:nvSpPr>
          <p:cNvPr id="6" name="Slide Number Placeholder 5"/>
          <p:cNvSpPr>
            <a:spLocks noGrp="1"/>
          </p:cNvSpPr>
          <p:nvPr>
            <p:ph type="sldNum" sz="quarter" idx="12"/>
          </p:nvPr>
        </p:nvSpPr>
        <p:spPr/>
        <p:txBody>
          <a:bodyPr/>
          <a:lstStyle>
            <a:lvl1pPr>
              <a:defRPr/>
            </a:lvl1pPr>
          </a:lstStyle>
          <a:p>
            <a:pPr>
              <a:defRPr/>
            </a:pPr>
            <a:fld id="{767E2BC2-C74E-41E8-9A47-B35F0865D891}" type="slidenum">
              <a:rPr lang="nl-BE"/>
              <a:pPr>
                <a:defRPr/>
              </a:pPr>
              <a:t>‹N°›</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6" name="Footer Placeholder 5"/>
          <p:cNvSpPr>
            <a:spLocks noGrp="1"/>
          </p:cNvSpPr>
          <p:nvPr>
            <p:ph type="ftr" sz="quarter" idx="11"/>
          </p:nvPr>
        </p:nvSpPr>
        <p:spPr/>
        <p:txBody>
          <a:bodyPr/>
          <a:lstStyle>
            <a:lvl1pPr>
              <a:defRPr/>
            </a:lvl1pPr>
          </a:lstStyle>
          <a:p>
            <a:pPr>
              <a:defRPr/>
            </a:pPr>
            <a:r>
              <a:rPr lang="nl-BE" smtClean="0"/>
              <a:t>6</a:t>
            </a:r>
            <a:endParaRPr lang="nl-BE"/>
          </a:p>
        </p:txBody>
      </p:sp>
      <p:sp>
        <p:nvSpPr>
          <p:cNvPr id="7" name="Slide Number Placeholder 6"/>
          <p:cNvSpPr>
            <a:spLocks noGrp="1"/>
          </p:cNvSpPr>
          <p:nvPr>
            <p:ph type="sldNum" sz="quarter" idx="12"/>
          </p:nvPr>
        </p:nvSpPr>
        <p:spPr/>
        <p:txBody>
          <a:bodyPr/>
          <a:lstStyle>
            <a:lvl1pPr>
              <a:defRPr/>
            </a:lvl1pPr>
          </a:lstStyle>
          <a:p>
            <a:pPr>
              <a:defRPr/>
            </a:pPr>
            <a:fld id="{0F338438-5463-4472-9645-F01DEF9DE21A}" type="slidenum">
              <a:rPr lang="nl-BE"/>
              <a:pPr>
                <a:defRPr/>
              </a:pPr>
              <a:t>‹N°›</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8" name="Footer Placeholder 7"/>
          <p:cNvSpPr>
            <a:spLocks noGrp="1"/>
          </p:cNvSpPr>
          <p:nvPr>
            <p:ph type="ftr" sz="quarter" idx="11"/>
          </p:nvPr>
        </p:nvSpPr>
        <p:spPr/>
        <p:txBody>
          <a:bodyPr/>
          <a:lstStyle>
            <a:lvl1pPr>
              <a:defRPr/>
            </a:lvl1pPr>
          </a:lstStyle>
          <a:p>
            <a:pPr>
              <a:defRPr/>
            </a:pPr>
            <a:r>
              <a:rPr lang="nl-BE" smtClean="0"/>
              <a:t>6</a:t>
            </a:r>
            <a:endParaRPr lang="nl-BE"/>
          </a:p>
        </p:txBody>
      </p:sp>
      <p:sp>
        <p:nvSpPr>
          <p:cNvPr id="9" name="Slide Number Placeholder 8"/>
          <p:cNvSpPr>
            <a:spLocks noGrp="1"/>
          </p:cNvSpPr>
          <p:nvPr>
            <p:ph type="sldNum" sz="quarter" idx="12"/>
          </p:nvPr>
        </p:nvSpPr>
        <p:spPr/>
        <p:txBody>
          <a:bodyPr/>
          <a:lstStyle>
            <a:lvl1pPr>
              <a:defRPr/>
            </a:lvl1pPr>
          </a:lstStyle>
          <a:p>
            <a:pPr>
              <a:defRPr/>
            </a:pPr>
            <a:fld id="{76D545C8-63C0-4705-8D3C-3F8C3ACE6298}" type="slidenum">
              <a:rPr lang="nl-BE"/>
              <a:pPr>
                <a:defRPr/>
              </a:pPr>
              <a:t>‹N°›</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4" name="Footer Placeholder 3"/>
          <p:cNvSpPr>
            <a:spLocks noGrp="1"/>
          </p:cNvSpPr>
          <p:nvPr>
            <p:ph type="ftr" sz="quarter" idx="11"/>
          </p:nvPr>
        </p:nvSpPr>
        <p:spPr/>
        <p:txBody>
          <a:bodyPr/>
          <a:lstStyle>
            <a:lvl1pPr>
              <a:defRPr/>
            </a:lvl1pPr>
          </a:lstStyle>
          <a:p>
            <a:pPr>
              <a:defRPr/>
            </a:pPr>
            <a:r>
              <a:rPr lang="nl-BE" smtClean="0"/>
              <a:t>6</a:t>
            </a:r>
            <a:endParaRPr lang="nl-BE"/>
          </a:p>
        </p:txBody>
      </p:sp>
      <p:sp>
        <p:nvSpPr>
          <p:cNvPr id="5" name="Slide Number Placeholder 4"/>
          <p:cNvSpPr>
            <a:spLocks noGrp="1"/>
          </p:cNvSpPr>
          <p:nvPr>
            <p:ph type="sldNum" sz="quarter" idx="12"/>
          </p:nvPr>
        </p:nvSpPr>
        <p:spPr/>
        <p:txBody>
          <a:bodyPr/>
          <a:lstStyle>
            <a:lvl1pPr>
              <a:defRPr/>
            </a:lvl1pPr>
          </a:lstStyle>
          <a:p>
            <a:pPr>
              <a:defRPr/>
            </a:pPr>
            <a:fld id="{EBF0DC8F-06E5-46CB-9DB4-A5EC9DDDED41}" type="slidenum">
              <a:rPr lang="nl-BE"/>
              <a:pPr>
                <a:defRPr/>
              </a:pPr>
              <a:t>‹N°›</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3" name="Footer Placeholder 2"/>
          <p:cNvSpPr>
            <a:spLocks noGrp="1"/>
          </p:cNvSpPr>
          <p:nvPr>
            <p:ph type="ftr" sz="quarter" idx="11"/>
          </p:nvPr>
        </p:nvSpPr>
        <p:spPr/>
        <p:txBody>
          <a:bodyPr/>
          <a:lstStyle>
            <a:lvl1pPr>
              <a:defRPr/>
            </a:lvl1pPr>
          </a:lstStyle>
          <a:p>
            <a:pPr>
              <a:defRPr/>
            </a:pPr>
            <a:r>
              <a:rPr lang="nl-BE" smtClean="0"/>
              <a:t>6</a:t>
            </a:r>
            <a:endParaRPr lang="nl-BE"/>
          </a:p>
        </p:txBody>
      </p:sp>
      <p:sp>
        <p:nvSpPr>
          <p:cNvPr id="4" name="Slide Number Placeholder 3"/>
          <p:cNvSpPr>
            <a:spLocks noGrp="1"/>
          </p:cNvSpPr>
          <p:nvPr>
            <p:ph type="sldNum" sz="quarter" idx="12"/>
          </p:nvPr>
        </p:nvSpPr>
        <p:spPr/>
        <p:txBody>
          <a:bodyPr/>
          <a:lstStyle>
            <a:lvl1pPr>
              <a:defRPr/>
            </a:lvl1pPr>
          </a:lstStyle>
          <a:p>
            <a:pPr>
              <a:defRPr/>
            </a:pPr>
            <a:fld id="{CFE429FD-EDF4-4F50-81C2-B6D49B8CEDF9}" type="slidenum">
              <a:rPr lang="nl-BE"/>
              <a:pPr>
                <a:defRPr/>
              </a:pPr>
              <a:t>‹N°›</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6" name="Footer Placeholder 5"/>
          <p:cNvSpPr>
            <a:spLocks noGrp="1"/>
          </p:cNvSpPr>
          <p:nvPr>
            <p:ph type="ftr" sz="quarter" idx="11"/>
          </p:nvPr>
        </p:nvSpPr>
        <p:spPr/>
        <p:txBody>
          <a:bodyPr/>
          <a:lstStyle>
            <a:lvl1pPr>
              <a:defRPr/>
            </a:lvl1pPr>
          </a:lstStyle>
          <a:p>
            <a:pPr>
              <a:defRPr/>
            </a:pPr>
            <a:r>
              <a:rPr lang="nl-BE" smtClean="0"/>
              <a:t>6</a:t>
            </a:r>
            <a:endParaRPr lang="nl-BE"/>
          </a:p>
        </p:txBody>
      </p:sp>
      <p:sp>
        <p:nvSpPr>
          <p:cNvPr id="7" name="Slide Number Placeholder 6"/>
          <p:cNvSpPr>
            <a:spLocks noGrp="1"/>
          </p:cNvSpPr>
          <p:nvPr>
            <p:ph type="sldNum" sz="quarter" idx="12"/>
          </p:nvPr>
        </p:nvSpPr>
        <p:spPr/>
        <p:txBody>
          <a:bodyPr/>
          <a:lstStyle>
            <a:lvl1pPr>
              <a:defRPr/>
            </a:lvl1pPr>
          </a:lstStyle>
          <a:p>
            <a:pPr>
              <a:defRPr/>
            </a:pPr>
            <a:fld id="{B554B5A7-1A26-48F0-A67A-AA6D8C55FD8F}" type="slidenum">
              <a:rPr lang="nl-BE"/>
              <a:pPr>
                <a:defRPr/>
              </a:pPr>
              <a:t>‹N°›</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nl-BE"/>
          </a:p>
        </p:txBody>
      </p:sp>
      <p:sp>
        <p:nvSpPr>
          <p:cNvPr id="6" name="Footer Placeholder 5"/>
          <p:cNvSpPr>
            <a:spLocks noGrp="1"/>
          </p:cNvSpPr>
          <p:nvPr>
            <p:ph type="ftr" sz="quarter" idx="11"/>
          </p:nvPr>
        </p:nvSpPr>
        <p:spPr/>
        <p:txBody>
          <a:bodyPr/>
          <a:lstStyle>
            <a:lvl1pPr>
              <a:defRPr/>
            </a:lvl1pPr>
          </a:lstStyle>
          <a:p>
            <a:pPr>
              <a:defRPr/>
            </a:pPr>
            <a:r>
              <a:rPr lang="nl-BE" smtClean="0"/>
              <a:t>6</a:t>
            </a:r>
            <a:endParaRPr lang="nl-BE"/>
          </a:p>
        </p:txBody>
      </p:sp>
      <p:sp>
        <p:nvSpPr>
          <p:cNvPr id="7" name="Slide Number Placeholder 6"/>
          <p:cNvSpPr>
            <a:spLocks noGrp="1"/>
          </p:cNvSpPr>
          <p:nvPr>
            <p:ph type="sldNum" sz="quarter" idx="12"/>
          </p:nvPr>
        </p:nvSpPr>
        <p:spPr/>
        <p:txBody>
          <a:bodyPr/>
          <a:lstStyle>
            <a:lvl1pPr>
              <a:defRPr/>
            </a:lvl1pPr>
          </a:lstStyle>
          <a:p>
            <a:pPr>
              <a:defRPr/>
            </a:pPr>
            <a:fld id="{A41B1603-5276-40CD-AFAF-7365F63BCBA9}" type="slidenum">
              <a:rPr lang="nl-BE"/>
              <a:pPr>
                <a:defRPr/>
              </a:pPr>
              <a:t>‹N°›</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nl-BE" smtClean="0"/>
              <a:t>6</a:t>
            </a: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424779F-5402-4FE1-83C8-5E909C81DECF}" type="slidenum">
              <a:rPr lang="nl-BE"/>
              <a:pPr>
                <a:defRPr/>
              </a:pPr>
              <a:t>‹N°›</a:t>
            </a:fld>
            <a:endParaRPr lang="nl-BE"/>
          </a:p>
        </p:txBody>
      </p:sp>
      <p:pic>
        <p:nvPicPr>
          <p:cNvPr id="1030" name="Image 6"/>
          <p:cNvPicPr>
            <a:picLocks noChangeAspect="1"/>
          </p:cNvPicPr>
          <p:nvPr userDrawn="1"/>
        </p:nvPicPr>
        <p:blipFill>
          <a:blip r:embed="rId14" cstate="print"/>
          <a:srcRect/>
          <a:stretch>
            <a:fillRect/>
          </a:stretch>
        </p:blipFill>
        <p:spPr bwMode="auto">
          <a:xfrm>
            <a:off x="0" y="5956300"/>
            <a:ext cx="1681163" cy="908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699"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15"/>
          <p:cNvSpPr txBox="1">
            <a:spLocks noChangeArrowheads="1"/>
          </p:cNvSpPr>
          <p:nvPr/>
        </p:nvSpPr>
        <p:spPr bwMode="auto">
          <a:xfrm>
            <a:off x="6149975" y="6386513"/>
            <a:ext cx="2703513" cy="153987"/>
          </a:xfrm>
          <a:prstGeom prst="rect">
            <a:avLst/>
          </a:prstGeom>
          <a:ln>
            <a:miter lim="800000"/>
            <a:headEnd/>
            <a:tailEnd/>
          </a:ln>
        </p:spPr>
        <p:txBody>
          <a:bodyPr lIns="0" tIns="0" rIns="0" bIns="0">
            <a:spAutoFit/>
          </a:bodyPr>
          <a:lstStyle>
            <a:lvl1pPr algn="r">
              <a:defRPr>
                <a:solidFill>
                  <a:schemeClr val="tx1"/>
                </a:solidFill>
              </a:defRPr>
            </a:lvl1pPr>
          </a:lstStyle>
          <a:p>
            <a:pPr>
              <a:defRPr/>
            </a:pPr>
            <a:fld id="{A03C775B-B9C2-4362-B439-0C5CC870904C}" type="slidenum">
              <a:rPr lang="fr-FR" sz="1000" smtClean="0">
                <a:solidFill>
                  <a:srgbClr val="808080"/>
                </a:solidFill>
                <a:ea typeface="Arial" charset="0"/>
                <a:cs typeface="Arial" charset="0"/>
              </a:rPr>
              <a:pPr>
                <a:defRPr/>
              </a:pPr>
              <a:t>‹N°›</a:t>
            </a:fld>
            <a:endParaRPr lang="fr-FR" sz="1000" dirty="0">
              <a:solidFill>
                <a:srgbClr val="808080"/>
              </a:solidFill>
              <a:ea typeface="Arial" charset="0"/>
              <a:cs typeface="Arial" charset="0"/>
            </a:endParaRPr>
          </a:p>
        </p:txBody>
      </p:sp>
      <p:sp>
        <p:nvSpPr>
          <p:cNvPr id="4" name="Ellipse 3"/>
          <p:cNvSpPr/>
          <p:nvPr/>
        </p:nvSpPr>
        <p:spPr bwMode="auto">
          <a:xfrm>
            <a:off x="-847725" y="1263650"/>
            <a:ext cx="552450" cy="736600"/>
          </a:xfrm>
          <a:prstGeom prst="ellipse">
            <a:avLst/>
          </a:prstGeom>
          <a:solidFill>
            <a:srgbClr val="FE5815"/>
          </a:solidFill>
          <a:ln w="9525" cap="flat" cmpd="sng" algn="ctr">
            <a:noFill/>
            <a:prstDash val="solid"/>
            <a:round/>
            <a:headEnd type="none" w="med" len="med"/>
            <a:tailEnd type="none" w="med" len="med"/>
          </a:ln>
          <a:effectLst/>
        </p:spPr>
        <p:txBody>
          <a:bodyPr/>
          <a:lstStyle/>
          <a:p>
            <a:pPr>
              <a:defRPr/>
            </a:pPr>
            <a:endParaRPr lang="fr-BE" sz="1000" b="1" dirty="0">
              <a:solidFill>
                <a:srgbClr val="232323"/>
              </a:solidFill>
              <a:cs typeface="Arial" charset="0"/>
            </a:endParaRPr>
          </a:p>
        </p:txBody>
      </p:sp>
      <p:sp>
        <p:nvSpPr>
          <p:cNvPr id="5" name="Ellipse 4"/>
          <p:cNvSpPr/>
          <p:nvPr/>
        </p:nvSpPr>
        <p:spPr bwMode="auto">
          <a:xfrm>
            <a:off x="-847725" y="2000250"/>
            <a:ext cx="552450" cy="736600"/>
          </a:xfrm>
          <a:prstGeom prst="ellipse">
            <a:avLst/>
          </a:prstGeom>
          <a:solidFill>
            <a:srgbClr val="FFA02F"/>
          </a:solidFill>
          <a:ln w="9525" cap="flat" cmpd="sng" algn="ctr">
            <a:noFill/>
            <a:prstDash val="solid"/>
            <a:round/>
            <a:headEnd type="none" w="med" len="med"/>
            <a:tailEnd type="none" w="med" len="med"/>
          </a:ln>
          <a:effectLst/>
        </p:spPr>
        <p:txBody>
          <a:bodyPr/>
          <a:lstStyle/>
          <a:p>
            <a:pPr>
              <a:defRPr/>
            </a:pPr>
            <a:endParaRPr lang="fr-BE" sz="1000" b="1" dirty="0">
              <a:solidFill>
                <a:srgbClr val="232323"/>
              </a:solidFill>
              <a:cs typeface="Arial" charset="0"/>
            </a:endParaRPr>
          </a:p>
        </p:txBody>
      </p:sp>
      <p:sp>
        <p:nvSpPr>
          <p:cNvPr id="6" name="Ellipse 5"/>
          <p:cNvSpPr/>
          <p:nvPr/>
        </p:nvSpPr>
        <p:spPr bwMode="auto">
          <a:xfrm>
            <a:off x="-847725" y="2736850"/>
            <a:ext cx="552450" cy="736600"/>
          </a:xfrm>
          <a:prstGeom prst="ellipse">
            <a:avLst/>
          </a:prstGeom>
          <a:solidFill>
            <a:srgbClr val="C4D600"/>
          </a:solidFill>
          <a:ln w="9525" cap="flat" cmpd="sng" algn="ctr">
            <a:noFill/>
            <a:prstDash val="solid"/>
            <a:round/>
            <a:headEnd type="none" w="med" len="med"/>
            <a:tailEnd type="none" w="med" len="med"/>
          </a:ln>
          <a:effectLst/>
        </p:spPr>
        <p:txBody>
          <a:bodyPr/>
          <a:lstStyle/>
          <a:p>
            <a:pPr>
              <a:defRPr/>
            </a:pPr>
            <a:endParaRPr lang="fr-BE" sz="1000" b="1" dirty="0">
              <a:solidFill>
                <a:srgbClr val="232323"/>
              </a:solidFill>
              <a:cs typeface="Arial" charset="0"/>
            </a:endParaRPr>
          </a:p>
        </p:txBody>
      </p:sp>
      <p:sp>
        <p:nvSpPr>
          <p:cNvPr id="9" name="Ellipse 8"/>
          <p:cNvSpPr/>
          <p:nvPr/>
        </p:nvSpPr>
        <p:spPr bwMode="auto">
          <a:xfrm>
            <a:off x="-847725" y="3473450"/>
            <a:ext cx="552450" cy="736600"/>
          </a:xfrm>
          <a:prstGeom prst="ellipse">
            <a:avLst/>
          </a:prstGeom>
          <a:solidFill>
            <a:srgbClr val="509E2F"/>
          </a:solidFill>
          <a:ln w="9525" cap="flat" cmpd="sng" algn="ctr">
            <a:noFill/>
            <a:prstDash val="solid"/>
            <a:round/>
            <a:headEnd type="none" w="med" len="med"/>
            <a:tailEnd type="none" w="med" len="med"/>
          </a:ln>
          <a:effectLst/>
        </p:spPr>
        <p:txBody>
          <a:bodyPr/>
          <a:lstStyle/>
          <a:p>
            <a:pPr>
              <a:defRPr/>
            </a:pPr>
            <a:endParaRPr lang="fr-BE" sz="1000" b="1" dirty="0">
              <a:solidFill>
                <a:srgbClr val="232323"/>
              </a:solidFill>
              <a:cs typeface="Arial" charset="0"/>
            </a:endParaRPr>
          </a:p>
        </p:txBody>
      </p:sp>
      <p:sp>
        <p:nvSpPr>
          <p:cNvPr id="10" name="Ellipse 9"/>
          <p:cNvSpPr/>
          <p:nvPr/>
        </p:nvSpPr>
        <p:spPr bwMode="auto">
          <a:xfrm>
            <a:off x="-847725" y="4210050"/>
            <a:ext cx="552450" cy="736600"/>
          </a:xfrm>
          <a:prstGeom prst="ellipse">
            <a:avLst/>
          </a:prstGeom>
          <a:solidFill>
            <a:srgbClr val="005BBB"/>
          </a:solidFill>
          <a:ln w="9525" cap="flat" cmpd="sng" algn="ctr">
            <a:noFill/>
            <a:prstDash val="solid"/>
            <a:round/>
            <a:headEnd type="none" w="med" len="med"/>
            <a:tailEnd type="none" w="med" len="med"/>
          </a:ln>
          <a:effectLst/>
        </p:spPr>
        <p:txBody>
          <a:bodyPr/>
          <a:lstStyle/>
          <a:p>
            <a:pPr>
              <a:defRPr/>
            </a:pPr>
            <a:endParaRPr lang="fr-BE" sz="1000" b="1" dirty="0">
              <a:solidFill>
                <a:srgbClr val="232323"/>
              </a:solidFill>
              <a:cs typeface="Arial" charset="0"/>
            </a:endParaRPr>
          </a:p>
        </p:txBody>
      </p:sp>
      <p:sp>
        <p:nvSpPr>
          <p:cNvPr id="11" name="Ellipse 10"/>
          <p:cNvSpPr/>
          <p:nvPr/>
        </p:nvSpPr>
        <p:spPr bwMode="auto">
          <a:xfrm>
            <a:off x="-847725" y="4946650"/>
            <a:ext cx="552450" cy="736600"/>
          </a:xfrm>
          <a:prstGeom prst="ellipse">
            <a:avLst/>
          </a:prstGeom>
          <a:solidFill>
            <a:srgbClr val="001A70"/>
          </a:solidFill>
          <a:ln w="9525" cap="flat" cmpd="sng" algn="ctr">
            <a:noFill/>
            <a:prstDash val="solid"/>
            <a:round/>
            <a:headEnd type="none" w="med" len="med"/>
            <a:tailEnd type="none" w="med" len="med"/>
          </a:ln>
          <a:effectLst/>
        </p:spPr>
        <p:txBody>
          <a:bodyPr/>
          <a:lstStyle/>
          <a:p>
            <a:pPr>
              <a:defRPr/>
            </a:pPr>
            <a:endParaRPr lang="fr-BE" sz="1000" b="1" dirty="0">
              <a:solidFill>
                <a:srgbClr val="232323"/>
              </a:solidFill>
              <a:cs typeface="Arial" charset="0"/>
            </a:endParaRPr>
          </a:p>
        </p:txBody>
      </p:sp>
      <p:pic>
        <p:nvPicPr>
          <p:cNvPr id="14345" name="Image 1"/>
          <p:cNvPicPr>
            <a:picLocks noChangeAspect="1"/>
          </p:cNvPicPr>
          <p:nvPr userDrawn="1"/>
        </p:nvPicPr>
        <p:blipFill>
          <a:blip r:embed="rId12" cstate="print"/>
          <a:srcRect/>
          <a:stretch>
            <a:fillRect/>
          </a:stretch>
        </p:blipFill>
        <p:spPr bwMode="auto">
          <a:xfrm>
            <a:off x="-33338" y="5949950"/>
            <a:ext cx="1681163" cy="908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717" r:id="rId7"/>
    <p:sldLayoutId id="2147483718" r:id="rId8"/>
    <p:sldLayoutId id="2147483719" r:id="rId9"/>
    <p:sldLayoutId id="2147483728" r:id="rId10"/>
  </p:sldLayoutIdLst>
  <p:hf hdr="0" ftr="0" dt="0"/>
  <p:txStyles>
    <p:titleStyle>
      <a:lvl1pPr algn="l" rtl="0" eaLnBrk="0" fontAlgn="base" hangingPunct="0">
        <a:spcBef>
          <a:spcPct val="0"/>
        </a:spcBef>
        <a:spcAft>
          <a:spcPct val="0"/>
        </a:spcAft>
        <a:defRPr sz="3800">
          <a:solidFill>
            <a:srgbClr val="FE5815"/>
          </a:solidFill>
          <a:latin typeface="Arial" charset="0"/>
          <a:ea typeface="ＭＳ Ｐゴシック" charset="-128"/>
          <a:cs typeface="ＭＳ Ｐゴシック" charset="-128"/>
        </a:defRPr>
      </a:lvl1pPr>
      <a:lvl2pPr algn="l" rtl="0" eaLnBrk="0" fontAlgn="base" hangingPunct="0">
        <a:spcBef>
          <a:spcPct val="0"/>
        </a:spcBef>
        <a:spcAft>
          <a:spcPct val="0"/>
        </a:spcAft>
        <a:defRPr sz="3800">
          <a:solidFill>
            <a:srgbClr val="FE5815"/>
          </a:solidFill>
          <a:latin typeface="Arial" charset="0"/>
          <a:ea typeface="ＭＳ Ｐゴシック" charset="-128"/>
          <a:cs typeface="ＭＳ Ｐゴシック" charset="-128"/>
        </a:defRPr>
      </a:lvl2pPr>
      <a:lvl3pPr algn="l" rtl="0" eaLnBrk="0" fontAlgn="base" hangingPunct="0">
        <a:spcBef>
          <a:spcPct val="0"/>
        </a:spcBef>
        <a:spcAft>
          <a:spcPct val="0"/>
        </a:spcAft>
        <a:defRPr sz="3800">
          <a:solidFill>
            <a:srgbClr val="FE5815"/>
          </a:solidFill>
          <a:latin typeface="Arial" charset="0"/>
          <a:ea typeface="ＭＳ Ｐゴシック" charset="-128"/>
          <a:cs typeface="ＭＳ Ｐゴシック" charset="-128"/>
        </a:defRPr>
      </a:lvl3pPr>
      <a:lvl4pPr algn="l" rtl="0" eaLnBrk="0" fontAlgn="base" hangingPunct="0">
        <a:spcBef>
          <a:spcPct val="0"/>
        </a:spcBef>
        <a:spcAft>
          <a:spcPct val="0"/>
        </a:spcAft>
        <a:defRPr sz="3800">
          <a:solidFill>
            <a:srgbClr val="FE5815"/>
          </a:solidFill>
          <a:latin typeface="Arial" charset="0"/>
          <a:ea typeface="ＭＳ Ｐゴシック" charset="-128"/>
          <a:cs typeface="ＭＳ Ｐゴシック" charset="-128"/>
        </a:defRPr>
      </a:lvl4pPr>
      <a:lvl5pPr algn="l" rtl="0" eaLnBrk="0" fontAlgn="base" hangingPunct="0">
        <a:spcBef>
          <a:spcPct val="0"/>
        </a:spcBef>
        <a:spcAft>
          <a:spcPct val="0"/>
        </a:spcAft>
        <a:defRPr sz="3800">
          <a:solidFill>
            <a:srgbClr val="FE5815"/>
          </a:solidFill>
          <a:latin typeface="Arial" charset="0"/>
          <a:ea typeface="ＭＳ Ｐゴシック" charset="-128"/>
          <a:cs typeface="ＭＳ Ｐゴシック" charset="-128"/>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404813" indent="-404813" algn="l" rtl="0" eaLnBrk="0" fontAlgn="base" hangingPunct="0">
        <a:spcBef>
          <a:spcPct val="200000"/>
        </a:spcBef>
        <a:spcAft>
          <a:spcPct val="0"/>
        </a:spcAft>
        <a:buClr>
          <a:srgbClr val="FE5815"/>
        </a:buClr>
        <a:buSzPct val="125000"/>
        <a:buAutoNum type="arabicPeriod"/>
        <a:defRPr sz="1300" b="1">
          <a:solidFill>
            <a:srgbClr val="232323"/>
          </a:solidFill>
          <a:latin typeface="Arial" charset="0"/>
          <a:ea typeface="ＭＳ Ｐゴシック" charset="-128"/>
          <a:cs typeface="ＭＳ Ｐゴシック" charset="-128"/>
        </a:defRPr>
      </a:lvl1pPr>
      <a:lvl2pPr marL="654050" indent="-247650" algn="l" rtl="0" eaLnBrk="0" fontAlgn="base" hangingPunct="0">
        <a:lnSpc>
          <a:spcPct val="90000"/>
        </a:lnSpc>
        <a:spcBef>
          <a:spcPct val="0"/>
        </a:spcBef>
        <a:spcAft>
          <a:spcPct val="0"/>
        </a:spcAft>
        <a:buChar char="–"/>
        <a:defRPr sz="1300">
          <a:solidFill>
            <a:srgbClr val="232323"/>
          </a:solidFill>
          <a:latin typeface="Arial" charset="0"/>
          <a:ea typeface="ＭＳ Ｐゴシック" charset="-128"/>
          <a:cs typeface="ＭＳ Ｐゴシック"/>
        </a:defRPr>
      </a:lvl2pPr>
      <a:lvl3pPr marL="2238375" indent="-1830388" algn="l" rtl="0" eaLnBrk="0" fontAlgn="base" hangingPunct="0">
        <a:spcBef>
          <a:spcPct val="0"/>
        </a:spcBef>
        <a:spcAft>
          <a:spcPct val="0"/>
        </a:spcAft>
        <a:buChar char="•"/>
        <a:defRPr sz="1300">
          <a:solidFill>
            <a:srgbClr val="232323"/>
          </a:solidFill>
          <a:latin typeface="Arial" charset="0"/>
          <a:ea typeface="ＭＳ Ｐゴシック" charset="-128"/>
          <a:cs typeface="ＭＳ Ｐゴシック"/>
        </a:defRPr>
      </a:lvl3pPr>
      <a:lvl4pPr marL="2620963" indent="-381000" algn="l" rtl="0" eaLnBrk="0" fontAlgn="base" hangingPunct="0">
        <a:spcBef>
          <a:spcPct val="20000"/>
        </a:spcBef>
        <a:spcAft>
          <a:spcPct val="0"/>
        </a:spcAft>
        <a:buChar char="–"/>
        <a:defRPr sz="1300">
          <a:solidFill>
            <a:schemeClr val="tx1"/>
          </a:solidFill>
          <a:latin typeface="Arial" charset="0"/>
          <a:ea typeface="ＭＳ Ｐゴシック" charset="-128"/>
          <a:cs typeface="ＭＳ Ｐゴシック"/>
        </a:defRPr>
      </a:lvl4pPr>
      <a:lvl5pPr marL="3103563" indent="-381000" algn="l" rtl="0" eaLnBrk="0" fontAlgn="base" hangingPunct="0">
        <a:spcBef>
          <a:spcPct val="20000"/>
        </a:spcBef>
        <a:spcAft>
          <a:spcPct val="0"/>
        </a:spcAft>
        <a:buChar char="»"/>
        <a:defRPr sz="1300">
          <a:solidFill>
            <a:schemeClr val="tx1"/>
          </a:solidFill>
          <a:latin typeface="Arial" charset="0"/>
          <a:ea typeface="ＭＳ Ｐゴシック" charset="-128"/>
          <a:cs typeface="ＭＳ Ｐゴシック"/>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title"/>
          </p:nvPr>
        </p:nvSpPr>
        <p:spPr bwMode="auto">
          <a:xfrm>
            <a:off x="419100" y="1525588"/>
            <a:ext cx="4243388"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24579" name="Rectangle 12"/>
          <p:cNvSpPr>
            <a:spLocks noGrp="1" noChangeArrowheads="1"/>
          </p:cNvSpPr>
          <p:nvPr>
            <p:ph type="body" idx="1"/>
          </p:nvPr>
        </p:nvSpPr>
        <p:spPr bwMode="auto">
          <a:xfrm>
            <a:off x="434975" y="3505200"/>
            <a:ext cx="4227513" cy="1674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hf hdr="0" ftr="0" dt="0"/>
  <p:txStyles>
    <p:titleStyle>
      <a:lvl1pPr algn="l" rtl="0" fontAlgn="base">
        <a:lnSpc>
          <a:spcPts val="4000"/>
        </a:lnSpc>
        <a:spcBef>
          <a:spcPct val="0"/>
        </a:spcBef>
        <a:spcAft>
          <a:spcPct val="0"/>
        </a:spcAft>
        <a:defRPr sz="3400">
          <a:solidFill>
            <a:srgbClr val="FE5815"/>
          </a:solidFill>
          <a:latin typeface="+mj-lt"/>
          <a:ea typeface="Arial" charset="0"/>
          <a:cs typeface="+mj-cs"/>
        </a:defRPr>
      </a:lvl1pPr>
      <a:lvl2pPr algn="l" rtl="0" fontAlgn="base">
        <a:lnSpc>
          <a:spcPts val="4000"/>
        </a:lnSpc>
        <a:spcBef>
          <a:spcPct val="0"/>
        </a:spcBef>
        <a:spcAft>
          <a:spcPct val="0"/>
        </a:spcAft>
        <a:defRPr sz="3400">
          <a:solidFill>
            <a:srgbClr val="FE5815"/>
          </a:solidFill>
          <a:latin typeface="Arial" charset="0"/>
          <a:ea typeface="Arial" charset="0"/>
          <a:cs typeface="Arial" charset="0"/>
        </a:defRPr>
      </a:lvl2pPr>
      <a:lvl3pPr algn="l" rtl="0" fontAlgn="base">
        <a:lnSpc>
          <a:spcPts val="4000"/>
        </a:lnSpc>
        <a:spcBef>
          <a:spcPct val="0"/>
        </a:spcBef>
        <a:spcAft>
          <a:spcPct val="0"/>
        </a:spcAft>
        <a:defRPr sz="3400">
          <a:solidFill>
            <a:srgbClr val="FE5815"/>
          </a:solidFill>
          <a:latin typeface="Arial" charset="0"/>
          <a:ea typeface="Arial" charset="0"/>
          <a:cs typeface="Arial" charset="0"/>
        </a:defRPr>
      </a:lvl3pPr>
      <a:lvl4pPr algn="l" rtl="0" fontAlgn="base">
        <a:lnSpc>
          <a:spcPts val="4000"/>
        </a:lnSpc>
        <a:spcBef>
          <a:spcPct val="0"/>
        </a:spcBef>
        <a:spcAft>
          <a:spcPct val="0"/>
        </a:spcAft>
        <a:defRPr sz="3400">
          <a:solidFill>
            <a:srgbClr val="FE5815"/>
          </a:solidFill>
          <a:latin typeface="Arial" charset="0"/>
          <a:ea typeface="Arial" charset="0"/>
          <a:cs typeface="Arial" charset="0"/>
        </a:defRPr>
      </a:lvl4pPr>
      <a:lvl5pPr algn="l" rtl="0" fontAlgn="base">
        <a:lnSpc>
          <a:spcPts val="4000"/>
        </a:lnSpc>
        <a:spcBef>
          <a:spcPct val="0"/>
        </a:spcBef>
        <a:spcAft>
          <a:spcPct val="0"/>
        </a:spcAft>
        <a:defRPr sz="3400">
          <a:solidFill>
            <a:srgbClr val="FE5815"/>
          </a:solidFill>
          <a:latin typeface="Arial" charset="0"/>
          <a:ea typeface="Arial" charset="0"/>
          <a:cs typeface="Arial" charset="0"/>
        </a:defRPr>
      </a:lvl5pPr>
      <a:lvl6pPr marL="457200" algn="l" rtl="0" eaLnBrk="1" fontAlgn="base" hangingPunct="1">
        <a:lnSpc>
          <a:spcPts val="4000"/>
        </a:lnSpc>
        <a:spcBef>
          <a:spcPct val="0"/>
        </a:spcBef>
        <a:spcAft>
          <a:spcPct val="0"/>
        </a:spcAft>
        <a:defRPr sz="3400">
          <a:solidFill>
            <a:srgbClr val="E75113"/>
          </a:solidFill>
          <a:latin typeface="Arial" charset="0"/>
          <a:cs typeface="Arial" charset="0"/>
        </a:defRPr>
      </a:lvl6pPr>
      <a:lvl7pPr marL="914400" algn="l" rtl="0" eaLnBrk="1" fontAlgn="base" hangingPunct="1">
        <a:lnSpc>
          <a:spcPts val="4000"/>
        </a:lnSpc>
        <a:spcBef>
          <a:spcPct val="0"/>
        </a:spcBef>
        <a:spcAft>
          <a:spcPct val="0"/>
        </a:spcAft>
        <a:defRPr sz="3400">
          <a:solidFill>
            <a:srgbClr val="E75113"/>
          </a:solidFill>
          <a:latin typeface="Arial" charset="0"/>
          <a:cs typeface="Arial" charset="0"/>
        </a:defRPr>
      </a:lvl7pPr>
      <a:lvl8pPr marL="1371600" algn="l" rtl="0" eaLnBrk="1" fontAlgn="base" hangingPunct="1">
        <a:lnSpc>
          <a:spcPts val="4000"/>
        </a:lnSpc>
        <a:spcBef>
          <a:spcPct val="0"/>
        </a:spcBef>
        <a:spcAft>
          <a:spcPct val="0"/>
        </a:spcAft>
        <a:defRPr sz="3400">
          <a:solidFill>
            <a:srgbClr val="E75113"/>
          </a:solidFill>
          <a:latin typeface="Arial" charset="0"/>
          <a:cs typeface="Arial" charset="0"/>
        </a:defRPr>
      </a:lvl8pPr>
      <a:lvl9pPr marL="1828800" algn="l" rtl="0" eaLnBrk="1" fontAlgn="base" hangingPunct="1">
        <a:lnSpc>
          <a:spcPts val="4000"/>
        </a:lnSpc>
        <a:spcBef>
          <a:spcPct val="0"/>
        </a:spcBef>
        <a:spcAft>
          <a:spcPct val="0"/>
        </a:spcAft>
        <a:defRPr sz="3400">
          <a:solidFill>
            <a:srgbClr val="E75113"/>
          </a:solidFill>
          <a:latin typeface="Arial" charset="0"/>
          <a:cs typeface="Arial" charset="0"/>
        </a:defRPr>
      </a:lvl9pPr>
    </p:titleStyle>
    <p:bodyStyle>
      <a:lvl1pPr marL="342900" indent="-342900" algn="l" rtl="0" fontAlgn="base">
        <a:lnSpc>
          <a:spcPts val="2400"/>
        </a:lnSpc>
        <a:spcBef>
          <a:spcPct val="0"/>
        </a:spcBef>
        <a:spcAft>
          <a:spcPct val="0"/>
        </a:spcAft>
        <a:buChar char="•"/>
        <a:defRPr sz="1600">
          <a:solidFill>
            <a:schemeClr val="tx1"/>
          </a:solidFill>
          <a:latin typeface="+mn-lt"/>
          <a:ea typeface="Arial" charset="0"/>
          <a:cs typeface="+mn-cs"/>
        </a:defRPr>
      </a:lvl1pPr>
      <a:lvl2pPr marL="825500" indent="-285750" algn="l" rtl="0" fontAlgn="base">
        <a:spcBef>
          <a:spcPct val="20000"/>
        </a:spcBef>
        <a:spcAft>
          <a:spcPct val="0"/>
        </a:spcAft>
        <a:buChar char="–"/>
        <a:defRPr sz="2800">
          <a:solidFill>
            <a:schemeClr val="tx1"/>
          </a:solidFill>
          <a:latin typeface="+mn-lt"/>
          <a:ea typeface="Arial" charset="0"/>
          <a:cs typeface="+mn-cs"/>
        </a:defRPr>
      </a:lvl2pPr>
      <a:lvl3pPr marL="1233488" indent="-228600" algn="l" rtl="0" fontAlgn="base">
        <a:spcBef>
          <a:spcPct val="20000"/>
        </a:spcBef>
        <a:spcAft>
          <a:spcPct val="0"/>
        </a:spcAft>
        <a:buChar char="•"/>
        <a:defRPr sz="2400">
          <a:solidFill>
            <a:schemeClr val="tx1"/>
          </a:solidFill>
          <a:latin typeface="+mn-lt"/>
          <a:ea typeface="Arial" charset="0"/>
          <a:cs typeface="+mn-cs"/>
        </a:defRPr>
      </a:lvl3pPr>
      <a:lvl4pPr marL="1641475"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bwMode="auto">
          <a:xfrm>
            <a:off x="419100" y="1525588"/>
            <a:ext cx="4243388"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28675" name="Rectangle 12"/>
          <p:cNvSpPr>
            <a:spLocks noGrp="1" noChangeArrowheads="1"/>
          </p:cNvSpPr>
          <p:nvPr>
            <p:ph type="body" idx="1"/>
          </p:nvPr>
        </p:nvSpPr>
        <p:spPr bwMode="auto">
          <a:xfrm>
            <a:off x="434975" y="3505200"/>
            <a:ext cx="4227513" cy="1674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7" r:id="rId4"/>
  </p:sldLayoutIdLst>
  <p:hf hdr="0" ftr="0" dt="0"/>
  <p:txStyles>
    <p:titleStyle>
      <a:lvl1pPr algn="l" rtl="0" fontAlgn="base">
        <a:lnSpc>
          <a:spcPts val="4000"/>
        </a:lnSpc>
        <a:spcBef>
          <a:spcPct val="0"/>
        </a:spcBef>
        <a:spcAft>
          <a:spcPct val="0"/>
        </a:spcAft>
        <a:defRPr sz="3400">
          <a:solidFill>
            <a:srgbClr val="FE5815"/>
          </a:solidFill>
          <a:latin typeface="+mj-lt"/>
          <a:ea typeface="Arial" charset="0"/>
          <a:cs typeface="+mj-cs"/>
        </a:defRPr>
      </a:lvl1pPr>
      <a:lvl2pPr algn="l" rtl="0" fontAlgn="base">
        <a:lnSpc>
          <a:spcPts val="4000"/>
        </a:lnSpc>
        <a:spcBef>
          <a:spcPct val="0"/>
        </a:spcBef>
        <a:spcAft>
          <a:spcPct val="0"/>
        </a:spcAft>
        <a:defRPr sz="3400">
          <a:solidFill>
            <a:srgbClr val="FE5815"/>
          </a:solidFill>
          <a:latin typeface="Arial" charset="0"/>
          <a:ea typeface="Arial" charset="0"/>
          <a:cs typeface="Arial" charset="0"/>
        </a:defRPr>
      </a:lvl2pPr>
      <a:lvl3pPr algn="l" rtl="0" fontAlgn="base">
        <a:lnSpc>
          <a:spcPts val="4000"/>
        </a:lnSpc>
        <a:spcBef>
          <a:spcPct val="0"/>
        </a:spcBef>
        <a:spcAft>
          <a:spcPct val="0"/>
        </a:spcAft>
        <a:defRPr sz="3400">
          <a:solidFill>
            <a:srgbClr val="FE5815"/>
          </a:solidFill>
          <a:latin typeface="Arial" charset="0"/>
          <a:ea typeface="Arial" charset="0"/>
          <a:cs typeface="Arial" charset="0"/>
        </a:defRPr>
      </a:lvl3pPr>
      <a:lvl4pPr algn="l" rtl="0" fontAlgn="base">
        <a:lnSpc>
          <a:spcPts val="4000"/>
        </a:lnSpc>
        <a:spcBef>
          <a:spcPct val="0"/>
        </a:spcBef>
        <a:spcAft>
          <a:spcPct val="0"/>
        </a:spcAft>
        <a:defRPr sz="3400">
          <a:solidFill>
            <a:srgbClr val="FE5815"/>
          </a:solidFill>
          <a:latin typeface="Arial" charset="0"/>
          <a:ea typeface="Arial" charset="0"/>
          <a:cs typeface="Arial" charset="0"/>
        </a:defRPr>
      </a:lvl4pPr>
      <a:lvl5pPr algn="l" rtl="0" fontAlgn="base">
        <a:lnSpc>
          <a:spcPts val="4000"/>
        </a:lnSpc>
        <a:spcBef>
          <a:spcPct val="0"/>
        </a:spcBef>
        <a:spcAft>
          <a:spcPct val="0"/>
        </a:spcAft>
        <a:defRPr sz="3400">
          <a:solidFill>
            <a:srgbClr val="FE5815"/>
          </a:solidFill>
          <a:latin typeface="Arial" charset="0"/>
          <a:ea typeface="Arial" charset="0"/>
          <a:cs typeface="Arial" charset="0"/>
        </a:defRPr>
      </a:lvl5pPr>
      <a:lvl6pPr marL="457200" algn="l" rtl="0" eaLnBrk="1" fontAlgn="base" hangingPunct="1">
        <a:lnSpc>
          <a:spcPts val="4000"/>
        </a:lnSpc>
        <a:spcBef>
          <a:spcPct val="0"/>
        </a:spcBef>
        <a:spcAft>
          <a:spcPct val="0"/>
        </a:spcAft>
        <a:defRPr sz="3400">
          <a:solidFill>
            <a:srgbClr val="E75113"/>
          </a:solidFill>
          <a:latin typeface="Arial" charset="0"/>
          <a:cs typeface="Arial" charset="0"/>
        </a:defRPr>
      </a:lvl6pPr>
      <a:lvl7pPr marL="914400" algn="l" rtl="0" eaLnBrk="1" fontAlgn="base" hangingPunct="1">
        <a:lnSpc>
          <a:spcPts val="4000"/>
        </a:lnSpc>
        <a:spcBef>
          <a:spcPct val="0"/>
        </a:spcBef>
        <a:spcAft>
          <a:spcPct val="0"/>
        </a:spcAft>
        <a:defRPr sz="3400">
          <a:solidFill>
            <a:srgbClr val="E75113"/>
          </a:solidFill>
          <a:latin typeface="Arial" charset="0"/>
          <a:cs typeface="Arial" charset="0"/>
        </a:defRPr>
      </a:lvl7pPr>
      <a:lvl8pPr marL="1371600" algn="l" rtl="0" eaLnBrk="1" fontAlgn="base" hangingPunct="1">
        <a:lnSpc>
          <a:spcPts val="4000"/>
        </a:lnSpc>
        <a:spcBef>
          <a:spcPct val="0"/>
        </a:spcBef>
        <a:spcAft>
          <a:spcPct val="0"/>
        </a:spcAft>
        <a:defRPr sz="3400">
          <a:solidFill>
            <a:srgbClr val="E75113"/>
          </a:solidFill>
          <a:latin typeface="Arial" charset="0"/>
          <a:cs typeface="Arial" charset="0"/>
        </a:defRPr>
      </a:lvl8pPr>
      <a:lvl9pPr marL="1828800" algn="l" rtl="0" eaLnBrk="1" fontAlgn="base" hangingPunct="1">
        <a:lnSpc>
          <a:spcPts val="4000"/>
        </a:lnSpc>
        <a:spcBef>
          <a:spcPct val="0"/>
        </a:spcBef>
        <a:spcAft>
          <a:spcPct val="0"/>
        </a:spcAft>
        <a:defRPr sz="3400">
          <a:solidFill>
            <a:srgbClr val="E75113"/>
          </a:solidFill>
          <a:latin typeface="Arial" charset="0"/>
          <a:cs typeface="Arial" charset="0"/>
        </a:defRPr>
      </a:lvl9pPr>
    </p:titleStyle>
    <p:bodyStyle>
      <a:lvl1pPr marL="342900" indent="-342900" algn="l" rtl="0" fontAlgn="base">
        <a:lnSpc>
          <a:spcPts val="2400"/>
        </a:lnSpc>
        <a:spcBef>
          <a:spcPct val="0"/>
        </a:spcBef>
        <a:spcAft>
          <a:spcPct val="0"/>
        </a:spcAft>
        <a:buChar char="•"/>
        <a:defRPr sz="1600">
          <a:solidFill>
            <a:schemeClr val="tx1"/>
          </a:solidFill>
          <a:latin typeface="+mn-lt"/>
          <a:ea typeface="Arial" charset="0"/>
          <a:cs typeface="+mn-cs"/>
        </a:defRPr>
      </a:lvl1pPr>
      <a:lvl2pPr marL="825500" indent="-285750" algn="l" rtl="0" fontAlgn="base">
        <a:spcBef>
          <a:spcPct val="20000"/>
        </a:spcBef>
        <a:spcAft>
          <a:spcPct val="0"/>
        </a:spcAft>
        <a:buChar char="–"/>
        <a:defRPr sz="2800">
          <a:solidFill>
            <a:schemeClr val="tx1"/>
          </a:solidFill>
          <a:latin typeface="+mn-lt"/>
          <a:ea typeface="Arial" charset="0"/>
          <a:cs typeface="+mn-cs"/>
        </a:defRPr>
      </a:lvl2pPr>
      <a:lvl3pPr marL="1233488" indent="-228600" algn="l" rtl="0" fontAlgn="base">
        <a:spcBef>
          <a:spcPct val="20000"/>
        </a:spcBef>
        <a:spcAft>
          <a:spcPct val="0"/>
        </a:spcAft>
        <a:buChar char="•"/>
        <a:defRPr sz="2400">
          <a:solidFill>
            <a:schemeClr val="tx1"/>
          </a:solidFill>
          <a:latin typeface="+mn-lt"/>
          <a:ea typeface="Arial" charset="0"/>
          <a:cs typeface="+mn-cs"/>
        </a:defRPr>
      </a:lvl3pPr>
      <a:lvl4pPr marL="1641475"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http://edfluminus.edf.com/medias/communiques-de-presse/2014-02-20-287723.html" TargetMode="External"/><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cstate="print"/>
          <a:srcRect/>
          <a:stretch>
            <a:fillRect/>
          </a:stretch>
        </p:blipFill>
        <p:spPr bwMode="auto">
          <a:xfrm>
            <a:off x="-4791" y="-192088"/>
            <a:ext cx="10350500" cy="7050088"/>
          </a:xfrm>
          <a:prstGeom prst="rect">
            <a:avLst/>
          </a:prstGeom>
          <a:noFill/>
          <a:ln w="9525">
            <a:noFill/>
            <a:miter lim="800000"/>
            <a:headEnd/>
            <a:tailEnd/>
          </a:ln>
        </p:spPr>
      </p:pic>
      <p:sp>
        <p:nvSpPr>
          <p:cNvPr id="3" name="Content Placeholder 2"/>
          <p:cNvSpPr>
            <a:spLocks noGrp="1"/>
          </p:cNvSpPr>
          <p:nvPr>
            <p:ph idx="1"/>
          </p:nvPr>
        </p:nvSpPr>
        <p:spPr>
          <a:xfrm>
            <a:off x="467544" y="3645321"/>
            <a:ext cx="5919787" cy="1439863"/>
          </a:xfrm>
        </p:spPr>
        <p:txBody>
          <a:bodyPr rtlCol="0">
            <a:noAutofit/>
          </a:bodyPr>
          <a:lstStyle/>
          <a:p>
            <a:pPr marL="0" indent="0" fontAlgn="auto">
              <a:lnSpc>
                <a:spcPct val="110000"/>
              </a:lnSpc>
              <a:spcAft>
                <a:spcPts val="0"/>
              </a:spcAft>
              <a:buFont typeface="Arial" pitchFamily="34" charset="0"/>
              <a:buNone/>
              <a:defRPr/>
            </a:pPr>
            <a:r>
              <a:rPr lang="nl-NL" cap="all" dirty="0" smtClean="0">
                <a:solidFill>
                  <a:schemeClr val="bg1"/>
                </a:solidFill>
                <a:latin typeface="+mj-lt"/>
                <a:cs typeface="Arial"/>
              </a:rPr>
              <a:t>EDF LUMINUS, </a:t>
            </a:r>
          </a:p>
          <a:p>
            <a:pPr marL="0" indent="0" fontAlgn="auto">
              <a:lnSpc>
                <a:spcPct val="110000"/>
              </a:lnSpc>
              <a:spcAft>
                <a:spcPts val="0"/>
              </a:spcAft>
              <a:buFont typeface="Arial" pitchFamily="34" charset="0"/>
              <a:buNone/>
              <a:defRPr/>
            </a:pPr>
            <a:r>
              <a:rPr lang="nl-NL" cap="all" dirty="0" smtClean="0">
                <a:solidFill>
                  <a:schemeClr val="bg1"/>
                </a:solidFill>
                <a:latin typeface="+mj-lt"/>
                <a:cs typeface="Arial"/>
              </a:rPr>
              <a:t>fournisseur de services </a:t>
            </a:r>
            <a:r>
              <a:rPr lang="nl-NL" cap="all" dirty="0" err="1" smtClean="0">
                <a:solidFill>
                  <a:schemeClr val="bg1"/>
                </a:solidFill>
                <a:latin typeface="+mj-lt"/>
                <a:cs typeface="Arial"/>
              </a:rPr>
              <a:t>énergétiques</a:t>
            </a:r>
            <a:endParaRPr lang="nl-NL" cap="all" dirty="0" smtClean="0">
              <a:solidFill>
                <a:schemeClr val="bg1"/>
              </a:solidFill>
              <a:latin typeface="+mj-lt"/>
              <a:cs typeface="Arial"/>
            </a:endParaRPr>
          </a:p>
        </p:txBody>
      </p:sp>
      <p:pic>
        <p:nvPicPr>
          <p:cNvPr id="36867" name="Image 5"/>
          <p:cNvPicPr>
            <a:picLocks noChangeAspect="1"/>
          </p:cNvPicPr>
          <p:nvPr/>
        </p:nvPicPr>
        <p:blipFill>
          <a:blip r:embed="rId4" cstate="print"/>
          <a:srcRect/>
          <a:stretch>
            <a:fillRect/>
          </a:stretch>
        </p:blipFill>
        <p:spPr bwMode="auto">
          <a:xfrm>
            <a:off x="539750" y="280988"/>
            <a:ext cx="1584325" cy="700087"/>
          </a:xfrm>
          <a:prstGeom prst="rect">
            <a:avLst/>
          </a:prstGeom>
          <a:noFill/>
          <a:ln w="9525">
            <a:noFill/>
            <a:miter lim="800000"/>
            <a:headEnd/>
            <a:tailEnd/>
          </a:ln>
        </p:spPr>
      </p:pic>
      <p:sp>
        <p:nvSpPr>
          <p:cNvPr id="7" name="ZoneTexte 6"/>
          <p:cNvSpPr txBox="1"/>
          <p:nvPr/>
        </p:nvSpPr>
        <p:spPr>
          <a:xfrm>
            <a:off x="500034" y="5643578"/>
            <a:ext cx="3071834" cy="646331"/>
          </a:xfrm>
          <a:prstGeom prst="rect">
            <a:avLst/>
          </a:prstGeom>
          <a:noFill/>
        </p:spPr>
        <p:txBody>
          <a:bodyPr wrap="square" rtlCol="0">
            <a:spAutoFit/>
          </a:bodyPr>
          <a:lstStyle/>
          <a:p>
            <a:r>
              <a:rPr lang="fr-FR" dirty="0" smtClean="0">
                <a:solidFill>
                  <a:schemeClr val="bg1"/>
                </a:solidFill>
                <a:latin typeface="+mn-lt"/>
              </a:rPr>
              <a:t>Conférence de presse </a:t>
            </a:r>
          </a:p>
          <a:p>
            <a:r>
              <a:rPr lang="fr-FR" dirty="0" smtClean="0">
                <a:solidFill>
                  <a:schemeClr val="bg1"/>
                </a:solidFill>
                <a:latin typeface="+mn-lt"/>
              </a:rPr>
              <a:t>9 janvier 2015</a:t>
            </a:r>
            <a:endParaRPr lang="fr-FR" dirty="0">
              <a:solidFill>
                <a:schemeClr val="bg1"/>
              </a:solidFill>
              <a:latin typeface="+mn-lt"/>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a:prstGeom prst="rect">
            <a:avLst/>
          </a:prstGeom>
        </p:spPr>
        <p:txBody>
          <a:bodyPr/>
          <a:lstStyle/>
          <a:p>
            <a:fld id="{DC02BCF2-5E24-4275-BD28-B043B1627F3E}" type="slidenum">
              <a:rPr lang="fr-BE" smtClean="0">
                <a:latin typeface="+mj-lt"/>
              </a:rPr>
              <a:pPr/>
              <a:t>10</a:t>
            </a:fld>
            <a:endParaRPr lang="fr-BE" dirty="0">
              <a:latin typeface="+mj-lt"/>
            </a:endParaRPr>
          </a:p>
        </p:txBody>
      </p:sp>
      <p:sp>
        <p:nvSpPr>
          <p:cNvPr id="7" name="Titre 1"/>
          <p:cNvSpPr txBox="1">
            <a:spLocks/>
          </p:cNvSpPr>
          <p:nvPr/>
        </p:nvSpPr>
        <p:spPr>
          <a:xfrm>
            <a:off x="467544" y="197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BE" sz="3200" cap="all" dirty="0" smtClean="0">
                <a:solidFill>
                  <a:schemeClr val="accent1"/>
                </a:solidFill>
              </a:rPr>
              <a:t>Positionnement</a:t>
            </a:r>
            <a:endParaRPr lang="fr-BE" sz="3200" cap="all" dirty="0">
              <a:solidFill>
                <a:schemeClr val="accent1"/>
              </a:solidFill>
            </a:endParaRPr>
          </a:p>
        </p:txBody>
      </p:sp>
      <p:sp>
        <p:nvSpPr>
          <p:cNvPr id="2" name="Ellipse 1"/>
          <p:cNvSpPr/>
          <p:nvPr/>
        </p:nvSpPr>
        <p:spPr>
          <a:xfrm>
            <a:off x="251520" y="2420888"/>
            <a:ext cx="2962672"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mj-lt"/>
            </a:endParaRPr>
          </a:p>
        </p:txBody>
      </p:sp>
      <p:sp>
        <p:nvSpPr>
          <p:cNvPr id="6" name="Ellipse 5"/>
          <p:cNvSpPr/>
          <p:nvPr/>
        </p:nvSpPr>
        <p:spPr>
          <a:xfrm>
            <a:off x="2257400" y="2420888"/>
            <a:ext cx="2962672"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mj-lt"/>
            </a:endParaRPr>
          </a:p>
        </p:txBody>
      </p:sp>
      <p:sp>
        <p:nvSpPr>
          <p:cNvPr id="4" name="Ellipse 3"/>
          <p:cNvSpPr/>
          <p:nvPr/>
        </p:nvSpPr>
        <p:spPr>
          <a:xfrm>
            <a:off x="1547664" y="3501008"/>
            <a:ext cx="2376264"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mj-lt"/>
            </a:endParaRPr>
          </a:p>
        </p:txBody>
      </p:sp>
      <p:sp>
        <p:nvSpPr>
          <p:cNvPr id="8" name="ZoneTexte 7"/>
          <p:cNvSpPr txBox="1"/>
          <p:nvPr/>
        </p:nvSpPr>
        <p:spPr>
          <a:xfrm>
            <a:off x="3440560" y="2780928"/>
            <a:ext cx="1707504" cy="923330"/>
          </a:xfrm>
          <a:prstGeom prst="rect">
            <a:avLst/>
          </a:prstGeom>
          <a:noFill/>
        </p:spPr>
        <p:txBody>
          <a:bodyPr wrap="square" rtlCol="0">
            <a:spAutoFit/>
          </a:bodyPr>
          <a:lstStyle/>
          <a:p>
            <a:r>
              <a:rPr lang="fr-BE" dirty="0" smtClean="0">
                <a:latin typeface="+mj-lt"/>
              </a:rPr>
              <a:t>Chauffage industriel &amp; marchés publics</a:t>
            </a:r>
            <a:endParaRPr lang="fr-BE" dirty="0">
              <a:latin typeface="+mj-lt"/>
            </a:endParaRPr>
          </a:p>
        </p:txBody>
      </p:sp>
      <p:sp>
        <p:nvSpPr>
          <p:cNvPr id="9" name="ZoneTexte 8"/>
          <p:cNvSpPr txBox="1"/>
          <p:nvPr/>
        </p:nvSpPr>
        <p:spPr>
          <a:xfrm>
            <a:off x="516757" y="2779936"/>
            <a:ext cx="2160240" cy="646331"/>
          </a:xfrm>
          <a:prstGeom prst="rect">
            <a:avLst/>
          </a:prstGeom>
          <a:noFill/>
        </p:spPr>
        <p:txBody>
          <a:bodyPr wrap="square" rtlCol="0">
            <a:spAutoFit/>
          </a:bodyPr>
          <a:lstStyle/>
          <a:p>
            <a:r>
              <a:rPr lang="fr-BE" dirty="0" smtClean="0">
                <a:latin typeface="+mj-lt"/>
              </a:rPr>
              <a:t>Chauffage pour particuliers</a:t>
            </a:r>
            <a:endParaRPr lang="fr-BE" dirty="0">
              <a:latin typeface="+mj-lt"/>
            </a:endParaRPr>
          </a:p>
        </p:txBody>
      </p:sp>
      <p:sp>
        <p:nvSpPr>
          <p:cNvPr id="10" name="ZoneTexte 9"/>
          <p:cNvSpPr txBox="1"/>
          <p:nvPr/>
        </p:nvSpPr>
        <p:spPr>
          <a:xfrm>
            <a:off x="2009014" y="5013176"/>
            <a:ext cx="1707504" cy="646331"/>
          </a:xfrm>
          <a:prstGeom prst="rect">
            <a:avLst/>
          </a:prstGeom>
          <a:noFill/>
        </p:spPr>
        <p:txBody>
          <a:bodyPr wrap="square" rtlCol="0">
            <a:spAutoFit/>
          </a:bodyPr>
          <a:lstStyle/>
          <a:p>
            <a:r>
              <a:rPr lang="fr-BE" dirty="0" smtClean="0">
                <a:latin typeface="+mj-lt"/>
              </a:rPr>
              <a:t>Energies renouvelables</a:t>
            </a:r>
            <a:endParaRPr lang="fr-BE" dirty="0">
              <a:latin typeface="+mj-lt"/>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20051" y="3645024"/>
            <a:ext cx="1313892" cy="48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necteur droit avec flèche 14"/>
          <p:cNvCxnSpPr/>
          <p:nvPr/>
        </p:nvCxnSpPr>
        <p:spPr>
          <a:xfrm flipV="1">
            <a:off x="7092280" y="1988840"/>
            <a:ext cx="0" cy="41764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80312" y="5173340"/>
            <a:ext cx="1224136" cy="10639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1"/>
                </a:solidFill>
                <a:latin typeface="+mj-lt"/>
              </a:rPr>
              <a:t>Chauffagistes traditionnels</a:t>
            </a:r>
            <a:endParaRPr lang="fr-BE" sz="1400" dirty="0">
              <a:solidFill>
                <a:schemeClr val="tx1"/>
              </a:solidFill>
              <a:latin typeface="+mj-lt"/>
            </a:endParaRPr>
          </a:p>
        </p:txBody>
      </p:sp>
      <p:sp>
        <p:nvSpPr>
          <p:cNvPr id="17" name="Rectangle 16"/>
          <p:cNvSpPr/>
          <p:nvPr/>
        </p:nvSpPr>
        <p:spPr>
          <a:xfrm>
            <a:off x="7380312" y="1988840"/>
            <a:ext cx="1224136" cy="15239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1"/>
                </a:solidFill>
                <a:latin typeface="+mj-lt"/>
              </a:rPr>
              <a:t>Chauffage industriel &amp; marchés publics</a:t>
            </a:r>
            <a:endParaRPr lang="fr-BE" sz="1400" dirty="0">
              <a:solidFill>
                <a:schemeClr val="tx1"/>
              </a:solidFill>
              <a:latin typeface="+mj-lt"/>
            </a:endParaRPr>
          </a:p>
        </p:txBody>
      </p:sp>
      <p:sp>
        <p:nvSpPr>
          <p:cNvPr id="19" name="ZoneTexte 18"/>
          <p:cNvSpPr txBox="1"/>
          <p:nvPr/>
        </p:nvSpPr>
        <p:spPr>
          <a:xfrm>
            <a:off x="5796136" y="2419896"/>
            <a:ext cx="1224136" cy="369332"/>
          </a:xfrm>
          <a:prstGeom prst="rect">
            <a:avLst/>
          </a:prstGeom>
          <a:noFill/>
        </p:spPr>
        <p:txBody>
          <a:bodyPr wrap="square" rtlCol="0">
            <a:spAutoFit/>
          </a:bodyPr>
          <a:lstStyle/>
          <a:p>
            <a:pPr algn="r"/>
            <a:r>
              <a:rPr lang="fr-BE" dirty="0" smtClean="0">
                <a:latin typeface="+mj-lt"/>
              </a:rPr>
              <a:t>1M EUR</a:t>
            </a:r>
            <a:endParaRPr lang="fr-BE" dirty="0">
              <a:latin typeface="+mj-lt"/>
            </a:endParaRPr>
          </a:p>
        </p:txBody>
      </p:sp>
      <p:sp>
        <p:nvSpPr>
          <p:cNvPr id="20" name="ZoneTexte 19"/>
          <p:cNvSpPr txBox="1"/>
          <p:nvPr/>
        </p:nvSpPr>
        <p:spPr>
          <a:xfrm>
            <a:off x="5796136" y="5795972"/>
            <a:ext cx="1224136" cy="369332"/>
          </a:xfrm>
          <a:prstGeom prst="rect">
            <a:avLst/>
          </a:prstGeom>
          <a:noFill/>
        </p:spPr>
        <p:txBody>
          <a:bodyPr wrap="square" rtlCol="0">
            <a:spAutoFit/>
          </a:bodyPr>
          <a:lstStyle/>
          <a:p>
            <a:pPr algn="r"/>
            <a:r>
              <a:rPr lang="fr-BE" dirty="0" smtClean="0">
                <a:latin typeface="+mj-lt"/>
              </a:rPr>
              <a:t>1k EUR</a:t>
            </a:r>
            <a:endParaRPr lang="fr-BE" dirty="0">
              <a:latin typeface="+mj-lt"/>
            </a:endParaRPr>
          </a:p>
        </p:txBody>
      </p:sp>
      <p:cxnSp>
        <p:nvCxnSpPr>
          <p:cNvPr id="22" name="Connecteur droit 21"/>
          <p:cNvCxnSpPr/>
          <p:nvPr/>
        </p:nvCxnSpPr>
        <p:spPr>
          <a:xfrm flipH="1">
            <a:off x="5486827" y="1556792"/>
            <a:ext cx="1" cy="511256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228184" y="1484784"/>
            <a:ext cx="2448272" cy="369332"/>
          </a:xfrm>
          <a:prstGeom prst="rect">
            <a:avLst/>
          </a:prstGeom>
          <a:noFill/>
        </p:spPr>
        <p:txBody>
          <a:bodyPr wrap="square" rtlCol="0">
            <a:spAutoFit/>
          </a:bodyPr>
          <a:lstStyle/>
          <a:p>
            <a:r>
              <a:rPr lang="fr-BE" b="1" dirty="0" smtClean="0">
                <a:latin typeface="+mj-lt"/>
              </a:rPr>
              <a:t>Montant du chantier</a:t>
            </a:r>
            <a:endParaRPr lang="fr-BE" b="1" dirty="0">
              <a:latin typeface="+mj-lt"/>
            </a:endParaRPr>
          </a:p>
        </p:txBody>
      </p:sp>
      <p:sp>
        <p:nvSpPr>
          <p:cNvPr id="26" name="ZoneTexte 25"/>
          <p:cNvSpPr txBox="1"/>
          <p:nvPr/>
        </p:nvSpPr>
        <p:spPr>
          <a:xfrm>
            <a:off x="5837124" y="4725144"/>
            <a:ext cx="1224136" cy="369332"/>
          </a:xfrm>
          <a:prstGeom prst="rect">
            <a:avLst/>
          </a:prstGeom>
          <a:noFill/>
        </p:spPr>
        <p:txBody>
          <a:bodyPr wrap="square" rtlCol="0">
            <a:spAutoFit/>
          </a:bodyPr>
          <a:lstStyle/>
          <a:p>
            <a:pPr algn="r"/>
            <a:r>
              <a:rPr lang="fr-BE" dirty="0" smtClean="0">
                <a:latin typeface="+mj-lt"/>
              </a:rPr>
              <a:t>30k EUR</a:t>
            </a:r>
            <a:endParaRPr lang="fr-BE" dirty="0">
              <a:latin typeface="+mj-lt"/>
            </a:endParaRPr>
          </a:p>
        </p:txBody>
      </p:sp>
      <p:sp>
        <p:nvSpPr>
          <p:cNvPr id="27" name="ZoneTexte 26"/>
          <p:cNvSpPr txBox="1"/>
          <p:nvPr/>
        </p:nvSpPr>
        <p:spPr>
          <a:xfrm>
            <a:off x="5847757" y="3512762"/>
            <a:ext cx="1224136" cy="369332"/>
          </a:xfrm>
          <a:prstGeom prst="rect">
            <a:avLst/>
          </a:prstGeom>
          <a:noFill/>
        </p:spPr>
        <p:txBody>
          <a:bodyPr wrap="square" rtlCol="0">
            <a:spAutoFit/>
          </a:bodyPr>
          <a:lstStyle/>
          <a:p>
            <a:pPr algn="r"/>
            <a:r>
              <a:rPr lang="fr-BE" dirty="0" smtClean="0">
                <a:latin typeface="+mj-lt"/>
              </a:rPr>
              <a:t>500k EUR</a:t>
            </a:r>
            <a:endParaRPr lang="fr-BE" dirty="0">
              <a:latin typeface="+mj-lt"/>
            </a:endParaRPr>
          </a:p>
        </p:txBody>
      </p:sp>
      <p:sp>
        <p:nvSpPr>
          <p:cNvPr id="28" name="ZoneTexte 27"/>
          <p:cNvSpPr txBox="1"/>
          <p:nvPr/>
        </p:nvSpPr>
        <p:spPr>
          <a:xfrm>
            <a:off x="1835696" y="1484784"/>
            <a:ext cx="2448272" cy="369332"/>
          </a:xfrm>
          <a:prstGeom prst="rect">
            <a:avLst/>
          </a:prstGeom>
          <a:noFill/>
        </p:spPr>
        <p:txBody>
          <a:bodyPr wrap="square" rtlCol="0">
            <a:spAutoFit/>
          </a:bodyPr>
          <a:lstStyle/>
          <a:p>
            <a:r>
              <a:rPr lang="fr-BE" b="1" dirty="0" smtClean="0">
                <a:latin typeface="+mj-lt"/>
              </a:rPr>
              <a:t>Type de métiers</a:t>
            </a:r>
            <a:endParaRPr lang="fr-BE" b="1" dirty="0">
              <a:latin typeface="+mj-lt"/>
            </a:endParaRPr>
          </a:p>
        </p:txBody>
      </p:sp>
      <p:sp>
        <p:nvSpPr>
          <p:cNvPr id="29" name="Rectangle 28"/>
          <p:cNvSpPr/>
          <p:nvPr/>
        </p:nvSpPr>
        <p:spPr>
          <a:xfrm>
            <a:off x="7596336" y="3435558"/>
            <a:ext cx="1296144" cy="19376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latin typeface="+mj-lt"/>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01916" y="4221088"/>
            <a:ext cx="1118556" cy="410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19672" y="6223243"/>
            <a:ext cx="1714271" cy="62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90350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67544" y="197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BE" sz="3200" cap="all" dirty="0" smtClean="0">
                <a:solidFill>
                  <a:schemeClr val="accent1"/>
                </a:solidFill>
              </a:rPr>
              <a:t>Réalisations : </a:t>
            </a:r>
            <a:r>
              <a:rPr lang="fr-BE" sz="3200" cap="all" dirty="0">
                <a:solidFill>
                  <a:schemeClr val="accent1"/>
                </a:solidFill>
              </a:rPr>
              <a:t>CITÉ DE L’ESPOIR</a:t>
            </a:r>
          </a:p>
        </p:txBody>
      </p:sp>
      <p:sp>
        <p:nvSpPr>
          <p:cNvPr id="2" name="Espace réservé du contenu 1"/>
          <p:cNvSpPr>
            <a:spLocks noGrp="1"/>
          </p:cNvSpPr>
          <p:nvPr>
            <p:ph idx="1"/>
          </p:nvPr>
        </p:nvSpPr>
        <p:spPr/>
        <p:txBody>
          <a:bodyPr/>
          <a:lstStyle/>
          <a:p>
            <a:endParaRPr lang="fr-BE"/>
          </a:p>
        </p:txBody>
      </p:sp>
      <p:pic>
        <p:nvPicPr>
          <p:cNvPr id="6" name="Picture 2" descr="\\SRV-DC01\Shares\MCL\Bureau\Photos install\PHOTOS OK\Cité de l'Espoir Andrimont - Solaire thermique industrie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740" y="1556792"/>
            <a:ext cx="9166740" cy="4392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19672" y="6165304"/>
            <a:ext cx="1872208" cy="68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21160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856" y="1556793"/>
            <a:ext cx="3117032" cy="5301208"/>
          </a:xfrm>
        </p:spPr>
        <p:txBody>
          <a:bodyPr>
            <a:normAutofit/>
          </a:bodyPr>
          <a:lstStyle/>
          <a:p>
            <a:pPr>
              <a:buClr>
                <a:schemeClr val="accent1"/>
              </a:buClr>
              <a:buFont typeface="Wingdings" panose="05000000000000000000" pitchFamily="2" charset="2"/>
              <a:buChar char="§"/>
            </a:pPr>
            <a:r>
              <a:rPr lang="en-US" sz="1800" dirty="0" smtClean="0"/>
              <a:t>Centre nature de la </a:t>
            </a:r>
            <a:r>
              <a:rPr lang="en-US" sz="1800" dirty="0" err="1" smtClean="0"/>
              <a:t>Communauté</a:t>
            </a:r>
            <a:r>
              <a:rPr lang="en-US" sz="1800" dirty="0" smtClean="0"/>
              <a:t> </a:t>
            </a:r>
            <a:r>
              <a:rPr lang="en-US" sz="1800" dirty="0" err="1"/>
              <a:t>g</a:t>
            </a:r>
            <a:r>
              <a:rPr lang="en-US" sz="1800" dirty="0" err="1" smtClean="0"/>
              <a:t>ermanophone</a:t>
            </a:r>
            <a:endParaRPr lang="en-US" sz="1800" dirty="0" smtClean="0"/>
          </a:p>
          <a:p>
            <a:pPr>
              <a:buClr>
                <a:schemeClr val="accent1"/>
              </a:buClr>
              <a:buFont typeface="Wingdings" panose="05000000000000000000" pitchFamily="2" charset="2"/>
              <a:buChar char="§"/>
            </a:pPr>
            <a:r>
              <a:rPr lang="en-US" sz="1800" dirty="0" err="1" smtClean="0"/>
              <a:t>Projet</a:t>
            </a:r>
            <a:r>
              <a:rPr lang="en-US" sz="1800" dirty="0" smtClean="0"/>
              <a:t> </a:t>
            </a:r>
            <a:r>
              <a:rPr lang="en-US" sz="1800" dirty="0" err="1" smtClean="0"/>
              <a:t>d’autonomie</a:t>
            </a:r>
            <a:r>
              <a:rPr lang="en-US" sz="1800" dirty="0" smtClean="0"/>
              <a:t> </a:t>
            </a:r>
            <a:r>
              <a:rPr lang="en-US" sz="1800" dirty="0" err="1" smtClean="0"/>
              <a:t>énergétique</a:t>
            </a:r>
            <a:r>
              <a:rPr lang="en-US" sz="1800" dirty="0" smtClean="0"/>
              <a:t> (</a:t>
            </a:r>
            <a:r>
              <a:rPr lang="en-US" sz="1800" dirty="0" err="1" smtClean="0"/>
              <a:t>îlot</a:t>
            </a:r>
            <a:r>
              <a:rPr lang="en-US" sz="1800" dirty="0" smtClean="0"/>
              <a:t> auto-</a:t>
            </a:r>
            <a:r>
              <a:rPr lang="en-US" sz="1800" dirty="0" err="1" smtClean="0"/>
              <a:t>suffisant</a:t>
            </a:r>
            <a:r>
              <a:rPr lang="en-US" sz="1800" dirty="0" smtClean="0"/>
              <a:t>) pour </a:t>
            </a:r>
            <a:r>
              <a:rPr lang="en-US" sz="1800" dirty="0" err="1" smtClean="0"/>
              <a:t>remplacer</a:t>
            </a:r>
            <a:r>
              <a:rPr lang="en-US" sz="1800" dirty="0" smtClean="0"/>
              <a:t> la </a:t>
            </a:r>
            <a:r>
              <a:rPr lang="en-US" sz="1800" dirty="0" err="1" smtClean="0"/>
              <a:t>ligne</a:t>
            </a:r>
            <a:r>
              <a:rPr lang="en-US" sz="1800" dirty="0" smtClean="0"/>
              <a:t> haute tension </a:t>
            </a:r>
            <a:r>
              <a:rPr lang="en-US" sz="1800" dirty="0" err="1" smtClean="0"/>
              <a:t>veillissante</a:t>
            </a:r>
            <a:endParaRPr lang="en-US" sz="1800" dirty="0" smtClean="0"/>
          </a:p>
          <a:p>
            <a:pPr>
              <a:buClr>
                <a:schemeClr val="accent1"/>
              </a:buClr>
              <a:buFont typeface="Wingdings" panose="05000000000000000000" pitchFamily="2" charset="2"/>
              <a:buChar char="§"/>
            </a:pPr>
            <a:r>
              <a:rPr lang="en-US" sz="1800" dirty="0" smtClean="0"/>
              <a:t>Sera </a:t>
            </a:r>
            <a:r>
              <a:rPr lang="en-US" sz="1800" dirty="0" err="1" smtClean="0"/>
              <a:t>installé</a:t>
            </a:r>
            <a:r>
              <a:rPr lang="en-US" sz="1800" dirty="0" smtClean="0"/>
              <a:t> </a:t>
            </a:r>
            <a:r>
              <a:rPr lang="en-US" sz="1800" dirty="0" err="1" smtClean="0"/>
              <a:t>en</a:t>
            </a:r>
            <a:r>
              <a:rPr lang="en-US" sz="1800" dirty="0" smtClean="0"/>
              <a:t> 2015</a:t>
            </a:r>
            <a:endParaRPr lang="en-US" sz="1800" dirty="0"/>
          </a:p>
          <a:p>
            <a:endParaRPr lang="en-US" sz="1800" dirty="0" smtClean="0"/>
          </a:p>
        </p:txBody>
      </p:sp>
      <p:sp>
        <p:nvSpPr>
          <p:cNvPr id="7" name="Titre 1"/>
          <p:cNvSpPr txBox="1">
            <a:spLocks/>
          </p:cNvSpPr>
          <p:nvPr/>
        </p:nvSpPr>
        <p:spPr>
          <a:xfrm>
            <a:off x="467544" y="197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BE" sz="3200" cap="all" dirty="0" smtClean="0">
                <a:solidFill>
                  <a:schemeClr val="accent1"/>
                </a:solidFill>
              </a:rPr>
              <a:t>Réalisations EN COURS </a:t>
            </a:r>
            <a:r>
              <a:rPr lang="fr-BE" sz="3200" cap="all" dirty="0" smtClean="0">
                <a:solidFill>
                  <a:schemeClr val="accent1"/>
                </a:solidFill>
              </a:rPr>
              <a:t>:</a:t>
            </a:r>
            <a:r>
              <a:rPr lang="fr-BE" sz="3200" dirty="0" smtClean="0">
                <a:solidFill>
                  <a:schemeClr val="accent1"/>
                </a:solidFill>
              </a:rPr>
              <a:t> PROJET </a:t>
            </a:r>
            <a:r>
              <a:rPr lang="fr-BE" sz="3200" cap="all" dirty="0" err="1">
                <a:solidFill>
                  <a:schemeClr val="accent1"/>
                </a:solidFill>
              </a:rPr>
              <a:t>Ternell</a:t>
            </a:r>
            <a:endParaRPr lang="fr-BE" sz="3200" cap="all" dirty="0">
              <a:solidFill>
                <a:schemeClr val="accent1"/>
              </a:solidFill>
            </a:endParaRPr>
          </a:p>
        </p:txBody>
      </p:sp>
      <p:pic>
        <p:nvPicPr>
          <p:cNvPr id="2052" name="Picture 4" descr="Willkommen im Haus Tern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540" y="1556792"/>
            <a:ext cx="5186120" cy="4598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4288" y="6155153"/>
            <a:ext cx="1872208" cy="68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36777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fr-BE" altLang="fr-FR" sz="3600" kern="0" cap="all" dirty="0" err="1" smtClean="0">
                <a:solidFill>
                  <a:schemeClr val="accent1"/>
                </a:solidFill>
                <a:cs typeface="Arial" panose="020B0604020202020204" pitchFamily="34" charset="0"/>
              </a:rPr>
              <a:t>Dauvister</a:t>
            </a:r>
            <a:r>
              <a:rPr lang="fr-BE" altLang="fr-FR" sz="3600" kern="0" cap="all" dirty="0" smtClean="0">
                <a:solidFill>
                  <a:schemeClr val="accent1"/>
                </a:solidFill>
                <a:cs typeface="Arial" panose="020B0604020202020204" pitchFamily="34" charset="0"/>
              </a:rPr>
              <a:t>, </a:t>
            </a:r>
            <a:r>
              <a:rPr lang="fr-FR" altLang="fr-FR" sz="3600" kern="0" cap="all" dirty="0" smtClean="0">
                <a:solidFill>
                  <a:schemeClr val="accent1"/>
                </a:solidFill>
                <a:cs typeface="Arial" panose="020B0604020202020204" pitchFamily="34" charset="0"/>
              </a:rPr>
              <a:t>une </a:t>
            </a:r>
            <a:r>
              <a:rPr lang="fr-FR" altLang="fr-FR" sz="3600" kern="0" cap="all" dirty="0">
                <a:solidFill>
                  <a:schemeClr val="accent1"/>
                </a:solidFill>
                <a:cs typeface="Arial" panose="020B0604020202020204" pitchFamily="34" charset="0"/>
              </a:rPr>
              <a:t>société wallonne </a:t>
            </a:r>
            <a:r>
              <a:rPr lang="fr-FR" altLang="fr-FR" sz="3600" kern="0" cap="all" dirty="0" smtClean="0">
                <a:solidFill>
                  <a:schemeClr val="accent1"/>
                </a:solidFill>
                <a:cs typeface="Arial" panose="020B0604020202020204" pitchFamily="34" charset="0"/>
              </a:rPr>
              <a:t/>
            </a:r>
            <a:br>
              <a:rPr lang="fr-FR" altLang="fr-FR" sz="3600" kern="0" cap="all" dirty="0" smtClean="0">
                <a:solidFill>
                  <a:schemeClr val="accent1"/>
                </a:solidFill>
                <a:cs typeface="Arial" panose="020B0604020202020204" pitchFamily="34" charset="0"/>
              </a:rPr>
            </a:br>
            <a:r>
              <a:rPr lang="fr-FR" altLang="fr-FR" sz="3600" kern="0" cap="all" dirty="0" smtClean="0">
                <a:solidFill>
                  <a:schemeClr val="accent1"/>
                </a:solidFill>
                <a:cs typeface="Arial" panose="020B0604020202020204" pitchFamily="34" charset="0"/>
              </a:rPr>
              <a:t>PLUSIEURS FOIS RÉCOMPENSÉE</a:t>
            </a:r>
            <a:endParaRPr lang="nl-BE" sz="3600" kern="0" cap="all" dirty="0">
              <a:solidFill>
                <a:schemeClr val="accent1"/>
              </a:solidFill>
              <a:cs typeface="Arial" panose="020B0604020202020204" pitchFamily="34" charset="0"/>
            </a:endParaRPr>
          </a:p>
        </p:txBody>
      </p:sp>
      <p:sp>
        <p:nvSpPr>
          <p:cNvPr id="53250" name="Content Placeholder 2"/>
          <p:cNvSpPr>
            <a:spLocks noGrp="1"/>
          </p:cNvSpPr>
          <p:nvPr>
            <p:ph sz="half" idx="1"/>
          </p:nvPr>
        </p:nvSpPr>
        <p:spPr/>
        <p:txBody>
          <a:bodyPr/>
          <a:lstStyle/>
          <a:p>
            <a:pPr marL="0" indent="0">
              <a:buFont typeface="Arial" charset="0"/>
              <a:buNone/>
            </a:pPr>
            <a:r>
              <a:rPr lang="fr-FR" sz="1600" dirty="0" smtClean="0"/>
              <a:t>Prix « Gazelles » de Trends Tendance</a:t>
            </a:r>
            <a:br>
              <a:rPr lang="fr-FR" sz="1600" dirty="0" smtClean="0"/>
            </a:br>
            <a:r>
              <a:rPr lang="fr-FR" sz="1600" dirty="0" smtClean="0"/>
              <a:t>(en Province de Liège)</a:t>
            </a:r>
          </a:p>
          <a:p>
            <a:pPr marL="0" indent="0">
              <a:buFont typeface="Arial" charset="0"/>
              <a:buNone/>
            </a:pPr>
            <a:endParaRPr lang="nl-BE" dirty="0" smtClean="0"/>
          </a:p>
        </p:txBody>
      </p:sp>
      <p:sp>
        <p:nvSpPr>
          <p:cNvPr id="53251" name="Content Placeholder 3"/>
          <p:cNvSpPr>
            <a:spLocks noGrp="1"/>
          </p:cNvSpPr>
          <p:nvPr>
            <p:ph sz="half" idx="2"/>
          </p:nvPr>
        </p:nvSpPr>
        <p:spPr>
          <a:xfrm>
            <a:off x="4493840" y="1600200"/>
            <a:ext cx="4038600" cy="4525963"/>
          </a:xfrm>
        </p:spPr>
        <p:txBody>
          <a:bodyPr/>
          <a:lstStyle/>
          <a:p>
            <a:pPr marL="0" indent="0">
              <a:buFont typeface="Arial" charset="0"/>
              <a:buNone/>
            </a:pPr>
            <a:r>
              <a:rPr lang="fr-FR" sz="1600" dirty="0" smtClean="0"/>
              <a:t>Grand Prix wallon de l’Entrepreneuriat en 2012</a:t>
            </a:r>
          </a:p>
          <a:p>
            <a:pPr marL="0" indent="0">
              <a:buFont typeface="Arial" charset="0"/>
              <a:buNone/>
            </a:pPr>
            <a:endParaRPr lang="nl-BE" sz="1600" dirty="0" smtClean="0"/>
          </a:p>
        </p:txBody>
      </p:sp>
      <p:pic>
        <p:nvPicPr>
          <p:cNvPr id="53252" name="Picture 4"/>
          <p:cNvPicPr>
            <a:picLocks noChangeAspect="1" noChangeArrowheads="1"/>
          </p:cNvPicPr>
          <p:nvPr/>
        </p:nvPicPr>
        <p:blipFill>
          <a:blip r:embed="rId3" cstate="print"/>
          <a:srcRect/>
          <a:stretch>
            <a:fillRect/>
          </a:stretch>
        </p:blipFill>
        <p:spPr bwMode="auto">
          <a:xfrm>
            <a:off x="4499992" y="2547550"/>
            <a:ext cx="4708730" cy="3118014"/>
          </a:xfrm>
          <a:prstGeom prst="rect">
            <a:avLst/>
          </a:prstGeom>
          <a:noFill/>
          <a:ln w="9525">
            <a:noFill/>
            <a:miter lim="800000"/>
            <a:headEnd/>
            <a:tailEnd/>
          </a:ln>
        </p:spPr>
      </p:pic>
      <p:pic>
        <p:nvPicPr>
          <p:cNvPr id="53253" name="Picture 6" descr="http://actions.trends.levif.be/actions/trends/gazelles/images/fb_gazelles.png"/>
          <p:cNvPicPr>
            <a:picLocks noChangeAspect="1" noChangeArrowheads="1"/>
          </p:cNvPicPr>
          <p:nvPr/>
        </p:nvPicPr>
        <p:blipFill rotWithShape="1">
          <a:blip r:embed="rId4" cstate="print"/>
          <a:srcRect t="8290" b="12553"/>
          <a:stretch/>
        </p:blipFill>
        <p:spPr bwMode="auto">
          <a:xfrm>
            <a:off x="554558" y="2559465"/>
            <a:ext cx="3468443" cy="2745495"/>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0F338438-5463-4472-9645-F01DEF9DE21A}" type="slidenum">
              <a:rPr lang="nl-BE" smtClean="0"/>
              <a:pPr>
                <a:defRPr/>
              </a:pPr>
              <a:t>13</a:t>
            </a:fld>
            <a:endParaRPr lang="nl-BE"/>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19672" y="6165304"/>
            <a:ext cx="1872208" cy="68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sz="3200" dirty="0">
                <a:solidFill>
                  <a:srgbClr val="F79646">
                    <a:lumMod val="75000"/>
                  </a:srgbClr>
                </a:solidFill>
                <a:latin typeface="+mj-lt"/>
                <a:ea typeface="+mj-ea"/>
                <a:cs typeface="Arial" panose="020B0604020202020204" pitchFamily="34" charset="0"/>
              </a:rPr>
              <a:t>CONCLUSION</a:t>
            </a:r>
          </a:p>
        </p:txBody>
      </p:sp>
      <p:sp>
        <p:nvSpPr>
          <p:cNvPr id="6" name="Espace réservé du contenu 5"/>
          <p:cNvSpPr>
            <a:spLocks noGrp="1"/>
          </p:cNvSpPr>
          <p:nvPr>
            <p:ph sz="half" idx="1"/>
          </p:nvPr>
        </p:nvSpPr>
        <p:spPr/>
        <p:txBody>
          <a:bodyPr/>
          <a:lstStyle/>
          <a:p>
            <a:r>
              <a:rPr lang="fr-FR" b="0" dirty="0">
                <a:latin typeface="Calibri" panose="020F0502020204030204" pitchFamily="34" charset="0"/>
              </a:rPr>
              <a:t>Cette prise de participation s’intègre parfaitement dans la stratégie d’EDF Luminus, qui : </a:t>
            </a:r>
          </a:p>
          <a:p>
            <a:endParaRPr lang="fr-FR" b="0" dirty="0" smtClean="0">
              <a:latin typeface="Calibri" panose="020F0502020204030204" pitchFamily="34" charset="0"/>
            </a:endParaRPr>
          </a:p>
          <a:p>
            <a:pPr marL="285750" indent="-285750">
              <a:buSzPct val="100000"/>
              <a:buFont typeface="Wingdings" panose="05000000000000000000" pitchFamily="2" charset="2"/>
              <a:buChar char="§"/>
            </a:pPr>
            <a:r>
              <a:rPr lang="fr-FR" b="0" dirty="0">
                <a:latin typeface="Calibri" panose="020F0502020204030204" pitchFamily="34" charset="0"/>
              </a:rPr>
              <a:t>Amb</a:t>
            </a:r>
            <a:r>
              <a:rPr lang="fr-FR" b="0" dirty="0" smtClean="0">
                <a:latin typeface="Calibri" panose="020F0502020204030204" pitchFamily="34" charset="0"/>
              </a:rPr>
              <a:t>itionne </a:t>
            </a:r>
            <a:r>
              <a:rPr lang="fr-FR" b="0" dirty="0">
                <a:latin typeface="Calibri" panose="020F0502020204030204" pitchFamily="34" charset="0"/>
              </a:rPr>
              <a:t>de devenir un </a:t>
            </a:r>
            <a:r>
              <a:rPr lang="fr-FR" dirty="0">
                <a:latin typeface="Calibri" panose="020F0502020204030204" pitchFamily="34" charset="0"/>
              </a:rPr>
              <a:t>prestataire de services </a:t>
            </a:r>
            <a:r>
              <a:rPr lang="fr-FR" dirty="0" smtClean="0">
                <a:latin typeface="Calibri" panose="020F0502020204030204" pitchFamily="34" charset="0"/>
              </a:rPr>
              <a:t>énergétiques</a:t>
            </a:r>
            <a:endParaRPr lang="fr-FR" b="0" dirty="0" smtClean="0">
              <a:latin typeface="Calibri" panose="020F0502020204030204" pitchFamily="34" charset="0"/>
            </a:endParaRPr>
          </a:p>
          <a:p>
            <a:pPr marL="285750" indent="-285750">
              <a:buSzPct val="100000"/>
              <a:buFont typeface="Wingdings" panose="05000000000000000000" pitchFamily="2" charset="2"/>
              <a:buChar char="§"/>
            </a:pPr>
            <a:endParaRPr lang="fr-FR" b="0" dirty="0" smtClean="0">
              <a:latin typeface="Calibri" panose="020F0502020204030204" pitchFamily="34" charset="0"/>
            </a:endParaRPr>
          </a:p>
          <a:p>
            <a:pPr marL="285750" indent="-285750">
              <a:buSzPct val="100000"/>
              <a:buFont typeface="Wingdings" panose="05000000000000000000" pitchFamily="2" charset="2"/>
              <a:buChar char="§"/>
            </a:pPr>
            <a:r>
              <a:rPr lang="fr-FR" b="0" dirty="0" smtClean="0">
                <a:latin typeface="Calibri" panose="020F0502020204030204" pitchFamily="34" charset="0"/>
              </a:rPr>
              <a:t>Apportant des </a:t>
            </a:r>
            <a:r>
              <a:rPr lang="fr-FR" dirty="0" smtClean="0">
                <a:latin typeface="Calibri" panose="020F0502020204030204" pitchFamily="34" charset="0"/>
              </a:rPr>
              <a:t>solutions innovantes et durables</a:t>
            </a:r>
          </a:p>
          <a:p>
            <a:pPr marL="285750" indent="-285750">
              <a:buSzPct val="100000"/>
              <a:buFont typeface="Wingdings" panose="05000000000000000000" pitchFamily="2" charset="2"/>
              <a:buChar char="§"/>
            </a:pPr>
            <a:endParaRPr lang="fr-FR" b="0" dirty="0" smtClean="0">
              <a:latin typeface="Calibri" panose="020F0502020204030204" pitchFamily="34" charset="0"/>
            </a:endParaRPr>
          </a:p>
          <a:p>
            <a:pPr marL="285750" indent="-285750">
              <a:buSzPct val="100000"/>
              <a:buFont typeface="Wingdings" panose="05000000000000000000" pitchFamily="2" charset="2"/>
              <a:buChar char="§"/>
            </a:pPr>
            <a:r>
              <a:rPr lang="fr-FR" b="0" dirty="0" smtClean="0">
                <a:latin typeface="Calibri" panose="020F0502020204030204" pitchFamily="34" charset="0"/>
              </a:rPr>
              <a:t>Assurant le </a:t>
            </a:r>
            <a:r>
              <a:rPr lang="fr-FR" dirty="0" smtClean="0">
                <a:latin typeface="Calibri" panose="020F0502020204030204" pitchFamily="34" charset="0"/>
              </a:rPr>
              <a:t>meilleur service</a:t>
            </a:r>
            <a:r>
              <a:rPr lang="fr-FR" b="0" dirty="0" smtClean="0">
                <a:latin typeface="Calibri" panose="020F0502020204030204" pitchFamily="34" charset="0"/>
              </a:rPr>
              <a:t> à ses clients </a:t>
            </a:r>
          </a:p>
          <a:p>
            <a:pPr marL="285750" indent="-285750">
              <a:buSzPct val="100000"/>
              <a:buFont typeface="Wingdings" panose="05000000000000000000" pitchFamily="2" charset="2"/>
              <a:buChar char="§"/>
            </a:pPr>
            <a:endParaRPr lang="fr-FR" b="0" dirty="0">
              <a:latin typeface="Calibri" panose="020F0502020204030204" pitchFamily="34" charset="0"/>
            </a:endParaRPr>
          </a:p>
          <a:p>
            <a:pPr marL="285750" indent="-285750">
              <a:buSzPct val="100000"/>
              <a:buFont typeface="Wingdings" panose="05000000000000000000" pitchFamily="2" charset="2"/>
              <a:buChar char="§"/>
            </a:pPr>
            <a:r>
              <a:rPr lang="fr-FR" b="0" dirty="0" smtClean="0">
                <a:latin typeface="Calibri" panose="020F0502020204030204" pitchFamily="34" charset="0"/>
              </a:rPr>
              <a:t>En </a:t>
            </a:r>
            <a:r>
              <a:rPr lang="fr-FR" dirty="0" smtClean="0">
                <a:latin typeface="Calibri" panose="020F0502020204030204" pitchFamily="34" charset="0"/>
              </a:rPr>
              <a:t>renforçant son ancrage local</a:t>
            </a:r>
            <a:endParaRPr lang="fr-FR" dirty="0" smtClean="0">
              <a:latin typeface="Calibri" panose="020F0502020204030204" pitchFamily="34" charset="0"/>
            </a:endParaRPr>
          </a:p>
          <a:p>
            <a:pPr marL="285750" indent="-285750">
              <a:buSzPct val="100000"/>
              <a:buFont typeface="Wingdings" panose="05000000000000000000" pitchFamily="2" charset="2"/>
              <a:buChar char="§"/>
            </a:pPr>
            <a:endParaRPr lang="fr-FR" b="0" dirty="0" smtClean="0">
              <a:latin typeface="Calibri" panose="020F0502020204030204" pitchFamily="34" charset="0"/>
            </a:endParaRPr>
          </a:p>
        </p:txBody>
      </p:sp>
    </p:spTree>
    <p:extLst>
      <p:ext uri="{BB962C8B-B14F-4D97-AF65-F5344CB8AC3E}">
        <p14:creationId xmlns:p14="http://schemas.microsoft.com/office/powerpoint/2010/main" val="216952700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71550" y="3933825"/>
            <a:ext cx="3240088" cy="976313"/>
          </a:xfrm>
        </p:spPr>
        <p:txBody>
          <a:bodyPr rtlCol="0">
            <a:normAutofit/>
          </a:bodyPr>
          <a:lstStyle/>
          <a:p>
            <a:pPr marL="0" indent="0" fontAlgn="auto">
              <a:spcAft>
                <a:spcPts val="0"/>
              </a:spcAft>
              <a:buFont typeface="Arial" pitchFamily="34" charset="0"/>
              <a:buNone/>
              <a:defRPr/>
            </a:pPr>
            <a:r>
              <a:rPr lang="nl-BE" sz="4800" dirty="0" smtClean="0">
                <a:solidFill>
                  <a:schemeClr val="bg1"/>
                </a:solidFill>
                <a:latin typeface="+mj-lt"/>
                <a:cs typeface="Arial" pitchFamily="34" charset="0"/>
              </a:rPr>
              <a:t>MERCI</a:t>
            </a:r>
            <a:endParaRPr lang="nl-BE" sz="4800" dirty="0">
              <a:solidFill>
                <a:schemeClr val="bg1"/>
              </a:solidFill>
              <a:latin typeface="+mj-lt"/>
              <a:cs typeface="Arial" pitchFamily="34" charset="0"/>
            </a:endParaRPr>
          </a:p>
        </p:txBody>
      </p:sp>
      <p:grpSp>
        <p:nvGrpSpPr>
          <p:cNvPr id="4" name="Groupe 3"/>
          <p:cNvGrpSpPr/>
          <p:nvPr/>
        </p:nvGrpSpPr>
        <p:grpSpPr>
          <a:xfrm>
            <a:off x="-1960" y="788511"/>
            <a:ext cx="9180512" cy="6051775"/>
            <a:chOff x="-1960" y="788511"/>
            <a:chExt cx="9180512" cy="6051775"/>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59"/>
            <a:stretch/>
          </p:blipFill>
          <p:spPr bwMode="auto">
            <a:xfrm>
              <a:off x="-1960" y="799251"/>
              <a:ext cx="9180512" cy="604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220072" y="788511"/>
              <a:ext cx="2178911" cy="1200329"/>
            </a:xfrm>
            <a:prstGeom prst="rect">
              <a:avLst/>
            </a:prstGeom>
            <a:solidFill>
              <a:schemeClr val="bg1"/>
            </a:solidFill>
          </p:spPr>
          <p:txBody>
            <a:bodyPr wrap="square" rtlCol="0">
              <a:spAutoFit/>
            </a:bodyPr>
            <a:lstStyle/>
            <a:p>
              <a:endParaRPr lang="fr-BE" dirty="0" smtClean="0"/>
            </a:p>
            <a:p>
              <a:endParaRPr lang="fr-BE" dirty="0"/>
            </a:p>
            <a:p>
              <a:endParaRPr lang="fr-BE" dirty="0" smtClean="0"/>
            </a:p>
            <a:p>
              <a:endParaRPr lang="fr-BE"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18261" y="1268761"/>
              <a:ext cx="137402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4" y="5670550"/>
            <a:ext cx="17049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ounded Rectangle 18"/>
          <p:cNvSpPr>
            <a:spLocks noChangeArrowheads="1"/>
          </p:cNvSpPr>
          <p:nvPr/>
        </p:nvSpPr>
        <p:spPr bwMode="auto">
          <a:xfrm>
            <a:off x="4602163" y="2479675"/>
            <a:ext cx="2016125" cy="2914650"/>
          </a:xfrm>
          <a:prstGeom prst="roundRect">
            <a:avLst>
              <a:gd name="adj" fmla="val 9509"/>
            </a:avLst>
          </a:prstGeom>
          <a:blipFill dpi="0" rotWithShape="1">
            <a:blip r:embed="rId4" cstate="print"/>
            <a:srcRect/>
            <a:stretch>
              <a:fillRect/>
            </a:stretch>
          </a:blipFill>
          <a:ln w="9525">
            <a:noFill/>
            <a:round/>
            <a:headEnd/>
            <a:tailEnd/>
          </a:ln>
        </p:spPr>
        <p:txBody>
          <a:bodyPr lIns="144000" tIns="252000" rIns="91431" bIns="45716"/>
          <a:lstStyle/>
          <a:p>
            <a:pPr>
              <a:buSzPct val="100000"/>
            </a:pPr>
            <a:endParaRPr lang="nl-NL">
              <a:solidFill>
                <a:srgbClr val="FFFFFF"/>
              </a:solidFill>
              <a:latin typeface="Calibri" pitchFamily="34" charset="0"/>
              <a:ea typeface="ＭＳ Ｐゴシック"/>
              <a:cs typeface="ＭＳ Ｐゴシック"/>
              <a:sym typeface="Arial" charset="0"/>
            </a:endParaRPr>
          </a:p>
        </p:txBody>
      </p:sp>
      <p:grpSp>
        <p:nvGrpSpPr>
          <p:cNvPr id="3" name="Groupe 15"/>
          <p:cNvGrpSpPr>
            <a:grpSpLocks/>
          </p:cNvGrpSpPr>
          <p:nvPr/>
        </p:nvGrpSpPr>
        <p:grpSpPr bwMode="auto">
          <a:xfrm>
            <a:off x="6748463" y="2479675"/>
            <a:ext cx="2016125" cy="2914650"/>
            <a:chOff x="7391721" y="1972784"/>
            <a:chExt cx="2016000" cy="2914206"/>
          </a:xfrm>
        </p:grpSpPr>
        <p:sp>
          <p:nvSpPr>
            <p:cNvPr id="38935" name="Rounded Rectangle 15"/>
            <p:cNvSpPr>
              <a:spLocks noChangeArrowheads="1"/>
            </p:cNvSpPr>
            <p:nvPr/>
          </p:nvSpPr>
          <p:spPr bwMode="auto">
            <a:xfrm>
              <a:off x="7391721" y="1972784"/>
              <a:ext cx="2016000" cy="2914206"/>
            </a:xfrm>
            <a:prstGeom prst="roundRect">
              <a:avLst>
                <a:gd name="adj" fmla="val 10815"/>
              </a:avLst>
            </a:prstGeom>
            <a:blipFill dpi="0" rotWithShape="1">
              <a:blip r:embed="rId5" cstate="print"/>
              <a:srcRect/>
              <a:stretch>
                <a:fillRect/>
              </a:stretch>
            </a:blipFill>
            <a:ln w="9525">
              <a:noFill/>
              <a:round/>
              <a:headEnd/>
              <a:tailEnd/>
            </a:ln>
          </p:spPr>
          <p:txBody>
            <a:bodyPr lIns="91431" tIns="45716" rIns="91431" bIns="45716" anchor="ctr" anchorCtr="1"/>
            <a:lstStyle/>
            <a:p>
              <a:pPr>
                <a:buSzPct val="100000"/>
              </a:pPr>
              <a:endParaRPr lang="fr-FR">
                <a:solidFill>
                  <a:srgbClr val="FFFFFF"/>
                </a:solidFill>
                <a:latin typeface="Calibri" pitchFamily="34" charset="0"/>
                <a:ea typeface="ＭＳ Ｐゴシック"/>
                <a:cs typeface="ＭＳ Ｐゴシック"/>
                <a:sym typeface="Arial" charset="0"/>
              </a:endParaRPr>
            </a:p>
          </p:txBody>
        </p:sp>
        <p:sp>
          <p:nvSpPr>
            <p:cNvPr id="38936" name="ZoneTexte 14"/>
            <p:cNvSpPr txBox="1">
              <a:spLocks noChangeArrowheads="1"/>
            </p:cNvSpPr>
            <p:nvPr/>
          </p:nvSpPr>
          <p:spPr bwMode="auto">
            <a:xfrm>
              <a:off x="7666074" y="3894689"/>
              <a:ext cx="1467293" cy="553914"/>
            </a:xfrm>
            <a:prstGeom prst="rect">
              <a:avLst/>
            </a:prstGeom>
            <a:noFill/>
            <a:ln w="9525">
              <a:noFill/>
              <a:miter lim="800000"/>
              <a:headEnd/>
              <a:tailEnd/>
            </a:ln>
          </p:spPr>
          <p:txBody>
            <a:bodyPr>
              <a:spAutoFit/>
            </a:bodyPr>
            <a:lstStyle/>
            <a:p>
              <a:pPr algn="ctr"/>
              <a:r>
                <a:rPr lang="fr-BE" b="1" dirty="0">
                  <a:solidFill>
                    <a:srgbClr val="353535"/>
                  </a:solidFill>
                  <a:latin typeface="Calibri" pitchFamily="34" charset="0"/>
                </a:rPr>
                <a:t>20% </a:t>
              </a:r>
              <a:r>
                <a:rPr lang="fr-BE" sz="1200" b="1" dirty="0">
                  <a:solidFill>
                    <a:srgbClr val="353535"/>
                  </a:solidFill>
                  <a:latin typeface="Calibri" pitchFamily="34" charset="0"/>
                </a:rPr>
                <a:t>de réduction de coûts </a:t>
              </a:r>
              <a:endParaRPr lang="fr-BE" b="1" dirty="0">
                <a:solidFill>
                  <a:srgbClr val="353535"/>
                </a:solidFill>
                <a:latin typeface="Calibri" pitchFamily="34" charset="0"/>
              </a:endParaRPr>
            </a:p>
          </p:txBody>
        </p:sp>
      </p:grpSp>
      <p:sp>
        <p:nvSpPr>
          <p:cNvPr id="11" name="Rounded Rectangle 18"/>
          <p:cNvSpPr>
            <a:spLocks noChangeArrowheads="1"/>
          </p:cNvSpPr>
          <p:nvPr/>
        </p:nvSpPr>
        <p:spPr bwMode="auto">
          <a:xfrm>
            <a:off x="4602163" y="2479675"/>
            <a:ext cx="2016125" cy="2914650"/>
          </a:xfrm>
          <a:prstGeom prst="roundRect">
            <a:avLst>
              <a:gd name="adj" fmla="val 9508"/>
            </a:avLst>
          </a:prstGeom>
          <a:solidFill>
            <a:schemeClr val="accent5"/>
          </a:solidFill>
          <a:ln w="9525">
            <a:noFill/>
            <a:round/>
            <a:headEnd/>
            <a:tailEnd/>
          </a:ln>
          <a:effectLst/>
        </p:spPr>
        <p:txBody>
          <a:bodyPr lIns="144000" tIns="252000" rIns="91431" bIns="45716"/>
          <a:lstStyle/>
          <a:p>
            <a:pPr>
              <a:buSzPct val="100000"/>
              <a:defRPr/>
            </a:pPr>
            <a:r>
              <a:rPr lang="fr-FR" dirty="0">
                <a:solidFill>
                  <a:srgbClr val="FFFFFF"/>
                </a:solidFill>
                <a:latin typeface="Calibri" pitchFamily="34" charset="0"/>
                <a:cs typeface="ＭＳ Ｐゴシック" charset="0"/>
                <a:sym typeface="Arial" charset="0"/>
              </a:rPr>
              <a:t>Développer </a:t>
            </a:r>
            <a:br>
              <a:rPr lang="fr-FR" dirty="0">
                <a:solidFill>
                  <a:srgbClr val="FFFFFF"/>
                </a:solidFill>
                <a:latin typeface="Calibri" pitchFamily="34" charset="0"/>
                <a:cs typeface="ＭＳ Ｐゴシック" charset="0"/>
                <a:sym typeface="Arial" charset="0"/>
              </a:rPr>
            </a:br>
            <a:r>
              <a:rPr lang="fr-FR" dirty="0">
                <a:solidFill>
                  <a:srgbClr val="FFFFFF"/>
                </a:solidFill>
                <a:latin typeface="Calibri" pitchFamily="34" charset="0"/>
                <a:cs typeface="ＭＳ Ｐゴシック" charset="0"/>
                <a:sym typeface="Arial" charset="0"/>
              </a:rPr>
              <a:t>les services énergétiques et des partenariats locaux innovants</a:t>
            </a:r>
          </a:p>
        </p:txBody>
      </p:sp>
      <p:grpSp>
        <p:nvGrpSpPr>
          <p:cNvPr id="4" name="Groupe 3"/>
          <p:cNvGrpSpPr>
            <a:grpSpLocks/>
          </p:cNvGrpSpPr>
          <p:nvPr/>
        </p:nvGrpSpPr>
        <p:grpSpPr bwMode="auto">
          <a:xfrm>
            <a:off x="347663" y="2481263"/>
            <a:ext cx="2016125" cy="2913062"/>
            <a:chOff x="429268" y="1937922"/>
            <a:chExt cx="2016000" cy="2914206"/>
          </a:xfrm>
        </p:grpSpPr>
        <p:sp>
          <p:nvSpPr>
            <p:cNvPr id="38928" name="Rounded Rectangle 15"/>
            <p:cNvSpPr>
              <a:spLocks noChangeArrowheads="1"/>
            </p:cNvSpPr>
            <p:nvPr/>
          </p:nvSpPr>
          <p:spPr bwMode="auto">
            <a:xfrm>
              <a:off x="429268" y="1937922"/>
              <a:ext cx="2016000" cy="2914206"/>
            </a:xfrm>
            <a:prstGeom prst="roundRect">
              <a:avLst>
                <a:gd name="adj" fmla="val 10815"/>
              </a:avLst>
            </a:prstGeom>
            <a:blipFill dpi="0" rotWithShape="1">
              <a:blip r:embed="rId6" cstate="print"/>
              <a:srcRect/>
              <a:stretch>
                <a:fillRect/>
              </a:stretch>
            </a:blipFill>
            <a:ln w="9525">
              <a:noFill/>
              <a:round/>
              <a:headEnd/>
              <a:tailEnd/>
            </a:ln>
          </p:spPr>
          <p:txBody>
            <a:bodyPr lIns="91431" tIns="45716" rIns="91431" bIns="45716" anchor="ctr" anchorCtr="1"/>
            <a:lstStyle/>
            <a:p>
              <a:pPr>
                <a:buSzPct val="100000"/>
              </a:pPr>
              <a:endParaRPr lang="fr-FR">
                <a:solidFill>
                  <a:srgbClr val="FFFFFF"/>
                </a:solidFill>
                <a:latin typeface="Calibri" pitchFamily="34" charset="0"/>
                <a:ea typeface="ＭＳ Ｐゴシック"/>
                <a:cs typeface="ＭＳ Ｐゴシック"/>
                <a:sym typeface="Arial" charset="0"/>
              </a:endParaRPr>
            </a:p>
          </p:txBody>
        </p:sp>
        <p:sp>
          <p:nvSpPr>
            <p:cNvPr id="21" name="Étoile à 5 branches 20"/>
            <p:cNvSpPr/>
            <p:nvPr/>
          </p:nvSpPr>
          <p:spPr bwMode="auto">
            <a:xfrm>
              <a:off x="1588071" y="3789674"/>
              <a:ext cx="287319" cy="257276"/>
            </a:xfrm>
            <a:prstGeom prst="star5">
              <a:avLst/>
            </a:prstGeom>
            <a:solidFill>
              <a:schemeClr val="bg1"/>
            </a:solidFill>
            <a:ln w="9525" cap="flat" cmpd="sng" algn="ctr">
              <a:noFill/>
              <a:prstDash val="solid"/>
              <a:round/>
              <a:headEnd type="none" w="med" len="med"/>
              <a:tailEnd type="none" w="med" len="med"/>
            </a:ln>
            <a:effectLst/>
          </p:spPr>
          <p:txBody>
            <a:bodyPr/>
            <a:lstStyle/>
            <a:p>
              <a:pPr>
                <a:defRPr/>
              </a:pPr>
              <a:endParaRPr lang="fr-BE" sz="1000">
                <a:solidFill>
                  <a:srgbClr val="FFFFFF"/>
                </a:solidFill>
                <a:latin typeface="Calibri" pitchFamily="34" charset="0"/>
              </a:endParaRPr>
            </a:p>
          </p:txBody>
        </p:sp>
        <p:sp>
          <p:nvSpPr>
            <p:cNvPr id="22" name="Étoile à 5 branches 21"/>
            <p:cNvSpPr/>
            <p:nvPr/>
          </p:nvSpPr>
          <p:spPr bwMode="auto">
            <a:xfrm>
              <a:off x="683252" y="3784909"/>
              <a:ext cx="287319" cy="257276"/>
            </a:xfrm>
            <a:prstGeom prst="star5">
              <a:avLst/>
            </a:prstGeom>
            <a:solidFill>
              <a:schemeClr val="bg1"/>
            </a:solidFill>
            <a:ln w="9525" cap="flat" cmpd="sng" algn="ctr">
              <a:noFill/>
              <a:prstDash val="solid"/>
              <a:round/>
              <a:headEnd type="none" w="med" len="med"/>
              <a:tailEnd type="none" w="med" len="med"/>
            </a:ln>
            <a:effectLst/>
          </p:spPr>
          <p:txBody>
            <a:bodyPr/>
            <a:lstStyle/>
            <a:p>
              <a:pPr>
                <a:defRPr/>
              </a:pPr>
              <a:endParaRPr lang="fr-BE" sz="1000">
                <a:solidFill>
                  <a:srgbClr val="FFFFFF"/>
                </a:solidFill>
                <a:latin typeface="Calibri" pitchFamily="34" charset="0"/>
              </a:endParaRPr>
            </a:p>
          </p:txBody>
        </p:sp>
        <p:sp>
          <p:nvSpPr>
            <p:cNvPr id="23" name="Étoile à 5 branches 22"/>
            <p:cNvSpPr/>
            <p:nvPr/>
          </p:nvSpPr>
          <p:spPr bwMode="auto">
            <a:xfrm>
              <a:off x="973746" y="3789674"/>
              <a:ext cx="287320" cy="257276"/>
            </a:xfrm>
            <a:prstGeom prst="star5">
              <a:avLst/>
            </a:prstGeom>
            <a:solidFill>
              <a:schemeClr val="bg1"/>
            </a:solidFill>
            <a:ln w="9525" cap="flat" cmpd="sng" algn="ctr">
              <a:noFill/>
              <a:prstDash val="solid"/>
              <a:round/>
              <a:headEnd type="none" w="med" len="med"/>
              <a:tailEnd type="none" w="med" len="med"/>
            </a:ln>
            <a:effectLst/>
          </p:spPr>
          <p:txBody>
            <a:bodyPr/>
            <a:lstStyle/>
            <a:p>
              <a:pPr>
                <a:defRPr/>
              </a:pPr>
              <a:endParaRPr lang="fr-BE" sz="1000">
                <a:solidFill>
                  <a:srgbClr val="FFFFFF"/>
                </a:solidFill>
                <a:latin typeface="Calibri" pitchFamily="34" charset="0"/>
              </a:endParaRPr>
            </a:p>
          </p:txBody>
        </p:sp>
        <p:sp>
          <p:nvSpPr>
            <p:cNvPr id="24" name="Étoile à 5 branches 23"/>
            <p:cNvSpPr/>
            <p:nvPr/>
          </p:nvSpPr>
          <p:spPr bwMode="auto">
            <a:xfrm>
              <a:off x="1272178" y="3784909"/>
              <a:ext cx="287320" cy="257276"/>
            </a:xfrm>
            <a:prstGeom prst="star5">
              <a:avLst/>
            </a:prstGeom>
            <a:solidFill>
              <a:schemeClr val="bg1"/>
            </a:solidFill>
            <a:ln w="9525" cap="flat" cmpd="sng" algn="ctr">
              <a:noFill/>
              <a:prstDash val="solid"/>
              <a:round/>
              <a:headEnd type="none" w="med" len="med"/>
              <a:tailEnd type="none" w="med" len="med"/>
            </a:ln>
            <a:effectLst/>
          </p:spPr>
          <p:txBody>
            <a:bodyPr/>
            <a:lstStyle/>
            <a:p>
              <a:pPr>
                <a:defRPr/>
              </a:pPr>
              <a:endParaRPr lang="fr-BE" sz="1000">
                <a:solidFill>
                  <a:srgbClr val="FFFFFF"/>
                </a:solidFill>
                <a:latin typeface="Calibri" pitchFamily="34" charset="0"/>
              </a:endParaRPr>
            </a:p>
          </p:txBody>
        </p:sp>
        <p:sp>
          <p:nvSpPr>
            <p:cNvPr id="25" name="Étoile à 5 branches 24"/>
            <p:cNvSpPr/>
            <p:nvPr/>
          </p:nvSpPr>
          <p:spPr bwMode="auto">
            <a:xfrm>
              <a:off x="1903964" y="3789674"/>
              <a:ext cx="287320" cy="257276"/>
            </a:xfrm>
            <a:prstGeom prst="star5">
              <a:avLst/>
            </a:prstGeom>
            <a:solidFill>
              <a:schemeClr val="bg1"/>
            </a:solidFill>
            <a:ln w="9525" cap="flat" cmpd="sng" algn="ctr">
              <a:noFill/>
              <a:prstDash val="solid"/>
              <a:round/>
              <a:headEnd type="none" w="med" len="med"/>
              <a:tailEnd type="none" w="med" len="med"/>
            </a:ln>
            <a:effectLst/>
          </p:spPr>
          <p:txBody>
            <a:bodyPr/>
            <a:lstStyle/>
            <a:p>
              <a:pPr>
                <a:defRPr/>
              </a:pPr>
              <a:endParaRPr lang="fr-BE" sz="1000">
                <a:solidFill>
                  <a:srgbClr val="FFFFFF"/>
                </a:solidFill>
                <a:latin typeface="Calibri" pitchFamily="34" charset="0"/>
              </a:endParaRPr>
            </a:p>
          </p:txBody>
        </p:sp>
        <p:sp>
          <p:nvSpPr>
            <p:cNvPr id="38934" name="ZoneTexte 2"/>
            <p:cNvSpPr txBox="1">
              <a:spLocks noChangeArrowheads="1"/>
            </p:cNvSpPr>
            <p:nvPr/>
          </p:nvSpPr>
          <p:spPr bwMode="auto">
            <a:xfrm>
              <a:off x="826535" y="4046750"/>
              <a:ext cx="1221464" cy="738954"/>
            </a:xfrm>
            <a:prstGeom prst="rect">
              <a:avLst/>
            </a:prstGeom>
            <a:noFill/>
            <a:ln w="9525">
              <a:noFill/>
              <a:miter lim="800000"/>
              <a:headEnd/>
              <a:tailEnd/>
            </a:ln>
          </p:spPr>
          <p:txBody>
            <a:bodyPr>
              <a:spAutoFit/>
            </a:bodyPr>
            <a:lstStyle/>
            <a:p>
              <a:pPr algn="ctr"/>
              <a:r>
                <a:rPr lang="fr-BE" sz="1400" b="1" dirty="0" smtClean="0">
                  <a:solidFill>
                    <a:srgbClr val="FFFFFF"/>
                  </a:solidFill>
                  <a:latin typeface="Calibri" pitchFamily="34" charset="0"/>
                </a:rPr>
                <a:t>Satisfaction clients </a:t>
              </a:r>
            </a:p>
            <a:p>
              <a:pPr algn="ctr"/>
              <a:r>
                <a:rPr lang="fr-BE" sz="1400" b="1" dirty="0" smtClean="0">
                  <a:solidFill>
                    <a:srgbClr val="FFFFFF"/>
                  </a:solidFill>
                  <a:latin typeface="Calibri" pitchFamily="34" charset="0"/>
                </a:rPr>
                <a:t>7,6 </a:t>
              </a:r>
              <a:r>
                <a:rPr lang="fr-BE" sz="1400" b="1" dirty="0">
                  <a:solidFill>
                    <a:srgbClr val="FFFFFF"/>
                  </a:solidFill>
                  <a:latin typeface="Calibri" pitchFamily="34" charset="0"/>
                  <a:sym typeface="Wingdings" pitchFamily="2" charset="2"/>
                </a:rPr>
                <a:t> 8/10</a:t>
              </a:r>
              <a:endParaRPr lang="fr-BE" sz="1400" b="1" dirty="0">
                <a:solidFill>
                  <a:srgbClr val="FFFFFF"/>
                </a:solidFill>
                <a:latin typeface="Calibri" pitchFamily="34" charset="0"/>
              </a:endParaRPr>
            </a:p>
          </p:txBody>
        </p:sp>
      </p:grpSp>
      <p:sp>
        <p:nvSpPr>
          <p:cNvPr id="8" name="Rounded Rectangle 15"/>
          <p:cNvSpPr>
            <a:spLocks noChangeArrowheads="1"/>
          </p:cNvSpPr>
          <p:nvPr/>
        </p:nvSpPr>
        <p:spPr bwMode="auto">
          <a:xfrm>
            <a:off x="341302" y="2470100"/>
            <a:ext cx="2016125" cy="2914650"/>
          </a:xfrm>
          <a:prstGeom prst="roundRect">
            <a:avLst>
              <a:gd name="adj" fmla="val 10814"/>
            </a:avLst>
          </a:prstGeom>
          <a:solidFill>
            <a:schemeClr val="accent5"/>
          </a:solidFill>
          <a:ln w="9525">
            <a:noFill/>
            <a:round/>
            <a:headEnd/>
            <a:tailEnd/>
          </a:ln>
          <a:effectLst/>
        </p:spPr>
        <p:txBody>
          <a:bodyPr lIns="144000" tIns="252000" rIns="91431" bIns="45716"/>
          <a:lstStyle/>
          <a:p>
            <a:pPr>
              <a:buSzPct val="100000"/>
              <a:defRPr/>
            </a:pPr>
            <a:r>
              <a:rPr lang="fr-FR" dirty="0">
                <a:solidFill>
                  <a:srgbClr val="FFFFFF"/>
                </a:solidFill>
                <a:latin typeface="Calibri" pitchFamily="34" charset="0"/>
                <a:cs typeface="ＭＳ Ｐゴシック" charset="0"/>
                <a:sym typeface="Arial" charset="0"/>
              </a:rPr>
              <a:t>Devenir </a:t>
            </a:r>
            <a:br>
              <a:rPr lang="fr-FR" dirty="0">
                <a:solidFill>
                  <a:srgbClr val="FFFFFF"/>
                </a:solidFill>
                <a:latin typeface="Calibri" pitchFamily="34" charset="0"/>
                <a:cs typeface="ＭＳ Ｐゴシック" charset="0"/>
                <a:sym typeface="Arial" charset="0"/>
              </a:rPr>
            </a:br>
            <a:r>
              <a:rPr lang="fr-FR" dirty="0">
                <a:solidFill>
                  <a:srgbClr val="FFFFFF"/>
                </a:solidFill>
                <a:latin typeface="Calibri" pitchFamily="34" charset="0"/>
                <a:cs typeface="ＭＳ Ｐゴシック" charset="0"/>
                <a:sym typeface="Arial" charset="0"/>
              </a:rPr>
              <a:t>la référence </a:t>
            </a:r>
            <a:br>
              <a:rPr lang="fr-FR" dirty="0">
                <a:solidFill>
                  <a:srgbClr val="FFFFFF"/>
                </a:solidFill>
                <a:latin typeface="Calibri" pitchFamily="34" charset="0"/>
                <a:cs typeface="ＭＳ Ｐゴシック" charset="0"/>
                <a:sym typeface="Arial" charset="0"/>
              </a:rPr>
            </a:br>
            <a:r>
              <a:rPr lang="fr-FR" dirty="0">
                <a:solidFill>
                  <a:srgbClr val="FFFFFF"/>
                </a:solidFill>
                <a:latin typeface="Calibri" pitchFamily="34" charset="0"/>
                <a:cs typeface="ＭＳ Ｐゴシック" charset="0"/>
                <a:sym typeface="Arial" charset="0"/>
              </a:rPr>
              <a:t>en termes de satisfaction client</a:t>
            </a:r>
          </a:p>
        </p:txBody>
      </p:sp>
      <p:grpSp>
        <p:nvGrpSpPr>
          <p:cNvPr id="5" name="Groupe 13"/>
          <p:cNvGrpSpPr>
            <a:grpSpLocks/>
          </p:cNvGrpSpPr>
          <p:nvPr/>
        </p:nvGrpSpPr>
        <p:grpSpPr bwMode="auto">
          <a:xfrm>
            <a:off x="2457450" y="2497138"/>
            <a:ext cx="2016125" cy="2913062"/>
            <a:chOff x="2512665" y="2003315"/>
            <a:chExt cx="2016000" cy="2914206"/>
          </a:xfrm>
        </p:grpSpPr>
        <p:pic>
          <p:nvPicPr>
            <p:cNvPr id="7" name="Image 6"/>
            <p:cNvPicPr>
              <a:picLocks noChangeAspect="1"/>
            </p:cNvPicPr>
            <p:nvPr/>
          </p:nvPicPr>
          <p:blipFill rotWithShape="1">
            <a:blip r:embed="rId7" cstate="print">
              <a:extLst/>
            </a:blip>
            <a:srcRect/>
            <a:stretch/>
          </p:blipFill>
          <p:spPr>
            <a:xfrm>
              <a:off x="2512665" y="2003315"/>
              <a:ext cx="2016000" cy="2914206"/>
            </a:xfrm>
            <a:prstGeom prst="roundRect">
              <a:avLst>
                <a:gd name="adj" fmla="val 10619"/>
              </a:avLst>
            </a:prstGeom>
          </p:spPr>
        </p:pic>
        <p:sp>
          <p:nvSpPr>
            <p:cNvPr id="38927" name="ZoneTexte 4"/>
            <p:cNvSpPr txBox="1">
              <a:spLocks noChangeArrowheads="1"/>
            </p:cNvSpPr>
            <p:nvPr/>
          </p:nvSpPr>
          <p:spPr bwMode="auto">
            <a:xfrm>
              <a:off x="2663062" y="3819263"/>
              <a:ext cx="1715203" cy="830997"/>
            </a:xfrm>
            <a:prstGeom prst="rect">
              <a:avLst/>
            </a:prstGeom>
            <a:noFill/>
            <a:ln w="9525">
              <a:noFill/>
              <a:miter lim="800000"/>
              <a:headEnd/>
              <a:tailEnd/>
            </a:ln>
          </p:spPr>
          <p:txBody>
            <a:bodyPr>
              <a:spAutoFit/>
            </a:bodyPr>
            <a:lstStyle/>
            <a:p>
              <a:pPr algn="ctr"/>
              <a:r>
                <a:rPr lang="fr-BE" sz="1200" b="1">
                  <a:solidFill>
                    <a:srgbClr val="FFFFFF"/>
                  </a:solidFill>
                  <a:latin typeface="Calibri" pitchFamily="34" charset="0"/>
                </a:rPr>
                <a:t>100,000,000 € d’investissements dans l’énergie renouvelable en 2014</a:t>
              </a:r>
            </a:p>
          </p:txBody>
        </p:sp>
      </p:grpSp>
      <p:sp>
        <p:nvSpPr>
          <p:cNvPr id="9" name="Rounded Rectangle 16"/>
          <p:cNvSpPr>
            <a:spLocks noChangeArrowheads="1"/>
          </p:cNvSpPr>
          <p:nvPr/>
        </p:nvSpPr>
        <p:spPr bwMode="auto">
          <a:xfrm>
            <a:off x="2470150" y="2479675"/>
            <a:ext cx="2016125" cy="2914650"/>
          </a:xfrm>
          <a:prstGeom prst="roundRect">
            <a:avLst>
              <a:gd name="adj" fmla="val 10159"/>
            </a:avLst>
          </a:prstGeom>
          <a:solidFill>
            <a:schemeClr val="accent5"/>
          </a:solidFill>
          <a:ln w="9525">
            <a:noFill/>
            <a:round/>
            <a:headEnd/>
            <a:tailEnd/>
          </a:ln>
          <a:effectLst/>
        </p:spPr>
        <p:txBody>
          <a:bodyPr lIns="144000" tIns="252000" rIns="0" bIns="45716"/>
          <a:lstStyle/>
          <a:p>
            <a:pPr>
              <a:buSzPct val="100000"/>
              <a:defRPr/>
            </a:pPr>
            <a:r>
              <a:rPr lang="fr-FR" dirty="0">
                <a:solidFill>
                  <a:srgbClr val="FFFFFF"/>
                </a:solidFill>
                <a:latin typeface="Calibri" pitchFamily="34" charset="0"/>
                <a:cs typeface="ＭＳ Ｐゴシック" charset="0"/>
                <a:sym typeface="Arial" charset="0"/>
              </a:rPr>
              <a:t>Développer notre leadership en énergie verte tout en optimisant </a:t>
            </a:r>
            <a:br>
              <a:rPr lang="fr-FR" dirty="0">
                <a:solidFill>
                  <a:srgbClr val="FFFFFF"/>
                </a:solidFill>
                <a:latin typeface="Calibri" pitchFamily="34" charset="0"/>
                <a:cs typeface="ＭＳ Ｐゴシック" charset="0"/>
                <a:sym typeface="Arial" charset="0"/>
              </a:rPr>
            </a:br>
            <a:r>
              <a:rPr lang="fr-FR" dirty="0">
                <a:solidFill>
                  <a:srgbClr val="FFFFFF"/>
                </a:solidFill>
                <a:latin typeface="Calibri" pitchFamily="34" charset="0"/>
                <a:cs typeface="ＭＳ Ｐゴシック" charset="0"/>
                <a:sym typeface="Arial" charset="0"/>
              </a:rPr>
              <a:t>notre mix conventionnel</a:t>
            </a:r>
          </a:p>
        </p:txBody>
      </p:sp>
      <p:sp>
        <p:nvSpPr>
          <p:cNvPr id="10" name="Rounded Rectangle 18"/>
          <p:cNvSpPr>
            <a:spLocks noChangeArrowheads="1"/>
          </p:cNvSpPr>
          <p:nvPr/>
        </p:nvSpPr>
        <p:spPr bwMode="auto">
          <a:xfrm>
            <a:off x="6748463" y="2470100"/>
            <a:ext cx="2016125" cy="2914650"/>
          </a:xfrm>
          <a:prstGeom prst="roundRect">
            <a:avLst>
              <a:gd name="adj" fmla="val 9513"/>
            </a:avLst>
          </a:prstGeom>
          <a:solidFill>
            <a:schemeClr val="accent5"/>
          </a:solidFill>
          <a:ln w="9525">
            <a:noFill/>
            <a:round/>
            <a:headEnd/>
            <a:tailEnd/>
          </a:ln>
          <a:effectLst/>
        </p:spPr>
        <p:txBody>
          <a:bodyPr lIns="144000" tIns="252000" rIns="91431" bIns="45716"/>
          <a:lstStyle/>
          <a:p>
            <a:pPr>
              <a:buSzPct val="100000"/>
              <a:defRPr/>
            </a:pPr>
            <a:r>
              <a:rPr lang="fr-FR" dirty="0">
                <a:solidFill>
                  <a:srgbClr val="FFFFFF"/>
                </a:solidFill>
                <a:latin typeface="Calibri" pitchFamily="34" charset="0"/>
                <a:cs typeface="ＭＳ Ｐゴシック" charset="0"/>
                <a:sym typeface="Arial" charset="0"/>
              </a:rPr>
              <a:t>Atteindre l’excellence opérationnelle</a:t>
            </a:r>
          </a:p>
        </p:txBody>
      </p:sp>
      <p:sp>
        <p:nvSpPr>
          <p:cNvPr id="51202" name="Titre 4"/>
          <p:cNvSpPr>
            <a:spLocks noGrp="1"/>
          </p:cNvSpPr>
          <p:nvPr>
            <p:ph type="title"/>
          </p:nvPr>
        </p:nvSpPr>
        <p:spPr>
          <a:xfrm>
            <a:off x="430213" y="260350"/>
            <a:ext cx="8275637" cy="695325"/>
          </a:xfrm>
        </p:spPr>
        <p:txBody>
          <a:bodyPr/>
          <a:lstStyle/>
          <a:p>
            <a:pPr>
              <a:defRPr/>
            </a:pPr>
            <a:r>
              <a:rPr lang="fr-BE" sz="3200" dirty="0" smtClean="0">
                <a:solidFill>
                  <a:schemeClr val="accent5"/>
                </a:solidFill>
                <a:latin typeface="Calibri" pitchFamily="34" charset="0"/>
              </a:rPr>
              <a:t>EDF LUMINUS, UN MOTEUR DE PROGRÈS</a:t>
            </a:r>
            <a:endParaRPr lang="fr-BE" sz="3200" dirty="0">
              <a:solidFill>
                <a:schemeClr val="accent5"/>
              </a:solidFill>
              <a:latin typeface="Calibri" pitchFamily="34" charset="0"/>
            </a:endParaRPr>
          </a:p>
        </p:txBody>
      </p:sp>
      <p:sp>
        <p:nvSpPr>
          <p:cNvPr id="12" name="Pentagon 19"/>
          <p:cNvSpPr>
            <a:spLocks noChangeArrowheads="1"/>
          </p:cNvSpPr>
          <p:nvPr/>
        </p:nvSpPr>
        <p:spPr bwMode="auto">
          <a:xfrm>
            <a:off x="371475" y="5451475"/>
            <a:ext cx="8393113" cy="785813"/>
          </a:xfrm>
          <a:prstGeom prst="homePlate">
            <a:avLst>
              <a:gd name="adj" fmla="val 53762"/>
            </a:avLst>
          </a:prstGeom>
          <a:solidFill>
            <a:schemeClr val="accent2"/>
          </a:solidFill>
          <a:ln>
            <a:noFill/>
            <a:headEnd/>
            <a:tailEnd/>
          </a:ln>
          <a:effectLst/>
        </p:spPr>
        <p:style>
          <a:lnRef idx="1">
            <a:schemeClr val="accent1"/>
          </a:lnRef>
          <a:fillRef idx="3">
            <a:schemeClr val="accent1"/>
          </a:fillRef>
          <a:effectRef idx="2">
            <a:schemeClr val="accent1"/>
          </a:effectRef>
          <a:fontRef idx="minor">
            <a:schemeClr val="lt1"/>
          </a:fontRef>
        </p:style>
        <p:txBody>
          <a:bodyPr wrap="none" lIns="0" tIns="45716" rIns="0" bIns="45716" anchor="ctr"/>
          <a:lstStyle/>
          <a:p>
            <a:pPr defTabSz="914448">
              <a:buSzPct val="100000"/>
              <a:defRPr/>
            </a:pPr>
            <a:r>
              <a:rPr lang="fr-FR" sz="1700" dirty="0">
                <a:solidFill>
                  <a:srgbClr val="FFFFFF"/>
                </a:solidFill>
                <a:latin typeface="Calibri" pitchFamily="34" charset="0"/>
                <a:ea typeface="ＭＳ Ｐゴシック" pitchFamily="34" charset="-128"/>
                <a:sym typeface="Arial" pitchFamily="34" charset="0"/>
              </a:rPr>
              <a:t>		Mobiliser tous les collaborateurs </a:t>
            </a:r>
            <a:br>
              <a:rPr lang="fr-FR" sz="1700" dirty="0">
                <a:solidFill>
                  <a:srgbClr val="FFFFFF"/>
                </a:solidFill>
                <a:latin typeface="Calibri" pitchFamily="34" charset="0"/>
                <a:ea typeface="ＭＳ Ｐゴシック" pitchFamily="34" charset="-128"/>
                <a:sym typeface="Arial" pitchFamily="34" charset="0"/>
              </a:rPr>
            </a:br>
            <a:r>
              <a:rPr lang="fr-FR" sz="1700" dirty="0">
                <a:solidFill>
                  <a:srgbClr val="FFFFFF"/>
                </a:solidFill>
                <a:latin typeface="Calibri" pitchFamily="34" charset="0"/>
                <a:ea typeface="ＭＳ Ｐゴシック" pitchFamily="34" charset="-128"/>
                <a:sym typeface="Arial" pitchFamily="34" charset="0"/>
              </a:rPr>
              <a:t>		et piloter la transformation autour de nos valeurs </a:t>
            </a:r>
          </a:p>
        </p:txBody>
      </p:sp>
      <p:sp>
        <p:nvSpPr>
          <p:cNvPr id="2" name="Rectangle à coins arrondis 1"/>
          <p:cNvSpPr/>
          <p:nvPr/>
        </p:nvSpPr>
        <p:spPr bwMode="auto">
          <a:xfrm>
            <a:off x="371475" y="1398588"/>
            <a:ext cx="8393113" cy="1025525"/>
          </a:xfrm>
          <a:custGeom>
            <a:avLst/>
            <a:gdLst/>
            <a:ahLst/>
            <a:cxnLst/>
            <a:rect l="l" t="t" r="r" b="b"/>
            <a:pathLst>
              <a:path w="8270874" h="1024444">
                <a:moveTo>
                  <a:pt x="170744" y="0"/>
                </a:moveTo>
                <a:lnTo>
                  <a:pt x="1105979" y="0"/>
                </a:lnTo>
                <a:lnTo>
                  <a:pt x="8100130" y="0"/>
                </a:lnTo>
                <a:lnTo>
                  <a:pt x="8270874" y="0"/>
                </a:lnTo>
                <a:lnTo>
                  <a:pt x="8270874" y="170744"/>
                </a:lnTo>
                <a:lnTo>
                  <a:pt x="8270874" y="853700"/>
                </a:lnTo>
                <a:lnTo>
                  <a:pt x="8270874" y="1024444"/>
                </a:lnTo>
                <a:lnTo>
                  <a:pt x="8100130" y="1024444"/>
                </a:lnTo>
                <a:lnTo>
                  <a:pt x="7164895" y="1024444"/>
                </a:lnTo>
                <a:lnTo>
                  <a:pt x="1105979" y="1024444"/>
                </a:lnTo>
                <a:lnTo>
                  <a:pt x="170744" y="1024444"/>
                </a:lnTo>
                <a:lnTo>
                  <a:pt x="0" y="1024444"/>
                </a:lnTo>
                <a:lnTo>
                  <a:pt x="0" y="853700"/>
                </a:lnTo>
                <a:lnTo>
                  <a:pt x="0" y="512222"/>
                </a:lnTo>
                <a:lnTo>
                  <a:pt x="0" y="170744"/>
                </a:lnTo>
                <a:cubicBezTo>
                  <a:pt x="0" y="76445"/>
                  <a:pt x="76445" y="0"/>
                  <a:pt x="170744" y="0"/>
                </a:cubicBezTo>
                <a:close/>
              </a:path>
            </a:pathLst>
          </a:custGeom>
          <a:solidFill>
            <a:schemeClr val="accent5"/>
          </a:solidFill>
          <a:ln w="9525" cap="flat" cmpd="sng" algn="ctr">
            <a:noFill/>
            <a:prstDash val="solid"/>
            <a:round/>
            <a:headEnd type="none" w="med" len="med"/>
            <a:tailEnd type="none" w="med" len="med"/>
          </a:ln>
          <a:effectLst/>
        </p:spPr>
        <p:txBody>
          <a:bodyPr anchor="ctr"/>
          <a:lstStyle/>
          <a:p>
            <a:pPr algn="ctr" defTabSz="892932" fontAlgn="auto">
              <a:spcBef>
                <a:spcPts val="0"/>
              </a:spcBef>
              <a:spcAft>
                <a:spcPts val="0"/>
              </a:spcAft>
              <a:buSzPct val="100000"/>
              <a:defRPr/>
            </a:pPr>
            <a:r>
              <a:rPr lang="fr-BE" sz="1400" dirty="0">
                <a:solidFill>
                  <a:srgbClr val="FFFFFF"/>
                </a:solidFill>
                <a:latin typeface="Calibri" pitchFamily="34" charset="0"/>
                <a:cs typeface="ＭＳ Ｐゴシック" charset="0"/>
              </a:rPr>
              <a:t>Devenir </a:t>
            </a:r>
            <a:r>
              <a:rPr lang="fr-BE" sz="1400" b="1" dirty="0">
                <a:solidFill>
                  <a:srgbClr val="FFFFFF"/>
                </a:solidFill>
                <a:latin typeface="Calibri" pitchFamily="34" charset="0"/>
                <a:cs typeface="ＭＳ Ｐゴシック" charset="0"/>
              </a:rPr>
              <a:t>l’entreprise d’énergie intégrée </a:t>
            </a:r>
            <a:r>
              <a:rPr lang="fr-BE" sz="1400" dirty="0">
                <a:solidFill>
                  <a:srgbClr val="FFFFFF"/>
                </a:solidFill>
                <a:latin typeface="Calibri" pitchFamily="34" charset="0"/>
                <a:cs typeface="ＭＳ Ｐゴシック" charset="0"/>
              </a:rPr>
              <a:t>préférée, offrant des </a:t>
            </a:r>
            <a:r>
              <a:rPr lang="fr-BE" sz="1400" b="1" dirty="0">
                <a:solidFill>
                  <a:srgbClr val="FFFFFF"/>
                </a:solidFill>
                <a:latin typeface="Calibri" pitchFamily="34" charset="0"/>
                <a:cs typeface="ＭＳ Ｐゴシック" charset="0"/>
              </a:rPr>
              <a:t>solutions innovantes et durables</a:t>
            </a:r>
            <a:r>
              <a:rPr lang="fr-BE" sz="1400" dirty="0">
                <a:solidFill>
                  <a:srgbClr val="FFFFFF"/>
                </a:solidFill>
                <a:latin typeface="Calibri" pitchFamily="34" charset="0"/>
                <a:cs typeface="ＭＳ Ｐゴシック" charset="0"/>
              </a:rPr>
              <a:t>,                  </a:t>
            </a:r>
            <a:br>
              <a:rPr lang="fr-BE" sz="1400" dirty="0">
                <a:solidFill>
                  <a:srgbClr val="FFFFFF"/>
                </a:solidFill>
                <a:latin typeface="Calibri" pitchFamily="34" charset="0"/>
                <a:cs typeface="ＭＳ Ｐゴシック" charset="0"/>
              </a:rPr>
            </a:br>
            <a:r>
              <a:rPr lang="fr-BE" sz="1400" dirty="0">
                <a:solidFill>
                  <a:srgbClr val="FFFFFF"/>
                </a:solidFill>
                <a:latin typeface="Calibri" pitchFamily="34" charset="0"/>
                <a:cs typeface="ＭＳ Ｐゴシック" charset="0"/>
              </a:rPr>
              <a:t>et assurant le </a:t>
            </a:r>
            <a:r>
              <a:rPr lang="fr-BE" sz="1400" b="1" dirty="0">
                <a:solidFill>
                  <a:srgbClr val="FFFFFF"/>
                </a:solidFill>
                <a:latin typeface="Calibri" pitchFamily="34" charset="0"/>
                <a:cs typeface="ＭＳ Ｐゴシック" charset="0"/>
              </a:rPr>
              <a:t>meilleur service </a:t>
            </a:r>
            <a:r>
              <a:rPr lang="fr-BE" sz="1400" dirty="0">
                <a:solidFill>
                  <a:srgbClr val="FFFFFF"/>
                </a:solidFill>
                <a:latin typeface="Calibri" pitchFamily="34" charset="0"/>
                <a:cs typeface="ＭＳ Ｐゴシック" charset="0"/>
              </a:rPr>
              <a:t>à nos clients</a:t>
            </a:r>
          </a:p>
          <a:p>
            <a:pPr algn="ctr" defTabSz="892932" fontAlgn="auto">
              <a:spcBef>
                <a:spcPts val="0"/>
              </a:spcBef>
              <a:spcAft>
                <a:spcPts val="0"/>
              </a:spcAft>
              <a:buSzPct val="100000"/>
              <a:defRPr/>
            </a:pPr>
            <a:r>
              <a:rPr lang="fr-BE" sz="1400" dirty="0">
                <a:solidFill>
                  <a:srgbClr val="FFFFFF"/>
                </a:solidFill>
                <a:latin typeface="Calibri" pitchFamily="34" charset="0"/>
                <a:cs typeface="ＭＳ Ｐゴシック" charset="0"/>
              </a:rPr>
              <a:t>Renforcer notre </a:t>
            </a:r>
            <a:r>
              <a:rPr lang="fr-BE" sz="1400" b="1" dirty="0">
                <a:solidFill>
                  <a:srgbClr val="FFFFFF"/>
                </a:solidFill>
                <a:latin typeface="Calibri" pitchFamily="34" charset="0"/>
                <a:cs typeface="ＭＳ Ｐゴシック" charset="0"/>
              </a:rPr>
              <a:t>ancrage local </a:t>
            </a:r>
            <a:r>
              <a:rPr lang="fr-BE" sz="1400" dirty="0">
                <a:solidFill>
                  <a:srgbClr val="FFFFFF"/>
                </a:solidFill>
                <a:latin typeface="Calibri" pitchFamily="34" charset="0"/>
                <a:cs typeface="ＭＳ Ｐゴシック" charset="0"/>
              </a:rPr>
              <a:t>tout en bénéficiant de notre </a:t>
            </a:r>
            <a:r>
              <a:rPr lang="fr-BE" sz="1400" b="1" dirty="0">
                <a:solidFill>
                  <a:srgbClr val="FFFFFF"/>
                </a:solidFill>
                <a:latin typeface="Calibri" pitchFamily="34" charset="0"/>
                <a:cs typeface="ＭＳ Ｐゴシック" charset="0"/>
              </a:rPr>
              <a:t>intégration au sein du Groupe EDF</a:t>
            </a:r>
          </a:p>
        </p:txBody>
      </p:sp>
      <p:pic>
        <p:nvPicPr>
          <p:cNvPr id="26" name="Picture 2" descr="Top_Employer_2014">
            <a:hlinkClick r:id="rId8"/>
          </p:cNvPr>
          <p:cNvPicPr>
            <a:picLocks noChangeAspect="1" noChangeArrowheads="1"/>
          </p:cNvPicPr>
          <p:nvPr/>
        </p:nvPicPr>
        <p:blipFill>
          <a:blip r:embed="rId9" cstate="print"/>
          <a:srcRect/>
          <a:stretch>
            <a:fillRect/>
          </a:stretch>
        </p:blipFill>
        <p:spPr bwMode="auto">
          <a:xfrm>
            <a:off x="547688" y="5500688"/>
            <a:ext cx="1524000" cy="6858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8"/>
                                        </p:tgtEl>
                                        <p:attrNameLst>
                                          <p:attrName>ppt_h</p:attrName>
                                        </p:attrNameLst>
                                      </p:cBhvr>
                                      <p:tavLst>
                                        <p:tav tm="0">
                                          <p:val>
                                            <p:strVal val="ppt_h"/>
                                          </p:val>
                                        </p:tav>
                                        <p:tav tm="100000">
                                          <p:val>
                                            <p:strVal val="ppt_h"/>
                                          </p:val>
                                        </p:tav>
                                      </p:tavLst>
                                    </p:anim>
                                    <p:set>
                                      <p:cBhvr>
                                        <p:cTn id="9" dur="1" fill="hold">
                                          <p:stCondLst>
                                            <p:cond delay="999"/>
                                          </p:stCondLst>
                                        </p:cTn>
                                        <p:tgtEl>
                                          <p:spTgt spid="8"/>
                                        </p:tgtEl>
                                        <p:attrNameLst>
                                          <p:attrName>style.visibility</p:attrName>
                                        </p:attrNameLst>
                                      </p:cBhvr>
                                      <p:to>
                                        <p:strVal val="hidden"/>
                                      </p:to>
                                    </p:set>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ppt_w</p:attrName>
                                        </p:attrNameLst>
                                      </p:cBhvr>
                                      <p:tavLst>
                                        <p:tav tm="0" fmla="#ppt_w*sin(2.5*pi*$)">
                                          <p:val>
                                            <p:fltVal val="0"/>
                                          </p:val>
                                        </p:tav>
                                        <p:tav tm="100000">
                                          <p:val>
                                            <p:fltVal val="1"/>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grpId="0" nodeType="clickEffect">
                                  <p:stCondLst>
                                    <p:cond delay="0"/>
                                  </p:stCondLst>
                                  <p:childTnLst>
                                    <p:animEffect transition="out" filter="fade">
                                      <p:cBhvr>
                                        <p:cTn id="18" dur="1000"/>
                                        <p:tgtEl>
                                          <p:spTgt spid="9"/>
                                        </p:tgtEl>
                                      </p:cBhvr>
                                    </p:animEffect>
                                    <p:anim calcmode="lin" valueType="num">
                                      <p:cBhvr>
                                        <p:cTn id="19" dur="1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1000"/>
                                        <p:tgtEl>
                                          <p:spTgt spid="9"/>
                                        </p:tgtEl>
                                        <p:attrNameLst>
                                          <p:attrName>ppt_h</p:attrName>
                                        </p:attrNameLst>
                                      </p:cBhvr>
                                      <p:tavLst>
                                        <p:tav tm="0">
                                          <p:val>
                                            <p:strVal val="ppt_h"/>
                                          </p:val>
                                        </p:tav>
                                        <p:tav tm="100000">
                                          <p:val>
                                            <p:strVal val="ppt_h"/>
                                          </p:val>
                                        </p:tav>
                                      </p:tavLst>
                                    </p:anim>
                                    <p:set>
                                      <p:cBhvr>
                                        <p:cTn id="21" dur="1" fill="hold">
                                          <p:stCondLst>
                                            <p:cond delay="999"/>
                                          </p:stCondLst>
                                        </p:cTn>
                                        <p:tgtEl>
                                          <p:spTgt spid="9"/>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ppt_w</p:attrName>
                                        </p:attrNameLst>
                                      </p:cBhvr>
                                      <p:tavLst>
                                        <p:tav tm="0" fmla="#ppt_w*sin(2.5*pi*$)">
                                          <p:val>
                                            <p:fltVal val="0"/>
                                          </p:val>
                                        </p:tav>
                                        <p:tav tm="100000">
                                          <p:val>
                                            <p:fltVal val="1"/>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xit" presetSubtype="0" fill="hold" grpId="0" nodeType="clickEffect">
                                  <p:stCondLst>
                                    <p:cond delay="0"/>
                                  </p:stCondLst>
                                  <p:childTnLst>
                                    <p:animEffect transition="out" filter="fade">
                                      <p:cBhvr>
                                        <p:cTn id="30" dur="1000"/>
                                        <p:tgtEl>
                                          <p:spTgt spid="11"/>
                                        </p:tgtEl>
                                      </p:cBhvr>
                                    </p:animEffect>
                                    <p:anim calcmode="lin" valueType="num">
                                      <p:cBhvr>
                                        <p:cTn id="31" dur="1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1000"/>
                                        <p:tgtEl>
                                          <p:spTgt spid="11"/>
                                        </p:tgtEl>
                                        <p:attrNameLst>
                                          <p:attrName>ppt_h</p:attrName>
                                        </p:attrNameLst>
                                      </p:cBhvr>
                                      <p:tavLst>
                                        <p:tav tm="0">
                                          <p:val>
                                            <p:strVal val="ppt_h"/>
                                          </p:val>
                                        </p:tav>
                                        <p:tav tm="100000">
                                          <p:val>
                                            <p:strVal val="ppt_h"/>
                                          </p:val>
                                        </p:tav>
                                      </p:tavLst>
                                    </p:anim>
                                    <p:set>
                                      <p:cBhvr>
                                        <p:cTn id="33" dur="1" fill="hold">
                                          <p:stCondLst>
                                            <p:cond delay="999"/>
                                          </p:stCondLst>
                                        </p:cTn>
                                        <p:tgtEl>
                                          <p:spTgt spid="11"/>
                                        </p:tgtEl>
                                        <p:attrNameLst>
                                          <p:attrName>style.visibility</p:attrName>
                                        </p:attrNameLst>
                                      </p:cBhvr>
                                      <p:to>
                                        <p:strVal val="hidden"/>
                                      </p:to>
                                    </p:set>
                                  </p:childTnLst>
                                </p:cTn>
                              </p:par>
                              <p:par>
                                <p:cTn id="34" presetID="45"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ppt_w</p:attrName>
                                        </p:attrNameLst>
                                      </p:cBhvr>
                                      <p:tavLst>
                                        <p:tav tm="0" fmla="#ppt_w*sin(2.5*pi*$)">
                                          <p:val>
                                            <p:fltVal val="0"/>
                                          </p:val>
                                        </p:tav>
                                        <p:tav tm="100000">
                                          <p:val>
                                            <p:fltVal val="1"/>
                                          </p:val>
                                        </p:tav>
                                      </p:tavLst>
                                    </p:anim>
                                    <p:anim calcmode="lin" valueType="num">
                                      <p:cBhvr>
                                        <p:cTn id="38" dur="1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xit" presetSubtype="0" fill="hold" grpId="0" nodeType="clickEffect">
                                  <p:stCondLst>
                                    <p:cond delay="0"/>
                                  </p:stCondLst>
                                  <p:childTnLst>
                                    <p:animEffect transition="out" filter="fade">
                                      <p:cBhvr>
                                        <p:cTn id="42" dur="1000"/>
                                        <p:tgtEl>
                                          <p:spTgt spid="10"/>
                                        </p:tgtEl>
                                      </p:cBhvr>
                                    </p:animEffect>
                                    <p:anim calcmode="lin" valueType="num">
                                      <p:cBhvr>
                                        <p:cTn id="43"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 dur="1000"/>
                                        <p:tgtEl>
                                          <p:spTgt spid="10"/>
                                        </p:tgtEl>
                                        <p:attrNameLst>
                                          <p:attrName>ppt_h</p:attrName>
                                        </p:attrNameLst>
                                      </p:cBhvr>
                                      <p:tavLst>
                                        <p:tav tm="0">
                                          <p:val>
                                            <p:strVal val="ppt_h"/>
                                          </p:val>
                                        </p:tav>
                                        <p:tav tm="100000">
                                          <p:val>
                                            <p:strVal val="ppt_h"/>
                                          </p:val>
                                        </p:tav>
                                      </p:tavLst>
                                    </p:anim>
                                    <p:set>
                                      <p:cBhvr>
                                        <p:cTn id="45" dur="1" fill="hold">
                                          <p:stCondLst>
                                            <p:cond delay="999"/>
                                          </p:stCondLst>
                                        </p:cTn>
                                        <p:tgtEl>
                                          <p:spTgt spid="10"/>
                                        </p:tgtEl>
                                        <p:attrNameLst>
                                          <p:attrName>style.visibility</p:attrName>
                                        </p:attrNameLst>
                                      </p:cBhvr>
                                      <p:to>
                                        <p:strVal val="hidden"/>
                                      </p:to>
                                    </p:set>
                                  </p:childTnLst>
                                </p:cTn>
                              </p:par>
                              <p:par>
                                <p:cTn id="46" presetID="45"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ppt_w</p:attrName>
                                        </p:attrNameLst>
                                      </p:cBhvr>
                                      <p:tavLst>
                                        <p:tav tm="0" fmla="#ppt_w*sin(2.5*pi*$)">
                                          <p:val>
                                            <p:fltVal val="0"/>
                                          </p:val>
                                        </p:tav>
                                        <p:tav tm="100000">
                                          <p:val>
                                            <p:fltVal val="1"/>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fill="hold"/>
                                        <p:tgtEl>
                                          <p:spTgt spid="12"/>
                                        </p:tgtEl>
                                        <p:attrNameLst>
                                          <p:attrName>ppt_x</p:attrName>
                                        </p:attrNameLst>
                                      </p:cBhvr>
                                      <p:tavLst>
                                        <p:tav tm="0">
                                          <p:val>
                                            <p:strVal val="0-#ppt_w/2"/>
                                          </p:val>
                                        </p:tav>
                                        <p:tav tm="100000">
                                          <p:val>
                                            <p:strVal val="#ppt_x"/>
                                          </p:val>
                                        </p:tav>
                                      </p:tavLst>
                                    </p:anim>
                                    <p:anim calcmode="lin" valueType="num">
                                      <p:cBhvr additive="base">
                                        <p:cTn id="56" dur="1000" fill="hold"/>
                                        <p:tgtEl>
                                          <p:spTgt spid="12"/>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nodeType="afterEffect">
                                  <p:stCondLst>
                                    <p:cond delay="5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 grpId="0" animBg="1"/>
      <p:bldP spid="8"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925" y="115888"/>
            <a:ext cx="8497888" cy="1143000"/>
          </a:xfrm>
        </p:spPr>
        <p:txBody>
          <a:bodyPr rtlCol="0">
            <a:noAutofit/>
          </a:bodyPr>
          <a:lstStyle/>
          <a:p>
            <a:pPr algn="l" fontAlgn="auto">
              <a:spcAft>
                <a:spcPts val="0"/>
              </a:spcAft>
              <a:defRPr/>
            </a:pPr>
            <a:r>
              <a:rPr lang="nl-BE" sz="3200" kern="0" cap="all" dirty="0" smtClean="0">
                <a:solidFill>
                  <a:srgbClr val="F79646">
                    <a:lumMod val="75000"/>
                  </a:srgbClr>
                </a:solidFill>
                <a:cs typeface="Arial" panose="020B0604020202020204" pitchFamily="34" charset="0"/>
              </a:rPr>
              <a:t>EDF </a:t>
            </a:r>
            <a:r>
              <a:rPr lang="nl-BE" sz="3200" kern="0" cap="all" dirty="0" err="1" smtClean="0">
                <a:solidFill>
                  <a:srgbClr val="F79646">
                    <a:lumMod val="75000"/>
                  </a:srgbClr>
                </a:solidFill>
                <a:cs typeface="Arial" panose="020B0604020202020204" pitchFamily="34" charset="0"/>
              </a:rPr>
              <a:t>Luminus</a:t>
            </a:r>
            <a:r>
              <a:rPr lang="nl-BE" sz="3200" kern="0" cap="all" dirty="0" smtClean="0">
                <a:solidFill>
                  <a:srgbClr val="F79646">
                    <a:lumMod val="75000"/>
                  </a:srgbClr>
                </a:solidFill>
                <a:cs typeface="Arial" panose="020B0604020202020204" pitchFamily="34" charset="0"/>
              </a:rPr>
              <a:t> </a:t>
            </a:r>
            <a:r>
              <a:rPr lang="fr-FR" sz="3200" kern="0" cap="all" dirty="0" smtClean="0">
                <a:solidFill>
                  <a:srgbClr val="F79646">
                    <a:lumMod val="75000"/>
                  </a:srgbClr>
                </a:solidFill>
                <a:cs typeface="Arial" panose="020B0604020202020204" pitchFamily="34" charset="0"/>
              </a:rPr>
              <a:t>acquiert </a:t>
            </a:r>
            <a:r>
              <a:rPr lang="fr-FR" sz="3200" kern="0" cap="all" dirty="0">
                <a:solidFill>
                  <a:srgbClr val="F79646">
                    <a:lumMod val="75000"/>
                  </a:srgbClr>
                </a:solidFill>
                <a:cs typeface="Arial" panose="020B0604020202020204" pitchFamily="34" charset="0"/>
              </a:rPr>
              <a:t>UNE PARTICIPATION majoritaire DANS </a:t>
            </a:r>
            <a:r>
              <a:rPr lang="fr-FR" sz="3200" kern="0" cap="all" dirty="0" err="1">
                <a:solidFill>
                  <a:srgbClr val="F79646">
                    <a:lumMod val="75000"/>
                  </a:srgbClr>
                </a:solidFill>
                <a:cs typeface="Arial" panose="020B0604020202020204" pitchFamily="34" charset="0"/>
              </a:rPr>
              <a:t>dAUVISTER</a:t>
            </a:r>
            <a:r>
              <a:rPr lang="fr-FR" sz="3200" kern="0" cap="all" dirty="0">
                <a:solidFill>
                  <a:srgbClr val="F79646">
                    <a:lumMod val="75000"/>
                  </a:srgbClr>
                </a:solidFill>
                <a:cs typeface="Arial" panose="020B0604020202020204" pitchFamily="34" charset="0"/>
              </a:rPr>
              <a:t> SA</a:t>
            </a:r>
            <a:endParaRPr lang="fr-BE" sz="3200" kern="0" cap="all" dirty="0">
              <a:solidFill>
                <a:schemeClr val="accent6">
                  <a:lumMod val="75000"/>
                </a:schemeClr>
              </a:solidFill>
              <a:cs typeface="Arial"/>
            </a:endParaRPr>
          </a:p>
        </p:txBody>
      </p:sp>
      <p:sp>
        <p:nvSpPr>
          <p:cNvPr id="3" name="Espace réservé du contenu 2"/>
          <p:cNvSpPr>
            <a:spLocks noGrp="1"/>
          </p:cNvSpPr>
          <p:nvPr>
            <p:ph idx="1"/>
          </p:nvPr>
        </p:nvSpPr>
        <p:spPr>
          <a:xfrm>
            <a:off x="4643438" y="1317402"/>
            <a:ext cx="4357687" cy="4487862"/>
          </a:xfrm>
        </p:spPr>
        <p:txBody>
          <a:bodyPr rtlCol="0">
            <a:noAutofit/>
          </a:bodyPr>
          <a:lstStyle/>
          <a:p>
            <a:pPr fontAlgn="auto">
              <a:spcAft>
                <a:spcPts val="0"/>
              </a:spcAft>
              <a:buClr>
                <a:schemeClr val="accent6"/>
              </a:buClr>
              <a:buFont typeface="Wingdings" pitchFamily="2" charset="2"/>
              <a:buChar char="§"/>
              <a:defRPr/>
            </a:pPr>
            <a:endParaRPr lang="fr-FR" sz="1000" dirty="0" smtClean="0">
              <a:latin typeface="+mj-lt"/>
              <a:cs typeface="Arial" panose="020B0604020202020204" pitchFamily="34" charset="0"/>
            </a:endParaRPr>
          </a:p>
          <a:p>
            <a:pPr marL="0" indent="0" fontAlgn="auto">
              <a:spcAft>
                <a:spcPts val="0"/>
              </a:spcAft>
              <a:buClr>
                <a:schemeClr val="accent6"/>
              </a:buClr>
              <a:buNone/>
              <a:defRPr/>
            </a:pPr>
            <a:r>
              <a:rPr lang="nl-NL" sz="2000" b="1" dirty="0" err="1" smtClean="0">
                <a:latin typeface="+mj-lt"/>
                <a:cs typeface="Arial"/>
              </a:rPr>
              <a:t>Dauvister</a:t>
            </a:r>
            <a:r>
              <a:rPr lang="nl-NL" sz="2000" b="1" dirty="0" smtClean="0">
                <a:latin typeface="+mj-lt"/>
                <a:cs typeface="Arial"/>
              </a:rPr>
              <a:t> :</a:t>
            </a:r>
            <a:r>
              <a:rPr lang="nl-NL" sz="1000" b="1" dirty="0" smtClean="0">
                <a:latin typeface="+mj-lt"/>
                <a:cs typeface="Arial"/>
              </a:rPr>
              <a:t/>
            </a:r>
            <a:br>
              <a:rPr lang="nl-NL" sz="1000" b="1" dirty="0" smtClean="0">
                <a:latin typeface="+mj-lt"/>
                <a:cs typeface="Arial"/>
              </a:rPr>
            </a:br>
            <a:r>
              <a:rPr lang="fr-FR" sz="2000" kern="0" cap="all" dirty="0">
                <a:solidFill>
                  <a:srgbClr val="F79646">
                    <a:lumMod val="75000"/>
                  </a:srgbClr>
                </a:solidFill>
                <a:cs typeface="Arial" panose="020B0604020202020204" pitchFamily="34" charset="0"/>
              </a:rPr>
              <a:t>SPÉCIALISTE EN EFFICACITÉ ÉNERGÉTIQUE</a:t>
            </a:r>
            <a:endParaRPr lang="fr-FR" sz="2000" dirty="0">
              <a:latin typeface="+mj-lt"/>
              <a:cs typeface="Arial"/>
            </a:endParaRPr>
          </a:p>
          <a:p>
            <a:pPr marL="0" lvl="1" indent="0" fontAlgn="auto">
              <a:spcAft>
                <a:spcPts val="0"/>
              </a:spcAft>
              <a:buClr>
                <a:schemeClr val="accent6"/>
              </a:buClr>
              <a:buNone/>
              <a:defRPr/>
            </a:pPr>
            <a:endParaRPr lang="fr-FR" sz="1400" dirty="0">
              <a:latin typeface="+mj-lt"/>
              <a:cs typeface="Arial"/>
            </a:endParaRPr>
          </a:p>
          <a:p>
            <a:pPr fontAlgn="auto">
              <a:spcAft>
                <a:spcPts val="0"/>
              </a:spcAft>
              <a:buClr>
                <a:schemeClr val="accent6"/>
              </a:buClr>
              <a:buFont typeface="Wingdings" pitchFamily="2" charset="2"/>
              <a:buChar char="§"/>
              <a:defRPr/>
            </a:pPr>
            <a:r>
              <a:rPr lang="fr-FR" sz="2000" dirty="0">
                <a:latin typeface="+mj-lt"/>
                <a:cs typeface="Arial"/>
              </a:rPr>
              <a:t>vente,  étude, installation et maintenance de technologies </a:t>
            </a:r>
            <a:r>
              <a:rPr lang="fr-FR" sz="2000" dirty="0" smtClean="0">
                <a:latin typeface="+mj-lt"/>
                <a:cs typeface="Arial"/>
              </a:rPr>
              <a:t>d’efficacité énergétique</a:t>
            </a:r>
            <a:endParaRPr lang="fr-FR" sz="2000" dirty="0">
              <a:latin typeface="+mj-lt"/>
              <a:cs typeface="Arial"/>
            </a:endParaRPr>
          </a:p>
          <a:p>
            <a:pPr fontAlgn="auto">
              <a:spcAft>
                <a:spcPts val="0"/>
              </a:spcAft>
              <a:buClr>
                <a:schemeClr val="accent6"/>
              </a:buClr>
              <a:buFont typeface="Wingdings" pitchFamily="2" charset="2"/>
              <a:buChar char="§"/>
              <a:defRPr/>
            </a:pPr>
            <a:r>
              <a:rPr lang="fr-FR" sz="2000" dirty="0" smtClean="0">
                <a:latin typeface="+mj-lt"/>
                <a:cs typeface="Arial"/>
              </a:rPr>
              <a:t>à la pointe de l’innovation</a:t>
            </a:r>
            <a:endParaRPr lang="fr-FR" sz="2000" dirty="0" smtClean="0">
              <a:latin typeface="+mj-lt"/>
              <a:cs typeface="Arial"/>
            </a:endParaRPr>
          </a:p>
          <a:p>
            <a:pPr fontAlgn="auto">
              <a:spcAft>
                <a:spcPts val="0"/>
              </a:spcAft>
              <a:buClr>
                <a:schemeClr val="accent6"/>
              </a:buClr>
              <a:buFont typeface="Wingdings" pitchFamily="2" charset="2"/>
              <a:buChar char="§"/>
              <a:defRPr/>
            </a:pPr>
            <a:r>
              <a:rPr lang="fr-FR" sz="2000" dirty="0" smtClean="0">
                <a:latin typeface="+mj-lt"/>
                <a:cs typeface="Arial"/>
              </a:rPr>
              <a:t>emploie </a:t>
            </a:r>
            <a:r>
              <a:rPr lang="fr-FR" sz="2000" dirty="0">
                <a:latin typeface="+mj-lt"/>
                <a:cs typeface="Arial"/>
              </a:rPr>
              <a:t>52 personnes </a:t>
            </a:r>
          </a:p>
          <a:p>
            <a:pPr fontAlgn="auto">
              <a:spcAft>
                <a:spcPts val="0"/>
              </a:spcAft>
              <a:buClr>
                <a:schemeClr val="accent6"/>
              </a:buClr>
              <a:buFont typeface="Wingdings" pitchFamily="2" charset="2"/>
              <a:buChar char="§"/>
              <a:defRPr/>
            </a:pPr>
            <a:r>
              <a:rPr lang="fr-FR" sz="2000" dirty="0">
                <a:latin typeface="+mj-lt"/>
                <a:cs typeface="Arial"/>
              </a:rPr>
              <a:t>chiffre d’affaires de 8 M d’€ en 2014</a:t>
            </a:r>
          </a:p>
          <a:p>
            <a:pPr fontAlgn="auto">
              <a:spcAft>
                <a:spcPts val="0"/>
              </a:spcAft>
              <a:buClr>
                <a:schemeClr val="accent6"/>
              </a:buClr>
              <a:buFont typeface="Wingdings" pitchFamily="2" charset="2"/>
              <a:buChar char="§"/>
              <a:defRPr/>
            </a:pPr>
            <a:r>
              <a:rPr lang="fr-FR" sz="2000" dirty="0">
                <a:latin typeface="+mj-lt"/>
                <a:cs typeface="Arial"/>
              </a:rPr>
              <a:t>ancrage liégeois </a:t>
            </a:r>
            <a:r>
              <a:rPr lang="fr-FR" sz="2000" dirty="0" smtClean="0">
                <a:latin typeface="+mj-lt"/>
                <a:cs typeface="Arial"/>
              </a:rPr>
              <a:t>fort</a:t>
            </a:r>
          </a:p>
          <a:p>
            <a:pPr marL="0" indent="0" fontAlgn="auto">
              <a:spcAft>
                <a:spcPts val="0"/>
              </a:spcAft>
              <a:buClr>
                <a:schemeClr val="accent6"/>
              </a:buClr>
              <a:buNone/>
              <a:defRPr/>
            </a:pPr>
            <a:r>
              <a:rPr lang="nl-NL" sz="2000" dirty="0">
                <a:latin typeface="+mj-lt"/>
                <a:cs typeface="Arial"/>
              </a:rPr>
              <a:t/>
            </a:r>
            <a:br>
              <a:rPr lang="nl-NL" sz="2000" dirty="0">
                <a:latin typeface="+mj-lt"/>
                <a:cs typeface="Arial"/>
              </a:rPr>
            </a:br>
            <a:endParaRPr lang="fr-BE" sz="2000" dirty="0">
              <a:latin typeface="+mj-lt"/>
              <a:cs typeface="Arial"/>
            </a:endParaRPr>
          </a:p>
          <a:p>
            <a:pPr fontAlgn="auto">
              <a:spcAft>
                <a:spcPts val="0"/>
              </a:spcAft>
              <a:buClr>
                <a:schemeClr val="accent6"/>
              </a:buClr>
              <a:buFont typeface="Wingdings" pitchFamily="2" charset="2"/>
              <a:buChar char="§"/>
              <a:defRPr/>
            </a:pPr>
            <a:endParaRPr lang="en-US" sz="1000" dirty="0">
              <a:latin typeface="+mj-lt"/>
              <a:cs typeface="Arial" pitchFamily="34" charset="0"/>
            </a:endParaRPr>
          </a:p>
        </p:txBody>
      </p:sp>
      <p:sp>
        <p:nvSpPr>
          <p:cNvPr id="6" name="Espace réservé du contenu 2"/>
          <p:cNvSpPr txBox="1">
            <a:spLocks/>
          </p:cNvSpPr>
          <p:nvPr/>
        </p:nvSpPr>
        <p:spPr>
          <a:xfrm>
            <a:off x="496039" y="1528763"/>
            <a:ext cx="3598862" cy="3740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accent6"/>
              </a:buClr>
              <a:buFont typeface="Arial" pitchFamily="34" charset="0"/>
              <a:buNone/>
              <a:defRPr/>
            </a:pPr>
            <a:r>
              <a:rPr lang="fr-FR" sz="2000" b="1" dirty="0" smtClean="0">
                <a:latin typeface="+mj-lt"/>
                <a:cs typeface="Arial"/>
              </a:rPr>
              <a:t>EDF Luminus </a:t>
            </a:r>
            <a:r>
              <a:rPr lang="fr-FR" sz="2000" dirty="0" smtClean="0">
                <a:latin typeface="+mj-lt"/>
                <a:cs typeface="Arial"/>
              </a:rPr>
              <a:t>: </a:t>
            </a:r>
            <a:br>
              <a:rPr lang="fr-FR" sz="2000" dirty="0" smtClean="0">
                <a:latin typeface="+mj-lt"/>
                <a:cs typeface="Arial"/>
              </a:rPr>
            </a:br>
            <a:r>
              <a:rPr lang="fr-FR" sz="2000" kern="0" cap="all" dirty="0">
                <a:solidFill>
                  <a:srgbClr val="F79646">
                    <a:lumMod val="75000"/>
                  </a:srgbClr>
                </a:solidFill>
                <a:cs typeface="Arial" panose="020B0604020202020204" pitchFamily="34" charset="0"/>
              </a:rPr>
              <a:t>le client au cœur de toutes nos actions</a:t>
            </a:r>
          </a:p>
          <a:p>
            <a:pPr fontAlgn="auto">
              <a:spcAft>
                <a:spcPts val="0"/>
              </a:spcAft>
              <a:buClr>
                <a:schemeClr val="accent6"/>
              </a:buClr>
              <a:buFont typeface="Wingdings" pitchFamily="2" charset="2"/>
              <a:buChar char="§"/>
              <a:defRPr/>
            </a:pPr>
            <a:endParaRPr lang="fr-FR" sz="1600" dirty="0" smtClean="0">
              <a:latin typeface="+mj-lt"/>
              <a:cs typeface="Arial"/>
            </a:endParaRPr>
          </a:p>
          <a:p>
            <a:pPr fontAlgn="auto">
              <a:spcAft>
                <a:spcPts val="0"/>
              </a:spcAft>
              <a:buClr>
                <a:schemeClr val="accent6"/>
              </a:buClr>
              <a:buFont typeface="Wingdings" pitchFamily="2" charset="2"/>
              <a:buChar char="§"/>
              <a:defRPr/>
            </a:pPr>
            <a:r>
              <a:rPr lang="fr-FR" sz="2000" dirty="0">
                <a:latin typeface="+mj-lt"/>
                <a:cs typeface="Arial"/>
              </a:rPr>
              <a:t>1.700.000 clients</a:t>
            </a:r>
          </a:p>
          <a:p>
            <a:pPr fontAlgn="auto">
              <a:spcAft>
                <a:spcPts val="0"/>
              </a:spcAft>
              <a:buClr>
                <a:schemeClr val="accent6"/>
              </a:buClr>
              <a:buFont typeface="Wingdings" pitchFamily="2" charset="2"/>
              <a:buChar char="§"/>
              <a:defRPr/>
            </a:pPr>
            <a:r>
              <a:rPr lang="fr-FR" sz="2000" dirty="0">
                <a:latin typeface="+mj-lt"/>
                <a:cs typeface="Arial"/>
              </a:rPr>
              <a:t>20% de parts de marché</a:t>
            </a:r>
          </a:p>
          <a:p>
            <a:pPr fontAlgn="auto">
              <a:spcAft>
                <a:spcPts val="0"/>
              </a:spcAft>
              <a:buClr>
                <a:schemeClr val="accent6"/>
              </a:buClr>
              <a:buFont typeface="Wingdings" pitchFamily="2" charset="2"/>
              <a:buChar char="§"/>
              <a:defRPr/>
            </a:pPr>
            <a:r>
              <a:rPr lang="fr-FR" sz="2000" dirty="0">
                <a:latin typeface="+mj-lt"/>
                <a:cs typeface="Arial"/>
              </a:rPr>
              <a:t>« Service 5 étoiles »</a:t>
            </a:r>
          </a:p>
          <a:p>
            <a:pPr fontAlgn="auto">
              <a:spcAft>
                <a:spcPts val="0"/>
              </a:spcAft>
              <a:buClr>
                <a:schemeClr val="accent6"/>
              </a:buClr>
              <a:buFont typeface="Wingdings" pitchFamily="2" charset="2"/>
              <a:buChar char="§"/>
              <a:defRPr/>
            </a:pPr>
            <a:r>
              <a:rPr lang="fr-FR" sz="2000" dirty="0" smtClean="0">
                <a:latin typeface="+mj-lt"/>
                <a:cs typeface="Arial"/>
              </a:rPr>
              <a:t>100.000 clients </a:t>
            </a:r>
            <a:r>
              <a:rPr lang="fr-FR" sz="2000" dirty="0" err="1" smtClean="0">
                <a:latin typeface="+mj-lt"/>
                <a:cs typeface="Arial"/>
              </a:rPr>
              <a:t>Luminus</a:t>
            </a:r>
            <a:r>
              <a:rPr lang="fr-FR" sz="2000" dirty="0" smtClean="0">
                <a:latin typeface="+mj-lt"/>
                <a:cs typeface="Arial"/>
              </a:rPr>
              <a:t> achètent nos services énergétiques</a:t>
            </a:r>
          </a:p>
          <a:p>
            <a:pPr fontAlgn="auto">
              <a:spcAft>
                <a:spcPts val="0"/>
              </a:spcAft>
              <a:buClr>
                <a:schemeClr val="accent6"/>
              </a:buClr>
              <a:buFont typeface="Wingdings" pitchFamily="2" charset="2"/>
              <a:buChar char="§"/>
              <a:defRPr/>
            </a:pPr>
            <a:endParaRPr lang="fr-FR" sz="2000" b="1" dirty="0">
              <a:latin typeface="+mj-lt"/>
              <a:cs typeface="Arial"/>
            </a:endParaRPr>
          </a:p>
        </p:txBody>
      </p:sp>
      <p:sp>
        <p:nvSpPr>
          <p:cNvPr id="7" name="ZoneTexte 6"/>
          <p:cNvSpPr txBox="1"/>
          <p:nvPr/>
        </p:nvSpPr>
        <p:spPr>
          <a:xfrm>
            <a:off x="4067175" y="1414463"/>
            <a:ext cx="576263" cy="646112"/>
          </a:xfrm>
          <a:prstGeom prst="rect">
            <a:avLst/>
          </a:prstGeom>
          <a:noFill/>
        </p:spPr>
        <p:txBody>
          <a:bodyPr>
            <a:spAutoFit/>
          </a:bodyPr>
          <a:lstStyle/>
          <a:p>
            <a:pPr algn="ctr" fontAlgn="auto">
              <a:spcBef>
                <a:spcPts val="0"/>
              </a:spcBef>
              <a:spcAft>
                <a:spcPts val="0"/>
              </a:spcAft>
              <a:defRPr/>
            </a:pPr>
            <a:r>
              <a:rPr lang="fr-BE" sz="3600" b="1" dirty="0">
                <a:solidFill>
                  <a:schemeClr val="accent6">
                    <a:lumMod val="75000"/>
                  </a:schemeClr>
                </a:solidFill>
                <a:latin typeface="+mn-lt"/>
              </a:rPr>
              <a:t>+</a:t>
            </a:r>
            <a:endParaRPr lang="fr-BE" b="1" dirty="0">
              <a:solidFill>
                <a:schemeClr val="accent6">
                  <a:lumMod val="75000"/>
                </a:schemeClr>
              </a:solidFill>
              <a:latin typeface="+mn-lt"/>
            </a:endParaRPr>
          </a:p>
        </p:txBody>
      </p:sp>
      <p:sp>
        <p:nvSpPr>
          <p:cNvPr id="10" name="Espace réservé du numéro de diapositive 9"/>
          <p:cNvSpPr>
            <a:spLocks noGrp="1"/>
          </p:cNvSpPr>
          <p:nvPr>
            <p:ph type="sldNum" sz="quarter" idx="11"/>
          </p:nvPr>
        </p:nvSpPr>
        <p:spPr>
          <a:xfrm>
            <a:off x="6938994" y="6421461"/>
            <a:ext cx="2133600" cy="365125"/>
          </a:xfrm>
        </p:spPr>
        <p:txBody>
          <a:bodyPr/>
          <a:lstStyle/>
          <a:p>
            <a:pPr>
              <a:defRPr/>
            </a:pPr>
            <a:fld id="{6F7AAF3E-0548-4A18-95B2-7FCD1E044C24}" type="slidenum">
              <a:rPr lang="nl-BE" smtClean="0"/>
              <a:pPr>
                <a:defRPr/>
              </a:pPr>
              <a:t>3</a:t>
            </a:fld>
            <a:endParaRPr lang="nl-BE"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42484" y="5979762"/>
            <a:ext cx="2394012" cy="87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1054674"/>
              </p:ext>
            </p:extLst>
          </p:nvPr>
        </p:nvGraphicFramePr>
        <p:xfrm>
          <a:off x="395536" y="1700808"/>
          <a:ext cx="8229600" cy="4093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p:cNvSpPr>
            <a:spLocks noGrp="1"/>
          </p:cNvSpPr>
          <p:nvPr>
            <p:ph type="title"/>
          </p:nvPr>
        </p:nvSpPr>
        <p:spPr>
          <a:xfrm>
            <a:off x="394592" y="341784"/>
            <a:ext cx="8497888" cy="1143000"/>
          </a:xfrm>
        </p:spPr>
        <p:txBody>
          <a:bodyPr rtlCol="0">
            <a:noAutofit/>
          </a:bodyPr>
          <a:lstStyle/>
          <a:p>
            <a:pPr algn="l" fontAlgn="auto">
              <a:spcAft>
                <a:spcPts val="0"/>
              </a:spcAft>
              <a:defRPr/>
            </a:pPr>
            <a:r>
              <a:rPr lang="fr-BE" sz="3200" kern="0" cap="all" dirty="0">
                <a:solidFill>
                  <a:srgbClr val="F79646">
                    <a:lumMod val="75000"/>
                  </a:srgbClr>
                </a:solidFill>
                <a:cs typeface="Arial" panose="020B0604020202020204" pitchFamily="34" charset="0"/>
              </a:rPr>
              <a:t>EDF LUMINUS est déjÀ un fournisseur de services énergétiques</a:t>
            </a:r>
          </a:p>
        </p:txBody>
      </p:sp>
      <p:sp>
        <p:nvSpPr>
          <p:cNvPr id="6" name="Espace réservé du numéro de diapositive 5"/>
          <p:cNvSpPr>
            <a:spLocks noGrp="1"/>
          </p:cNvSpPr>
          <p:nvPr>
            <p:ph type="sldNum" sz="quarter" idx="11"/>
          </p:nvPr>
        </p:nvSpPr>
        <p:spPr/>
        <p:txBody>
          <a:bodyPr/>
          <a:lstStyle/>
          <a:p>
            <a:pPr>
              <a:defRPr/>
            </a:pPr>
            <a:fld id="{6F7AAF3E-0548-4A18-95B2-7FCD1E044C24}" type="slidenum">
              <a:rPr lang="nl-BE" smtClean="0"/>
              <a:pPr>
                <a:defRPr/>
              </a:pPr>
              <a:t>4</a:t>
            </a:fld>
            <a:endParaRPr lang="nl-BE"/>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9144000" cy="620713"/>
          </a:xfrm>
        </p:spPr>
        <p:txBody>
          <a:bodyPr/>
          <a:lstStyle/>
          <a:p>
            <a:pPr fontAlgn="auto">
              <a:spcAft>
                <a:spcPts val="0"/>
              </a:spcAft>
              <a:defRPr/>
            </a:pPr>
            <a:r>
              <a:rPr lang="fr-FR" sz="3200" dirty="0" smtClean="0">
                <a:solidFill>
                  <a:srgbClr val="F79646">
                    <a:lumMod val="75000"/>
                  </a:srgbClr>
                </a:solidFill>
                <a:latin typeface="Calibri" panose="020F0502020204030204" pitchFamily="34" charset="0"/>
                <a:ea typeface="+mj-ea"/>
                <a:cs typeface="Arial" panose="020B0604020202020204" pitchFamily="34" charset="0"/>
              </a:rPr>
              <a:t>les réparations urgentes : </a:t>
            </a:r>
            <a:r>
              <a:rPr lang="fr-FR" sz="3200" dirty="0">
                <a:solidFill>
                  <a:srgbClr val="F79646">
                    <a:lumMod val="75000"/>
                  </a:srgbClr>
                </a:solidFill>
                <a:latin typeface="Calibri" panose="020F0502020204030204" pitchFamily="34" charset="0"/>
                <a:cs typeface="Arial" panose="020B0604020202020204" pitchFamily="34" charset="0"/>
              </a:rPr>
              <a:t>SERVICE </a:t>
            </a:r>
            <a:r>
              <a:rPr lang="fr-FR" sz="3200" dirty="0" smtClean="0">
                <a:solidFill>
                  <a:srgbClr val="F79646">
                    <a:lumMod val="75000"/>
                  </a:srgbClr>
                </a:solidFill>
                <a:latin typeface="Calibri" panose="020F0502020204030204" pitchFamily="34" charset="0"/>
                <a:cs typeface="Arial" panose="020B0604020202020204" pitchFamily="34" charset="0"/>
              </a:rPr>
              <a:t>CONFORT</a:t>
            </a:r>
            <a:endParaRPr lang="fr-FR" sz="3200" dirty="0">
              <a:solidFill>
                <a:srgbClr val="F79646">
                  <a:lumMod val="75000"/>
                </a:srgbClr>
              </a:solidFill>
              <a:latin typeface="Calibri" panose="020F0502020204030204" pitchFamily="34" charset="0"/>
              <a:ea typeface="+mj-ea"/>
              <a:cs typeface="Arial" panose="020B0604020202020204" pitchFamily="34" charset="0"/>
            </a:endParaRPr>
          </a:p>
        </p:txBody>
      </p:sp>
      <p:pic>
        <p:nvPicPr>
          <p:cNvPr id="45058" name="Picture 2"/>
          <p:cNvPicPr>
            <a:picLocks noChangeAspect="1" noChangeArrowheads="1"/>
          </p:cNvPicPr>
          <p:nvPr/>
        </p:nvPicPr>
        <p:blipFill>
          <a:blip r:embed="rId3" cstate="print"/>
          <a:srcRect/>
          <a:stretch>
            <a:fillRect/>
          </a:stretch>
        </p:blipFill>
        <p:spPr bwMode="auto">
          <a:xfrm>
            <a:off x="1776413" y="1341438"/>
            <a:ext cx="6946900" cy="5502275"/>
          </a:xfrm>
          <a:prstGeom prst="rect">
            <a:avLst/>
          </a:prstGeom>
          <a:noFill/>
          <a:ln w="9525">
            <a:noFill/>
            <a:miter lim="800000"/>
            <a:headEnd/>
            <a:tailEnd/>
          </a:ln>
        </p:spPr>
      </p:pic>
      <p:sp>
        <p:nvSpPr>
          <p:cNvPr id="3" name="Tekstvak 2"/>
          <p:cNvSpPr txBox="1"/>
          <p:nvPr/>
        </p:nvSpPr>
        <p:spPr>
          <a:xfrm>
            <a:off x="7185025" y="1844675"/>
            <a:ext cx="1593850" cy="539750"/>
          </a:xfrm>
          <a:prstGeom prst="rect">
            <a:avLst/>
          </a:prstGeom>
          <a:solidFill>
            <a:schemeClr val="bg1"/>
          </a:solidFill>
          <a:ln w="28575">
            <a:solidFill>
              <a:srgbClr val="FFC000"/>
            </a:solidFill>
          </a:ln>
        </p:spPr>
        <p:txBody>
          <a:bodyPr>
            <a:spAutoFit/>
          </a:bodyPr>
          <a:lstStyle/>
          <a:p>
            <a:pPr fontAlgn="auto">
              <a:spcBef>
                <a:spcPts val="0"/>
              </a:spcBef>
              <a:spcAft>
                <a:spcPts val="0"/>
              </a:spcAft>
              <a:defRPr/>
            </a:pPr>
            <a:r>
              <a:rPr lang="fr-FR" sz="1400" b="1" cap="all" dirty="0">
                <a:solidFill>
                  <a:srgbClr val="FE5815"/>
                </a:solidFill>
                <a:latin typeface="Calibri" pitchFamily="34" charset="0"/>
                <a:ea typeface="ＭＳ Ｐゴシック" charset="-128"/>
                <a:cs typeface="ＭＳ Ｐゴシック" charset="-128"/>
              </a:rPr>
              <a:t>Éclairage électrique</a:t>
            </a:r>
          </a:p>
        </p:txBody>
      </p:sp>
      <p:sp>
        <p:nvSpPr>
          <p:cNvPr id="6" name="Tekstvak 5"/>
          <p:cNvSpPr txBox="1"/>
          <p:nvPr/>
        </p:nvSpPr>
        <p:spPr>
          <a:xfrm>
            <a:off x="7613650" y="3933825"/>
            <a:ext cx="1412875" cy="646113"/>
          </a:xfrm>
          <a:prstGeom prst="rect">
            <a:avLst/>
          </a:prstGeom>
          <a:solidFill>
            <a:schemeClr val="bg1"/>
          </a:solidFill>
          <a:ln w="28575">
            <a:solidFill>
              <a:srgbClr val="FFC000"/>
            </a:solidFill>
          </a:ln>
        </p:spPr>
        <p:txBody>
          <a:bodyPr>
            <a:spAutoFit/>
          </a:bodyPr>
          <a:lstStyle/>
          <a:p>
            <a:pPr fontAlgn="auto">
              <a:spcBef>
                <a:spcPts val="0"/>
              </a:spcBef>
              <a:spcAft>
                <a:spcPts val="0"/>
              </a:spcAft>
              <a:defRPr/>
            </a:pPr>
            <a:r>
              <a:rPr lang="fr-FR" sz="1200" b="1" cap="all" dirty="0">
                <a:solidFill>
                  <a:srgbClr val="FE5815"/>
                </a:solidFill>
                <a:ea typeface="ＭＳ Ｐゴシック" charset="-128"/>
                <a:cs typeface="ＭＳ Ｐゴシック" charset="-128"/>
              </a:rPr>
              <a:t>Sanitaires</a:t>
            </a:r>
          </a:p>
          <a:p>
            <a:pPr fontAlgn="auto">
              <a:spcBef>
                <a:spcPts val="0"/>
              </a:spcBef>
              <a:spcAft>
                <a:spcPts val="0"/>
              </a:spcAft>
              <a:defRPr/>
            </a:pPr>
            <a:r>
              <a:rPr lang="fr-FR" sz="1200" b="1" cap="all" dirty="0">
                <a:solidFill>
                  <a:srgbClr val="FE5815"/>
                </a:solidFill>
                <a:ea typeface="ＭＳ Ｐゴシック" charset="-128"/>
                <a:cs typeface="ＭＳ Ｐゴシック" charset="-128"/>
              </a:rPr>
              <a:t>Bris de vitres</a:t>
            </a:r>
          </a:p>
          <a:p>
            <a:pPr fontAlgn="auto">
              <a:spcBef>
                <a:spcPts val="0"/>
              </a:spcBef>
              <a:spcAft>
                <a:spcPts val="0"/>
              </a:spcAft>
              <a:defRPr/>
            </a:pPr>
            <a:r>
              <a:rPr lang="fr-FR" sz="1200" b="1" cap="all" dirty="0">
                <a:solidFill>
                  <a:srgbClr val="FE5815"/>
                </a:solidFill>
                <a:ea typeface="ＭＳ Ｐゴシック" charset="-128"/>
                <a:cs typeface="ＭＳ Ｐゴシック" charset="-128"/>
              </a:rPr>
              <a:t>serrures</a:t>
            </a:r>
          </a:p>
        </p:txBody>
      </p:sp>
      <p:sp>
        <p:nvSpPr>
          <p:cNvPr id="7" name="Tekstvak 6"/>
          <p:cNvSpPr txBox="1"/>
          <p:nvPr/>
        </p:nvSpPr>
        <p:spPr>
          <a:xfrm>
            <a:off x="1344613" y="3573463"/>
            <a:ext cx="1211262" cy="538162"/>
          </a:xfrm>
          <a:prstGeom prst="rect">
            <a:avLst/>
          </a:prstGeom>
          <a:solidFill>
            <a:schemeClr val="bg1"/>
          </a:solidFill>
          <a:ln w="28575">
            <a:solidFill>
              <a:srgbClr val="FFC000"/>
            </a:solidFill>
          </a:ln>
        </p:spPr>
        <p:txBody>
          <a:bodyPr>
            <a:spAutoFit/>
          </a:bodyPr>
          <a:lstStyle/>
          <a:p>
            <a:pPr fontAlgn="auto">
              <a:spcBef>
                <a:spcPts val="0"/>
              </a:spcBef>
              <a:spcAft>
                <a:spcPts val="0"/>
              </a:spcAft>
              <a:defRPr/>
            </a:pPr>
            <a:r>
              <a:rPr lang="fr-FR" sz="1400" b="1" cap="all" dirty="0">
                <a:solidFill>
                  <a:srgbClr val="FE5815"/>
                </a:solidFill>
                <a:latin typeface="Calibri" pitchFamily="34" charset="0"/>
                <a:ea typeface="ＭＳ Ｐゴシック" charset="-128"/>
                <a:cs typeface="ＭＳ Ｐゴシック" charset="-128"/>
              </a:rPr>
              <a:t>gaz</a:t>
            </a:r>
          </a:p>
          <a:p>
            <a:pPr fontAlgn="auto">
              <a:spcBef>
                <a:spcPts val="0"/>
              </a:spcBef>
              <a:spcAft>
                <a:spcPts val="0"/>
              </a:spcAft>
              <a:defRPr/>
            </a:pPr>
            <a:endParaRPr lang="fr-FR" sz="1400" b="1" cap="all" dirty="0">
              <a:solidFill>
                <a:srgbClr val="FE5815"/>
              </a:solidFill>
              <a:latin typeface="Calibri" pitchFamily="34" charset="0"/>
              <a:ea typeface="ＭＳ Ｐゴシック" charset="-128"/>
              <a:cs typeface="ＭＳ Ｐゴシック" charset="-128"/>
            </a:endParaRPr>
          </a:p>
        </p:txBody>
      </p:sp>
      <p:sp>
        <p:nvSpPr>
          <p:cNvPr id="8" name="Tekstvak 7"/>
          <p:cNvSpPr txBox="1"/>
          <p:nvPr/>
        </p:nvSpPr>
        <p:spPr>
          <a:xfrm>
            <a:off x="7129463" y="6092825"/>
            <a:ext cx="1754187" cy="461963"/>
          </a:xfrm>
          <a:prstGeom prst="rect">
            <a:avLst/>
          </a:prstGeom>
          <a:solidFill>
            <a:schemeClr val="bg1"/>
          </a:solidFill>
          <a:ln w="28575">
            <a:solidFill>
              <a:srgbClr val="FFC000"/>
            </a:solidFill>
          </a:ln>
        </p:spPr>
        <p:txBody>
          <a:bodyPr>
            <a:spAutoFit/>
          </a:bodyPr>
          <a:lstStyle/>
          <a:p>
            <a:pPr fontAlgn="auto">
              <a:spcBef>
                <a:spcPts val="0"/>
              </a:spcBef>
              <a:spcAft>
                <a:spcPts val="0"/>
              </a:spcAft>
              <a:defRPr/>
            </a:pPr>
            <a:r>
              <a:rPr lang="fr-FR" sz="1200" b="1" cap="all" dirty="0">
                <a:solidFill>
                  <a:srgbClr val="FE5815"/>
                </a:solidFill>
                <a:latin typeface="+mj-lt"/>
                <a:ea typeface="ＭＳ Ｐゴシック" charset="-128"/>
                <a:cs typeface="ＭＳ Ｐゴシック" charset="-128"/>
              </a:rPr>
              <a:t>Conduites d’eau</a:t>
            </a:r>
          </a:p>
          <a:p>
            <a:pPr fontAlgn="auto">
              <a:spcBef>
                <a:spcPts val="0"/>
              </a:spcBef>
              <a:spcAft>
                <a:spcPts val="0"/>
              </a:spcAft>
              <a:defRPr/>
            </a:pPr>
            <a:r>
              <a:rPr lang="fr-FR" sz="1200" b="1" cap="all" dirty="0">
                <a:solidFill>
                  <a:srgbClr val="FE5815"/>
                </a:solidFill>
                <a:latin typeface="+mj-lt"/>
                <a:ea typeface="ＭＳ Ｐゴシック" charset="-128"/>
                <a:cs typeface="ＭＳ Ｐゴシック" charset="-128"/>
              </a:rPr>
              <a:t>robinets</a:t>
            </a:r>
            <a:endParaRPr lang="fr-FR" sz="1400" b="1" cap="all" dirty="0">
              <a:solidFill>
                <a:srgbClr val="FE5815"/>
              </a:solidFill>
              <a:latin typeface="+mj-lt"/>
              <a:ea typeface="ＭＳ Ｐゴシック" charset="-128"/>
              <a:cs typeface="ＭＳ Ｐゴシック" charset="-128"/>
            </a:endParaRPr>
          </a:p>
        </p:txBody>
      </p:sp>
      <p:sp>
        <p:nvSpPr>
          <p:cNvPr id="9" name="Tekstvak 8"/>
          <p:cNvSpPr txBox="1"/>
          <p:nvPr/>
        </p:nvSpPr>
        <p:spPr>
          <a:xfrm>
            <a:off x="1517650" y="5949950"/>
            <a:ext cx="1498600" cy="522288"/>
          </a:xfrm>
          <a:prstGeom prst="rect">
            <a:avLst/>
          </a:prstGeom>
          <a:solidFill>
            <a:schemeClr val="bg1"/>
          </a:solidFill>
          <a:ln w="28575">
            <a:solidFill>
              <a:srgbClr val="FFC000"/>
            </a:solidFill>
          </a:ln>
        </p:spPr>
        <p:txBody>
          <a:bodyPr>
            <a:spAutoFit/>
          </a:bodyPr>
          <a:lstStyle/>
          <a:p>
            <a:pPr fontAlgn="auto">
              <a:spcBef>
                <a:spcPts val="0"/>
              </a:spcBef>
              <a:spcAft>
                <a:spcPts val="0"/>
              </a:spcAft>
              <a:defRPr/>
            </a:pPr>
            <a:r>
              <a:rPr lang="fr-FR" sz="1400" b="1" cap="all" dirty="0">
                <a:solidFill>
                  <a:srgbClr val="FE5815"/>
                </a:solidFill>
                <a:latin typeface="Calibri" pitchFamily="34" charset="0"/>
                <a:ea typeface="ＭＳ Ｐゴシック" charset="-128"/>
                <a:cs typeface="ＭＳ Ｐゴシック" charset="-128"/>
              </a:rPr>
              <a:t>chauffage</a:t>
            </a:r>
          </a:p>
          <a:p>
            <a:pPr fontAlgn="auto">
              <a:spcBef>
                <a:spcPts val="0"/>
              </a:spcBef>
              <a:spcAft>
                <a:spcPts val="0"/>
              </a:spcAft>
              <a:defRPr/>
            </a:pPr>
            <a:endParaRPr lang="fr-FR" sz="1400" b="1" cap="all" dirty="0">
              <a:solidFill>
                <a:srgbClr val="FE5815"/>
              </a:solidFill>
              <a:latin typeface="Calibri" pitchFamily="34" charset="0"/>
              <a:ea typeface="ＭＳ Ｐゴシック" charset="-128"/>
              <a:cs typeface="ＭＳ Ｐゴシック" charset="-128"/>
            </a:endParaRPr>
          </a:p>
        </p:txBody>
      </p:sp>
      <p:sp>
        <p:nvSpPr>
          <p:cNvPr id="10" name="Tekstvak 9"/>
          <p:cNvSpPr txBox="1"/>
          <p:nvPr/>
        </p:nvSpPr>
        <p:spPr>
          <a:xfrm>
            <a:off x="2490788" y="1196975"/>
            <a:ext cx="1720850" cy="646113"/>
          </a:xfrm>
          <a:prstGeom prst="rect">
            <a:avLst/>
          </a:prstGeom>
          <a:solidFill>
            <a:schemeClr val="bg1"/>
          </a:solidFill>
          <a:ln w="28575">
            <a:solidFill>
              <a:srgbClr val="FFC000"/>
            </a:solidFill>
          </a:ln>
        </p:spPr>
        <p:txBody>
          <a:bodyPr>
            <a:spAutoFit/>
          </a:bodyPr>
          <a:lstStyle/>
          <a:p>
            <a:pPr fontAlgn="auto">
              <a:spcBef>
                <a:spcPts val="0"/>
              </a:spcBef>
              <a:spcAft>
                <a:spcPts val="0"/>
              </a:spcAft>
              <a:defRPr/>
            </a:pPr>
            <a:r>
              <a:rPr lang="fr-FR" sz="1200" b="1" cap="all" dirty="0">
                <a:solidFill>
                  <a:srgbClr val="FE5815"/>
                </a:solidFill>
                <a:latin typeface="+mj-lt"/>
                <a:ea typeface="ＭＳ Ｐゴシック" charset="-128"/>
                <a:cs typeface="ＭＳ Ｐゴシック" charset="-128"/>
              </a:rPr>
              <a:t>toiture</a:t>
            </a:r>
          </a:p>
          <a:p>
            <a:pPr fontAlgn="auto">
              <a:spcBef>
                <a:spcPts val="0"/>
              </a:spcBef>
              <a:spcAft>
                <a:spcPts val="0"/>
              </a:spcAft>
              <a:defRPr/>
            </a:pPr>
            <a:r>
              <a:rPr lang="fr-FR" sz="1200" b="1" cap="all" dirty="0">
                <a:solidFill>
                  <a:srgbClr val="FE5815"/>
                </a:solidFill>
                <a:latin typeface="+mj-lt"/>
                <a:ea typeface="ＭＳ Ｐゴシック" charset="-128"/>
                <a:cs typeface="ＭＳ Ｐゴシック" charset="-128"/>
              </a:rPr>
              <a:t>Descentes d’eau</a:t>
            </a:r>
          </a:p>
          <a:p>
            <a:pPr fontAlgn="auto">
              <a:spcBef>
                <a:spcPts val="0"/>
              </a:spcBef>
              <a:spcAft>
                <a:spcPts val="0"/>
              </a:spcAft>
              <a:defRPr/>
            </a:pPr>
            <a:r>
              <a:rPr lang="fr-FR" sz="1200" b="1" cap="all" dirty="0">
                <a:solidFill>
                  <a:srgbClr val="FE5815"/>
                </a:solidFill>
                <a:latin typeface="+mj-lt"/>
                <a:ea typeface="ＭＳ Ｐゴシック" charset="-128"/>
                <a:cs typeface="ＭＳ Ｐゴシック" charset="-128"/>
              </a:rPr>
              <a:t>gouttières</a:t>
            </a:r>
          </a:p>
        </p:txBody>
      </p:sp>
      <p:cxnSp>
        <p:nvCxnSpPr>
          <p:cNvPr id="45065" name="Rechte verbindingslijn 4"/>
          <p:cNvCxnSpPr>
            <a:cxnSpLocks noChangeShapeType="1"/>
            <a:stCxn id="10" idx="3"/>
          </p:cNvCxnSpPr>
          <p:nvPr/>
        </p:nvCxnSpPr>
        <p:spPr bwMode="auto">
          <a:xfrm>
            <a:off x="4211638" y="1519238"/>
            <a:ext cx="341312" cy="660400"/>
          </a:xfrm>
          <a:prstGeom prst="line">
            <a:avLst/>
          </a:prstGeom>
          <a:noFill/>
          <a:ln w="19050" algn="ctr">
            <a:solidFill>
              <a:srgbClr val="F79D00"/>
            </a:solidFill>
            <a:round/>
            <a:headEnd/>
            <a:tailEnd/>
          </a:ln>
        </p:spPr>
      </p:cxnSp>
      <p:sp>
        <p:nvSpPr>
          <p:cNvPr id="11" name="Tekstvak 10"/>
          <p:cNvSpPr txBox="1"/>
          <p:nvPr/>
        </p:nvSpPr>
        <p:spPr>
          <a:xfrm>
            <a:off x="279933" y="2093947"/>
            <a:ext cx="2131827" cy="46166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fr-FR" sz="1200" b="1" dirty="0" smtClean="0">
                <a:solidFill>
                  <a:schemeClr val="bg1"/>
                </a:solidFill>
              </a:rPr>
              <a:t>6,95 € / </a:t>
            </a:r>
            <a:r>
              <a:rPr lang="fr-FR" sz="1200" b="1" dirty="0">
                <a:solidFill>
                  <a:schemeClr val="bg1"/>
                </a:solidFill>
              </a:rPr>
              <a:t>mois</a:t>
            </a:r>
          </a:p>
          <a:p>
            <a:pPr fontAlgn="auto">
              <a:spcBef>
                <a:spcPts val="0"/>
              </a:spcBef>
              <a:spcAft>
                <a:spcPts val="0"/>
              </a:spcAft>
              <a:defRPr/>
            </a:pPr>
            <a:r>
              <a:rPr lang="fr-FR" sz="1200" b="1" dirty="0">
                <a:solidFill>
                  <a:schemeClr val="bg1"/>
                </a:solidFill>
              </a:rPr>
              <a:t>Satisfaction clients : 96%</a:t>
            </a:r>
          </a:p>
        </p:txBody>
      </p:sp>
      <p:sp>
        <p:nvSpPr>
          <p:cNvPr id="4" name="ZoneTexte 3"/>
          <p:cNvSpPr txBox="1"/>
          <p:nvPr/>
        </p:nvSpPr>
        <p:spPr>
          <a:xfrm>
            <a:off x="279933" y="4797152"/>
            <a:ext cx="2131827"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fr-BE" sz="1200" b="1" dirty="0">
                <a:latin typeface="+mj-lt"/>
              </a:rPr>
              <a:t>Une collaboration de 10 ans avec Rami Services !</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864096"/>
          </a:xfrm>
        </p:spPr>
        <p:txBody>
          <a:bodyPr/>
          <a:lstStyle/>
          <a:p>
            <a:pPr algn="l"/>
            <a:r>
              <a:rPr lang="fr-FR" sz="3200" kern="0" cap="all" dirty="0" smtClean="0">
                <a:solidFill>
                  <a:srgbClr val="F79646">
                    <a:lumMod val="75000"/>
                  </a:srgbClr>
                </a:solidFill>
                <a:cs typeface="Arial" panose="020B0604020202020204" pitchFamily="34" charset="0"/>
              </a:rPr>
              <a:t>LE </a:t>
            </a:r>
            <a:r>
              <a:rPr lang="fr-FR" sz="3200" kern="0" cap="all" dirty="0">
                <a:solidFill>
                  <a:srgbClr val="F79646">
                    <a:lumMod val="75000"/>
                  </a:srgbClr>
                </a:solidFill>
                <a:cs typeface="Arial" panose="020B0604020202020204" pitchFamily="34" charset="0"/>
              </a:rPr>
              <a:t>Thermostat </a:t>
            </a:r>
            <a:r>
              <a:rPr lang="fr-FR" sz="3200" kern="0" cap="all" dirty="0" smtClean="0">
                <a:solidFill>
                  <a:srgbClr val="F79646">
                    <a:lumMod val="75000"/>
                  </a:srgbClr>
                </a:solidFill>
                <a:cs typeface="Arial" panose="020B0604020202020204" pitchFamily="34" charset="0"/>
              </a:rPr>
              <a:t>INTELLIGENT </a:t>
            </a:r>
            <a:r>
              <a:rPr lang="nl-BE" sz="3200" kern="0" cap="all" dirty="0" err="1" smtClean="0">
                <a:solidFill>
                  <a:srgbClr val="F79646">
                    <a:lumMod val="75000"/>
                  </a:srgbClr>
                </a:solidFill>
                <a:cs typeface="Arial" panose="020B0604020202020204" pitchFamily="34" charset="0"/>
              </a:rPr>
              <a:t>Signé</a:t>
            </a:r>
            <a:r>
              <a:rPr lang="nl-BE" sz="3200" kern="0" cap="all" dirty="0" smtClean="0">
                <a:solidFill>
                  <a:srgbClr val="F79646">
                    <a:lumMod val="75000"/>
                  </a:srgbClr>
                </a:solidFill>
                <a:cs typeface="Arial" panose="020B0604020202020204" pitchFamily="34" charset="0"/>
              </a:rPr>
              <a:t> STARCK</a:t>
            </a:r>
            <a:endParaRPr lang="fr-BE" sz="3200" dirty="0"/>
          </a:p>
        </p:txBody>
      </p:sp>
      <p:sp>
        <p:nvSpPr>
          <p:cNvPr id="4" name="Espace réservé du numéro de diapositive 3"/>
          <p:cNvSpPr>
            <a:spLocks noGrp="1"/>
          </p:cNvSpPr>
          <p:nvPr>
            <p:ph type="sldNum" sz="quarter" idx="11"/>
          </p:nvPr>
        </p:nvSpPr>
        <p:spPr/>
        <p:txBody>
          <a:bodyPr/>
          <a:lstStyle/>
          <a:p>
            <a:pPr>
              <a:defRPr/>
            </a:pPr>
            <a:fld id="{6F7AAF3E-0548-4A18-95B2-7FCD1E044C24}" type="slidenum">
              <a:rPr lang="nl-BE" smtClean="0"/>
              <a:pPr>
                <a:defRPr/>
              </a:pPr>
              <a:t>6</a:t>
            </a:fld>
            <a:endParaRPr lang="nl-BE"/>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439"/>
          <a:stretch/>
        </p:blipFill>
        <p:spPr bwMode="auto">
          <a:xfrm>
            <a:off x="179512" y="1628800"/>
            <a:ext cx="603148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932040" y="2348880"/>
            <a:ext cx="4114800" cy="2736304"/>
          </a:xfrm>
        </p:spPr>
        <p:txBody>
          <a:bodyPr rtlCol="0">
            <a:normAutofit/>
          </a:bodyPr>
          <a:lstStyle/>
          <a:p>
            <a:pPr fontAlgn="auto">
              <a:spcBef>
                <a:spcPts val="0"/>
              </a:spcBef>
              <a:spcAft>
                <a:spcPts val="0"/>
              </a:spcAft>
              <a:buClr>
                <a:schemeClr val="accent6"/>
              </a:buClr>
              <a:buFont typeface="Wingdings" pitchFamily="2" charset="2"/>
              <a:buChar char="§"/>
              <a:defRPr/>
            </a:pPr>
            <a:r>
              <a:rPr lang="fr-FR" sz="1800" dirty="0" smtClean="0">
                <a:cs typeface="Arial" panose="020B0604020202020204" pitchFamily="34" charset="0"/>
              </a:rPr>
              <a:t>Vous </a:t>
            </a:r>
            <a:r>
              <a:rPr lang="fr-FR" sz="1800" dirty="0">
                <a:cs typeface="Arial" panose="020B0604020202020204" pitchFamily="34" charset="0"/>
              </a:rPr>
              <a:t>réglez </a:t>
            </a:r>
            <a:r>
              <a:rPr lang="fr-FR" sz="1800" dirty="0" smtClean="0">
                <a:cs typeface="Arial" panose="020B0604020202020204" pitchFamily="34" charset="0"/>
              </a:rPr>
              <a:t/>
            </a:r>
            <a:br>
              <a:rPr lang="fr-FR" sz="1800" dirty="0" smtClean="0">
                <a:cs typeface="Arial" panose="020B0604020202020204" pitchFamily="34" charset="0"/>
              </a:rPr>
            </a:br>
            <a:r>
              <a:rPr lang="fr-FR" sz="1800" dirty="0" smtClean="0">
                <a:cs typeface="Arial" panose="020B0604020202020204" pitchFamily="34" charset="0"/>
              </a:rPr>
              <a:t>votre </a:t>
            </a:r>
            <a:r>
              <a:rPr lang="fr-FR" sz="1800" dirty="0">
                <a:cs typeface="Arial" panose="020B0604020202020204" pitchFamily="34" charset="0"/>
              </a:rPr>
              <a:t>chauffage en un seul </a:t>
            </a:r>
            <a:r>
              <a:rPr lang="fr-FR" sz="1800" dirty="0" smtClean="0">
                <a:cs typeface="Arial" panose="020B0604020202020204" pitchFamily="34" charset="0"/>
              </a:rPr>
              <a:t>clic</a:t>
            </a:r>
          </a:p>
          <a:p>
            <a:pPr marL="0" indent="0" fontAlgn="auto">
              <a:spcBef>
                <a:spcPts val="0"/>
              </a:spcBef>
              <a:spcAft>
                <a:spcPts val="0"/>
              </a:spcAft>
              <a:buClr>
                <a:schemeClr val="accent6"/>
              </a:buClr>
              <a:buNone/>
              <a:defRPr/>
            </a:pPr>
            <a:r>
              <a:rPr lang="fr-FR" sz="1800" dirty="0" smtClean="0">
                <a:cs typeface="Arial" panose="020B0604020202020204" pitchFamily="34" charset="0"/>
              </a:rPr>
              <a:t> </a:t>
            </a:r>
          </a:p>
          <a:p>
            <a:pPr fontAlgn="auto">
              <a:spcBef>
                <a:spcPts val="0"/>
              </a:spcBef>
              <a:spcAft>
                <a:spcPts val="0"/>
              </a:spcAft>
              <a:buClr>
                <a:schemeClr val="accent6"/>
              </a:buClr>
              <a:buFont typeface="Wingdings" pitchFamily="2" charset="2"/>
              <a:buChar char="§"/>
              <a:defRPr/>
            </a:pPr>
            <a:r>
              <a:rPr lang="fr-FR" sz="1800" dirty="0" smtClean="0">
                <a:cs typeface="Arial" panose="020B0604020202020204" pitchFamily="34" charset="0"/>
              </a:rPr>
              <a:t>Vous contrôlez </a:t>
            </a:r>
            <a:br>
              <a:rPr lang="fr-FR" sz="1800" dirty="0" smtClean="0">
                <a:cs typeface="Arial" panose="020B0604020202020204" pitchFamily="34" charset="0"/>
              </a:rPr>
            </a:br>
            <a:r>
              <a:rPr lang="fr-FR" sz="1800" dirty="0" smtClean="0">
                <a:cs typeface="Arial" panose="020B0604020202020204" pitchFamily="34" charset="0"/>
              </a:rPr>
              <a:t>la </a:t>
            </a:r>
            <a:r>
              <a:rPr lang="fr-FR" sz="1800" dirty="0">
                <a:cs typeface="Arial" panose="020B0604020202020204" pitchFamily="34" charset="0"/>
              </a:rPr>
              <a:t>température de votre habitation où que vous soyez</a:t>
            </a:r>
            <a:br>
              <a:rPr lang="fr-FR" sz="1800" dirty="0">
                <a:cs typeface="Arial" panose="020B0604020202020204" pitchFamily="34" charset="0"/>
              </a:rPr>
            </a:br>
            <a:endParaRPr lang="fr-FR" sz="1800" dirty="0">
              <a:cs typeface="Arial" panose="020B0604020202020204" pitchFamily="34" charset="0"/>
            </a:endParaRPr>
          </a:p>
          <a:p>
            <a:pPr fontAlgn="auto">
              <a:spcBef>
                <a:spcPts val="0"/>
              </a:spcBef>
              <a:spcAft>
                <a:spcPts val="0"/>
              </a:spcAft>
              <a:buClr>
                <a:schemeClr val="accent6"/>
              </a:buClr>
              <a:buFont typeface="Wingdings" pitchFamily="2" charset="2"/>
              <a:buChar char="§"/>
              <a:defRPr/>
            </a:pPr>
            <a:r>
              <a:rPr lang="fr-FR" sz="1800" dirty="0" smtClean="0">
                <a:cs typeface="Arial" panose="020B0604020202020204" pitchFamily="34" charset="0"/>
              </a:rPr>
              <a:t>Vous réduisez </a:t>
            </a:r>
            <a:br>
              <a:rPr lang="fr-FR" sz="1800" dirty="0" smtClean="0">
                <a:cs typeface="Arial" panose="020B0604020202020204" pitchFamily="34" charset="0"/>
              </a:rPr>
            </a:br>
            <a:r>
              <a:rPr lang="fr-FR" sz="1800" dirty="0" smtClean="0">
                <a:cs typeface="Arial" panose="020B0604020202020204" pitchFamily="34" charset="0"/>
              </a:rPr>
              <a:t>votre </a:t>
            </a:r>
            <a:r>
              <a:rPr lang="fr-FR" sz="1800" dirty="0">
                <a:cs typeface="Arial" panose="020B0604020202020204" pitchFamily="34" charset="0"/>
              </a:rPr>
              <a:t>empreinte </a:t>
            </a:r>
            <a:r>
              <a:rPr lang="fr-FR" sz="1800" dirty="0" smtClean="0">
                <a:cs typeface="Arial" panose="020B0604020202020204" pitchFamily="34" charset="0"/>
              </a:rPr>
              <a:t>écologique</a:t>
            </a:r>
            <a:endParaRPr lang="nl-BE" sz="3600" b="1" kern="0" cap="all" dirty="0">
              <a:solidFill>
                <a:srgbClr val="F79646">
                  <a:lumMod val="75000"/>
                </a:srgbClr>
              </a:solidFill>
              <a:latin typeface="+mj-lt"/>
              <a:ea typeface="+mj-ea"/>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260648"/>
            <a:ext cx="8229600" cy="988483"/>
          </a:xfrm>
        </p:spPr>
        <p:txBody>
          <a:bodyPr/>
          <a:lstStyle/>
          <a:p>
            <a:r>
              <a:rPr lang="nl-BE" altLang="nl-BE" sz="3200" dirty="0" err="1">
                <a:solidFill>
                  <a:srgbClr val="F79646">
                    <a:lumMod val="75000"/>
                  </a:srgbClr>
                </a:solidFill>
                <a:latin typeface="Calibri" panose="020F0502020204030204" pitchFamily="34" charset="0"/>
              </a:rPr>
              <a:t>entretien</a:t>
            </a:r>
            <a:r>
              <a:rPr lang="nl-BE" altLang="nl-BE" sz="3200" dirty="0">
                <a:solidFill>
                  <a:srgbClr val="F79646">
                    <a:lumMod val="75000"/>
                  </a:srgbClr>
                </a:solidFill>
                <a:latin typeface="Calibri" panose="020F0502020204030204" pitchFamily="34" charset="0"/>
              </a:rPr>
              <a:t> et </a:t>
            </a:r>
            <a:r>
              <a:rPr lang="nl-BE" altLang="nl-BE" sz="3200" dirty="0" err="1">
                <a:solidFill>
                  <a:srgbClr val="F79646">
                    <a:lumMod val="75000"/>
                  </a:srgbClr>
                </a:solidFill>
                <a:latin typeface="Calibri" panose="020F0502020204030204" pitchFamily="34" charset="0"/>
              </a:rPr>
              <a:t>rÉparation</a:t>
            </a:r>
            <a:r>
              <a:rPr lang="nl-BE" altLang="nl-BE" sz="3200" dirty="0">
                <a:solidFill>
                  <a:srgbClr val="F79646">
                    <a:lumMod val="75000"/>
                  </a:srgbClr>
                </a:solidFill>
                <a:latin typeface="Calibri" panose="020F0502020204030204" pitchFamily="34" charset="0"/>
              </a:rPr>
              <a:t> de </a:t>
            </a:r>
            <a:r>
              <a:rPr lang="nl-BE" altLang="nl-BE" sz="3200" dirty="0" err="1">
                <a:solidFill>
                  <a:srgbClr val="F79646">
                    <a:lumMod val="75000"/>
                  </a:srgbClr>
                </a:solidFill>
                <a:latin typeface="Calibri" panose="020F0502020204030204" pitchFamily="34" charset="0"/>
              </a:rPr>
              <a:t>chaudiÈres</a:t>
            </a:r>
            <a:endParaRPr lang="fr-BE" sz="3200" dirty="0">
              <a:latin typeface="Calibri" panose="020F0502020204030204" pitchFamily="34" charset="0"/>
            </a:endParaRPr>
          </a:p>
        </p:txBody>
      </p:sp>
      <p:sp>
        <p:nvSpPr>
          <p:cNvPr id="6" name="Espace réservé du contenu 5"/>
          <p:cNvSpPr>
            <a:spLocks noGrp="1"/>
          </p:cNvSpPr>
          <p:nvPr>
            <p:ph sz="half" idx="1"/>
          </p:nvPr>
        </p:nvSpPr>
        <p:spPr>
          <a:xfrm>
            <a:off x="5364088" y="2037336"/>
            <a:ext cx="3672408" cy="4416000"/>
          </a:xfrm>
        </p:spPr>
        <p:txBody>
          <a:bodyPr/>
          <a:lstStyle/>
          <a:p>
            <a:pPr marL="285750" indent="-285750" fontAlgn="auto">
              <a:spcAft>
                <a:spcPts val="0"/>
              </a:spcAft>
              <a:buClr>
                <a:schemeClr val="accent1"/>
              </a:buClr>
              <a:buSzPct val="100000"/>
              <a:buFont typeface="Wingdings" panose="05000000000000000000" pitchFamily="2" charset="2"/>
              <a:buChar char="§"/>
              <a:defRPr/>
            </a:pPr>
            <a:r>
              <a:rPr lang="fr-BE" altLang="nl-BE" b="0" dirty="0">
                <a:latin typeface="Calibri" panose="020F0502020204030204" pitchFamily="34" charset="0"/>
                <a:ea typeface="ＭＳ Ｐゴシック" pitchFamily="34" charset="-128"/>
              </a:rPr>
              <a:t>Entretien de chaudière de chauffage central par un technicien agréé</a:t>
            </a:r>
          </a:p>
          <a:p>
            <a:pPr marL="742950" lvl="1" indent="-285750" fontAlgn="auto">
              <a:spcAft>
                <a:spcPts val="0"/>
              </a:spcAft>
              <a:buClr>
                <a:schemeClr val="accent1"/>
              </a:buClr>
              <a:buSzPct val="100000"/>
              <a:buFont typeface="Wingdings" panose="05000000000000000000" pitchFamily="2" charset="2"/>
              <a:buChar char="§"/>
              <a:defRPr/>
            </a:pPr>
            <a:r>
              <a:rPr lang="fr-BE" altLang="nl-BE" b="0" dirty="0">
                <a:latin typeface="Calibri" panose="020F0502020204030204" pitchFamily="34" charset="0"/>
                <a:ea typeface="ＭＳ Ｐゴシック" pitchFamily="34" charset="-128"/>
              </a:rPr>
              <a:t>Gaz = entretien tous les 2/3 </a:t>
            </a:r>
            <a:r>
              <a:rPr lang="fr-BE" altLang="nl-BE" b="0" dirty="0" smtClean="0">
                <a:latin typeface="Calibri" panose="020F0502020204030204" pitchFamily="34" charset="0"/>
                <a:ea typeface="ＭＳ Ｐゴシック" pitchFamily="34" charset="-128"/>
              </a:rPr>
              <a:t>ans</a:t>
            </a:r>
          </a:p>
          <a:p>
            <a:pPr marL="742950" lvl="1" indent="-285750" fontAlgn="auto">
              <a:spcAft>
                <a:spcPts val="0"/>
              </a:spcAft>
              <a:buClr>
                <a:schemeClr val="accent1"/>
              </a:buClr>
              <a:buSzPct val="100000"/>
              <a:buFont typeface="Wingdings" panose="05000000000000000000" pitchFamily="2" charset="2"/>
              <a:buChar char="§"/>
              <a:defRPr/>
            </a:pPr>
            <a:r>
              <a:rPr lang="fr-BE" altLang="nl-BE" b="0" dirty="0" smtClean="0">
                <a:latin typeface="Calibri" panose="020F0502020204030204" pitchFamily="34" charset="0"/>
                <a:ea typeface="ＭＳ Ｐゴシック" pitchFamily="34" charset="-128"/>
              </a:rPr>
              <a:t>Mazout </a:t>
            </a:r>
            <a:r>
              <a:rPr lang="fr-BE" altLang="nl-BE" b="0" dirty="0">
                <a:latin typeface="Calibri" panose="020F0502020204030204" pitchFamily="34" charset="0"/>
                <a:ea typeface="ＭＳ Ｐゴシック" pitchFamily="34" charset="-128"/>
              </a:rPr>
              <a:t>= chaque année</a:t>
            </a:r>
            <a:r>
              <a:rPr lang="fr-BE" altLang="nl-BE" b="0" dirty="0">
                <a:solidFill>
                  <a:srgbClr val="FF0000"/>
                </a:solidFill>
                <a:latin typeface="Calibri" panose="020F0502020204030204" pitchFamily="34" charset="0"/>
                <a:ea typeface="ＭＳ Ｐゴシック" pitchFamily="34" charset="-128"/>
              </a:rPr>
              <a:t> </a:t>
            </a:r>
            <a:endParaRPr lang="fr-BE" altLang="nl-BE" b="0" dirty="0" smtClean="0">
              <a:solidFill>
                <a:srgbClr val="FF0000"/>
              </a:solidFill>
              <a:latin typeface="Calibri" panose="020F0502020204030204" pitchFamily="34" charset="0"/>
              <a:ea typeface="ＭＳ Ｐゴシック" pitchFamily="34" charset="-128"/>
            </a:endParaRPr>
          </a:p>
          <a:p>
            <a:pPr marL="742950" lvl="1" indent="-285750" fontAlgn="auto">
              <a:spcAft>
                <a:spcPts val="0"/>
              </a:spcAft>
              <a:buClr>
                <a:schemeClr val="accent1"/>
              </a:buClr>
              <a:buSzPct val="100000"/>
              <a:buFont typeface="Wingdings" panose="05000000000000000000" pitchFamily="2" charset="2"/>
              <a:buChar char="§"/>
              <a:defRPr/>
            </a:pPr>
            <a:endParaRPr lang="fr-BE" altLang="nl-BE" b="0" dirty="0">
              <a:solidFill>
                <a:srgbClr val="FF0000"/>
              </a:solidFill>
              <a:latin typeface="Calibri" panose="020F0502020204030204" pitchFamily="34" charset="0"/>
              <a:ea typeface="ＭＳ Ｐゴシック" pitchFamily="34" charset="-128"/>
            </a:endParaRPr>
          </a:p>
          <a:p>
            <a:pPr marL="285750" indent="-285750" fontAlgn="auto">
              <a:spcAft>
                <a:spcPts val="0"/>
              </a:spcAft>
              <a:buClr>
                <a:schemeClr val="accent1"/>
              </a:buClr>
              <a:buSzPct val="100000"/>
              <a:buFont typeface="Wingdings" panose="05000000000000000000" pitchFamily="2" charset="2"/>
              <a:buChar char="§"/>
              <a:defRPr/>
            </a:pPr>
            <a:r>
              <a:rPr lang="fr-BE" altLang="nl-BE" b="0" dirty="0">
                <a:latin typeface="Calibri" panose="020F0502020204030204" pitchFamily="34" charset="0"/>
                <a:ea typeface="ＭＳ Ｐゴシック" pitchFamily="34" charset="-128"/>
              </a:rPr>
              <a:t>Nous vous appelons quand il est temps de faire un </a:t>
            </a:r>
            <a:r>
              <a:rPr lang="fr-BE" altLang="nl-BE" b="0" dirty="0" smtClean="0">
                <a:latin typeface="Calibri" panose="020F0502020204030204" pitchFamily="34" charset="0"/>
                <a:ea typeface="ＭＳ Ｐゴシック" pitchFamily="34" charset="-128"/>
              </a:rPr>
              <a:t>entretien</a:t>
            </a:r>
          </a:p>
          <a:p>
            <a:pPr marL="285750" indent="-285750" fontAlgn="auto">
              <a:spcAft>
                <a:spcPts val="0"/>
              </a:spcAft>
              <a:buClr>
                <a:schemeClr val="accent1"/>
              </a:buClr>
              <a:buSzPct val="100000"/>
              <a:buFont typeface="Wingdings" panose="05000000000000000000" pitchFamily="2" charset="2"/>
              <a:buChar char="§"/>
              <a:defRPr/>
            </a:pPr>
            <a:endParaRPr lang="fr-BE" altLang="nl-BE" b="0" dirty="0">
              <a:latin typeface="Calibri" panose="020F0502020204030204" pitchFamily="34" charset="0"/>
              <a:ea typeface="ＭＳ Ｐゴシック" pitchFamily="34" charset="-128"/>
            </a:endParaRPr>
          </a:p>
          <a:p>
            <a:pPr marL="285750" indent="-285750" fontAlgn="auto">
              <a:spcAft>
                <a:spcPts val="0"/>
              </a:spcAft>
              <a:buClr>
                <a:schemeClr val="accent1"/>
              </a:buClr>
              <a:buSzPct val="100000"/>
              <a:buFont typeface="Wingdings" panose="05000000000000000000" pitchFamily="2" charset="2"/>
              <a:buChar char="§"/>
              <a:defRPr/>
            </a:pPr>
            <a:r>
              <a:rPr lang="fr-BE" altLang="nl-BE" b="0" dirty="0" smtClean="0">
                <a:latin typeface="Calibri" panose="020F0502020204030204" pitchFamily="34" charset="0"/>
                <a:ea typeface="ＭＳ Ｐゴシック" pitchFamily="34" charset="-128"/>
              </a:rPr>
              <a:t>Service </a:t>
            </a:r>
            <a:r>
              <a:rPr lang="fr-BE" altLang="nl-BE" b="0" dirty="0">
                <a:latin typeface="Calibri" panose="020F0502020204030204" pitchFamily="34" charset="0"/>
                <a:ea typeface="ＭＳ Ｐゴシック" pitchFamily="34" charset="-128"/>
              </a:rPr>
              <a:t>line 24/7 : un problème de chauffage ? </a:t>
            </a:r>
          </a:p>
          <a:p>
            <a:pPr marL="742950" lvl="1" indent="-285750" fontAlgn="auto">
              <a:spcAft>
                <a:spcPts val="0"/>
              </a:spcAft>
              <a:buClr>
                <a:schemeClr val="accent1"/>
              </a:buClr>
              <a:buSzPct val="100000"/>
              <a:buFont typeface="Wingdings" panose="05000000000000000000" pitchFamily="2" charset="2"/>
              <a:buChar char="§"/>
              <a:defRPr/>
            </a:pPr>
            <a:r>
              <a:rPr lang="fr-BE" altLang="nl-BE" dirty="0">
                <a:latin typeface="Calibri" panose="020F0502020204030204" pitchFamily="34" charset="0"/>
                <a:ea typeface="ＭＳ Ｐゴシック" pitchFamily="34" charset="-128"/>
              </a:rPr>
              <a:t>  </a:t>
            </a:r>
            <a:r>
              <a:rPr lang="fr-BE" altLang="nl-BE" dirty="0" smtClean="0">
                <a:latin typeface="Calibri" panose="020F0502020204030204" pitchFamily="34" charset="0"/>
                <a:ea typeface="ＭＳ Ｐゴシック" pitchFamily="34" charset="-128"/>
              </a:rPr>
              <a:t>Appelez-nous </a:t>
            </a:r>
            <a:r>
              <a:rPr lang="fr-BE" altLang="nl-BE" dirty="0">
                <a:latin typeface="Calibri" panose="020F0502020204030204" pitchFamily="34" charset="0"/>
                <a:ea typeface="ＭＳ Ｐゴシック" pitchFamily="34" charset="-128"/>
              </a:rPr>
              <a:t>avant 10 heures du matin    et nous vous dépannons le jour même</a:t>
            </a:r>
          </a:p>
          <a:p>
            <a:endParaRPr lang="fr-BE" dirty="0">
              <a:latin typeface="Calibri" panose="020F0502020204030204" pitchFamily="34" charset="0"/>
            </a:endParaRPr>
          </a:p>
        </p:txBody>
      </p:sp>
      <p:pic>
        <p:nvPicPr>
          <p:cNvPr id="2051" name="Picture 3" descr="C:\Users\agr\AppData\Local\Microsoft\Windows\Temporary Internet Files\Content.Outlook\Y0QS27WL\boiler normal.jpg"/>
          <p:cNvPicPr>
            <a:picLocks noChangeAspect="1" noChangeArrowheads="1"/>
          </p:cNvPicPr>
          <p:nvPr/>
        </p:nvPicPr>
        <p:blipFill rotWithShape="1">
          <a:blip r:embed="rId2">
            <a:extLst>
              <a:ext uri="{28A0092B-C50C-407E-A947-70E740481C1C}">
                <a14:useLocalDpi xmlns:a14="http://schemas.microsoft.com/office/drawing/2010/main" val="0"/>
              </a:ext>
            </a:extLst>
          </a:blip>
          <a:srcRect l="29921" t="385" r="11608" b="10249"/>
          <a:stretch/>
        </p:blipFill>
        <p:spPr bwMode="auto">
          <a:xfrm>
            <a:off x="-36512" y="983070"/>
            <a:ext cx="5346647" cy="590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8423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188913"/>
            <a:ext cx="8229600" cy="1143000"/>
          </a:xfrm>
        </p:spPr>
        <p:txBody>
          <a:bodyPr rtlCol="0">
            <a:normAutofit/>
          </a:bodyPr>
          <a:lstStyle/>
          <a:p>
            <a:pPr algn="l" fontAlgn="auto">
              <a:spcAft>
                <a:spcPts val="0"/>
              </a:spcAft>
              <a:defRPr/>
            </a:pPr>
            <a:r>
              <a:rPr lang="nl-BE" sz="3200" kern="0" cap="all" dirty="0" smtClean="0">
                <a:solidFill>
                  <a:schemeClr val="accent6"/>
                </a:solidFill>
                <a:cs typeface="Arial" panose="020B0604020202020204" pitchFamily="34" charset="0"/>
              </a:rPr>
              <a:t>AVEC DAUVISTER,</a:t>
            </a:r>
            <a:br>
              <a:rPr lang="nl-BE" sz="3200" kern="0" cap="all" dirty="0" smtClean="0">
                <a:solidFill>
                  <a:schemeClr val="accent6"/>
                </a:solidFill>
                <a:cs typeface="Arial" panose="020B0604020202020204" pitchFamily="34" charset="0"/>
              </a:rPr>
            </a:br>
            <a:r>
              <a:rPr lang="nl-BE" sz="3200" kern="0" cap="all" dirty="0" smtClean="0">
                <a:solidFill>
                  <a:schemeClr val="accent6"/>
                </a:solidFill>
                <a:cs typeface="Arial" panose="020B0604020202020204" pitchFamily="34" charset="0"/>
              </a:rPr>
              <a:t>EDF </a:t>
            </a:r>
            <a:r>
              <a:rPr lang="nl-BE" sz="3200" kern="0" cap="all" dirty="0">
                <a:solidFill>
                  <a:schemeClr val="accent6"/>
                </a:solidFill>
                <a:cs typeface="Arial" panose="020B0604020202020204" pitchFamily="34" charset="0"/>
              </a:rPr>
              <a:t>LUMINUS </a:t>
            </a:r>
            <a:r>
              <a:rPr lang="nl-BE" sz="3200" kern="0" cap="all" dirty="0" smtClean="0">
                <a:solidFill>
                  <a:schemeClr val="accent6"/>
                </a:solidFill>
                <a:cs typeface="Arial" panose="020B0604020202020204" pitchFamily="34" charset="0"/>
              </a:rPr>
              <a:t>VA ENCORE PLUS LOIN…</a:t>
            </a:r>
            <a:endParaRPr lang="nl-BE" sz="3200" kern="0" cap="all" dirty="0">
              <a:solidFill>
                <a:schemeClr val="accent6"/>
              </a:solidFill>
              <a:cs typeface="Arial" panose="020B0604020202020204" pitchFamily="34" charset="0"/>
            </a:endParaRPr>
          </a:p>
        </p:txBody>
      </p:sp>
      <p:sp>
        <p:nvSpPr>
          <p:cNvPr id="6" name="Espace réservé du numéro de diapositive 5"/>
          <p:cNvSpPr>
            <a:spLocks noGrp="1"/>
          </p:cNvSpPr>
          <p:nvPr>
            <p:ph type="sldNum" sz="quarter" idx="11"/>
          </p:nvPr>
        </p:nvSpPr>
        <p:spPr/>
        <p:txBody>
          <a:bodyPr/>
          <a:lstStyle/>
          <a:p>
            <a:pPr>
              <a:defRPr/>
            </a:pPr>
            <a:fld id="{6F7AAF3E-0548-4A18-95B2-7FCD1E044C24}" type="slidenum">
              <a:rPr lang="nl-BE" smtClean="0"/>
              <a:pPr>
                <a:defRPr/>
              </a:pPr>
              <a:t>8</a:t>
            </a:fld>
            <a:endParaRPr lang="nl-BE"/>
          </a:p>
        </p:txBody>
      </p:sp>
      <p:pic>
        <p:nvPicPr>
          <p:cNvPr id="7" name="Image 6"/>
          <p:cNvPicPr>
            <a:picLocks noChangeAspect="1"/>
          </p:cNvPicPr>
          <p:nvPr/>
        </p:nvPicPr>
        <p:blipFill>
          <a:blip r:embed="rId3"/>
          <a:stretch>
            <a:fillRect/>
          </a:stretch>
        </p:blipFill>
        <p:spPr>
          <a:xfrm>
            <a:off x="3419872" y="1484784"/>
            <a:ext cx="5624092" cy="4222650"/>
          </a:xfrm>
          <a:prstGeom prst="rect">
            <a:avLst/>
          </a:prstGeom>
        </p:spPr>
      </p:pic>
      <p:sp>
        <p:nvSpPr>
          <p:cNvPr id="2" name="Espace réservé du contenu 1"/>
          <p:cNvSpPr>
            <a:spLocks noGrp="1"/>
          </p:cNvSpPr>
          <p:nvPr>
            <p:ph idx="1"/>
          </p:nvPr>
        </p:nvSpPr>
        <p:spPr>
          <a:xfrm>
            <a:off x="457200" y="1600200"/>
            <a:ext cx="2962672" cy="4525963"/>
          </a:xfrm>
        </p:spPr>
        <p:txBody>
          <a:bodyPr/>
          <a:lstStyle/>
          <a:p>
            <a:pPr>
              <a:buClr>
                <a:schemeClr val="accent6"/>
              </a:buClr>
              <a:buFont typeface="Wingdings" panose="05000000000000000000" pitchFamily="2" charset="2"/>
              <a:buChar char="§"/>
            </a:pPr>
            <a:r>
              <a:rPr lang="en-US" sz="1800" dirty="0"/>
              <a:t>I</a:t>
            </a:r>
            <a:r>
              <a:rPr lang="en-US" sz="1800" dirty="0" smtClean="0"/>
              <a:t>nstallation chez les </a:t>
            </a:r>
            <a:r>
              <a:rPr lang="en-US" sz="1800" dirty="0" err="1"/>
              <a:t>particuliers</a:t>
            </a:r>
            <a:r>
              <a:rPr lang="en-US" sz="1800" dirty="0"/>
              <a:t> et </a:t>
            </a:r>
            <a:r>
              <a:rPr lang="en-US" sz="1800" dirty="0" smtClean="0"/>
              <a:t>les PME de </a:t>
            </a:r>
            <a:r>
              <a:rPr lang="en-US" sz="1800" dirty="0"/>
              <a:t>technologies </a:t>
            </a:r>
            <a:r>
              <a:rPr lang="en-US" sz="1800" dirty="0" err="1"/>
              <a:t>liées</a:t>
            </a:r>
            <a:r>
              <a:rPr lang="en-US" sz="1800" dirty="0"/>
              <a:t> à </a:t>
            </a:r>
            <a:r>
              <a:rPr lang="en-US" sz="1800" dirty="0" err="1" smtClean="0"/>
              <a:t>l’utilisation</a:t>
            </a:r>
            <a:r>
              <a:rPr lang="en-US" sz="1800" dirty="0" smtClean="0"/>
              <a:t> </a:t>
            </a:r>
            <a:r>
              <a:rPr lang="en-US" sz="1800" dirty="0" err="1" smtClean="0"/>
              <a:t>rationnelle</a:t>
            </a:r>
            <a:r>
              <a:rPr lang="en-US" sz="1800" dirty="0" smtClean="0"/>
              <a:t> </a:t>
            </a:r>
            <a:r>
              <a:rPr lang="en-US" sz="1800" dirty="0"/>
              <a:t>de </a:t>
            </a:r>
            <a:r>
              <a:rPr lang="en-US" sz="1800" dirty="0" err="1" smtClean="0"/>
              <a:t>l’énergie</a:t>
            </a:r>
            <a:endParaRPr lang="en-US" sz="1800" dirty="0"/>
          </a:p>
          <a:p>
            <a:pPr lvl="1">
              <a:buClr>
                <a:schemeClr val="accent6"/>
              </a:buClr>
              <a:buFont typeface="Wingdings" panose="05000000000000000000" pitchFamily="2" charset="2"/>
              <a:buChar char="§"/>
            </a:pPr>
            <a:r>
              <a:rPr lang="en-US" sz="1400" dirty="0" err="1" smtClean="0"/>
              <a:t>Chauffage</a:t>
            </a:r>
            <a:endParaRPr lang="en-US" sz="1400" dirty="0"/>
          </a:p>
          <a:p>
            <a:pPr lvl="1">
              <a:buClr>
                <a:schemeClr val="accent6"/>
              </a:buClr>
              <a:buFont typeface="Wingdings" panose="05000000000000000000" pitchFamily="2" charset="2"/>
              <a:buChar char="§"/>
            </a:pPr>
            <a:r>
              <a:rPr lang="en-US" sz="1400" dirty="0" smtClean="0"/>
              <a:t>Sanitaire </a:t>
            </a:r>
          </a:p>
          <a:p>
            <a:pPr lvl="1">
              <a:buClr>
                <a:schemeClr val="accent6"/>
              </a:buClr>
              <a:buFont typeface="Wingdings" panose="05000000000000000000" pitchFamily="2" charset="2"/>
              <a:buChar char="§"/>
            </a:pPr>
            <a:r>
              <a:rPr lang="en-US" sz="1400" dirty="0" smtClean="0"/>
              <a:t>Energies </a:t>
            </a:r>
            <a:r>
              <a:rPr lang="en-US" sz="1400" dirty="0" err="1" smtClean="0"/>
              <a:t>vertes</a:t>
            </a:r>
            <a:endParaRPr lang="en-US" sz="1400" dirty="0" smtClean="0"/>
          </a:p>
          <a:p>
            <a:pPr lvl="1">
              <a:buClr>
                <a:schemeClr val="accent6"/>
              </a:buClr>
              <a:buFont typeface="Wingdings" panose="05000000000000000000" pitchFamily="2" charset="2"/>
              <a:buChar char="§"/>
            </a:pPr>
            <a:endParaRPr lang="en-US" sz="1400" dirty="0"/>
          </a:p>
          <a:p>
            <a:pPr lvl="1">
              <a:buClr>
                <a:schemeClr val="accent6"/>
              </a:buClr>
              <a:buFont typeface="Wingdings" panose="05000000000000000000" pitchFamily="2" charset="2"/>
              <a:buChar char="§"/>
            </a:pPr>
            <a:endParaRPr lang="en-US" sz="1400" dirty="0" smtClean="0"/>
          </a:p>
          <a:p>
            <a:pPr>
              <a:buClr>
                <a:schemeClr val="accent6"/>
              </a:buClr>
              <a:buFont typeface="Wingdings" panose="05000000000000000000" pitchFamily="2" charset="2"/>
              <a:buChar char="§"/>
            </a:pPr>
            <a:r>
              <a:rPr lang="en-US" sz="1800" dirty="0" err="1"/>
              <a:t>Maîtrise</a:t>
            </a:r>
            <a:r>
              <a:rPr lang="en-US" sz="1800" dirty="0"/>
              <a:t> de bout-</a:t>
            </a:r>
            <a:r>
              <a:rPr lang="en-US" sz="1800" dirty="0" err="1"/>
              <a:t>en</a:t>
            </a:r>
            <a:r>
              <a:rPr lang="en-US" sz="1800" dirty="0"/>
              <a:t>-bout pour des </a:t>
            </a:r>
            <a:r>
              <a:rPr lang="en-US" sz="1800" dirty="0" err="1"/>
              <a:t>chantiers</a:t>
            </a:r>
            <a:r>
              <a:rPr lang="en-US" sz="1800" dirty="0"/>
              <a:t> </a:t>
            </a:r>
            <a:r>
              <a:rPr lang="en-US" sz="1800" dirty="0" err="1"/>
              <a:t>où</a:t>
            </a:r>
            <a:r>
              <a:rPr lang="en-US" sz="1800" dirty="0"/>
              <a:t> </a:t>
            </a:r>
            <a:r>
              <a:rPr lang="en-US" sz="1800" dirty="0" err="1"/>
              <a:t>l’expertise</a:t>
            </a:r>
            <a:r>
              <a:rPr lang="en-US" sz="1800" dirty="0"/>
              <a:t> </a:t>
            </a:r>
            <a:r>
              <a:rPr lang="en-US" sz="1800" dirty="0" err="1"/>
              <a:t>compte</a:t>
            </a:r>
            <a:endParaRPr lang="en-US" sz="1800" dirty="0"/>
          </a:p>
          <a:p>
            <a:pPr>
              <a:buClr>
                <a:schemeClr val="tx2"/>
              </a:buClr>
              <a:buFont typeface="Wingdings" panose="05000000000000000000" pitchFamily="2" charset="2"/>
              <a:buChar char="§"/>
            </a:pPr>
            <a:endParaRPr lang="en-US" sz="1800" dirty="0" smtClean="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71756" y="6153945"/>
            <a:ext cx="1872208" cy="68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BE" sz="3200" dirty="0" smtClean="0">
                <a:solidFill>
                  <a:schemeClr val="accent1"/>
                </a:solidFill>
              </a:rPr>
              <a:t>QUI EST DAUVISTER?</a:t>
            </a:r>
            <a:endParaRPr lang="fr-BE" sz="3200" dirty="0">
              <a:solidFill>
                <a:schemeClr val="accent1"/>
              </a:solidFill>
            </a:endParaRPr>
          </a:p>
        </p:txBody>
      </p:sp>
      <p:sp>
        <p:nvSpPr>
          <p:cNvPr id="6" name="Slide Number Placeholder 5"/>
          <p:cNvSpPr>
            <a:spLocks noGrp="1"/>
          </p:cNvSpPr>
          <p:nvPr>
            <p:ph type="sldNum" sz="quarter" idx="11"/>
          </p:nvPr>
        </p:nvSpPr>
        <p:spPr/>
        <p:txBody>
          <a:bodyPr/>
          <a:lstStyle/>
          <a:p>
            <a:fld id="{DC02BCF2-5E24-4275-BD28-B043B1627F3E}" type="slidenum">
              <a:rPr lang="fr-BE" smtClean="0">
                <a:solidFill>
                  <a:prstClr val="black">
                    <a:tint val="75000"/>
                  </a:prstClr>
                </a:solidFill>
              </a:rPr>
              <a:pPr/>
              <a:t>9</a:t>
            </a:fld>
            <a:endParaRPr lang="fr-BE">
              <a:solidFill>
                <a:prstClr val="black">
                  <a:tint val="75000"/>
                </a:prstClr>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180" b="18908"/>
          <a:stretch/>
        </p:blipFill>
        <p:spPr bwMode="auto">
          <a:xfrm>
            <a:off x="6084969" y="1069985"/>
            <a:ext cx="3059030" cy="192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contenu 2"/>
          <p:cNvSpPr txBox="1">
            <a:spLocks/>
          </p:cNvSpPr>
          <p:nvPr/>
        </p:nvSpPr>
        <p:spPr bwMode="auto">
          <a:xfrm>
            <a:off x="539552" y="1263643"/>
            <a:ext cx="540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Font typeface="Wingdings" panose="05000000000000000000" pitchFamily="2" charset="2"/>
              <a:buChar char="§"/>
            </a:pPr>
            <a:r>
              <a:rPr lang="fr-FR" sz="1600" b="1" dirty="0" smtClean="0">
                <a:solidFill>
                  <a:schemeClr val="accent1"/>
                </a:solidFill>
              </a:rPr>
              <a:t>2005</a:t>
            </a:r>
            <a:r>
              <a:rPr lang="fr-FR" sz="1600" dirty="0" smtClean="0"/>
              <a:t> – Création par Stéphane </a:t>
            </a:r>
            <a:r>
              <a:rPr lang="fr-FR" sz="1600" dirty="0" err="1" smtClean="0"/>
              <a:t>Dauvister</a:t>
            </a:r>
            <a:r>
              <a:rPr lang="fr-FR" sz="1600" dirty="0" smtClean="0"/>
              <a:t> </a:t>
            </a:r>
            <a:r>
              <a:rPr lang="fr-FR" sz="1200" i="1" dirty="0" smtClean="0"/>
              <a:t>(personne physique)</a:t>
            </a:r>
          </a:p>
          <a:p>
            <a:pPr>
              <a:buClr>
                <a:schemeClr val="tx2"/>
              </a:buClr>
              <a:buFont typeface="Wingdings" panose="05000000000000000000" pitchFamily="2" charset="2"/>
              <a:buChar char="§"/>
            </a:pPr>
            <a:r>
              <a:rPr lang="fr-FR" sz="1600" b="1" dirty="0">
                <a:solidFill>
                  <a:schemeClr val="accent1"/>
                </a:solidFill>
              </a:rPr>
              <a:t>2007</a:t>
            </a:r>
            <a:r>
              <a:rPr lang="fr-FR" sz="1600" dirty="0" smtClean="0"/>
              <a:t> – Passage en SPRL 		      </a:t>
            </a:r>
            <a:r>
              <a:rPr lang="fr-FR" sz="1200" i="1" dirty="0" smtClean="0"/>
              <a:t>5 employés</a:t>
            </a:r>
            <a:endParaRPr lang="fr-FR" sz="1600" i="1" dirty="0" smtClean="0"/>
          </a:p>
          <a:p>
            <a:pPr>
              <a:buClr>
                <a:schemeClr val="tx2"/>
              </a:buClr>
              <a:buFont typeface="Wingdings" panose="05000000000000000000" pitchFamily="2" charset="2"/>
              <a:buChar char="§"/>
            </a:pPr>
            <a:r>
              <a:rPr lang="fr-FR" sz="1600" b="1" dirty="0">
                <a:solidFill>
                  <a:schemeClr val="accent1"/>
                </a:solidFill>
              </a:rPr>
              <a:t>2010</a:t>
            </a:r>
            <a:r>
              <a:rPr lang="fr-FR" sz="1600" dirty="0" smtClean="0"/>
              <a:t> – Rachat de </a:t>
            </a:r>
            <a:r>
              <a:rPr lang="fr-FR" sz="1600" dirty="0" err="1" smtClean="0"/>
              <a:t>Ledoyen</a:t>
            </a:r>
            <a:r>
              <a:rPr lang="fr-FR" sz="1600" dirty="0" smtClean="0"/>
              <a:t> SA 	    </a:t>
            </a:r>
            <a:r>
              <a:rPr lang="fr-FR" sz="1200" i="1" dirty="0" smtClean="0"/>
              <a:t>40 employés</a:t>
            </a:r>
            <a:endParaRPr lang="fr-FR" sz="1600" i="1" dirty="0" smtClean="0"/>
          </a:p>
          <a:p>
            <a:pPr>
              <a:buClr>
                <a:schemeClr val="tx2"/>
              </a:buClr>
              <a:buFont typeface="Wingdings" panose="05000000000000000000" pitchFamily="2" charset="2"/>
              <a:buChar char="§"/>
            </a:pPr>
            <a:r>
              <a:rPr lang="fr-FR" sz="1600" b="1" dirty="0">
                <a:solidFill>
                  <a:schemeClr val="accent1"/>
                </a:solidFill>
              </a:rPr>
              <a:t>2011</a:t>
            </a:r>
            <a:r>
              <a:rPr lang="fr-FR" sz="1600" dirty="0" smtClean="0"/>
              <a:t> – Augmentation de capital 	    </a:t>
            </a:r>
            <a:r>
              <a:rPr lang="fr-FR" sz="1200" i="1" dirty="0" smtClean="0"/>
              <a:t>55 employés</a:t>
            </a:r>
            <a:endParaRPr lang="fr-FR" sz="1600" i="1" dirty="0" smtClean="0"/>
          </a:p>
          <a:p>
            <a:pPr lvl="1">
              <a:buClr>
                <a:schemeClr val="tx2"/>
              </a:buClr>
              <a:buFont typeface="Wingdings" panose="05000000000000000000" pitchFamily="2" charset="2"/>
              <a:buChar char="§"/>
            </a:pPr>
            <a:r>
              <a:rPr lang="fr-FR" sz="1400" dirty="0" smtClean="0"/>
              <a:t>Yves </a:t>
            </a:r>
            <a:r>
              <a:rPr lang="fr-FR" sz="1400" dirty="0" err="1" smtClean="0"/>
              <a:t>Warnant</a:t>
            </a:r>
            <a:r>
              <a:rPr lang="fr-FR" sz="1400" dirty="0" smtClean="0"/>
              <a:t> rentre dans le capital</a:t>
            </a:r>
          </a:p>
          <a:p>
            <a:pPr lvl="1">
              <a:buClr>
                <a:schemeClr val="tx2"/>
              </a:buClr>
              <a:buFont typeface="Wingdings" panose="05000000000000000000" pitchFamily="2" charset="2"/>
              <a:buChar char="§"/>
            </a:pPr>
            <a:r>
              <a:rPr lang="fr-FR" sz="1400" dirty="0" smtClean="0"/>
              <a:t>Passage en SA – </a:t>
            </a:r>
            <a:r>
              <a:rPr lang="fr-FR" sz="1400" i="1" dirty="0" smtClean="0"/>
              <a:t>60 employés</a:t>
            </a:r>
          </a:p>
          <a:p>
            <a:pPr>
              <a:buClr>
                <a:schemeClr val="tx2"/>
              </a:buClr>
              <a:buFont typeface="Wingdings" panose="05000000000000000000" pitchFamily="2" charset="2"/>
              <a:buChar char="§"/>
            </a:pPr>
            <a:r>
              <a:rPr lang="fr-FR" sz="1600" b="1" dirty="0">
                <a:solidFill>
                  <a:schemeClr val="accent1"/>
                </a:solidFill>
              </a:rPr>
              <a:t>2012</a:t>
            </a:r>
            <a:r>
              <a:rPr lang="fr-FR" sz="1600" dirty="0" smtClean="0"/>
              <a:t> – Achat de CE+T </a:t>
            </a:r>
            <a:r>
              <a:rPr lang="fr-FR" sz="1600" dirty="0" err="1" smtClean="0"/>
              <a:t>Solar</a:t>
            </a:r>
            <a:r>
              <a:rPr lang="fr-FR" sz="1600" dirty="0" smtClean="0"/>
              <a:t> SA</a:t>
            </a:r>
          </a:p>
          <a:p>
            <a:pPr>
              <a:buClr>
                <a:schemeClr val="tx2"/>
              </a:buClr>
              <a:buFont typeface="Wingdings" panose="05000000000000000000" pitchFamily="2" charset="2"/>
              <a:buChar char="§"/>
            </a:pPr>
            <a:r>
              <a:rPr lang="fr-FR" sz="1600" b="1" dirty="0" smtClean="0">
                <a:solidFill>
                  <a:schemeClr val="accent1"/>
                </a:solidFill>
              </a:rPr>
              <a:t>2013</a:t>
            </a:r>
            <a:r>
              <a:rPr lang="fr-FR" sz="1600" dirty="0" smtClean="0"/>
              <a:t> – Fusion </a:t>
            </a:r>
            <a:r>
              <a:rPr lang="fr-FR" sz="1600" dirty="0" err="1" smtClean="0"/>
              <a:t>Dauvister-Ledoyen</a:t>
            </a:r>
            <a:endParaRPr lang="fr-FR" sz="1600" dirty="0" smtClean="0"/>
          </a:p>
          <a:p>
            <a:pPr lvl="1">
              <a:buClr>
                <a:schemeClr val="tx2"/>
              </a:buClr>
              <a:buFont typeface="Wingdings" panose="05000000000000000000" pitchFamily="2" charset="2"/>
              <a:buChar char="§"/>
            </a:pPr>
            <a:r>
              <a:rPr lang="fr-FR" sz="1400" dirty="0" smtClean="0"/>
              <a:t>Développement </a:t>
            </a:r>
            <a:r>
              <a:rPr lang="fr-FR" sz="1400" dirty="0" smtClean="0"/>
              <a:t>commercial du HVAC</a:t>
            </a:r>
          </a:p>
          <a:p>
            <a:pPr marL="342900" lvl="1" indent="-342900">
              <a:buClr>
                <a:schemeClr val="tx2"/>
              </a:buClr>
              <a:buFont typeface="Wingdings" panose="05000000000000000000" pitchFamily="2" charset="2"/>
              <a:buChar char="§"/>
            </a:pPr>
            <a:r>
              <a:rPr lang="fr-FR" sz="1600" b="1" dirty="0" smtClean="0">
                <a:solidFill>
                  <a:schemeClr val="accent1"/>
                </a:solidFill>
              </a:rPr>
              <a:t>2014</a:t>
            </a:r>
            <a:r>
              <a:rPr lang="fr-FR" sz="1600" dirty="0"/>
              <a:t> </a:t>
            </a:r>
            <a:r>
              <a:rPr lang="fr-FR" sz="1600" dirty="0" smtClean="0"/>
              <a:t>– Augmentation de capital en fin d’année </a:t>
            </a:r>
            <a:br>
              <a:rPr lang="fr-FR" sz="1600" dirty="0" smtClean="0"/>
            </a:br>
            <a:r>
              <a:rPr lang="fr-FR" sz="1600" dirty="0" smtClean="0"/>
              <a:t>par EDF </a:t>
            </a:r>
            <a:r>
              <a:rPr lang="fr-FR" sz="1600" dirty="0" err="1" smtClean="0"/>
              <a:t>Luminus</a:t>
            </a:r>
            <a:endParaRPr lang="fr-FR" sz="2400" dirty="0" smtClean="0"/>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a:ext>
            </a:extLst>
          </a:blip>
          <a:srcRect l="19804" r="6422"/>
          <a:stretch/>
        </p:blipFill>
        <p:spPr>
          <a:xfrm>
            <a:off x="3692324" y="4816019"/>
            <a:ext cx="5451676" cy="2069365"/>
          </a:xfrm>
          <a:prstGeom prst="rect">
            <a:avLst/>
          </a:prstGeom>
        </p:spPr>
      </p:pic>
      <p:pic>
        <p:nvPicPr>
          <p:cNvPr id="13" name="Picture 2" descr="S:\22. PHOTOS INTERNES\Dauvister-Barbecue\Dauvister-Barbecue\Dauvister-083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084969" y="3068960"/>
            <a:ext cx="3095543" cy="16814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19672" y="6165304"/>
            <a:ext cx="1872208" cy="68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2274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ONTENT">
  <a:themeElements>
    <a:clrScheme name="EDF Luminus">
      <a:dk1>
        <a:srgbClr val="7F7F7F"/>
      </a:dk1>
      <a:lt1>
        <a:srgbClr val="FFFFFF"/>
      </a:lt1>
      <a:dk2>
        <a:srgbClr val="232323"/>
      </a:dk2>
      <a:lt2>
        <a:srgbClr val="232323"/>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2_SOMMAI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EFL3565_PPT_corp_4-3(04_02_13)">
  <a:themeElements>
    <a:clrScheme name="Palette 2012">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EFL3565_PPT_corp_4-3(04_02_13)">
  <a:themeElements>
    <a:clrScheme name="Palette 2012">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3874</TotalTime>
  <Words>460</Words>
  <Application>Microsoft Office PowerPoint</Application>
  <PresentationFormat>Affichage à l'écran (4:3)</PresentationFormat>
  <Paragraphs>180</Paragraphs>
  <Slides>15</Slides>
  <Notes>13</Notes>
  <HiddenSlides>0</HiddenSlides>
  <MMClips>0</MMClips>
  <ScaleCrop>false</ScaleCrop>
  <HeadingPairs>
    <vt:vector size="4" baseType="variant">
      <vt:variant>
        <vt:lpstr>Thème</vt:lpstr>
      </vt:variant>
      <vt:variant>
        <vt:i4>4</vt:i4>
      </vt:variant>
      <vt:variant>
        <vt:lpstr>Titres des diapositives</vt:lpstr>
      </vt:variant>
      <vt:variant>
        <vt:i4>15</vt:i4>
      </vt:variant>
    </vt:vector>
  </HeadingPairs>
  <TitlesOfParts>
    <vt:vector size="19" baseType="lpstr">
      <vt:lpstr>Office Theme</vt:lpstr>
      <vt:lpstr>3_CONTENT</vt:lpstr>
      <vt:lpstr>1_EEFL3565_PPT_corp_4-3(04_02_13)</vt:lpstr>
      <vt:lpstr>2_EEFL3565_PPT_corp_4-3(04_02_13)</vt:lpstr>
      <vt:lpstr>Présentation PowerPoint</vt:lpstr>
      <vt:lpstr>EDF LUMINUS, UN MOTEUR DE PROGRÈS</vt:lpstr>
      <vt:lpstr>EDF Luminus acquiert UNE PARTICIPATION majoritaire DANS dAUVISTER SA</vt:lpstr>
      <vt:lpstr>EDF LUMINUS est déjÀ un fournisseur de services énergétiques</vt:lpstr>
      <vt:lpstr>les réparations urgentes : SERVICE CONFORT</vt:lpstr>
      <vt:lpstr>LE Thermostat INTELLIGENT Signé STARCK</vt:lpstr>
      <vt:lpstr>entretien et rÉparation de chaudiÈres</vt:lpstr>
      <vt:lpstr>AVEC DAUVISTER, EDF LUMINUS VA ENCORE PLUS LOIN…</vt:lpstr>
      <vt:lpstr>QUI EST DAUVISTER?</vt:lpstr>
      <vt:lpstr>Présentation PowerPoint</vt:lpstr>
      <vt:lpstr>Présentation PowerPoint</vt:lpstr>
      <vt:lpstr>Présentation PowerPoint</vt:lpstr>
      <vt:lpstr>Dauvister, une société wallonne  PLUSIEURS FOIS RÉCOMPENSÉE</vt:lpstr>
      <vt:lpstr>CONCLUSION</vt:lpstr>
      <vt:lpstr>Présentation PowerPoint</vt:lpstr>
    </vt:vector>
  </TitlesOfParts>
  <Company>EDF-Luminus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Bie, Nico</dc:creator>
  <cp:lastModifiedBy>Grandjean, Anne</cp:lastModifiedBy>
  <cp:revision>281</cp:revision>
  <cp:lastPrinted>2015-01-08T08:47:14Z</cp:lastPrinted>
  <dcterms:created xsi:type="dcterms:W3CDTF">2014-03-07T07:26:41Z</dcterms:created>
  <dcterms:modified xsi:type="dcterms:W3CDTF">2015-01-09T09:54:18Z</dcterms:modified>
</cp:coreProperties>
</file>