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5"/>
  </p:sldMasterIdLst>
  <p:notesMasterIdLst>
    <p:notesMasterId r:id="rId9"/>
  </p:notesMasterIdLst>
  <p:handoutMasterIdLst>
    <p:handoutMasterId r:id="rId10"/>
  </p:handoutMasterIdLst>
  <p:sldIdLst>
    <p:sldId id="324" r:id="rId6"/>
    <p:sldId id="338" r:id="rId7"/>
    <p:sldId id="342" r:id="rId8"/>
  </p:sldIdLst>
  <p:sldSz cx="9144000" cy="6858000" type="screen4x3"/>
  <p:notesSz cx="6811963" cy="9942513"/>
  <p:custDataLst>
    <p:tags r:id="rId11"/>
  </p:custDataLst>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4" pos="181" userDrawn="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s Lesage" initials="EL"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717171"/>
    <a:srgbClr val="646464"/>
    <a:srgbClr val="9B9B9B"/>
    <a:srgbClr val="EEEE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ijl, thema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65" autoAdjust="0"/>
    <p:restoredTop sz="86394" autoAdjust="0"/>
  </p:normalViewPr>
  <p:slideViewPr>
    <p:cSldViewPr snapToGrid="0" showGuides="1">
      <p:cViewPr varScale="1">
        <p:scale>
          <a:sx n="93" d="100"/>
          <a:sy n="93" d="100"/>
        </p:scale>
        <p:origin x="1040" y="192"/>
      </p:cViewPr>
      <p:guideLst>
        <p:guide orient="horz" pos="2160"/>
        <p:guide pos="2880"/>
        <p:guide pos="181"/>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napToObjects="1">
      <p:cViewPr varScale="1">
        <p:scale>
          <a:sx n="178" d="100"/>
          <a:sy n="178" d="100"/>
        </p:scale>
        <p:origin x="-5776" y="-104"/>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9ED9A5-247D-410B-A4DB-9815422198DD}" type="doc">
      <dgm:prSet loTypeId="urn:microsoft.com/office/officeart/2005/8/layout/gear1" loCatId="cycle" qsTypeId="urn:microsoft.com/office/officeart/2005/8/quickstyle/simple1" qsCatId="simple" csTypeId="urn:microsoft.com/office/officeart/2005/8/colors/accent1_2" csCatId="accent1" phldr="1"/>
      <dgm:spPr/>
    </dgm:pt>
    <dgm:pt modelId="{E52E65D0-90DD-4103-924D-45E4C3E360CE}">
      <dgm:prSet phldrT="[Tekst]"/>
      <dgm:spPr>
        <a:solidFill>
          <a:schemeClr val="accent4"/>
        </a:solidFill>
      </dgm:spPr>
      <dgm:t>
        <a:bodyPr/>
        <a:lstStyle/>
        <a:p>
          <a:r>
            <a:rPr lang="nl-BE" dirty="0"/>
            <a:t>Actoren</a:t>
          </a:r>
        </a:p>
      </dgm:t>
    </dgm:pt>
    <dgm:pt modelId="{73EFBB22-AE2C-494F-B367-83BDD6E61EB3}" type="parTrans" cxnId="{E4DDAB17-A9A5-40CD-9D03-195D617A0822}">
      <dgm:prSet/>
      <dgm:spPr/>
      <dgm:t>
        <a:bodyPr/>
        <a:lstStyle/>
        <a:p>
          <a:endParaRPr lang="nl-BE"/>
        </a:p>
      </dgm:t>
    </dgm:pt>
    <dgm:pt modelId="{A3DF3A3D-E13D-4E56-AE59-10E02D66F078}" type="sibTrans" cxnId="{E4DDAB17-A9A5-40CD-9D03-195D617A0822}">
      <dgm:prSet/>
      <dgm:spPr/>
      <dgm:t>
        <a:bodyPr/>
        <a:lstStyle/>
        <a:p>
          <a:endParaRPr lang="nl-BE"/>
        </a:p>
      </dgm:t>
    </dgm:pt>
    <dgm:pt modelId="{A61F240E-1FE2-4878-9C6C-DEACFE81885D}">
      <dgm:prSet phldrT="[Tekst]"/>
      <dgm:spPr>
        <a:solidFill>
          <a:schemeClr val="accent3"/>
        </a:solidFill>
      </dgm:spPr>
      <dgm:t>
        <a:bodyPr/>
        <a:lstStyle/>
        <a:p>
          <a:r>
            <a:rPr lang="nl-BE" dirty="0"/>
            <a:t>Toezicht</a:t>
          </a:r>
        </a:p>
      </dgm:t>
    </dgm:pt>
    <dgm:pt modelId="{5AAEF1BC-6CD1-4E63-9845-1B6FB609EC3A}" type="parTrans" cxnId="{D15DCB95-C1A3-4360-98DC-3A8CCD08587A}">
      <dgm:prSet/>
      <dgm:spPr/>
      <dgm:t>
        <a:bodyPr/>
        <a:lstStyle/>
        <a:p>
          <a:endParaRPr lang="nl-BE"/>
        </a:p>
      </dgm:t>
    </dgm:pt>
    <dgm:pt modelId="{8C03DF5C-3F26-460D-8110-0D1CC11CE745}" type="sibTrans" cxnId="{D15DCB95-C1A3-4360-98DC-3A8CCD08587A}">
      <dgm:prSet/>
      <dgm:spPr/>
      <dgm:t>
        <a:bodyPr/>
        <a:lstStyle/>
        <a:p>
          <a:endParaRPr lang="nl-BE"/>
        </a:p>
      </dgm:t>
    </dgm:pt>
    <dgm:pt modelId="{B0497142-3387-4478-9F4C-71B044670323}">
      <dgm:prSet phldrT="[Tekst]"/>
      <dgm:spPr>
        <a:solidFill>
          <a:schemeClr val="accent6"/>
        </a:solidFill>
      </dgm:spPr>
      <dgm:t>
        <a:bodyPr/>
        <a:lstStyle/>
        <a:p>
          <a:r>
            <a:rPr lang="nl-BE" dirty="0"/>
            <a:t>Begeleiding</a:t>
          </a:r>
        </a:p>
      </dgm:t>
    </dgm:pt>
    <dgm:pt modelId="{A899949E-1EF7-4513-A6EC-F70ED942EE6B}" type="parTrans" cxnId="{2AEE32F9-5ABF-46B4-B8DA-FA43DBF79C60}">
      <dgm:prSet/>
      <dgm:spPr/>
      <dgm:t>
        <a:bodyPr/>
        <a:lstStyle/>
        <a:p>
          <a:endParaRPr lang="nl-BE"/>
        </a:p>
      </dgm:t>
    </dgm:pt>
    <dgm:pt modelId="{7DF84EC4-EA76-4D53-9408-A668FB3E998B}" type="sibTrans" cxnId="{2AEE32F9-5ABF-46B4-B8DA-FA43DBF79C60}">
      <dgm:prSet/>
      <dgm:spPr/>
      <dgm:t>
        <a:bodyPr/>
        <a:lstStyle/>
        <a:p>
          <a:endParaRPr lang="nl-BE"/>
        </a:p>
      </dgm:t>
    </dgm:pt>
    <dgm:pt modelId="{65981C95-F2EC-4E63-8B2E-FEF21F7B61AA}">
      <dgm:prSet phldrT="[Tekst]"/>
      <dgm:spPr>
        <a:ln>
          <a:solidFill>
            <a:schemeClr val="accent3"/>
          </a:solidFill>
        </a:ln>
      </dgm:spPr>
      <dgm:t>
        <a:bodyPr/>
        <a:lstStyle/>
        <a:p>
          <a:r>
            <a:rPr lang="nl-BE" dirty="0">
              <a:solidFill>
                <a:schemeClr val="accent3"/>
              </a:solidFill>
            </a:rPr>
            <a:t>Handhaving</a:t>
          </a:r>
        </a:p>
      </dgm:t>
    </dgm:pt>
    <dgm:pt modelId="{30925699-0673-497C-8744-E5523C8DB101}" type="parTrans" cxnId="{89871AB9-6216-4DCC-84B9-18C42AA3F133}">
      <dgm:prSet/>
      <dgm:spPr/>
      <dgm:t>
        <a:bodyPr/>
        <a:lstStyle/>
        <a:p>
          <a:endParaRPr lang="nl-BE"/>
        </a:p>
      </dgm:t>
    </dgm:pt>
    <dgm:pt modelId="{8087DAEB-0D20-435A-ADED-F12302C61D1B}" type="sibTrans" cxnId="{89871AB9-6216-4DCC-84B9-18C42AA3F133}">
      <dgm:prSet/>
      <dgm:spPr/>
      <dgm:t>
        <a:bodyPr/>
        <a:lstStyle/>
        <a:p>
          <a:endParaRPr lang="nl-BE"/>
        </a:p>
      </dgm:t>
    </dgm:pt>
    <dgm:pt modelId="{2F8A2CBF-8EF4-48D2-B870-24BF49C54246}">
      <dgm:prSet phldrT="[Tekst]"/>
      <dgm:spPr>
        <a:ln>
          <a:solidFill>
            <a:schemeClr val="accent3"/>
          </a:solidFill>
        </a:ln>
      </dgm:spPr>
      <dgm:t>
        <a:bodyPr/>
        <a:lstStyle/>
        <a:p>
          <a:r>
            <a:rPr lang="nl-BE" dirty="0">
              <a:solidFill>
                <a:schemeClr val="accent3"/>
              </a:solidFill>
            </a:rPr>
            <a:t>Mestbank</a:t>
          </a:r>
        </a:p>
      </dgm:t>
    </dgm:pt>
    <dgm:pt modelId="{BC8C1C50-E48E-4653-95A9-F7D85D86D1E2}" type="parTrans" cxnId="{FE89F70E-B2B3-4BD6-8753-126341EF7567}">
      <dgm:prSet/>
      <dgm:spPr/>
      <dgm:t>
        <a:bodyPr/>
        <a:lstStyle/>
        <a:p>
          <a:endParaRPr lang="nl-BE"/>
        </a:p>
      </dgm:t>
    </dgm:pt>
    <dgm:pt modelId="{063C0E79-7248-4AB7-9F12-795B7A76410C}" type="sibTrans" cxnId="{FE89F70E-B2B3-4BD6-8753-126341EF7567}">
      <dgm:prSet/>
      <dgm:spPr/>
      <dgm:t>
        <a:bodyPr/>
        <a:lstStyle/>
        <a:p>
          <a:endParaRPr lang="nl-BE"/>
        </a:p>
      </dgm:t>
    </dgm:pt>
    <dgm:pt modelId="{3970AFAB-6E72-4BC3-A53B-B0FE45A8F5FB}">
      <dgm:prSet phldrT="[Tekst]"/>
      <dgm:spPr>
        <a:ln>
          <a:solidFill>
            <a:schemeClr val="accent6"/>
          </a:solidFill>
        </a:ln>
      </dgm:spPr>
      <dgm:t>
        <a:bodyPr/>
        <a:lstStyle/>
        <a:p>
          <a:r>
            <a:rPr lang="nl-BE" dirty="0">
              <a:solidFill>
                <a:schemeClr val="accent6"/>
              </a:solidFill>
            </a:rPr>
            <a:t>Bedrijfsadvies</a:t>
          </a:r>
        </a:p>
      </dgm:t>
    </dgm:pt>
    <dgm:pt modelId="{4212F41F-0C53-4518-95E6-37CF32D2DAE5}" type="parTrans" cxnId="{A62C7C95-E327-4064-A7F5-938A13C109F4}">
      <dgm:prSet/>
      <dgm:spPr/>
      <dgm:t>
        <a:bodyPr/>
        <a:lstStyle/>
        <a:p>
          <a:endParaRPr lang="nl-BE"/>
        </a:p>
      </dgm:t>
    </dgm:pt>
    <dgm:pt modelId="{8A7A50FE-95CC-47C3-A783-254BF3100500}" type="sibTrans" cxnId="{A62C7C95-E327-4064-A7F5-938A13C109F4}">
      <dgm:prSet/>
      <dgm:spPr/>
      <dgm:t>
        <a:bodyPr/>
        <a:lstStyle/>
        <a:p>
          <a:endParaRPr lang="nl-BE"/>
        </a:p>
      </dgm:t>
    </dgm:pt>
    <dgm:pt modelId="{29752958-9DB8-4763-9394-DA9644D6B9B3}">
      <dgm:prSet phldrT="[Tekst]"/>
      <dgm:spPr>
        <a:ln>
          <a:solidFill>
            <a:schemeClr val="accent6"/>
          </a:solidFill>
        </a:ln>
      </dgm:spPr>
      <dgm:t>
        <a:bodyPr/>
        <a:lstStyle/>
        <a:p>
          <a:r>
            <a:rPr lang="nl-BE" dirty="0">
              <a:solidFill>
                <a:schemeClr val="accent6"/>
              </a:solidFill>
            </a:rPr>
            <a:t>CVBB</a:t>
          </a:r>
        </a:p>
      </dgm:t>
    </dgm:pt>
    <dgm:pt modelId="{80765804-8C73-46F5-8706-967374AD7C47}" type="parTrans" cxnId="{4899D1BB-5AC8-4FEC-A6D1-A675263BEEA9}">
      <dgm:prSet/>
      <dgm:spPr/>
      <dgm:t>
        <a:bodyPr/>
        <a:lstStyle/>
        <a:p>
          <a:endParaRPr lang="nl-BE"/>
        </a:p>
      </dgm:t>
    </dgm:pt>
    <dgm:pt modelId="{3EC37666-9725-4534-993E-37F7DE51EF29}" type="sibTrans" cxnId="{4899D1BB-5AC8-4FEC-A6D1-A675263BEEA9}">
      <dgm:prSet/>
      <dgm:spPr/>
      <dgm:t>
        <a:bodyPr/>
        <a:lstStyle/>
        <a:p>
          <a:endParaRPr lang="nl-BE"/>
        </a:p>
      </dgm:t>
    </dgm:pt>
    <dgm:pt modelId="{EBD882CB-D205-43AD-97D1-E7C40F57F3FA}">
      <dgm:prSet phldrT="[Tekst]"/>
      <dgm:spPr>
        <a:solidFill>
          <a:schemeClr val="bg1">
            <a:alpha val="90000"/>
          </a:schemeClr>
        </a:solidFill>
        <a:ln>
          <a:solidFill>
            <a:schemeClr val="accent4"/>
          </a:solidFill>
        </a:ln>
      </dgm:spPr>
      <dgm:t>
        <a:bodyPr/>
        <a:lstStyle/>
        <a:p>
          <a:r>
            <a:rPr lang="nl-BE" dirty="0">
              <a:solidFill>
                <a:schemeClr val="accent4"/>
              </a:solidFill>
            </a:rPr>
            <a:t>Landbouwers</a:t>
          </a:r>
        </a:p>
      </dgm:t>
    </dgm:pt>
    <dgm:pt modelId="{57D46600-1EE6-49A9-A919-A9E7D5CE8533}" type="parTrans" cxnId="{BBB87920-422D-4AB5-9249-91E6AB9D5EAE}">
      <dgm:prSet/>
      <dgm:spPr/>
      <dgm:t>
        <a:bodyPr/>
        <a:lstStyle/>
        <a:p>
          <a:endParaRPr lang="nl-BE"/>
        </a:p>
      </dgm:t>
    </dgm:pt>
    <dgm:pt modelId="{268703AE-DD12-47C7-B338-237447974E3D}" type="sibTrans" cxnId="{BBB87920-422D-4AB5-9249-91E6AB9D5EAE}">
      <dgm:prSet/>
      <dgm:spPr/>
      <dgm:t>
        <a:bodyPr/>
        <a:lstStyle/>
        <a:p>
          <a:endParaRPr lang="nl-BE"/>
        </a:p>
      </dgm:t>
    </dgm:pt>
    <dgm:pt modelId="{DC3A7A27-A2AE-4DE9-B538-B7CA470D5C54}">
      <dgm:prSet phldrT="[Tekst]"/>
      <dgm:spPr>
        <a:solidFill>
          <a:schemeClr val="bg1">
            <a:alpha val="90000"/>
          </a:schemeClr>
        </a:solidFill>
        <a:ln>
          <a:solidFill>
            <a:schemeClr val="accent4"/>
          </a:solidFill>
        </a:ln>
      </dgm:spPr>
      <dgm:t>
        <a:bodyPr/>
        <a:lstStyle/>
        <a:p>
          <a:r>
            <a:rPr lang="nl-BE" dirty="0">
              <a:solidFill>
                <a:schemeClr val="accent4"/>
              </a:solidFill>
            </a:rPr>
            <a:t>Mestverwerkers</a:t>
          </a:r>
        </a:p>
      </dgm:t>
    </dgm:pt>
    <dgm:pt modelId="{EB995705-B52E-4511-BE2F-6EACD3034CC6}" type="parTrans" cxnId="{4272FB96-2BFD-4934-AFAB-6B1AA33B6EB1}">
      <dgm:prSet/>
      <dgm:spPr/>
      <dgm:t>
        <a:bodyPr/>
        <a:lstStyle/>
        <a:p>
          <a:endParaRPr lang="nl-BE"/>
        </a:p>
      </dgm:t>
    </dgm:pt>
    <dgm:pt modelId="{D11D34DD-3E7E-4131-8BB3-C9CDBF548A0A}" type="sibTrans" cxnId="{4272FB96-2BFD-4934-AFAB-6B1AA33B6EB1}">
      <dgm:prSet/>
      <dgm:spPr/>
      <dgm:t>
        <a:bodyPr/>
        <a:lstStyle/>
        <a:p>
          <a:endParaRPr lang="nl-BE"/>
        </a:p>
      </dgm:t>
    </dgm:pt>
    <dgm:pt modelId="{12CE5D0B-5B37-4B9F-B8F1-8EBF18EC26EE}">
      <dgm:prSet phldrT="[Tekst]"/>
      <dgm:spPr>
        <a:solidFill>
          <a:schemeClr val="bg1">
            <a:alpha val="90000"/>
          </a:schemeClr>
        </a:solidFill>
        <a:ln>
          <a:solidFill>
            <a:schemeClr val="accent4"/>
          </a:solidFill>
        </a:ln>
      </dgm:spPr>
      <dgm:t>
        <a:bodyPr/>
        <a:lstStyle/>
        <a:p>
          <a:r>
            <a:rPr lang="nl-BE" dirty="0">
              <a:solidFill>
                <a:schemeClr val="accent4"/>
              </a:solidFill>
            </a:rPr>
            <a:t>Mestvoerders</a:t>
          </a:r>
        </a:p>
      </dgm:t>
    </dgm:pt>
    <dgm:pt modelId="{2791B226-9CD2-4C0C-98D9-105529F82CA6}" type="parTrans" cxnId="{75BC9CB4-186D-4467-9346-0305543E368D}">
      <dgm:prSet/>
      <dgm:spPr/>
      <dgm:t>
        <a:bodyPr/>
        <a:lstStyle/>
        <a:p>
          <a:endParaRPr lang="nl-BE"/>
        </a:p>
      </dgm:t>
    </dgm:pt>
    <dgm:pt modelId="{16D69A2E-ACD6-43C6-BFCA-F7C967CBCF5F}" type="sibTrans" cxnId="{75BC9CB4-186D-4467-9346-0305543E368D}">
      <dgm:prSet/>
      <dgm:spPr/>
      <dgm:t>
        <a:bodyPr/>
        <a:lstStyle/>
        <a:p>
          <a:endParaRPr lang="nl-BE"/>
        </a:p>
      </dgm:t>
    </dgm:pt>
    <dgm:pt modelId="{D596D5C6-EF06-4BFA-945F-63D7AB7F10FC}">
      <dgm:prSet phldrT="[Tekst]"/>
      <dgm:spPr>
        <a:solidFill>
          <a:schemeClr val="bg1">
            <a:alpha val="90000"/>
          </a:schemeClr>
        </a:solidFill>
        <a:ln>
          <a:solidFill>
            <a:schemeClr val="accent4"/>
          </a:solidFill>
        </a:ln>
      </dgm:spPr>
      <dgm:t>
        <a:bodyPr/>
        <a:lstStyle/>
        <a:p>
          <a:r>
            <a:rPr lang="nl-BE" dirty="0">
              <a:solidFill>
                <a:schemeClr val="accent4"/>
              </a:solidFill>
            </a:rPr>
            <a:t>...</a:t>
          </a:r>
        </a:p>
      </dgm:t>
    </dgm:pt>
    <dgm:pt modelId="{EE13AC6D-29EA-4063-B6FD-FBC6C96C244B}" type="parTrans" cxnId="{4868EC1F-B350-4F26-8F85-AA5CD7B11788}">
      <dgm:prSet/>
      <dgm:spPr/>
      <dgm:t>
        <a:bodyPr/>
        <a:lstStyle/>
        <a:p>
          <a:endParaRPr lang="nl-BE"/>
        </a:p>
      </dgm:t>
    </dgm:pt>
    <dgm:pt modelId="{D737D389-97FB-4ECA-A64B-26216F55407F}" type="sibTrans" cxnId="{4868EC1F-B350-4F26-8F85-AA5CD7B11788}">
      <dgm:prSet/>
      <dgm:spPr/>
      <dgm:t>
        <a:bodyPr/>
        <a:lstStyle/>
        <a:p>
          <a:endParaRPr lang="nl-BE"/>
        </a:p>
      </dgm:t>
    </dgm:pt>
    <dgm:pt modelId="{D64D3BDA-9DC0-4DE7-B530-19B3FC03CEA5}">
      <dgm:prSet phldrT="[Tekst]"/>
      <dgm:spPr>
        <a:ln>
          <a:solidFill>
            <a:schemeClr val="accent3"/>
          </a:solidFill>
        </a:ln>
      </dgm:spPr>
      <dgm:t>
        <a:bodyPr/>
        <a:lstStyle/>
        <a:p>
          <a:r>
            <a:rPr lang="nl-BE" dirty="0">
              <a:solidFill>
                <a:schemeClr val="accent3"/>
              </a:solidFill>
            </a:rPr>
            <a:t>Andere</a:t>
          </a:r>
        </a:p>
      </dgm:t>
    </dgm:pt>
    <dgm:pt modelId="{B56ECCB2-010F-44AE-AB93-0A8A9DB1D8FB}" type="parTrans" cxnId="{2379FAC6-2A13-420A-98D7-1FBFD544D56E}">
      <dgm:prSet/>
      <dgm:spPr/>
      <dgm:t>
        <a:bodyPr/>
        <a:lstStyle/>
        <a:p>
          <a:endParaRPr lang="nl-BE"/>
        </a:p>
      </dgm:t>
    </dgm:pt>
    <dgm:pt modelId="{75898041-6D83-4203-895E-4727F7EFDA0B}" type="sibTrans" cxnId="{2379FAC6-2A13-420A-98D7-1FBFD544D56E}">
      <dgm:prSet/>
      <dgm:spPr/>
      <dgm:t>
        <a:bodyPr/>
        <a:lstStyle/>
        <a:p>
          <a:endParaRPr lang="nl-BE"/>
        </a:p>
      </dgm:t>
    </dgm:pt>
    <dgm:pt modelId="{372014C0-4673-4D72-A12D-CBE1DB5EC63E}">
      <dgm:prSet phldrT="[Tekst]"/>
      <dgm:spPr>
        <a:ln>
          <a:solidFill>
            <a:schemeClr val="accent6"/>
          </a:solidFill>
        </a:ln>
      </dgm:spPr>
      <dgm:t>
        <a:bodyPr/>
        <a:lstStyle/>
        <a:p>
          <a:r>
            <a:rPr lang="nl-BE" dirty="0">
              <a:solidFill>
                <a:schemeClr val="accent6"/>
              </a:solidFill>
            </a:rPr>
            <a:t>Andere</a:t>
          </a:r>
        </a:p>
      </dgm:t>
    </dgm:pt>
    <dgm:pt modelId="{A88B9A72-5258-43CD-ACB2-9B28D87EDE50}" type="parTrans" cxnId="{45A0164D-7F34-499C-8B8D-564FFF3FF406}">
      <dgm:prSet/>
      <dgm:spPr/>
      <dgm:t>
        <a:bodyPr/>
        <a:lstStyle/>
        <a:p>
          <a:endParaRPr lang="nl-BE"/>
        </a:p>
      </dgm:t>
    </dgm:pt>
    <dgm:pt modelId="{6CB79077-565C-4DBA-A37D-EBD549231CF6}" type="sibTrans" cxnId="{45A0164D-7F34-499C-8B8D-564FFF3FF406}">
      <dgm:prSet/>
      <dgm:spPr/>
      <dgm:t>
        <a:bodyPr/>
        <a:lstStyle/>
        <a:p>
          <a:endParaRPr lang="nl-BE"/>
        </a:p>
      </dgm:t>
    </dgm:pt>
    <dgm:pt modelId="{0287264F-CEC0-48D5-A519-56F8EB066B50}" type="pres">
      <dgm:prSet presAssocID="{A09ED9A5-247D-410B-A4DB-9815422198DD}" presName="composite" presStyleCnt="0">
        <dgm:presLayoutVars>
          <dgm:chMax val="3"/>
          <dgm:animLvl val="lvl"/>
          <dgm:resizeHandles val="exact"/>
        </dgm:presLayoutVars>
      </dgm:prSet>
      <dgm:spPr/>
    </dgm:pt>
    <dgm:pt modelId="{E130F40E-C0E9-4C75-8E87-7DED40F5702D}" type="pres">
      <dgm:prSet presAssocID="{E52E65D0-90DD-4103-924D-45E4C3E360CE}" presName="gear1" presStyleLbl="node1" presStyleIdx="0" presStyleCnt="3">
        <dgm:presLayoutVars>
          <dgm:chMax val="1"/>
          <dgm:bulletEnabled val="1"/>
        </dgm:presLayoutVars>
      </dgm:prSet>
      <dgm:spPr/>
    </dgm:pt>
    <dgm:pt modelId="{EAA88963-9A1A-47D5-900F-DD77A68925A6}" type="pres">
      <dgm:prSet presAssocID="{E52E65D0-90DD-4103-924D-45E4C3E360CE}" presName="gear1srcNode" presStyleLbl="node1" presStyleIdx="0" presStyleCnt="3"/>
      <dgm:spPr/>
    </dgm:pt>
    <dgm:pt modelId="{DDA4C53C-8751-479A-AFD1-C956E2BA81D5}" type="pres">
      <dgm:prSet presAssocID="{E52E65D0-90DD-4103-924D-45E4C3E360CE}" presName="gear1dstNode" presStyleLbl="node1" presStyleIdx="0" presStyleCnt="3"/>
      <dgm:spPr/>
    </dgm:pt>
    <dgm:pt modelId="{D8C2DE19-C725-4713-8929-A811FB1BA5C3}" type="pres">
      <dgm:prSet presAssocID="{E52E65D0-90DD-4103-924D-45E4C3E360CE}" presName="gear1ch" presStyleLbl="fgAcc1" presStyleIdx="0" presStyleCnt="3" custLinFactNeighborX="65442" custLinFactNeighborY="20335">
        <dgm:presLayoutVars>
          <dgm:chMax val="0"/>
          <dgm:bulletEnabled val="1"/>
        </dgm:presLayoutVars>
      </dgm:prSet>
      <dgm:spPr/>
    </dgm:pt>
    <dgm:pt modelId="{6E481C08-EF55-4F76-B3F8-96BC1DC17B33}" type="pres">
      <dgm:prSet presAssocID="{A61F240E-1FE2-4878-9C6C-DEACFE81885D}" presName="gear2" presStyleLbl="node1" presStyleIdx="1" presStyleCnt="3">
        <dgm:presLayoutVars>
          <dgm:chMax val="1"/>
          <dgm:bulletEnabled val="1"/>
        </dgm:presLayoutVars>
      </dgm:prSet>
      <dgm:spPr/>
    </dgm:pt>
    <dgm:pt modelId="{5FE7A1F7-D787-48DB-8858-E28528AA7D78}" type="pres">
      <dgm:prSet presAssocID="{A61F240E-1FE2-4878-9C6C-DEACFE81885D}" presName="gear2srcNode" presStyleLbl="node1" presStyleIdx="1" presStyleCnt="3"/>
      <dgm:spPr/>
    </dgm:pt>
    <dgm:pt modelId="{FE57BB27-084D-4886-B03E-5E56F549224E}" type="pres">
      <dgm:prSet presAssocID="{A61F240E-1FE2-4878-9C6C-DEACFE81885D}" presName="gear2dstNode" presStyleLbl="node1" presStyleIdx="1" presStyleCnt="3"/>
      <dgm:spPr/>
    </dgm:pt>
    <dgm:pt modelId="{6D7B973C-01CF-43C6-98AF-D4426529E535}" type="pres">
      <dgm:prSet presAssocID="{A61F240E-1FE2-4878-9C6C-DEACFE81885D}" presName="gear2ch" presStyleLbl="fgAcc1" presStyleIdx="1" presStyleCnt="3" custScaleX="70528" custScaleY="82831">
        <dgm:presLayoutVars>
          <dgm:chMax val="0"/>
          <dgm:bulletEnabled val="1"/>
        </dgm:presLayoutVars>
      </dgm:prSet>
      <dgm:spPr/>
    </dgm:pt>
    <dgm:pt modelId="{E249ABF2-FD1F-4321-A8AD-9AF3E819E5D4}" type="pres">
      <dgm:prSet presAssocID="{B0497142-3387-4478-9F4C-71B044670323}" presName="gear3" presStyleLbl="node1" presStyleIdx="2" presStyleCnt="3"/>
      <dgm:spPr/>
    </dgm:pt>
    <dgm:pt modelId="{38B4ACFB-19C9-48DD-9BAE-38597D18C28C}" type="pres">
      <dgm:prSet presAssocID="{B0497142-3387-4478-9F4C-71B044670323}" presName="gear3tx" presStyleLbl="node1" presStyleIdx="2" presStyleCnt="3">
        <dgm:presLayoutVars>
          <dgm:chMax val="1"/>
          <dgm:bulletEnabled val="1"/>
        </dgm:presLayoutVars>
      </dgm:prSet>
      <dgm:spPr/>
    </dgm:pt>
    <dgm:pt modelId="{B9648E96-B069-4F33-BE97-ACC5A71B0F10}" type="pres">
      <dgm:prSet presAssocID="{B0497142-3387-4478-9F4C-71B044670323}" presName="gear3srcNode" presStyleLbl="node1" presStyleIdx="2" presStyleCnt="3"/>
      <dgm:spPr/>
    </dgm:pt>
    <dgm:pt modelId="{7DB4FB72-22AC-4AD5-97F0-B09F1D26DD83}" type="pres">
      <dgm:prSet presAssocID="{B0497142-3387-4478-9F4C-71B044670323}" presName="gear3dstNode" presStyleLbl="node1" presStyleIdx="2" presStyleCnt="3"/>
      <dgm:spPr/>
    </dgm:pt>
    <dgm:pt modelId="{7B32472E-B3DD-4B63-97AB-F69AE9ECDD4E}" type="pres">
      <dgm:prSet presAssocID="{B0497142-3387-4478-9F4C-71B044670323}" presName="gear3ch" presStyleLbl="fgAcc1" presStyleIdx="2" presStyleCnt="3" custScaleX="67896" custScaleY="81167" custLinFactNeighborX="-35084" custLinFactNeighborY="-67476">
        <dgm:presLayoutVars>
          <dgm:chMax val="0"/>
          <dgm:bulletEnabled val="1"/>
        </dgm:presLayoutVars>
      </dgm:prSet>
      <dgm:spPr/>
    </dgm:pt>
    <dgm:pt modelId="{5E670815-DA53-4E78-9D0E-A0B148D7E3ED}" type="pres">
      <dgm:prSet presAssocID="{A3DF3A3D-E13D-4E56-AE59-10E02D66F078}" presName="connector1" presStyleLbl="sibTrans2D1" presStyleIdx="0" presStyleCnt="3"/>
      <dgm:spPr/>
    </dgm:pt>
    <dgm:pt modelId="{BD99173C-09DF-42BB-870E-CBD3F690D7E0}" type="pres">
      <dgm:prSet presAssocID="{8C03DF5C-3F26-460D-8110-0D1CC11CE745}" presName="connector2" presStyleLbl="sibTrans2D1" presStyleIdx="1" presStyleCnt="3"/>
      <dgm:spPr/>
    </dgm:pt>
    <dgm:pt modelId="{4D86AE0D-D9AB-47E0-B289-994CC1FEC25D}" type="pres">
      <dgm:prSet presAssocID="{7DF84EC4-EA76-4D53-9408-A668FB3E998B}" presName="connector3" presStyleLbl="sibTrans2D1" presStyleIdx="2" presStyleCnt="3"/>
      <dgm:spPr/>
    </dgm:pt>
  </dgm:ptLst>
  <dgm:cxnLst>
    <dgm:cxn modelId="{FE89F70E-B2B3-4BD6-8753-126341EF7567}" srcId="{A61F240E-1FE2-4878-9C6C-DEACFE81885D}" destId="{2F8A2CBF-8EF4-48D2-B870-24BF49C54246}" srcOrd="1" destOrd="0" parTransId="{BC8C1C50-E48E-4653-95A9-F7D85D86D1E2}" sibTransId="{063C0E79-7248-4AB7-9F12-795B7A76410C}"/>
    <dgm:cxn modelId="{0E47390F-0017-4BE6-AA3A-07D34263A526}" type="presOf" srcId="{A09ED9A5-247D-410B-A4DB-9815422198DD}" destId="{0287264F-CEC0-48D5-A519-56F8EB066B50}" srcOrd="0" destOrd="0" presId="urn:microsoft.com/office/officeart/2005/8/layout/gear1"/>
    <dgm:cxn modelId="{A99DAE15-9C50-4743-A07A-DE0803CF5A7A}" type="presOf" srcId="{E52E65D0-90DD-4103-924D-45E4C3E360CE}" destId="{DDA4C53C-8751-479A-AFD1-C956E2BA81D5}" srcOrd="2" destOrd="0" presId="urn:microsoft.com/office/officeart/2005/8/layout/gear1"/>
    <dgm:cxn modelId="{C50E8916-671D-4771-9ED4-270FE96D69B3}" type="presOf" srcId="{8C03DF5C-3F26-460D-8110-0D1CC11CE745}" destId="{BD99173C-09DF-42BB-870E-CBD3F690D7E0}" srcOrd="0" destOrd="0" presId="urn:microsoft.com/office/officeart/2005/8/layout/gear1"/>
    <dgm:cxn modelId="{E4DDAB17-A9A5-40CD-9D03-195D617A0822}" srcId="{A09ED9A5-247D-410B-A4DB-9815422198DD}" destId="{E52E65D0-90DD-4103-924D-45E4C3E360CE}" srcOrd="0" destOrd="0" parTransId="{73EFBB22-AE2C-494F-B367-83BDD6E61EB3}" sibTransId="{A3DF3A3D-E13D-4E56-AE59-10E02D66F078}"/>
    <dgm:cxn modelId="{91787A1F-805F-458F-A996-9D0A17341C37}" type="presOf" srcId="{A3DF3A3D-E13D-4E56-AE59-10E02D66F078}" destId="{5E670815-DA53-4E78-9D0E-A0B148D7E3ED}" srcOrd="0" destOrd="0" presId="urn:microsoft.com/office/officeart/2005/8/layout/gear1"/>
    <dgm:cxn modelId="{4868EC1F-B350-4F26-8F85-AA5CD7B11788}" srcId="{E52E65D0-90DD-4103-924D-45E4C3E360CE}" destId="{D596D5C6-EF06-4BFA-945F-63D7AB7F10FC}" srcOrd="3" destOrd="0" parTransId="{EE13AC6D-29EA-4063-B6FD-FBC6C96C244B}" sibTransId="{D737D389-97FB-4ECA-A64B-26216F55407F}"/>
    <dgm:cxn modelId="{BBB87920-422D-4AB5-9249-91E6AB9D5EAE}" srcId="{E52E65D0-90DD-4103-924D-45E4C3E360CE}" destId="{EBD882CB-D205-43AD-97D1-E7C40F57F3FA}" srcOrd="0" destOrd="0" parTransId="{57D46600-1EE6-49A9-A919-A9E7D5CE8533}" sibTransId="{268703AE-DD12-47C7-B338-237447974E3D}"/>
    <dgm:cxn modelId="{1DCBB429-6916-4541-8460-EDB8545AE7FD}" type="presOf" srcId="{B0497142-3387-4478-9F4C-71B044670323}" destId="{7DB4FB72-22AC-4AD5-97F0-B09F1D26DD83}" srcOrd="3" destOrd="0" presId="urn:microsoft.com/office/officeart/2005/8/layout/gear1"/>
    <dgm:cxn modelId="{5F540939-166C-40D3-BBE9-1B89F536E442}" type="presOf" srcId="{E52E65D0-90DD-4103-924D-45E4C3E360CE}" destId="{EAA88963-9A1A-47D5-900F-DD77A68925A6}" srcOrd="1" destOrd="0" presId="urn:microsoft.com/office/officeart/2005/8/layout/gear1"/>
    <dgm:cxn modelId="{F2784F49-C4DA-452C-906B-5C2890862875}" type="presOf" srcId="{A61F240E-1FE2-4878-9C6C-DEACFE81885D}" destId="{5FE7A1F7-D787-48DB-8858-E28528AA7D78}" srcOrd="1" destOrd="0" presId="urn:microsoft.com/office/officeart/2005/8/layout/gear1"/>
    <dgm:cxn modelId="{45A0164D-7F34-499C-8B8D-564FFF3FF406}" srcId="{B0497142-3387-4478-9F4C-71B044670323}" destId="{372014C0-4673-4D72-A12D-CBE1DB5EC63E}" srcOrd="2" destOrd="0" parTransId="{A88B9A72-5258-43CD-ACB2-9B28D87EDE50}" sibTransId="{6CB79077-565C-4DBA-A37D-EBD549231CF6}"/>
    <dgm:cxn modelId="{D968BC4D-EBB0-4BD4-A529-B9D726EDF541}" type="presOf" srcId="{372014C0-4673-4D72-A12D-CBE1DB5EC63E}" destId="{7B32472E-B3DD-4B63-97AB-F69AE9ECDD4E}" srcOrd="0" destOrd="2" presId="urn:microsoft.com/office/officeart/2005/8/layout/gear1"/>
    <dgm:cxn modelId="{FD3CE55A-96C2-44AD-8C17-6CD6556298BE}" type="presOf" srcId="{D596D5C6-EF06-4BFA-945F-63D7AB7F10FC}" destId="{D8C2DE19-C725-4713-8929-A811FB1BA5C3}" srcOrd="0" destOrd="3" presId="urn:microsoft.com/office/officeart/2005/8/layout/gear1"/>
    <dgm:cxn modelId="{B82B625B-3341-48F3-AC39-897A172B041E}" type="presOf" srcId="{DC3A7A27-A2AE-4DE9-B538-B7CA470D5C54}" destId="{D8C2DE19-C725-4713-8929-A811FB1BA5C3}" srcOrd="0" destOrd="1" presId="urn:microsoft.com/office/officeart/2005/8/layout/gear1"/>
    <dgm:cxn modelId="{5C300C66-E942-400A-860B-08980ECD0F96}" type="presOf" srcId="{2F8A2CBF-8EF4-48D2-B870-24BF49C54246}" destId="{6D7B973C-01CF-43C6-98AF-D4426529E535}" srcOrd="0" destOrd="1" presId="urn:microsoft.com/office/officeart/2005/8/layout/gear1"/>
    <dgm:cxn modelId="{577B3772-7D0E-474D-8BF0-F2F795788E9B}" type="presOf" srcId="{7DF84EC4-EA76-4D53-9408-A668FB3E998B}" destId="{4D86AE0D-D9AB-47E0-B289-994CC1FEC25D}" srcOrd="0" destOrd="0" presId="urn:microsoft.com/office/officeart/2005/8/layout/gear1"/>
    <dgm:cxn modelId="{03E41A75-3EED-402B-9B29-A1EC6DCF491D}" type="presOf" srcId="{B0497142-3387-4478-9F4C-71B044670323}" destId="{E249ABF2-FD1F-4321-A8AD-9AF3E819E5D4}" srcOrd="0" destOrd="0" presId="urn:microsoft.com/office/officeart/2005/8/layout/gear1"/>
    <dgm:cxn modelId="{FE425476-3804-4C32-B3E5-9C53D7252FF1}" type="presOf" srcId="{E52E65D0-90DD-4103-924D-45E4C3E360CE}" destId="{E130F40E-C0E9-4C75-8E87-7DED40F5702D}" srcOrd="0" destOrd="0" presId="urn:microsoft.com/office/officeart/2005/8/layout/gear1"/>
    <dgm:cxn modelId="{0CC9B079-0224-43D3-9422-49AD08F9EE16}" type="presOf" srcId="{65981C95-F2EC-4E63-8B2E-FEF21F7B61AA}" destId="{6D7B973C-01CF-43C6-98AF-D4426529E535}" srcOrd="0" destOrd="0" presId="urn:microsoft.com/office/officeart/2005/8/layout/gear1"/>
    <dgm:cxn modelId="{55C73583-56D3-4DCD-BE0B-1804DFECF5CB}" type="presOf" srcId="{3970AFAB-6E72-4BC3-A53B-B0FE45A8F5FB}" destId="{7B32472E-B3DD-4B63-97AB-F69AE9ECDD4E}" srcOrd="0" destOrd="0" presId="urn:microsoft.com/office/officeart/2005/8/layout/gear1"/>
    <dgm:cxn modelId="{DD827F8A-C63C-443B-A40E-C9998282546B}" type="presOf" srcId="{29752958-9DB8-4763-9394-DA9644D6B9B3}" destId="{7B32472E-B3DD-4B63-97AB-F69AE9ECDD4E}" srcOrd="0" destOrd="1" presId="urn:microsoft.com/office/officeart/2005/8/layout/gear1"/>
    <dgm:cxn modelId="{C2AC4791-E1E6-4214-B260-23A9C1B18EB1}" type="presOf" srcId="{B0497142-3387-4478-9F4C-71B044670323}" destId="{B9648E96-B069-4F33-BE97-ACC5A71B0F10}" srcOrd="2" destOrd="0" presId="urn:microsoft.com/office/officeart/2005/8/layout/gear1"/>
    <dgm:cxn modelId="{A264D591-C7A1-4855-AE9C-6B3874F12465}" type="presOf" srcId="{A61F240E-1FE2-4878-9C6C-DEACFE81885D}" destId="{6E481C08-EF55-4F76-B3F8-96BC1DC17B33}" srcOrd="0" destOrd="0" presId="urn:microsoft.com/office/officeart/2005/8/layout/gear1"/>
    <dgm:cxn modelId="{A62C7C95-E327-4064-A7F5-938A13C109F4}" srcId="{B0497142-3387-4478-9F4C-71B044670323}" destId="{3970AFAB-6E72-4BC3-A53B-B0FE45A8F5FB}" srcOrd="0" destOrd="0" parTransId="{4212F41F-0C53-4518-95E6-37CF32D2DAE5}" sibTransId="{8A7A50FE-95CC-47C3-A783-254BF3100500}"/>
    <dgm:cxn modelId="{D15DCB95-C1A3-4360-98DC-3A8CCD08587A}" srcId="{A09ED9A5-247D-410B-A4DB-9815422198DD}" destId="{A61F240E-1FE2-4878-9C6C-DEACFE81885D}" srcOrd="1" destOrd="0" parTransId="{5AAEF1BC-6CD1-4E63-9845-1B6FB609EC3A}" sibTransId="{8C03DF5C-3F26-460D-8110-0D1CC11CE745}"/>
    <dgm:cxn modelId="{4272FB96-2BFD-4934-AFAB-6B1AA33B6EB1}" srcId="{E52E65D0-90DD-4103-924D-45E4C3E360CE}" destId="{DC3A7A27-A2AE-4DE9-B538-B7CA470D5C54}" srcOrd="1" destOrd="0" parTransId="{EB995705-B52E-4511-BE2F-6EACD3034CC6}" sibTransId="{D11D34DD-3E7E-4131-8BB3-C9CDBF548A0A}"/>
    <dgm:cxn modelId="{FE0884A2-FD10-4083-88BE-500BFF9F315B}" type="presOf" srcId="{B0497142-3387-4478-9F4C-71B044670323}" destId="{38B4ACFB-19C9-48DD-9BAE-38597D18C28C}" srcOrd="1" destOrd="0" presId="urn:microsoft.com/office/officeart/2005/8/layout/gear1"/>
    <dgm:cxn modelId="{75BC9CB4-186D-4467-9346-0305543E368D}" srcId="{E52E65D0-90DD-4103-924D-45E4C3E360CE}" destId="{12CE5D0B-5B37-4B9F-B8F1-8EBF18EC26EE}" srcOrd="2" destOrd="0" parTransId="{2791B226-9CD2-4C0C-98D9-105529F82CA6}" sibTransId="{16D69A2E-ACD6-43C6-BFCA-F7C967CBCF5F}"/>
    <dgm:cxn modelId="{89871AB9-6216-4DCC-84B9-18C42AA3F133}" srcId="{A61F240E-1FE2-4878-9C6C-DEACFE81885D}" destId="{65981C95-F2EC-4E63-8B2E-FEF21F7B61AA}" srcOrd="0" destOrd="0" parTransId="{30925699-0673-497C-8744-E5523C8DB101}" sibTransId="{8087DAEB-0D20-435A-ADED-F12302C61D1B}"/>
    <dgm:cxn modelId="{4899D1BB-5AC8-4FEC-A6D1-A675263BEEA9}" srcId="{B0497142-3387-4478-9F4C-71B044670323}" destId="{29752958-9DB8-4763-9394-DA9644D6B9B3}" srcOrd="1" destOrd="0" parTransId="{80765804-8C73-46F5-8706-967374AD7C47}" sibTransId="{3EC37666-9725-4534-993E-37F7DE51EF29}"/>
    <dgm:cxn modelId="{CA0D35C1-779F-4CC4-9000-D64789D480F4}" type="presOf" srcId="{EBD882CB-D205-43AD-97D1-E7C40F57F3FA}" destId="{D8C2DE19-C725-4713-8929-A811FB1BA5C3}" srcOrd="0" destOrd="0" presId="urn:microsoft.com/office/officeart/2005/8/layout/gear1"/>
    <dgm:cxn modelId="{2379FAC6-2A13-420A-98D7-1FBFD544D56E}" srcId="{A61F240E-1FE2-4878-9C6C-DEACFE81885D}" destId="{D64D3BDA-9DC0-4DE7-B530-19B3FC03CEA5}" srcOrd="2" destOrd="0" parTransId="{B56ECCB2-010F-44AE-AB93-0A8A9DB1D8FB}" sibTransId="{75898041-6D83-4203-895E-4727F7EFDA0B}"/>
    <dgm:cxn modelId="{63E644C9-716D-4C4F-9E56-58AEEEEFEDAA}" type="presOf" srcId="{D64D3BDA-9DC0-4DE7-B530-19B3FC03CEA5}" destId="{6D7B973C-01CF-43C6-98AF-D4426529E535}" srcOrd="0" destOrd="2" presId="urn:microsoft.com/office/officeart/2005/8/layout/gear1"/>
    <dgm:cxn modelId="{581F0BD2-6E92-472B-9F81-C2A8E6364E82}" type="presOf" srcId="{12CE5D0B-5B37-4B9F-B8F1-8EBF18EC26EE}" destId="{D8C2DE19-C725-4713-8929-A811FB1BA5C3}" srcOrd="0" destOrd="2" presId="urn:microsoft.com/office/officeart/2005/8/layout/gear1"/>
    <dgm:cxn modelId="{2AEE32F9-5ABF-46B4-B8DA-FA43DBF79C60}" srcId="{A09ED9A5-247D-410B-A4DB-9815422198DD}" destId="{B0497142-3387-4478-9F4C-71B044670323}" srcOrd="2" destOrd="0" parTransId="{A899949E-1EF7-4513-A6EC-F70ED942EE6B}" sibTransId="{7DF84EC4-EA76-4D53-9408-A668FB3E998B}"/>
    <dgm:cxn modelId="{9FC08FFA-2E79-4BDD-846C-B05F107B6BD4}" type="presOf" srcId="{A61F240E-1FE2-4878-9C6C-DEACFE81885D}" destId="{FE57BB27-084D-4886-B03E-5E56F549224E}" srcOrd="2" destOrd="0" presId="urn:microsoft.com/office/officeart/2005/8/layout/gear1"/>
    <dgm:cxn modelId="{201AC18C-7BC9-49AE-99E9-CA54F8C34B7D}" type="presParOf" srcId="{0287264F-CEC0-48D5-A519-56F8EB066B50}" destId="{E130F40E-C0E9-4C75-8E87-7DED40F5702D}" srcOrd="0" destOrd="0" presId="urn:microsoft.com/office/officeart/2005/8/layout/gear1"/>
    <dgm:cxn modelId="{3DD9ACCA-7887-4FC4-8874-818F242B142B}" type="presParOf" srcId="{0287264F-CEC0-48D5-A519-56F8EB066B50}" destId="{EAA88963-9A1A-47D5-900F-DD77A68925A6}" srcOrd="1" destOrd="0" presId="urn:microsoft.com/office/officeart/2005/8/layout/gear1"/>
    <dgm:cxn modelId="{83F634CE-7411-4BB8-897E-FA146121D64B}" type="presParOf" srcId="{0287264F-CEC0-48D5-A519-56F8EB066B50}" destId="{DDA4C53C-8751-479A-AFD1-C956E2BA81D5}" srcOrd="2" destOrd="0" presId="urn:microsoft.com/office/officeart/2005/8/layout/gear1"/>
    <dgm:cxn modelId="{F90565DC-08CE-4840-9209-97CAD40DC5CE}" type="presParOf" srcId="{0287264F-CEC0-48D5-A519-56F8EB066B50}" destId="{D8C2DE19-C725-4713-8929-A811FB1BA5C3}" srcOrd="3" destOrd="0" presId="urn:microsoft.com/office/officeart/2005/8/layout/gear1"/>
    <dgm:cxn modelId="{0E3F79D1-6D74-429C-A0CE-D0C29857DEE9}" type="presParOf" srcId="{0287264F-CEC0-48D5-A519-56F8EB066B50}" destId="{6E481C08-EF55-4F76-B3F8-96BC1DC17B33}" srcOrd="4" destOrd="0" presId="urn:microsoft.com/office/officeart/2005/8/layout/gear1"/>
    <dgm:cxn modelId="{5A76A57C-9B9E-41C8-89BA-38E3F1B9BE4A}" type="presParOf" srcId="{0287264F-CEC0-48D5-A519-56F8EB066B50}" destId="{5FE7A1F7-D787-48DB-8858-E28528AA7D78}" srcOrd="5" destOrd="0" presId="urn:microsoft.com/office/officeart/2005/8/layout/gear1"/>
    <dgm:cxn modelId="{D5B13B3E-D447-44E5-8E71-B5F9D0ECDF9E}" type="presParOf" srcId="{0287264F-CEC0-48D5-A519-56F8EB066B50}" destId="{FE57BB27-084D-4886-B03E-5E56F549224E}" srcOrd="6" destOrd="0" presId="urn:microsoft.com/office/officeart/2005/8/layout/gear1"/>
    <dgm:cxn modelId="{7F0B4E93-0DDF-4BA8-B967-3F6C542AAA85}" type="presParOf" srcId="{0287264F-CEC0-48D5-A519-56F8EB066B50}" destId="{6D7B973C-01CF-43C6-98AF-D4426529E535}" srcOrd="7" destOrd="0" presId="urn:microsoft.com/office/officeart/2005/8/layout/gear1"/>
    <dgm:cxn modelId="{91FBF7AA-B97E-4A90-869D-6398357A0DAB}" type="presParOf" srcId="{0287264F-CEC0-48D5-A519-56F8EB066B50}" destId="{E249ABF2-FD1F-4321-A8AD-9AF3E819E5D4}" srcOrd="8" destOrd="0" presId="urn:microsoft.com/office/officeart/2005/8/layout/gear1"/>
    <dgm:cxn modelId="{FFFC38C0-E6AB-47D3-A371-1B93D6D36841}" type="presParOf" srcId="{0287264F-CEC0-48D5-A519-56F8EB066B50}" destId="{38B4ACFB-19C9-48DD-9BAE-38597D18C28C}" srcOrd="9" destOrd="0" presId="urn:microsoft.com/office/officeart/2005/8/layout/gear1"/>
    <dgm:cxn modelId="{A8D153C3-327C-4EE2-8B6C-F1E69C939784}" type="presParOf" srcId="{0287264F-CEC0-48D5-A519-56F8EB066B50}" destId="{B9648E96-B069-4F33-BE97-ACC5A71B0F10}" srcOrd="10" destOrd="0" presId="urn:microsoft.com/office/officeart/2005/8/layout/gear1"/>
    <dgm:cxn modelId="{317A7794-9338-44E3-80B6-ECC7269BA982}" type="presParOf" srcId="{0287264F-CEC0-48D5-A519-56F8EB066B50}" destId="{7DB4FB72-22AC-4AD5-97F0-B09F1D26DD83}" srcOrd="11" destOrd="0" presId="urn:microsoft.com/office/officeart/2005/8/layout/gear1"/>
    <dgm:cxn modelId="{8AD049EA-B4A1-4F05-A468-75BD4D87636F}" type="presParOf" srcId="{0287264F-CEC0-48D5-A519-56F8EB066B50}" destId="{7B32472E-B3DD-4B63-97AB-F69AE9ECDD4E}" srcOrd="12" destOrd="0" presId="urn:microsoft.com/office/officeart/2005/8/layout/gear1"/>
    <dgm:cxn modelId="{744BB00B-AA32-4E5A-A4F2-11877086BBEA}" type="presParOf" srcId="{0287264F-CEC0-48D5-A519-56F8EB066B50}" destId="{5E670815-DA53-4E78-9D0E-A0B148D7E3ED}" srcOrd="13" destOrd="0" presId="urn:microsoft.com/office/officeart/2005/8/layout/gear1"/>
    <dgm:cxn modelId="{7A836902-6E77-45B3-9A36-E1C7B47069C8}" type="presParOf" srcId="{0287264F-CEC0-48D5-A519-56F8EB066B50}" destId="{BD99173C-09DF-42BB-870E-CBD3F690D7E0}" srcOrd="14" destOrd="0" presId="urn:microsoft.com/office/officeart/2005/8/layout/gear1"/>
    <dgm:cxn modelId="{BABBE3E9-ACF6-47CA-960E-922F79CA4424}" type="presParOf" srcId="{0287264F-CEC0-48D5-A519-56F8EB066B50}" destId="{4D86AE0D-D9AB-47E0-B289-994CC1FEC25D}" srcOrd="15"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9ED9A5-247D-410B-A4DB-9815422198DD}" type="doc">
      <dgm:prSet loTypeId="urn:microsoft.com/office/officeart/2005/8/layout/gear1" loCatId="cycle" qsTypeId="urn:microsoft.com/office/officeart/2005/8/quickstyle/simple1" qsCatId="simple" csTypeId="urn:microsoft.com/office/officeart/2005/8/colors/accent1_2" csCatId="accent1" phldr="1"/>
      <dgm:spPr/>
    </dgm:pt>
    <dgm:pt modelId="{B0497142-3387-4478-9F4C-71B044670323}">
      <dgm:prSet phldrT="[Tekst]" custT="1"/>
      <dgm:spPr>
        <a:solidFill>
          <a:schemeClr val="accent5"/>
        </a:solidFill>
      </dgm:spPr>
      <dgm:t>
        <a:bodyPr/>
        <a:lstStyle/>
        <a:p>
          <a:r>
            <a:rPr lang="nl-BE" sz="1100" dirty="0"/>
            <a:t>Andere</a:t>
          </a:r>
        </a:p>
      </dgm:t>
    </dgm:pt>
    <dgm:pt modelId="{A899949E-1EF7-4513-A6EC-F70ED942EE6B}" type="parTrans" cxnId="{2AEE32F9-5ABF-46B4-B8DA-FA43DBF79C60}">
      <dgm:prSet/>
      <dgm:spPr/>
      <dgm:t>
        <a:bodyPr/>
        <a:lstStyle/>
        <a:p>
          <a:endParaRPr lang="nl-BE"/>
        </a:p>
      </dgm:t>
    </dgm:pt>
    <dgm:pt modelId="{7DF84EC4-EA76-4D53-9408-A668FB3E998B}" type="sibTrans" cxnId="{2AEE32F9-5ABF-46B4-B8DA-FA43DBF79C60}">
      <dgm:prSet/>
      <dgm:spPr/>
      <dgm:t>
        <a:bodyPr/>
        <a:lstStyle/>
        <a:p>
          <a:endParaRPr lang="nl-BE"/>
        </a:p>
      </dgm:t>
    </dgm:pt>
    <dgm:pt modelId="{29752958-9DB8-4763-9394-DA9644D6B9B3}">
      <dgm:prSet phldrT="[Tekst]" custT="1"/>
      <dgm:spPr>
        <a:ln>
          <a:solidFill>
            <a:schemeClr val="accent5"/>
          </a:solidFill>
        </a:ln>
      </dgm:spPr>
      <dgm:t>
        <a:bodyPr/>
        <a:lstStyle/>
        <a:p>
          <a:r>
            <a:rPr lang="nl-BE" sz="1000" dirty="0">
              <a:solidFill>
                <a:schemeClr val="accent5"/>
              </a:solidFill>
            </a:rPr>
            <a:t>BO</a:t>
          </a:r>
        </a:p>
      </dgm:t>
    </dgm:pt>
    <dgm:pt modelId="{80765804-8C73-46F5-8706-967374AD7C47}" type="parTrans" cxnId="{4899D1BB-5AC8-4FEC-A6D1-A675263BEEA9}">
      <dgm:prSet/>
      <dgm:spPr/>
      <dgm:t>
        <a:bodyPr/>
        <a:lstStyle/>
        <a:p>
          <a:endParaRPr lang="nl-BE"/>
        </a:p>
      </dgm:t>
    </dgm:pt>
    <dgm:pt modelId="{3EC37666-9725-4534-993E-37F7DE51EF29}" type="sibTrans" cxnId="{4899D1BB-5AC8-4FEC-A6D1-A675263BEEA9}">
      <dgm:prSet/>
      <dgm:spPr/>
      <dgm:t>
        <a:bodyPr/>
        <a:lstStyle/>
        <a:p>
          <a:endParaRPr lang="nl-BE"/>
        </a:p>
      </dgm:t>
    </dgm:pt>
    <dgm:pt modelId="{17ED0EAF-A346-4A20-B536-BD8C20515949}">
      <dgm:prSet phldrT="[Tekst]" custT="1"/>
      <dgm:spPr>
        <a:ln>
          <a:solidFill>
            <a:schemeClr val="accent5"/>
          </a:solidFill>
        </a:ln>
      </dgm:spPr>
      <dgm:t>
        <a:bodyPr/>
        <a:lstStyle/>
        <a:p>
          <a:r>
            <a:rPr lang="nl-BE" sz="1000" dirty="0">
              <a:solidFill>
                <a:schemeClr val="accent5"/>
              </a:solidFill>
            </a:rPr>
            <a:t>…</a:t>
          </a:r>
        </a:p>
      </dgm:t>
    </dgm:pt>
    <dgm:pt modelId="{3C77288A-9276-4090-8DC9-F4D1CFEBBAF7}" type="parTrans" cxnId="{10F1E9B7-5516-44FA-8C69-6E9ED804D934}">
      <dgm:prSet/>
      <dgm:spPr/>
      <dgm:t>
        <a:bodyPr/>
        <a:lstStyle/>
        <a:p>
          <a:endParaRPr lang="nl-BE"/>
        </a:p>
      </dgm:t>
    </dgm:pt>
    <dgm:pt modelId="{D2CD8BD7-3CF5-4286-BA7F-67D73A50EB70}" type="sibTrans" cxnId="{10F1E9B7-5516-44FA-8C69-6E9ED804D934}">
      <dgm:prSet/>
      <dgm:spPr/>
      <dgm:t>
        <a:bodyPr/>
        <a:lstStyle/>
        <a:p>
          <a:endParaRPr lang="nl-BE"/>
        </a:p>
      </dgm:t>
    </dgm:pt>
    <dgm:pt modelId="{0287264F-CEC0-48D5-A519-56F8EB066B50}" type="pres">
      <dgm:prSet presAssocID="{A09ED9A5-247D-410B-A4DB-9815422198DD}" presName="composite" presStyleCnt="0">
        <dgm:presLayoutVars>
          <dgm:chMax val="3"/>
          <dgm:animLvl val="lvl"/>
          <dgm:resizeHandles val="exact"/>
        </dgm:presLayoutVars>
      </dgm:prSet>
      <dgm:spPr/>
    </dgm:pt>
    <dgm:pt modelId="{8C3430BD-B6F7-4D3B-8B36-B8F579454D4B}" type="pres">
      <dgm:prSet presAssocID="{B0497142-3387-4478-9F4C-71B044670323}" presName="gear1" presStyleLbl="node1" presStyleIdx="0" presStyleCnt="1" custScaleX="119186" custScaleY="119549">
        <dgm:presLayoutVars>
          <dgm:chMax val="1"/>
          <dgm:bulletEnabled val="1"/>
        </dgm:presLayoutVars>
      </dgm:prSet>
      <dgm:spPr/>
    </dgm:pt>
    <dgm:pt modelId="{B8256324-36E7-4007-8209-F179923E3149}" type="pres">
      <dgm:prSet presAssocID="{B0497142-3387-4478-9F4C-71B044670323}" presName="gear1srcNode" presStyleLbl="node1" presStyleIdx="0" presStyleCnt="1"/>
      <dgm:spPr/>
    </dgm:pt>
    <dgm:pt modelId="{0C0EA43D-3D7F-44AD-9AC4-38EB8798833C}" type="pres">
      <dgm:prSet presAssocID="{B0497142-3387-4478-9F4C-71B044670323}" presName="gear1dstNode" presStyleLbl="node1" presStyleIdx="0" presStyleCnt="1"/>
      <dgm:spPr/>
    </dgm:pt>
    <dgm:pt modelId="{D59362E5-2C31-4257-94A3-13CB85723F4C}" type="pres">
      <dgm:prSet presAssocID="{B0497142-3387-4478-9F4C-71B044670323}" presName="gear1ch" presStyleLbl="fgAcc1" presStyleIdx="0" presStyleCnt="1">
        <dgm:presLayoutVars>
          <dgm:chMax val="0"/>
          <dgm:bulletEnabled val="1"/>
        </dgm:presLayoutVars>
      </dgm:prSet>
      <dgm:spPr/>
    </dgm:pt>
    <dgm:pt modelId="{FD1255D4-58A3-4F4D-84C8-9CCAD99C154A}" type="pres">
      <dgm:prSet presAssocID="{7DF84EC4-EA76-4D53-9408-A668FB3E998B}" presName="connector1" presStyleLbl="sibTrans2D1" presStyleIdx="0" presStyleCnt="1"/>
      <dgm:spPr/>
    </dgm:pt>
  </dgm:ptLst>
  <dgm:cxnLst>
    <dgm:cxn modelId="{3907F314-C561-43AF-A791-F5A8A69736C8}" type="presOf" srcId="{B0497142-3387-4478-9F4C-71B044670323}" destId="{0C0EA43D-3D7F-44AD-9AC4-38EB8798833C}" srcOrd="2" destOrd="0" presId="urn:microsoft.com/office/officeart/2005/8/layout/gear1"/>
    <dgm:cxn modelId="{01D50931-8CC7-4424-BD1E-DCB317E7EAC1}" type="presOf" srcId="{A09ED9A5-247D-410B-A4DB-9815422198DD}" destId="{0287264F-CEC0-48D5-A519-56F8EB066B50}" srcOrd="0" destOrd="0" presId="urn:microsoft.com/office/officeart/2005/8/layout/gear1"/>
    <dgm:cxn modelId="{2177CB62-2B0D-455D-93C5-F0CCC7FDB551}" type="presOf" srcId="{B0497142-3387-4478-9F4C-71B044670323}" destId="{8C3430BD-B6F7-4D3B-8B36-B8F579454D4B}" srcOrd="0" destOrd="0" presId="urn:microsoft.com/office/officeart/2005/8/layout/gear1"/>
    <dgm:cxn modelId="{10F1E9B7-5516-44FA-8C69-6E9ED804D934}" srcId="{B0497142-3387-4478-9F4C-71B044670323}" destId="{17ED0EAF-A346-4A20-B536-BD8C20515949}" srcOrd="1" destOrd="0" parTransId="{3C77288A-9276-4090-8DC9-F4D1CFEBBAF7}" sibTransId="{D2CD8BD7-3CF5-4286-BA7F-67D73A50EB70}"/>
    <dgm:cxn modelId="{4899D1BB-5AC8-4FEC-A6D1-A675263BEEA9}" srcId="{B0497142-3387-4478-9F4C-71B044670323}" destId="{29752958-9DB8-4763-9394-DA9644D6B9B3}" srcOrd="0" destOrd="0" parTransId="{80765804-8C73-46F5-8706-967374AD7C47}" sibTransId="{3EC37666-9725-4534-993E-37F7DE51EF29}"/>
    <dgm:cxn modelId="{E4203DCD-3384-4608-9C24-3F29826BC47E}" type="presOf" srcId="{29752958-9DB8-4763-9394-DA9644D6B9B3}" destId="{D59362E5-2C31-4257-94A3-13CB85723F4C}" srcOrd="0" destOrd="0" presId="urn:microsoft.com/office/officeart/2005/8/layout/gear1"/>
    <dgm:cxn modelId="{D1FCF8D4-8D97-4F7A-AFB8-5CD9DF703267}" type="presOf" srcId="{17ED0EAF-A346-4A20-B536-BD8C20515949}" destId="{D59362E5-2C31-4257-94A3-13CB85723F4C}" srcOrd="0" destOrd="1" presId="urn:microsoft.com/office/officeart/2005/8/layout/gear1"/>
    <dgm:cxn modelId="{607E24D5-821F-4F6C-BBEE-C2CBCC22B3C7}" type="presOf" srcId="{B0497142-3387-4478-9F4C-71B044670323}" destId="{B8256324-36E7-4007-8209-F179923E3149}" srcOrd="1" destOrd="0" presId="urn:microsoft.com/office/officeart/2005/8/layout/gear1"/>
    <dgm:cxn modelId="{2AEE32F9-5ABF-46B4-B8DA-FA43DBF79C60}" srcId="{A09ED9A5-247D-410B-A4DB-9815422198DD}" destId="{B0497142-3387-4478-9F4C-71B044670323}" srcOrd="0" destOrd="0" parTransId="{A899949E-1EF7-4513-A6EC-F70ED942EE6B}" sibTransId="{7DF84EC4-EA76-4D53-9408-A668FB3E998B}"/>
    <dgm:cxn modelId="{8BEC8BFF-C98C-4818-A480-44527CF12AB1}" type="presOf" srcId="{7DF84EC4-EA76-4D53-9408-A668FB3E998B}" destId="{FD1255D4-58A3-4F4D-84C8-9CCAD99C154A}" srcOrd="0" destOrd="0" presId="urn:microsoft.com/office/officeart/2005/8/layout/gear1"/>
    <dgm:cxn modelId="{C80D0226-A812-40C4-8661-38F6016A7307}" type="presParOf" srcId="{0287264F-CEC0-48D5-A519-56F8EB066B50}" destId="{8C3430BD-B6F7-4D3B-8B36-B8F579454D4B}" srcOrd="0" destOrd="0" presId="urn:microsoft.com/office/officeart/2005/8/layout/gear1"/>
    <dgm:cxn modelId="{37BB9B3E-AE27-4F7A-B9C1-75637531A975}" type="presParOf" srcId="{0287264F-CEC0-48D5-A519-56F8EB066B50}" destId="{B8256324-36E7-4007-8209-F179923E3149}" srcOrd="1" destOrd="0" presId="urn:microsoft.com/office/officeart/2005/8/layout/gear1"/>
    <dgm:cxn modelId="{D759F6F2-A2A9-4695-8BE4-25AFD3086600}" type="presParOf" srcId="{0287264F-CEC0-48D5-A519-56F8EB066B50}" destId="{0C0EA43D-3D7F-44AD-9AC4-38EB8798833C}" srcOrd="2" destOrd="0" presId="urn:microsoft.com/office/officeart/2005/8/layout/gear1"/>
    <dgm:cxn modelId="{B5F275F0-8480-4F5D-BE8F-918257AD627C}" type="presParOf" srcId="{0287264F-CEC0-48D5-A519-56F8EB066B50}" destId="{D59362E5-2C31-4257-94A3-13CB85723F4C}" srcOrd="3" destOrd="0" presId="urn:microsoft.com/office/officeart/2005/8/layout/gear1"/>
    <dgm:cxn modelId="{A57E93A6-B418-4F59-9721-9FC6703AA1B6}" type="presParOf" srcId="{0287264F-CEC0-48D5-A519-56F8EB066B50}" destId="{FD1255D4-58A3-4F4D-84C8-9CCAD99C154A}" srcOrd="4" destOrd="0" presId="urn:microsoft.com/office/officeart/2005/8/layout/gear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0F40E-C0E9-4C75-8E87-7DED40F5702D}">
      <dsp:nvSpPr>
        <dsp:cNvPr id="0" name=""/>
        <dsp:cNvSpPr/>
      </dsp:nvSpPr>
      <dsp:spPr>
        <a:xfrm>
          <a:off x="3884313" y="1944819"/>
          <a:ext cx="2377001" cy="2377001"/>
        </a:xfrm>
        <a:prstGeom prst="gear9">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BE" sz="1400" kern="1200" dirty="0"/>
            <a:t>Actoren</a:t>
          </a:r>
        </a:p>
      </dsp:txBody>
      <dsp:txXfrm>
        <a:off x="4362196" y="2501620"/>
        <a:ext cx="1421235" cy="1221828"/>
      </dsp:txXfrm>
    </dsp:sp>
    <dsp:sp modelId="{D8C2DE19-C725-4713-8929-A811FB1BA5C3}">
      <dsp:nvSpPr>
        <dsp:cNvPr id="0" name=""/>
        <dsp:cNvSpPr/>
      </dsp:nvSpPr>
      <dsp:spPr>
        <a:xfrm>
          <a:off x="4571686" y="3414238"/>
          <a:ext cx="1512637" cy="907582"/>
        </a:xfrm>
        <a:prstGeom prst="roundRect">
          <a:avLst>
            <a:gd name="adj" fmla="val 10000"/>
          </a:avLst>
        </a:prstGeom>
        <a:solidFill>
          <a:schemeClr val="bg1">
            <a:alpha val="9000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nl-BE" sz="1100" kern="1200" dirty="0">
              <a:solidFill>
                <a:schemeClr val="accent4"/>
              </a:solidFill>
            </a:rPr>
            <a:t>Landbouwers</a:t>
          </a:r>
        </a:p>
        <a:p>
          <a:pPr marL="57150" lvl="1" indent="-57150" algn="l" defTabSz="488950">
            <a:lnSpc>
              <a:spcPct val="90000"/>
            </a:lnSpc>
            <a:spcBef>
              <a:spcPct val="0"/>
            </a:spcBef>
            <a:spcAft>
              <a:spcPct val="15000"/>
            </a:spcAft>
            <a:buChar char="•"/>
          </a:pPr>
          <a:r>
            <a:rPr lang="nl-BE" sz="1100" kern="1200" dirty="0">
              <a:solidFill>
                <a:schemeClr val="accent4"/>
              </a:solidFill>
            </a:rPr>
            <a:t>Mestverwerkers</a:t>
          </a:r>
        </a:p>
        <a:p>
          <a:pPr marL="57150" lvl="1" indent="-57150" algn="l" defTabSz="488950">
            <a:lnSpc>
              <a:spcPct val="90000"/>
            </a:lnSpc>
            <a:spcBef>
              <a:spcPct val="0"/>
            </a:spcBef>
            <a:spcAft>
              <a:spcPct val="15000"/>
            </a:spcAft>
            <a:buChar char="•"/>
          </a:pPr>
          <a:r>
            <a:rPr lang="nl-BE" sz="1100" kern="1200" dirty="0">
              <a:solidFill>
                <a:schemeClr val="accent4"/>
              </a:solidFill>
            </a:rPr>
            <a:t>Mestvoerders</a:t>
          </a:r>
        </a:p>
        <a:p>
          <a:pPr marL="57150" lvl="1" indent="-57150" algn="l" defTabSz="488950">
            <a:lnSpc>
              <a:spcPct val="90000"/>
            </a:lnSpc>
            <a:spcBef>
              <a:spcPct val="0"/>
            </a:spcBef>
            <a:spcAft>
              <a:spcPct val="15000"/>
            </a:spcAft>
            <a:buChar char="•"/>
          </a:pPr>
          <a:r>
            <a:rPr lang="nl-BE" sz="1100" kern="1200" dirty="0">
              <a:solidFill>
                <a:schemeClr val="accent4"/>
              </a:solidFill>
            </a:rPr>
            <a:t>...</a:t>
          </a:r>
        </a:p>
      </dsp:txBody>
      <dsp:txXfrm>
        <a:off x="4598268" y="3440820"/>
        <a:ext cx="1459473" cy="854418"/>
      </dsp:txXfrm>
    </dsp:sp>
    <dsp:sp modelId="{6E481C08-EF55-4F76-B3F8-96BC1DC17B33}">
      <dsp:nvSpPr>
        <dsp:cNvPr id="0" name=""/>
        <dsp:cNvSpPr/>
      </dsp:nvSpPr>
      <dsp:spPr>
        <a:xfrm>
          <a:off x="2501331" y="1382982"/>
          <a:ext cx="1728728" cy="1728728"/>
        </a:xfrm>
        <a:prstGeom prst="gear6">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BE" sz="1400" kern="1200" dirty="0"/>
            <a:t>Toezicht</a:t>
          </a:r>
        </a:p>
      </dsp:txBody>
      <dsp:txXfrm>
        <a:off x="2936543" y="1820825"/>
        <a:ext cx="858304" cy="853042"/>
      </dsp:txXfrm>
    </dsp:sp>
    <dsp:sp modelId="{6D7B973C-01CF-43C6-98AF-D4426529E535}">
      <dsp:nvSpPr>
        <dsp:cNvPr id="0" name=""/>
        <dsp:cNvSpPr/>
      </dsp:nvSpPr>
      <dsp:spPr>
        <a:xfrm>
          <a:off x="2162396" y="2584567"/>
          <a:ext cx="1066832" cy="751759"/>
        </a:xfrm>
        <a:prstGeom prst="roundRect">
          <a:avLst>
            <a:gd name="adj" fmla="val 10000"/>
          </a:avLst>
        </a:prstGeom>
        <a:solidFill>
          <a:schemeClr val="lt1">
            <a:alpha val="90000"/>
            <a:hueOff val="0"/>
            <a:satOff val="0"/>
            <a:lumOff val="0"/>
            <a:alphaOff val="0"/>
          </a:schemeClr>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nl-BE" sz="1100" kern="1200" dirty="0">
              <a:solidFill>
                <a:schemeClr val="accent3"/>
              </a:solidFill>
            </a:rPr>
            <a:t>Handhaving</a:t>
          </a:r>
        </a:p>
        <a:p>
          <a:pPr marL="57150" lvl="1" indent="-57150" algn="l" defTabSz="488950">
            <a:lnSpc>
              <a:spcPct val="90000"/>
            </a:lnSpc>
            <a:spcBef>
              <a:spcPct val="0"/>
            </a:spcBef>
            <a:spcAft>
              <a:spcPct val="15000"/>
            </a:spcAft>
            <a:buChar char="•"/>
          </a:pPr>
          <a:r>
            <a:rPr lang="nl-BE" sz="1100" kern="1200" dirty="0">
              <a:solidFill>
                <a:schemeClr val="accent3"/>
              </a:solidFill>
            </a:rPr>
            <a:t>Mestbank</a:t>
          </a:r>
        </a:p>
        <a:p>
          <a:pPr marL="57150" lvl="1" indent="-57150" algn="l" defTabSz="488950">
            <a:lnSpc>
              <a:spcPct val="90000"/>
            </a:lnSpc>
            <a:spcBef>
              <a:spcPct val="0"/>
            </a:spcBef>
            <a:spcAft>
              <a:spcPct val="15000"/>
            </a:spcAft>
            <a:buChar char="•"/>
          </a:pPr>
          <a:r>
            <a:rPr lang="nl-BE" sz="1100" kern="1200" dirty="0">
              <a:solidFill>
                <a:schemeClr val="accent3"/>
              </a:solidFill>
            </a:rPr>
            <a:t>Andere</a:t>
          </a:r>
        </a:p>
      </dsp:txBody>
      <dsp:txXfrm>
        <a:off x="2184414" y="2606585"/>
        <a:ext cx="1022796" cy="707723"/>
      </dsp:txXfrm>
    </dsp:sp>
    <dsp:sp modelId="{E249ABF2-FD1F-4321-A8AD-9AF3E819E5D4}">
      <dsp:nvSpPr>
        <dsp:cNvPr id="0" name=""/>
        <dsp:cNvSpPr/>
      </dsp:nvSpPr>
      <dsp:spPr>
        <a:xfrm rot="20700000">
          <a:off x="3469595" y="190336"/>
          <a:ext cx="1693800" cy="1693800"/>
        </a:xfrm>
        <a:prstGeom prst="gear6">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BE" sz="1400" kern="1200" dirty="0"/>
            <a:t>Begeleiding</a:t>
          </a:r>
        </a:p>
      </dsp:txBody>
      <dsp:txXfrm rot="-20700000">
        <a:off x="3841095" y="561836"/>
        <a:ext cx="950800" cy="950800"/>
      </dsp:txXfrm>
    </dsp:sp>
    <dsp:sp modelId="{7B32472E-B3DD-4B63-97AB-F69AE9ECDD4E}">
      <dsp:nvSpPr>
        <dsp:cNvPr id="0" name=""/>
        <dsp:cNvSpPr/>
      </dsp:nvSpPr>
      <dsp:spPr>
        <a:xfrm>
          <a:off x="4460793" y="34898"/>
          <a:ext cx="1027020" cy="736657"/>
        </a:xfrm>
        <a:prstGeom prst="roundRect">
          <a:avLst>
            <a:gd name="adj" fmla="val 10000"/>
          </a:avLst>
        </a:prstGeom>
        <a:solidFill>
          <a:schemeClr val="lt1">
            <a:alpha val="90000"/>
            <a:hueOff val="0"/>
            <a:satOff val="0"/>
            <a:lumOff val="0"/>
            <a:alphaOff val="0"/>
          </a:schemeClr>
        </a:solidFill>
        <a:ln w="127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nl-BE" sz="1100" kern="1200" dirty="0">
              <a:solidFill>
                <a:schemeClr val="accent6"/>
              </a:solidFill>
            </a:rPr>
            <a:t>Bedrijfsadvies</a:t>
          </a:r>
        </a:p>
        <a:p>
          <a:pPr marL="57150" lvl="1" indent="-57150" algn="l" defTabSz="488950">
            <a:lnSpc>
              <a:spcPct val="90000"/>
            </a:lnSpc>
            <a:spcBef>
              <a:spcPct val="0"/>
            </a:spcBef>
            <a:spcAft>
              <a:spcPct val="15000"/>
            </a:spcAft>
            <a:buChar char="•"/>
          </a:pPr>
          <a:r>
            <a:rPr lang="nl-BE" sz="1100" kern="1200" dirty="0">
              <a:solidFill>
                <a:schemeClr val="accent6"/>
              </a:solidFill>
            </a:rPr>
            <a:t>CVBB</a:t>
          </a:r>
        </a:p>
        <a:p>
          <a:pPr marL="57150" lvl="1" indent="-57150" algn="l" defTabSz="488950">
            <a:lnSpc>
              <a:spcPct val="90000"/>
            </a:lnSpc>
            <a:spcBef>
              <a:spcPct val="0"/>
            </a:spcBef>
            <a:spcAft>
              <a:spcPct val="15000"/>
            </a:spcAft>
            <a:buChar char="•"/>
          </a:pPr>
          <a:r>
            <a:rPr lang="nl-BE" sz="1100" kern="1200" dirty="0">
              <a:solidFill>
                <a:schemeClr val="accent6"/>
              </a:solidFill>
            </a:rPr>
            <a:t>Andere</a:t>
          </a:r>
        </a:p>
      </dsp:txBody>
      <dsp:txXfrm>
        <a:off x="4482369" y="56474"/>
        <a:ext cx="983868" cy="693505"/>
      </dsp:txXfrm>
    </dsp:sp>
    <dsp:sp modelId="{5E670815-DA53-4E78-9D0E-A0B148D7E3ED}">
      <dsp:nvSpPr>
        <dsp:cNvPr id="0" name=""/>
        <dsp:cNvSpPr/>
      </dsp:nvSpPr>
      <dsp:spPr>
        <a:xfrm>
          <a:off x="3702938" y="1585338"/>
          <a:ext cx="3042561" cy="3042561"/>
        </a:xfrm>
        <a:prstGeom prst="circularArrow">
          <a:avLst>
            <a:gd name="adj1" fmla="val 4687"/>
            <a:gd name="adj2" fmla="val 299029"/>
            <a:gd name="adj3" fmla="val 2519179"/>
            <a:gd name="adj4" fmla="val 15854800"/>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99173C-09DF-42BB-870E-CBD3F690D7E0}">
      <dsp:nvSpPr>
        <dsp:cNvPr id="0" name=""/>
        <dsp:cNvSpPr/>
      </dsp:nvSpPr>
      <dsp:spPr>
        <a:xfrm>
          <a:off x="2195176" y="999933"/>
          <a:ext cx="2210611" cy="221061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86AE0D-D9AB-47E0-B289-994CC1FEC25D}">
      <dsp:nvSpPr>
        <dsp:cNvPr id="0" name=""/>
        <dsp:cNvSpPr/>
      </dsp:nvSpPr>
      <dsp:spPr>
        <a:xfrm>
          <a:off x="3077801" y="-181216"/>
          <a:ext cx="2383484" cy="2383484"/>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430BD-B6F7-4D3B-8B36-B8F579454D4B}">
      <dsp:nvSpPr>
        <dsp:cNvPr id="0" name=""/>
        <dsp:cNvSpPr/>
      </dsp:nvSpPr>
      <dsp:spPr>
        <a:xfrm>
          <a:off x="984340" y="301247"/>
          <a:ext cx="1153203" cy="1156716"/>
        </a:xfrm>
        <a:prstGeom prst="gear9">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nl-BE" sz="1100" kern="1200" dirty="0"/>
            <a:t>Andere</a:t>
          </a:r>
        </a:p>
      </dsp:txBody>
      <dsp:txXfrm>
        <a:off x="1216185" y="571969"/>
        <a:ext cx="689513" cy="595027"/>
      </dsp:txXfrm>
    </dsp:sp>
    <dsp:sp modelId="{D59362E5-2C31-4257-94A3-13CB85723F4C}">
      <dsp:nvSpPr>
        <dsp:cNvPr id="0" name=""/>
        <dsp:cNvSpPr/>
      </dsp:nvSpPr>
      <dsp:spPr>
        <a:xfrm>
          <a:off x="989198" y="993954"/>
          <a:ext cx="615724" cy="369434"/>
        </a:xfrm>
        <a:prstGeom prst="roundRect">
          <a:avLst>
            <a:gd name="adj" fmla="val 10000"/>
          </a:avLst>
        </a:prstGeom>
        <a:solidFill>
          <a:schemeClr val="lt1">
            <a:alpha val="90000"/>
            <a:hueOff val="0"/>
            <a:satOff val="0"/>
            <a:lumOff val="0"/>
            <a:alphaOff val="0"/>
          </a:schemeClr>
        </a:solidFill>
        <a:ln w="127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nl-BE" sz="1000" kern="1200" dirty="0">
              <a:solidFill>
                <a:schemeClr val="accent5"/>
              </a:solidFill>
            </a:rPr>
            <a:t>BO</a:t>
          </a:r>
        </a:p>
        <a:p>
          <a:pPr marL="57150" lvl="1" indent="-57150" algn="l" defTabSz="444500">
            <a:lnSpc>
              <a:spcPct val="90000"/>
            </a:lnSpc>
            <a:spcBef>
              <a:spcPct val="0"/>
            </a:spcBef>
            <a:spcAft>
              <a:spcPct val="15000"/>
            </a:spcAft>
            <a:buChar char="•"/>
          </a:pPr>
          <a:r>
            <a:rPr lang="nl-BE" sz="1000" kern="1200" dirty="0">
              <a:solidFill>
                <a:schemeClr val="accent5"/>
              </a:solidFill>
            </a:rPr>
            <a:t>…</a:t>
          </a:r>
        </a:p>
      </dsp:txBody>
      <dsp:txXfrm>
        <a:off x="1000018" y="1004774"/>
        <a:ext cx="594084" cy="347794"/>
      </dsp:txXfrm>
    </dsp:sp>
    <dsp:sp modelId="{FD1255D4-58A3-4F4D-84C8-9CCAD99C154A}">
      <dsp:nvSpPr>
        <dsp:cNvPr id="0" name=""/>
        <dsp:cNvSpPr/>
      </dsp:nvSpPr>
      <dsp:spPr>
        <a:xfrm>
          <a:off x="1074451" y="256714"/>
          <a:ext cx="1190106" cy="1190106"/>
        </a:xfrm>
        <a:prstGeom prst="circularArrow">
          <a:avLst>
            <a:gd name="adj1" fmla="val 4878"/>
            <a:gd name="adj2" fmla="val 312630"/>
            <a:gd name="adj3" fmla="val 2853002"/>
            <a:gd name="adj4" fmla="val 15672356"/>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8536" y="0"/>
            <a:ext cx="2951851" cy="497126"/>
          </a:xfrm>
          <a:prstGeom prst="rect">
            <a:avLst/>
          </a:prstGeom>
        </p:spPr>
        <p:txBody>
          <a:bodyPr vert="horz" lIns="91440" tIns="45720" rIns="91440" bIns="45720" rtlCol="0"/>
          <a:lstStyle>
            <a:lvl1pPr algn="r">
              <a:defRPr sz="1200"/>
            </a:lvl1pPr>
          </a:lstStyle>
          <a:p>
            <a:fld id="{BEFC7F27-3F35-C348-A7B2-F69A620161E2}" type="datetimeFigureOut">
              <a:rPr lang="nl-NL" smtClean="0"/>
              <a:t>13-03-18</a:t>
            </a:fld>
            <a:endParaRPr lang="nl-NL"/>
          </a:p>
        </p:txBody>
      </p:sp>
      <p:sp>
        <p:nvSpPr>
          <p:cNvPr id="4" name="Tijdelijke aanduiding voor voettekst 3"/>
          <p:cNvSpPr>
            <a:spLocks noGrp="1"/>
          </p:cNvSpPr>
          <p:nvPr>
            <p:ph type="ftr" sz="quarter" idx="2"/>
          </p:nvPr>
        </p:nvSpPr>
        <p:spPr>
          <a:xfrm>
            <a:off x="0" y="9443662"/>
            <a:ext cx="2951851" cy="497126"/>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8536" y="9443662"/>
            <a:ext cx="2951851" cy="497126"/>
          </a:xfrm>
          <a:prstGeom prst="rect">
            <a:avLst/>
          </a:prstGeom>
        </p:spPr>
        <p:txBody>
          <a:bodyPr vert="horz" lIns="91440" tIns="45720" rIns="91440" bIns="45720" rtlCol="0" anchor="b"/>
          <a:lstStyle>
            <a:lvl1pPr algn="r">
              <a:defRPr sz="1200"/>
            </a:lvl1pPr>
          </a:lstStyle>
          <a:p>
            <a:fld id="{D2B9D320-CCF8-334E-8C41-0A87F0B8CDFB}" type="slidenum">
              <a:rPr lang="nl-NL" smtClean="0"/>
              <a:t>‹nr.›</a:t>
            </a:fld>
            <a:endParaRPr lang="nl-NL"/>
          </a:p>
        </p:txBody>
      </p:sp>
    </p:spTree>
    <p:extLst>
      <p:ext uri="{BB962C8B-B14F-4D97-AF65-F5344CB8AC3E}">
        <p14:creationId xmlns:p14="http://schemas.microsoft.com/office/powerpoint/2010/main" val="1378006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6A937DD8-B20A-47A6-AA94-FD478FAA3C28}" type="datetimeFigureOut">
              <a:rPr lang="nl-BE" smtClean="0"/>
              <a:pPr/>
              <a:t>13/03/18</a:t>
            </a:fld>
            <a:endParaRPr lang="nl-BE"/>
          </a:p>
        </p:txBody>
      </p:sp>
      <p:sp>
        <p:nvSpPr>
          <p:cNvPr id="4" name="Tijdelijke aanduiding voor dia-afbeelding 3"/>
          <p:cNvSpPr>
            <a:spLocks noGrp="1" noRot="1" noChangeAspect="1"/>
          </p:cNvSpPr>
          <p:nvPr>
            <p:ph type="sldImg" idx="2"/>
          </p:nvPr>
        </p:nvSpPr>
        <p:spPr>
          <a:xfrm>
            <a:off x="1169988" y="1243013"/>
            <a:ext cx="4471987" cy="335597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A15A0D9C-0CD0-4097-81EC-9B83965EC080}" type="slidenum">
              <a:rPr lang="nl-BE" smtClean="0"/>
              <a:pPr/>
              <a:t>‹nr.›</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extLst>
      <p:ext uri="{BB962C8B-B14F-4D97-AF65-F5344CB8AC3E}">
        <p14:creationId xmlns:p14="http://schemas.microsoft.com/office/powerpoint/2010/main" val="2189084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a:t>
            </a:fld>
            <a:endParaRPr lang="nl-BE"/>
          </a:p>
        </p:txBody>
      </p:sp>
    </p:spTree>
    <p:extLst>
      <p:ext uri="{BB962C8B-B14F-4D97-AF65-F5344CB8AC3E}">
        <p14:creationId xmlns:p14="http://schemas.microsoft.com/office/powerpoint/2010/main" val="34695485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Klik op het pictogram als u een afbeelding wilt toevoegen</a:t>
            </a:r>
            <a:endParaRPr lang="nl-BE" dirty="0"/>
          </a:p>
        </p:txBody>
      </p:sp>
      <p:sp>
        <p:nvSpPr>
          <p:cNvPr id="12" name="Titel 1"/>
          <p:cNvSpPr>
            <a:spLocks noGrp="1"/>
          </p:cNvSpPr>
          <p:nvPr>
            <p:ph type="ctrTitle"/>
          </p:nvPr>
        </p:nvSpPr>
        <p:spPr>
          <a:xfrm>
            <a:off x="1168554" y="584200"/>
            <a:ext cx="6830227" cy="2844800"/>
          </a:xfrm>
        </p:spPr>
        <p:txBody>
          <a:bodyPr anchor="ctr">
            <a:noAutofit/>
          </a:bodyPr>
          <a:lstStyle>
            <a:lvl1pPr indent="0" algn="l">
              <a:lnSpc>
                <a:spcPts val="3800"/>
              </a:lnSpc>
              <a:defRPr sz="3600" b="1" i="0">
                <a:solidFill>
                  <a:schemeClr val="bg1"/>
                </a:solidFill>
                <a:latin typeface="Calibri" panose="020F0502020204030204" pitchFamily="34" charset="0"/>
                <a:cs typeface="Calibri" panose="020F0502020204030204" pitchFamily="34" charset="0"/>
              </a:defRPr>
            </a:lvl1pPr>
          </a:lstStyle>
          <a:p>
            <a:r>
              <a:rPr lang="nl-NL"/>
              <a:t>Klik om de stijl te bewerken</a:t>
            </a:r>
            <a:endParaRPr lang="nl-BE" dirty="0"/>
          </a:p>
        </p:txBody>
      </p:sp>
      <p:pic>
        <p:nvPicPr>
          <p:cNvPr id="6" name="Afbeelding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07910" y="296863"/>
            <a:ext cx="1848753" cy="720000"/>
          </a:xfrm>
          <a:prstGeom prst="rect">
            <a:avLst/>
          </a:prstGeom>
        </p:spPr>
      </p:pic>
      <p:pic>
        <p:nvPicPr>
          <p:cNvPr id="8" name="Afbeelding 7"/>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76263" y="5841138"/>
            <a:ext cx="1865453" cy="720000"/>
          </a:xfrm>
          <a:prstGeom prst="rect">
            <a:avLst/>
          </a:prstGeom>
        </p:spPr>
      </p:pic>
      <p:pic>
        <p:nvPicPr>
          <p:cNvPr id="7" name="Afbeelding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007910" y="296863"/>
            <a:ext cx="1848753"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76263" y="5841138"/>
            <a:ext cx="1865453" cy="720000"/>
          </a:xfrm>
          <a:prstGeom prst="rect">
            <a:avLst/>
          </a:prstGeom>
        </p:spPr>
      </p:pic>
      <p:sp>
        <p:nvSpPr>
          <p:cNvPr id="3" name="Tijdelijke aanduiding voor tekst 2"/>
          <p:cNvSpPr>
            <a:spLocks noGrp="1"/>
          </p:cNvSpPr>
          <p:nvPr>
            <p:ph type="body" sz="quarter" idx="14"/>
          </p:nvPr>
        </p:nvSpPr>
        <p:spPr>
          <a:xfrm>
            <a:off x="4583667" y="4140000"/>
            <a:ext cx="4284663" cy="188428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4087242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02 Tussen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50937" y="2016000"/>
            <a:ext cx="7710385" cy="2088000"/>
          </a:xfrm>
        </p:spPr>
        <p:txBody>
          <a:bodyPr anchor="b" anchorCtr="0">
            <a:noAutofit/>
          </a:bodyPr>
          <a:lstStyle>
            <a:lvl1pPr indent="0" algn="l">
              <a:lnSpc>
                <a:spcPts val="5400"/>
              </a:lnSpc>
              <a:defRPr sz="3600" b="1" i="0">
                <a:latin typeface="Calibri" panose="020F0502020204030204" pitchFamily="34" charset="0"/>
                <a:cs typeface="Calibri" panose="020F0502020204030204" pitchFamily="34" charset="0"/>
              </a:defRPr>
            </a:lvl1pPr>
          </a:lstStyle>
          <a:p>
            <a:r>
              <a:rPr lang="nl-NL"/>
              <a:t>Klik om de stijl te bewerken</a:t>
            </a:r>
            <a:endParaRPr lang="nl-BE" dirty="0"/>
          </a:p>
        </p:txBody>
      </p:sp>
      <p:sp>
        <p:nvSpPr>
          <p:cNvPr id="3" name="Ondertitel 2"/>
          <p:cNvSpPr>
            <a:spLocks noGrp="1"/>
          </p:cNvSpPr>
          <p:nvPr>
            <p:ph type="subTitle" idx="1"/>
          </p:nvPr>
        </p:nvSpPr>
        <p:spPr>
          <a:xfrm>
            <a:off x="1150938" y="4140000"/>
            <a:ext cx="7710384" cy="1557538"/>
          </a:xfrm>
        </p:spPr>
        <p:txBody>
          <a:bodyPr bIns="0">
            <a:noAutofit/>
          </a:bodyPr>
          <a:lstStyle>
            <a:lvl1pPr marL="0" indent="0" algn="l">
              <a:lnSpc>
                <a:spcPts val="1760"/>
              </a:lnSpc>
              <a:buNone/>
              <a:defRPr sz="2200" b="1">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11" name="Afbeelding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07910" y="296863"/>
            <a:ext cx="1848753" cy="720000"/>
          </a:xfrm>
          <a:prstGeom prst="rect">
            <a:avLst/>
          </a:prstGeom>
        </p:spPr>
      </p:pic>
      <p:pic>
        <p:nvPicPr>
          <p:cNvPr id="12" name="Afbeelding 1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76263" y="5841138"/>
            <a:ext cx="1865453" cy="720000"/>
          </a:xfrm>
          <a:prstGeom prst="rect">
            <a:avLst/>
          </a:prstGeom>
        </p:spPr>
      </p:pic>
      <p:pic>
        <p:nvPicPr>
          <p:cNvPr id="8" name="Afbeelding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007910" y="296863"/>
            <a:ext cx="1848753"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76263" y="5841138"/>
            <a:ext cx="1865453" cy="720000"/>
          </a:xfrm>
          <a:prstGeom prst="rect">
            <a:avLst/>
          </a:prstGeom>
        </p:spPr>
      </p:pic>
    </p:spTree>
    <p:extLst>
      <p:ext uri="{BB962C8B-B14F-4D97-AF65-F5344CB8AC3E}">
        <p14:creationId xmlns:p14="http://schemas.microsoft.com/office/powerpoint/2010/main" val="221539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03_Titel + object">
    <p:spTree>
      <p:nvGrpSpPr>
        <p:cNvPr id="1" name=""/>
        <p:cNvGrpSpPr/>
        <p:nvPr/>
      </p:nvGrpSpPr>
      <p:grpSpPr>
        <a:xfrm>
          <a:off x="0" y="0"/>
          <a:ext cx="0" cy="0"/>
          <a:chOff x="0" y="0"/>
          <a:chExt cx="0" cy="0"/>
        </a:xfrm>
      </p:grpSpPr>
      <p:sp>
        <p:nvSpPr>
          <p:cNvPr id="8" name="Titel 1"/>
          <p:cNvSpPr>
            <a:spLocks noGrp="1"/>
          </p:cNvSpPr>
          <p:nvPr>
            <p:ph type="title"/>
          </p:nvPr>
        </p:nvSpPr>
        <p:spPr>
          <a:xfrm>
            <a:off x="1150938" y="605005"/>
            <a:ext cx="7708899" cy="1116000"/>
          </a:xfrm>
        </p:spPr>
        <p:txBody>
          <a:bodyPr anchor="t" anchorCtr="0"/>
          <a:lstStyle>
            <a:lvl1pPr>
              <a:defRPr sz="3600">
                <a:latin typeface="Calibri" panose="020F0502020204030204" pitchFamily="34" charset="0"/>
                <a:cs typeface="Calibri" panose="020F0502020204030204" pitchFamily="34" charset="0"/>
              </a:defRPr>
            </a:lvl1pPr>
          </a:lstStyle>
          <a:p>
            <a:r>
              <a:rPr lang="nl-NL"/>
              <a:t>Klik om de stijl te bewerken</a:t>
            </a:r>
            <a:endParaRPr lang="nl-BE" dirty="0"/>
          </a:p>
        </p:txBody>
      </p:sp>
      <p:sp>
        <p:nvSpPr>
          <p:cNvPr id="9" name="Tijdelijke aanduiding voor inhoud 2"/>
          <p:cNvSpPr>
            <a:spLocks noGrp="1"/>
          </p:cNvSpPr>
          <p:nvPr>
            <p:ph sz="half" idx="1"/>
          </p:nvPr>
        </p:nvSpPr>
        <p:spPr>
          <a:xfrm>
            <a:off x="1150937" y="1736725"/>
            <a:ext cx="7708899" cy="3960813"/>
          </a:xfrm>
        </p:spPr>
        <p:txBody>
          <a:bodyPr bIns="0"/>
          <a:lstStyle>
            <a:lvl1pPr marL="266700" indent="-266700">
              <a:lnSpc>
                <a:spcPct val="90000"/>
              </a:lnSpc>
              <a:buFontTx/>
              <a:buBlip>
                <a:blip r:embed="rId2"/>
              </a:buBlip>
              <a:defRPr sz="2200" b="0">
                <a:solidFill>
                  <a:schemeClr val="tx2"/>
                </a:solidFill>
                <a:latin typeface="Calibri" panose="020F0502020204030204" pitchFamily="34" charset="0"/>
                <a:cs typeface="Calibri" panose="020F0502020204030204" pitchFamily="34" charset="0"/>
              </a:defRPr>
            </a:lvl1pPr>
            <a:lvl2pPr>
              <a:lnSpc>
                <a:spcPct val="90000"/>
              </a:lnSpc>
              <a:buSzPct val="75000"/>
              <a:buFontTx/>
              <a:buBlip>
                <a:blip r:embed="rId3"/>
              </a:buBlip>
              <a:defRPr sz="2200">
                <a:solidFill>
                  <a:schemeClr val="tx2"/>
                </a:solidFill>
                <a:latin typeface="Calibri" panose="020F0502020204030204" pitchFamily="34" charset="0"/>
                <a:cs typeface="Calibri" panose="020F0502020204030204" pitchFamily="34" charset="0"/>
              </a:defRPr>
            </a:lvl2pPr>
            <a:lvl3pPr>
              <a:lnSpc>
                <a:spcPct val="90000"/>
              </a:lnSpc>
              <a:buSzPct val="85000"/>
              <a:defRPr>
                <a:solidFill>
                  <a:schemeClr val="tx2"/>
                </a:solidFill>
                <a:latin typeface="Calibri" panose="020F0502020204030204" pitchFamily="34" charset="0"/>
                <a:cs typeface="Calibri" panose="020F0502020204030204" pitchFamily="34" charset="0"/>
              </a:defRPr>
            </a:lvl3pPr>
            <a:lvl4pPr>
              <a:lnSpc>
                <a:spcPct val="90000"/>
              </a:lnSpc>
              <a:defRPr>
                <a:solidFill>
                  <a:schemeClr val="tx2"/>
                </a:solidFill>
                <a:latin typeface="Calibri" panose="020F0502020204030204" pitchFamily="34" charset="0"/>
                <a:cs typeface="Calibri" panose="020F0502020204030204" pitchFamily="34" charset="0"/>
              </a:defRPr>
            </a:lvl4pPr>
            <a:lvl5pPr>
              <a:lnSpc>
                <a:spcPct val="90000"/>
              </a:lnSpc>
              <a:defRPr>
                <a:solidFill>
                  <a:schemeClr val="tx2"/>
                </a:solidFill>
                <a:latin typeface="Calibri" panose="020F0502020204030204" pitchFamily="34" charset="0"/>
                <a:cs typeface="Calibri" panose="020F050202020403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15" name="Tijdelijke aanduiding voor voettekst 4"/>
          <p:cNvSpPr>
            <a:spLocks noGrp="1"/>
          </p:cNvSpPr>
          <p:nvPr>
            <p:ph type="ftr" sz="quarter" idx="3"/>
          </p:nvPr>
        </p:nvSpPr>
        <p:spPr>
          <a:xfrm>
            <a:off x="3267875" y="6561678"/>
            <a:ext cx="4730906" cy="296862"/>
          </a:xfrm>
          <a:prstGeom prst="rect">
            <a:avLst/>
          </a:prstGeom>
        </p:spPr>
        <p:txBody>
          <a:bodyPr vert="horz" lIns="91440" tIns="45720" rIns="91440" bIns="45720" rtlCol="0" anchor="ctr"/>
          <a:lstStyle>
            <a:lvl1pPr algn="r">
              <a:defRPr sz="900">
                <a:solidFill>
                  <a:schemeClr val="tx2"/>
                </a:solidFill>
                <a:latin typeface="Calibri" panose="020F0502020204030204" pitchFamily="34" charset="0"/>
                <a:cs typeface="Calibri" panose="020F0502020204030204" pitchFamily="34" charset="0"/>
              </a:defRPr>
            </a:lvl1pPr>
          </a:lstStyle>
          <a:p>
            <a:r>
              <a:rPr lang="nl-BE"/>
              <a:t>VLAAMSE LANDMAATSCHAPPIJ</a:t>
            </a:r>
            <a:endParaRPr lang="nl-BE" dirty="0"/>
          </a:p>
        </p:txBody>
      </p:sp>
      <p:sp>
        <p:nvSpPr>
          <p:cNvPr id="16" name="Tijdelijke aanduiding voor dianummer 6"/>
          <p:cNvSpPr>
            <a:spLocks noGrp="1"/>
          </p:cNvSpPr>
          <p:nvPr>
            <p:ph type="sldNum" sz="quarter" idx="4"/>
          </p:nvPr>
        </p:nvSpPr>
        <p:spPr>
          <a:xfrm>
            <a:off x="7998781" y="6561138"/>
            <a:ext cx="1145219" cy="296862"/>
          </a:xfrm>
          <a:prstGeom prst="rect">
            <a:avLst/>
          </a:prstGeom>
        </p:spPr>
        <p:txBody>
          <a:bodyPr anchor="ctr"/>
          <a:lstStyle>
            <a:lvl1pPr algn="r">
              <a:defRPr sz="900">
                <a:solidFill>
                  <a:schemeClr val="tx2"/>
                </a:solidFill>
                <a:latin typeface="Calibri" panose="020F0502020204030204" pitchFamily="34" charset="0"/>
              </a:defRPr>
            </a:lvl1pPr>
          </a:lstStyle>
          <a:p>
            <a:fld id="{7749CDD0-7D77-4D23-9A27-F361E39BA472}" type="datetime1">
              <a:rPr lang="nl-BE" smtClean="0"/>
              <a:pPr/>
              <a:t>13/03/18</a:t>
            </a:fld>
            <a:r>
              <a:rPr lang="nl-BE"/>
              <a:t> </a:t>
            </a:r>
            <a:r>
              <a:rPr lang="nl-BE" b="1"/>
              <a:t>│</a:t>
            </a:r>
            <a:fld id="{B263F6C6-2226-4286-8995-C42CB1E7C290}" type="slidenum">
              <a:rPr lang="nl-BE" smtClean="0"/>
              <a:pPr/>
              <a:t>‹nr.›</a:t>
            </a:fld>
            <a:endParaRPr lang="nl-BE" dirty="0"/>
          </a:p>
        </p:txBody>
      </p:sp>
      <p:pic>
        <p:nvPicPr>
          <p:cNvPr id="10" name="Afbeelding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6263" y="6021138"/>
            <a:ext cx="1386565" cy="540000"/>
          </a:xfrm>
          <a:prstGeom prst="rect">
            <a:avLst/>
          </a:prstGeom>
        </p:spPr>
      </p:pic>
      <p:pic>
        <p:nvPicPr>
          <p:cNvPr id="7" name="Afbeelding 6"/>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76263" y="6021138"/>
            <a:ext cx="1386565" cy="540000"/>
          </a:xfrm>
          <a:prstGeom prst="rect">
            <a:avLst/>
          </a:prstGeom>
        </p:spPr>
      </p:pic>
    </p:spTree>
    <p:extLst>
      <p:ext uri="{BB962C8B-B14F-4D97-AF65-F5344CB8AC3E}">
        <p14:creationId xmlns:p14="http://schemas.microsoft.com/office/powerpoint/2010/main" val="998325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04_Titel + object 2 kolommen">
    <p:spTree>
      <p:nvGrpSpPr>
        <p:cNvPr id="1" name=""/>
        <p:cNvGrpSpPr/>
        <p:nvPr/>
      </p:nvGrpSpPr>
      <p:grpSpPr>
        <a:xfrm>
          <a:off x="0" y="0"/>
          <a:ext cx="0" cy="0"/>
          <a:chOff x="0" y="0"/>
          <a:chExt cx="0" cy="0"/>
        </a:xfrm>
      </p:grpSpPr>
      <p:sp>
        <p:nvSpPr>
          <p:cNvPr id="8" name="Titel 1"/>
          <p:cNvSpPr>
            <a:spLocks noGrp="1"/>
          </p:cNvSpPr>
          <p:nvPr>
            <p:ph type="title"/>
          </p:nvPr>
        </p:nvSpPr>
        <p:spPr>
          <a:xfrm>
            <a:off x="1150938" y="605005"/>
            <a:ext cx="7708899" cy="1116000"/>
          </a:xfrm>
        </p:spPr>
        <p:txBody>
          <a:bodyPr anchor="t" anchorCtr="0"/>
          <a:lstStyle>
            <a:lvl1pPr>
              <a:defRPr sz="3600">
                <a:latin typeface="Calibri" panose="020F0502020204030204" pitchFamily="34" charset="0"/>
                <a:cs typeface="Calibri" panose="020F0502020204030204" pitchFamily="34" charset="0"/>
              </a:defRPr>
            </a:lvl1pPr>
          </a:lstStyle>
          <a:p>
            <a:r>
              <a:rPr lang="nl-NL"/>
              <a:t>Klik om de stijl te bewerken</a:t>
            </a:r>
            <a:endParaRPr lang="nl-BE" dirty="0"/>
          </a:p>
        </p:txBody>
      </p:sp>
      <p:sp>
        <p:nvSpPr>
          <p:cNvPr id="9" name="Tijdelijke aanduiding voor inhoud 2"/>
          <p:cNvSpPr>
            <a:spLocks noGrp="1"/>
          </p:cNvSpPr>
          <p:nvPr>
            <p:ph sz="half" idx="1"/>
          </p:nvPr>
        </p:nvSpPr>
        <p:spPr>
          <a:xfrm>
            <a:off x="1150938" y="1736725"/>
            <a:ext cx="3696270" cy="3960813"/>
          </a:xfrm>
        </p:spPr>
        <p:txBody>
          <a:bodyPr bIns="0"/>
          <a:lstStyle>
            <a:lvl1pPr marL="266700" indent="-266700">
              <a:lnSpc>
                <a:spcPct val="90000"/>
              </a:lnSpc>
              <a:buFontTx/>
              <a:buBlip>
                <a:blip r:embed="rId2"/>
              </a:buBlip>
              <a:defRPr sz="2200" b="0">
                <a:solidFill>
                  <a:schemeClr val="tx2"/>
                </a:solidFill>
                <a:latin typeface="Calibri" panose="020F0502020204030204" pitchFamily="34" charset="0"/>
                <a:cs typeface="Calibri" panose="020F0502020204030204" pitchFamily="34" charset="0"/>
              </a:defRPr>
            </a:lvl1pPr>
            <a:lvl2pPr>
              <a:lnSpc>
                <a:spcPct val="90000"/>
              </a:lnSpc>
              <a:buSzPct val="75000"/>
              <a:buFontTx/>
              <a:buBlip>
                <a:blip r:embed="rId3"/>
              </a:buBlip>
              <a:defRPr sz="2200">
                <a:solidFill>
                  <a:schemeClr val="tx2"/>
                </a:solidFill>
                <a:latin typeface="Calibri" panose="020F0502020204030204" pitchFamily="34" charset="0"/>
                <a:cs typeface="Calibri" panose="020F0502020204030204" pitchFamily="34" charset="0"/>
              </a:defRPr>
            </a:lvl2pPr>
            <a:lvl3pPr>
              <a:lnSpc>
                <a:spcPct val="90000"/>
              </a:lnSpc>
              <a:buSzPct val="85000"/>
              <a:defRPr>
                <a:solidFill>
                  <a:schemeClr val="tx2"/>
                </a:solidFill>
                <a:latin typeface="Calibri" panose="020F0502020204030204" pitchFamily="34" charset="0"/>
                <a:cs typeface="Calibri" panose="020F0502020204030204" pitchFamily="34" charset="0"/>
              </a:defRPr>
            </a:lvl3pPr>
            <a:lvl4pPr>
              <a:lnSpc>
                <a:spcPct val="90000"/>
              </a:lnSpc>
              <a:defRPr>
                <a:solidFill>
                  <a:schemeClr val="tx2"/>
                </a:solidFill>
                <a:latin typeface="Calibri" panose="020F0502020204030204" pitchFamily="34" charset="0"/>
                <a:cs typeface="Calibri" panose="020F0502020204030204" pitchFamily="34" charset="0"/>
              </a:defRPr>
            </a:lvl4pPr>
            <a:lvl5pPr>
              <a:lnSpc>
                <a:spcPct val="90000"/>
              </a:lnSpc>
              <a:defRPr>
                <a:solidFill>
                  <a:schemeClr val="tx2"/>
                </a:solidFill>
                <a:latin typeface="Calibri" panose="020F0502020204030204" pitchFamily="34" charset="0"/>
                <a:cs typeface="Calibri" panose="020F050202020403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15" name="Tijdelijke aanduiding voor voettekst 4"/>
          <p:cNvSpPr>
            <a:spLocks noGrp="1"/>
          </p:cNvSpPr>
          <p:nvPr>
            <p:ph type="ftr" sz="quarter" idx="3"/>
          </p:nvPr>
        </p:nvSpPr>
        <p:spPr>
          <a:xfrm>
            <a:off x="3267875" y="6561678"/>
            <a:ext cx="4730906" cy="296862"/>
          </a:xfrm>
          <a:prstGeom prst="rect">
            <a:avLst/>
          </a:prstGeom>
        </p:spPr>
        <p:txBody>
          <a:bodyPr vert="horz" lIns="91440" tIns="45720" rIns="91440" bIns="45720" rtlCol="0" anchor="ctr"/>
          <a:lstStyle>
            <a:lvl1pPr algn="r">
              <a:defRPr sz="900">
                <a:solidFill>
                  <a:schemeClr val="tx2"/>
                </a:solidFill>
                <a:latin typeface="Calibri" panose="020F0502020204030204" pitchFamily="34" charset="0"/>
                <a:cs typeface="Calibri" panose="020F0502020204030204" pitchFamily="34" charset="0"/>
              </a:defRPr>
            </a:lvl1pPr>
          </a:lstStyle>
          <a:p>
            <a:r>
              <a:rPr lang="nl-BE"/>
              <a:t>VLAAMSE LANDMAATSCHAPPIJ</a:t>
            </a:r>
            <a:endParaRPr lang="nl-BE" dirty="0"/>
          </a:p>
        </p:txBody>
      </p:sp>
      <p:sp>
        <p:nvSpPr>
          <p:cNvPr id="16" name="Tijdelijke aanduiding voor dianummer 6"/>
          <p:cNvSpPr>
            <a:spLocks noGrp="1"/>
          </p:cNvSpPr>
          <p:nvPr>
            <p:ph type="sldNum" sz="quarter" idx="4"/>
          </p:nvPr>
        </p:nvSpPr>
        <p:spPr>
          <a:xfrm>
            <a:off x="7998781" y="6561138"/>
            <a:ext cx="1145219" cy="296862"/>
          </a:xfrm>
          <a:prstGeom prst="rect">
            <a:avLst/>
          </a:prstGeom>
        </p:spPr>
        <p:txBody>
          <a:bodyPr anchor="ctr"/>
          <a:lstStyle>
            <a:lvl1pPr algn="r">
              <a:defRPr sz="900">
                <a:solidFill>
                  <a:schemeClr val="tx2"/>
                </a:solidFill>
                <a:latin typeface="Calibri" panose="020F0502020204030204" pitchFamily="34" charset="0"/>
              </a:defRPr>
            </a:lvl1pPr>
          </a:lstStyle>
          <a:p>
            <a:fld id="{7749CDD0-7D77-4D23-9A27-F361E39BA472}" type="datetime1">
              <a:rPr lang="nl-BE" smtClean="0"/>
              <a:pPr/>
              <a:t>13/03/18</a:t>
            </a:fld>
            <a:r>
              <a:rPr lang="nl-BE"/>
              <a:t> </a:t>
            </a:r>
            <a:r>
              <a:rPr lang="nl-BE" b="1"/>
              <a:t>│</a:t>
            </a:r>
            <a:fld id="{B263F6C6-2226-4286-8995-C42CB1E7C290}" type="slidenum">
              <a:rPr lang="nl-BE" smtClean="0"/>
              <a:pPr/>
              <a:t>‹nr.›</a:t>
            </a:fld>
            <a:endParaRPr lang="nl-BE" dirty="0"/>
          </a:p>
        </p:txBody>
      </p:sp>
      <p:sp>
        <p:nvSpPr>
          <p:cNvPr id="11" name="Tijdelijke aanduiding voor inhoud 2"/>
          <p:cNvSpPr>
            <a:spLocks noGrp="1"/>
          </p:cNvSpPr>
          <p:nvPr>
            <p:ph sz="half" idx="10"/>
          </p:nvPr>
        </p:nvSpPr>
        <p:spPr>
          <a:xfrm>
            <a:off x="5160393" y="1736725"/>
            <a:ext cx="3696270" cy="3960813"/>
          </a:xfrm>
        </p:spPr>
        <p:txBody>
          <a:bodyPr bIns="0"/>
          <a:lstStyle>
            <a:lvl1pPr marL="266700" indent="-266700">
              <a:lnSpc>
                <a:spcPct val="90000"/>
              </a:lnSpc>
              <a:buFontTx/>
              <a:buBlip>
                <a:blip r:embed="rId2"/>
              </a:buBlip>
              <a:defRPr sz="2200" b="0">
                <a:solidFill>
                  <a:schemeClr val="tx2"/>
                </a:solidFill>
                <a:latin typeface="Calibri" panose="020F0502020204030204" pitchFamily="34" charset="0"/>
                <a:cs typeface="Calibri" panose="020F0502020204030204" pitchFamily="34" charset="0"/>
              </a:defRPr>
            </a:lvl1pPr>
            <a:lvl2pPr>
              <a:lnSpc>
                <a:spcPct val="90000"/>
              </a:lnSpc>
              <a:buSzPct val="75000"/>
              <a:buFontTx/>
              <a:buBlip>
                <a:blip r:embed="rId3"/>
              </a:buBlip>
              <a:defRPr sz="2200">
                <a:solidFill>
                  <a:schemeClr val="tx2"/>
                </a:solidFill>
                <a:latin typeface="Calibri" panose="020F0502020204030204" pitchFamily="34" charset="0"/>
                <a:cs typeface="Calibri" panose="020F0502020204030204" pitchFamily="34" charset="0"/>
              </a:defRPr>
            </a:lvl2pPr>
            <a:lvl3pPr>
              <a:lnSpc>
                <a:spcPct val="90000"/>
              </a:lnSpc>
              <a:buSzPct val="85000"/>
              <a:defRPr>
                <a:solidFill>
                  <a:schemeClr val="tx2"/>
                </a:solidFill>
                <a:latin typeface="Calibri" panose="020F0502020204030204" pitchFamily="34" charset="0"/>
                <a:cs typeface="Calibri" panose="020F0502020204030204" pitchFamily="34" charset="0"/>
              </a:defRPr>
            </a:lvl3pPr>
            <a:lvl4pPr>
              <a:lnSpc>
                <a:spcPct val="90000"/>
              </a:lnSpc>
              <a:defRPr>
                <a:solidFill>
                  <a:schemeClr val="tx2"/>
                </a:solidFill>
                <a:latin typeface="Calibri" panose="020F0502020204030204" pitchFamily="34" charset="0"/>
                <a:cs typeface="Calibri" panose="020F0502020204030204" pitchFamily="34" charset="0"/>
              </a:defRPr>
            </a:lvl4pPr>
            <a:lvl5pPr>
              <a:lnSpc>
                <a:spcPct val="90000"/>
              </a:lnSpc>
              <a:defRPr>
                <a:solidFill>
                  <a:schemeClr val="tx2"/>
                </a:solidFill>
                <a:latin typeface="Calibri" panose="020F0502020204030204" pitchFamily="34" charset="0"/>
                <a:cs typeface="Calibri" panose="020F050202020403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3" name="Afbeelding 1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6263" y="6021138"/>
            <a:ext cx="1386565" cy="540000"/>
          </a:xfrm>
          <a:prstGeom prst="rect">
            <a:avLst/>
          </a:prstGeom>
        </p:spPr>
      </p:pic>
      <p:pic>
        <p:nvPicPr>
          <p:cNvPr id="10" name="Afbeelding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76263" y="6021138"/>
            <a:ext cx="1386565" cy="540000"/>
          </a:xfrm>
          <a:prstGeom prst="rect">
            <a:avLst/>
          </a:prstGeom>
        </p:spPr>
      </p:pic>
    </p:spTree>
    <p:extLst>
      <p:ext uri="{BB962C8B-B14F-4D97-AF65-F5344CB8AC3E}">
        <p14:creationId xmlns:p14="http://schemas.microsoft.com/office/powerpoint/2010/main" val="398644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145218" y="584199"/>
            <a:ext cx="7711444" cy="1173717"/>
          </a:xfrm>
          <a:prstGeom prst="rect">
            <a:avLst/>
          </a:prstGeom>
        </p:spPr>
        <p:txBody>
          <a:bodyPr vert="horz" lIns="0" tIns="0" rIns="0" bIns="0" rtlCol="0" anchor="t" anchorCtr="0">
            <a:no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1150938" y="1757917"/>
            <a:ext cx="7705723" cy="3950425"/>
          </a:xfrm>
          <a:prstGeom prst="rect">
            <a:avLst/>
          </a:prstGeom>
        </p:spPr>
        <p:txBody>
          <a:bodyPr vert="horz" lIns="0" tIns="0" rIns="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 </a:t>
            </a:r>
          </a:p>
          <a:p>
            <a:pPr lvl="4"/>
            <a:endParaRPr lang="nl-BE" dirty="0"/>
          </a:p>
        </p:txBody>
      </p:sp>
      <p:sp>
        <p:nvSpPr>
          <p:cNvPr id="5" name="Tijdelijke aanduiding voor voettekst 4"/>
          <p:cNvSpPr>
            <a:spLocks noGrp="1"/>
          </p:cNvSpPr>
          <p:nvPr>
            <p:ph type="ftr" sz="quarter" idx="3"/>
          </p:nvPr>
        </p:nvSpPr>
        <p:spPr>
          <a:xfrm>
            <a:off x="3267875" y="6561678"/>
            <a:ext cx="4730906" cy="296862"/>
          </a:xfrm>
          <a:prstGeom prst="rect">
            <a:avLst/>
          </a:prstGeom>
        </p:spPr>
        <p:txBody>
          <a:bodyPr vert="horz" lIns="91440" tIns="45720" rIns="91440" bIns="45720" rtlCol="0" anchor="ctr"/>
          <a:lstStyle>
            <a:lvl1pPr algn="r">
              <a:defRPr sz="900">
                <a:solidFill>
                  <a:schemeClr val="tx2"/>
                </a:solidFill>
                <a:latin typeface="Calibri" panose="020F0502020204030204" pitchFamily="34" charset="0"/>
                <a:cs typeface="Calibri" panose="020F0502020204030204" pitchFamily="34" charset="0"/>
              </a:defRPr>
            </a:lvl1pPr>
          </a:lstStyle>
          <a:p>
            <a:r>
              <a:rPr lang="nl-BE"/>
              <a:t>VLAAMSE LANDMAATSCHAPPIJ</a:t>
            </a:r>
            <a:endParaRPr lang="nl-BE" dirty="0"/>
          </a:p>
        </p:txBody>
      </p:sp>
      <p:sp>
        <p:nvSpPr>
          <p:cNvPr id="7" name="Rechthoek 6"/>
          <p:cNvSpPr/>
          <p:nvPr/>
        </p:nvSpPr>
        <p:spPr>
          <a:xfrm>
            <a:off x="1" y="0"/>
            <a:ext cx="28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1" name="Tijdelijke aanduiding voor dianummer 6"/>
          <p:cNvSpPr>
            <a:spLocks noGrp="1"/>
          </p:cNvSpPr>
          <p:nvPr>
            <p:ph type="sldNum" sz="quarter" idx="4"/>
          </p:nvPr>
        </p:nvSpPr>
        <p:spPr>
          <a:xfrm>
            <a:off x="7998781" y="6561138"/>
            <a:ext cx="1145219" cy="296862"/>
          </a:xfrm>
          <a:prstGeom prst="rect">
            <a:avLst/>
          </a:prstGeom>
        </p:spPr>
        <p:txBody>
          <a:bodyPr anchor="ctr"/>
          <a:lstStyle>
            <a:lvl1pPr algn="r">
              <a:defRPr sz="900">
                <a:solidFill>
                  <a:schemeClr val="tx2"/>
                </a:solidFill>
                <a:latin typeface="Calibri" panose="020F0502020204030204" pitchFamily="34" charset="0"/>
              </a:defRPr>
            </a:lvl1pPr>
          </a:lstStyle>
          <a:p>
            <a:fld id="{7749CDD0-7D77-4D23-9A27-F361E39BA472}" type="datetime1">
              <a:rPr lang="nl-BE" smtClean="0"/>
              <a:pPr/>
              <a:t>13/03/18</a:t>
            </a:fld>
            <a:r>
              <a:rPr lang="nl-BE"/>
              <a:t> </a:t>
            </a:r>
            <a:r>
              <a:rPr lang="nl-BE" b="1"/>
              <a:t>│</a:t>
            </a:r>
            <a:fld id="{B263F6C6-2226-4286-8995-C42CB1E7C290}" type="slidenum">
              <a:rPr lang="nl-BE" smtClean="0"/>
              <a:pPr/>
              <a:t>‹nr.›</a:t>
            </a:fld>
            <a:endParaRPr lang="nl-BE" dirty="0"/>
          </a:p>
        </p:txBody>
      </p:sp>
    </p:spTree>
    <p:extLst>
      <p:ext uri="{BB962C8B-B14F-4D97-AF65-F5344CB8AC3E}">
        <p14:creationId xmlns:p14="http://schemas.microsoft.com/office/powerpoint/2010/main" val="31648890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hdr="0"/>
  <p:txStyles>
    <p:titleStyle>
      <a:lvl1pPr algn="l" defTabSz="914400" rtl="0" eaLnBrk="1" latinLnBrk="0" hangingPunct="1">
        <a:lnSpc>
          <a:spcPts val="3800"/>
        </a:lnSpc>
        <a:spcBef>
          <a:spcPts val="0"/>
        </a:spcBef>
        <a:buNone/>
        <a:defRPr sz="3600" b="1" i="0" kern="1200">
          <a:solidFill>
            <a:schemeClr val="tx2"/>
          </a:solidFill>
          <a:latin typeface="Calibri" panose="020F0502020204030204" pitchFamily="34" charset="0"/>
          <a:ea typeface="+mj-ea"/>
          <a:cs typeface="Calibri" panose="020F0502020204030204" pitchFamily="34" charset="0"/>
        </a:defRPr>
      </a:lvl1pPr>
    </p:titleStyle>
    <p:bodyStyle>
      <a:lvl1pPr marL="287338" indent="-287338" algn="l" defTabSz="914400" rtl="0" eaLnBrk="1" latinLnBrk="0" hangingPunct="1">
        <a:lnSpc>
          <a:spcPct val="90000"/>
        </a:lnSpc>
        <a:spcBef>
          <a:spcPts val="300"/>
        </a:spcBef>
        <a:buClr>
          <a:schemeClr val="tx2"/>
        </a:buClr>
        <a:buSzPct val="90000"/>
        <a:buFontTx/>
        <a:buBlip>
          <a:blip r:embed="rId6"/>
        </a:buBlip>
        <a:tabLst>
          <a:tab pos="266700" algn="l"/>
        </a:tabLst>
        <a:defRPr sz="2200" b="1" kern="1200" spc="0">
          <a:solidFill>
            <a:schemeClr val="tx2"/>
          </a:solidFill>
          <a:latin typeface="Calibri" panose="020F0502020204030204" pitchFamily="34" charset="0"/>
          <a:ea typeface="+mn-ea"/>
          <a:cs typeface="Calibri" panose="020F0502020204030204" pitchFamily="34" charset="0"/>
        </a:defRPr>
      </a:lvl1pPr>
      <a:lvl2pPr marL="541338" indent="-274638" algn="l" defTabSz="914400" rtl="0" eaLnBrk="1" latinLnBrk="0" hangingPunct="1">
        <a:lnSpc>
          <a:spcPct val="90000"/>
        </a:lnSpc>
        <a:spcBef>
          <a:spcPts val="300"/>
        </a:spcBef>
        <a:buClr>
          <a:schemeClr val="tx2"/>
        </a:buClr>
        <a:buSzPct val="70000"/>
        <a:buFontTx/>
        <a:buBlip>
          <a:blip r:embed="rId7"/>
        </a:buBlip>
        <a:tabLst>
          <a:tab pos="541338" algn="l"/>
        </a:tabLst>
        <a:defRPr sz="2200" kern="1200" spc="0">
          <a:solidFill>
            <a:schemeClr val="tx2"/>
          </a:solidFill>
          <a:latin typeface="Calibri" panose="020F0502020204030204" pitchFamily="34" charset="0"/>
          <a:ea typeface="+mn-ea"/>
          <a:cs typeface="Calibri" panose="020F0502020204030204" pitchFamily="34" charset="0"/>
        </a:defRPr>
      </a:lvl2pPr>
      <a:lvl3pPr marL="808038" indent="-266700" algn="l" defTabSz="914400" rtl="0" eaLnBrk="1" latinLnBrk="0" hangingPunct="1">
        <a:lnSpc>
          <a:spcPct val="90000"/>
        </a:lnSpc>
        <a:spcBef>
          <a:spcPts val="300"/>
        </a:spcBef>
        <a:buClr>
          <a:schemeClr val="tx2"/>
        </a:buClr>
        <a:buSzPct val="90000"/>
        <a:buFontTx/>
        <a:buBlip>
          <a:blip r:embed="rId8"/>
        </a:buBlip>
        <a:tabLst>
          <a:tab pos="808038" algn="l"/>
        </a:tabLst>
        <a:defRPr sz="2000" kern="1200" spc="0">
          <a:solidFill>
            <a:schemeClr val="tx2"/>
          </a:solidFill>
          <a:latin typeface="Calibri" panose="020F0502020204030204" pitchFamily="34" charset="0"/>
          <a:ea typeface="+mn-ea"/>
          <a:cs typeface="Calibri" panose="020F0502020204030204" pitchFamily="34" charset="0"/>
        </a:defRPr>
      </a:lvl3pPr>
      <a:lvl4pPr marL="1150938" indent="-287338" algn="l" defTabSz="914400" rtl="0" eaLnBrk="1" latinLnBrk="0" hangingPunct="1">
        <a:lnSpc>
          <a:spcPct val="90000"/>
        </a:lnSpc>
        <a:spcBef>
          <a:spcPts val="300"/>
        </a:spcBef>
        <a:buClr>
          <a:schemeClr val="tx2"/>
        </a:buClr>
        <a:buSzPct val="75000"/>
        <a:buFontTx/>
        <a:buBlip>
          <a:blip r:embed="rId9"/>
        </a:buBlip>
        <a:tabLst>
          <a:tab pos="1163638" algn="l"/>
        </a:tabLst>
        <a:defRPr sz="1800" kern="1200" spc="0">
          <a:solidFill>
            <a:schemeClr val="tx2"/>
          </a:solidFill>
          <a:latin typeface="Calibri" panose="020F0502020204030204" pitchFamily="34" charset="0"/>
          <a:ea typeface="+mn-ea"/>
          <a:cs typeface="Calibri" panose="020F0502020204030204" pitchFamily="34" charset="0"/>
        </a:defRPr>
      </a:lvl4pPr>
      <a:lvl5pPr marL="1438275" indent="-287338" algn="l" defTabSz="914400" rtl="0" eaLnBrk="1" latinLnBrk="0" hangingPunct="1">
        <a:lnSpc>
          <a:spcPct val="90000"/>
        </a:lnSpc>
        <a:spcBef>
          <a:spcPts val="300"/>
        </a:spcBef>
        <a:buClr>
          <a:schemeClr val="tx2"/>
        </a:buClr>
        <a:buSzPct val="90000"/>
        <a:buFontTx/>
        <a:buBlip>
          <a:blip r:embed="rId6"/>
        </a:buBlip>
        <a:tabLst>
          <a:tab pos="1438275" algn="l"/>
        </a:tabLst>
        <a:defRPr sz="1800" kern="1200" spc="0" baseline="0">
          <a:solidFill>
            <a:schemeClr val="tx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368" userDrawn="1">
          <p15:clr>
            <a:srgbClr val="F26B43"/>
          </p15:clr>
        </p15:guide>
        <p15:guide id="1" pos="2880" userDrawn="1">
          <p15:clr>
            <a:srgbClr val="F26B43"/>
          </p15:clr>
        </p15:guide>
        <p15:guide id="2" pos="363" userDrawn="1">
          <p15:clr>
            <a:srgbClr val="F26B43"/>
          </p15:clr>
        </p15:guide>
        <p15:guide id="3" pos="725" userDrawn="1">
          <p15:clr>
            <a:srgbClr val="F26B43"/>
          </p15:clr>
        </p15:guide>
        <p15:guide id="4" pos="5579" userDrawn="1">
          <p15:clr>
            <a:srgbClr val="F26B43"/>
          </p15:clr>
        </p15:guide>
        <p15:guide id="5" orient="horz" pos="1094" userDrawn="1">
          <p15:clr>
            <a:srgbClr val="F26B43"/>
          </p15:clr>
        </p15:guide>
        <p15:guide id="6" orient="horz" pos="187" userDrawn="1">
          <p15:clr>
            <a:srgbClr val="F26B43"/>
          </p15:clr>
        </p15:guide>
        <p15:guide id="7" orient="horz" pos="4133" userDrawn="1">
          <p15:clr>
            <a:srgbClr val="F26B43"/>
          </p15:clr>
        </p15:guide>
        <p15:guide id="8" orient="horz" pos="3589" userDrawn="1">
          <p15:clr>
            <a:srgbClr val="F26B43"/>
          </p15:clr>
        </p15:guide>
        <p15:guide id="9" orient="horz" pos="89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BE" dirty="0"/>
              <a:t>Vlaamse mestbalans blijft in evenwicht</a:t>
            </a:r>
          </a:p>
        </p:txBody>
      </p:sp>
      <p:sp>
        <p:nvSpPr>
          <p:cNvPr id="10" name="Tijdelijke aanduiding voor voettekst 9"/>
          <p:cNvSpPr>
            <a:spLocks noGrp="1"/>
          </p:cNvSpPr>
          <p:nvPr>
            <p:ph type="ftr" sz="quarter" idx="3"/>
          </p:nvPr>
        </p:nvSpPr>
        <p:spPr>
          <a:xfrm>
            <a:off x="3267875" y="6561138"/>
            <a:ext cx="4730906" cy="297402"/>
          </a:xfrm>
        </p:spPr>
        <p:txBody>
          <a:bodyPr/>
          <a:lstStyle/>
          <a:p>
            <a:r>
              <a:rPr lang="nl-BE"/>
              <a:t>VLAAMSE LANDMAATSCHAPPIJ</a:t>
            </a:r>
            <a:endParaRPr lang="nl-BE" dirty="0"/>
          </a:p>
        </p:txBody>
      </p:sp>
      <p:sp>
        <p:nvSpPr>
          <p:cNvPr id="11" name="Tijdelijke aanduiding voor dianummer 10"/>
          <p:cNvSpPr>
            <a:spLocks noGrp="1"/>
          </p:cNvSpPr>
          <p:nvPr>
            <p:ph type="sldNum" sz="quarter" idx="4"/>
          </p:nvPr>
        </p:nvSpPr>
        <p:spPr/>
        <p:txBody>
          <a:bodyPr/>
          <a:lstStyle/>
          <a:p>
            <a:fld id="{7749CDD0-7D77-4D23-9A27-F361E39BA472}" type="datetime1">
              <a:rPr lang="nl-BE" smtClean="0"/>
              <a:pPr/>
              <a:t>13/03/18</a:t>
            </a:fld>
            <a:r>
              <a:rPr lang="nl-BE" dirty="0"/>
              <a:t> </a:t>
            </a:r>
            <a:r>
              <a:rPr lang="nl-BE" b="1" dirty="0"/>
              <a:t>│</a:t>
            </a:r>
            <a:fld id="{B263F6C6-2226-4286-8995-C42CB1E7C290}" type="slidenum">
              <a:rPr lang="nl-BE" smtClean="0"/>
              <a:pPr/>
              <a:t>1</a:t>
            </a:fld>
            <a:endParaRPr lang="nl-BE" dirty="0"/>
          </a:p>
        </p:txBody>
      </p:sp>
      <p:grpSp>
        <p:nvGrpSpPr>
          <p:cNvPr id="3" name="Groep 2"/>
          <p:cNvGrpSpPr/>
          <p:nvPr/>
        </p:nvGrpSpPr>
        <p:grpSpPr>
          <a:xfrm>
            <a:off x="431801" y="1269636"/>
            <a:ext cx="8055219" cy="4792612"/>
            <a:chOff x="431801" y="1269636"/>
            <a:chExt cx="8055219" cy="4792612"/>
          </a:xfrm>
        </p:grpSpPr>
        <p:sp>
          <p:nvSpPr>
            <p:cNvPr id="13" name="Tekstvak 12"/>
            <p:cNvSpPr txBox="1"/>
            <p:nvPr/>
          </p:nvSpPr>
          <p:spPr>
            <a:xfrm>
              <a:off x="5714160" y="1963650"/>
              <a:ext cx="1966586" cy="461665"/>
            </a:xfrm>
            <a:prstGeom prst="rect">
              <a:avLst/>
            </a:prstGeom>
            <a:noFill/>
          </p:spPr>
          <p:txBody>
            <a:bodyPr wrap="square" rtlCol="0">
              <a:spAutoFit/>
            </a:bodyPr>
            <a:lstStyle/>
            <a:p>
              <a:pPr algn="ctr"/>
              <a:r>
                <a:rPr lang="nl-BE" sz="2400" b="1" dirty="0">
                  <a:solidFill>
                    <a:schemeClr val="bg1"/>
                  </a:solidFill>
                </a:rPr>
                <a:t>Bemesting</a:t>
              </a:r>
            </a:p>
          </p:txBody>
        </p:sp>
        <p:sp>
          <p:nvSpPr>
            <p:cNvPr id="14" name="Tekstvak 13"/>
            <p:cNvSpPr txBox="1"/>
            <p:nvPr/>
          </p:nvSpPr>
          <p:spPr>
            <a:xfrm>
              <a:off x="5714160" y="4783544"/>
              <a:ext cx="1966586" cy="830997"/>
            </a:xfrm>
            <a:prstGeom prst="rect">
              <a:avLst/>
            </a:prstGeom>
            <a:noFill/>
          </p:spPr>
          <p:txBody>
            <a:bodyPr wrap="square" rtlCol="0">
              <a:spAutoFit/>
            </a:bodyPr>
            <a:lstStyle/>
            <a:p>
              <a:pPr algn="ctr"/>
              <a:r>
                <a:rPr lang="nl-BE" sz="2400" b="1" dirty="0">
                  <a:solidFill>
                    <a:schemeClr val="bg1"/>
                  </a:solidFill>
                </a:rPr>
                <a:t>Verwerking &amp; export</a:t>
              </a:r>
            </a:p>
          </p:txBody>
        </p:sp>
        <p:pic>
          <p:nvPicPr>
            <p:cNvPr id="39" name="Picture 3" descr="C:\Users\Public\Documents\melkvee.jongve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1" y="2699397"/>
              <a:ext cx="3459252" cy="188766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C:\Users\Public\Documents\mestverwerking22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7886" y="4109061"/>
              <a:ext cx="3579134" cy="1953187"/>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5" descr="C:\Users\Public\Documents\bemesting+Nederland_kennisakker.n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07886" y="1269636"/>
              <a:ext cx="3579134" cy="1949354"/>
            </a:xfrm>
            <a:prstGeom prst="rect">
              <a:avLst/>
            </a:prstGeom>
            <a:noFill/>
            <a:extLst>
              <a:ext uri="{909E8E84-426E-40DD-AFC4-6F175D3DCCD1}">
                <a14:hiddenFill xmlns:a14="http://schemas.microsoft.com/office/drawing/2010/main">
                  <a:solidFill>
                    <a:srgbClr val="FFFFFF"/>
                  </a:solidFill>
                </a14:hiddenFill>
              </a:ext>
            </a:extLst>
          </p:spPr>
        </p:pic>
        <p:sp>
          <p:nvSpPr>
            <p:cNvPr id="42" name="Tekstvak 41"/>
            <p:cNvSpPr txBox="1"/>
            <p:nvPr/>
          </p:nvSpPr>
          <p:spPr>
            <a:xfrm>
              <a:off x="1178134" y="3412395"/>
              <a:ext cx="1966586" cy="461665"/>
            </a:xfrm>
            <a:prstGeom prst="rect">
              <a:avLst/>
            </a:prstGeom>
            <a:noFill/>
          </p:spPr>
          <p:txBody>
            <a:bodyPr wrap="square" rtlCol="0">
              <a:spAutoFit/>
            </a:bodyPr>
            <a:lstStyle/>
            <a:p>
              <a:pPr algn="ctr"/>
              <a:r>
                <a:rPr lang="nl-BE" sz="2400" b="1" dirty="0">
                  <a:solidFill>
                    <a:schemeClr val="bg1"/>
                  </a:solidFill>
                </a:rPr>
                <a:t>Productie</a:t>
              </a:r>
            </a:p>
          </p:txBody>
        </p:sp>
        <p:sp>
          <p:nvSpPr>
            <p:cNvPr id="43" name="Tekstvak 42"/>
            <p:cNvSpPr txBox="1"/>
            <p:nvPr/>
          </p:nvSpPr>
          <p:spPr>
            <a:xfrm>
              <a:off x="5714160" y="1963650"/>
              <a:ext cx="1966586" cy="461665"/>
            </a:xfrm>
            <a:prstGeom prst="rect">
              <a:avLst/>
            </a:prstGeom>
            <a:noFill/>
          </p:spPr>
          <p:txBody>
            <a:bodyPr wrap="square" rtlCol="0">
              <a:spAutoFit/>
            </a:bodyPr>
            <a:lstStyle/>
            <a:p>
              <a:pPr algn="ctr"/>
              <a:r>
                <a:rPr lang="nl-BE" sz="2400" b="1" dirty="0">
                  <a:solidFill>
                    <a:schemeClr val="bg1"/>
                  </a:solidFill>
                </a:rPr>
                <a:t>Bemesting</a:t>
              </a:r>
            </a:p>
          </p:txBody>
        </p:sp>
        <p:sp>
          <p:nvSpPr>
            <p:cNvPr id="44" name="Tekstvak 43"/>
            <p:cNvSpPr txBox="1"/>
            <p:nvPr/>
          </p:nvSpPr>
          <p:spPr>
            <a:xfrm>
              <a:off x="5714160" y="4783544"/>
              <a:ext cx="1966586" cy="830997"/>
            </a:xfrm>
            <a:prstGeom prst="rect">
              <a:avLst/>
            </a:prstGeom>
            <a:noFill/>
          </p:spPr>
          <p:txBody>
            <a:bodyPr wrap="square" rtlCol="0">
              <a:spAutoFit/>
            </a:bodyPr>
            <a:lstStyle/>
            <a:p>
              <a:pPr algn="ctr"/>
              <a:r>
                <a:rPr lang="nl-BE" sz="2400" b="1" dirty="0">
                  <a:solidFill>
                    <a:schemeClr val="bg1"/>
                  </a:solidFill>
                </a:rPr>
                <a:t>Verwerking &amp; export</a:t>
              </a:r>
            </a:p>
          </p:txBody>
        </p:sp>
        <p:sp>
          <p:nvSpPr>
            <p:cNvPr id="2" name="Boog 1"/>
            <p:cNvSpPr/>
            <p:nvPr/>
          </p:nvSpPr>
          <p:spPr>
            <a:xfrm>
              <a:off x="3086807" y="2095176"/>
              <a:ext cx="3618793" cy="3160565"/>
            </a:xfrm>
            <a:prstGeom prst="arc">
              <a:avLst>
                <a:gd name="adj1" fmla="val 12851847"/>
                <a:gd name="adj2" fmla="val 16248872"/>
              </a:avLst>
            </a:prstGeom>
            <a:ln w="10160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sp>
          <p:nvSpPr>
            <p:cNvPr id="66" name="Boog 65"/>
            <p:cNvSpPr/>
            <p:nvPr/>
          </p:nvSpPr>
          <p:spPr>
            <a:xfrm>
              <a:off x="3144720" y="2095176"/>
              <a:ext cx="3618793" cy="3160565"/>
            </a:xfrm>
            <a:prstGeom prst="arc">
              <a:avLst>
                <a:gd name="adj1" fmla="val 5510376"/>
                <a:gd name="adj2" fmla="val 8948423"/>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sp>
          <p:nvSpPr>
            <p:cNvPr id="67" name="Boog 66"/>
            <p:cNvSpPr/>
            <p:nvPr/>
          </p:nvSpPr>
          <p:spPr>
            <a:xfrm>
              <a:off x="3144719" y="2095176"/>
              <a:ext cx="3618793" cy="3160565"/>
            </a:xfrm>
            <a:prstGeom prst="arc">
              <a:avLst>
                <a:gd name="adj1" fmla="val 20689624"/>
                <a:gd name="adj2" fmla="val 861603"/>
              </a:avLst>
            </a:prstGeom>
            <a:ln w="635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BE"/>
            </a:p>
          </p:txBody>
        </p:sp>
        <p:cxnSp>
          <p:nvCxnSpPr>
            <p:cNvPr id="7" name="Rechte verbindingslijn met pijl 6"/>
            <p:cNvCxnSpPr/>
            <p:nvPr/>
          </p:nvCxnSpPr>
          <p:spPr>
            <a:xfrm>
              <a:off x="4865108" y="2111798"/>
              <a:ext cx="178014" cy="8307"/>
            </a:xfrm>
            <a:prstGeom prst="straightConnector1">
              <a:avLst/>
            </a:prstGeom>
            <a:ln w="101600">
              <a:tailEnd type="triangle"/>
            </a:ln>
          </p:spPr>
          <p:style>
            <a:lnRef idx="1">
              <a:schemeClr val="accent1"/>
            </a:lnRef>
            <a:fillRef idx="0">
              <a:schemeClr val="accent1"/>
            </a:fillRef>
            <a:effectRef idx="0">
              <a:schemeClr val="accent1"/>
            </a:effectRef>
            <a:fontRef idx="minor">
              <a:schemeClr val="tx1"/>
            </a:fontRef>
          </p:style>
        </p:cxnSp>
        <p:cxnSp>
          <p:nvCxnSpPr>
            <p:cNvPr id="68" name="Rechte verbindingslijn met pijl 67"/>
            <p:cNvCxnSpPr/>
            <p:nvPr/>
          </p:nvCxnSpPr>
          <p:spPr>
            <a:xfrm>
              <a:off x="4827373" y="5247504"/>
              <a:ext cx="178014" cy="830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69" name="Rechte verbindingslijn met pijl 68"/>
            <p:cNvCxnSpPr/>
            <p:nvPr/>
          </p:nvCxnSpPr>
          <p:spPr>
            <a:xfrm flipH="1" flipV="1">
              <a:off x="6676769" y="3212855"/>
              <a:ext cx="28832" cy="8303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3484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BE" dirty="0"/>
              <a:t>Regionale verschillen oppervlaktewater</a:t>
            </a:r>
          </a:p>
        </p:txBody>
      </p:sp>
      <p:sp>
        <p:nvSpPr>
          <p:cNvPr id="10" name="Tijdelijke aanduiding voor voettekst 9"/>
          <p:cNvSpPr>
            <a:spLocks noGrp="1"/>
          </p:cNvSpPr>
          <p:nvPr>
            <p:ph type="ftr" sz="quarter" idx="3"/>
          </p:nvPr>
        </p:nvSpPr>
        <p:spPr>
          <a:xfrm>
            <a:off x="3267875" y="6561138"/>
            <a:ext cx="4730906" cy="297402"/>
          </a:xfrm>
        </p:spPr>
        <p:txBody>
          <a:bodyPr/>
          <a:lstStyle/>
          <a:p>
            <a:r>
              <a:rPr lang="nl-BE"/>
              <a:t>VLAAMSE LANDMAATSCHAPPIJ</a:t>
            </a:r>
            <a:endParaRPr lang="nl-BE" dirty="0"/>
          </a:p>
        </p:txBody>
      </p:sp>
      <p:sp>
        <p:nvSpPr>
          <p:cNvPr id="11" name="Tijdelijke aanduiding voor dianummer 10"/>
          <p:cNvSpPr>
            <a:spLocks noGrp="1"/>
          </p:cNvSpPr>
          <p:nvPr>
            <p:ph type="sldNum" sz="quarter" idx="4"/>
          </p:nvPr>
        </p:nvSpPr>
        <p:spPr/>
        <p:txBody>
          <a:bodyPr/>
          <a:lstStyle/>
          <a:p>
            <a:fld id="{7749CDD0-7D77-4D23-9A27-F361E39BA472}" type="datetime1">
              <a:rPr lang="nl-BE" smtClean="0"/>
              <a:pPr/>
              <a:t>13/03/18</a:t>
            </a:fld>
            <a:r>
              <a:rPr lang="nl-BE" dirty="0"/>
              <a:t> </a:t>
            </a:r>
            <a:r>
              <a:rPr lang="nl-BE" b="1" dirty="0"/>
              <a:t>│</a:t>
            </a:r>
            <a:fld id="{B263F6C6-2226-4286-8995-C42CB1E7C290}" type="slidenum">
              <a:rPr lang="nl-BE" smtClean="0"/>
              <a:pPr/>
              <a:t>2</a:t>
            </a:fld>
            <a:endParaRPr lang="nl-BE" dirty="0"/>
          </a:p>
        </p:txBody>
      </p:sp>
      <p:grpSp>
        <p:nvGrpSpPr>
          <p:cNvPr id="2" name="Groep 1"/>
          <p:cNvGrpSpPr/>
          <p:nvPr/>
        </p:nvGrpSpPr>
        <p:grpSpPr>
          <a:xfrm>
            <a:off x="350231" y="1031506"/>
            <a:ext cx="8101791" cy="5608387"/>
            <a:chOff x="350231" y="1031506"/>
            <a:chExt cx="8101791" cy="5608387"/>
          </a:xfrm>
        </p:grpSpPr>
        <p:sp>
          <p:nvSpPr>
            <p:cNvPr id="13" name="Tekstvak 12"/>
            <p:cNvSpPr txBox="1"/>
            <p:nvPr/>
          </p:nvSpPr>
          <p:spPr>
            <a:xfrm>
              <a:off x="5714160" y="1963650"/>
              <a:ext cx="1966586" cy="461665"/>
            </a:xfrm>
            <a:prstGeom prst="rect">
              <a:avLst/>
            </a:prstGeom>
            <a:noFill/>
          </p:spPr>
          <p:txBody>
            <a:bodyPr wrap="square" rtlCol="0">
              <a:spAutoFit/>
            </a:bodyPr>
            <a:lstStyle/>
            <a:p>
              <a:pPr algn="ctr"/>
              <a:r>
                <a:rPr lang="nl-BE" sz="2400" b="1" dirty="0">
                  <a:solidFill>
                    <a:schemeClr val="bg1"/>
                  </a:solidFill>
                </a:rPr>
                <a:t>Bemesting</a:t>
              </a:r>
            </a:p>
          </p:txBody>
        </p:sp>
        <p:sp>
          <p:nvSpPr>
            <p:cNvPr id="14" name="Tekstvak 13"/>
            <p:cNvSpPr txBox="1"/>
            <p:nvPr/>
          </p:nvSpPr>
          <p:spPr>
            <a:xfrm>
              <a:off x="5714160" y="4783544"/>
              <a:ext cx="1966586" cy="830997"/>
            </a:xfrm>
            <a:prstGeom prst="rect">
              <a:avLst/>
            </a:prstGeom>
            <a:noFill/>
          </p:spPr>
          <p:txBody>
            <a:bodyPr wrap="square" rtlCol="0">
              <a:spAutoFit/>
            </a:bodyPr>
            <a:lstStyle/>
            <a:p>
              <a:pPr algn="ctr"/>
              <a:r>
                <a:rPr lang="nl-BE" sz="2400" b="1" dirty="0">
                  <a:solidFill>
                    <a:schemeClr val="bg1"/>
                  </a:solidFill>
                </a:rPr>
                <a:t>Verwerking &amp; export</a:t>
              </a:r>
            </a:p>
          </p:txBody>
        </p:sp>
        <p:sp>
          <p:nvSpPr>
            <p:cNvPr id="42" name="Tekstvak 41"/>
            <p:cNvSpPr txBox="1"/>
            <p:nvPr/>
          </p:nvSpPr>
          <p:spPr>
            <a:xfrm>
              <a:off x="1178134" y="3412395"/>
              <a:ext cx="1966586" cy="461665"/>
            </a:xfrm>
            <a:prstGeom prst="rect">
              <a:avLst/>
            </a:prstGeom>
            <a:noFill/>
          </p:spPr>
          <p:txBody>
            <a:bodyPr wrap="square" rtlCol="0">
              <a:spAutoFit/>
            </a:bodyPr>
            <a:lstStyle/>
            <a:p>
              <a:pPr algn="ctr"/>
              <a:r>
                <a:rPr lang="nl-BE" sz="2400" b="1" dirty="0">
                  <a:solidFill>
                    <a:schemeClr val="bg1"/>
                  </a:solidFill>
                </a:rPr>
                <a:t>Productie</a:t>
              </a:r>
            </a:p>
          </p:txBody>
        </p:sp>
        <p:sp>
          <p:nvSpPr>
            <p:cNvPr id="43" name="Tekstvak 42"/>
            <p:cNvSpPr txBox="1"/>
            <p:nvPr/>
          </p:nvSpPr>
          <p:spPr>
            <a:xfrm>
              <a:off x="5714160" y="1963650"/>
              <a:ext cx="1966586" cy="461665"/>
            </a:xfrm>
            <a:prstGeom prst="rect">
              <a:avLst/>
            </a:prstGeom>
            <a:noFill/>
          </p:spPr>
          <p:txBody>
            <a:bodyPr wrap="square" rtlCol="0">
              <a:spAutoFit/>
            </a:bodyPr>
            <a:lstStyle/>
            <a:p>
              <a:pPr algn="ctr"/>
              <a:r>
                <a:rPr lang="nl-BE" sz="2400" b="1" dirty="0">
                  <a:solidFill>
                    <a:schemeClr val="bg1"/>
                  </a:solidFill>
                </a:rPr>
                <a:t>Bemesting</a:t>
              </a:r>
            </a:p>
          </p:txBody>
        </p:sp>
        <p:sp>
          <p:nvSpPr>
            <p:cNvPr id="44" name="Tekstvak 43"/>
            <p:cNvSpPr txBox="1"/>
            <p:nvPr/>
          </p:nvSpPr>
          <p:spPr>
            <a:xfrm>
              <a:off x="5714160" y="4783544"/>
              <a:ext cx="1966586" cy="830997"/>
            </a:xfrm>
            <a:prstGeom prst="rect">
              <a:avLst/>
            </a:prstGeom>
            <a:noFill/>
          </p:spPr>
          <p:txBody>
            <a:bodyPr wrap="square" rtlCol="0">
              <a:spAutoFit/>
            </a:bodyPr>
            <a:lstStyle/>
            <a:p>
              <a:pPr algn="ctr"/>
              <a:r>
                <a:rPr lang="nl-BE" sz="2400" b="1" dirty="0">
                  <a:solidFill>
                    <a:schemeClr val="bg1"/>
                  </a:solidFill>
                </a:rPr>
                <a:t>Verwerking &amp; export</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221" y="1031506"/>
              <a:ext cx="7924801" cy="5608387"/>
            </a:xfrm>
            <a:prstGeom prst="rect">
              <a:avLst/>
            </a:prstGeom>
          </p:spPr>
        </p:pic>
        <p:sp>
          <p:nvSpPr>
            <p:cNvPr id="5" name="Lijntoelichting 1 4"/>
            <p:cNvSpPr/>
            <p:nvPr/>
          </p:nvSpPr>
          <p:spPr>
            <a:xfrm>
              <a:off x="350231" y="4783544"/>
              <a:ext cx="930876" cy="357444"/>
            </a:xfrm>
            <a:prstGeom prst="borderCallout1">
              <a:avLst>
                <a:gd name="adj1" fmla="val -1415"/>
                <a:gd name="adj2" fmla="val 55410"/>
                <a:gd name="adj3" fmla="val -98964"/>
                <a:gd name="adj4" fmla="val 10334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dirty="0"/>
                <a:t>IJzer</a:t>
              </a:r>
            </a:p>
            <a:p>
              <a:pPr algn="ctr"/>
              <a:r>
                <a:rPr lang="nl-BE" sz="1200" dirty="0"/>
                <a:t>38%</a:t>
              </a:r>
            </a:p>
          </p:txBody>
        </p:sp>
        <p:sp>
          <p:nvSpPr>
            <p:cNvPr id="21" name="Lijntoelichting 1 20"/>
            <p:cNvSpPr/>
            <p:nvPr/>
          </p:nvSpPr>
          <p:spPr>
            <a:xfrm>
              <a:off x="1458097" y="5078254"/>
              <a:ext cx="930876" cy="357444"/>
            </a:xfrm>
            <a:prstGeom prst="borderCallout1">
              <a:avLst>
                <a:gd name="adj1" fmla="val -1415"/>
                <a:gd name="adj2" fmla="val 55410"/>
                <a:gd name="adj3" fmla="val -98964"/>
                <a:gd name="adj4" fmla="val 10334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dirty="0"/>
                <a:t>Leie</a:t>
              </a:r>
            </a:p>
            <a:p>
              <a:pPr algn="ctr"/>
              <a:r>
                <a:rPr lang="nl-BE" sz="1200" dirty="0"/>
                <a:t>41%</a:t>
              </a:r>
            </a:p>
          </p:txBody>
        </p:sp>
        <p:sp>
          <p:nvSpPr>
            <p:cNvPr id="22" name="Lijntoelichting 1 21"/>
            <p:cNvSpPr/>
            <p:nvPr/>
          </p:nvSpPr>
          <p:spPr>
            <a:xfrm>
              <a:off x="6749870" y="2088920"/>
              <a:ext cx="930876" cy="357444"/>
            </a:xfrm>
            <a:prstGeom prst="borderCallout1">
              <a:avLst>
                <a:gd name="adj1" fmla="val 109208"/>
                <a:gd name="adj2" fmla="val 13817"/>
                <a:gd name="adj3" fmla="val 177594"/>
                <a:gd name="adj4" fmla="val -6214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dirty="0"/>
                <a:t>Maas</a:t>
              </a:r>
            </a:p>
            <a:p>
              <a:pPr algn="ctr"/>
              <a:r>
                <a:rPr lang="nl-BE" sz="1200" dirty="0"/>
                <a:t>37%</a:t>
              </a:r>
            </a:p>
          </p:txBody>
        </p:sp>
        <p:cxnSp>
          <p:nvCxnSpPr>
            <p:cNvPr id="8" name="Rechte verbindingslijn 7"/>
            <p:cNvCxnSpPr/>
            <p:nvPr/>
          </p:nvCxnSpPr>
          <p:spPr>
            <a:xfrm>
              <a:off x="7092778" y="2488757"/>
              <a:ext cx="230660" cy="92363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7" name="Lijntoelichting 1 26"/>
            <p:cNvSpPr/>
            <p:nvPr/>
          </p:nvSpPr>
          <p:spPr>
            <a:xfrm>
              <a:off x="6488340" y="5256976"/>
              <a:ext cx="930876" cy="357444"/>
            </a:xfrm>
            <a:prstGeom prst="borderCallout1">
              <a:avLst>
                <a:gd name="adj1" fmla="val -1415"/>
                <a:gd name="adj2" fmla="val 55410"/>
                <a:gd name="adj3" fmla="val -135838"/>
                <a:gd name="adj4" fmla="val 688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dirty="0"/>
                <a:t>Demer</a:t>
              </a:r>
            </a:p>
            <a:p>
              <a:pPr algn="ctr"/>
              <a:r>
                <a:rPr lang="nl-BE" sz="1200" dirty="0"/>
                <a:t>19%</a:t>
              </a:r>
            </a:p>
          </p:txBody>
        </p:sp>
        <p:sp>
          <p:nvSpPr>
            <p:cNvPr id="28" name="Lijntoelichting 1 27"/>
            <p:cNvSpPr/>
            <p:nvPr/>
          </p:nvSpPr>
          <p:spPr>
            <a:xfrm>
              <a:off x="2697715" y="5258211"/>
              <a:ext cx="930876" cy="577568"/>
            </a:xfrm>
            <a:prstGeom prst="borderCallout1">
              <a:avLst>
                <a:gd name="adj1" fmla="val -1415"/>
                <a:gd name="adj2" fmla="val 55410"/>
                <a:gd name="adj3" fmla="val -100293"/>
                <a:gd name="adj4" fmla="val 6086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dirty="0"/>
                <a:t>Boven-Schelde 17%</a:t>
              </a:r>
            </a:p>
          </p:txBody>
        </p:sp>
        <p:sp>
          <p:nvSpPr>
            <p:cNvPr id="29" name="Lijntoelichting 1 28"/>
            <p:cNvSpPr/>
            <p:nvPr/>
          </p:nvSpPr>
          <p:spPr>
            <a:xfrm>
              <a:off x="3926372" y="1989132"/>
              <a:ext cx="930876" cy="577568"/>
            </a:xfrm>
            <a:prstGeom prst="borderCallout1">
              <a:avLst>
                <a:gd name="adj1" fmla="val 102705"/>
                <a:gd name="adj2" fmla="val 80189"/>
                <a:gd name="adj3" fmla="val 199230"/>
                <a:gd name="adj4" fmla="val 7148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dirty="0"/>
                <a:t>Beneden-Schelde 13%</a:t>
              </a:r>
            </a:p>
          </p:txBody>
        </p:sp>
        <p:sp>
          <p:nvSpPr>
            <p:cNvPr id="30" name="Lijntoelichting 1 29"/>
            <p:cNvSpPr/>
            <p:nvPr/>
          </p:nvSpPr>
          <p:spPr>
            <a:xfrm>
              <a:off x="4865486" y="5332107"/>
              <a:ext cx="930876" cy="577568"/>
            </a:xfrm>
            <a:prstGeom prst="borderCallout1">
              <a:avLst>
                <a:gd name="adj1" fmla="val -106961"/>
                <a:gd name="adj2" fmla="val 28862"/>
                <a:gd name="adj3" fmla="val -1878"/>
                <a:gd name="adj4" fmla="val 45818"/>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dirty="0" err="1"/>
                <a:t>Dijle</a:t>
              </a:r>
              <a:endParaRPr lang="nl-BE" sz="1200" dirty="0"/>
            </a:p>
            <a:p>
              <a:pPr algn="ctr"/>
              <a:r>
                <a:rPr lang="nl-BE" sz="1200" dirty="0"/>
                <a:t>13%</a:t>
              </a:r>
            </a:p>
          </p:txBody>
        </p:sp>
        <p:sp>
          <p:nvSpPr>
            <p:cNvPr id="31" name="Lijntoelichting 1 30"/>
            <p:cNvSpPr/>
            <p:nvPr/>
          </p:nvSpPr>
          <p:spPr>
            <a:xfrm>
              <a:off x="955588" y="2347631"/>
              <a:ext cx="930876" cy="577568"/>
            </a:xfrm>
            <a:prstGeom prst="borderCallout1">
              <a:avLst>
                <a:gd name="adj1" fmla="val 102705"/>
                <a:gd name="adj2" fmla="val 80189"/>
                <a:gd name="adj3" fmla="val 150736"/>
                <a:gd name="adj4" fmla="val 126349"/>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dirty="0"/>
                <a:t>Brugse Polders</a:t>
              </a:r>
            </a:p>
            <a:p>
              <a:pPr algn="ctr"/>
              <a:r>
                <a:rPr lang="nl-BE" sz="1200" dirty="0"/>
                <a:t>9%</a:t>
              </a:r>
            </a:p>
          </p:txBody>
        </p:sp>
        <p:sp>
          <p:nvSpPr>
            <p:cNvPr id="32" name="Lijntoelichting 1 31"/>
            <p:cNvSpPr/>
            <p:nvPr/>
          </p:nvSpPr>
          <p:spPr>
            <a:xfrm>
              <a:off x="2697715" y="2169428"/>
              <a:ext cx="930876" cy="577568"/>
            </a:xfrm>
            <a:prstGeom prst="borderCallout1">
              <a:avLst>
                <a:gd name="adj1" fmla="val 102705"/>
                <a:gd name="adj2" fmla="val 80189"/>
                <a:gd name="adj3" fmla="val 199230"/>
                <a:gd name="adj4" fmla="val 7148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dirty="0"/>
                <a:t>Gentse kanalen </a:t>
              </a:r>
            </a:p>
            <a:p>
              <a:pPr algn="ctr"/>
              <a:r>
                <a:rPr lang="nl-BE" sz="1200" dirty="0"/>
                <a:t>8%</a:t>
              </a:r>
            </a:p>
          </p:txBody>
        </p:sp>
        <p:sp>
          <p:nvSpPr>
            <p:cNvPr id="34" name="Lijntoelichting 1 33"/>
            <p:cNvSpPr/>
            <p:nvPr/>
          </p:nvSpPr>
          <p:spPr>
            <a:xfrm>
              <a:off x="5557464" y="1968784"/>
              <a:ext cx="930876" cy="357444"/>
            </a:xfrm>
            <a:prstGeom prst="borderCallout1">
              <a:avLst>
                <a:gd name="adj1" fmla="val 106903"/>
                <a:gd name="adj2" fmla="val 43021"/>
                <a:gd name="adj3" fmla="val 304350"/>
                <a:gd name="adj4" fmla="val 36083"/>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dirty="0" err="1"/>
                <a:t>Nete</a:t>
              </a:r>
              <a:endParaRPr lang="nl-BE" sz="1200" dirty="0"/>
            </a:p>
            <a:p>
              <a:pPr algn="ctr"/>
              <a:r>
                <a:rPr lang="nl-BE" sz="1200" dirty="0"/>
                <a:t>5%</a:t>
              </a:r>
            </a:p>
          </p:txBody>
        </p:sp>
        <p:sp>
          <p:nvSpPr>
            <p:cNvPr id="35" name="Lijntoelichting 1 34"/>
            <p:cNvSpPr/>
            <p:nvPr/>
          </p:nvSpPr>
          <p:spPr>
            <a:xfrm>
              <a:off x="3740499" y="5357999"/>
              <a:ext cx="930876" cy="357444"/>
            </a:xfrm>
            <a:prstGeom prst="borderCallout1">
              <a:avLst>
                <a:gd name="adj1" fmla="val -1416"/>
                <a:gd name="adj2" fmla="val 50986"/>
                <a:gd name="adj3" fmla="val -133534"/>
                <a:gd name="adj4" fmla="val 34313"/>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200" dirty="0"/>
                <a:t>Dender</a:t>
              </a:r>
            </a:p>
            <a:p>
              <a:pPr algn="ctr"/>
              <a:r>
                <a:rPr lang="nl-BE" sz="1200" dirty="0"/>
                <a:t>0%</a:t>
              </a:r>
            </a:p>
          </p:txBody>
        </p:sp>
      </p:grpSp>
    </p:spTree>
    <p:extLst>
      <p:ext uri="{BB962C8B-B14F-4D97-AF65-F5344CB8AC3E}">
        <p14:creationId xmlns:p14="http://schemas.microsoft.com/office/powerpoint/2010/main" val="419533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Beheerinstrumenten</a:t>
            </a:r>
          </a:p>
        </p:txBody>
      </p:sp>
      <p:sp>
        <p:nvSpPr>
          <p:cNvPr id="4" name="Tijdelijke aanduiding voor voettekst 3"/>
          <p:cNvSpPr>
            <a:spLocks noGrp="1"/>
          </p:cNvSpPr>
          <p:nvPr>
            <p:ph type="ftr" sz="quarter" idx="3"/>
          </p:nvPr>
        </p:nvSpPr>
        <p:spPr/>
        <p:txBody>
          <a:bodyPr/>
          <a:lstStyle/>
          <a:p>
            <a:r>
              <a:rPr lang="nl-BE"/>
              <a:t>VLAAMSE LANDMAATSCHAPPIJ</a:t>
            </a:r>
            <a:endParaRPr lang="nl-BE" dirty="0"/>
          </a:p>
        </p:txBody>
      </p:sp>
      <p:sp>
        <p:nvSpPr>
          <p:cNvPr id="5" name="Tijdelijke aanduiding voor dianummer 4"/>
          <p:cNvSpPr>
            <a:spLocks noGrp="1"/>
          </p:cNvSpPr>
          <p:nvPr>
            <p:ph type="sldNum" sz="quarter" idx="4"/>
          </p:nvPr>
        </p:nvSpPr>
        <p:spPr/>
        <p:txBody>
          <a:bodyPr/>
          <a:lstStyle/>
          <a:p>
            <a:fld id="{7749CDD0-7D77-4D23-9A27-F361E39BA472}" type="datetime1">
              <a:rPr lang="nl-BE" smtClean="0"/>
              <a:pPr/>
              <a:t>13/03/18</a:t>
            </a:fld>
            <a:r>
              <a:rPr lang="nl-BE"/>
              <a:t> </a:t>
            </a:r>
            <a:r>
              <a:rPr lang="nl-BE" b="1"/>
              <a:t>│</a:t>
            </a:r>
            <a:fld id="{B263F6C6-2226-4286-8995-C42CB1E7C290}" type="slidenum">
              <a:rPr lang="nl-BE" smtClean="0"/>
              <a:pPr/>
              <a:t>3</a:t>
            </a:fld>
            <a:endParaRPr lang="nl-BE" dirty="0"/>
          </a:p>
        </p:txBody>
      </p:sp>
      <p:graphicFrame>
        <p:nvGraphicFramePr>
          <p:cNvPr id="8" name="Tijdelijke aanduiding voor inhoud 7"/>
          <p:cNvGraphicFramePr>
            <a:graphicFrameLocks noGrp="1"/>
          </p:cNvGraphicFramePr>
          <p:nvPr>
            <p:ph sz="half" idx="1"/>
            <p:extLst>
              <p:ext uri="{D42A27DB-BD31-4B8C-83A1-F6EECF244321}">
                <p14:modId xmlns:p14="http://schemas.microsoft.com/office/powerpoint/2010/main" val="1356198765"/>
              </p:ext>
            </p:extLst>
          </p:nvPr>
        </p:nvGraphicFramePr>
        <p:xfrm>
          <a:off x="659028" y="1458097"/>
          <a:ext cx="8200810" cy="4321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Tijdelijke aanduiding voor inhoud 7"/>
          <p:cNvGraphicFramePr>
            <a:graphicFrameLocks/>
          </p:cNvGraphicFramePr>
          <p:nvPr>
            <p:extLst>
              <p:ext uri="{D42A27DB-BD31-4B8C-83A1-F6EECF244321}">
                <p14:modId xmlns:p14="http://schemas.microsoft.com/office/powerpoint/2010/main" val="3803853223"/>
              </p:ext>
            </p:extLst>
          </p:nvPr>
        </p:nvGraphicFramePr>
        <p:xfrm>
          <a:off x="2926579" y="5167618"/>
          <a:ext cx="3121884" cy="17592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757443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b52cae81b6194bd16eadea47d2b42b73440dd"/>
</p:tagLst>
</file>

<file path=ppt/theme/theme1.xml><?xml version="1.0" encoding="utf-8"?>
<a:theme xmlns:a="http://schemas.openxmlformats.org/drawingml/2006/main" name="01_sjabloon_VLM (2)">
  <a:themeElements>
    <a:clrScheme name="VLM NH">
      <a:dk1>
        <a:srgbClr val="000000"/>
      </a:dk1>
      <a:lt1>
        <a:srgbClr val="FFFFFF"/>
      </a:lt1>
      <a:dk2>
        <a:srgbClr val="004559"/>
      </a:dk2>
      <a:lt2>
        <a:srgbClr val="EEEDEB"/>
      </a:lt2>
      <a:accent1>
        <a:srgbClr val="004559"/>
      </a:accent1>
      <a:accent2>
        <a:srgbClr val="86243B"/>
      </a:accent2>
      <a:accent3>
        <a:srgbClr val="B25F21"/>
      </a:accent3>
      <a:accent4>
        <a:srgbClr val="8DAD1A"/>
      </a:accent4>
      <a:accent5>
        <a:srgbClr val="D43D5D"/>
      </a:accent5>
      <a:accent6>
        <a:srgbClr val="2D92BB"/>
      </a:accent6>
      <a:hlink>
        <a:srgbClr val="A5C409"/>
      </a:hlink>
      <a:folHlink>
        <a:srgbClr val="2D92BB"/>
      </a:folHlink>
    </a:clrScheme>
    <a:fontScheme name="VLM calibri">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_sjabloon_VLM" id="{CA30E533-0EC7-47F7-9D46-FBCCD48932EF}" vid="{3B0089BD-C554-4872-8042-083233BB2FF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52a27886-e409-4f58-aea8-31bc2a2f8bea">VLM2INTRANET-3-509</_dlc_DocId>
    <_dlc_DocIdUrl xmlns="52a27886-e409-4f58-aea8-31bc2a2f8bea">
      <Url>https://intranet.vlm.be/_layouts/15/DocIdRedir.aspx?ID=VLM2INTRANET-3-509</Url>
      <Description>VLM2INTRANET-3-509</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6A12B2D019DE24A9C6583CFE1411F79" ma:contentTypeVersion="2" ma:contentTypeDescription="Een nieuw document maken." ma:contentTypeScope="" ma:versionID="167346f293cc98cce3eb8f3bed13e931">
  <xsd:schema xmlns:xsd="http://www.w3.org/2001/XMLSchema" xmlns:xs="http://www.w3.org/2001/XMLSchema" xmlns:p="http://schemas.microsoft.com/office/2006/metadata/properties" xmlns:ns1="http://schemas.microsoft.com/sharepoint/v3" xmlns:ns2="52a27886-e409-4f58-aea8-31bc2a2f8bea" targetNamespace="http://schemas.microsoft.com/office/2006/metadata/properties" ma:root="true" ma:fieldsID="d2125b46fd3676415b4f745da5452cfa" ns1:_="" ns2:_="">
    <xsd:import namespace="http://schemas.microsoft.com/sharepoint/v3"/>
    <xsd:import namespace="52a27886-e409-4f58-aea8-31bc2a2f8bea"/>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Begindatum van de planning" ma:description="Geplande begindatum is een sitekolom die door de publicatiefunctie gemaakt wordt. Het wordt gebruikt om een specifieke datum en tijd op te geven waarop de pagina voor het eerst verschijnt voor sitebezoekers." ma:internalName="PublishingStartDate">
      <xsd:simpleType>
        <xsd:restriction base="dms:Unknown"/>
      </xsd:simpleType>
    </xsd:element>
    <xsd:element name="PublishingExpirationDate" ma:index="9" nillable="true" ma:displayName="Einddatum van de planning" ma:description="Geplande einddatum is een sitekolom die door de publicatiefunctie gemaakt wordt. Het wordt gebruikt om een specifieke datum en tijd op te geven waarop de pagina niet langer verschijnt voor sitebezoeke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2a27886-e409-4f58-aea8-31bc2a2f8bea" elementFormDefault="qualified">
    <xsd:import namespace="http://schemas.microsoft.com/office/2006/documentManagement/types"/>
    <xsd:import namespace="http://schemas.microsoft.com/office/infopath/2007/PartnerControls"/>
    <xsd:element name="_dlc_DocId" ma:index="10" nillable="true" ma:displayName="Waarde van de document-id" ma:description="De waarde van de document-id die aan dit item is toegewezen." ma:internalName="_dlc_DocId" ma:readOnly="true">
      <xsd:simpleType>
        <xsd:restriction base="dms:Text"/>
      </xsd:simpleType>
    </xsd:element>
    <xsd:element name="_dlc_DocIdUrl" ma:index="11"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Id blijven behouden" ma:description="Id behouden tijdens toevoegen."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CCC192-67A1-467D-A42A-EC0DA08972B0}">
  <ds:schemaRefs>
    <ds:schemaRef ds:uri="http://schemas.microsoft.com/sharepoint/events"/>
  </ds:schemaRefs>
</ds:datastoreItem>
</file>

<file path=customXml/itemProps2.xml><?xml version="1.0" encoding="utf-8"?>
<ds:datastoreItem xmlns:ds="http://schemas.openxmlformats.org/officeDocument/2006/customXml" ds:itemID="{4EED1D63-FF4A-496D-9A6A-6C16A3B198FB}">
  <ds:schemaRefs>
    <ds:schemaRef ds:uri="http://schemas.microsoft.com/sharepoint/v3/contenttype/forms"/>
  </ds:schemaRefs>
</ds:datastoreItem>
</file>

<file path=customXml/itemProps3.xml><?xml version="1.0" encoding="utf-8"?>
<ds:datastoreItem xmlns:ds="http://schemas.openxmlformats.org/officeDocument/2006/customXml" ds:itemID="{37F5FD6D-A37F-4739-B946-F3B341FE63F5}">
  <ds:schemaRef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sharepoint/v3"/>
    <ds:schemaRef ds:uri="52a27886-e409-4f58-aea8-31bc2a2f8bea"/>
    <ds:schemaRef ds:uri="http://www.w3.org/XML/1998/namespace"/>
    <ds:schemaRef ds:uri="http://purl.org/dc/dcmitype/"/>
  </ds:schemaRefs>
</ds:datastoreItem>
</file>

<file path=customXml/itemProps4.xml><?xml version="1.0" encoding="utf-8"?>
<ds:datastoreItem xmlns:ds="http://schemas.openxmlformats.org/officeDocument/2006/customXml" ds:itemID="{22754793-30CF-4DEF-B47A-F6AB7B8B5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2a27886-e409-4f58-aea8-31bc2a2f8b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01_sjabloon_VLM (2)</Template>
  <TotalTime>2022</TotalTime>
  <Words>95</Words>
  <Application>Microsoft Macintosh PowerPoint</Application>
  <PresentationFormat>Diavoorstelling (4:3)</PresentationFormat>
  <Paragraphs>57</Paragraphs>
  <Slides>3</Slides>
  <Notes>2</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3</vt:i4>
      </vt:variant>
    </vt:vector>
  </HeadingPairs>
  <TitlesOfParts>
    <vt:vector size="6" baseType="lpstr">
      <vt:lpstr>Arial</vt:lpstr>
      <vt:lpstr>Calibri</vt:lpstr>
      <vt:lpstr>01_sjabloon_VLM (2)</vt:lpstr>
      <vt:lpstr>Vlaamse mestbalans blijft in evenwicht</vt:lpstr>
      <vt:lpstr>Regionale verschillen oppervlaktewater</vt:lpstr>
      <vt:lpstr>Beheerinstrumenten</vt:lpstr>
    </vt:vector>
  </TitlesOfParts>
  <Company>VLM</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Els Lesage</dc:creator>
  <cp:lastModifiedBy>MOUSSA Hafsa (s)</cp:lastModifiedBy>
  <cp:revision>132</cp:revision>
  <cp:lastPrinted>2015-10-26T10:59:23Z</cp:lastPrinted>
  <dcterms:created xsi:type="dcterms:W3CDTF">2015-04-02T13:20:51Z</dcterms:created>
  <dcterms:modified xsi:type="dcterms:W3CDTF">2018-03-13T16:26:53Z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0x010100B6A12B2D019DE24A9C6583CFE1411F79</vt:lpwstr>
  </property>
  <property fmtid="{D5CDD505-2E9C-101B-9397-08002B2CF9AE}" pid="3" name="_dlc_DocIdItemGuid">
    <vt:lpwstr>0f55c9a0-fdea-4306-b04a-26c14cc57ced</vt:lpwstr>
  </property>
</Properties>
</file>