
<file path=[Content_Types].xml><?xml version="1.0" encoding="utf-8"?>
<Types xmlns="http://schemas.openxmlformats.org/package/2006/content-types">
  <Default Extension="png" ContentType="image/png"/>
  <Default Extension="tmp" ContentType="image/x-emf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67" r:id="rId2"/>
  </p:sldMasterIdLst>
  <p:notesMasterIdLst>
    <p:notesMasterId r:id="rId44"/>
  </p:notesMasterIdLst>
  <p:handoutMasterIdLst>
    <p:handoutMasterId r:id="rId45"/>
  </p:handoutMasterIdLst>
  <p:sldIdLst>
    <p:sldId id="1196" r:id="rId3"/>
    <p:sldId id="1053" r:id="rId4"/>
    <p:sldId id="1115" r:id="rId5"/>
    <p:sldId id="1120" r:id="rId6"/>
    <p:sldId id="1124" r:id="rId7"/>
    <p:sldId id="1140" r:id="rId8"/>
    <p:sldId id="1162" r:id="rId9"/>
    <p:sldId id="1148" r:id="rId10"/>
    <p:sldId id="1153" r:id="rId11"/>
    <p:sldId id="1155" r:id="rId12"/>
    <p:sldId id="1154" r:id="rId13"/>
    <p:sldId id="1183" r:id="rId14"/>
    <p:sldId id="1170" r:id="rId15"/>
    <p:sldId id="1177" r:id="rId16"/>
    <p:sldId id="1195" r:id="rId17"/>
    <p:sldId id="1158" r:id="rId18"/>
    <p:sldId id="1192" r:id="rId19"/>
    <p:sldId id="1197" r:id="rId20"/>
    <p:sldId id="1198" r:id="rId21"/>
    <p:sldId id="1199" r:id="rId22"/>
    <p:sldId id="1200" r:id="rId23"/>
    <p:sldId id="1201" r:id="rId24"/>
    <p:sldId id="1202" r:id="rId25"/>
    <p:sldId id="1203" r:id="rId26"/>
    <p:sldId id="1204" r:id="rId27"/>
    <p:sldId id="1205" r:id="rId28"/>
    <p:sldId id="1206" r:id="rId29"/>
    <p:sldId id="1207" r:id="rId30"/>
    <p:sldId id="1208" r:id="rId31"/>
    <p:sldId id="1209" r:id="rId32"/>
    <p:sldId id="1210" r:id="rId33"/>
    <p:sldId id="1211" r:id="rId34"/>
    <p:sldId id="1212" r:id="rId35"/>
    <p:sldId id="1213" r:id="rId36"/>
    <p:sldId id="1214" r:id="rId37"/>
    <p:sldId id="1215" r:id="rId38"/>
    <p:sldId id="1216" r:id="rId39"/>
    <p:sldId id="1217" r:id="rId40"/>
    <p:sldId id="1218" r:id="rId41"/>
    <p:sldId id="1219" r:id="rId42"/>
    <p:sldId id="1220" r:id="rId4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 Biesemans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A2E"/>
    <a:srgbClr val="00FFFF"/>
    <a:srgbClr val="0000FF"/>
    <a:srgbClr val="7F7F7F"/>
    <a:srgbClr val="3F3F3F"/>
    <a:srgbClr val="A60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8156" autoAdjust="0"/>
  </p:normalViewPr>
  <p:slideViewPr>
    <p:cSldViewPr>
      <p:cViewPr>
        <p:scale>
          <a:sx n="77" d="100"/>
          <a:sy n="77" d="100"/>
        </p:scale>
        <p:origin x="-93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16" y="-7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2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4.xlsm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5.xlsm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0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4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OW001.AD.SYS\0005_data\diensten\Amb_b563\Bvh_h000\Dip_07np\Amb_h069\Aax_b057\1_Data\Interne_Werking\Process\Data%20Presentaties\Data%20files%20Presentations\Graphs\Duitsland%20-%20sectorspreiding%20beurs%20-%20Nov%2020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77762411914116"/>
          <c:y val="7.7037715031198647E-2"/>
          <c:w val="0.71195095238174211"/>
          <c:h val="0.7516904860992955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Eurozone (EC)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Sheet1!$A$2:$A$71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-2.2995943392550018</c:v>
                </c:pt>
                <c:pt idx="1">
                  <c:v>-2.6411351952978719</c:v>
                </c:pt>
                <c:pt idx="2">
                  <c:v>-2.8429547920504765</c:v>
                </c:pt>
                <c:pt idx="3">
                  <c:v>-2.1288239112335665</c:v>
                </c:pt>
                <c:pt idx="4">
                  <c:v>-1.6475617959004316</c:v>
                </c:pt>
                <c:pt idx="5">
                  <c:v>-1.274971771126391</c:v>
                </c:pt>
                <c:pt idx="6">
                  <c:v>-1.0265784212770313</c:v>
                </c:pt>
                <c:pt idx="7">
                  <c:v>-0.90238174635235113</c:v>
                </c:pt>
                <c:pt idx="8">
                  <c:v>-0.43664421538480086</c:v>
                </c:pt>
                <c:pt idx="9">
                  <c:v>-0.52979172157831056</c:v>
                </c:pt>
                <c:pt idx="10">
                  <c:v>-0.5453163059438958</c:v>
                </c:pt>
                <c:pt idx="11">
                  <c:v>-0.34349670919129055</c:v>
                </c:pt>
                <c:pt idx="12">
                  <c:v>-0.18825086553544049</c:v>
                </c:pt>
                <c:pt idx="13">
                  <c:v>-0.5453163059438958</c:v>
                </c:pt>
                <c:pt idx="14">
                  <c:v>-0.57636547467506571</c:v>
                </c:pt>
                <c:pt idx="15">
                  <c:v>-7.9578774976345523E-2</c:v>
                </c:pt>
                <c:pt idx="16">
                  <c:v>-0.43664421538480086</c:v>
                </c:pt>
                <c:pt idx="17">
                  <c:v>-0.40559504665363039</c:v>
                </c:pt>
                <c:pt idx="18">
                  <c:v>0.13776540614184465</c:v>
                </c:pt>
                <c:pt idx="19">
                  <c:v>0.60350293710939495</c:v>
                </c:pt>
                <c:pt idx="20">
                  <c:v>0.71217502766849017</c:v>
                </c:pt>
                <c:pt idx="21">
                  <c:v>0.46378167781912977</c:v>
                </c:pt>
                <c:pt idx="22">
                  <c:v>0.68112585893731992</c:v>
                </c:pt>
                <c:pt idx="23">
                  <c:v>0.40168334035678993</c:v>
                </c:pt>
                <c:pt idx="24">
                  <c:v>0.51035543091588487</c:v>
                </c:pt>
                <c:pt idx="25">
                  <c:v>0.66560127457173501</c:v>
                </c:pt>
                <c:pt idx="26">
                  <c:v>0.49483084655029996</c:v>
                </c:pt>
                <c:pt idx="27">
                  <c:v>0.49483084655029996</c:v>
                </c:pt>
                <c:pt idx="28">
                  <c:v>0.82084711822758505</c:v>
                </c:pt>
                <c:pt idx="29">
                  <c:v>0.82084711822758505</c:v>
                </c:pt>
                <c:pt idx="30">
                  <c:v>0.61902752147497986</c:v>
                </c:pt>
                <c:pt idx="31">
                  <c:v>-0.17272628116985525</c:v>
                </c:pt>
                <c:pt idx="32">
                  <c:v>-0.51426713721272588</c:v>
                </c:pt>
                <c:pt idx="33">
                  <c:v>-0.85580799325559598</c:v>
                </c:pt>
                <c:pt idx="34">
                  <c:v>-0.85580799325559598</c:v>
                </c:pt>
                <c:pt idx="35">
                  <c:v>-1.0265784212770313</c:v>
                </c:pt>
                <c:pt idx="36">
                  <c:v>-0.79370965579325614</c:v>
                </c:pt>
                <c:pt idx="37">
                  <c:v>-0.71608673396533107</c:v>
                </c:pt>
                <c:pt idx="38">
                  <c:v>-0.59189005904065095</c:v>
                </c:pt>
                <c:pt idx="39">
                  <c:v>-0.62293922777182087</c:v>
                </c:pt>
                <c:pt idx="40">
                  <c:v>-0.46769338411597072</c:v>
                </c:pt>
                <c:pt idx="41">
                  <c:v>-0.5453163059438958</c:v>
                </c:pt>
                <c:pt idx="42">
                  <c:v>-0.7781850714276709</c:v>
                </c:pt>
                <c:pt idx="43">
                  <c:v>-1.274971771126391</c:v>
                </c:pt>
                <c:pt idx="44">
                  <c:v>-1.4767913678789963</c:v>
                </c:pt>
                <c:pt idx="45">
                  <c:v>-1.6165126271692611</c:v>
                </c:pt>
                <c:pt idx="46">
                  <c:v>-1.7407093020939413</c:v>
                </c:pt>
                <c:pt idx="47">
                  <c:v>-1.7562338864595266</c:v>
                </c:pt>
                <c:pt idx="48">
                  <c:v>-1.2128734336640512</c:v>
                </c:pt>
                <c:pt idx="49">
                  <c:v>-1.1507750962017109</c:v>
                </c:pt>
                <c:pt idx="50">
                  <c:v>-1.2128734336640512</c:v>
                </c:pt>
                <c:pt idx="51">
                  <c:v>-0.9800046681802761</c:v>
                </c:pt>
                <c:pt idx="52">
                  <c:v>-0.94895549944910618</c:v>
                </c:pt>
                <c:pt idx="53">
                  <c:v>-0.40559504665363039</c:v>
                </c:pt>
                <c:pt idx="54">
                  <c:v>-0.17272628116985525</c:v>
                </c:pt>
                <c:pt idx="55">
                  <c:v>7.5667068679504554E-2</c:v>
                </c:pt>
                <c:pt idx="56">
                  <c:v>0.10671623741067474</c:v>
                </c:pt>
                <c:pt idx="57">
                  <c:v>-1.748043751400544E-2</c:v>
                </c:pt>
                <c:pt idx="58">
                  <c:v>-0.14167711243868533</c:v>
                </c:pt>
                <c:pt idx="59">
                  <c:v>6.0142484313919602E-2</c:v>
                </c:pt>
                <c:pt idx="60">
                  <c:v>0.54140459964705479</c:v>
                </c:pt>
                <c:pt idx="61">
                  <c:v>0.38615875599120475</c:v>
                </c:pt>
                <c:pt idx="62">
                  <c:v>0.85189628695875497</c:v>
                </c:pt>
                <c:pt idx="63">
                  <c:v>0.96056837751785018</c:v>
                </c:pt>
                <c:pt idx="64">
                  <c:v>1.1779125586360404</c:v>
                </c:pt>
                <c:pt idx="65">
                  <c:v>1.2089617273672102</c:v>
                </c:pt>
                <c:pt idx="66">
                  <c:v>1.1158142211737003</c:v>
                </c:pt>
                <c:pt idx="67">
                  <c:v>0.74322419639966009</c:v>
                </c:pt>
                <c:pt idx="68">
                  <c:v>0.41720792472237489</c:v>
                </c:pt>
                <c:pt idx="69">
                  <c:v>0.32406041852886491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US (Conference Board)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Sheet1!$A$2:$A$71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-1.7224768887173938</c:v>
                </c:pt>
                <c:pt idx="1">
                  <c:v>-2.2548334855058778</c:v>
                </c:pt>
                <c:pt idx="2">
                  <c:v>-2.184439224773516</c:v>
                </c:pt>
                <c:pt idx="3">
                  <c:v>-1.5728890846611252</c:v>
                </c:pt>
                <c:pt idx="4">
                  <c:v>-0.95693930325296206</c:v>
                </c:pt>
                <c:pt idx="5">
                  <c:v>-1.1989195745204548</c:v>
                </c:pt>
                <c:pt idx="6">
                  <c:v>-1.282512759140134</c:v>
                </c:pt>
                <c:pt idx="7">
                  <c:v>-0.97013822714027997</c:v>
                </c:pt>
                <c:pt idx="8">
                  <c:v>-1.0185342813937783</c:v>
                </c:pt>
                <c:pt idx="9">
                  <c:v>-1.2253174222950904</c:v>
                </c:pt>
                <c:pt idx="10">
                  <c:v>-1.1417242376754111</c:v>
                </c:pt>
                <c:pt idx="11">
                  <c:v>-1.0097349988022333</c:v>
                </c:pt>
                <c:pt idx="12">
                  <c:v>-0.8821454012248281</c:v>
                </c:pt>
                <c:pt idx="13">
                  <c:v>-1.3265091720978599</c:v>
                </c:pt>
                <c:pt idx="14">
                  <c:v>-1.0669303356472768</c:v>
                </c:pt>
                <c:pt idx="15">
                  <c:v>-0.82934970567555677</c:v>
                </c:pt>
                <c:pt idx="16">
                  <c:v>-0.60936764088692708</c:v>
                </c:pt>
                <c:pt idx="17">
                  <c:v>-0.97893750973182503</c:v>
                </c:pt>
                <c:pt idx="18">
                  <c:v>-1.1241256724923208</c:v>
                </c:pt>
                <c:pt idx="19">
                  <c:v>-1.0273335639853236</c:v>
                </c:pt>
                <c:pt idx="20">
                  <c:v>-1.229717063590863</c:v>
                </c:pt>
                <c:pt idx="21">
                  <c:v>-1.172521726745819</c:v>
                </c:pt>
                <c:pt idx="22">
                  <c:v>-0.82495006437978413</c:v>
                </c:pt>
                <c:pt idx="23">
                  <c:v>-0.57857015181651883</c:v>
                </c:pt>
                <c:pt idx="24">
                  <c:v>-0.51697517367570278</c:v>
                </c:pt>
                <c:pt idx="25">
                  <c:v>-0.20020100038007588</c:v>
                </c:pt>
                <c:pt idx="26">
                  <c:v>-0.5609715866334285</c:v>
                </c:pt>
                <c:pt idx="27">
                  <c:v>-0.46417947812643157</c:v>
                </c:pt>
                <c:pt idx="28">
                  <c:v>-0.65336405384465301</c:v>
                </c:pt>
                <c:pt idx="29">
                  <c:v>-0.83374934697132952</c:v>
                </c:pt>
                <c:pt idx="30">
                  <c:v>-0.76335508623896786</c:v>
                </c:pt>
                <c:pt idx="31">
                  <c:v>-1.3793048676471311</c:v>
                </c:pt>
                <c:pt idx="32">
                  <c:v>-1.3265091720978599</c:v>
                </c:pt>
                <c:pt idx="33">
                  <c:v>-1.5684894433653527</c:v>
                </c:pt>
                <c:pt idx="34">
                  <c:v>-0.93934073806987173</c:v>
                </c:pt>
                <c:pt idx="35">
                  <c:v>-0.51697517367570278</c:v>
                </c:pt>
                <c:pt idx="36">
                  <c:v>-0.66216333643619829</c:v>
                </c:pt>
                <c:pt idx="37">
                  <c:v>-0.21779956556316588</c:v>
                </c:pt>
                <c:pt idx="38">
                  <c:v>-0.31019203277439072</c:v>
                </c:pt>
                <c:pt idx="39">
                  <c:v>-0.34538916314057139</c:v>
                </c:pt>
                <c:pt idx="40">
                  <c:v>-0.53457373885879278</c:v>
                </c:pt>
                <c:pt idx="41">
                  <c:v>-0.60936764088692708</c:v>
                </c:pt>
                <c:pt idx="42">
                  <c:v>-0.4905773259010669</c:v>
                </c:pt>
                <c:pt idx="43">
                  <c:v>-0.67096261902774335</c:v>
                </c:pt>
                <c:pt idx="44">
                  <c:v>-0.35858808702788902</c:v>
                </c:pt>
                <c:pt idx="45">
                  <c:v>-0.15180494612657694</c:v>
                </c:pt>
                <c:pt idx="46">
                  <c:v>-0.22219920685893885</c:v>
                </c:pt>
                <c:pt idx="47">
                  <c:v>-0.43338198905602326</c:v>
                </c:pt>
                <c:pt idx="48">
                  <c:v>-0.79855221660514852</c:v>
                </c:pt>
                <c:pt idx="49">
                  <c:v>-0.37618665221097969</c:v>
                </c:pt>
                <c:pt idx="50">
                  <c:v>-0.64456477125310774</c:v>
                </c:pt>
                <c:pt idx="51">
                  <c:v>-0.33219023925325369</c:v>
                </c:pt>
                <c:pt idx="52">
                  <c:v>-9.9009250577306307E-2</c:v>
                </c:pt>
                <c:pt idx="53">
                  <c:v>0.24416277049295659</c:v>
                </c:pt>
                <c:pt idx="54">
                  <c:v>0.19576671623945768</c:v>
                </c:pt>
                <c:pt idx="55">
                  <c:v>0.23096384660563893</c:v>
                </c:pt>
                <c:pt idx="56">
                  <c:v>0.16056958587327705</c:v>
                </c:pt>
                <c:pt idx="57">
                  <c:v>-0.18260243519698524</c:v>
                </c:pt>
                <c:pt idx="58">
                  <c:v>-0.20020100038007588</c:v>
                </c:pt>
                <c:pt idx="59">
                  <c:v>4.1779270887416856E-2</c:v>
                </c:pt>
                <c:pt idx="60">
                  <c:v>0.12537245550709641</c:v>
                </c:pt>
                <c:pt idx="61">
                  <c:v>7.6976401253598115E-2</c:v>
                </c:pt>
                <c:pt idx="62">
                  <c:v>0.32335631381686319</c:v>
                </c:pt>
                <c:pt idx="63">
                  <c:v>0.22656420530986596</c:v>
                </c:pt>
                <c:pt idx="64">
                  <c:v>0.24856241178872895</c:v>
                </c:pt>
                <c:pt idx="65">
                  <c:v>0.43334734621117804</c:v>
                </c:pt>
                <c:pt idx="66">
                  <c:v>0.60493335674630955</c:v>
                </c:pt>
                <c:pt idx="67">
                  <c:v>0.74132223691525967</c:v>
                </c:pt>
                <c:pt idx="68">
                  <c:v>0.54773801990126525</c:v>
                </c:pt>
                <c:pt idx="69">
                  <c:v>0.78971829116875802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52736"/>
        <c:axId val="44854272"/>
      </c:lineChart>
      <c:dateAx>
        <c:axId val="448527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44854272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44854272"/>
        <c:scaling>
          <c:orientation val="minMax"/>
          <c:max val="1.6"/>
          <c:min val="-3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4485273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20995742400784578"/>
          <c:y val="0.62564646629844467"/>
          <c:w val="0.41506976007640939"/>
          <c:h val="0.14877809444853179"/>
        </c:manualLayout>
      </c:layout>
      <c:overlay val="0"/>
      <c:spPr>
        <a:ln w="25400"/>
      </c:spPr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4905387216049"/>
          <c:y val="1.8705041180197304E-2"/>
          <c:w val="0.75581516207071564"/>
          <c:h val="0.709996339627600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61.256999999999998</c:v>
                </c:pt>
                <c:pt idx="1">
                  <c:v>60.183</c:v>
                </c:pt>
                <c:pt idx="2">
                  <c:v>59.143999999999998</c:v>
                </c:pt>
                <c:pt idx="3">
                  <c:v>60.75</c:v>
                </c:pt>
                <c:pt idx="4">
                  <c:v>64.438000000000002</c:v>
                </c:pt>
                <c:pt idx="5">
                  <c:v>66.224999999999994</c:v>
                </c:pt>
                <c:pt idx="6">
                  <c:v>68.552000000000007</c:v>
                </c:pt>
                <c:pt idx="7">
                  <c:v>68.021000000000001</c:v>
                </c:pt>
                <c:pt idx="8">
                  <c:v>65.215000000000003</c:v>
                </c:pt>
                <c:pt idx="9">
                  <c:v>66.811999999999998</c:v>
                </c:pt>
                <c:pt idx="10">
                  <c:v>74.579000000000008</c:v>
                </c:pt>
                <c:pt idx="11">
                  <c:v>80.3</c:v>
                </c:pt>
                <c:pt idx="12">
                  <c:v>77.599999999999994</c:v>
                </c:pt>
                <c:pt idx="13">
                  <c:v>79</c:v>
                </c:pt>
                <c:pt idx="14">
                  <c:v>76.900000000000006</c:v>
                </c:pt>
                <c:pt idx="15">
                  <c:v>74.5</c:v>
                </c:pt>
                <c:pt idx="16">
                  <c:v>72.400000000000006</c:v>
                </c:pt>
                <c:pt idx="17">
                  <c:v>69.599999999999994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Sheet1!$A$2:$A$19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58.515999999999998</c:v>
                </c:pt>
                <c:pt idx="1">
                  <c:v>56.992000000000004</c:v>
                </c:pt>
                <c:pt idx="2">
                  <c:v>56.524999999999999</c:v>
                </c:pt>
                <c:pt idx="3">
                  <c:v>58.435000000000002</c:v>
                </c:pt>
                <c:pt idx="4">
                  <c:v>62.622</c:v>
                </c:pt>
                <c:pt idx="5">
                  <c:v>64.275999999999996</c:v>
                </c:pt>
                <c:pt idx="6">
                  <c:v>65.852999999999994</c:v>
                </c:pt>
                <c:pt idx="7">
                  <c:v>63.197000000000003</c:v>
                </c:pt>
                <c:pt idx="8">
                  <c:v>63.243000000000002</c:v>
                </c:pt>
                <c:pt idx="9">
                  <c:v>67.019000000000005</c:v>
                </c:pt>
                <c:pt idx="10">
                  <c:v>77.983000000000004</c:v>
                </c:pt>
                <c:pt idx="11">
                  <c:v>81.5</c:v>
                </c:pt>
                <c:pt idx="12">
                  <c:v>85</c:v>
                </c:pt>
                <c:pt idx="13">
                  <c:v>89.2</c:v>
                </c:pt>
                <c:pt idx="14">
                  <c:v>92.2</c:v>
                </c:pt>
                <c:pt idx="15">
                  <c:v>95.5</c:v>
                </c:pt>
                <c:pt idx="16">
                  <c:v>98.1</c:v>
                </c:pt>
                <c:pt idx="17">
                  <c:v>99.8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79328"/>
        <c:axId val="54185984"/>
      </c:lineChart>
      <c:catAx>
        <c:axId val="5417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185984"/>
        <c:crosses val="autoZero"/>
        <c:auto val="1"/>
        <c:lblAlgn val="ctr"/>
        <c:lblOffset val="100"/>
        <c:tickLblSkip val="1"/>
        <c:noMultiLvlLbl val="0"/>
      </c:catAx>
      <c:valAx>
        <c:axId val="54185984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17932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32740806577"/>
          <c:y val="2.9430476557455516E-2"/>
          <c:w val="0.77370245898603862"/>
          <c:h val="0.66490004944627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Eurozone</c:v>
                </c:pt>
              </c:strCache>
            </c:strRef>
          </c:tx>
          <c:spPr>
            <a:ln w="28575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Sheet1!$F$38:$F$82</c:f>
              <c:numCache>
                <c:formatCode>General</c:formatCode>
                <c:ptCount val="45"/>
                <c:pt idx="0">
                  <c:v>100</c:v>
                </c:pt>
                <c:pt idx="1">
                  <c:v>100.17328712343374</c:v>
                </c:pt>
                <c:pt idx="2">
                  <c:v>99.843375099973329</c:v>
                </c:pt>
                <c:pt idx="3">
                  <c:v>99.956678219141565</c:v>
                </c:pt>
                <c:pt idx="4">
                  <c:v>99.223540389229527</c:v>
                </c:pt>
                <c:pt idx="5">
                  <c:v>99.290189282857881</c:v>
                </c:pt>
                <c:pt idx="6">
                  <c:v>99.003599040255892</c:v>
                </c:pt>
                <c:pt idx="7">
                  <c:v>99.25019994668088</c:v>
                </c:pt>
                <c:pt idx="8">
                  <c:v>99.136896827512658</c:v>
                </c:pt>
                <c:pt idx="9">
                  <c:v>99.100239936017047</c:v>
                </c:pt>
                <c:pt idx="10">
                  <c:v>98.910290589176199</c:v>
                </c:pt>
                <c:pt idx="11">
                  <c:v>98.863636363636346</c:v>
                </c:pt>
                <c:pt idx="12">
                  <c:v>98.653692348707011</c:v>
                </c:pt>
                <c:pt idx="13">
                  <c:v>98.663689682751254</c:v>
                </c:pt>
                <c:pt idx="14">
                  <c:v>98.64036256998132</c:v>
                </c:pt>
                <c:pt idx="15">
                  <c:v>98.220474540122609</c:v>
                </c:pt>
                <c:pt idx="16">
                  <c:v>97.917222074113553</c:v>
                </c:pt>
                <c:pt idx="17">
                  <c:v>97.690615835777095</c:v>
                </c:pt>
                <c:pt idx="18">
                  <c:v>97.893894961343619</c:v>
                </c:pt>
                <c:pt idx="19">
                  <c:v>97.970541189016259</c:v>
                </c:pt>
                <c:pt idx="20">
                  <c:v>97.567315382564658</c:v>
                </c:pt>
                <c:pt idx="21">
                  <c:v>97.114102905891755</c:v>
                </c:pt>
                <c:pt idx="22">
                  <c:v>96.637563316448933</c:v>
                </c:pt>
                <c:pt idx="23">
                  <c:v>96.480938416422262</c:v>
                </c:pt>
                <c:pt idx="24">
                  <c:v>96.547587310050631</c:v>
                </c:pt>
                <c:pt idx="25">
                  <c:v>96.537589976006387</c:v>
                </c:pt>
                <c:pt idx="26">
                  <c:v>96.540922420687821</c:v>
                </c:pt>
                <c:pt idx="27">
                  <c:v>96.374300186616864</c:v>
                </c:pt>
                <c:pt idx="28">
                  <c:v>96.6642228739003</c:v>
                </c:pt>
                <c:pt idx="29">
                  <c:v>96.64756065049319</c:v>
                </c:pt>
                <c:pt idx="30">
                  <c:v>96.927486003732326</c:v>
                </c:pt>
                <c:pt idx="31">
                  <c:v>96.85417222074112</c:v>
                </c:pt>
                <c:pt idx="32">
                  <c:v>97.000799786723547</c:v>
                </c:pt>
                <c:pt idx="33">
                  <c:v>96.774193548387103</c:v>
                </c:pt>
                <c:pt idx="34">
                  <c:v>96.954145561183694</c:v>
                </c:pt>
                <c:pt idx="35">
                  <c:v>96.920821114369488</c:v>
                </c:pt>
                <c:pt idx="36">
                  <c:v>97.244068248467059</c:v>
                </c:pt>
                <c:pt idx="37">
                  <c:v>97.210743801652882</c:v>
                </c:pt>
                <c:pt idx="38">
                  <c:v>97.517328712343357</c:v>
                </c:pt>
                <c:pt idx="39">
                  <c:v>97.587310050653144</c:v>
                </c:pt>
                <c:pt idx="40">
                  <c:v>97.677286057051433</c:v>
                </c:pt>
                <c:pt idx="41">
                  <c:v>97.877232737936566</c:v>
                </c:pt>
                <c:pt idx="42">
                  <c:v>97.957211410290583</c:v>
                </c:pt>
                <c:pt idx="43">
                  <c:v>98.287123433750992</c:v>
                </c:pt>
                <c:pt idx="44">
                  <c:v>98.073846974140224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Allemagne</c:v>
                </c:pt>
              </c:strCache>
            </c:strRef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Sheet1!$G$38:$G$82</c:f>
              <c:numCache>
                <c:formatCode>General</c:formatCode>
                <c:ptCount val="45"/>
                <c:pt idx="0">
                  <c:v>100</c:v>
                </c:pt>
                <c:pt idx="1">
                  <c:v>100.86292731496846</c:v>
                </c:pt>
                <c:pt idx="2">
                  <c:v>100.66379024228343</c:v>
                </c:pt>
                <c:pt idx="3">
                  <c:v>100.66379024228343</c:v>
                </c:pt>
                <c:pt idx="4">
                  <c:v>99.369399269830751</c:v>
                </c:pt>
                <c:pt idx="5">
                  <c:v>99.834052439429115</c:v>
                </c:pt>
                <c:pt idx="6">
                  <c:v>100.13275804845669</c:v>
                </c:pt>
                <c:pt idx="7">
                  <c:v>100.962495851311</c:v>
                </c:pt>
                <c:pt idx="8">
                  <c:v>100.99568536342514</c:v>
                </c:pt>
                <c:pt idx="9">
                  <c:v>100.99568536342514</c:v>
                </c:pt>
                <c:pt idx="10">
                  <c:v>100.86292731496846</c:v>
                </c:pt>
                <c:pt idx="11">
                  <c:v>101.12844341188183</c:v>
                </c:pt>
                <c:pt idx="12">
                  <c:v>100.43146365748423</c:v>
                </c:pt>
                <c:pt idx="13">
                  <c:v>100.49784268171258</c:v>
                </c:pt>
                <c:pt idx="14">
                  <c:v>100.36508463325586</c:v>
                </c:pt>
                <c:pt idx="15">
                  <c:v>100.8297378028543</c:v>
                </c:pt>
                <c:pt idx="16">
                  <c:v>100.89611682708264</c:v>
                </c:pt>
                <c:pt idx="17">
                  <c:v>100.99568536342514</c:v>
                </c:pt>
                <c:pt idx="18">
                  <c:v>100.86292731496846</c:v>
                </c:pt>
                <c:pt idx="19">
                  <c:v>100.8297378028543</c:v>
                </c:pt>
                <c:pt idx="20">
                  <c:v>100.56422170594091</c:v>
                </c:pt>
                <c:pt idx="21">
                  <c:v>100.46465316959838</c:v>
                </c:pt>
                <c:pt idx="22">
                  <c:v>100.43146365748423</c:v>
                </c:pt>
                <c:pt idx="23">
                  <c:v>100.03318951211418</c:v>
                </c:pt>
                <c:pt idx="24">
                  <c:v>100.49784268171258</c:v>
                </c:pt>
                <c:pt idx="25">
                  <c:v>100.53103219382673</c:v>
                </c:pt>
                <c:pt idx="26">
                  <c:v>100.86292731496846</c:v>
                </c:pt>
                <c:pt idx="27">
                  <c:v>100.6969797543976</c:v>
                </c:pt>
                <c:pt idx="28">
                  <c:v>101.12844341188183</c:v>
                </c:pt>
                <c:pt idx="29">
                  <c:v>101.06206438765351</c:v>
                </c:pt>
                <c:pt idx="30">
                  <c:v>100.92930633919681</c:v>
                </c:pt>
                <c:pt idx="31">
                  <c:v>100.63060073016928</c:v>
                </c:pt>
                <c:pt idx="32">
                  <c:v>100.8297378028543</c:v>
                </c:pt>
                <c:pt idx="33">
                  <c:v>100.73016926651179</c:v>
                </c:pt>
                <c:pt idx="34">
                  <c:v>101.06206438765351</c:v>
                </c:pt>
                <c:pt idx="35">
                  <c:v>100.92930633919681</c:v>
                </c:pt>
                <c:pt idx="36">
                  <c:v>101.55990706936609</c:v>
                </c:pt>
                <c:pt idx="37">
                  <c:v>101.82542316627942</c:v>
                </c:pt>
                <c:pt idx="38">
                  <c:v>102.42283438433455</c:v>
                </c:pt>
                <c:pt idx="39">
                  <c:v>102.35645536010618</c:v>
                </c:pt>
                <c:pt idx="40">
                  <c:v>101.99137072685032</c:v>
                </c:pt>
                <c:pt idx="41">
                  <c:v>102.09093926319284</c:v>
                </c:pt>
                <c:pt idx="42">
                  <c:v>102.02456023896451</c:v>
                </c:pt>
                <c:pt idx="43">
                  <c:v>102.48921340856288</c:v>
                </c:pt>
                <c:pt idx="44">
                  <c:v>101.65947560570861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GIPS (*)</c:v>
                </c:pt>
              </c:strCache>
            </c:strRef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Sheet1!$H$38:$H$82</c:f>
              <c:numCache>
                <c:formatCode>General</c:formatCode>
                <c:ptCount val="45"/>
                <c:pt idx="0">
                  <c:v>100</c:v>
                </c:pt>
                <c:pt idx="1">
                  <c:v>99.707794250039626</c:v>
                </c:pt>
                <c:pt idx="2">
                  <c:v>98.905279429035104</c:v>
                </c:pt>
                <c:pt idx="3">
                  <c:v>98.720744048770598</c:v>
                </c:pt>
                <c:pt idx="4">
                  <c:v>97.786464972340923</c:v>
                </c:pt>
                <c:pt idx="5">
                  <c:v>97.663890403908312</c:v>
                </c:pt>
                <c:pt idx="6">
                  <c:v>97.273009994398791</c:v>
                </c:pt>
                <c:pt idx="7">
                  <c:v>97.526843031442752</c:v>
                </c:pt>
                <c:pt idx="8">
                  <c:v>97.074607275586928</c:v>
                </c:pt>
                <c:pt idx="9">
                  <c:v>96.429171530141147</c:v>
                </c:pt>
                <c:pt idx="10">
                  <c:v>95.799626414974099</c:v>
                </c:pt>
                <c:pt idx="11">
                  <c:v>95.663045932095756</c:v>
                </c:pt>
                <c:pt idx="12">
                  <c:v>95.650341499389242</c:v>
                </c:pt>
                <c:pt idx="13">
                  <c:v>95.616793459877798</c:v>
                </c:pt>
                <c:pt idx="14">
                  <c:v>95.312904462760599</c:v>
                </c:pt>
                <c:pt idx="15">
                  <c:v>94.453884431932707</c:v>
                </c:pt>
                <c:pt idx="16">
                  <c:v>93.926383100280091</c:v>
                </c:pt>
                <c:pt idx="17">
                  <c:v>93.394008553385405</c:v>
                </c:pt>
                <c:pt idx="18">
                  <c:v>93.462944808971898</c:v>
                </c:pt>
                <c:pt idx="19">
                  <c:v>93.551409233413821</c:v>
                </c:pt>
                <c:pt idx="20">
                  <c:v>92.968809604084441</c:v>
                </c:pt>
                <c:pt idx="21">
                  <c:v>92.440646410512244</c:v>
                </c:pt>
                <c:pt idx="22">
                  <c:v>91.418360566099452</c:v>
                </c:pt>
                <c:pt idx="23">
                  <c:v>91.201604386241783</c:v>
                </c:pt>
                <c:pt idx="24">
                  <c:v>91.102000487407949</c:v>
                </c:pt>
                <c:pt idx="25">
                  <c:v>91.179047008109691</c:v>
                </c:pt>
                <c:pt idx="26">
                  <c:v>91.174576486003559</c:v>
                </c:pt>
                <c:pt idx="27">
                  <c:v>90.923710850895503</c:v>
                </c:pt>
                <c:pt idx="28">
                  <c:v>90.880287661335828</c:v>
                </c:pt>
                <c:pt idx="29">
                  <c:v>90.987171195674392</c:v>
                </c:pt>
                <c:pt idx="30">
                  <c:v>91.342419367570145</c:v>
                </c:pt>
                <c:pt idx="31">
                  <c:v>91.696875363035559</c:v>
                </c:pt>
                <c:pt idx="32">
                  <c:v>91.739064049012072</c:v>
                </c:pt>
                <c:pt idx="33">
                  <c:v>91.548130014330326</c:v>
                </c:pt>
                <c:pt idx="34">
                  <c:v>91.652876384932142</c:v>
                </c:pt>
                <c:pt idx="35">
                  <c:v>91.655304074008583</c:v>
                </c:pt>
                <c:pt idx="36">
                  <c:v>92.185653113057469</c:v>
                </c:pt>
                <c:pt idx="37">
                  <c:v>92.103722772932258</c:v>
                </c:pt>
                <c:pt idx="38">
                  <c:v>92.233575911312599</c:v>
                </c:pt>
                <c:pt idx="39">
                  <c:v>92.002334471443902</c:v>
                </c:pt>
                <c:pt idx="40">
                  <c:v>92.075066389090338</c:v>
                </c:pt>
                <c:pt idx="41">
                  <c:v>92.309539719934108</c:v>
                </c:pt>
                <c:pt idx="42">
                  <c:v>92.634499239287621</c:v>
                </c:pt>
                <c:pt idx="43">
                  <c:v>92.979458380460429</c:v>
                </c:pt>
                <c:pt idx="44">
                  <c:v>93.146376348126353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40384"/>
        <c:axId val="54242688"/>
      </c:lineChart>
      <c:dateAx>
        <c:axId val="542403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54242688"/>
        <c:crosses val="autoZero"/>
        <c:auto val="1"/>
        <c:lblOffset val="100"/>
        <c:baseTimeUnit val="months"/>
        <c:majorUnit val="3"/>
        <c:majorTimeUnit val="months"/>
        <c:minorUnit val="6"/>
        <c:minorTimeUnit val="months"/>
      </c:dateAx>
      <c:valAx>
        <c:axId val="54242688"/>
        <c:scaling>
          <c:orientation val="minMax"/>
          <c:max val="105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54240384"/>
        <c:crosses val="autoZero"/>
        <c:crossBetween val="between"/>
        <c:majorUnit val="4"/>
        <c:minorUnit val="4"/>
      </c:valAx>
      <c:spPr>
        <a:noFill/>
        <a:ln w="26894">
          <a:noFill/>
        </a:ln>
      </c:spPr>
    </c:plotArea>
    <c:legend>
      <c:legendPos val="r"/>
      <c:layout>
        <c:manualLayout>
          <c:xMode val="edge"/>
          <c:yMode val="edge"/>
          <c:x val="3.8256860348850126E-2"/>
          <c:y val="0.43892361335714647"/>
          <c:w val="0.43626822157434797"/>
          <c:h val="0.25647160318327955"/>
        </c:manualLayout>
      </c:layout>
      <c:overlay val="0"/>
      <c:spPr>
        <a:noFill/>
        <a:ln w="2689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n-lt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Allemagne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Sheet1!$E$8</c:f>
              <c:strCache>
                <c:ptCount val="1"/>
                <c:pt idx="0">
                  <c:v>GIPS-moyenne (*)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Sheet1!$E$33:$E$102</c:f>
              <c:numCache>
                <c:formatCode>0.00</c:formatCode>
                <c:ptCount val="70"/>
                <c:pt idx="0">
                  <c:v>-2.1471236373358447</c:v>
                </c:pt>
                <c:pt idx="1">
                  <c:v>-2.4368513788107493</c:v>
                </c:pt>
                <c:pt idx="2">
                  <c:v>-2.485209479741548</c:v>
                </c:pt>
                <c:pt idx="3">
                  <c:v>-2.3287267086246244</c:v>
                </c:pt>
                <c:pt idx="4">
                  <c:v>-2.0970070189840442</c:v>
                </c:pt>
                <c:pt idx="5">
                  <c:v>-1.8839498591916928</c:v>
                </c:pt>
                <c:pt idx="6">
                  <c:v>-1.6252713048298288</c:v>
                </c:pt>
                <c:pt idx="7">
                  <c:v>-1.3663805883812801</c:v>
                </c:pt>
                <c:pt idx="8">
                  <c:v>-1.210479458561984</c:v>
                </c:pt>
                <c:pt idx="9">
                  <c:v>-1.00040128864696</c:v>
                </c:pt>
                <c:pt idx="10">
                  <c:v>-1.0320185180327723</c:v>
                </c:pt>
                <c:pt idx="11">
                  <c:v>-1.0228402832816128</c:v>
                </c:pt>
                <c:pt idx="12">
                  <c:v>-0.82639083752253595</c:v>
                </c:pt>
                <c:pt idx="13">
                  <c:v>-0.8528973308905301</c:v>
                </c:pt>
                <c:pt idx="14">
                  <c:v>-0.71882699454430032</c:v>
                </c:pt>
                <c:pt idx="15">
                  <c:v>-0.64291089255765121</c:v>
                </c:pt>
                <c:pt idx="16">
                  <c:v>-0.76414650961935804</c:v>
                </c:pt>
                <c:pt idx="17">
                  <c:v>-0.7352202333025083</c:v>
                </c:pt>
                <c:pt idx="18">
                  <c:v>-0.54132699094122882</c:v>
                </c:pt>
                <c:pt idx="19">
                  <c:v>-0.63234380739469875</c:v>
                </c:pt>
                <c:pt idx="20">
                  <c:v>-0.54792048905355051</c:v>
                </c:pt>
                <c:pt idx="21">
                  <c:v>-0.51837479950643028</c:v>
                </c:pt>
                <c:pt idx="22">
                  <c:v>-0.55721692358208763</c:v>
                </c:pt>
                <c:pt idx="23">
                  <c:v>-0.43360088830206139</c:v>
                </c:pt>
                <c:pt idx="24">
                  <c:v>-0.39872250200944559</c:v>
                </c:pt>
                <c:pt idx="25">
                  <c:v>-0.29746809509381461</c:v>
                </c:pt>
                <c:pt idx="26">
                  <c:v>-0.45795408326887377</c:v>
                </c:pt>
                <c:pt idx="27">
                  <c:v>-0.54564323066577236</c:v>
                </c:pt>
                <c:pt idx="28">
                  <c:v>-0.65078449554114703</c:v>
                </c:pt>
                <c:pt idx="29">
                  <c:v>-0.68822438137609632</c:v>
                </c:pt>
                <c:pt idx="30">
                  <c:v>-0.82943501740482728</c:v>
                </c:pt>
                <c:pt idx="31">
                  <c:v>-0.85163846595915094</c:v>
                </c:pt>
                <c:pt idx="32">
                  <c:v>-1.2138288035069531</c:v>
                </c:pt>
                <c:pt idx="33">
                  <c:v>-1.1344070811173723</c:v>
                </c:pt>
                <c:pt idx="34">
                  <c:v>-1.3186981041039432</c:v>
                </c:pt>
                <c:pt idx="35">
                  <c:v>-1.4264529282964977</c:v>
                </c:pt>
                <c:pt idx="36">
                  <c:v>-1.2486087710147076</c:v>
                </c:pt>
                <c:pt idx="37">
                  <c:v>-1.3087431944753849</c:v>
                </c:pt>
                <c:pt idx="38">
                  <c:v>-1.2593343341184637</c:v>
                </c:pt>
                <c:pt idx="39">
                  <c:v>-1.2048841229069021</c:v>
                </c:pt>
                <c:pt idx="40">
                  <c:v>-1.341595886135196</c:v>
                </c:pt>
                <c:pt idx="41">
                  <c:v>-1.403314808765237</c:v>
                </c:pt>
                <c:pt idx="42">
                  <c:v>-1.416934023327775</c:v>
                </c:pt>
                <c:pt idx="43">
                  <c:v>-1.3800200151548827</c:v>
                </c:pt>
                <c:pt idx="44">
                  <c:v>-1.4715620575279349</c:v>
                </c:pt>
                <c:pt idx="45">
                  <c:v>-1.4956338197933237</c:v>
                </c:pt>
                <c:pt idx="46">
                  <c:v>-1.3453342070865721</c:v>
                </c:pt>
                <c:pt idx="47">
                  <c:v>-1.131002917928704</c:v>
                </c:pt>
                <c:pt idx="48">
                  <c:v>-1.2331095671051706</c:v>
                </c:pt>
                <c:pt idx="49">
                  <c:v>-1.1009212352840672</c:v>
                </c:pt>
                <c:pt idx="50">
                  <c:v>-1.056075478651832</c:v>
                </c:pt>
                <c:pt idx="51">
                  <c:v>-1.0681975061021123</c:v>
                </c:pt>
                <c:pt idx="52">
                  <c:v>-0.85626149139886643</c:v>
                </c:pt>
                <c:pt idx="53">
                  <c:v>-0.76899257886825056</c:v>
                </c:pt>
                <c:pt idx="54">
                  <c:v>-0.7904338877710354</c:v>
                </c:pt>
                <c:pt idx="55">
                  <c:v>-0.68675094093185063</c:v>
                </c:pt>
                <c:pt idx="56">
                  <c:v>-0.45735562155261017</c:v>
                </c:pt>
                <c:pt idx="57">
                  <c:v>-0.49885083484713999</c:v>
                </c:pt>
                <c:pt idx="58">
                  <c:v>-0.36925840149668077</c:v>
                </c:pt>
                <c:pt idx="59">
                  <c:v>-0.22518788407471652</c:v>
                </c:pt>
                <c:pt idx="60">
                  <c:v>-0.17878905766875935</c:v>
                </c:pt>
                <c:pt idx="61">
                  <c:v>-9.3635051947544637E-2</c:v>
                </c:pt>
                <c:pt idx="62">
                  <c:v>-2.1811530947180933E-2</c:v>
                </c:pt>
                <c:pt idx="63">
                  <c:v>-5.2713241506242757E-2</c:v>
                </c:pt>
                <c:pt idx="64">
                  <c:v>9.8219075740435188E-2</c:v>
                </c:pt>
                <c:pt idx="65">
                  <c:v>0.23379095455340204</c:v>
                </c:pt>
                <c:pt idx="66">
                  <c:v>0.23684666853909722</c:v>
                </c:pt>
                <c:pt idx="67">
                  <c:v>4.6464104300419903E-2</c:v>
                </c:pt>
                <c:pt idx="68">
                  <c:v>1.2786102129490849E-2</c:v>
                </c:pt>
                <c:pt idx="69">
                  <c:v>0.12609463379765157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Sheet1!$F$8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78336"/>
        <c:axId val="54480256"/>
      </c:lineChart>
      <c:dateAx>
        <c:axId val="544783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480256"/>
        <c:crosses val="autoZero"/>
        <c:auto val="1"/>
        <c:lblOffset val="100"/>
        <c:baseTimeUnit val="months"/>
        <c:majorUnit val="6"/>
        <c:majorTimeUnit val="months"/>
      </c:dateAx>
      <c:valAx>
        <c:axId val="54480256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478336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4015065639078368"/>
          <c:y val="0.64585657785013162"/>
          <c:w val="0.49186508943583418"/>
          <c:h val="0.17931695781076093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9916981887396"/>
          <c:y val="0.15841746750361069"/>
          <c:w val="0.83111734135009652"/>
          <c:h val="0.62581067381402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Sheet1!$AV$12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Sheet1!$AV$13:$AV$186</c:f>
              <c:numCache>
                <c:formatCode>General</c:formatCode>
                <c:ptCount val="174"/>
                <c:pt idx="0">
                  <c:v>-20.333333333333332</c:v>
                </c:pt>
                <c:pt idx="1">
                  <c:v>-19.666666666666668</c:v>
                </c:pt>
                <c:pt idx="2">
                  <c:v>-18.666666666666668</c:v>
                </c:pt>
                <c:pt idx="3">
                  <c:v>-17.666666666666668</c:v>
                </c:pt>
                <c:pt idx="4">
                  <c:v>-16</c:v>
                </c:pt>
                <c:pt idx="5">
                  <c:v>-14.333333333333334</c:v>
                </c:pt>
                <c:pt idx="6">
                  <c:v>-12.666666666666666</c:v>
                </c:pt>
                <c:pt idx="7">
                  <c:v>-11.333333333333334</c:v>
                </c:pt>
                <c:pt idx="8">
                  <c:v>-11</c:v>
                </c:pt>
                <c:pt idx="9">
                  <c:v>-10.333333333333334</c:v>
                </c:pt>
                <c:pt idx="10">
                  <c:v>-10.333333333333334</c:v>
                </c:pt>
                <c:pt idx="11">
                  <c:v>-9</c:v>
                </c:pt>
                <c:pt idx="12">
                  <c:v>-6</c:v>
                </c:pt>
                <c:pt idx="13">
                  <c:v>0</c:v>
                </c:pt>
                <c:pt idx="14">
                  <c:v>7.333333333333333</c:v>
                </c:pt>
                <c:pt idx="15">
                  <c:v>14.666666666666666</c:v>
                </c:pt>
                <c:pt idx="16">
                  <c:v>19.666666666666668</c:v>
                </c:pt>
                <c:pt idx="17">
                  <c:v>22.333333333333332</c:v>
                </c:pt>
                <c:pt idx="18">
                  <c:v>23.666666666666668</c:v>
                </c:pt>
                <c:pt idx="19">
                  <c:v>25</c:v>
                </c:pt>
                <c:pt idx="20">
                  <c:v>26.666666666666668</c:v>
                </c:pt>
                <c:pt idx="21">
                  <c:v>27</c:v>
                </c:pt>
                <c:pt idx="22">
                  <c:v>26</c:v>
                </c:pt>
                <c:pt idx="23">
                  <c:v>24.666666666666668</c:v>
                </c:pt>
                <c:pt idx="24">
                  <c:v>25.333333333333332</c:v>
                </c:pt>
                <c:pt idx="25">
                  <c:v>29</c:v>
                </c:pt>
                <c:pt idx="26">
                  <c:v>34.666666666666664</c:v>
                </c:pt>
                <c:pt idx="27">
                  <c:v>40.333333333333336</c:v>
                </c:pt>
                <c:pt idx="28">
                  <c:v>44.333333333333336</c:v>
                </c:pt>
                <c:pt idx="29">
                  <c:v>46.333333333333336</c:v>
                </c:pt>
                <c:pt idx="30">
                  <c:v>48.333333333333336</c:v>
                </c:pt>
                <c:pt idx="31">
                  <c:v>51</c:v>
                </c:pt>
                <c:pt idx="32">
                  <c:v>54.333333333333336</c:v>
                </c:pt>
                <c:pt idx="33">
                  <c:v>56</c:v>
                </c:pt>
                <c:pt idx="34">
                  <c:v>55.333333333333336</c:v>
                </c:pt>
                <c:pt idx="35">
                  <c:v>52.666666666666664</c:v>
                </c:pt>
                <c:pt idx="36">
                  <c:v>47.666666666666664</c:v>
                </c:pt>
                <c:pt idx="37">
                  <c:v>39.333333333333336</c:v>
                </c:pt>
                <c:pt idx="38">
                  <c:v>26.666666666666668</c:v>
                </c:pt>
                <c:pt idx="39">
                  <c:v>11.666666666666666</c:v>
                </c:pt>
                <c:pt idx="40">
                  <c:v>-1.6666666666666667</c:v>
                </c:pt>
                <c:pt idx="41">
                  <c:v>-8.6666666666666661</c:v>
                </c:pt>
                <c:pt idx="42">
                  <c:v>-8.6666666666666661</c:v>
                </c:pt>
                <c:pt idx="43">
                  <c:v>-4</c:v>
                </c:pt>
                <c:pt idx="44">
                  <c:v>2</c:v>
                </c:pt>
                <c:pt idx="45">
                  <c:v>9</c:v>
                </c:pt>
                <c:pt idx="46">
                  <c:v>17.333333333333332</c:v>
                </c:pt>
                <c:pt idx="47">
                  <c:v>27.333333333333332</c:v>
                </c:pt>
                <c:pt idx="48">
                  <c:v>39.333333333333336</c:v>
                </c:pt>
                <c:pt idx="49">
                  <c:v>51</c:v>
                </c:pt>
                <c:pt idx="50">
                  <c:v>60.333333333333336</c:v>
                </c:pt>
                <c:pt idx="51">
                  <c:v>64.333333333333329</c:v>
                </c:pt>
                <c:pt idx="52">
                  <c:v>64.333333333333329</c:v>
                </c:pt>
                <c:pt idx="53">
                  <c:v>63.333333333333336</c:v>
                </c:pt>
                <c:pt idx="54">
                  <c:v>66</c:v>
                </c:pt>
                <c:pt idx="55">
                  <c:v>76</c:v>
                </c:pt>
                <c:pt idx="56">
                  <c:v>88.666666666666671</c:v>
                </c:pt>
                <c:pt idx="57">
                  <c:v>93.666666666666671</c:v>
                </c:pt>
                <c:pt idx="58">
                  <c:v>80.666666666666671</c:v>
                </c:pt>
                <c:pt idx="59">
                  <c:v>48.666666666666664</c:v>
                </c:pt>
                <c:pt idx="60">
                  <c:v>3</c:v>
                </c:pt>
                <c:pt idx="61">
                  <c:v>-32</c:v>
                </c:pt>
                <c:pt idx="62">
                  <c:v>-45</c:v>
                </c:pt>
                <c:pt idx="63">
                  <c:v>-33</c:v>
                </c:pt>
                <c:pt idx="64">
                  <c:v>-19</c:v>
                </c:pt>
                <c:pt idx="65">
                  <c:v>-16.666666666666668</c:v>
                </c:pt>
                <c:pt idx="66">
                  <c:v>-29</c:v>
                </c:pt>
                <c:pt idx="67">
                  <c:v>-47.333333333333336</c:v>
                </c:pt>
                <c:pt idx="68">
                  <c:v>-57.666666666666664</c:v>
                </c:pt>
                <c:pt idx="69">
                  <c:v>-53.333333333333336</c:v>
                </c:pt>
                <c:pt idx="70">
                  <c:v>-41.333333333333336</c:v>
                </c:pt>
                <c:pt idx="71">
                  <c:v>-31.333333333333332</c:v>
                </c:pt>
                <c:pt idx="72">
                  <c:v>-32.333333333333336</c:v>
                </c:pt>
                <c:pt idx="73">
                  <c:v>-39.666666666666664</c:v>
                </c:pt>
                <c:pt idx="74">
                  <c:v>-47.333333333333336</c:v>
                </c:pt>
                <c:pt idx="75">
                  <c:v>-46.666666666666664</c:v>
                </c:pt>
                <c:pt idx="76">
                  <c:v>-38.666666666666664</c:v>
                </c:pt>
                <c:pt idx="77">
                  <c:v>-31</c:v>
                </c:pt>
                <c:pt idx="78">
                  <c:v>-31.333333333333332</c:v>
                </c:pt>
                <c:pt idx="79">
                  <c:v>-41.333333333333336</c:v>
                </c:pt>
                <c:pt idx="80">
                  <c:v>-56.333333333333336</c:v>
                </c:pt>
                <c:pt idx="81">
                  <c:v>-70.333333333333329</c:v>
                </c:pt>
                <c:pt idx="82">
                  <c:v>-78</c:v>
                </c:pt>
                <c:pt idx="83">
                  <c:v>-75.333333333333329</c:v>
                </c:pt>
                <c:pt idx="84">
                  <c:v>-64</c:v>
                </c:pt>
                <c:pt idx="85">
                  <c:v>-49.666666666666664</c:v>
                </c:pt>
                <c:pt idx="86">
                  <c:v>-38.333333333333336</c:v>
                </c:pt>
                <c:pt idx="87">
                  <c:v>-31.333333333333332</c:v>
                </c:pt>
                <c:pt idx="88">
                  <c:v>-26.333333333333332</c:v>
                </c:pt>
                <c:pt idx="89">
                  <c:v>-23.333333333333332</c:v>
                </c:pt>
                <c:pt idx="90">
                  <c:v>-25.333333333333332</c:v>
                </c:pt>
                <c:pt idx="91">
                  <c:v>-33</c:v>
                </c:pt>
                <c:pt idx="92">
                  <c:v>-44</c:v>
                </c:pt>
                <c:pt idx="93">
                  <c:v>-52.666666666666664</c:v>
                </c:pt>
                <c:pt idx="94">
                  <c:v>-54.666666666666664</c:v>
                </c:pt>
                <c:pt idx="95">
                  <c:v>-50.666666666666664</c:v>
                </c:pt>
                <c:pt idx="96">
                  <c:v>-43.666666666666664</c:v>
                </c:pt>
                <c:pt idx="97">
                  <c:v>-39.333333333333336</c:v>
                </c:pt>
                <c:pt idx="98">
                  <c:v>-41.666666666666664</c:v>
                </c:pt>
                <c:pt idx="99">
                  <c:v>-49.333333333333336</c:v>
                </c:pt>
                <c:pt idx="100">
                  <c:v>-55</c:v>
                </c:pt>
                <c:pt idx="101">
                  <c:v>-49.666666666666664</c:v>
                </c:pt>
                <c:pt idx="102">
                  <c:v>-31</c:v>
                </c:pt>
                <c:pt idx="103">
                  <c:v>-4.333333333333333</c:v>
                </c:pt>
                <c:pt idx="104">
                  <c:v>22</c:v>
                </c:pt>
                <c:pt idx="105">
                  <c:v>42</c:v>
                </c:pt>
                <c:pt idx="106">
                  <c:v>51</c:v>
                </c:pt>
                <c:pt idx="107">
                  <c:v>51.333333333333336</c:v>
                </c:pt>
                <c:pt idx="108">
                  <c:v>46.666666666666664</c:v>
                </c:pt>
                <c:pt idx="109">
                  <c:v>41.666666666666664</c:v>
                </c:pt>
                <c:pt idx="110">
                  <c:v>36</c:v>
                </c:pt>
                <c:pt idx="111">
                  <c:v>25.666666666666668</c:v>
                </c:pt>
                <c:pt idx="112">
                  <c:v>9.3333333333333339</c:v>
                </c:pt>
                <c:pt idx="113">
                  <c:v>-10.333333333333334</c:v>
                </c:pt>
                <c:pt idx="114">
                  <c:v>-26.333333333333332</c:v>
                </c:pt>
                <c:pt idx="115">
                  <c:v>-34.333333333333336</c:v>
                </c:pt>
                <c:pt idx="116">
                  <c:v>-34.666666666666664</c:v>
                </c:pt>
                <c:pt idx="117">
                  <c:v>-30.666666666666668</c:v>
                </c:pt>
                <c:pt idx="118">
                  <c:v>-27</c:v>
                </c:pt>
                <c:pt idx="119">
                  <c:v>-28.333333333333332</c:v>
                </c:pt>
                <c:pt idx="120">
                  <c:v>-36.666666666666664</c:v>
                </c:pt>
                <c:pt idx="121">
                  <c:v>-46.666666666666664</c:v>
                </c:pt>
                <c:pt idx="122">
                  <c:v>-52</c:v>
                </c:pt>
                <c:pt idx="123">
                  <c:v>-48</c:v>
                </c:pt>
                <c:pt idx="124">
                  <c:v>-38.666666666666664</c:v>
                </c:pt>
                <c:pt idx="125">
                  <c:v>-28.333333333333332</c:v>
                </c:pt>
                <c:pt idx="126">
                  <c:v>-22</c:v>
                </c:pt>
                <c:pt idx="127">
                  <c:v>-21.666666666666668</c:v>
                </c:pt>
                <c:pt idx="128">
                  <c:v>-28</c:v>
                </c:pt>
                <c:pt idx="129">
                  <c:v>-39.333333333333336</c:v>
                </c:pt>
                <c:pt idx="130">
                  <c:v>-50.333333333333336</c:v>
                </c:pt>
                <c:pt idx="131">
                  <c:v>-55.333333333333336</c:v>
                </c:pt>
                <c:pt idx="132">
                  <c:v>-52.333333333333336</c:v>
                </c:pt>
                <c:pt idx="133">
                  <c:v>-43.666666666666664</c:v>
                </c:pt>
                <c:pt idx="134">
                  <c:v>-33.666666666666664</c:v>
                </c:pt>
                <c:pt idx="135">
                  <c:v>-25</c:v>
                </c:pt>
                <c:pt idx="136">
                  <c:v>-20.333333333333332</c:v>
                </c:pt>
                <c:pt idx="137">
                  <c:v>-19.666666666666668</c:v>
                </c:pt>
                <c:pt idx="138">
                  <c:v>-22.333333333333332</c:v>
                </c:pt>
                <c:pt idx="139">
                  <c:v>-25</c:v>
                </c:pt>
                <c:pt idx="140">
                  <c:v>-24.666666666666668</c:v>
                </c:pt>
                <c:pt idx="141">
                  <c:v>-21.666666666666668</c:v>
                </c:pt>
                <c:pt idx="142">
                  <c:v>-16.666666666666668</c:v>
                </c:pt>
                <c:pt idx="143">
                  <c:v>-11.666666666666666</c:v>
                </c:pt>
                <c:pt idx="144">
                  <c:v>-7.333333333333333</c:v>
                </c:pt>
                <c:pt idx="145">
                  <c:v>-4.333333333333333</c:v>
                </c:pt>
                <c:pt idx="146">
                  <c:v>-4.666666666666667</c:v>
                </c:pt>
                <c:pt idx="147">
                  <c:v>-7</c:v>
                </c:pt>
                <c:pt idx="148">
                  <c:v>-10.333333333333334</c:v>
                </c:pt>
                <c:pt idx="149">
                  <c:v>-11</c:v>
                </c:pt>
                <c:pt idx="150">
                  <c:v>-8</c:v>
                </c:pt>
                <c:pt idx="151">
                  <c:v>-2.3333333333333335</c:v>
                </c:pt>
                <c:pt idx="152">
                  <c:v>3</c:v>
                </c:pt>
                <c:pt idx="153">
                  <c:v>6</c:v>
                </c:pt>
                <c:pt idx="154">
                  <c:v>6</c:v>
                </c:pt>
                <c:pt idx="155">
                  <c:v>2.3333333333333335</c:v>
                </c:pt>
                <c:pt idx="156">
                  <c:v>-3.6666666666666665</c:v>
                </c:pt>
                <c:pt idx="157">
                  <c:v>-10</c:v>
                </c:pt>
                <c:pt idx="158">
                  <c:v>-13.333333333333334</c:v>
                </c:pt>
                <c:pt idx="159">
                  <c:v>-13.333333333333334</c:v>
                </c:pt>
                <c:pt idx="160">
                  <c:v>-11</c:v>
                </c:pt>
                <c:pt idx="161">
                  <c:v>-9.3333333333333339</c:v>
                </c:pt>
                <c:pt idx="162">
                  <c:v>-7.666666666666667</c:v>
                </c:pt>
                <c:pt idx="163">
                  <c:v>-6.333333333333333</c:v>
                </c:pt>
                <c:pt idx="164">
                  <c:v>-5</c:v>
                </c:pt>
                <c:pt idx="165">
                  <c:v>-5.666666666666667</c:v>
                </c:pt>
                <c:pt idx="166">
                  <c:v>-8</c:v>
                </c:pt>
                <c:pt idx="167">
                  <c:v>-10.666666666666666</c:v>
                </c:pt>
                <c:pt idx="168">
                  <c:v>-11.666666666666666</c:v>
                </c:pt>
                <c:pt idx="169">
                  <c:v>-10.666666666666666</c:v>
                </c:pt>
                <c:pt idx="170">
                  <c:v>-8</c:v>
                </c:pt>
                <c:pt idx="171">
                  <c:v>-5</c:v>
                </c:pt>
                <c:pt idx="172">
                  <c:v>-3.3333333333333335</c:v>
                </c:pt>
                <c:pt idx="173">
                  <c:v>-5.333333333333333</c:v>
                </c:pt>
              </c:numCache>
            </c:numRef>
          </c:val>
        </c:ser>
        <c:ser>
          <c:idx val="1"/>
          <c:order val="1"/>
          <c:tx>
            <c:strRef>
              <c:f>Sheet1!$AW$12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Sheet1!$AW$13:$AW$186</c:f>
              <c:numCache>
                <c:formatCode>General</c:formatCode>
                <c:ptCount val="174"/>
                <c:pt idx="0">
                  <c:v>-44</c:v>
                </c:pt>
                <c:pt idx="1">
                  <c:v>-46.333333333333336</c:v>
                </c:pt>
                <c:pt idx="2">
                  <c:v>-46.666666666666664</c:v>
                </c:pt>
                <c:pt idx="3">
                  <c:v>-43.333333333333336</c:v>
                </c:pt>
                <c:pt idx="4">
                  <c:v>-40</c:v>
                </c:pt>
                <c:pt idx="5">
                  <c:v>-36.666666666666664</c:v>
                </c:pt>
                <c:pt idx="6">
                  <c:v>-31.333333333333332</c:v>
                </c:pt>
                <c:pt idx="7">
                  <c:v>-26.333333333333332</c:v>
                </c:pt>
                <c:pt idx="8">
                  <c:v>-22.666666666666668</c:v>
                </c:pt>
                <c:pt idx="9">
                  <c:v>-22.666666666666668</c:v>
                </c:pt>
                <c:pt idx="10">
                  <c:v>-20</c:v>
                </c:pt>
                <c:pt idx="11">
                  <c:v>-12.666666666666666</c:v>
                </c:pt>
                <c:pt idx="12">
                  <c:v>-1.3333333333333333</c:v>
                </c:pt>
                <c:pt idx="13">
                  <c:v>6.333333333333333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5.333333333333333</c:v>
                </c:pt>
                <c:pt idx="18">
                  <c:v>4.333333333333333</c:v>
                </c:pt>
                <c:pt idx="19">
                  <c:v>3</c:v>
                </c:pt>
                <c:pt idx="20">
                  <c:v>2</c:v>
                </c:pt>
                <c:pt idx="21">
                  <c:v>-1.3333333333333333</c:v>
                </c:pt>
                <c:pt idx="22">
                  <c:v>-3.3333333333333335</c:v>
                </c:pt>
                <c:pt idx="23">
                  <c:v>-4.333333333333333</c:v>
                </c:pt>
                <c:pt idx="24">
                  <c:v>-5</c:v>
                </c:pt>
                <c:pt idx="25">
                  <c:v>-5</c:v>
                </c:pt>
                <c:pt idx="26">
                  <c:v>-4.333333333333333</c:v>
                </c:pt>
                <c:pt idx="27">
                  <c:v>-1.6666666666666667</c:v>
                </c:pt>
                <c:pt idx="28">
                  <c:v>1</c:v>
                </c:pt>
                <c:pt idx="29">
                  <c:v>2.3333333333333335</c:v>
                </c:pt>
                <c:pt idx="30">
                  <c:v>4.333333333333333</c:v>
                </c:pt>
                <c:pt idx="31">
                  <c:v>2.3333333333333335</c:v>
                </c:pt>
                <c:pt idx="32">
                  <c:v>-2</c:v>
                </c:pt>
                <c:pt idx="33">
                  <c:v>-13.333333333333334</c:v>
                </c:pt>
                <c:pt idx="34">
                  <c:v>-13.333333333333334</c:v>
                </c:pt>
                <c:pt idx="35">
                  <c:v>-3.3333333333333335</c:v>
                </c:pt>
                <c:pt idx="36">
                  <c:v>18.333333333333332</c:v>
                </c:pt>
                <c:pt idx="37">
                  <c:v>17.666666666666668</c:v>
                </c:pt>
                <c:pt idx="38">
                  <c:v>13.666666666666666</c:v>
                </c:pt>
                <c:pt idx="39">
                  <c:v>-6</c:v>
                </c:pt>
                <c:pt idx="40">
                  <c:v>-22</c:v>
                </c:pt>
                <c:pt idx="41">
                  <c:v>-5</c:v>
                </c:pt>
                <c:pt idx="42">
                  <c:v>14</c:v>
                </c:pt>
                <c:pt idx="43">
                  <c:v>39</c:v>
                </c:pt>
                <c:pt idx="44">
                  <c:v>39.666666666666664</c:v>
                </c:pt>
                <c:pt idx="45">
                  <c:v>31.333333333333332</c:v>
                </c:pt>
                <c:pt idx="46">
                  <c:v>29.666666666666668</c:v>
                </c:pt>
                <c:pt idx="47">
                  <c:v>5.666666666666667</c:v>
                </c:pt>
                <c:pt idx="48">
                  <c:v>-11.666666666666666</c:v>
                </c:pt>
                <c:pt idx="49">
                  <c:v>-22.333333333333332</c:v>
                </c:pt>
                <c:pt idx="50">
                  <c:v>-16.666666666666668</c:v>
                </c:pt>
                <c:pt idx="51">
                  <c:v>5</c:v>
                </c:pt>
                <c:pt idx="52">
                  <c:v>14.666666666666666</c:v>
                </c:pt>
                <c:pt idx="53">
                  <c:v>15.666666666666666</c:v>
                </c:pt>
                <c:pt idx="54">
                  <c:v>5</c:v>
                </c:pt>
                <c:pt idx="55">
                  <c:v>2</c:v>
                </c:pt>
                <c:pt idx="56">
                  <c:v>-5.333333333333333</c:v>
                </c:pt>
                <c:pt idx="57">
                  <c:v>-13</c:v>
                </c:pt>
                <c:pt idx="58">
                  <c:v>-19</c:v>
                </c:pt>
                <c:pt idx="59">
                  <c:v>-13</c:v>
                </c:pt>
                <c:pt idx="60">
                  <c:v>2</c:v>
                </c:pt>
                <c:pt idx="61">
                  <c:v>14.333333333333334</c:v>
                </c:pt>
                <c:pt idx="62">
                  <c:v>17</c:v>
                </c:pt>
                <c:pt idx="63">
                  <c:v>19.333333333333332</c:v>
                </c:pt>
                <c:pt idx="64">
                  <c:v>18.333333333333332</c:v>
                </c:pt>
                <c:pt idx="65">
                  <c:v>19.333333333333332</c:v>
                </c:pt>
                <c:pt idx="66">
                  <c:v>14</c:v>
                </c:pt>
                <c:pt idx="67">
                  <c:v>8</c:v>
                </c:pt>
                <c:pt idx="68">
                  <c:v>4.666666666666667</c:v>
                </c:pt>
                <c:pt idx="69">
                  <c:v>7.666666666666667</c:v>
                </c:pt>
                <c:pt idx="70">
                  <c:v>8</c:v>
                </c:pt>
                <c:pt idx="71">
                  <c:v>1</c:v>
                </c:pt>
                <c:pt idx="72">
                  <c:v>-13.333333333333334</c:v>
                </c:pt>
                <c:pt idx="73">
                  <c:v>-22.666666666666668</c:v>
                </c:pt>
                <c:pt idx="74">
                  <c:v>-15.666666666666666</c:v>
                </c:pt>
                <c:pt idx="75">
                  <c:v>-1</c:v>
                </c:pt>
                <c:pt idx="76">
                  <c:v>9.3333333333333339</c:v>
                </c:pt>
                <c:pt idx="77">
                  <c:v>-11.333333333333334</c:v>
                </c:pt>
                <c:pt idx="78">
                  <c:v>-34</c:v>
                </c:pt>
                <c:pt idx="79">
                  <c:v>-51.333333333333336</c:v>
                </c:pt>
                <c:pt idx="80">
                  <c:v>-35</c:v>
                </c:pt>
                <c:pt idx="81">
                  <c:v>-10</c:v>
                </c:pt>
                <c:pt idx="82">
                  <c:v>5.666666666666667</c:v>
                </c:pt>
                <c:pt idx="83">
                  <c:v>1</c:v>
                </c:pt>
                <c:pt idx="84">
                  <c:v>-17.333333333333332</c:v>
                </c:pt>
                <c:pt idx="85">
                  <c:v>-26.666666666666668</c:v>
                </c:pt>
                <c:pt idx="86">
                  <c:v>-30.333333333333332</c:v>
                </c:pt>
                <c:pt idx="87">
                  <c:v>-22</c:v>
                </c:pt>
                <c:pt idx="88">
                  <c:v>-23.333333333333332</c:v>
                </c:pt>
                <c:pt idx="89">
                  <c:v>-22.666666666666668</c:v>
                </c:pt>
                <c:pt idx="90">
                  <c:v>-28</c:v>
                </c:pt>
                <c:pt idx="91">
                  <c:v>-32.333333333333336</c:v>
                </c:pt>
                <c:pt idx="92">
                  <c:v>-35.333333333333336</c:v>
                </c:pt>
                <c:pt idx="93">
                  <c:v>-39.666666666666664</c:v>
                </c:pt>
                <c:pt idx="94">
                  <c:v>-35.666666666666664</c:v>
                </c:pt>
                <c:pt idx="95">
                  <c:v>-18</c:v>
                </c:pt>
                <c:pt idx="96">
                  <c:v>6.666666666666667</c:v>
                </c:pt>
                <c:pt idx="97">
                  <c:v>20.333333333333332</c:v>
                </c:pt>
                <c:pt idx="98">
                  <c:v>22.333333333333332</c:v>
                </c:pt>
                <c:pt idx="99">
                  <c:v>11.333333333333334</c:v>
                </c:pt>
                <c:pt idx="100">
                  <c:v>12</c:v>
                </c:pt>
                <c:pt idx="101">
                  <c:v>11.333333333333334</c:v>
                </c:pt>
                <c:pt idx="102">
                  <c:v>26.333333333333332</c:v>
                </c:pt>
                <c:pt idx="103">
                  <c:v>41.333333333333336</c:v>
                </c:pt>
                <c:pt idx="104">
                  <c:v>54</c:v>
                </c:pt>
                <c:pt idx="105">
                  <c:v>58</c:v>
                </c:pt>
                <c:pt idx="106">
                  <c:v>66</c:v>
                </c:pt>
                <c:pt idx="107">
                  <c:v>72</c:v>
                </c:pt>
                <c:pt idx="108">
                  <c:v>74</c:v>
                </c:pt>
                <c:pt idx="109">
                  <c:v>60</c:v>
                </c:pt>
                <c:pt idx="110">
                  <c:v>31.333333333333332</c:v>
                </c:pt>
                <c:pt idx="111">
                  <c:v>10.666666666666666</c:v>
                </c:pt>
                <c:pt idx="112">
                  <c:v>7.666666666666667</c:v>
                </c:pt>
                <c:pt idx="113">
                  <c:v>20</c:v>
                </c:pt>
                <c:pt idx="114">
                  <c:v>42</c:v>
                </c:pt>
                <c:pt idx="115">
                  <c:v>32.333333333333336</c:v>
                </c:pt>
                <c:pt idx="116">
                  <c:v>15</c:v>
                </c:pt>
                <c:pt idx="117">
                  <c:v>-6.333333333333333</c:v>
                </c:pt>
                <c:pt idx="118">
                  <c:v>-10.666666666666666</c:v>
                </c:pt>
                <c:pt idx="119">
                  <c:v>-9</c:v>
                </c:pt>
                <c:pt idx="120">
                  <c:v>-17</c:v>
                </c:pt>
                <c:pt idx="121">
                  <c:v>-14</c:v>
                </c:pt>
                <c:pt idx="122">
                  <c:v>-14</c:v>
                </c:pt>
                <c:pt idx="123">
                  <c:v>-9.6666666666666661</c:v>
                </c:pt>
                <c:pt idx="124">
                  <c:v>1.6666666666666667</c:v>
                </c:pt>
                <c:pt idx="125">
                  <c:v>6.666666666666667</c:v>
                </c:pt>
                <c:pt idx="126">
                  <c:v>2</c:v>
                </c:pt>
                <c:pt idx="127">
                  <c:v>-8</c:v>
                </c:pt>
                <c:pt idx="128">
                  <c:v>-6.666666666666667</c:v>
                </c:pt>
                <c:pt idx="129">
                  <c:v>-0.33333333333333331</c:v>
                </c:pt>
                <c:pt idx="130">
                  <c:v>0</c:v>
                </c:pt>
                <c:pt idx="131">
                  <c:v>-7.666666666666667</c:v>
                </c:pt>
                <c:pt idx="132">
                  <c:v>-10.666666666666666</c:v>
                </c:pt>
                <c:pt idx="133">
                  <c:v>-12.333333333333334</c:v>
                </c:pt>
                <c:pt idx="134">
                  <c:v>0.33333333333333331</c:v>
                </c:pt>
                <c:pt idx="135">
                  <c:v>8</c:v>
                </c:pt>
                <c:pt idx="136">
                  <c:v>11.666666666666666</c:v>
                </c:pt>
                <c:pt idx="137">
                  <c:v>6.666666666666667</c:v>
                </c:pt>
                <c:pt idx="138">
                  <c:v>10</c:v>
                </c:pt>
                <c:pt idx="139">
                  <c:v>13.666666666666666</c:v>
                </c:pt>
                <c:pt idx="140">
                  <c:v>20.666666666666668</c:v>
                </c:pt>
                <c:pt idx="141">
                  <c:v>17</c:v>
                </c:pt>
                <c:pt idx="142">
                  <c:v>14.333333333333334</c:v>
                </c:pt>
                <c:pt idx="143">
                  <c:v>18.333333333333332</c:v>
                </c:pt>
                <c:pt idx="144">
                  <c:v>25.333333333333332</c:v>
                </c:pt>
                <c:pt idx="145">
                  <c:v>34</c:v>
                </c:pt>
                <c:pt idx="146">
                  <c:v>25.333333333333332</c:v>
                </c:pt>
                <c:pt idx="147">
                  <c:v>13</c:v>
                </c:pt>
                <c:pt idx="148">
                  <c:v>5.666666666666667</c:v>
                </c:pt>
                <c:pt idx="149">
                  <c:v>16.666666666666668</c:v>
                </c:pt>
                <c:pt idx="150">
                  <c:v>37.666666666666664</c:v>
                </c:pt>
                <c:pt idx="151">
                  <c:v>41.666666666666664</c:v>
                </c:pt>
                <c:pt idx="152">
                  <c:v>30.666666666666668</c:v>
                </c:pt>
                <c:pt idx="153">
                  <c:v>14.666666666666666</c:v>
                </c:pt>
                <c:pt idx="154">
                  <c:v>3</c:v>
                </c:pt>
                <c:pt idx="155">
                  <c:v>4.666666666666667</c:v>
                </c:pt>
                <c:pt idx="156">
                  <c:v>6</c:v>
                </c:pt>
                <c:pt idx="157">
                  <c:v>6</c:v>
                </c:pt>
                <c:pt idx="158">
                  <c:v>5.666666666666667</c:v>
                </c:pt>
                <c:pt idx="159">
                  <c:v>-3.3333333333333335</c:v>
                </c:pt>
                <c:pt idx="160">
                  <c:v>-9.3333333333333339</c:v>
                </c:pt>
                <c:pt idx="161">
                  <c:v>1</c:v>
                </c:pt>
                <c:pt idx="162">
                  <c:v>-9</c:v>
                </c:pt>
                <c:pt idx="163">
                  <c:v>-0.33333333333333331</c:v>
                </c:pt>
                <c:pt idx="164">
                  <c:v>-15.333333333333334</c:v>
                </c:pt>
                <c:pt idx="165">
                  <c:v>-5.666666666666667</c:v>
                </c:pt>
                <c:pt idx="166">
                  <c:v>-5.666666666666667</c:v>
                </c:pt>
                <c:pt idx="167">
                  <c:v>-3.6666666666666665</c:v>
                </c:pt>
                <c:pt idx="168">
                  <c:v>-2.6666666666666665</c:v>
                </c:pt>
                <c:pt idx="169">
                  <c:v>8</c:v>
                </c:pt>
                <c:pt idx="170">
                  <c:v>27.666666666666668</c:v>
                </c:pt>
                <c:pt idx="171">
                  <c:v>43.333333333333336</c:v>
                </c:pt>
                <c:pt idx="172">
                  <c:v>33</c:v>
                </c:pt>
                <c:pt idx="173">
                  <c:v>13</c:v>
                </c:pt>
              </c:numCache>
            </c:numRef>
          </c:val>
        </c:ser>
        <c:ser>
          <c:idx val="3"/>
          <c:order val="2"/>
          <c:tx>
            <c:strRef>
              <c:f>Sheet1!$AY$12</c:f>
              <c:strCache>
                <c:ptCount val="1"/>
                <c:pt idx="0">
                  <c:v>GIPS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Sheet1!$AY$13:$AY$186</c:f>
              <c:numCache>
                <c:formatCode>General</c:formatCode>
                <c:ptCount val="174"/>
                <c:pt idx="0">
                  <c:v>-49.333333333333336</c:v>
                </c:pt>
                <c:pt idx="1">
                  <c:v>-50.333333333333336</c:v>
                </c:pt>
                <c:pt idx="2">
                  <c:v>-47.333333333333336</c:v>
                </c:pt>
                <c:pt idx="3">
                  <c:v>-36</c:v>
                </c:pt>
                <c:pt idx="4">
                  <c:v>-36.333333333333336</c:v>
                </c:pt>
                <c:pt idx="5">
                  <c:v>-39</c:v>
                </c:pt>
                <c:pt idx="6">
                  <c:v>-62.666666666666664</c:v>
                </c:pt>
                <c:pt idx="7">
                  <c:v>-60.666666666666664</c:v>
                </c:pt>
                <c:pt idx="8">
                  <c:v>-62</c:v>
                </c:pt>
                <c:pt idx="9">
                  <c:v>-63.333333333333336</c:v>
                </c:pt>
                <c:pt idx="10">
                  <c:v>-48.333333333333336</c:v>
                </c:pt>
                <c:pt idx="11">
                  <c:v>-40</c:v>
                </c:pt>
                <c:pt idx="12">
                  <c:v>-19.333333333333332</c:v>
                </c:pt>
                <c:pt idx="13">
                  <c:v>-14.333333333333334</c:v>
                </c:pt>
                <c:pt idx="14">
                  <c:v>-21.666666666666668</c:v>
                </c:pt>
                <c:pt idx="15">
                  <c:v>-3</c:v>
                </c:pt>
                <c:pt idx="16">
                  <c:v>-12.666666666666666</c:v>
                </c:pt>
                <c:pt idx="17">
                  <c:v>-5</c:v>
                </c:pt>
                <c:pt idx="18">
                  <c:v>-4.333333333333333</c:v>
                </c:pt>
                <c:pt idx="19">
                  <c:v>3.6666666666666665</c:v>
                </c:pt>
                <c:pt idx="20">
                  <c:v>21.333333333333332</c:v>
                </c:pt>
                <c:pt idx="21">
                  <c:v>22.333333333333332</c:v>
                </c:pt>
                <c:pt idx="22">
                  <c:v>50.666666666666664</c:v>
                </c:pt>
                <c:pt idx="23">
                  <c:v>28.666666666666668</c:v>
                </c:pt>
                <c:pt idx="24">
                  <c:v>63.333333333333336</c:v>
                </c:pt>
                <c:pt idx="25">
                  <c:v>30</c:v>
                </c:pt>
                <c:pt idx="26">
                  <c:v>44.666666666666664</c:v>
                </c:pt>
                <c:pt idx="27">
                  <c:v>14.333333333333334</c:v>
                </c:pt>
                <c:pt idx="28">
                  <c:v>17</c:v>
                </c:pt>
                <c:pt idx="29">
                  <c:v>18.666666666666668</c:v>
                </c:pt>
                <c:pt idx="30">
                  <c:v>9</c:v>
                </c:pt>
                <c:pt idx="31">
                  <c:v>9.3333333333333339</c:v>
                </c:pt>
                <c:pt idx="32">
                  <c:v>6.666666666666667</c:v>
                </c:pt>
                <c:pt idx="33">
                  <c:v>45.333333333333336</c:v>
                </c:pt>
                <c:pt idx="34">
                  <c:v>38.666666666666664</c:v>
                </c:pt>
                <c:pt idx="35">
                  <c:v>33.666666666666664</c:v>
                </c:pt>
                <c:pt idx="36">
                  <c:v>-23.666666666666668</c:v>
                </c:pt>
                <c:pt idx="37">
                  <c:v>-21.333333333333332</c:v>
                </c:pt>
                <c:pt idx="38">
                  <c:v>-8.6666666666666661</c:v>
                </c:pt>
                <c:pt idx="39">
                  <c:v>5</c:v>
                </c:pt>
                <c:pt idx="40">
                  <c:v>2.3333333333333335</c:v>
                </c:pt>
                <c:pt idx="41">
                  <c:v>-6</c:v>
                </c:pt>
                <c:pt idx="42">
                  <c:v>-10.333333333333334</c:v>
                </c:pt>
                <c:pt idx="43">
                  <c:v>-14.666666666666666</c:v>
                </c:pt>
                <c:pt idx="44">
                  <c:v>-11.666666666666666</c:v>
                </c:pt>
                <c:pt idx="45">
                  <c:v>20</c:v>
                </c:pt>
                <c:pt idx="46">
                  <c:v>10.333333333333334</c:v>
                </c:pt>
                <c:pt idx="47">
                  <c:v>5.666666666666667</c:v>
                </c:pt>
                <c:pt idx="48">
                  <c:v>-15</c:v>
                </c:pt>
                <c:pt idx="49">
                  <c:v>3.3333333333333335</c:v>
                </c:pt>
                <c:pt idx="50">
                  <c:v>-9.6666666666666661</c:v>
                </c:pt>
                <c:pt idx="51">
                  <c:v>-15.333333333333334</c:v>
                </c:pt>
                <c:pt idx="52">
                  <c:v>-21.666666666666668</c:v>
                </c:pt>
                <c:pt idx="53">
                  <c:v>-9</c:v>
                </c:pt>
                <c:pt idx="54">
                  <c:v>-12.666666666666666</c:v>
                </c:pt>
                <c:pt idx="55">
                  <c:v>-12.666666666666666</c:v>
                </c:pt>
                <c:pt idx="56">
                  <c:v>-31.666666666666668</c:v>
                </c:pt>
                <c:pt idx="57">
                  <c:v>-36.666666666666664</c:v>
                </c:pt>
                <c:pt idx="58">
                  <c:v>-42.666666666666664</c:v>
                </c:pt>
                <c:pt idx="59">
                  <c:v>-35.333333333333336</c:v>
                </c:pt>
                <c:pt idx="60">
                  <c:v>-23.666666666666668</c:v>
                </c:pt>
                <c:pt idx="61">
                  <c:v>-43</c:v>
                </c:pt>
                <c:pt idx="62">
                  <c:v>-30.666666666666668</c:v>
                </c:pt>
                <c:pt idx="63">
                  <c:v>-60</c:v>
                </c:pt>
                <c:pt idx="64">
                  <c:v>-46</c:v>
                </c:pt>
                <c:pt idx="65">
                  <c:v>-32.666666666666664</c:v>
                </c:pt>
                <c:pt idx="66">
                  <c:v>10.666666666666666</c:v>
                </c:pt>
                <c:pt idx="67">
                  <c:v>9.6666666666666661</c:v>
                </c:pt>
                <c:pt idx="68">
                  <c:v>-11.666666666666666</c:v>
                </c:pt>
                <c:pt idx="69">
                  <c:v>-38.666666666666664</c:v>
                </c:pt>
                <c:pt idx="70">
                  <c:v>-25</c:v>
                </c:pt>
                <c:pt idx="71">
                  <c:v>-41.333333333333336</c:v>
                </c:pt>
                <c:pt idx="72">
                  <c:v>-42.666666666666664</c:v>
                </c:pt>
                <c:pt idx="73">
                  <c:v>-44.666666666666664</c:v>
                </c:pt>
                <c:pt idx="74">
                  <c:v>-56.666666666666664</c:v>
                </c:pt>
                <c:pt idx="75">
                  <c:v>-43</c:v>
                </c:pt>
                <c:pt idx="76">
                  <c:v>-34.333333333333336</c:v>
                </c:pt>
                <c:pt idx="77">
                  <c:v>0</c:v>
                </c:pt>
                <c:pt idx="78">
                  <c:v>5.333333333333333</c:v>
                </c:pt>
                <c:pt idx="79">
                  <c:v>5.666666666666667</c:v>
                </c:pt>
                <c:pt idx="80">
                  <c:v>-24.333333333333332</c:v>
                </c:pt>
                <c:pt idx="81">
                  <c:v>-36.333333333333336</c:v>
                </c:pt>
                <c:pt idx="82">
                  <c:v>-64.333333333333329</c:v>
                </c:pt>
                <c:pt idx="83">
                  <c:v>-43.666666666666664</c:v>
                </c:pt>
                <c:pt idx="84">
                  <c:v>-41</c:v>
                </c:pt>
                <c:pt idx="85">
                  <c:v>-11.666666666666666</c:v>
                </c:pt>
                <c:pt idx="86">
                  <c:v>15.666666666666666</c:v>
                </c:pt>
                <c:pt idx="87">
                  <c:v>66.333333333333329</c:v>
                </c:pt>
                <c:pt idx="88">
                  <c:v>58.333333333333336</c:v>
                </c:pt>
                <c:pt idx="89">
                  <c:v>37.333333333333336</c:v>
                </c:pt>
                <c:pt idx="90">
                  <c:v>7</c:v>
                </c:pt>
                <c:pt idx="91">
                  <c:v>14</c:v>
                </c:pt>
                <c:pt idx="92">
                  <c:v>66.666666666666671</c:v>
                </c:pt>
                <c:pt idx="93">
                  <c:v>61.333333333333336</c:v>
                </c:pt>
                <c:pt idx="94">
                  <c:v>73.666666666666671</c:v>
                </c:pt>
                <c:pt idx="95">
                  <c:v>28.666666666666668</c:v>
                </c:pt>
                <c:pt idx="96">
                  <c:v>104</c:v>
                </c:pt>
                <c:pt idx="97">
                  <c:v>126.66666666666667</c:v>
                </c:pt>
                <c:pt idx="98">
                  <c:v>188</c:v>
                </c:pt>
                <c:pt idx="99">
                  <c:v>122</c:v>
                </c:pt>
                <c:pt idx="100">
                  <c:v>135.33333333333334</c:v>
                </c:pt>
                <c:pt idx="101">
                  <c:v>101</c:v>
                </c:pt>
                <c:pt idx="102">
                  <c:v>154</c:v>
                </c:pt>
                <c:pt idx="103">
                  <c:v>180.33333333333334</c:v>
                </c:pt>
                <c:pt idx="104">
                  <c:v>230.66666666666666</c:v>
                </c:pt>
                <c:pt idx="105">
                  <c:v>280</c:v>
                </c:pt>
                <c:pt idx="106">
                  <c:v>300.66666666666669</c:v>
                </c:pt>
                <c:pt idx="107">
                  <c:v>304</c:v>
                </c:pt>
                <c:pt idx="108">
                  <c:v>198.33333333333334</c:v>
                </c:pt>
                <c:pt idx="109">
                  <c:v>121.66666666666667</c:v>
                </c:pt>
                <c:pt idx="110">
                  <c:v>77</c:v>
                </c:pt>
                <c:pt idx="111">
                  <c:v>112</c:v>
                </c:pt>
                <c:pt idx="112">
                  <c:v>118</c:v>
                </c:pt>
                <c:pt idx="113">
                  <c:v>122.66666666666667</c:v>
                </c:pt>
                <c:pt idx="114">
                  <c:v>83</c:v>
                </c:pt>
                <c:pt idx="115">
                  <c:v>74</c:v>
                </c:pt>
                <c:pt idx="116">
                  <c:v>55.666666666666664</c:v>
                </c:pt>
                <c:pt idx="117">
                  <c:v>74.333333333333329</c:v>
                </c:pt>
                <c:pt idx="118">
                  <c:v>74</c:v>
                </c:pt>
                <c:pt idx="119">
                  <c:v>67.333333333333329</c:v>
                </c:pt>
                <c:pt idx="120">
                  <c:v>100</c:v>
                </c:pt>
                <c:pt idx="121">
                  <c:v>94.333333333333329</c:v>
                </c:pt>
                <c:pt idx="122">
                  <c:v>65</c:v>
                </c:pt>
                <c:pt idx="123">
                  <c:v>11.333333333333334</c:v>
                </c:pt>
                <c:pt idx="124">
                  <c:v>10.333333333333334</c:v>
                </c:pt>
                <c:pt idx="125">
                  <c:v>41</c:v>
                </c:pt>
                <c:pt idx="126">
                  <c:v>72.333333333333329</c:v>
                </c:pt>
                <c:pt idx="127">
                  <c:v>35</c:v>
                </c:pt>
                <c:pt idx="128">
                  <c:v>14.333333333333334</c:v>
                </c:pt>
                <c:pt idx="129">
                  <c:v>-29.333333333333332</c:v>
                </c:pt>
                <c:pt idx="130">
                  <c:v>-6.333333333333333</c:v>
                </c:pt>
                <c:pt idx="131">
                  <c:v>14.333333333333334</c:v>
                </c:pt>
                <c:pt idx="132">
                  <c:v>15.333333333333334</c:v>
                </c:pt>
                <c:pt idx="133">
                  <c:v>66.666666666666671</c:v>
                </c:pt>
                <c:pt idx="134">
                  <c:v>79</c:v>
                </c:pt>
                <c:pt idx="135">
                  <c:v>153.33333333333334</c:v>
                </c:pt>
                <c:pt idx="136">
                  <c:v>160.33333333333334</c:v>
                </c:pt>
                <c:pt idx="137">
                  <c:v>201.66666666666666</c:v>
                </c:pt>
                <c:pt idx="138">
                  <c:v>178</c:v>
                </c:pt>
                <c:pt idx="139">
                  <c:v>206.33333333333334</c:v>
                </c:pt>
                <c:pt idx="140">
                  <c:v>174</c:v>
                </c:pt>
                <c:pt idx="141">
                  <c:v>169.66666666666666</c:v>
                </c:pt>
                <c:pt idx="142">
                  <c:v>155.66666666666666</c:v>
                </c:pt>
                <c:pt idx="143">
                  <c:v>184.33333333333334</c:v>
                </c:pt>
                <c:pt idx="144">
                  <c:v>214</c:v>
                </c:pt>
                <c:pt idx="145">
                  <c:v>175</c:v>
                </c:pt>
                <c:pt idx="146">
                  <c:v>172.33333333333334</c:v>
                </c:pt>
                <c:pt idx="147">
                  <c:v>138</c:v>
                </c:pt>
                <c:pt idx="148">
                  <c:v>109.66666666666667</c:v>
                </c:pt>
                <c:pt idx="149">
                  <c:v>87.333333333333329</c:v>
                </c:pt>
                <c:pt idx="150">
                  <c:v>105</c:v>
                </c:pt>
                <c:pt idx="151">
                  <c:v>106.33333333333333</c:v>
                </c:pt>
                <c:pt idx="152">
                  <c:v>84</c:v>
                </c:pt>
                <c:pt idx="153">
                  <c:v>82.333333333333329</c:v>
                </c:pt>
                <c:pt idx="154">
                  <c:v>81.666666666666671</c:v>
                </c:pt>
                <c:pt idx="155">
                  <c:v>54.666666666666664</c:v>
                </c:pt>
                <c:pt idx="156">
                  <c:v>18.666666666666668</c:v>
                </c:pt>
                <c:pt idx="157">
                  <c:v>18.666666666666668</c:v>
                </c:pt>
                <c:pt idx="158">
                  <c:v>17.333333333333332</c:v>
                </c:pt>
                <c:pt idx="159">
                  <c:v>-23</c:v>
                </c:pt>
                <c:pt idx="160">
                  <c:v>-9</c:v>
                </c:pt>
                <c:pt idx="161">
                  <c:v>-13.666666666666666</c:v>
                </c:pt>
                <c:pt idx="162">
                  <c:v>-5</c:v>
                </c:pt>
                <c:pt idx="163">
                  <c:v>-33.666666666666664</c:v>
                </c:pt>
                <c:pt idx="164">
                  <c:v>-81.333333333333329</c:v>
                </c:pt>
                <c:pt idx="165">
                  <c:v>-72</c:v>
                </c:pt>
                <c:pt idx="166">
                  <c:v>-92.333333333333329</c:v>
                </c:pt>
                <c:pt idx="167">
                  <c:v>-54</c:v>
                </c:pt>
                <c:pt idx="168">
                  <c:v>-66.333333333333329</c:v>
                </c:pt>
                <c:pt idx="169">
                  <c:v>-46.333333333333336</c:v>
                </c:pt>
                <c:pt idx="170">
                  <c:v>-68</c:v>
                </c:pt>
                <c:pt idx="171">
                  <c:v>-51</c:v>
                </c:pt>
                <c:pt idx="172">
                  <c:v>-69.666666666666671</c:v>
                </c:pt>
                <c:pt idx="173">
                  <c:v>-32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86560"/>
        <c:axId val="55188096"/>
      </c:barChart>
      <c:lineChart>
        <c:grouping val="standard"/>
        <c:varyColors val="0"/>
        <c:ser>
          <c:idx val="2"/>
          <c:order val="3"/>
          <c:tx>
            <c:strRef>
              <c:f>Sheet1!$AZ$12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Sheet1!$AU$13:$AU$186</c:f>
              <c:numCache>
                <c:formatCode>m/d/yyyy</c:formatCode>
                <c:ptCount val="174"/>
                <c:pt idx="0">
                  <c:v>36631</c:v>
                </c:pt>
                <c:pt idx="1">
                  <c:v>36661</c:v>
                </c:pt>
                <c:pt idx="2">
                  <c:v>36692</c:v>
                </c:pt>
                <c:pt idx="3">
                  <c:v>36722</c:v>
                </c:pt>
                <c:pt idx="4">
                  <c:v>36753</c:v>
                </c:pt>
                <c:pt idx="5">
                  <c:v>36784</c:v>
                </c:pt>
                <c:pt idx="6">
                  <c:v>36814</c:v>
                </c:pt>
                <c:pt idx="7">
                  <c:v>36845</c:v>
                </c:pt>
                <c:pt idx="8">
                  <c:v>36875</c:v>
                </c:pt>
                <c:pt idx="9">
                  <c:v>36906</c:v>
                </c:pt>
                <c:pt idx="10">
                  <c:v>36937</c:v>
                </c:pt>
                <c:pt idx="11">
                  <c:v>36965</c:v>
                </c:pt>
                <c:pt idx="12">
                  <c:v>36996</c:v>
                </c:pt>
                <c:pt idx="13">
                  <c:v>37026</c:v>
                </c:pt>
                <c:pt idx="14">
                  <c:v>37057</c:v>
                </c:pt>
                <c:pt idx="15">
                  <c:v>37087</c:v>
                </c:pt>
                <c:pt idx="16">
                  <c:v>37118</c:v>
                </c:pt>
                <c:pt idx="17">
                  <c:v>37149</c:v>
                </c:pt>
                <c:pt idx="18">
                  <c:v>37179</c:v>
                </c:pt>
                <c:pt idx="19">
                  <c:v>37210</c:v>
                </c:pt>
                <c:pt idx="20">
                  <c:v>37240</c:v>
                </c:pt>
                <c:pt idx="21">
                  <c:v>37271</c:v>
                </c:pt>
                <c:pt idx="22">
                  <c:v>37302</c:v>
                </c:pt>
                <c:pt idx="23">
                  <c:v>37330</c:v>
                </c:pt>
                <c:pt idx="24">
                  <c:v>37361</c:v>
                </c:pt>
                <c:pt idx="25">
                  <c:v>37391</c:v>
                </c:pt>
                <c:pt idx="26">
                  <c:v>37422</c:v>
                </c:pt>
                <c:pt idx="27">
                  <c:v>37452</c:v>
                </c:pt>
                <c:pt idx="28">
                  <c:v>37483</c:v>
                </c:pt>
                <c:pt idx="29">
                  <c:v>37514</c:v>
                </c:pt>
                <c:pt idx="30">
                  <c:v>37544</c:v>
                </c:pt>
                <c:pt idx="31">
                  <c:v>37575</c:v>
                </c:pt>
                <c:pt idx="32">
                  <c:v>37605</c:v>
                </c:pt>
                <c:pt idx="33">
                  <c:v>37636</c:v>
                </c:pt>
                <c:pt idx="34">
                  <c:v>37667</c:v>
                </c:pt>
                <c:pt idx="35">
                  <c:v>37695</c:v>
                </c:pt>
                <c:pt idx="36">
                  <c:v>37726</c:v>
                </c:pt>
                <c:pt idx="37">
                  <c:v>37756</c:v>
                </c:pt>
                <c:pt idx="38">
                  <c:v>37787</c:v>
                </c:pt>
                <c:pt idx="39">
                  <c:v>37817</c:v>
                </c:pt>
                <c:pt idx="40">
                  <c:v>37848</c:v>
                </c:pt>
                <c:pt idx="41">
                  <c:v>37879</c:v>
                </c:pt>
                <c:pt idx="42">
                  <c:v>37909</c:v>
                </c:pt>
                <c:pt idx="43">
                  <c:v>37940</c:v>
                </c:pt>
                <c:pt idx="44">
                  <c:v>37970</c:v>
                </c:pt>
                <c:pt idx="45">
                  <c:v>38001</c:v>
                </c:pt>
                <c:pt idx="46">
                  <c:v>38032</c:v>
                </c:pt>
                <c:pt idx="47">
                  <c:v>38061</c:v>
                </c:pt>
                <c:pt idx="48">
                  <c:v>38092</c:v>
                </c:pt>
                <c:pt idx="49">
                  <c:v>38122</c:v>
                </c:pt>
                <c:pt idx="50">
                  <c:v>38153</c:v>
                </c:pt>
                <c:pt idx="51">
                  <c:v>38183</c:v>
                </c:pt>
                <c:pt idx="52">
                  <c:v>38214</c:v>
                </c:pt>
                <c:pt idx="53">
                  <c:v>38245</c:v>
                </c:pt>
                <c:pt idx="54">
                  <c:v>38275</c:v>
                </c:pt>
                <c:pt idx="55">
                  <c:v>38306</c:v>
                </c:pt>
                <c:pt idx="56">
                  <c:v>38336</c:v>
                </c:pt>
                <c:pt idx="57">
                  <c:v>38367</c:v>
                </c:pt>
                <c:pt idx="58">
                  <c:v>38398</c:v>
                </c:pt>
                <c:pt idx="59">
                  <c:v>38426</c:v>
                </c:pt>
                <c:pt idx="60">
                  <c:v>38457</c:v>
                </c:pt>
                <c:pt idx="61">
                  <c:v>38487</c:v>
                </c:pt>
                <c:pt idx="62">
                  <c:v>38518</c:v>
                </c:pt>
                <c:pt idx="63">
                  <c:v>38548</c:v>
                </c:pt>
                <c:pt idx="64">
                  <c:v>38579</c:v>
                </c:pt>
                <c:pt idx="65">
                  <c:v>38610</c:v>
                </c:pt>
                <c:pt idx="66">
                  <c:v>38640</c:v>
                </c:pt>
                <c:pt idx="67">
                  <c:v>38671</c:v>
                </c:pt>
                <c:pt idx="68">
                  <c:v>38701</c:v>
                </c:pt>
                <c:pt idx="69">
                  <c:v>38732</c:v>
                </c:pt>
                <c:pt idx="70">
                  <c:v>38763</c:v>
                </c:pt>
                <c:pt idx="71">
                  <c:v>38791</c:v>
                </c:pt>
                <c:pt idx="72">
                  <c:v>38822</c:v>
                </c:pt>
                <c:pt idx="73">
                  <c:v>38852</c:v>
                </c:pt>
                <c:pt idx="74">
                  <c:v>38883</c:v>
                </c:pt>
                <c:pt idx="75">
                  <c:v>38913</c:v>
                </c:pt>
                <c:pt idx="76">
                  <c:v>38944</c:v>
                </c:pt>
                <c:pt idx="77">
                  <c:v>38975</c:v>
                </c:pt>
                <c:pt idx="78">
                  <c:v>39005</c:v>
                </c:pt>
                <c:pt idx="79">
                  <c:v>39036</c:v>
                </c:pt>
                <c:pt idx="80">
                  <c:v>39066</c:v>
                </c:pt>
                <c:pt idx="81">
                  <c:v>39097</c:v>
                </c:pt>
                <c:pt idx="82">
                  <c:v>39128</c:v>
                </c:pt>
                <c:pt idx="83">
                  <c:v>39156</c:v>
                </c:pt>
                <c:pt idx="84">
                  <c:v>39187</c:v>
                </c:pt>
                <c:pt idx="85">
                  <c:v>39217</c:v>
                </c:pt>
                <c:pt idx="86">
                  <c:v>39248</c:v>
                </c:pt>
                <c:pt idx="87">
                  <c:v>39278</c:v>
                </c:pt>
                <c:pt idx="88">
                  <c:v>39309</c:v>
                </c:pt>
                <c:pt idx="89">
                  <c:v>39340</c:v>
                </c:pt>
                <c:pt idx="90">
                  <c:v>39370</c:v>
                </c:pt>
                <c:pt idx="91">
                  <c:v>39401</c:v>
                </c:pt>
                <c:pt idx="92">
                  <c:v>39431</c:v>
                </c:pt>
                <c:pt idx="93">
                  <c:v>39462</c:v>
                </c:pt>
                <c:pt idx="94">
                  <c:v>39493</c:v>
                </c:pt>
                <c:pt idx="95">
                  <c:v>39522</c:v>
                </c:pt>
                <c:pt idx="96">
                  <c:v>39553</c:v>
                </c:pt>
                <c:pt idx="97">
                  <c:v>39583</c:v>
                </c:pt>
                <c:pt idx="98">
                  <c:v>39614</c:v>
                </c:pt>
                <c:pt idx="99">
                  <c:v>39644</c:v>
                </c:pt>
                <c:pt idx="100">
                  <c:v>39675</c:v>
                </c:pt>
                <c:pt idx="101">
                  <c:v>39706</c:v>
                </c:pt>
                <c:pt idx="102">
                  <c:v>39736</c:v>
                </c:pt>
                <c:pt idx="103">
                  <c:v>39767</c:v>
                </c:pt>
                <c:pt idx="104">
                  <c:v>39797</c:v>
                </c:pt>
                <c:pt idx="105">
                  <c:v>39828</c:v>
                </c:pt>
                <c:pt idx="106">
                  <c:v>39859</c:v>
                </c:pt>
                <c:pt idx="107">
                  <c:v>39887</c:v>
                </c:pt>
                <c:pt idx="108">
                  <c:v>39918</c:v>
                </c:pt>
                <c:pt idx="109">
                  <c:v>39948</c:v>
                </c:pt>
                <c:pt idx="110">
                  <c:v>39979</c:v>
                </c:pt>
                <c:pt idx="111">
                  <c:v>40009</c:v>
                </c:pt>
                <c:pt idx="112">
                  <c:v>40040</c:v>
                </c:pt>
                <c:pt idx="113">
                  <c:v>40071</c:v>
                </c:pt>
                <c:pt idx="114">
                  <c:v>40101</c:v>
                </c:pt>
                <c:pt idx="115">
                  <c:v>40132</c:v>
                </c:pt>
                <c:pt idx="116">
                  <c:v>40162</c:v>
                </c:pt>
                <c:pt idx="117">
                  <c:v>40193</c:v>
                </c:pt>
                <c:pt idx="118">
                  <c:v>40224</c:v>
                </c:pt>
                <c:pt idx="119">
                  <c:v>40252</c:v>
                </c:pt>
                <c:pt idx="120">
                  <c:v>40283</c:v>
                </c:pt>
                <c:pt idx="121">
                  <c:v>40313</c:v>
                </c:pt>
                <c:pt idx="122">
                  <c:v>40344</c:v>
                </c:pt>
                <c:pt idx="123">
                  <c:v>40374</c:v>
                </c:pt>
                <c:pt idx="124">
                  <c:v>40405</c:v>
                </c:pt>
                <c:pt idx="125">
                  <c:v>40436</c:v>
                </c:pt>
                <c:pt idx="126">
                  <c:v>40466</c:v>
                </c:pt>
                <c:pt idx="127">
                  <c:v>40497</c:v>
                </c:pt>
                <c:pt idx="128">
                  <c:v>40527</c:v>
                </c:pt>
                <c:pt idx="129">
                  <c:v>40558</c:v>
                </c:pt>
                <c:pt idx="130">
                  <c:v>40589</c:v>
                </c:pt>
                <c:pt idx="131">
                  <c:v>40617</c:v>
                </c:pt>
                <c:pt idx="132">
                  <c:v>40648</c:v>
                </c:pt>
                <c:pt idx="133">
                  <c:v>40678</c:v>
                </c:pt>
                <c:pt idx="134">
                  <c:v>40709</c:v>
                </c:pt>
                <c:pt idx="135">
                  <c:v>40739</c:v>
                </c:pt>
                <c:pt idx="136">
                  <c:v>40770</c:v>
                </c:pt>
                <c:pt idx="137">
                  <c:v>40801</c:v>
                </c:pt>
                <c:pt idx="138">
                  <c:v>40831</c:v>
                </c:pt>
                <c:pt idx="139">
                  <c:v>40862</c:v>
                </c:pt>
                <c:pt idx="140">
                  <c:v>40892</c:v>
                </c:pt>
                <c:pt idx="141">
                  <c:v>40923</c:v>
                </c:pt>
                <c:pt idx="142">
                  <c:v>40954</c:v>
                </c:pt>
                <c:pt idx="143">
                  <c:v>40983</c:v>
                </c:pt>
                <c:pt idx="144">
                  <c:v>41014</c:v>
                </c:pt>
                <c:pt idx="145">
                  <c:v>41044</c:v>
                </c:pt>
                <c:pt idx="146">
                  <c:v>41075</c:v>
                </c:pt>
                <c:pt idx="147">
                  <c:v>41105</c:v>
                </c:pt>
                <c:pt idx="148">
                  <c:v>41136</c:v>
                </c:pt>
                <c:pt idx="149">
                  <c:v>41167</c:v>
                </c:pt>
                <c:pt idx="150">
                  <c:v>41197</c:v>
                </c:pt>
                <c:pt idx="151">
                  <c:v>41228</c:v>
                </c:pt>
                <c:pt idx="152">
                  <c:v>41258</c:v>
                </c:pt>
                <c:pt idx="153">
                  <c:v>41289</c:v>
                </c:pt>
                <c:pt idx="154">
                  <c:v>41320</c:v>
                </c:pt>
                <c:pt idx="155">
                  <c:v>41348</c:v>
                </c:pt>
                <c:pt idx="156">
                  <c:v>41379</c:v>
                </c:pt>
                <c:pt idx="157">
                  <c:v>41409</c:v>
                </c:pt>
                <c:pt idx="158">
                  <c:v>41440</c:v>
                </c:pt>
                <c:pt idx="159">
                  <c:v>41470</c:v>
                </c:pt>
                <c:pt idx="160">
                  <c:v>41501</c:v>
                </c:pt>
                <c:pt idx="161">
                  <c:v>41532</c:v>
                </c:pt>
                <c:pt idx="162">
                  <c:v>41562</c:v>
                </c:pt>
                <c:pt idx="163">
                  <c:v>41593</c:v>
                </c:pt>
                <c:pt idx="164">
                  <c:v>41623</c:v>
                </c:pt>
                <c:pt idx="165">
                  <c:v>41654</c:v>
                </c:pt>
                <c:pt idx="166">
                  <c:v>41685</c:v>
                </c:pt>
                <c:pt idx="167">
                  <c:v>41713</c:v>
                </c:pt>
                <c:pt idx="168">
                  <c:v>41744</c:v>
                </c:pt>
                <c:pt idx="169">
                  <c:v>41774</c:v>
                </c:pt>
                <c:pt idx="170">
                  <c:v>41805</c:v>
                </c:pt>
                <c:pt idx="171">
                  <c:v>41835</c:v>
                </c:pt>
                <c:pt idx="172">
                  <c:v>41866</c:v>
                </c:pt>
                <c:pt idx="173">
                  <c:v>41897</c:v>
                </c:pt>
              </c:numCache>
            </c:numRef>
          </c:cat>
          <c:val>
            <c:numRef>
              <c:f>Sheet1!$AZ$13:$AZ$186</c:f>
              <c:numCache>
                <c:formatCode>0.0</c:formatCode>
                <c:ptCount val="174"/>
                <c:pt idx="0">
                  <c:v>-115.66666666666667</c:v>
                </c:pt>
                <c:pt idx="1">
                  <c:v>-127.33333333333333</c:v>
                </c:pt>
                <c:pt idx="2">
                  <c:v>-120.66666666666667</c:v>
                </c:pt>
                <c:pt idx="3">
                  <c:v>-103</c:v>
                </c:pt>
                <c:pt idx="4">
                  <c:v>-105.33333333333333</c:v>
                </c:pt>
                <c:pt idx="5">
                  <c:v>-104</c:v>
                </c:pt>
                <c:pt idx="6">
                  <c:v>-122.66666666666667</c:v>
                </c:pt>
                <c:pt idx="7">
                  <c:v>-107</c:v>
                </c:pt>
                <c:pt idx="8">
                  <c:v>-105</c:v>
                </c:pt>
                <c:pt idx="9">
                  <c:v>-103.33333333333333</c:v>
                </c:pt>
                <c:pt idx="10">
                  <c:v>-88.333333333333329</c:v>
                </c:pt>
                <c:pt idx="11">
                  <c:v>-66.333333333333329</c:v>
                </c:pt>
                <c:pt idx="12">
                  <c:v>-25.333333333333332</c:v>
                </c:pt>
                <c:pt idx="13">
                  <c:v>-2.3333333333333335</c:v>
                </c:pt>
                <c:pt idx="14">
                  <c:v>-3.3333333333333335</c:v>
                </c:pt>
                <c:pt idx="15">
                  <c:v>12</c:v>
                </c:pt>
                <c:pt idx="16">
                  <c:v>9</c:v>
                </c:pt>
                <c:pt idx="17">
                  <c:v>29.666666666666668</c:v>
                </c:pt>
                <c:pt idx="18">
                  <c:v>43.666666666666664</c:v>
                </c:pt>
                <c:pt idx="19">
                  <c:v>53.333333333333336</c:v>
                </c:pt>
                <c:pt idx="20">
                  <c:v>63</c:v>
                </c:pt>
                <c:pt idx="21">
                  <c:v>52.333333333333336</c:v>
                </c:pt>
                <c:pt idx="22">
                  <c:v>73.666666666666671</c:v>
                </c:pt>
                <c:pt idx="23">
                  <c:v>49.666666666666664</c:v>
                </c:pt>
                <c:pt idx="24">
                  <c:v>85.666666666666671</c:v>
                </c:pt>
                <c:pt idx="25">
                  <c:v>60</c:v>
                </c:pt>
                <c:pt idx="26">
                  <c:v>83</c:v>
                </c:pt>
                <c:pt idx="27">
                  <c:v>63</c:v>
                </c:pt>
                <c:pt idx="28">
                  <c:v>70.333333333333329</c:v>
                </c:pt>
                <c:pt idx="29">
                  <c:v>76.666666666666671</c:v>
                </c:pt>
                <c:pt idx="30">
                  <c:v>74.333333333333329</c:v>
                </c:pt>
                <c:pt idx="31">
                  <c:v>76</c:v>
                </c:pt>
                <c:pt idx="32">
                  <c:v>70.333333333333329</c:v>
                </c:pt>
                <c:pt idx="33">
                  <c:v>87</c:v>
                </c:pt>
                <c:pt idx="34">
                  <c:v>76</c:v>
                </c:pt>
                <c:pt idx="35">
                  <c:v>80.666666666666671</c:v>
                </c:pt>
                <c:pt idx="36">
                  <c:v>48.666666666666664</c:v>
                </c:pt>
                <c:pt idx="37">
                  <c:v>47</c:v>
                </c:pt>
                <c:pt idx="38">
                  <c:v>42</c:v>
                </c:pt>
                <c:pt idx="39">
                  <c:v>18.666666666666668</c:v>
                </c:pt>
                <c:pt idx="40">
                  <c:v>-13.333333333333334</c:v>
                </c:pt>
                <c:pt idx="41">
                  <c:v>-14</c:v>
                </c:pt>
                <c:pt idx="42">
                  <c:v>8.6666666666666661</c:v>
                </c:pt>
                <c:pt idx="43">
                  <c:v>37.666666666666664</c:v>
                </c:pt>
                <c:pt idx="44">
                  <c:v>62.333333333333336</c:v>
                </c:pt>
                <c:pt idx="45">
                  <c:v>98.666666666666671</c:v>
                </c:pt>
                <c:pt idx="46">
                  <c:v>85.333333333333329</c:v>
                </c:pt>
                <c:pt idx="47">
                  <c:v>49.333333333333336</c:v>
                </c:pt>
                <c:pt idx="48">
                  <c:v>7</c:v>
                </c:pt>
                <c:pt idx="49">
                  <c:v>28.666666666666668</c:v>
                </c:pt>
                <c:pt idx="50">
                  <c:v>32</c:v>
                </c:pt>
                <c:pt idx="51">
                  <c:v>56</c:v>
                </c:pt>
                <c:pt idx="52">
                  <c:v>67.333333333333329</c:v>
                </c:pt>
                <c:pt idx="53">
                  <c:v>81.666666666666671</c:v>
                </c:pt>
                <c:pt idx="54">
                  <c:v>61.666666666666664</c:v>
                </c:pt>
                <c:pt idx="55">
                  <c:v>52.333333333333336</c:v>
                </c:pt>
                <c:pt idx="56">
                  <c:v>40.666666666666664</c:v>
                </c:pt>
                <c:pt idx="57">
                  <c:v>39</c:v>
                </c:pt>
                <c:pt idx="58">
                  <c:v>27.333333333333332</c:v>
                </c:pt>
                <c:pt idx="59">
                  <c:v>4.666666666666667</c:v>
                </c:pt>
                <c:pt idx="60">
                  <c:v>-19</c:v>
                </c:pt>
                <c:pt idx="61">
                  <c:v>-61.666666666666664</c:v>
                </c:pt>
                <c:pt idx="62">
                  <c:v>-64</c:v>
                </c:pt>
                <c:pt idx="63">
                  <c:v>-79.666666666666671</c:v>
                </c:pt>
                <c:pt idx="64">
                  <c:v>-62.666666666666664</c:v>
                </c:pt>
                <c:pt idx="65">
                  <c:v>-36.333333333333336</c:v>
                </c:pt>
                <c:pt idx="66">
                  <c:v>-6.333333333333333</c:v>
                </c:pt>
                <c:pt idx="67">
                  <c:v>-30.666666666666668</c:v>
                </c:pt>
                <c:pt idx="68">
                  <c:v>-76.666666666666671</c:v>
                </c:pt>
                <c:pt idx="69">
                  <c:v>-106.66666666666667</c:v>
                </c:pt>
                <c:pt idx="70">
                  <c:v>-80.333333333333329</c:v>
                </c:pt>
                <c:pt idx="71">
                  <c:v>-95.333333333333329</c:v>
                </c:pt>
                <c:pt idx="72">
                  <c:v>-110.33333333333333</c:v>
                </c:pt>
                <c:pt idx="73">
                  <c:v>-130.66666666666666</c:v>
                </c:pt>
                <c:pt idx="74">
                  <c:v>-149.33333333333334</c:v>
                </c:pt>
                <c:pt idx="75">
                  <c:v>-126.33333333333333</c:v>
                </c:pt>
                <c:pt idx="76">
                  <c:v>-105.33333333333333</c:v>
                </c:pt>
                <c:pt idx="77">
                  <c:v>-70.666666666666671</c:v>
                </c:pt>
                <c:pt idx="78">
                  <c:v>-71.666666666666671</c:v>
                </c:pt>
                <c:pt idx="79">
                  <c:v>-86</c:v>
                </c:pt>
                <c:pt idx="80">
                  <c:v>-122.66666666666667</c:v>
                </c:pt>
                <c:pt idx="81">
                  <c:v>-131.66666666666666</c:v>
                </c:pt>
                <c:pt idx="82">
                  <c:v>-156</c:v>
                </c:pt>
                <c:pt idx="83">
                  <c:v>-137.33333333333334</c:v>
                </c:pt>
                <c:pt idx="84">
                  <c:v>-134.66666666666666</c:v>
                </c:pt>
                <c:pt idx="85">
                  <c:v>-97.333333333333329</c:v>
                </c:pt>
                <c:pt idx="86">
                  <c:v>-63.666666666666664</c:v>
                </c:pt>
                <c:pt idx="87">
                  <c:v>3</c:v>
                </c:pt>
                <c:pt idx="88">
                  <c:v>-6</c:v>
                </c:pt>
                <c:pt idx="89">
                  <c:v>-23.666666666666668</c:v>
                </c:pt>
                <c:pt idx="90">
                  <c:v>-66</c:v>
                </c:pt>
                <c:pt idx="91">
                  <c:v>-70.666666666666671</c:v>
                </c:pt>
                <c:pt idx="92">
                  <c:v>-25</c:v>
                </c:pt>
                <c:pt idx="93">
                  <c:v>-40.333333333333336</c:v>
                </c:pt>
                <c:pt idx="94">
                  <c:v>-31.333333333333332</c:v>
                </c:pt>
                <c:pt idx="95">
                  <c:v>-62.666666666666664</c:v>
                </c:pt>
                <c:pt idx="96">
                  <c:v>44.333333333333336</c:v>
                </c:pt>
                <c:pt idx="97">
                  <c:v>94.666666666666671</c:v>
                </c:pt>
                <c:pt idx="98">
                  <c:v>170.66666666666666</c:v>
                </c:pt>
                <c:pt idx="99">
                  <c:v>92.666666666666671</c:v>
                </c:pt>
                <c:pt idx="100">
                  <c:v>103.66666666666667</c:v>
                </c:pt>
                <c:pt idx="101">
                  <c:v>68</c:v>
                </c:pt>
                <c:pt idx="102">
                  <c:v>142</c:v>
                </c:pt>
                <c:pt idx="103">
                  <c:v>214</c:v>
                </c:pt>
                <c:pt idx="104">
                  <c:v>321.66666666666669</c:v>
                </c:pt>
                <c:pt idx="105">
                  <c:v>418.66666666666669</c:v>
                </c:pt>
                <c:pt idx="106">
                  <c:v>469</c:v>
                </c:pt>
                <c:pt idx="107">
                  <c:v>482.33333333333331</c:v>
                </c:pt>
                <c:pt idx="108">
                  <c:v>372</c:v>
                </c:pt>
                <c:pt idx="109">
                  <c:v>265.33333333333331</c:v>
                </c:pt>
                <c:pt idx="110">
                  <c:v>180.66666666666666</c:v>
                </c:pt>
                <c:pt idx="111">
                  <c:v>187.33333333333334</c:v>
                </c:pt>
                <c:pt idx="112">
                  <c:v>177.66666666666666</c:v>
                </c:pt>
                <c:pt idx="113">
                  <c:v>171</c:v>
                </c:pt>
                <c:pt idx="114">
                  <c:v>125.66666666666667</c:v>
                </c:pt>
                <c:pt idx="115">
                  <c:v>96</c:v>
                </c:pt>
                <c:pt idx="116">
                  <c:v>59</c:v>
                </c:pt>
                <c:pt idx="117">
                  <c:v>63.333333333333336</c:v>
                </c:pt>
                <c:pt idx="118">
                  <c:v>59.333333333333336</c:v>
                </c:pt>
                <c:pt idx="119">
                  <c:v>48.666666666666664</c:v>
                </c:pt>
                <c:pt idx="120">
                  <c:v>54.333333333333336</c:v>
                </c:pt>
                <c:pt idx="121">
                  <c:v>32.666666666666664</c:v>
                </c:pt>
                <c:pt idx="122">
                  <c:v>-5.666666666666667</c:v>
                </c:pt>
                <c:pt idx="123">
                  <c:v>-50.666666666666664</c:v>
                </c:pt>
                <c:pt idx="124">
                  <c:v>-33</c:v>
                </c:pt>
                <c:pt idx="125">
                  <c:v>3</c:v>
                </c:pt>
                <c:pt idx="126">
                  <c:v>28.333333333333332</c:v>
                </c:pt>
                <c:pt idx="127">
                  <c:v>-21</c:v>
                </c:pt>
                <c:pt idx="128">
                  <c:v>-43.333333333333336</c:v>
                </c:pt>
                <c:pt idx="129">
                  <c:v>-91.333333333333329</c:v>
                </c:pt>
                <c:pt idx="130">
                  <c:v>-76.666666666666671</c:v>
                </c:pt>
                <c:pt idx="131">
                  <c:v>-71</c:v>
                </c:pt>
                <c:pt idx="132">
                  <c:v>-61.666666666666664</c:v>
                </c:pt>
                <c:pt idx="133">
                  <c:v>7.666666666666667</c:v>
                </c:pt>
                <c:pt idx="134">
                  <c:v>45</c:v>
                </c:pt>
                <c:pt idx="135">
                  <c:v>140.33333333333334</c:v>
                </c:pt>
                <c:pt idx="136">
                  <c:v>153.66666666666666</c:v>
                </c:pt>
                <c:pt idx="137">
                  <c:v>206.66666666666666</c:v>
                </c:pt>
                <c:pt idx="138">
                  <c:v>193</c:v>
                </c:pt>
                <c:pt idx="139">
                  <c:v>227.33333333333334</c:v>
                </c:pt>
                <c:pt idx="140">
                  <c:v>181</c:v>
                </c:pt>
                <c:pt idx="141">
                  <c:v>160.33333333333334</c:v>
                </c:pt>
                <c:pt idx="142">
                  <c:v>140.33333333333334</c:v>
                </c:pt>
                <c:pt idx="143">
                  <c:v>194.66666666666666</c:v>
                </c:pt>
                <c:pt idx="144">
                  <c:v>251</c:v>
                </c:pt>
                <c:pt idx="145">
                  <c:v>231.33333333333334</c:v>
                </c:pt>
                <c:pt idx="146">
                  <c:v>219.66666666666666</c:v>
                </c:pt>
                <c:pt idx="147">
                  <c:v>161.33333333333334</c:v>
                </c:pt>
                <c:pt idx="148">
                  <c:v>116.33333333333333</c:v>
                </c:pt>
                <c:pt idx="149">
                  <c:v>102.33333333333333</c:v>
                </c:pt>
                <c:pt idx="150">
                  <c:v>152.66666666666666</c:v>
                </c:pt>
                <c:pt idx="151">
                  <c:v>172</c:v>
                </c:pt>
                <c:pt idx="152">
                  <c:v>152</c:v>
                </c:pt>
                <c:pt idx="153">
                  <c:v>135.33333333333334</c:v>
                </c:pt>
                <c:pt idx="154">
                  <c:v>122</c:v>
                </c:pt>
                <c:pt idx="155">
                  <c:v>86.333333333333329</c:v>
                </c:pt>
                <c:pt idx="156">
                  <c:v>38.333333333333336</c:v>
                </c:pt>
                <c:pt idx="157">
                  <c:v>26.666666666666668</c:v>
                </c:pt>
                <c:pt idx="158">
                  <c:v>23</c:v>
                </c:pt>
                <c:pt idx="159">
                  <c:v>-23</c:v>
                </c:pt>
                <c:pt idx="160">
                  <c:v>-12.666666666666666</c:v>
                </c:pt>
                <c:pt idx="161">
                  <c:v>-10.333333333333334</c:v>
                </c:pt>
                <c:pt idx="162">
                  <c:v>-17</c:v>
                </c:pt>
                <c:pt idx="163">
                  <c:v>-43.333333333333336</c:v>
                </c:pt>
                <c:pt idx="164">
                  <c:v>-104</c:v>
                </c:pt>
                <c:pt idx="165">
                  <c:v>-85.333333333333329</c:v>
                </c:pt>
                <c:pt idx="166">
                  <c:v>-102.33333333333333</c:v>
                </c:pt>
                <c:pt idx="167">
                  <c:v>-69</c:v>
                </c:pt>
                <c:pt idx="168">
                  <c:v>-84.333333333333329</c:v>
                </c:pt>
                <c:pt idx="169">
                  <c:v>-59</c:v>
                </c:pt>
                <c:pt idx="170">
                  <c:v>-63</c:v>
                </c:pt>
                <c:pt idx="171">
                  <c:v>-32</c:v>
                </c:pt>
                <c:pt idx="172">
                  <c:v>-55</c:v>
                </c:pt>
                <c:pt idx="173">
                  <c:v>-32.666666666666664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86560"/>
        <c:axId val="55188096"/>
      </c:lineChart>
      <c:dateAx>
        <c:axId val="55186560"/>
        <c:scaling>
          <c:orientation val="minMax"/>
          <c:min val="40544"/>
        </c:scaling>
        <c:delete val="1"/>
        <c:axPos val="b"/>
        <c:numFmt formatCode="[$-409]mmm\-yy;@" sourceLinked="0"/>
        <c:majorTickMark val="out"/>
        <c:minorTickMark val="none"/>
        <c:tickLblPos val="low"/>
        <c:crossAx val="55188096"/>
        <c:crosses val="autoZero"/>
        <c:auto val="1"/>
        <c:lblOffset val="100"/>
        <c:baseTimeUnit val="months"/>
        <c:majorUnit val="3"/>
        <c:majorTimeUnit val="months"/>
      </c:dateAx>
      <c:valAx>
        <c:axId val="55188096"/>
        <c:scaling>
          <c:orientation val="minMax"/>
          <c:max val="251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518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675038073583346"/>
          <c:y val="0.63480238306854797"/>
          <c:w val="0.53093163269489163"/>
          <c:h val="0.14171064011329929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1343184090656"/>
          <c:y val="6.9121404811230122E-2"/>
          <c:w val="0.73601222973522862"/>
          <c:h val="0.75919628211244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</c:ser>
        <c:ser>
          <c:idx val="3"/>
          <c:order val="1"/>
          <c:tx>
            <c:strRef>
              <c:f>Sheet1!$C$2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2"/>
          <c:tx>
            <c:strRef>
              <c:f>Sheet1!$E$2</c:f>
              <c:strCache>
                <c:ptCount val="1"/>
                <c:pt idx="0">
                  <c:v>Eurozone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Sheet1!$E$3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5"/>
          <c:order val="3"/>
          <c:tx>
            <c:strRef>
              <c:f>Sheet1!$F$2</c:f>
              <c:strCache>
                <c:ptCount val="1"/>
                <c:pt idx="0">
                  <c:v>ZZ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Sheet1!$A$3</c:f>
              <c:numCache>
                <c:formatCode>General</c:formatCode>
                <c:ptCount val="1"/>
              </c:numCache>
            </c:numRef>
          </c:cat>
          <c:val>
            <c:numRef>
              <c:f>Sheet1!$F$3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4"/>
          <c:tx>
            <c:strRef>
              <c:f>Sheet1!$G$2</c:f>
              <c:strCache>
                <c:ptCount val="1"/>
                <c:pt idx="0">
                  <c:v>Pays de croissance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Sheet1!$G$3</c:f>
              <c:numCache>
                <c:formatCode>General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28064"/>
        <c:axId val="55529856"/>
      </c:barChart>
      <c:dateAx>
        <c:axId val="555280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55529856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55529856"/>
        <c:scaling>
          <c:orientation val="minMax"/>
          <c:max val="0.2200000000000000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j-lt"/>
                <a:ea typeface="Arial"/>
                <a:cs typeface="Arial"/>
              </a:defRPr>
            </a:pPr>
            <a:endParaRPr lang="nl-BE"/>
          </a:p>
        </c:txPr>
        <c:crossAx val="55528064"/>
        <c:crosses val="autoZero"/>
        <c:crossBetween val="between"/>
        <c:majorUnit val="0.1"/>
      </c:valAx>
      <c:spPr>
        <a:noFill/>
        <a:ln w="26898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6983351757907874"/>
          <c:y val="0.17965446649718658"/>
          <c:w val="0.31500048661405827"/>
          <c:h val="0.31907606671154187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+mj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6786929512541"/>
          <c:y val="5.7145056365666524E-2"/>
          <c:w val="0.84133213070487445"/>
          <c:h val="0.62732862843813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Eurozone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Année 1</c:v>
                </c:pt>
                <c:pt idx="1">
                  <c:v>Année 2</c:v>
                </c:pt>
                <c:pt idx="2">
                  <c:v>Année 3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89056"/>
        <c:axId val="152590592"/>
      </c:barChart>
      <c:dateAx>
        <c:axId val="1525890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2590592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152590592"/>
        <c:scaling>
          <c:orientation val="minMax"/>
          <c:max val="0.4900000000000000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2589056"/>
        <c:crosses val="autoZero"/>
        <c:crossBetween val="between"/>
        <c:majorUnit val="0.1"/>
        <c:minorUnit val="0.1"/>
      </c:valAx>
      <c:spPr>
        <a:noFill/>
        <a:ln w="26898">
          <a:noFill/>
        </a:ln>
      </c:spPr>
    </c:plotArea>
    <c:legend>
      <c:legendPos val="r"/>
      <c:layout>
        <c:manualLayout>
          <c:xMode val="edge"/>
          <c:yMode val="edge"/>
          <c:x val="0.19340412270576338"/>
          <c:y val="0.2665493931870378"/>
          <c:w val="0.18668363220066683"/>
          <c:h val="8.3863313057388519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+mn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6675715330992"/>
          <c:y val="0.18019525052628127"/>
          <c:w val="0.84366826195484601"/>
          <c:h val="0.6915806150006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Sheet1!$P$13</c:f>
              <c:strCache>
                <c:ptCount val="1"/>
                <c:pt idx="0">
                  <c:v>Réalisé en 2010-14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Sheet1!$O$14:$O$24</c:f>
              <c:strCache>
                <c:ptCount val="11"/>
                <c:pt idx="0">
                  <c:v>France</c:v>
                </c:pt>
                <c:pt idx="1">
                  <c:v>Belgique</c:v>
                </c:pt>
                <c:pt idx="3">
                  <c:v>Portugal</c:v>
                </c:pt>
                <c:pt idx="4">
                  <c:v>Irlande</c:v>
                </c:pt>
                <c:pt idx="5">
                  <c:v>Espagne</c:v>
                </c:pt>
                <c:pt idx="6">
                  <c:v>Pays-Bas</c:v>
                </c:pt>
                <c:pt idx="7">
                  <c:v>Italie</c:v>
                </c:pt>
                <c:pt idx="8">
                  <c:v>Allemagne</c:v>
                </c:pt>
                <c:pt idx="10">
                  <c:v>Eurozone</c:v>
                </c:pt>
              </c:strCache>
            </c:strRef>
          </c:cat>
          <c:val>
            <c:numRef>
              <c:f>Sheet1!$P$14:$P$24</c:f>
              <c:numCache>
                <c:formatCode>General</c:formatCode>
                <c:ptCount val="11"/>
                <c:pt idx="0">
                  <c:v>2.8</c:v>
                </c:pt>
                <c:pt idx="1">
                  <c:v>1.1000000000000001</c:v>
                </c:pt>
                <c:pt idx="3">
                  <c:v>6.2</c:v>
                </c:pt>
                <c:pt idx="4">
                  <c:v>5.0000000000000009</c:v>
                </c:pt>
                <c:pt idx="5">
                  <c:v>4.8</c:v>
                </c:pt>
                <c:pt idx="6">
                  <c:v>3.3</c:v>
                </c:pt>
                <c:pt idx="7">
                  <c:v>2.4</c:v>
                </c:pt>
                <c:pt idx="8">
                  <c:v>2.1</c:v>
                </c:pt>
                <c:pt idx="10">
                  <c:v>3.1999999999999997</c:v>
                </c:pt>
              </c:numCache>
            </c:numRef>
          </c:val>
        </c:ser>
        <c:ser>
          <c:idx val="1"/>
          <c:order val="1"/>
          <c:tx>
            <c:strRef>
              <c:f>Sheet1!$Q$13</c:f>
              <c:strCache>
                <c:ptCount val="1"/>
                <c:pt idx="0">
                  <c:v>A encore réaliser avant  2018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Sheet1!$O$14:$O$24</c:f>
              <c:strCache>
                <c:ptCount val="11"/>
                <c:pt idx="0">
                  <c:v>France</c:v>
                </c:pt>
                <c:pt idx="1">
                  <c:v>Belgique</c:v>
                </c:pt>
                <c:pt idx="3">
                  <c:v>Portugal</c:v>
                </c:pt>
                <c:pt idx="4">
                  <c:v>Irlande</c:v>
                </c:pt>
                <c:pt idx="5">
                  <c:v>Espagne</c:v>
                </c:pt>
                <c:pt idx="6">
                  <c:v>Pays-Bas</c:v>
                </c:pt>
                <c:pt idx="7">
                  <c:v>Italie</c:v>
                </c:pt>
                <c:pt idx="8">
                  <c:v>Allemagne</c:v>
                </c:pt>
                <c:pt idx="10">
                  <c:v>Eurozone</c:v>
                </c:pt>
              </c:strCache>
            </c:strRef>
          </c:cat>
          <c:val>
            <c:numRef>
              <c:f>Sheet1!$Q$14:$Q$24</c:f>
              <c:numCache>
                <c:formatCode>General</c:formatCode>
                <c:ptCount val="11"/>
                <c:pt idx="0">
                  <c:v>3</c:v>
                </c:pt>
                <c:pt idx="1">
                  <c:v>2.6</c:v>
                </c:pt>
                <c:pt idx="3">
                  <c:v>1</c:v>
                </c:pt>
                <c:pt idx="4">
                  <c:v>1.9</c:v>
                </c:pt>
                <c:pt idx="5">
                  <c:v>2.2000000000000002</c:v>
                </c:pt>
                <c:pt idx="6">
                  <c:v>0.5</c:v>
                </c:pt>
                <c:pt idx="7">
                  <c:v>1.2</c:v>
                </c:pt>
                <c:pt idx="8">
                  <c:v>-0.1</c:v>
                </c:pt>
                <c:pt idx="10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42528"/>
        <c:axId val="55700480"/>
      </c:barChart>
      <c:catAx>
        <c:axId val="5554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nl-BE"/>
          </a:p>
        </c:txPr>
        <c:crossAx val="55700480"/>
        <c:crosses val="autoZero"/>
        <c:auto val="1"/>
        <c:lblAlgn val="ctr"/>
        <c:lblOffset val="100"/>
        <c:noMultiLvlLbl val="0"/>
      </c:catAx>
      <c:valAx>
        <c:axId val="55700480"/>
        <c:scaling>
          <c:orientation val="minMax"/>
          <c:max val="6.5"/>
          <c:min val="-0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5542528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18181708695031149"/>
          <c:y val="7.9126706586717291E-2"/>
          <c:w val="0.70751420878422733"/>
          <c:h val="0.11711480159986777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>
                <a:solidFill>
                  <a:schemeClr val="tx2"/>
                </a:solidFill>
              </a:defRPr>
            </a:pPr>
            <a:r>
              <a:rPr lang="en-GB" sz="1400" dirty="0" smtClean="0">
                <a:solidFill>
                  <a:schemeClr val="tx2"/>
                </a:solidFill>
              </a:rPr>
              <a:t>Masse </a:t>
            </a:r>
            <a:r>
              <a:rPr lang="en-GB" sz="1400" dirty="0" err="1" smtClean="0">
                <a:solidFill>
                  <a:schemeClr val="tx2"/>
                </a:solidFill>
              </a:rPr>
              <a:t>monétaire</a:t>
            </a:r>
            <a:r>
              <a:rPr lang="en-GB" sz="1400" dirty="0" smtClean="0">
                <a:solidFill>
                  <a:schemeClr val="tx2"/>
                </a:solidFill>
              </a:rPr>
              <a:t> M3 et </a:t>
            </a:r>
            <a:r>
              <a:rPr lang="en-GB" sz="1400" dirty="0" err="1" smtClean="0">
                <a:solidFill>
                  <a:schemeClr val="tx2"/>
                </a:solidFill>
              </a:rPr>
              <a:t>crédit</a:t>
            </a:r>
            <a:r>
              <a:rPr lang="en-GB" sz="1400" baseline="0" dirty="0" smtClean="0">
                <a:solidFill>
                  <a:schemeClr val="tx2"/>
                </a:solidFill>
              </a:rPr>
              <a:t> </a:t>
            </a:r>
            <a:r>
              <a:rPr lang="en-GB" sz="1400" baseline="0" dirty="0" err="1" smtClean="0">
                <a:solidFill>
                  <a:schemeClr val="tx2"/>
                </a:solidFill>
              </a:rPr>
              <a:t>bancaire</a:t>
            </a:r>
            <a:r>
              <a:rPr lang="en-GB" sz="1400" baseline="0" dirty="0" smtClean="0">
                <a:solidFill>
                  <a:schemeClr val="tx2"/>
                </a:solidFill>
              </a:rPr>
              <a:t> au </a:t>
            </a:r>
            <a:r>
              <a:rPr lang="en-GB" sz="1400" baseline="0" dirty="0" err="1" smtClean="0">
                <a:solidFill>
                  <a:schemeClr val="tx2"/>
                </a:solidFill>
              </a:rPr>
              <a:t>secteur</a:t>
            </a:r>
            <a:r>
              <a:rPr lang="en-GB" sz="1400" baseline="0" dirty="0" smtClean="0">
                <a:solidFill>
                  <a:schemeClr val="tx2"/>
                </a:solidFill>
              </a:rPr>
              <a:t> </a:t>
            </a:r>
            <a:r>
              <a:rPr lang="en-GB" sz="1400" baseline="0" dirty="0" err="1" smtClean="0">
                <a:solidFill>
                  <a:schemeClr val="tx2"/>
                </a:solidFill>
              </a:rPr>
              <a:t>privé</a:t>
            </a:r>
            <a:r>
              <a:rPr lang="en-GB" sz="1400" baseline="0" dirty="0" smtClean="0">
                <a:solidFill>
                  <a:schemeClr val="tx2"/>
                </a:solidFill>
              </a:rPr>
              <a:t> </a:t>
            </a:r>
            <a:r>
              <a:rPr lang="en-GB" sz="1400" dirty="0" smtClean="0">
                <a:solidFill>
                  <a:schemeClr val="tx2"/>
                </a:solidFill>
              </a:rPr>
              <a:t>  </a:t>
            </a:r>
            <a:r>
              <a:rPr lang="en-GB" sz="1200" b="0" dirty="0" smtClean="0">
                <a:solidFill>
                  <a:schemeClr val="tx2"/>
                </a:solidFill>
              </a:rPr>
              <a:t>(</a:t>
            </a:r>
            <a:r>
              <a:rPr lang="en-GB" sz="1200" b="0" dirty="0" err="1" smtClean="0">
                <a:solidFill>
                  <a:schemeClr val="tx2"/>
                </a:solidFill>
              </a:rPr>
              <a:t>Y</a:t>
            </a:r>
            <a:r>
              <a:rPr lang="en-GB" sz="1200" b="0" baseline="0" dirty="0" err="1" smtClean="0">
                <a:solidFill>
                  <a:schemeClr val="tx2"/>
                </a:solidFill>
              </a:rPr>
              <a:t>.o.Y</a:t>
            </a:r>
            <a:r>
              <a:rPr lang="en-GB" sz="1200" b="0" baseline="0" dirty="0" smtClean="0">
                <a:solidFill>
                  <a:schemeClr val="tx2"/>
                </a:solidFill>
              </a:rPr>
              <a:t>., en %)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74944639800796"/>
          <c:y val="1.863611943646890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9296528308757"/>
          <c:y val="0.21864931674258417"/>
          <c:w val="0.71704557568315597"/>
          <c:h val="0.74097843295189425"/>
        </c:manualLayout>
      </c:layout>
      <c:lineChart>
        <c:grouping val="standard"/>
        <c:varyColors val="0"/>
        <c:ser>
          <c:idx val="0"/>
          <c:order val="0"/>
          <c:tx>
            <c:v>M3 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</c:numCache>
            </c:numRef>
          </c:cat>
          <c:val>
            <c:numRef>
              <c:f>Sheet1!$B$38:$B$82</c:f>
              <c:numCache>
                <c:formatCode>General</c:formatCode>
                <c:ptCount val="45"/>
                <c:pt idx="0">
                  <c:v>1.3</c:v>
                </c:pt>
                <c:pt idx="1">
                  <c:v>1.6</c:v>
                </c:pt>
                <c:pt idx="2">
                  <c:v>1.6</c:v>
                </c:pt>
                <c:pt idx="3">
                  <c:v>1.6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1.6</c:v>
                </c:pt>
                <c:pt idx="8">
                  <c:v>1.6</c:v>
                </c:pt>
                <c:pt idx="9">
                  <c:v>1.5</c:v>
                </c:pt>
                <c:pt idx="10">
                  <c:v>1.5</c:v>
                </c:pt>
                <c:pt idx="11">
                  <c:v>1.7</c:v>
                </c:pt>
                <c:pt idx="12">
                  <c:v>2.1</c:v>
                </c:pt>
                <c:pt idx="13">
                  <c:v>2.5</c:v>
                </c:pt>
                <c:pt idx="14">
                  <c:v>2.6</c:v>
                </c:pt>
                <c:pt idx="15">
                  <c:v>2.7</c:v>
                </c:pt>
                <c:pt idx="16">
                  <c:v>2.8</c:v>
                </c:pt>
                <c:pt idx="17">
                  <c:v>3.1</c:v>
                </c:pt>
                <c:pt idx="18">
                  <c:v>3.1</c:v>
                </c:pt>
                <c:pt idx="19">
                  <c:v>3</c:v>
                </c:pt>
                <c:pt idx="20">
                  <c:v>3.1</c:v>
                </c:pt>
                <c:pt idx="21">
                  <c:v>3.5</c:v>
                </c:pt>
                <c:pt idx="22">
                  <c:v>3.7</c:v>
                </c:pt>
                <c:pt idx="23">
                  <c:v>3.5</c:v>
                </c:pt>
                <c:pt idx="24">
                  <c:v>3.3</c:v>
                </c:pt>
                <c:pt idx="25">
                  <c:v>3</c:v>
                </c:pt>
                <c:pt idx="26">
                  <c:v>2.9</c:v>
                </c:pt>
                <c:pt idx="27">
                  <c:v>2.8</c:v>
                </c:pt>
                <c:pt idx="28">
                  <c:v>2.8</c:v>
                </c:pt>
                <c:pt idx="29">
                  <c:v>2.4</c:v>
                </c:pt>
                <c:pt idx="30">
                  <c:v>2.2000000000000002</c:v>
                </c:pt>
                <c:pt idx="31">
                  <c:v>2.1</c:v>
                </c:pt>
                <c:pt idx="32">
                  <c:v>1.9</c:v>
                </c:pt>
                <c:pt idx="33">
                  <c:v>1.6</c:v>
                </c:pt>
                <c:pt idx="34">
                  <c:v>1.3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1.1000000000000001</c:v>
                </c:pt>
                <c:pt idx="39">
                  <c:v>1</c:v>
                </c:pt>
                <c:pt idx="40">
                  <c:v>1.2</c:v>
                </c:pt>
                <c:pt idx="41">
                  <c:v>1.5</c:v>
                </c:pt>
                <c:pt idx="42">
                  <c:v>1.8</c:v>
                </c:pt>
                <c:pt idx="43">
                  <c:v>2.1</c:v>
                </c:pt>
                <c:pt idx="44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Crédits bancaires</c:v>
                </c:pt>
              </c:strCache>
            </c:strRef>
          </c:tx>
          <c:marker>
            <c:symbol val="none"/>
          </c:marker>
          <c:cat>
            <c:numRef>
              <c:f>Sheet1!$A$38:$A$82</c:f>
              <c:numCache>
                <c:formatCode>m/d/yyyy</c:formatCode>
                <c:ptCount val="45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</c:numCache>
            </c:numRef>
          </c:cat>
          <c:val>
            <c:numRef>
              <c:f>Sheet1!$C$38:$C$82</c:f>
              <c:numCache>
                <c:formatCode>General</c:formatCode>
                <c:ptCount val="45"/>
                <c:pt idx="0">
                  <c:v>2.2000000000000002</c:v>
                </c:pt>
                <c:pt idx="1">
                  <c:v>2.2000000000000002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2.4</c:v>
                </c:pt>
                <c:pt idx="9">
                  <c:v>2.1</c:v>
                </c:pt>
                <c:pt idx="10">
                  <c:v>1.6</c:v>
                </c:pt>
                <c:pt idx="11">
                  <c:v>1</c:v>
                </c:pt>
                <c:pt idx="12">
                  <c:v>0.9</c:v>
                </c:pt>
                <c:pt idx="13">
                  <c:v>0.6</c:v>
                </c:pt>
                <c:pt idx="14">
                  <c:v>0.2</c:v>
                </c:pt>
                <c:pt idx="15">
                  <c:v>0</c:v>
                </c:pt>
                <c:pt idx="16">
                  <c:v>-0.2</c:v>
                </c:pt>
                <c:pt idx="17">
                  <c:v>-0.4</c:v>
                </c:pt>
                <c:pt idx="18">
                  <c:v>-0.4</c:v>
                </c:pt>
                <c:pt idx="19">
                  <c:v>-0.7</c:v>
                </c:pt>
                <c:pt idx="20">
                  <c:v>-0.9</c:v>
                </c:pt>
                <c:pt idx="21">
                  <c:v>-0.8</c:v>
                </c:pt>
                <c:pt idx="22">
                  <c:v>-0.8</c:v>
                </c:pt>
                <c:pt idx="23">
                  <c:v>-0.6</c:v>
                </c:pt>
                <c:pt idx="24">
                  <c:v>-0.9</c:v>
                </c:pt>
                <c:pt idx="25">
                  <c:v>-0.8</c:v>
                </c:pt>
                <c:pt idx="26">
                  <c:v>-0.8</c:v>
                </c:pt>
                <c:pt idx="27">
                  <c:v>-1</c:v>
                </c:pt>
                <c:pt idx="28">
                  <c:v>-1.2</c:v>
                </c:pt>
                <c:pt idx="29">
                  <c:v>-1.6</c:v>
                </c:pt>
                <c:pt idx="30">
                  <c:v>-1.9</c:v>
                </c:pt>
                <c:pt idx="31">
                  <c:v>-2</c:v>
                </c:pt>
                <c:pt idx="32">
                  <c:v>-2.1</c:v>
                </c:pt>
                <c:pt idx="33">
                  <c:v>-2.2000000000000002</c:v>
                </c:pt>
                <c:pt idx="34">
                  <c:v>-2.2999999999999998</c:v>
                </c:pt>
                <c:pt idx="35">
                  <c:v>-2.2999999999999998</c:v>
                </c:pt>
                <c:pt idx="36">
                  <c:v>-2.2999999999999998</c:v>
                </c:pt>
                <c:pt idx="37">
                  <c:v>-2.2000000000000002</c:v>
                </c:pt>
                <c:pt idx="38">
                  <c:v>-2.2000000000000002</c:v>
                </c:pt>
                <c:pt idx="39">
                  <c:v>-1.8</c:v>
                </c:pt>
                <c:pt idx="40">
                  <c:v>-2</c:v>
                </c:pt>
                <c:pt idx="41">
                  <c:v>-1.8</c:v>
                </c:pt>
                <c:pt idx="42">
                  <c:v>-1.6</c:v>
                </c:pt>
                <c:pt idx="43">
                  <c:v>-1.5</c:v>
                </c:pt>
                <c:pt idx="44">
                  <c:v>-1.2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88128"/>
        <c:axId val="152689664"/>
      </c:lineChart>
      <c:dateAx>
        <c:axId val="152688128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one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52689664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52689664"/>
        <c:scaling>
          <c:orientation val="minMax"/>
          <c:max val="3.7"/>
          <c:min val="-2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5268812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nl-BE"/>
          </a:p>
        </c:txPr>
      </c:legendEntry>
      <c:layout>
        <c:manualLayout>
          <c:xMode val="edge"/>
          <c:yMode val="edge"/>
          <c:x val="0.1781648963495796"/>
          <c:y val="0.71693179766418635"/>
          <c:w val="0.39959341005669402"/>
          <c:h val="0.20659968552778399"/>
        </c:manualLayout>
      </c:layout>
      <c:overlay val="0"/>
      <c:txPr>
        <a:bodyPr/>
        <a:lstStyle/>
        <a:p>
          <a:pPr>
            <a:defRPr lang="en-GB" sz="1200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000">
                <a:solidFill>
                  <a:schemeClr val="tx2"/>
                </a:solidFill>
              </a:defRPr>
            </a:pPr>
            <a:r>
              <a:rPr lang="en-GB" sz="1400" dirty="0" err="1" smtClean="0">
                <a:solidFill>
                  <a:schemeClr val="tx2"/>
                </a:solidFill>
              </a:rPr>
              <a:t>Taux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d’intérêt</a:t>
            </a:r>
            <a:r>
              <a:rPr lang="en-GB" sz="1400" dirty="0" smtClean="0">
                <a:solidFill>
                  <a:schemeClr val="tx2"/>
                </a:solidFill>
              </a:rPr>
              <a:t> pour les </a:t>
            </a:r>
            <a:r>
              <a:rPr lang="en-GB" sz="1400" dirty="0" err="1" smtClean="0">
                <a:solidFill>
                  <a:schemeClr val="tx2"/>
                </a:solidFill>
              </a:rPr>
              <a:t>PME</a:t>
            </a:r>
            <a:endParaRPr lang="en-GB" sz="1400" dirty="0" smtClean="0">
              <a:solidFill>
                <a:schemeClr val="tx2"/>
              </a:solidFill>
            </a:endParaRPr>
          </a:p>
          <a:p>
            <a:pPr>
              <a:defRPr lang="en-GB" sz="1000">
                <a:solidFill>
                  <a:schemeClr val="tx2"/>
                </a:solidFill>
              </a:defRPr>
            </a:pPr>
            <a:r>
              <a:rPr lang="en-GB" sz="1200" b="0" dirty="0" smtClean="0">
                <a:solidFill>
                  <a:schemeClr val="tx2"/>
                </a:solidFill>
              </a:rPr>
              <a:t>(en %, prêt à  max. 1 an)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357917231773954"/>
          <c:y val="1.52784228793855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62823685267699"/>
          <c:y val="0.19203723013373347"/>
          <c:w val="0.76862927324999397"/>
          <c:h val="0.549823446658537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Sheet1!$B$38:$B$83</c:f>
              <c:numCache>
                <c:formatCode>General</c:formatCode>
                <c:ptCount val="46"/>
                <c:pt idx="0">
                  <c:v>3.36</c:v>
                </c:pt>
                <c:pt idx="1">
                  <c:v>3.59</c:v>
                </c:pt>
                <c:pt idx="2">
                  <c:v>3.69</c:v>
                </c:pt>
                <c:pt idx="3">
                  <c:v>3.63</c:v>
                </c:pt>
                <c:pt idx="4">
                  <c:v>3.95</c:v>
                </c:pt>
                <c:pt idx="5">
                  <c:v>3.93</c:v>
                </c:pt>
                <c:pt idx="6">
                  <c:v>3.87</c:v>
                </c:pt>
                <c:pt idx="7">
                  <c:v>3.97</c:v>
                </c:pt>
                <c:pt idx="8">
                  <c:v>3.99</c:v>
                </c:pt>
                <c:pt idx="9">
                  <c:v>3.91</c:v>
                </c:pt>
                <c:pt idx="10">
                  <c:v>3.92</c:v>
                </c:pt>
                <c:pt idx="11">
                  <c:v>3.92</c:v>
                </c:pt>
                <c:pt idx="12">
                  <c:v>3.6</c:v>
                </c:pt>
                <c:pt idx="13">
                  <c:v>3.56</c:v>
                </c:pt>
                <c:pt idx="14">
                  <c:v>3.5100000000000002</c:v>
                </c:pt>
                <c:pt idx="15">
                  <c:v>3.34</c:v>
                </c:pt>
                <c:pt idx="16">
                  <c:v>3.33</c:v>
                </c:pt>
                <c:pt idx="17">
                  <c:v>3.37</c:v>
                </c:pt>
                <c:pt idx="18">
                  <c:v>3.11</c:v>
                </c:pt>
                <c:pt idx="19">
                  <c:v>2.97</c:v>
                </c:pt>
                <c:pt idx="20">
                  <c:v>3.0700000000000003</c:v>
                </c:pt>
                <c:pt idx="21">
                  <c:v>2.96</c:v>
                </c:pt>
                <c:pt idx="22">
                  <c:v>2.9</c:v>
                </c:pt>
                <c:pt idx="23">
                  <c:v>2.94</c:v>
                </c:pt>
                <c:pt idx="24">
                  <c:v>2.84</c:v>
                </c:pt>
                <c:pt idx="25">
                  <c:v>2.92</c:v>
                </c:pt>
                <c:pt idx="26">
                  <c:v>2.92</c:v>
                </c:pt>
                <c:pt idx="27">
                  <c:v>2.92</c:v>
                </c:pt>
                <c:pt idx="28">
                  <c:v>3</c:v>
                </c:pt>
                <c:pt idx="29">
                  <c:v>2.97</c:v>
                </c:pt>
                <c:pt idx="30">
                  <c:v>2.95</c:v>
                </c:pt>
                <c:pt idx="31">
                  <c:v>2.8000000000000003</c:v>
                </c:pt>
                <c:pt idx="32">
                  <c:v>2.97</c:v>
                </c:pt>
                <c:pt idx="33">
                  <c:v>2.92</c:v>
                </c:pt>
                <c:pt idx="34">
                  <c:v>2.99</c:v>
                </c:pt>
                <c:pt idx="35">
                  <c:v>3.0100000000000002</c:v>
                </c:pt>
                <c:pt idx="36">
                  <c:v>2.92</c:v>
                </c:pt>
                <c:pt idx="37">
                  <c:v>2.97</c:v>
                </c:pt>
                <c:pt idx="38">
                  <c:v>3.0100000000000002</c:v>
                </c:pt>
                <c:pt idx="39">
                  <c:v>2.95</c:v>
                </c:pt>
                <c:pt idx="40">
                  <c:v>3.06</c:v>
                </c:pt>
                <c:pt idx="41">
                  <c:v>2.97</c:v>
                </c:pt>
                <c:pt idx="42">
                  <c:v>2.82</c:v>
                </c:pt>
                <c:pt idx="43">
                  <c:v>2.77</c:v>
                </c:pt>
                <c:pt idx="44">
                  <c:v>2.77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Italie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Sheet1!$D$38:$D$83</c:f>
              <c:numCache>
                <c:formatCode>General</c:formatCode>
                <c:ptCount val="46"/>
                <c:pt idx="0">
                  <c:v>3.2</c:v>
                </c:pt>
                <c:pt idx="1">
                  <c:v>3.2800000000000002</c:v>
                </c:pt>
                <c:pt idx="2">
                  <c:v>3.33</c:v>
                </c:pt>
                <c:pt idx="3">
                  <c:v>3.5100000000000002</c:v>
                </c:pt>
                <c:pt idx="4">
                  <c:v>3.61</c:v>
                </c:pt>
                <c:pt idx="5">
                  <c:v>3.68</c:v>
                </c:pt>
                <c:pt idx="6">
                  <c:v>3.94</c:v>
                </c:pt>
                <c:pt idx="7">
                  <c:v>4.13</c:v>
                </c:pt>
                <c:pt idx="8">
                  <c:v>4.13</c:v>
                </c:pt>
                <c:pt idx="9">
                  <c:v>4.38</c:v>
                </c:pt>
                <c:pt idx="10">
                  <c:v>4.58</c:v>
                </c:pt>
                <c:pt idx="11">
                  <c:v>4.95</c:v>
                </c:pt>
                <c:pt idx="12">
                  <c:v>4.97</c:v>
                </c:pt>
                <c:pt idx="13">
                  <c:v>4.93</c:v>
                </c:pt>
                <c:pt idx="14">
                  <c:v>4.74</c:v>
                </c:pt>
                <c:pt idx="15">
                  <c:v>4.68</c:v>
                </c:pt>
                <c:pt idx="16">
                  <c:v>4.6399999999999997</c:v>
                </c:pt>
                <c:pt idx="17">
                  <c:v>4.57</c:v>
                </c:pt>
                <c:pt idx="18">
                  <c:v>4.6399999999999997</c:v>
                </c:pt>
                <c:pt idx="19">
                  <c:v>4.53</c:v>
                </c:pt>
                <c:pt idx="20">
                  <c:v>4.3899999999999997</c:v>
                </c:pt>
                <c:pt idx="21">
                  <c:v>4.4800000000000004</c:v>
                </c:pt>
                <c:pt idx="22">
                  <c:v>4.46</c:v>
                </c:pt>
                <c:pt idx="23">
                  <c:v>4.4000000000000004</c:v>
                </c:pt>
                <c:pt idx="24">
                  <c:v>4.3500000000000005</c:v>
                </c:pt>
                <c:pt idx="25">
                  <c:v>4.3500000000000005</c:v>
                </c:pt>
                <c:pt idx="26">
                  <c:v>4.33</c:v>
                </c:pt>
                <c:pt idx="27">
                  <c:v>4.3500000000000005</c:v>
                </c:pt>
                <c:pt idx="28">
                  <c:v>4.33</c:v>
                </c:pt>
                <c:pt idx="29">
                  <c:v>4.28</c:v>
                </c:pt>
                <c:pt idx="30">
                  <c:v>4.37</c:v>
                </c:pt>
                <c:pt idx="31">
                  <c:v>4.4800000000000004</c:v>
                </c:pt>
                <c:pt idx="32">
                  <c:v>4.3100000000000005</c:v>
                </c:pt>
                <c:pt idx="33">
                  <c:v>4.45</c:v>
                </c:pt>
                <c:pt idx="34">
                  <c:v>4.3600000000000003</c:v>
                </c:pt>
                <c:pt idx="35">
                  <c:v>4.34</c:v>
                </c:pt>
                <c:pt idx="36">
                  <c:v>4.38</c:v>
                </c:pt>
                <c:pt idx="37">
                  <c:v>4.37</c:v>
                </c:pt>
                <c:pt idx="38">
                  <c:v>4.17</c:v>
                </c:pt>
                <c:pt idx="39">
                  <c:v>4.25</c:v>
                </c:pt>
                <c:pt idx="40">
                  <c:v>4.1500000000000004</c:v>
                </c:pt>
                <c:pt idx="41">
                  <c:v>3.93</c:v>
                </c:pt>
                <c:pt idx="42">
                  <c:v>3.93</c:v>
                </c:pt>
                <c:pt idx="43">
                  <c:v>3.93</c:v>
                </c:pt>
                <c:pt idx="44">
                  <c:v>3.5700000000000003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Espagne</c:v>
                </c:pt>
              </c:strCache>
            </c:strRef>
          </c:tx>
          <c:marker>
            <c:symbol val="none"/>
          </c:marker>
          <c:cat>
            <c:numRef>
              <c:f>Sheet1!$A$38:$A$83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</c:numCache>
            </c:numRef>
          </c:cat>
          <c:val>
            <c:numRef>
              <c:f>Sheet1!$E$38:$E$83</c:f>
              <c:numCache>
                <c:formatCode>General</c:formatCode>
                <c:ptCount val="46"/>
                <c:pt idx="0">
                  <c:v>3.96</c:v>
                </c:pt>
                <c:pt idx="1">
                  <c:v>4.16</c:v>
                </c:pt>
                <c:pt idx="2">
                  <c:v>4.32</c:v>
                </c:pt>
                <c:pt idx="3">
                  <c:v>4.41</c:v>
                </c:pt>
                <c:pt idx="4">
                  <c:v>4.47</c:v>
                </c:pt>
                <c:pt idx="5">
                  <c:v>4.4800000000000004</c:v>
                </c:pt>
                <c:pt idx="6">
                  <c:v>4.62</c:v>
                </c:pt>
                <c:pt idx="7">
                  <c:v>4.5600000000000005</c:v>
                </c:pt>
                <c:pt idx="8">
                  <c:v>4.7700000000000005</c:v>
                </c:pt>
                <c:pt idx="9">
                  <c:v>4.88</c:v>
                </c:pt>
                <c:pt idx="10">
                  <c:v>4.91</c:v>
                </c:pt>
                <c:pt idx="11">
                  <c:v>4.95</c:v>
                </c:pt>
                <c:pt idx="12">
                  <c:v>5.07</c:v>
                </c:pt>
                <c:pt idx="13">
                  <c:v>4.96</c:v>
                </c:pt>
                <c:pt idx="14">
                  <c:v>5.0200000000000005</c:v>
                </c:pt>
                <c:pt idx="15">
                  <c:v>5.32</c:v>
                </c:pt>
                <c:pt idx="16">
                  <c:v>5.14</c:v>
                </c:pt>
                <c:pt idx="17">
                  <c:v>5.17</c:v>
                </c:pt>
                <c:pt idx="18">
                  <c:v>5.26</c:v>
                </c:pt>
                <c:pt idx="19">
                  <c:v>5.3500000000000005</c:v>
                </c:pt>
                <c:pt idx="20">
                  <c:v>5.0600000000000005</c:v>
                </c:pt>
                <c:pt idx="21">
                  <c:v>5.1000000000000005</c:v>
                </c:pt>
                <c:pt idx="22">
                  <c:v>5.09</c:v>
                </c:pt>
                <c:pt idx="23">
                  <c:v>4.91</c:v>
                </c:pt>
                <c:pt idx="24">
                  <c:v>5.12</c:v>
                </c:pt>
                <c:pt idx="25">
                  <c:v>5.17</c:v>
                </c:pt>
                <c:pt idx="26">
                  <c:v>5.08</c:v>
                </c:pt>
                <c:pt idx="27">
                  <c:v>5.36</c:v>
                </c:pt>
                <c:pt idx="28">
                  <c:v>5.3100000000000005</c:v>
                </c:pt>
                <c:pt idx="29">
                  <c:v>5.05</c:v>
                </c:pt>
                <c:pt idx="30">
                  <c:v>5.17</c:v>
                </c:pt>
                <c:pt idx="31">
                  <c:v>4.97</c:v>
                </c:pt>
                <c:pt idx="32">
                  <c:v>4.9800000000000004</c:v>
                </c:pt>
                <c:pt idx="33">
                  <c:v>5.04</c:v>
                </c:pt>
                <c:pt idx="34">
                  <c:v>4.93</c:v>
                </c:pt>
                <c:pt idx="35">
                  <c:v>4.79</c:v>
                </c:pt>
                <c:pt idx="36">
                  <c:v>5.01</c:v>
                </c:pt>
                <c:pt idx="37">
                  <c:v>4.88</c:v>
                </c:pt>
                <c:pt idx="38">
                  <c:v>5.07</c:v>
                </c:pt>
                <c:pt idx="39">
                  <c:v>4.95</c:v>
                </c:pt>
                <c:pt idx="40">
                  <c:v>4.8</c:v>
                </c:pt>
                <c:pt idx="41">
                  <c:v>4.59</c:v>
                </c:pt>
                <c:pt idx="42">
                  <c:v>4.58</c:v>
                </c:pt>
                <c:pt idx="43">
                  <c:v>4.4800000000000004</c:v>
                </c:pt>
                <c:pt idx="44">
                  <c:v>4.2300000000000004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64768"/>
        <c:axId val="154066304"/>
      </c:lineChart>
      <c:dateAx>
        <c:axId val="154064768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extTo"/>
        <c:txPr>
          <a:bodyPr rot="-2700000"/>
          <a:lstStyle/>
          <a:p>
            <a:pPr>
              <a:defRPr lang="en-GB" sz="1000">
                <a:solidFill>
                  <a:schemeClr val="tx2"/>
                </a:solidFill>
              </a:defRPr>
            </a:pPr>
            <a:endParaRPr lang="nl-BE"/>
          </a:p>
        </c:txPr>
        <c:crossAx val="154066304"/>
        <c:crosses val="autoZero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54066304"/>
        <c:scaling>
          <c:orientation val="minMax"/>
          <c:max val="5.4"/>
          <c:min val="2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 b="1">
                <a:solidFill>
                  <a:schemeClr val="tx2"/>
                </a:solidFill>
              </a:defRPr>
            </a:pPr>
            <a:endParaRPr lang="nl-BE"/>
          </a:p>
        </c:txPr>
        <c:crossAx val="154064768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38019435912741101"/>
          <c:y val="0.39955203390099497"/>
          <c:w val="0.38899415028462497"/>
          <c:h val="0.23584522354658999"/>
        </c:manualLayout>
      </c:layout>
      <c:overlay val="0"/>
      <c:txPr>
        <a:bodyPr/>
        <a:lstStyle/>
        <a:p>
          <a:pPr>
            <a:defRPr lang="en-GB" sz="1200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nl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8244733635999"/>
          <c:y val="3.3967012535300121E-2"/>
          <c:w val="0.82956837187581789"/>
          <c:h val="0.7971213091783188"/>
        </c:manualLayout>
      </c:layout>
      <c:lineChart>
        <c:grouping val="standard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PIB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Sheet1!$J$19:$J$44</c:f>
              <c:numCache>
                <c:formatCode>General</c:formatCode>
                <c:ptCount val="26"/>
                <c:pt idx="0">
                  <c:v>100</c:v>
                </c:pt>
                <c:pt idx="1">
                  <c:v>99.608035674434262</c:v>
                </c:pt>
                <c:pt idx="2">
                  <c:v>99.031450470884664</c:v>
                </c:pt>
                <c:pt idx="3">
                  <c:v>97.235961712470214</c:v>
                </c:pt>
                <c:pt idx="4">
                  <c:v>94.489371112310366</c:v>
                </c:pt>
                <c:pt idx="5">
                  <c:v>94.225627000904836</c:v>
                </c:pt>
                <c:pt idx="6">
                  <c:v>94.518585844650659</c:v>
                </c:pt>
                <c:pt idx="7">
                  <c:v>94.946662825470383</c:v>
                </c:pt>
                <c:pt idx="8">
                  <c:v>95.406794859830129</c:v>
                </c:pt>
                <c:pt idx="9">
                  <c:v>96.368446466031784</c:v>
                </c:pt>
                <c:pt idx="10">
                  <c:v>96.672766594576615</c:v>
                </c:pt>
                <c:pt idx="11">
                  <c:v>97.172663125732896</c:v>
                </c:pt>
                <c:pt idx="12">
                  <c:v>98.065741262969112</c:v>
                </c:pt>
                <c:pt idx="13">
                  <c:v>98.087652312224321</c:v>
                </c:pt>
                <c:pt idx="14">
                  <c:v>98.08481199102458</c:v>
                </c:pt>
                <c:pt idx="15">
                  <c:v>97.812952676191216</c:v>
                </c:pt>
                <c:pt idx="16">
                  <c:v>97.705020470600644</c:v>
                </c:pt>
                <c:pt idx="17">
                  <c:v>97.459941327079207</c:v>
                </c:pt>
                <c:pt idx="18">
                  <c:v>97.362558885944878</c:v>
                </c:pt>
                <c:pt idx="19">
                  <c:v>96.906890213470419</c:v>
                </c:pt>
                <c:pt idx="20">
                  <c:v>96.581876316184548</c:v>
                </c:pt>
                <c:pt idx="21">
                  <c:v>96.895123168500035</c:v>
                </c:pt>
                <c:pt idx="22">
                  <c:v>97.035921947973421</c:v>
                </c:pt>
                <c:pt idx="23">
                  <c:v>97.279783810980675</c:v>
                </c:pt>
                <c:pt idx="24">
                  <c:v>97.565438971641427</c:v>
                </c:pt>
                <c:pt idx="25">
                  <c:v>97.640098843177739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Sheet1!$K$18</c:f>
              <c:strCache>
                <c:ptCount val="1"/>
                <c:pt idx="0">
                  <c:v>Investissements secteur privé </c:v>
                </c:pt>
              </c:strCache>
            </c:strRef>
          </c:tx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Sheet1!$K$19:$K$44</c:f>
              <c:numCache>
                <c:formatCode>General</c:formatCode>
                <c:ptCount val="26"/>
                <c:pt idx="0">
                  <c:v>100</c:v>
                </c:pt>
                <c:pt idx="1">
                  <c:v>98.402870611412098</c:v>
                </c:pt>
                <c:pt idx="2">
                  <c:v>97.23668472525155</c:v>
                </c:pt>
                <c:pt idx="3">
                  <c:v>93.921058186167599</c:v>
                </c:pt>
                <c:pt idx="4">
                  <c:v>88.649475831984802</c:v>
                </c:pt>
                <c:pt idx="5">
                  <c:v>86.591500738760303</c:v>
                </c:pt>
                <c:pt idx="6">
                  <c:v>86.056779005136136</c:v>
                </c:pt>
                <c:pt idx="7">
                  <c:v>85.624076549637664</c:v>
                </c:pt>
                <c:pt idx="8">
                  <c:v>84.985576584816727</c:v>
                </c:pt>
                <c:pt idx="9">
                  <c:v>86.695278969957073</c:v>
                </c:pt>
                <c:pt idx="10">
                  <c:v>86.633715612467469</c:v>
                </c:pt>
                <c:pt idx="11">
                  <c:v>86.612608175613886</c:v>
                </c:pt>
                <c:pt idx="12">
                  <c:v>88.204460704988392</c:v>
                </c:pt>
                <c:pt idx="13">
                  <c:v>87.778794061774434</c:v>
                </c:pt>
                <c:pt idx="14">
                  <c:v>87.328502075564629</c:v>
                </c:pt>
                <c:pt idx="15">
                  <c:v>86.853584746358976</c:v>
                </c:pt>
                <c:pt idx="16">
                  <c:v>86.097234925772185</c:v>
                </c:pt>
                <c:pt idx="17">
                  <c:v>84.818476043059178</c:v>
                </c:pt>
                <c:pt idx="18">
                  <c:v>84.308379652430872</c:v>
                </c:pt>
                <c:pt idx="19">
                  <c:v>83.699781889819192</c:v>
                </c:pt>
                <c:pt idx="20">
                  <c:v>82.053401815239567</c:v>
                </c:pt>
                <c:pt idx="21">
                  <c:v>82.496657989164845</c:v>
                </c:pt>
                <c:pt idx="22">
                  <c:v>82.925842538521081</c:v>
                </c:pt>
                <c:pt idx="23">
                  <c:v>83.462323225216352</c:v>
                </c:pt>
                <c:pt idx="24">
                  <c:v>83.680433406036741</c:v>
                </c:pt>
                <c:pt idx="25">
                  <c:v>82.885386617885032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Sheet1!$L$18</c:f>
              <c:strCache>
                <c:ptCount val="1"/>
                <c:pt idx="0">
                  <c:v>Investissements publics</c:v>
                </c:pt>
              </c:strCache>
            </c:strRef>
          </c:tx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Sheet1!$L$19:$L$44</c:f>
              <c:numCache>
                <c:formatCode>General</c:formatCode>
                <c:ptCount val="26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102</c:v>
                </c:pt>
                <c:pt idx="6">
                  <c:v>100</c:v>
                </c:pt>
                <c:pt idx="7">
                  <c:v>98</c:v>
                </c:pt>
                <c:pt idx="8">
                  <c:v>96</c:v>
                </c:pt>
                <c:pt idx="9">
                  <c:v>94</c:v>
                </c:pt>
                <c:pt idx="10">
                  <c:v>92</c:v>
                </c:pt>
                <c:pt idx="11">
                  <c:v>90</c:v>
                </c:pt>
                <c:pt idx="12">
                  <c:v>88</c:v>
                </c:pt>
                <c:pt idx="13">
                  <c:v>86</c:v>
                </c:pt>
                <c:pt idx="14">
                  <c:v>84</c:v>
                </c:pt>
                <c:pt idx="15">
                  <c:v>83</c:v>
                </c:pt>
                <c:pt idx="16">
                  <c:v>82</c:v>
                </c:pt>
                <c:pt idx="17">
                  <c:v>81.5</c:v>
                </c:pt>
                <c:pt idx="18">
                  <c:v>81</c:v>
                </c:pt>
                <c:pt idx="19">
                  <c:v>80.5</c:v>
                </c:pt>
                <c:pt idx="20">
                  <c:v>80</c:v>
                </c:pt>
                <c:pt idx="21">
                  <c:v>79.8</c:v>
                </c:pt>
                <c:pt idx="22">
                  <c:v>79.599999999999994</c:v>
                </c:pt>
                <c:pt idx="23">
                  <c:v>79.400000000000006</c:v>
                </c:pt>
                <c:pt idx="24">
                  <c:v>79.2</c:v>
                </c:pt>
                <c:pt idx="25">
                  <c:v>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Sheet1!$M$18</c:f>
              <c:strCache>
                <c:ptCount val="1"/>
                <c:pt idx="0">
                  <c:v>PIB avec les investissements 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strRef>
              <c:f>Sheet1!$I$19:$I$44</c:f>
              <c:strCache>
                <c:ptCount val="26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</c:strCache>
            </c:strRef>
          </c:cat>
          <c:val>
            <c:numRef>
              <c:f>Sheet1!$M$19:$M$44</c:f>
              <c:numCache>
                <c:formatCode>General</c:formatCode>
                <c:ptCount val="26"/>
                <c:pt idx="0">
                  <c:v>100</c:v>
                </c:pt>
                <c:pt idx="1">
                  <c:v>99.5</c:v>
                </c:pt>
                <c:pt idx="2">
                  <c:v>99</c:v>
                </c:pt>
                <c:pt idx="3">
                  <c:v>98.5</c:v>
                </c:pt>
                <c:pt idx="4">
                  <c:v>98</c:v>
                </c:pt>
                <c:pt idx="5">
                  <c:v>98.3</c:v>
                </c:pt>
                <c:pt idx="6">
                  <c:v>98.6</c:v>
                </c:pt>
                <c:pt idx="7">
                  <c:v>98.8</c:v>
                </c:pt>
                <c:pt idx="8">
                  <c:v>99</c:v>
                </c:pt>
                <c:pt idx="9">
                  <c:v>99.5</c:v>
                </c:pt>
                <c:pt idx="10">
                  <c:v>100</c:v>
                </c:pt>
                <c:pt idx="11">
                  <c:v>100.5</c:v>
                </c:pt>
                <c:pt idx="12">
                  <c:v>101</c:v>
                </c:pt>
                <c:pt idx="13">
                  <c:v>101.5</c:v>
                </c:pt>
                <c:pt idx="14">
                  <c:v>102</c:v>
                </c:pt>
                <c:pt idx="15">
                  <c:v>102.5</c:v>
                </c:pt>
                <c:pt idx="16">
                  <c:v>102.8</c:v>
                </c:pt>
                <c:pt idx="17">
                  <c:v>103</c:v>
                </c:pt>
                <c:pt idx="18">
                  <c:v>103</c:v>
                </c:pt>
                <c:pt idx="19">
                  <c:v>103</c:v>
                </c:pt>
                <c:pt idx="20">
                  <c:v>103</c:v>
                </c:pt>
                <c:pt idx="21">
                  <c:v>103.2</c:v>
                </c:pt>
                <c:pt idx="22">
                  <c:v>103.4</c:v>
                </c:pt>
                <c:pt idx="23">
                  <c:v>103.6</c:v>
                </c:pt>
                <c:pt idx="24">
                  <c:v>103.8</c:v>
                </c:pt>
                <c:pt idx="25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33472"/>
        <c:axId val="155835008"/>
      </c:lineChart>
      <c:catAx>
        <c:axId val="15583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nl-BE"/>
          </a:p>
        </c:txPr>
        <c:crossAx val="155835008"/>
        <c:crosses val="autoZero"/>
        <c:auto val="1"/>
        <c:lblAlgn val="ctr"/>
        <c:lblOffset val="100"/>
        <c:noMultiLvlLbl val="0"/>
      </c:catAx>
      <c:valAx>
        <c:axId val="155835008"/>
        <c:scaling>
          <c:orientation val="minMax"/>
          <c:max val="105"/>
          <c:min val="75"/>
        </c:scaling>
        <c:delete val="0"/>
        <c:axPos val="l"/>
        <c:numFmt formatCode="General" sourceLinked="1"/>
        <c:majorTickMark val="out"/>
        <c:minorTickMark val="none"/>
        <c:tickLblPos val="nextTo"/>
        <c:crossAx val="15583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045234460069262"/>
          <c:w val="0.91447038347497156"/>
          <c:h val="0.2081476366971636"/>
        </c:manualLayout>
      </c:layout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687804895614"/>
          <c:y val="5.9642113490899075E-2"/>
          <c:w val="0.77276246341702737"/>
          <c:h val="0.80292229134498949"/>
        </c:manualLayout>
      </c:layout>
      <c:lineChart>
        <c:grouping val="standard"/>
        <c:varyColors val="0"/>
        <c:ser>
          <c:idx val="0"/>
          <c:order val="0"/>
          <c:tx>
            <c:strRef>
              <c:f>Sheet1!$I$62</c:f>
              <c:strCache>
                <c:ptCount val="1"/>
                <c:pt idx="0">
                  <c:v>US (ISM)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Sheet1!$I$111:$I$180</c:f>
              <c:numCache>
                <c:formatCode>General</c:formatCode>
                <c:ptCount val="70"/>
                <c:pt idx="0">
                  <c:v>34.9</c:v>
                </c:pt>
                <c:pt idx="1">
                  <c:v>35.5</c:v>
                </c:pt>
                <c:pt idx="2">
                  <c:v>36</c:v>
                </c:pt>
                <c:pt idx="3">
                  <c:v>39.5</c:v>
                </c:pt>
                <c:pt idx="4">
                  <c:v>41.7</c:v>
                </c:pt>
                <c:pt idx="5">
                  <c:v>45.800000000000004</c:v>
                </c:pt>
                <c:pt idx="6">
                  <c:v>49.900000000000006</c:v>
                </c:pt>
                <c:pt idx="7">
                  <c:v>53.5</c:v>
                </c:pt>
                <c:pt idx="8">
                  <c:v>54.400000000000006</c:v>
                </c:pt>
                <c:pt idx="9">
                  <c:v>56</c:v>
                </c:pt>
                <c:pt idx="10">
                  <c:v>54.400000000000006</c:v>
                </c:pt>
                <c:pt idx="11">
                  <c:v>55.300000000000004</c:v>
                </c:pt>
                <c:pt idx="12">
                  <c:v>57.2</c:v>
                </c:pt>
                <c:pt idx="13">
                  <c:v>55.800000000000004</c:v>
                </c:pt>
                <c:pt idx="14">
                  <c:v>58.800000000000004</c:v>
                </c:pt>
                <c:pt idx="15">
                  <c:v>58.1</c:v>
                </c:pt>
                <c:pt idx="16">
                  <c:v>58.300000000000004</c:v>
                </c:pt>
                <c:pt idx="17">
                  <c:v>56.400000000000006</c:v>
                </c:pt>
                <c:pt idx="18">
                  <c:v>56.400000000000006</c:v>
                </c:pt>
                <c:pt idx="19">
                  <c:v>58</c:v>
                </c:pt>
                <c:pt idx="20">
                  <c:v>56.300000000000004</c:v>
                </c:pt>
                <c:pt idx="21">
                  <c:v>57.7</c:v>
                </c:pt>
                <c:pt idx="22">
                  <c:v>57.6</c:v>
                </c:pt>
                <c:pt idx="23">
                  <c:v>57.5</c:v>
                </c:pt>
                <c:pt idx="24">
                  <c:v>59</c:v>
                </c:pt>
                <c:pt idx="25">
                  <c:v>59.300000000000004</c:v>
                </c:pt>
                <c:pt idx="26">
                  <c:v>59.1</c:v>
                </c:pt>
                <c:pt idx="27">
                  <c:v>58.900000000000006</c:v>
                </c:pt>
                <c:pt idx="28">
                  <c:v>53.7</c:v>
                </c:pt>
                <c:pt idx="29">
                  <c:v>56.6</c:v>
                </c:pt>
                <c:pt idx="30">
                  <c:v>52.900000000000006</c:v>
                </c:pt>
                <c:pt idx="31">
                  <c:v>53</c:v>
                </c:pt>
                <c:pt idx="32">
                  <c:v>52.800000000000004</c:v>
                </c:pt>
                <c:pt idx="33">
                  <c:v>51.800000000000004</c:v>
                </c:pt>
                <c:pt idx="34">
                  <c:v>52.1</c:v>
                </c:pt>
                <c:pt idx="35">
                  <c:v>53.1</c:v>
                </c:pt>
                <c:pt idx="36">
                  <c:v>52.800000000000004</c:v>
                </c:pt>
                <c:pt idx="37">
                  <c:v>52.400000000000006</c:v>
                </c:pt>
                <c:pt idx="38">
                  <c:v>53</c:v>
                </c:pt>
                <c:pt idx="39">
                  <c:v>53.7</c:v>
                </c:pt>
                <c:pt idx="40">
                  <c:v>53.2</c:v>
                </c:pt>
                <c:pt idx="41">
                  <c:v>51</c:v>
                </c:pt>
                <c:pt idx="42">
                  <c:v>50.6</c:v>
                </c:pt>
                <c:pt idx="43">
                  <c:v>51.1</c:v>
                </c:pt>
                <c:pt idx="44">
                  <c:v>52.2</c:v>
                </c:pt>
                <c:pt idx="45">
                  <c:v>51.2</c:v>
                </c:pt>
                <c:pt idx="46">
                  <c:v>49.5</c:v>
                </c:pt>
                <c:pt idx="47">
                  <c:v>50.400000000000006</c:v>
                </c:pt>
                <c:pt idx="48">
                  <c:v>52.300000000000004</c:v>
                </c:pt>
                <c:pt idx="49">
                  <c:v>53.1</c:v>
                </c:pt>
                <c:pt idx="50">
                  <c:v>51.5</c:v>
                </c:pt>
                <c:pt idx="51">
                  <c:v>50</c:v>
                </c:pt>
                <c:pt idx="52">
                  <c:v>50</c:v>
                </c:pt>
                <c:pt idx="53">
                  <c:v>52.5</c:v>
                </c:pt>
                <c:pt idx="54">
                  <c:v>54.900000000000006</c:v>
                </c:pt>
                <c:pt idx="55">
                  <c:v>56.300000000000004</c:v>
                </c:pt>
                <c:pt idx="56">
                  <c:v>56</c:v>
                </c:pt>
                <c:pt idx="57">
                  <c:v>56.6</c:v>
                </c:pt>
                <c:pt idx="58">
                  <c:v>57</c:v>
                </c:pt>
                <c:pt idx="59">
                  <c:v>56.5</c:v>
                </c:pt>
                <c:pt idx="60">
                  <c:v>51.300000000000004</c:v>
                </c:pt>
                <c:pt idx="61">
                  <c:v>53.2</c:v>
                </c:pt>
                <c:pt idx="62">
                  <c:v>53.7</c:v>
                </c:pt>
                <c:pt idx="63">
                  <c:v>54.900000000000006</c:v>
                </c:pt>
                <c:pt idx="64">
                  <c:v>55.400000000000006</c:v>
                </c:pt>
                <c:pt idx="65">
                  <c:v>55.300000000000004</c:v>
                </c:pt>
                <c:pt idx="66">
                  <c:v>57.1</c:v>
                </c:pt>
                <c:pt idx="67">
                  <c:v>59</c:v>
                </c:pt>
                <c:pt idx="68">
                  <c:v>56.6</c:v>
                </c:pt>
                <c:pt idx="69">
                  <c:v>59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Sheet1!$L$62</c:f>
              <c:strCache>
                <c:ptCount val="1"/>
                <c:pt idx="0">
                  <c:v>Eurozone (PMI)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Sheet1!$L$111:$L$180</c:f>
              <c:numCache>
                <c:formatCode>0.0</c:formatCode>
                <c:ptCount val="70"/>
                <c:pt idx="0">
                  <c:v>34.4</c:v>
                </c:pt>
                <c:pt idx="1">
                  <c:v>33.5</c:v>
                </c:pt>
                <c:pt idx="2">
                  <c:v>33.9</c:v>
                </c:pt>
                <c:pt idx="3">
                  <c:v>36.799999999999997</c:v>
                </c:pt>
                <c:pt idx="4">
                  <c:v>40.700000000000003</c:v>
                </c:pt>
                <c:pt idx="5">
                  <c:v>42.6</c:v>
                </c:pt>
                <c:pt idx="6">
                  <c:v>46.3</c:v>
                </c:pt>
                <c:pt idx="7">
                  <c:v>48.2</c:v>
                </c:pt>
                <c:pt idx="8">
                  <c:v>49.3</c:v>
                </c:pt>
                <c:pt idx="9">
                  <c:v>50.7</c:v>
                </c:pt>
                <c:pt idx="10">
                  <c:v>51.2</c:v>
                </c:pt>
                <c:pt idx="11">
                  <c:v>51.6</c:v>
                </c:pt>
                <c:pt idx="12">
                  <c:v>52.4</c:v>
                </c:pt>
                <c:pt idx="13">
                  <c:v>54.2</c:v>
                </c:pt>
                <c:pt idx="14">
                  <c:v>56.6</c:v>
                </c:pt>
                <c:pt idx="15">
                  <c:v>57.6</c:v>
                </c:pt>
                <c:pt idx="16">
                  <c:v>55.8</c:v>
                </c:pt>
                <c:pt idx="17">
                  <c:v>55.6</c:v>
                </c:pt>
                <c:pt idx="18">
                  <c:v>56.7</c:v>
                </c:pt>
                <c:pt idx="19">
                  <c:v>55.1</c:v>
                </c:pt>
                <c:pt idx="20">
                  <c:v>53.7</c:v>
                </c:pt>
                <c:pt idx="21">
                  <c:v>54.6</c:v>
                </c:pt>
                <c:pt idx="22">
                  <c:v>55.3</c:v>
                </c:pt>
                <c:pt idx="23">
                  <c:v>57.1</c:v>
                </c:pt>
                <c:pt idx="24">
                  <c:v>57.3</c:v>
                </c:pt>
                <c:pt idx="25">
                  <c:v>59</c:v>
                </c:pt>
                <c:pt idx="26">
                  <c:v>57.5</c:v>
                </c:pt>
                <c:pt idx="27">
                  <c:v>58</c:v>
                </c:pt>
                <c:pt idx="28">
                  <c:v>54.6</c:v>
                </c:pt>
                <c:pt idx="29">
                  <c:v>52</c:v>
                </c:pt>
                <c:pt idx="30">
                  <c:v>50.4</c:v>
                </c:pt>
                <c:pt idx="31">
                  <c:v>49</c:v>
                </c:pt>
                <c:pt idx="32">
                  <c:v>48.5</c:v>
                </c:pt>
                <c:pt idx="33">
                  <c:v>47.1</c:v>
                </c:pt>
                <c:pt idx="34">
                  <c:v>46.4</c:v>
                </c:pt>
                <c:pt idx="35">
                  <c:v>46.9</c:v>
                </c:pt>
                <c:pt idx="36">
                  <c:v>48.8</c:v>
                </c:pt>
                <c:pt idx="37">
                  <c:v>49</c:v>
                </c:pt>
                <c:pt idx="38">
                  <c:v>47.7</c:v>
                </c:pt>
                <c:pt idx="39">
                  <c:v>45.9</c:v>
                </c:pt>
                <c:pt idx="40">
                  <c:v>45.1</c:v>
                </c:pt>
                <c:pt idx="41">
                  <c:v>45.1</c:v>
                </c:pt>
                <c:pt idx="42">
                  <c:v>44</c:v>
                </c:pt>
                <c:pt idx="43">
                  <c:v>45.1</c:v>
                </c:pt>
                <c:pt idx="44">
                  <c:v>46.1</c:v>
                </c:pt>
                <c:pt idx="45">
                  <c:v>45.4</c:v>
                </c:pt>
                <c:pt idx="46">
                  <c:v>46.2</c:v>
                </c:pt>
                <c:pt idx="47">
                  <c:v>46.1</c:v>
                </c:pt>
                <c:pt idx="48">
                  <c:v>47.9</c:v>
                </c:pt>
                <c:pt idx="49">
                  <c:v>47.9</c:v>
                </c:pt>
                <c:pt idx="50">
                  <c:v>46.8</c:v>
                </c:pt>
                <c:pt idx="51">
                  <c:v>46.7</c:v>
                </c:pt>
                <c:pt idx="52">
                  <c:v>48.3</c:v>
                </c:pt>
                <c:pt idx="53">
                  <c:v>48.8</c:v>
                </c:pt>
                <c:pt idx="54">
                  <c:v>50.3</c:v>
                </c:pt>
                <c:pt idx="55">
                  <c:v>51.4</c:v>
                </c:pt>
                <c:pt idx="56">
                  <c:v>51.1</c:v>
                </c:pt>
                <c:pt idx="57">
                  <c:v>51.3</c:v>
                </c:pt>
                <c:pt idx="58">
                  <c:v>51.6</c:v>
                </c:pt>
                <c:pt idx="59">
                  <c:v>52.7</c:v>
                </c:pt>
                <c:pt idx="60">
                  <c:v>54</c:v>
                </c:pt>
                <c:pt idx="61">
                  <c:v>53.2</c:v>
                </c:pt>
                <c:pt idx="62">
                  <c:v>53</c:v>
                </c:pt>
                <c:pt idx="63">
                  <c:v>53.4</c:v>
                </c:pt>
                <c:pt idx="64">
                  <c:v>52.2</c:v>
                </c:pt>
                <c:pt idx="65">
                  <c:v>51.8</c:v>
                </c:pt>
                <c:pt idx="66">
                  <c:v>51.8</c:v>
                </c:pt>
                <c:pt idx="67">
                  <c:v>50.7</c:v>
                </c:pt>
                <c:pt idx="68">
                  <c:v>50.3</c:v>
                </c:pt>
                <c:pt idx="69" formatCode="General">
                  <c:v>50.6</c:v>
                </c:pt>
              </c:numCache>
            </c:numRef>
          </c:val>
          <c:smooth val="0"/>
        </c:ser>
        <c:ser>
          <c:idx val="2"/>
          <c:order val="2"/>
          <c:tx>
            <c:v>China (PMI)</c:v>
          </c:tx>
          <c:marker>
            <c:symbol val="none"/>
          </c:marker>
          <c:cat>
            <c:numRef>
              <c:f>Sheet1!$H$111:$H$180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Sheet1!$D$111:$D$180</c:f>
              <c:numCache>
                <c:formatCode>General</c:formatCode>
                <c:ptCount val="70"/>
                <c:pt idx="0">
                  <c:v>45.300000000000004</c:v>
                </c:pt>
                <c:pt idx="1">
                  <c:v>49</c:v>
                </c:pt>
                <c:pt idx="2">
                  <c:v>52.4</c:v>
                </c:pt>
                <c:pt idx="3">
                  <c:v>53.5</c:v>
                </c:pt>
                <c:pt idx="4">
                  <c:v>53.1</c:v>
                </c:pt>
                <c:pt idx="5">
                  <c:v>53.2</c:v>
                </c:pt>
                <c:pt idx="6">
                  <c:v>53.300000000000004</c:v>
                </c:pt>
                <c:pt idx="7">
                  <c:v>54</c:v>
                </c:pt>
                <c:pt idx="8">
                  <c:v>54.300000000000004</c:v>
                </c:pt>
                <c:pt idx="9">
                  <c:v>55.2</c:v>
                </c:pt>
                <c:pt idx="10">
                  <c:v>55.2</c:v>
                </c:pt>
                <c:pt idx="11">
                  <c:v>56.6</c:v>
                </c:pt>
                <c:pt idx="12">
                  <c:v>55.800000000000004</c:v>
                </c:pt>
                <c:pt idx="13">
                  <c:v>52</c:v>
                </c:pt>
                <c:pt idx="14">
                  <c:v>55.1</c:v>
                </c:pt>
                <c:pt idx="15">
                  <c:v>55.7</c:v>
                </c:pt>
                <c:pt idx="16">
                  <c:v>53.9</c:v>
                </c:pt>
                <c:pt idx="17">
                  <c:v>52.1</c:v>
                </c:pt>
                <c:pt idx="18">
                  <c:v>51.2</c:v>
                </c:pt>
                <c:pt idx="19">
                  <c:v>51.7</c:v>
                </c:pt>
                <c:pt idx="20">
                  <c:v>53.800000000000004</c:v>
                </c:pt>
                <c:pt idx="21">
                  <c:v>54.7</c:v>
                </c:pt>
                <c:pt idx="22">
                  <c:v>55.2</c:v>
                </c:pt>
                <c:pt idx="23">
                  <c:v>53.9</c:v>
                </c:pt>
                <c:pt idx="24">
                  <c:v>52.9</c:v>
                </c:pt>
                <c:pt idx="25">
                  <c:v>52.2</c:v>
                </c:pt>
                <c:pt idx="26">
                  <c:v>53.4</c:v>
                </c:pt>
                <c:pt idx="27">
                  <c:v>52.9</c:v>
                </c:pt>
                <c:pt idx="28">
                  <c:v>52</c:v>
                </c:pt>
                <c:pt idx="29">
                  <c:v>50.9</c:v>
                </c:pt>
                <c:pt idx="30">
                  <c:v>50.7</c:v>
                </c:pt>
                <c:pt idx="31">
                  <c:v>50.9</c:v>
                </c:pt>
                <c:pt idx="32">
                  <c:v>51.2</c:v>
                </c:pt>
                <c:pt idx="33">
                  <c:v>50.4</c:v>
                </c:pt>
                <c:pt idx="34">
                  <c:v>49</c:v>
                </c:pt>
                <c:pt idx="35">
                  <c:v>50.300000000000004</c:v>
                </c:pt>
                <c:pt idx="36">
                  <c:v>50.5</c:v>
                </c:pt>
                <c:pt idx="37">
                  <c:v>51</c:v>
                </c:pt>
                <c:pt idx="38">
                  <c:v>53.1</c:v>
                </c:pt>
                <c:pt idx="39">
                  <c:v>53.300000000000004</c:v>
                </c:pt>
                <c:pt idx="40">
                  <c:v>50.4</c:v>
                </c:pt>
                <c:pt idx="41">
                  <c:v>50.2</c:v>
                </c:pt>
                <c:pt idx="42">
                  <c:v>50.1</c:v>
                </c:pt>
                <c:pt idx="43">
                  <c:v>49.2</c:v>
                </c:pt>
                <c:pt idx="44">
                  <c:v>49.800000000000004</c:v>
                </c:pt>
                <c:pt idx="45">
                  <c:v>50.2</c:v>
                </c:pt>
                <c:pt idx="46">
                  <c:v>50.6</c:v>
                </c:pt>
                <c:pt idx="47">
                  <c:v>50.6</c:v>
                </c:pt>
                <c:pt idx="48">
                  <c:v>50.4</c:v>
                </c:pt>
                <c:pt idx="49">
                  <c:v>50.1</c:v>
                </c:pt>
                <c:pt idx="50">
                  <c:v>50.9</c:v>
                </c:pt>
                <c:pt idx="51">
                  <c:v>50.6</c:v>
                </c:pt>
                <c:pt idx="52">
                  <c:v>50.800000000000004</c:v>
                </c:pt>
                <c:pt idx="53">
                  <c:v>50.1</c:v>
                </c:pt>
                <c:pt idx="54">
                  <c:v>50.300000000000004</c:v>
                </c:pt>
                <c:pt idx="55">
                  <c:v>51</c:v>
                </c:pt>
                <c:pt idx="56">
                  <c:v>51.1</c:v>
                </c:pt>
                <c:pt idx="57">
                  <c:v>51.4</c:v>
                </c:pt>
                <c:pt idx="58">
                  <c:v>51.4</c:v>
                </c:pt>
                <c:pt idx="59">
                  <c:v>51</c:v>
                </c:pt>
                <c:pt idx="60">
                  <c:v>50.5</c:v>
                </c:pt>
                <c:pt idx="61">
                  <c:v>50.2</c:v>
                </c:pt>
                <c:pt idx="62">
                  <c:v>50.300000000000004</c:v>
                </c:pt>
                <c:pt idx="63">
                  <c:v>50.4</c:v>
                </c:pt>
                <c:pt idx="64">
                  <c:v>50.800000000000004</c:v>
                </c:pt>
                <c:pt idx="65">
                  <c:v>51</c:v>
                </c:pt>
                <c:pt idx="66">
                  <c:v>51.7</c:v>
                </c:pt>
                <c:pt idx="67">
                  <c:v>51.1</c:v>
                </c:pt>
                <c:pt idx="68">
                  <c:v>51.1</c:v>
                </c:pt>
                <c:pt idx="69">
                  <c:v>50.8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02144"/>
        <c:axId val="45303680"/>
      </c:lineChart>
      <c:dateAx>
        <c:axId val="453021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303680"/>
        <c:crossesAt val="50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45303680"/>
        <c:scaling>
          <c:orientation val="minMax"/>
          <c:max val="60"/>
          <c:min val="33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302144"/>
        <c:crosses val="autoZero"/>
        <c:crossBetween val="between"/>
        <c:majorUnit val="5"/>
        <c:minorUnit val="5"/>
      </c:valAx>
    </c:plotArea>
    <c:legend>
      <c:legendPos val="r"/>
      <c:layout>
        <c:manualLayout>
          <c:xMode val="edge"/>
          <c:yMode val="edge"/>
          <c:x val="0.28913939204073347"/>
          <c:y val="0.5770721987660411"/>
          <c:w val="0.47893896551320586"/>
          <c:h val="0.21923899463746854"/>
        </c:manualLayout>
      </c:layout>
      <c:overlay val="0"/>
      <c:spPr>
        <a:noFill/>
        <a:ln w="26898">
          <a:noFill/>
        </a:ln>
      </c:spPr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2707333593758"/>
          <c:y val="0.16729053848049971"/>
          <c:w val="0.81185565440478713"/>
          <c:h val="0.62042849261223643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Sheet1!$A$315:$A$515</c:f>
              <c:numCache>
                <c:formatCode>m/d/yyyy</c:formatCode>
                <c:ptCount val="201"/>
                <c:pt idx="0">
                  <c:v>40550</c:v>
                </c:pt>
                <c:pt idx="1">
                  <c:v>40557</c:v>
                </c:pt>
                <c:pt idx="2">
                  <c:v>40564</c:v>
                </c:pt>
                <c:pt idx="3">
                  <c:v>40571</c:v>
                </c:pt>
                <c:pt idx="4">
                  <c:v>40578</c:v>
                </c:pt>
                <c:pt idx="5">
                  <c:v>40585</c:v>
                </c:pt>
                <c:pt idx="6">
                  <c:v>40592</c:v>
                </c:pt>
                <c:pt idx="7">
                  <c:v>40599</c:v>
                </c:pt>
                <c:pt idx="8">
                  <c:v>40606</c:v>
                </c:pt>
                <c:pt idx="9">
                  <c:v>40613</c:v>
                </c:pt>
                <c:pt idx="10">
                  <c:v>40620</c:v>
                </c:pt>
                <c:pt idx="11">
                  <c:v>40627</c:v>
                </c:pt>
                <c:pt idx="12">
                  <c:v>40634</c:v>
                </c:pt>
                <c:pt idx="13">
                  <c:v>40641</c:v>
                </c:pt>
                <c:pt idx="14">
                  <c:v>40648</c:v>
                </c:pt>
                <c:pt idx="15">
                  <c:v>40655</c:v>
                </c:pt>
                <c:pt idx="16">
                  <c:v>40662</c:v>
                </c:pt>
                <c:pt idx="17">
                  <c:v>40669</c:v>
                </c:pt>
                <c:pt idx="18">
                  <c:v>40676</c:v>
                </c:pt>
                <c:pt idx="19">
                  <c:v>40683</c:v>
                </c:pt>
                <c:pt idx="20">
                  <c:v>40690</c:v>
                </c:pt>
                <c:pt idx="21">
                  <c:v>40697</c:v>
                </c:pt>
                <c:pt idx="22">
                  <c:v>40704</c:v>
                </c:pt>
                <c:pt idx="23">
                  <c:v>40711</c:v>
                </c:pt>
                <c:pt idx="24">
                  <c:v>40718</c:v>
                </c:pt>
                <c:pt idx="25">
                  <c:v>40725</c:v>
                </c:pt>
                <c:pt idx="26">
                  <c:v>40732</c:v>
                </c:pt>
                <c:pt idx="27">
                  <c:v>40739</c:v>
                </c:pt>
                <c:pt idx="28">
                  <c:v>40746</c:v>
                </c:pt>
                <c:pt idx="29">
                  <c:v>40753</c:v>
                </c:pt>
                <c:pt idx="30">
                  <c:v>40760</c:v>
                </c:pt>
                <c:pt idx="31">
                  <c:v>40767</c:v>
                </c:pt>
                <c:pt idx="32">
                  <c:v>40774</c:v>
                </c:pt>
                <c:pt idx="33">
                  <c:v>40781</c:v>
                </c:pt>
                <c:pt idx="34">
                  <c:v>40788</c:v>
                </c:pt>
                <c:pt idx="35">
                  <c:v>40795</c:v>
                </c:pt>
                <c:pt idx="36">
                  <c:v>40802</c:v>
                </c:pt>
                <c:pt idx="37">
                  <c:v>40809</c:v>
                </c:pt>
                <c:pt idx="38">
                  <c:v>40816</c:v>
                </c:pt>
                <c:pt idx="39">
                  <c:v>40823</c:v>
                </c:pt>
                <c:pt idx="40">
                  <c:v>40830</c:v>
                </c:pt>
                <c:pt idx="41">
                  <c:v>40837</c:v>
                </c:pt>
                <c:pt idx="42">
                  <c:v>40844</c:v>
                </c:pt>
                <c:pt idx="43">
                  <c:v>40851</c:v>
                </c:pt>
                <c:pt idx="44">
                  <c:v>40858</c:v>
                </c:pt>
                <c:pt idx="45">
                  <c:v>40865</c:v>
                </c:pt>
                <c:pt idx="46">
                  <c:v>40872</c:v>
                </c:pt>
                <c:pt idx="47">
                  <c:v>40879</c:v>
                </c:pt>
                <c:pt idx="48">
                  <c:v>40886</c:v>
                </c:pt>
                <c:pt idx="49">
                  <c:v>40893</c:v>
                </c:pt>
                <c:pt idx="50">
                  <c:v>40900</c:v>
                </c:pt>
                <c:pt idx="51">
                  <c:v>40907</c:v>
                </c:pt>
                <c:pt idx="52">
                  <c:v>40914</c:v>
                </c:pt>
                <c:pt idx="53">
                  <c:v>40921</c:v>
                </c:pt>
                <c:pt idx="54">
                  <c:v>40928</c:v>
                </c:pt>
                <c:pt idx="55">
                  <c:v>40935</c:v>
                </c:pt>
                <c:pt idx="56">
                  <c:v>40942</c:v>
                </c:pt>
                <c:pt idx="57">
                  <c:v>40949</c:v>
                </c:pt>
                <c:pt idx="58">
                  <c:v>40956</c:v>
                </c:pt>
                <c:pt idx="59">
                  <c:v>40963</c:v>
                </c:pt>
                <c:pt idx="60">
                  <c:v>40970</c:v>
                </c:pt>
                <c:pt idx="61">
                  <c:v>40977</c:v>
                </c:pt>
                <c:pt idx="62">
                  <c:v>40984</c:v>
                </c:pt>
                <c:pt idx="63">
                  <c:v>40991</c:v>
                </c:pt>
                <c:pt idx="64">
                  <c:v>40998</c:v>
                </c:pt>
                <c:pt idx="65">
                  <c:v>41005</c:v>
                </c:pt>
                <c:pt idx="66">
                  <c:v>41012</c:v>
                </c:pt>
                <c:pt idx="67">
                  <c:v>41019</c:v>
                </c:pt>
                <c:pt idx="68">
                  <c:v>41026</c:v>
                </c:pt>
                <c:pt idx="69">
                  <c:v>41033</c:v>
                </c:pt>
                <c:pt idx="70">
                  <c:v>41040</c:v>
                </c:pt>
                <c:pt idx="71">
                  <c:v>41047</c:v>
                </c:pt>
                <c:pt idx="72">
                  <c:v>41054</c:v>
                </c:pt>
                <c:pt idx="73">
                  <c:v>41061</c:v>
                </c:pt>
                <c:pt idx="74">
                  <c:v>41068</c:v>
                </c:pt>
                <c:pt idx="75">
                  <c:v>41075</c:v>
                </c:pt>
                <c:pt idx="76">
                  <c:v>41082</c:v>
                </c:pt>
                <c:pt idx="77">
                  <c:v>41089</c:v>
                </c:pt>
                <c:pt idx="78">
                  <c:v>41096</c:v>
                </c:pt>
                <c:pt idx="79">
                  <c:v>41103</c:v>
                </c:pt>
                <c:pt idx="80">
                  <c:v>41110</c:v>
                </c:pt>
                <c:pt idx="81">
                  <c:v>41117</c:v>
                </c:pt>
                <c:pt idx="82">
                  <c:v>41124</c:v>
                </c:pt>
                <c:pt idx="83">
                  <c:v>41131</c:v>
                </c:pt>
                <c:pt idx="84">
                  <c:v>41138</c:v>
                </c:pt>
                <c:pt idx="85">
                  <c:v>41145</c:v>
                </c:pt>
                <c:pt idx="86">
                  <c:v>41152</c:v>
                </c:pt>
                <c:pt idx="87">
                  <c:v>41159</c:v>
                </c:pt>
                <c:pt idx="88">
                  <c:v>41166</c:v>
                </c:pt>
                <c:pt idx="89">
                  <c:v>41173</c:v>
                </c:pt>
                <c:pt idx="90">
                  <c:v>41180</c:v>
                </c:pt>
                <c:pt idx="91">
                  <c:v>41187</c:v>
                </c:pt>
                <c:pt idx="92">
                  <c:v>41194</c:v>
                </c:pt>
                <c:pt idx="93">
                  <c:v>41201</c:v>
                </c:pt>
                <c:pt idx="94">
                  <c:v>41208</c:v>
                </c:pt>
                <c:pt idx="95">
                  <c:v>41215</c:v>
                </c:pt>
                <c:pt idx="96">
                  <c:v>41222</c:v>
                </c:pt>
                <c:pt idx="97">
                  <c:v>41229</c:v>
                </c:pt>
                <c:pt idx="98">
                  <c:v>41236</c:v>
                </c:pt>
                <c:pt idx="99">
                  <c:v>41243</c:v>
                </c:pt>
                <c:pt idx="100">
                  <c:v>41250</c:v>
                </c:pt>
                <c:pt idx="101">
                  <c:v>41257</c:v>
                </c:pt>
                <c:pt idx="102">
                  <c:v>41264</c:v>
                </c:pt>
                <c:pt idx="103">
                  <c:v>41271</c:v>
                </c:pt>
                <c:pt idx="104">
                  <c:v>41278</c:v>
                </c:pt>
                <c:pt idx="105">
                  <c:v>41285</c:v>
                </c:pt>
                <c:pt idx="106">
                  <c:v>41292</c:v>
                </c:pt>
                <c:pt idx="107">
                  <c:v>41299</c:v>
                </c:pt>
                <c:pt idx="108">
                  <c:v>41306</c:v>
                </c:pt>
                <c:pt idx="109">
                  <c:v>41313</c:v>
                </c:pt>
                <c:pt idx="110">
                  <c:v>41320</c:v>
                </c:pt>
                <c:pt idx="111">
                  <c:v>41327</c:v>
                </c:pt>
                <c:pt idx="112">
                  <c:v>41334</c:v>
                </c:pt>
                <c:pt idx="113">
                  <c:v>41341</c:v>
                </c:pt>
                <c:pt idx="114">
                  <c:v>41348</c:v>
                </c:pt>
                <c:pt idx="115">
                  <c:v>41355</c:v>
                </c:pt>
                <c:pt idx="116">
                  <c:v>41362</c:v>
                </c:pt>
                <c:pt idx="117">
                  <c:v>41369</c:v>
                </c:pt>
                <c:pt idx="118">
                  <c:v>41376</c:v>
                </c:pt>
                <c:pt idx="119">
                  <c:v>41383</c:v>
                </c:pt>
                <c:pt idx="120">
                  <c:v>41390</c:v>
                </c:pt>
                <c:pt idx="121">
                  <c:v>41397</c:v>
                </c:pt>
                <c:pt idx="122">
                  <c:v>41404</c:v>
                </c:pt>
                <c:pt idx="123">
                  <c:v>41411</c:v>
                </c:pt>
                <c:pt idx="124">
                  <c:v>41418</c:v>
                </c:pt>
                <c:pt idx="125">
                  <c:v>41425</c:v>
                </c:pt>
                <c:pt idx="126">
                  <c:v>41432</c:v>
                </c:pt>
                <c:pt idx="127">
                  <c:v>41439</c:v>
                </c:pt>
                <c:pt idx="128">
                  <c:v>41446</c:v>
                </c:pt>
                <c:pt idx="129">
                  <c:v>41453</c:v>
                </c:pt>
                <c:pt idx="130">
                  <c:v>41460</c:v>
                </c:pt>
                <c:pt idx="131">
                  <c:v>41467</c:v>
                </c:pt>
                <c:pt idx="132">
                  <c:v>41474</c:v>
                </c:pt>
                <c:pt idx="133">
                  <c:v>41481</c:v>
                </c:pt>
                <c:pt idx="134">
                  <c:v>41488</c:v>
                </c:pt>
                <c:pt idx="135">
                  <c:v>41495</c:v>
                </c:pt>
                <c:pt idx="136">
                  <c:v>41502</c:v>
                </c:pt>
                <c:pt idx="137">
                  <c:v>41509</c:v>
                </c:pt>
                <c:pt idx="138">
                  <c:v>41516</c:v>
                </c:pt>
                <c:pt idx="139">
                  <c:v>41523</c:v>
                </c:pt>
                <c:pt idx="140">
                  <c:v>41530</c:v>
                </c:pt>
                <c:pt idx="141">
                  <c:v>41537</c:v>
                </c:pt>
                <c:pt idx="142">
                  <c:v>41544</c:v>
                </c:pt>
                <c:pt idx="143">
                  <c:v>41551</c:v>
                </c:pt>
                <c:pt idx="144">
                  <c:v>41558</c:v>
                </c:pt>
                <c:pt idx="145">
                  <c:v>41565</c:v>
                </c:pt>
                <c:pt idx="146">
                  <c:v>41572</c:v>
                </c:pt>
                <c:pt idx="147">
                  <c:v>41579</c:v>
                </c:pt>
                <c:pt idx="148">
                  <c:v>41586</c:v>
                </c:pt>
                <c:pt idx="149">
                  <c:v>41593</c:v>
                </c:pt>
                <c:pt idx="150">
                  <c:v>41600</c:v>
                </c:pt>
                <c:pt idx="151">
                  <c:v>41607</c:v>
                </c:pt>
                <c:pt idx="152">
                  <c:v>41614</c:v>
                </c:pt>
                <c:pt idx="153">
                  <c:v>41621</c:v>
                </c:pt>
                <c:pt idx="154">
                  <c:v>41628</c:v>
                </c:pt>
                <c:pt idx="155">
                  <c:v>41635</c:v>
                </c:pt>
                <c:pt idx="156">
                  <c:v>41642</c:v>
                </c:pt>
                <c:pt idx="157">
                  <c:v>41649</c:v>
                </c:pt>
                <c:pt idx="158">
                  <c:v>41656</c:v>
                </c:pt>
                <c:pt idx="159">
                  <c:v>41663</c:v>
                </c:pt>
                <c:pt idx="160">
                  <c:v>41670</c:v>
                </c:pt>
                <c:pt idx="161">
                  <c:v>41677</c:v>
                </c:pt>
                <c:pt idx="162">
                  <c:v>41684</c:v>
                </c:pt>
                <c:pt idx="163">
                  <c:v>41691</c:v>
                </c:pt>
                <c:pt idx="164">
                  <c:v>41698</c:v>
                </c:pt>
                <c:pt idx="165">
                  <c:v>41705</c:v>
                </c:pt>
                <c:pt idx="166">
                  <c:v>41712</c:v>
                </c:pt>
                <c:pt idx="167">
                  <c:v>41719</c:v>
                </c:pt>
                <c:pt idx="168">
                  <c:v>41726</c:v>
                </c:pt>
                <c:pt idx="169">
                  <c:v>41733</c:v>
                </c:pt>
                <c:pt idx="170">
                  <c:v>41740</c:v>
                </c:pt>
                <c:pt idx="171">
                  <c:v>41747</c:v>
                </c:pt>
                <c:pt idx="172">
                  <c:v>41754</c:v>
                </c:pt>
                <c:pt idx="173">
                  <c:v>41761</c:v>
                </c:pt>
                <c:pt idx="174">
                  <c:v>41768</c:v>
                </c:pt>
                <c:pt idx="175">
                  <c:v>41775</c:v>
                </c:pt>
                <c:pt idx="176">
                  <c:v>41782</c:v>
                </c:pt>
                <c:pt idx="177">
                  <c:v>41789</c:v>
                </c:pt>
                <c:pt idx="178">
                  <c:v>41796</c:v>
                </c:pt>
                <c:pt idx="179">
                  <c:v>41803</c:v>
                </c:pt>
                <c:pt idx="180">
                  <c:v>41810</c:v>
                </c:pt>
                <c:pt idx="181">
                  <c:v>41817</c:v>
                </c:pt>
                <c:pt idx="182">
                  <c:v>41824</c:v>
                </c:pt>
                <c:pt idx="183">
                  <c:v>41831</c:v>
                </c:pt>
                <c:pt idx="184">
                  <c:v>41838</c:v>
                </c:pt>
                <c:pt idx="185">
                  <c:v>41845</c:v>
                </c:pt>
                <c:pt idx="186">
                  <c:v>41852</c:v>
                </c:pt>
                <c:pt idx="187">
                  <c:v>41859</c:v>
                </c:pt>
                <c:pt idx="188">
                  <c:v>41866</c:v>
                </c:pt>
                <c:pt idx="189">
                  <c:v>41873</c:v>
                </c:pt>
                <c:pt idx="190">
                  <c:v>41880</c:v>
                </c:pt>
                <c:pt idx="191">
                  <c:v>41887</c:v>
                </c:pt>
                <c:pt idx="192">
                  <c:v>41894</c:v>
                </c:pt>
                <c:pt idx="193">
                  <c:v>41901</c:v>
                </c:pt>
                <c:pt idx="194">
                  <c:v>41908</c:v>
                </c:pt>
                <c:pt idx="195">
                  <c:v>41915</c:v>
                </c:pt>
                <c:pt idx="196">
                  <c:v>41922</c:v>
                </c:pt>
                <c:pt idx="197">
                  <c:v>41929</c:v>
                </c:pt>
                <c:pt idx="198">
                  <c:v>41936</c:v>
                </c:pt>
                <c:pt idx="199">
                  <c:v>41943</c:v>
                </c:pt>
                <c:pt idx="200">
                  <c:v>41950</c:v>
                </c:pt>
              </c:numCache>
            </c:numRef>
          </c:cat>
          <c:val>
            <c:numRef>
              <c:f>Sheet1!$C$315:$C$515</c:f>
              <c:numCache>
                <c:formatCode>General</c:formatCode>
                <c:ptCount val="201"/>
                <c:pt idx="0">
                  <c:v>34.587581093605166</c:v>
                </c:pt>
                <c:pt idx="1">
                  <c:v>31.303267045454533</c:v>
                </c:pt>
                <c:pt idx="2">
                  <c:v>32.588038010061467</c:v>
                </c:pt>
                <c:pt idx="3">
                  <c:v>38.747099767981439</c:v>
                </c:pt>
                <c:pt idx="4">
                  <c:v>43.330106485963228</c:v>
                </c:pt>
                <c:pt idx="5">
                  <c:v>44.580657715508863</c:v>
                </c:pt>
                <c:pt idx="6">
                  <c:v>43.285005723006492</c:v>
                </c:pt>
                <c:pt idx="7">
                  <c:v>43.317568751094768</c:v>
                </c:pt>
                <c:pt idx="8">
                  <c:v>47.63003728031245</c:v>
                </c:pt>
                <c:pt idx="9">
                  <c:v>39.983022071307317</c:v>
                </c:pt>
                <c:pt idx="10">
                  <c:v>38.821103282350919</c:v>
                </c:pt>
                <c:pt idx="11">
                  <c:v>40.401785714285694</c:v>
                </c:pt>
                <c:pt idx="12">
                  <c:v>42.905924534744742</c:v>
                </c:pt>
                <c:pt idx="13">
                  <c:v>42.180868429644136</c:v>
                </c:pt>
                <c:pt idx="14">
                  <c:v>36.847964376590312</c:v>
                </c:pt>
                <c:pt idx="15">
                  <c:v>35.687143761874609</c:v>
                </c:pt>
                <c:pt idx="16">
                  <c:v>31.41134642139437</c:v>
                </c:pt>
                <c:pt idx="17">
                  <c:v>20.388349514563117</c:v>
                </c:pt>
                <c:pt idx="18">
                  <c:v>28.43709468223085</c:v>
                </c:pt>
                <c:pt idx="19">
                  <c:v>25.931876606683787</c:v>
                </c:pt>
                <c:pt idx="20">
                  <c:v>43.890675241157538</c:v>
                </c:pt>
                <c:pt idx="21">
                  <c:v>33.350210970464133</c:v>
                </c:pt>
                <c:pt idx="22">
                  <c:v>38.895436942246164</c:v>
                </c:pt>
                <c:pt idx="23">
                  <c:v>30.251551780463899</c:v>
                </c:pt>
                <c:pt idx="24">
                  <c:v>19.141494435612088</c:v>
                </c:pt>
                <c:pt idx="25">
                  <c:v>22.876866270669467</c:v>
                </c:pt>
                <c:pt idx="26">
                  <c:v>45.549092191080575</c:v>
                </c:pt>
                <c:pt idx="27">
                  <c:v>40.734529599195042</c:v>
                </c:pt>
                <c:pt idx="28">
                  <c:v>43.557543437123684</c:v>
                </c:pt>
                <c:pt idx="29">
                  <c:v>35.841222388307614</c:v>
                </c:pt>
                <c:pt idx="30">
                  <c:v>29.069767441860478</c:v>
                </c:pt>
                <c:pt idx="31">
                  <c:v>25.037037037037052</c:v>
                </c:pt>
                <c:pt idx="32">
                  <c:v>28.252724795640347</c:v>
                </c:pt>
                <c:pt idx="33">
                  <c:v>33.379310344827587</c:v>
                </c:pt>
                <c:pt idx="34">
                  <c:v>35.540128682695553</c:v>
                </c:pt>
                <c:pt idx="35">
                  <c:v>41.006699879745753</c:v>
                </c:pt>
                <c:pt idx="36">
                  <c:v>36.304276852758733</c:v>
                </c:pt>
                <c:pt idx="37">
                  <c:v>35.352683091461387</c:v>
                </c:pt>
                <c:pt idx="38">
                  <c:v>35.333333333333314</c:v>
                </c:pt>
                <c:pt idx="39">
                  <c:v>30.382894082545988</c:v>
                </c:pt>
                <c:pt idx="40">
                  <c:v>35.834432717678112</c:v>
                </c:pt>
                <c:pt idx="41">
                  <c:v>37.156350143363142</c:v>
                </c:pt>
                <c:pt idx="42">
                  <c:v>35.214870395634392</c:v>
                </c:pt>
                <c:pt idx="43">
                  <c:v>39.340400471142544</c:v>
                </c:pt>
                <c:pt idx="44">
                  <c:v>33.525548614448184</c:v>
                </c:pt>
                <c:pt idx="45">
                  <c:v>26.988636363636374</c:v>
                </c:pt>
                <c:pt idx="46">
                  <c:v>31.225554106910039</c:v>
                </c:pt>
                <c:pt idx="47">
                  <c:v>26.991768908215548</c:v>
                </c:pt>
                <c:pt idx="48">
                  <c:v>19.25291598996013</c:v>
                </c:pt>
                <c:pt idx="49">
                  <c:v>17.8953539498754</c:v>
                </c:pt>
                <c:pt idx="50">
                  <c:v>19.495774244377586</c:v>
                </c:pt>
                <c:pt idx="51">
                  <c:v>16.331938633193843</c:v>
                </c:pt>
                <c:pt idx="52">
                  <c:v>27.782596126047991</c:v>
                </c:pt>
                <c:pt idx="53">
                  <c:v>20.203828673736396</c:v>
                </c:pt>
                <c:pt idx="54">
                  <c:v>14.563894523326553</c:v>
                </c:pt>
                <c:pt idx="55">
                  <c:v>19.097807757166962</c:v>
                </c:pt>
                <c:pt idx="56">
                  <c:v>19.843924191750276</c:v>
                </c:pt>
                <c:pt idx="57">
                  <c:v>20.329596109685255</c:v>
                </c:pt>
                <c:pt idx="58">
                  <c:v>22.47644683714671</c:v>
                </c:pt>
                <c:pt idx="59">
                  <c:v>23.232592198109444</c:v>
                </c:pt>
                <c:pt idx="60">
                  <c:v>15.21632852603274</c:v>
                </c:pt>
                <c:pt idx="61">
                  <c:v>15.728715728715741</c:v>
                </c:pt>
                <c:pt idx="62">
                  <c:v>14.930260764099444</c:v>
                </c:pt>
                <c:pt idx="63">
                  <c:v>16.885367665263672</c:v>
                </c:pt>
                <c:pt idx="64">
                  <c:v>13.330072153601577</c:v>
                </c:pt>
                <c:pt idx="65">
                  <c:v>12.353643966547196</c:v>
                </c:pt>
                <c:pt idx="66">
                  <c:v>6.3030998851894253</c:v>
                </c:pt>
                <c:pt idx="67">
                  <c:v>4.9854735618826425</c:v>
                </c:pt>
                <c:pt idx="68">
                  <c:v>5.169194865810951</c:v>
                </c:pt>
                <c:pt idx="69">
                  <c:v>0.78814257146217415</c:v>
                </c:pt>
                <c:pt idx="70">
                  <c:v>11.571940604198659</c:v>
                </c:pt>
                <c:pt idx="71">
                  <c:v>7.5107296137339148</c:v>
                </c:pt>
                <c:pt idx="72">
                  <c:v>10.321510589436087</c:v>
                </c:pt>
                <c:pt idx="73">
                  <c:v>-1.2290502793295985</c:v>
                </c:pt>
                <c:pt idx="74">
                  <c:v>-0.73408429312745227</c:v>
                </c:pt>
                <c:pt idx="75">
                  <c:v>-6.0855861316523203</c:v>
                </c:pt>
                <c:pt idx="76">
                  <c:v>-9.4055680963130186</c:v>
                </c:pt>
                <c:pt idx="77">
                  <c:v>0.36028823058447301</c:v>
                </c:pt>
                <c:pt idx="78">
                  <c:v>4.2984060621896987</c:v>
                </c:pt>
                <c:pt idx="79">
                  <c:v>1.1626498728351606</c:v>
                </c:pt>
                <c:pt idx="80">
                  <c:v>5.2550047664442303</c:v>
                </c:pt>
                <c:pt idx="81">
                  <c:v>3.7747153984421828</c:v>
                </c:pt>
                <c:pt idx="82">
                  <c:v>7.971634674165557</c:v>
                </c:pt>
                <c:pt idx="83">
                  <c:v>19.57174565870217</c:v>
                </c:pt>
                <c:pt idx="84">
                  <c:v>24.038967877830416</c:v>
                </c:pt>
                <c:pt idx="85">
                  <c:v>23.821537644403136</c:v>
                </c:pt>
                <c:pt idx="86">
                  <c:v>19.273526370217155</c:v>
                </c:pt>
                <c:pt idx="87">
                  <c:v>11.168019987507805</c:v>
                </c:pt>
                <c:pt idx="88">
                  <c:v>9.1739766081871323</c:v>
                </c:pt>
                <c:pt idx="89">
                  <c:v>3.0299401197604823</c:v>
                </c:pt>
                <c:pt idx="90">
                  <c:v>9.0761750405186348</c:v>
                </c:pt>
                <c:pt idx="91">
                  <c:v>8.0207149172666306</c:v>
                </c:pt>
                <c:pt idx="92">
                  <c:v>12.255275870836527</c:v>
                </c:pt>
                <c:pt idx="93">
                  <c:v>4.7104528347699386</c:v>
                </c:pt>
                <c:pt idx="94">
                  <c:v>4.1564190850959193</c:v>
                </c:pt>
                <c:pt idx="95">
                  <c:v>4.5781309118426066</c:v>
                </c:pt>
                <c:pt idx="96">
                  <c:v>2.7653665016302398</c:v>
                </c:pt>
                <c:pt idx="97">
                  <c:v>3.2269673704414572</c:v>
                </c:pt>
                <c:pt idx="98">
                  <c:v>7.5814069102659687</c:v>
                </c:pt>
                <c:pt idx="99">
                  <c:v>7.1783407848981682</c:v>
                </c:pt>
                <c:pt idx="100">
                  <c:v>1.3085483673719125</c:v>
                </c:pt>
                <c:pt idx="101">
                  <c:v>2.9466386034418832</c:v>
                </c:pt>
                <c:pt idx="102">
                  <c:v>3.3689706613625248</c:v>
                </c:pt>
                <c:pt idx="103">
                  <c:v>0.44353871973147818</c:v>
                </c:pt>
                <c:pt idx="104">
                  <c:v>2.313871238460635</c:v>
                </c:pt>
                <c:pt idx="105">
                  <c:v>-6.6176470588235361</c:v>
                </c:pt>
                <c:pt idx="106">
                  <c:v>-3.8038496791933909</c:v>
                </c:pt>
                <c:pt idx="107">
                  <c:v>-0.34230406043435835</c:v>
                </c:pt>
                <c:pt idx="108">
                  <c:v>0.70796460176991616</c:v>
                </c:pt>
                <c:pt idx="109">
                  <c:v>3.5465116279069804</c:v>
                </c:pt>
                <c:pt idx="110">
                  <c:v>-1.2011674898967186</c:v>
                </c:pt>
                <c:pt idx="111">
                  <c:v>-4.5714285714285694</c:v>
                </c:pt>
                <c:pt idx="112">
                  <c:v>-7.7355229040622362</c:v>
                </c:pt>
                <c:pt idx="113">
                  <c:v>-10.162299777235589</c:v>
                </c:pt>
                <c:pt idx="114">
                  <c:v>-12.219451371571083</c:v>
                </c:pt>
                <c:pt idx="115">
                  <c:v>-12.325875897002959</c:v>
                </c:pt>
                <c:pt idx="116">
                  <c:v>-9.6271976276212712</c:v>
                </c:pt>
                <c:pt idx="117">
                  <c:v>-13.132621128736375</c:v>
                </c:pt>
                <c:pt idx="118">
                  <c:v>-17.428753721820499</c:v>
                </c:pt>
                <c:pt idx="119">
                  <c:v>-18.38211469921157</c:v>
                </c:pt>
                <c:pt idx="120">
                  <c:v>-12.818242196147892</c:v>
                </c:pt>
                <c:pt idx="121">
                  <c:v>-11.494507932985684</c:v>
                </c:pt>
                <c:pt idx="122">
                  <c:v>-8.1349206349206327</c:v>
                </c:pt>
                <c:pt idx="123">
                  <c:v>-6.7921064708582009</c:v>
                </c:pt>
                <c:pt idx="124">
                  <c:v>-7.385229540918175</c:v>
                </c:pt>
                <c:pt idx="125">
                  <c:v>-9.7490459118769479</c:v>
                </c:pt>
                <c:pt idx="126">
                  <c:v>-0.84213172448465912</c:v>
                </c:pt>
                <c:pt idx="127">
                  <c:v>1.4917761060818719</c:v>
                </c:pt>
                <c:pt idx="128">
                  <c:v>-1.045566025558287</c:v>
                </c:pt>
                <c:pt idx="129">
                  <c:v>9.2746400885935714</c:v>
                </c:pt>
                <c:pt idx="130">
                  <c:v>10.982582103443676</c:v>
                </c:pt>
                <c:pt idx="131">
                  <c:v>4.2214706250782967</c:v>
                </c:pt>
                <c:pt idx="132">
                  <c:v>-0.3830958936908786</c:v>
                </c:pt>
                <c:pt idx="133">
                  <c:v>-7.8908638061813718</c:v>
                </c:pt>
                <c:pt idx="134">
                  <c:v>-5.2540415704388153</c:v>
                </c:pt>
                <c:pt idx="135">
                  <c:v>-8.8438455441059887</c:v>
                </c:pt>
                <c:pt idx="136">
                  <c:v>-8.6154182135837516</c:v>
                </c:pt>
                <c:pt idx="137">
                  <c:v>-11.197198047123749</c:v>
                </c:pt>
                <c:pt idx="138">
                  <c:v>-5.4906166219839179</c:v>
                </c:pt>
                <c:pt idx="139">
                  <c:v>-3.9991329792998727</c:v>
                </c:pt>
                <c:pt idx="140">
                  <c:v>-4.8544780312394664</c:v>
                </c:pt>
                <c:pt idx="141">
                  <c:v>-8.9164155786184551</c:v>
                </c:pt>
                <c:pt idx="142">
                  <c:v>-5.1493665000581075</c:v>
                </c:pt>
                <c:pt idx="143">
                  <c:v>-8.2523716996228131</c:v>
                </c:pt>
                <c:pt idx="144">
                  <c:v>-4.5720299345182411</c:v>
                </c:pt>
                <c:pt idx="145">
                  <c:v>-8.9580973952434846</c:v>
                </c:pt>
                <c:pt idx="146">
                  <c:v>-10.098550724637676</c:v>
                </c:pt>
                <c:pt idx="147">
                  <c:v>-6.4935064935065014</c:v>
                </c:pt>
                <c:pt idx="148">
                  <c:v>-5.6319343945972093</c:v>
                </c:pt>
                <c:pt idx="149">
                  <c:v>-5.3231492361927195</c:v>
                </c:pt>
                <c:pt idx="150">
                  <c:v>-4.7879140034863354</c:v>
                </c:pt>
                <c:pt idx="151">
                  <c:v>-5.6146025878003627</c:v>
                </c:pt>
                <c:pt idx="152">
                  <c:v>-5.6315179606025509</c:v>
                </c:pt>
                <c:pt idx="153">
                  <c:v>-4.7802993722839204</c:v>
                </c:pt>
                <c:pt idx="154">
                  <c:v>-1.5273601924233446</c:v>
                </c:pt>
                <c:pt idx="155">
                  <c:v>-1.4070956103427505</c:v>
                </c:pt>
                <c:pt idx="156">
                  <c:v>-6.1343835779925939</c:v>
                </c:pt>
                <c:pt idx="157">
                  <c:v>-8.9055542535739391</c:v>
                </c:pt>
                <c:pt idx="158">
                  <c:v>-3.755299818291931</c:v>
                </c:pt>
                <c:pt idx="159">
                  <c:v>-5.7527393997141729</c:v>
                </c:pt>
                <c:pt idx="160">
                  <c:v>-5.1758853488096719</c:v>
                </c:pt>
                <c:pt idx="161">
                  <c:v>-6.9244288224956279</c:v>
                </c:pt>
                <c:pt idx="162">
                  <c:v>-10.937675463222902</c:v>
                </c:pt>
                <c:pt idx="163">
                  <c:v>-9.0557891148733063</c:v>
                </c:pt>
                <c:pt idx="164">
                  <c:v>-8.8783970520497633</c:v>
                </c:pt>
                <c:pt idx="165">
                  <c:v>-8.0093676814988299</c:v>
                </c:pt>
                <c:pt idx="166">
                  <c:v>-8.0174754988782553</c:v>
                </c:pt>
                <c:pt idx="167">
                  <c:v>-7.5284090909090935</c:v>
                </c:pt>
                <c:pt idx="168">
                  <c:v>-5.4405392392874319</c:v>
                </c:pt>
                <c:pt idx="169">
                  <c:v>-8.8128442517285777</c:v>
                </c:pt>
                <c:pt idx="170">
                  <c:v>-3.7639751552795104</c:v>
                </c:pt>
                <c:pt idx="171">
                  <c:v>1.6484224082421264</c:v>
                </c:pt>
                <c:pt idx="172">
                  <c:v>4.6314675135635781</c:v>
                </c:pt>
                <c:pt idx="173">
                  <c:v>-0.30472320975115963</c:v>
                </c:pt>
                <c:pt idx="174">
                  <c:v>-1.4667168108311301</c:v>
                </c:pt>
                <c:pt idx="175">
                  <c:v>3.023758099352051</c:v>
                </c:pt>
                <c:pt idx="176">
                  <c:v>0.78778926637124869</c:v>
                </c:pt>
                <c:pt idx="177">
                  <c:v>2.6876267748478853</c:v>
                </c:pt>
                <c:pt idx="178">
                  <c:v>2.2552537160430433</c:v>
                </c:pt>
                <c:pt idx="179">
                  <c:v>5.868931423501067</c:v>
                </c:pt>
                <c:pt idx="180">
                  <c:v>6.5201005025125482</c:v>
                </c:pt>
                <c:pt idx="181">
                  <c:v>8.5703104617793002</c:v>
                </c:pt>
                <c:pt idx="182">
                  <c:v>2.9389409678236831</c:v>
                </c:pt>
                <c:pt idx="183">
                  <c:v>-5.9422547022882384</c:v>
                </c:pt>
                <c:pt idx="184">
                  <c:v>-5.0600961538461604</c:v>
                </c:pt>
                <c:pt idx="185">
                  <c:v>-4.7710611705323913</c:v>
                </c:pt>
                <c:pt idx="186">
                  <c:v>-5.4449360865289975</c:v>
                </c:pt>
                <c:pt idx="187">
                  <c:v>-4.9969530773918365</c:v>
                </c:pt>
                <c:pt idx="188">
                  <c:v>-5.3540372670807415</c:v>
                </c:pt>
                <c:pt idx="189">
                  <c:v>-8.7585135619548282</c:v>
                </c:pt>
                <c:pt idx="190">
                  <c:v>-7.8642285167921671</c:v>
                </c:pt>
                <c:pt idx="191">
                  <c:v>-11.993645750595704</c:v>
                </c:pt>
                <c:pt idx="192">
                  <c:v>-15.387220591555646</c:v>
                </c:pt>
                <c:pt idx="193">
                  <c:v>-10.783040037793782</c:v>
                </c:pt>
                <c:pt idx="194">
                  <c:v>-7.6329331046312205</c:v>
                </c:pt>
                <c:pt idx="195">
                  <c:v>-10.575980392156865</c:v>
                </c:pt>
                <c:pt idx="196">
                  <c:v>-11.959636227731394</c:v>
                </c:pt>
                <c:pt idx="197">
                  <c:v>-18.012498468324964</c:v>
                </c:pt>
                <c:pt idx="198">
                  <c:v>-15.835302898370458</c:v>
                </c:pt>
                <c:pt idx="199">
                  <c:v>-13.077121485684813</c:v>
                </c:pt>
                <c:pt idx="200">
                  <c:v>-18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38880"/>
        <c:axId val="154226688"/>
      </c:lineChart>
      <c:dateAx>
        <c:axId val="154138880"/>
        <c:scaling>
          <c:orientation val="minMax"/>
        </c:scaling>
        <c:delete val="0"/>
        <c:axPos val="b"/>
        <c:numFmt formatCode="mmm\-yy" sourceLinked="0"/>
        <c:majorTickMark val="cross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>
                <a:solidFill>
                  <a:schemeClr val="tx2"/>
                </a:solidFill>
                <a:latin typeface="+mn-lt"/>
              </a:defRPr>
            </a:pPr>
            <a:endParaRPr lang="nl-BE"/>
          </a:p>
        </c:txPr>
        <c:crossAx val="154226688"/>
        <c:crosses val="autoZero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154226688"/>
        <c:scaling>
          <c:orientation val="minMax"/>
          <c:max val="50"/>
          <c:min val="-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solidFill>
                  <a:schemeClr val="tx2"/>
                </a:solidFill>
                <a:latin typeface="+mn-lt"/>
              </a:defRPr>
            </a:pPr>
            <a:endParaRPr lang="nl-BE"/>
          </a:p>
        </c:txPr>
        <c:crossAx val="154138880"/>
        <c:crosses val="autoZero"/>
        <c:crossBetween val="between"/>
        <c:majorUnit val="10"/>
        <c:minorUnit val="10"/>
      </c:valAx>
      <c:spPr>
        <a:noFill/>
        <a:ln w="268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sz="1200" kern="1200" dirty="0" smtClean="0">
          <a:solidFill>
            <a:schemeClr val="tx1"/>
          </a:solidFill>
          <a:latin typeface="Arial" pitchFamily="34" charset="0"/>
          <a:ea typeface="ヒラギノ角ゴ Pro W3" pitchFamily="48" charset="-128"/>
          <a:cs typeface="+mn-cs"/>
        </a:defRPr>
      </a:pPr>
      <a:endParaRPr lang="nl-B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r>
              <a:rPr lang="en-GB" sz="1400" dirty="0" smtClean="0"/>
              <a:t>Inflation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attendue</a:t>
            </a:r>
            <a:r>
              <a:rPr lang="en-GB" sz="1400" baseline="0" dirty="0" smtClean="0"/>
              <a:t> au </a:t>
            </a:r>
            <a:r>
              <a:rPr lang="en-GB" sz="1400" baseline="0" dirty="0" err="1" smtClean="0"/>
              <a:t>cours</a:t>
            </a:r>
            <a:r>
              <a:rPr lang="en-GB" sz="1400" baseline="0" dirty="0" smtClean="0"/>
              <a:t> des 10 </a:t>
            </a:r>
            <a:r>
              <a:rPr lang="en-GB" sz="1400" baseline="0" dirty="0" err="1" smtClean="0"/>
              <a:t>prochaines</a:t>
            </a:r>
            <a:r>
              <a:rPr lang="en-GB" sz="1400" baseline="0" dirty="0" smtClean="0"/>
              <a:t> </a:t>
            </a:r>
            <a:r>
              <a:rPr lang="en-GB" sz="1400" baseline="0" dirty="0" err="1" smtClean="0"/>
              <a:t>années</a:t>
            </a:r>
            <a:r>
              <a:rPr lang="en-GB" sz="1400" baseline="0" dirty="0" smtClean="0"/>
              <a:t> </a:t>
            </a:r>
          </a:p>
          <a:p>
            <a:pPr>
              <a:defRPr lang="en-GB"/>
            </a:pPr>
            <a:r>
              <a:rPr lang="en-GB" sz="1200" b="0" baseline="0" dirty="0" smtClean="0"/>
              <a:t>(prix des swaps </a:t>
            </a:r>
            <a:r>
              <a:rPr lang="en-GB" sz="1200" b="0" baseline="0" dirty="0" err="1" smtClean="0"/>
              <a:t>d’inflation</a:t>
            </a:r>
            <a:r>
              <a:rPr lang="en-GB" sz="1200" b="0" baseline="0" dirty="0" smtClean="0"/>
              <a:t>, en %)</a:t>
            </a:r>
            <a:endParaRPr lang="en-GB" sz="1200" b="0" dirty="0"/>
          </a:p>
        </c:rich>
      </c:tx>
      <c:layout>
        <c:manualLayout>
          <c:xMode val="edge"/>
          <c:yMode val="edge"/>
          <c:x val="0.200926869470673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065921119584999E-2"/>
          <c:y val="0.14745917066780642"/>
          <c:w val="0.82140666357857395"/>
          <c:h val="0.6256280334043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Sheet1!$A$2:$A$203</c:f>
              <c:numCache>
                <c:formatCode>m/d/yyyy</c:formatCode>
                <c:ptCount val="202"/>
                <c:pt idx="0">
                  <c:v>40546</c:v>
                </c:pt>
                <c:pt idx="1">
                  <c:v>40553</c:v>
                </c:pt>
                <c:pt idx="2">
                  <c:v>40560</c:v>
                </c:pt>
                <c:pt idx="3">
                  <c:v>40567</c:v>
                </c:pt>
                <c:pt idx="4">
                  <c:v>40574</c:v>
                </c:pt>
                <c:pt idx="5">
                  <c:v>40581</c:v>
                </c:pt>
                <c:pt idx="6">
                  <c:v>40588</c:v>
                </c:pt>
                <c:pt idx="7">
                  <c:v>40595</c:v>
                </c:pt>
                <c:pt idx="8">
                  <c:v>40602</c:v>
                </c:pt>
                <c:pt idx="9">
                  <c:v>40609</c:v>
                </c:pt>
                <c:pt idx="10">
                  <c:v>40616</c:v>
                </c:pt>
                <c:pt idx="11">
                  <c:v>40623</c:v>
                </c:pt>
                <c:pt idx="12">
                  <c:v>40630</c:v>
                </c:pt>
                <c:pt idx="13">
                  <c:v>40637</c:v>
                </c:pt>
                <c:pt idx="14">
                  <c:v>40644</c:v>
                </c:pt>
                <c:pt idx="15">
                  <c:v>40651</c:v>
                </c:pt>
                <c:pt idx="16">
                  <c:v>40658</c:v>
                </c:pt>
                <c:pt idx="17">
                  <c:v>40665</c:v>
                </c:pt>
                <c:pt idx="18">
                  <c:v>40672</c:v>
                </c:pt>
                <c:pt idx="19">
                  <c:v>40679</c:v>
                </c:pt>
                <c:pt idx="20">
                  <c:v>40686</c:v>
                </c:pt>
                <c:pt idx="21">
                  <c:v>40693</c:v>
                </c:pt>
                <c:pt idx="22">
                  <c:v>40700</c:v>
                </c:pt>
                <c:pt idx="23">
                  <c:v>40707</c:v>
                </c:pt>
                <c:pt idx="24">
                  <c:v>40714</c:v>
                </c:pt>
                <c:pt idx="25">
                  <c:v>40721</c:v>
                </c:pt>
                <c:pt idx="26">
                  <c:v>40728</c:v>
                </c:pt>
                <c:pt idx="27">
                  <c:v>40735</c:v>
                </c:pt>
                <c:pt idx="28">
                  <c:v>40742</c:v>
                </c:pt>
                <c:pt idx="29">
                  <c:v>40749</c:v>
                </c:pt>
                <c:pt idx="30">
                  <c:v>40756</c:v>
                </c:pt>
                <c:pt idx="31">
                  <c:v>40763</c:v>
                </c:pt>
                <c:pt idx="32">
                  <c:v>40770</c:v>
                </c:pt>
                <c:pt idx="33">
                  <c:v>40777</c:v>
                </c:pt>
                <c:pt idx="34">
                  <c:v>40784</c:v>
                </c:pt>
                <c:pt idx="35">
                  <c:v>40791</c:v>
                </c:pt>
                <c:pt idx="36">
                  <c:v>40798</c:v>
                </c:pt>
                <c:pt idx="37">
                  <c:v>40805</c:v>
                </c:pt>
                <c:pt idx="38">
                  <c:v>40812</c:v>
                </c:pt>
                <c:pt idx="39">
                  <c:v>40819</c:v>
                </c:pt>
                <c:pt idx="40">
                  <c:v>40826</c:v>
                </c:pt>
                <c:pt idx="41">
                  <c:v>40833</c:v>
                </c:pt>
                <c:pt idx="42">
                  <c:v>40840</c:v>
                </c:pt>
                <c:pt idx="43">
                  <c:v>40847</c:v>
                </c:pt>
                <c:pt idx="44">
                  <c:v>40854</c:v>
                </c:pt>
                <c:pt idx="45">
                  <c:v>40861</c:v>
                </c:pt>
                <c:pt idx="46">
                  <c:v>40868</c:v>
                </c:pt>
                <c:pt idx="47">
                  <c:v>40875</c:v>
                </c:pt>
                <c:pt idx="48">
                  <c:v>40882</c:v>
                </c:pt>
                <c:pt idx="49">
                  <c:v>40889</c:v>
                </c:pt>
                <c:pt idx="50">
                  <c:v>40896</c:v>
                </c:pt>
                <c:pt idx="51">
                  <c:v>40903</c:v>
                </c:pt>
                <c:pt idx="52">
                  <c:v>40910</c:v>
                </c:pt>
                <c:pt idx="53">
                  <c:v>40917</c:v>
                </c:pt>
                <c:pt idx="54">
                  <c:v>40924</c:v>
                </c:pt>
                <c:pt idx="55">
                  <c:v>40931</c:v>
                </c:pt>
                <c:pt idx="56">
                  <c:v>40938</c:v>
                </c:pt>
                <c:pt idx="57">
                  <c:v>40945</c:v>
                </c:pt>
                <c:pt idx="58">
                  <c:v>40952</c:v>
                </c:pt>
                <c:pt idx="59">
                  <c:v>40959</c:v>
                </c:pt>
                <c:pt idx="60">
                  <c:v>40966</c:v>
                </c:pt>
                <c:pt idx="61">
                  <c:v>40973</c:v>
                </c:pt>
                <c:pt idx="62">
                  <c:v>40980</c:v>
                </c:pt>
                <c:pt idx="63">
                  <c:v>40987</c:v>
                </c:pt>
                <c:pt idx="64">
                  <c:v>40994</c:v>
                </c:pt>
                <c:pt idx="65">
                  <c:v>41001</c:v>
                </c:pt>
                <c:pt idx="66">
                  <c:v>41008</c:v>
                </c:pt>
                <c:pt idx="67">
                  <c:v>41015</c:v>
                </c:pt>
                <c:pt idx="68">
                  <c:v>41022</c:v>
                </c:pt>
                <c:pt idx="69">
                  <c:v>41029</c:v>
                </c:pt>
                <c:pt idx="70">
                  <c:v>41036</c:v>
                </c:pt>
                <c:pt idx="71">
                  <c:v>41043</c:v>
                </c:pt>
                <c:pt idx="72">
                  <c:v>41050</c:v>
                </c:pt>
                <c:pt idx="73">
                  <c:v>41057</c:v>
                </c:pt>
                <c:pt idx="74">
                  <c:v>41064</c:v>
                </c:pt>
                <c:pt idx="75">
                  <c:v>41071</c:v>
                </c:pt>
                <c:pt idx="76">
                  <c:v>41078</c:v>
                </c:pt>
                <c:pt idx="77">
                  <c:v>41085</c:v>
                </c:pt>
                <c:pt idx="78">
                  <c:v>41092</c:v>
                </c:pt>
                <c:pt idx="79">
                  <c:v>41099</c:v>
                </c:pt>
                <c:pt idx="80">
                  <c:v>41106</c:v>
                </c:pt>
                <c:pt idx="81">
                  <c:v>41113</c:v>
                </c:pt>
                <c:pt idx="82">
                  <c:v>41120</c:v>
                </c:pt>
                <c:pt idx="83">
                  <c:v>41127</c:v>
                </c:pt>
                <c:pt idx="84">
                  <c:v>41134</c:v>
                </c:pt>
                <c:pt idx="85">
                  <c:v>41141</c:v>
                </c:pt>
                <c:pt idx="86">
                  <c:v>41148</c:v>
                </c:pt>
                <c:pt idx="87">
                  <c:v>41155</c:v>
                </c:pt>
                <c:pt idx="88">
                  <c:v>41162</c:v>
                </c:pt>
                <c:pt idx="89">
                  <c:v>41169</c:v>
                </c:pt>
                <c:pt idx="90">
                  <c:v>41176</c:v>
                </c:pt>
                <c:pt idx="91">
                  <c:v>41183</c:v>
                </c:pt>
                <c:pt idx="92">
                  <c:v>41190</c:v>
                </c:pt>
                <c:pt idx="93">
                  <c:v>41197</c:v>
                </c:pt>
                <c:pt idx="94">
                  <c:v>41204</c:v>
                </c:pt>
                <c:pt idx="95">
                  <c:v>41211</c:v>
                </c:pt>
                <c:pt idx="96">
                  <c:v>41218</c:v>
                </c:pt>
                <c:pt idx="97">
                  <c:v>41225</c:v>
                </c:pt>
                <c:pt idx="98">
                  <c:v>41232</c:v>
                </c:pt>
                <c:pt idx="99">
                  <c:v>41239</c:v>
                </c:pt>
                <c:pt idx="100">
                  <c:v>41246</c:v>
                </c:pt>
                <c:pt idx="101">
                  <c:v>41253</c:v>
                </c:pt>
                <c:pt idx="102">
                  <c:v>41260</c:v>
                </c:pt>
                <c:pt idx="103">
                  <c:v>41267</c:v>
                </c:pt>
                <c:pt idx="104">
                  <c:v>41274</c:v>
                </c:pt>
                <c:pt idx="105">
                  <c:v>41281</c:v>
                </c:pt>
                <c:pt idx="106">
                  <c:v>41288</c:v>
                </c:pt>
                <c:pt idx="107">
                  <c:v>41295</c:v>
                </c:pt>
                <c:pt idx="108">
                  <c:v>41302</c:v>
                </c:pt>
                <c:pt idx="109">
                  <c:v>41309</c:v>
                </c:pt>
                <c:pt idx="110">
                  <c:v>41316</c:v>
                </c:pt>
                <c:pt idx="111">
                  <c:v>41323</c:v>
                </c:pt>
                <c:pt idx="112">
                  <c:v>41330</c:v>
                </c:pt>
                <c:pt idx="113">
                  <c:v>41337</c:v>
                </c:pt>
                <c:pt idx="114">
                  <c:v>41344</c:v>
                </c:pt>
                <c:pt idx="115">
                  <c:v>41351</c:v>
                </c:pt>
                <c:pt idx="116">
                  <c:v>41358</c:v>
                </c:pt>
                <c:pt idx="117">
                  <c:v>41365</c:v>
                </c:pt>
                <c:pt idx="118">
                  <c:v>41372</c:v>
                </c:pt>
                <c:pt idx="119">
                  <c:v>41379</c:v>
                </c:pt>
                <c:pt idx="120">
                  <c:v>41386</c:v>
                </c:pt>
                <c:pt idx="121">
                  <c:v>41393</c:v>
                </c:pt>
                <c:pt idx="122">
                  <c:v>41400</c:v>
                </c:pt>
                <c:pt idx="123">
                  <c:v>41407</c:v>
                </c:pt>
                <c:pt idx="124">
                  <c:v>41414</c:v>
                </c:pt>
                <c:pt idx="125">
                  <c:v>41421</c:v>
                </c:pt>
                <c:pt idx="126">
                  <c:v>41428</c:v>
                </c:pt>
                <c:pt idx="127">
                  <c:v>41435</c:v>
                </c:pt>
                <c:pt idx="128">
                  <c:v>41442</c:v>
                </c:pt>
                <c:pt idx="129">
                  <c:v>41449</c:v>
                </c:pt>
                <c:pt idx="130">
                  <c:v>41456</c:v>
                </c:pt>
                <c:pt idx="131">
                  <c:v>41463</c:v>
                </c:pt>
                <c:pt idx="132">
                  <c:v>41470</c:v>
                </c:pt>
                <c:pt idx="133">
                  <c:v>41477</c:v>
                </c:pt>
                <c:pt idx="134">
                  <c:v>41484</c:v>
                </c:pt>
                <c:pt idx="135">
                  <c:v>41491</c:v>
                </c:pt>
                <c:pt idx="136">
                  <c:v>41498</c:v>
                </c:pt>
                <c:pt idx="137">
                  <c:v>41505</c:v>
                </c:pt>
                <c:pt idx="138">
                  <c:v>41512</c:v>
                </c:pt>
                <c:pt idx="139">
                  <c:v>41519</c:v>
                </c:pt>
                <c:pt idx="140">
                  <c:v>41526</c:v>
                </c:pt>
                <c:pt idx="141">
                  <c:v>41533</c:v>
                </c:pt>
                <c:pt idx="142">
                  <c:v>41540</c:v>
                </c:pt>
                <c:pt idx="143">
                  <c:v>41547</c:v>
                </c:pt>
                <c:pt idx="144">
                  <c:v>41554</c:v>
                </c:pt>
                <c:pt idx="145">
                  <c:v>41561</c:v>
                </c:pt>
                <c:pt idx="146">
                  <c:v>41568</c:v>
                </c:pt>
                <c:pt idx="147">
                  <c:v>41575</c:v>
                </c:pt>
                <c:pt idx="148">
                  <c:v>41582</c:v>
                </c:pt>
                <c:pt idx="149">
                  <c:v>41589</c:v>
                </c:pt>
                <c:pt idx="150">
                  <c:v>41596</c:v>
                </c:pt>
                <c:pt idx="151">
                  <c:v>41603</c:v>
                </c:pt>
                <c:pt idx="152">
                  <c:v>41610</c:v>
                </c:pt>
                <c:pt idx="153">
                  <c:v>41617</c:v>
                </c:pt>
                <c:pt idx="154">
                  <c:v>41624</c:v>
                </c:pt>
                <c:pt idx="155">
                  <c:v>41631</c:v>
                </c:pt>
                <c:pt idx="156">
                  <c:v>41638</c:v>
                </c:pt>
                <c:pt idx="157">
                  <c:v>41645</c:v>
                </c:pt>
                <c:pt idx="158">
                  <c:v>41652</c:v>
                </c:pt>
                <c:pt idx="159">
                  <c:v>41659</c:v>
                </c:pt>
                <c:pt idx="160">
                  <c:v>41666</c:v>
                </c:pt>
                <c:pt idx="161">
                  <c:v>41673</c:v>
                </c:pt>
                <c:pt idx="162">
                  <c:v>41680</c:v>
                </c:pt>
                <c:pt idx="163">
                  <c:v>41687</c:v>
                </c:pt>
                <c:pt idx="164">
                  <c:v>41694</c:v>
                </c:pt>
                <c:pt idx="165">
                  <c:v>41701</c:v>
                </c:pt>
                <c:pt idx="166">
                  <c:v>41708</c:v>
                </c:pt>
                <c:pt idx="167">
                  <c:v>41715</c:v>
                </c:pt>
                <c:pt idx="168">
                  <c:v>41722</c:v>
                </c:pt>
                <c:pt idx="169">
                  <c:v>41729</c:v>
                </c:pt>
                <c:pt idx="170">
                  <c:v>41736</c:v>
                </c:pt>
                <c:pt idx="171">
                  <c:v>41743</c:v>
                </c:pt>
                <c:pt idx="172">
                  <c:v>41750</c:v>
                </c:pt>
                <c:pt idx="173">
                  <c:v>41757</c:v>
                </c:pt>
                <c:pt idx="174">
                  <c:v>41764</c:v>
                </c:pt>
                <c:pt idx="175">
                  <c:v>41771</c:v>
                </c:pt>
                <c:pt idx="176">
                  <c:v>41778</c:v>
                </c:pt>
                <c:pt idx="177">
                  <c:v>41785</c:v>
                </c:pt>
                <c:pt idx="178">
                  <c:v>41792</c:v>
                </c:pt>
                <c:pt idx="179">
                  <c:v>41799</c:v>
                </c:pt>
                <c:pt idx="180">
                  <c:v>41806</c:v>
                </c:pt>
                <c:pt idx="181">
                  <c:v>41813</c:v>
                </c:pt>
                <c:pt idx="182">
                  <c:v>41820</c:v>
                </c:pt>
                <c:pt idx="183">
                  <c:v>41827</c:v>
                </c:pt>
                <c:pt idx="184">
                  <c:v>41834</c:v>
                </c:pt>
                <c:pt idx="185">
                  <c:v>41841</c:v>
                </c:pt>
                <c:pt idx="186">
                  <c:v>41848</c:v>
                </c:pt>
                <c:pt idx="187">
                  <c:v>41855</c:v>
                </c:pt>
                <c:pt idx="188">
                  <c:v>41862</c:v>
                </c:pt>
                <c:pt idx="189">
                  <c:v>41869</c:v>
                </c:pt>
                <c:pt idx="190">
                  <c:v>41876</c:v>
                </c:pt>
                <c:pt idx="191">
                  <c:v>41883</c:v>
                </c:pt>
                <c:pt idx="192">
                  <c:v>41890</c:v>
                </c:pt>
                <c:pt idx="193">
                  <c:v>41897</c:v>
                </c:pt>
                <c:pt idx="194">
                  <c:v>41904</c:v>
                </c:pt>
                <c:pt idx="195">
                  <c:v>41911</c:v>
                </c:pt>
                <c:pt idx="196">
                  <c:v>41918</c:v>
                </c:pt>
                <c:pt idx="197" formatCode="d/mm/yyyy">
                  <c:v>41925</c:v>
                </c:pt>
                <c:pt idx="198" formatCode="d/mm/yyyy">
                  <c:v>41932</c:v>
                </c:pt>
                <c:pt idx="199" formatCode="d/mm/yyyy">
                  <c:v>41939</c:v>
                </c:pt>
                <c:pt idx="200" formatCode="d/mm/yyyy">
                  <c:v>41946</c:v>
                </c:pt>
                <c:pt idx="201" formatCode="d/mm/yyyy">
                  <c:v>41953</c:v>
                </c:pt>
              </c:numCache>
            </c:numRef>
          </c:cat>
          <c:val>
            <c:numRef>
              <c:f>Sheet1!$B$2:$B$203</c:f>
              <c:numCache>
                <c:formatCode>General</c:formatCode>
                <c:ptCount val="202"/>
                <c:pt idx="0">
                  <c:v>2.0270000000000001</c:v>
                </c:pt>
                <c:pt idx="1">
                  <c:v>2.1</c:v>
                </c:pt>
                <c:pt idx="2">
                  <c:v>2.0950000000000002</c:v>
                </c:pt>
                <c:pt idx="3">
                  <c:v>2.1160000000000001</c:v>
                </c:pt>
                <c:pt idx="4">
                  <c:v>2.145</c:v>
                </c:pt>
                <c:pt idx="5">
                  <c:v>2.23</c:v>
                </c:pt>
                <c:pt idx="6">
                  <c:v>2.1890000000000001</c:v>
                </c:pt>
                <c:pt idx="7">
                  <c:v>2.2410000000000001</c:v>
                </c:pt>
                <c:pt idx="8">
                  <c:v>2.27</c:v>
                </c:pt>
                <c:pt idx="9">
                  <c:v>2.2610000000000001</c:v>
                </c:pt>
                <c:pt idx="10">
                  <c:v>2.2800000000000002</c:v>
                </c:pt>
                <c:pt idx="11">
                  <c:v>2.1900000000000004</c:v>
                </c:pt>
                <c:pt idx="12">
                  <c:v>2.25</c:v>
                </c:pt>
                <c:pt idx="13">
                  <c:v>2.39</c:v>
                </c:pt>
                <c:pt idx="14">
                  <c:v>2.4000000000000004</c:v>
                </c:pt>
                <c:pt idx="15">
                  <c:v>2.39</c:v>
                </c:pt>
                <c:pt idx="16">
                  <c:v>2.3600000000000003</c:v>
                </c:pt>
                <c:pt idx="17">
                  <c:v>2.4850000000000003</c:v>
                </c:pt>
                <c:pt idx="18">
                  <c:v>2.31</c:v>
                </c:pt>
                <c:pt idx="19">
                  <c:v>2.3000000000000003</c:v>
                </c:pt>
                <c:pt idx="20">
                  <c:v>2.2600000000000002</c:v>
                </c:pt>
                <c:pt idx="21">
                  <c:v>2.2400000000000002</c:v>
                </c:pt>
                <c:pt idx="22">
                  <c:v>2.2000000000000002</c:v>
                </c:pt>
                <c:pt idx="23">
                  <c:v>2.1</c:v>
                </c:pt>
                <c:pt idx="24">
                  <c:v>2.0500000000000003</c:v>
                </c:pt>
                <c:pt idx="25">
                  <c:v>2.1</c:v>
                </c:pt>
                <c:pt idx="26">
                  <c:v>2.3650000000000002</c:v>
                </c:pt>
                <c:pt idx="27">
                  <c:v>2.1500000000000004</c:v>
                </c:pt>
                <c:pt idx="28">
                  <c:v>2.3350000000000004</c:v>
                </c:pt>
                <c:pt idx="29">
                  <c:v>2.2200000000000002</c:v>
                </c:pt>
                <c:pt idx="30">
                  <c:v>2.3650000000000002</c:v>
                </c:pt>
                <c:pt idx="31">
                  <c:v>2.2250000000000001</c:v>
                </c:pt>
                <c:pt idx="32">
                  <c:v>2.1800000000000002</c:v>
                </c:pt>
                <c:pt idx="33">
                  <c:v>2.1550000000000002</c:v>
                </c:pt>
                <c:pt idx="34">
                  <c:v>2.0300000000000002</c:v>
                </c:pt>
                <c:pt idx="35">
                  <c:v>1.9600000000000002</c:v>
                </c:pt>
                <c:pt idx="36">
                  <c:v>2.0650000000000004</c:v>
                </c:pt>
                <c:pt idx="37">
                  <c:v>1.9300000000000002</c:v>
                </c:pt>
                <c:pt idx="38">
                  <c:v>1.9150000000000003</c:v>
                </c:pt>
                <c:pt idx="39">
                  <c:v>1.8800000000000001</c:v>
                </c:pt>
                <c:pt idx="40">
                  <c:v>1.83</c:v>
                </c:pt>
                <c:pt idx="41">
                  <c:v>1.9300000000000002</c:v>
                </c:pt>
                <c:pt idx="42">
                  <c:v>1.9700000000000002</c:v>
                </c:pt>
                <c:pt idx="43">
                  <c:v>1.9000000000000001</c:v>
                </c:pt>
                <c:pt idx="44">
                  <c:v>2.1550000000000002</c:v>
                </c:pt>
                <c:pt idx="45">
                  <c:v>2.105</c:v>
                </c:pt>
                <c:pt idx="46">
                  <c:v>2.0450000000000004</c:v>
                </c:pt>
                <c:pt idx="47">
                  <c:v>1.9700000000000002</c:v>
                </c:pt>
                <c:pt idx="48">
                  <c:v>2.3250000000000002</c:v>
                </c:pt>
                <c:pt idx="49">
                  <c:v>2.1100000000000003</c:v>
                </c:pt>
                <c:pt idx="50">
                  <c:v>2.12</c:v>
                </c:pt>
                <c:pt idx="51">
                  <c:v>2.3150000000000004</c:v>
                </c:pt>
                <c:pt idx="52">
                  <c:v>2.12</c:v>
                </c:pt>
                <c:pt idx="53">
                  <c:v>2.2450000000000001</c:v>
                </c:pt>
                <c:pt idx="54">
                  <c:v>2.1900000000000004</c:v>
                </c:pt>
                <c:pt idx="55">
                  <c:v>2.5150000000000001</c:v>
                </c:pt>
                <c:pt idx="56">
                  <c:v>2.4550000000000001</c:v>
                </c:pt>
                <c:pt idx="57">
                  <c:v>2.1900000000000004</c:v>
                </c:pt>
                <c:pt idx="58">
                  <c:v>2.4450000000000003</c:v>
                </c:pt>
                <c:pt idx="59">
                  <c:v>2.25</c:v>
                </c:pt>
                <c:pt idx="60">
                  <c:v>2.21</c:v>
                </c:pt>
                <c:pt idx="61">
                  <c:v>2.1500000000000004</c:v>
                </c:pt>
                <c:pt idx="62">
                  <c:v>2.14</c:v>
                </c:pt>
                <c:pt idx="63">
                  <c:v>2.3250000000000002</c:v>
                </c:pt>
                <c:pt idx="64">
                  <c:v>2.1500000000000004</c:v>
                </c:pt>
                <c:pt idx="65">
                  <c:v>2.2950000000000004</c:v>
                </c:pt>
                <c:pt idx="66">
                  <c:v>2.2850000000000001</c:v>
                </c:pt>
                <c:pt idx="67">
                  <c:v>2.2750000000000004</c:v>
                </c:pt>
                <c:pt idx="68">
                  <c:v>2.2550000000000003</c:v>
                </c:pt>
                <c:pt idx="69">
                  <c:v>2.12</c:v>
                </c:pt>
                <c:pt idx="70">
                  <c:v>2.12</c:v>
                </c:pt>
                <c:pt idx="71">
                  <c:v>2.06</c:v>
                </c:pt>
                <c:pt idx="72">
                  <c:v>1.9800000000000002</c:v>
                </c:pt>
                <c:pt idx="73">
                  <c:v>1.9200000000000002</c:v>
                </c:pt>
                <c:pt idx="74">
                  <c:v>1.6800000000000002</c:v>
                </c:pt>
                <c:pt idx="75">
                  <c:v>1.9500000000000002</c:v>
                </c:pt>
                <c:pt idx="76">
                  <c:v>2</c:v>
                </c:pt>
                <c:pt idx="77">
                  <c:v>1.9300000000000002</c:v>
                </c:pt>
                <c:pt idx="78">
                  <c:v>1.81</c:v>
                </c:pt>
                <c:pt idx="79">
                  <c:v>1.85</c:v>
                </c:pt>
                <c:pt idx="80">
                  <c:v>1.9200000000000002</c:v>
                </c:pt>
                <c:pt idx="81">
                  <c:v>1.9100000000000001</c:v>
                </c:pt>
                <c:pt idx="82">
                  <c:v>1.9700000000000002</c:v>
                </c:pt>
                <c:pt idx="83">
                  <c:v>2.0700000000000003</c:v>
                </c:pt>
                <c:pt idx="84">
                  <c:v>2.14</c:v>
                </c:pt>
                <c:pt idx="85">
                  <c:v>2.1500000000000004</c:v>
                </c:pt>
                <c:pt idx="86">
                  <c:v>2.04</c:v>
                </c:pt>
                <c:pt idx="87">
                  <c:v>2.1500000000000004</c:v>
                </c:pt>
                <c:pt idx="88">
                  <c:v>2.21</c:v>
                </c:pt>
                <c:pt idx="89">
                  <c:v>2.23</c:v>
                </c:pt>
                <c:pt idx="90">
                  <c:v>2.1800000000000002</c:v>
                </c:pt>
                <c:pt idx="91">
                  <c:v>2.16</c:v>
                </c:pt>
                <c:pt idx="92">
                  <c:v>2.1700000000000004</c:v>
                </c:pt>
                <c:pt idx="93">
                  <c:v>2.14</c:v>
                </c:pt>
                <c:pt idx="94">
                  <c:v>2.0300000000000002</c:v>
                </c:pt>
                <c:pt idx="95">
                  <c:v>2.0100000000000002</c:v>
                </c:pt>
                <c:pt idx="96">
                  <c:v>2.1100000000000003</c:v>
                </c:pt>
                <c:pt idx="97">
                  <c:v>2.06</c:v>
                </c:pt>
                <c:pt idx="98">
                  <c:v>2.1</c:v>
                </c:pt>
                <c:pt idx="99">
                  <c:v>2.1100000000000003</c:v>
                </c:pt>
                <c:pt idx="100">
                  <c:v>2.0500000000000003</c:v>
                </c:pt>
                <c:pt idx="101">
                  <c:v>2.02</c:v>
                </c:pt>
                <c:pt idx="102">
                  <c:v>1.9100000000000001</c:v>
                </c:pt>
                <c:pt idx="103">
                  <c:v>2.0700000000000003</c:v>
                </c:pt>
                <c:pt idx="104">
                  <c:v>1.9400000000000002</c:v>
                </c:pt>
                <c:pt idx="105">
                  <c:v>2.14</c:v>
                </c:pt>
                <c:pt idx="106">
                  <c:v>2.1100000000000003</c:v>
                </c:pt>
                <c:pt idx="107">
                  <c:v>2.1</c:v>
                </c:pt>
                <c:pt idx="108">
                  <c:v>2.1100000000000003</c:v>
                </c:pt>
                <c:pt idx="109">
                  <c:v>2.1500000000000004</c:v>
                </c:pt>
                <c:pt idx="110">
                  <c:v>2.1700000000000004</c:v>
                </c:pt>
                <c:pt idx="111">
                  <c:v>2.0100000000000002</c:v>
                </c:pt>
                <c:pt idx="112">
                  <c:v>2.1100000000000003</c:v>
                </c:pt>
                <c:pt idx="113">
                  <c:v>2.06</c:v>
                </c:pt>
                <c:pt idx="114">
                  <c:v>2.08</c:v>
                </c:pt>
                <c:pt idx="115">
                  <c:v>2.0500000000000003</c:v>
                </c:pt>
                <c:pt idx="116">
                  <c:v>2.04</c:v>
                </c:pt>
                <c:pt idx="117">
                  <c:v>1.9100000000000001</c:v>
                </c:pt>
                <c:pt idx="118">
                  <c:v>2.0700000000000003</c:v>
                </c:pt>
                <c:pt idx="119">
                  <c:v>2.04</c:v>
                </c:pt>
                <c:pt idx="120">
                  <c:v>1.9800000000000002</c:v>
                </c:pt>
                <c:pt idx="121">
                  <c:v>2.0300000000000002</c:v>
                </c:pt>
                <c:pt idx="122">
                  <c:v>1.9900000000000002</c:v>
                </c:pt>
                <c:pt idx="123">
                  <c:v>1.9800000000000002</c:v>
                </c:pt>
                <c:pt idx="124">
                  <c:v>1.84</c:v>
                </c:pt>
                <c:pt idx="125">
                  <c:v>1.86</c:v>
                </c:pt>
                <c:pt idx="126">
                  <c:v>2</c:v>
                </c:pt>
                <c:pt idx="127">
                  <c:v>1.83</c:v>
                </c:pt>
                <c:pt idx="128">
                  <c:v>1.79</c:v>
                </c:pt>
                <c:pt idx="129">
                  <c:v>1.8800000000000001</c:v>
                </c:pt>
                <c:pt idx="130">
                  <c:v>1.9700000000000002</c:v>
                </c:pt>
                <c:pt idx="131">
                  <c:v>2.06</c:v>
                </c:pt>
                <c:pt idx="132">
                  <c:v>1.9700000000000002</c:v>
                </c:pt>
                <c:pt idx="133">
                  <c:v>1.84</c:v>
                </c:pt>
                <c:pt idx="134">
                  <c:v>1.9300000000000002</c:v>
                </c:pt>
                <c:pt idx="135">
                  <c:v>1.9600000000000002</c:v>
                </c:pt>
                <c:pt idx="136">
                  <c:v>1.9600000000000002</c:v>
                </c:pt>
                <c:pt idx="137">
                  <c:v>2</c:v>
                </c:pt>
                <c:pt idx="138">
                  <c:v>2.0300000000000002</c:v>
                </c:pt>
                <c:pt idx="139">
                  <c:v>1.9500000000000002</c:v>
                </c:pt>
                <c:pt idx="140">
                  <c:v>1.9800000000000002</c:v>
                </c:pt>
                <c:pt idx="141">
                  <c:v>1.9600000000000002</c:v>
                </c:pt>
                <c:pt idx="142">
                  <c:v>1.9500000000000002</c:v>
                </c:pt>
                <c:pt idx="143">
                  <c:v>1.9200000000000002</c:v>
                </c:pt>
                <c:pt idx="144">
                  <c:v>1.8</c:v>
                </c:pt>
                <c:pt idx="145">
                  <c:v>1.9400000000000002</c:v>
                </c:pt>
                <c:pt idx="146">
                  <c:v>1.9300000000000002</c:v>
                </c:pt>
                <c:pt idx="147">
                  <c:v>1.9200000000000002</c:v>
                </c:pt>
                <c:pt idx="148">
                  <c:v>1.8800000000000001</c:v>
                </c:pt>
                <c:pt idx="149">
                  <c:v>1.85</c:v>
                </c:pt>
                <c:pt idx="150">
                  <c:v>1.82</c:v>
                </c:pt>
                <c:pt idx="151">
                  <c:v>1.81</c:v>
                </c:pt>
                <c:pt idx="152">
                  <c:v>1.82</c:v>
                </c:pt>
                <c:pt idx="153">
                  <c:v>1.81</c:v>
                </c:pt>
                <c:pt idx="154">
                  <c:v>1.82</c:v>
                </c:pt>
                <c:pt idx="155">
                  <c:v>1.82</c:v>
                </c:pt>
                <c:pt idx="156">
                  <c:v>1.82</c:v>
                </c:pt>
                <c:pt idx="157">
                  <c:v>1.7000000000000002</c:v>
                </c:pt>
                <c:pt idx="158">
                  <c:v>1.87</c:v>
                </c:pt>
                <c:pt idx="159">
                  <c:v>1.85</c:v>
                </c:pt>
                <c:pt idx="160">
                  <c:v>1.6600000000000001</c:v>
                </c:pt>
                <c:pt idx="161">
                  <c:v>1.79</c:v>
                </c:pt>
                <c:pt idx="162">
                  <c:v>1.7500000000000002</c:v>
                </c:pt>
                <c:pt idx="163">
                  <c:v>1.7700000000000002</c:v>
                </c:pt>
                <c:pt idx="164">
                  <c:v>1.7700000000000002</c:v>
                </c:pt>
                <c:pt idx="165">
                  <c:v>1.7700000000000002</c:v>
                </c:pt>
                <c:pt idx="166">
                  <c:v>1.7400000000000002</c:v>
                </c:pt>
                <c:pt idx="167">
                  <c:v>1.7200000000000002</c:v>
                </c:pt>
                <c:pt idx="168">
                  <c:v>1.56</c:v>
                </c:pt>
                <c:pt idx="169">
                  <c:v>1.7100000000000002</c:v>
                </c:pt>
                <c:pt idx="170">
                  <c:v>1.61</c:v>
                </c:pt>
                <c:pt idx="171">
                  <c:v>1.7400000000000002</c:v>
                </c:pt>
                <c:pt idx="172">
                  <c:v>1.59</c:v>
                </c:pt>
                <c:pt idx="173">
                  <c:v>1.7200000000000002</c:v>
                </c:pt>
                <c:pt idx="174">
                  <c:v>1.59</c:v>
                </c:pt>
                <c:pt idx="175">
                  <c:v>1.7200000000000002</c:v>
                </c:pt>
                <c:pt idx="176">
                  <c:v>1.7200000000000002</c:v>
                </c:pt>
                <c:pt idx="177">
                  <c:v>1.58</c:v>
                </c:pt>
                <c:pt idx="178">
                  <c:v>1.7300000000000002</c:v>
                </c:pt>
                <c:pt idx="179">
                  <c:v>1.6300000000000001</c:v>
                </c:pt>
                <c:pt idx="180">
                  <c:v>1.6700000000000002</c:v>
                </c:pt>
                <c:pt idx="181">
                  <c:v>1.6600000000000001</c:v>
                </c:pt>
                <c:pt idx="182">
                  <c:v>1.7600000000000002</c:v>
                </c:pt>
                <c:pt idx="183">
                  <c:v>1.6600000000000001</c:v>
                </c:pt>
                <c:pt idx="184">
                  <c:v>1.6500000000000001</c:v>
                </c:pt>
                <c:pt idx="185">
                  <c:v>1.6400000000000001</c:v>
                </c:pt>
                <c:pt idx="186">
                  <c:v>1.6400000000000001</c:v>
                </c:pt>
                <c:pt idx="187">
                  <c:v>1.6400000000000001</c:v>
                </c:pt>
                <c:pt idx="188">
                  <c:v>1.54</c:v>
                </c:pt>
                <c:pt idx="189">
                  <c:v>1.4800000000000002</c:v>
                </c:pt>
                <c:pt idx="190">
                  <c:v>1.4500000000000002</c:v>
                </c:pt>
                <c:pt idx="191">
                  <c:v>1.4500000000000002</c:v>
                </c:pt>
                <c:pt idx="192">
                  <c:v>1.57</c:v>
                </c:pt>
                <c:pt idx="193">
                  <c:v>1.52</c:v>
                </c:pt>
                <c:pt idx="194">
                  <c:v>1.4800000000000002</c:v>
                </c:pt>
                <c:pt idx="195">
                  <c:v>1.5037500000000001</c:v>
                </c:pt>
                <c:pt idx="196">
                  <c:v>1.44625</c:v>
                </c:pt>
                <c:pt idx="197">
                  <c:v>1.3719000000000001</c:v>
                </c:pt>
                <c:pt idx="198">
                  <c:v>1.385</c:v>
                </c:pt>
                <c:pt idx="199">
                  <c:v>1.395</c:v>
                </c:pt>
                <c:pt idx="200">
                  <c:v>1.3993500000000001</c:v>
                </c:pt>
                <c:pt idx="201">
                  <c:v>1.3944000000000001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Sheet1!$A$2:$A$203</c:f>
              <c:numCache>
                <c:formatCode>m/d/yyyy</c:formatCode>
                <c:ptCount val="202"/>
                <c:pt idx="0">
                  <c:v>40546</c:v>
                </c:pt>
                <c:pt idx="1">
                  <c:v>40553</c:v>
                </c:pt>
                <c:pt idx="2">
                  <c:v>40560</c:v>
                </c:pt>
                <c:pt idx="3">
                  <c:v>40567</c:v>
                </c:pt>
                <c:pt idx="4">
                  <c:v>40574</c:v>
                </c:pt>
                <c:pt idx="5">
                  <c:v>40581</c:v>
                </c:pt>
                <c:pt idx="6">
                  <c:v>40588</c:v>
                </c:pt>
                <c:pt idx="7">
                  <c:v>40595</c:v>
                </c:pt>
                <c:pt idx="8">
                  <c:v>40602</c:v>
                </c:pt>
                <c:pt idx="9">
                  <c:v>40609</c:v>
                </c:pt>
                <c:pt idx="10">
                  <c:v>40616</c:v>
                </c:pt>
                <c:pt idx="11">
                  <c:v>40623</c:v>
                </c:pt>
                <c:pt idx="12">
                  <c:v>40630</c:v>
                </c:pt>
                <c:pt idx="13">
                  <c:v>40637</c:v>
                </c:pt>
                <c:pt idx="14">
                  <c:v>40644</c:v>
                </c:pt>
                <c:pt idx="15">
                  <c:v>40651</c:v>
                </c:pt>
                <c:pt idx="16">
                  <c:v>40658</c:v>
                </c:pt>
                <c:pt idx="17">
                  <c:v>40665</c:v>
                </c:pt>
                <c:pt idx="18">
                  <c:v>40672</c:v>
                </c:pt>
                <c:pt idx="19">
                  <c:v>40679</c:v>
                </c:pt>
                <c:pt idx="20">
                  <c:v>40686</c:v>
                </c:pt>
                <c:pt idx="21">
                  <c:v>40693</c:v>
                </c:pt>
                <c:pt idx="22">
                  <c:v>40700</c:v>
                </c:pt>
                <c:pt idx="23">
                  <c:v>40707</c:v>
                </c:pt>
                <c:pt idx="24">
                  <c:v>40714</c:v>
                </c:pt>
                <c:pt idx="25">
                  <c:v>40721</c:v>
                </c:pt>
                <c:pt idx="26">
                  <c:v>40728</c:v>
                </c:pt>
                <c:pt idx="27">
                  <c:v>40735</c:v>
                </c:pt>
                <c:pt idx="28">
                  <c:v>40742</c:v>
                </c:pt>
                <c:pt idx="29">
                  <c:v>40749</c:v>
                </c:pt>
                <c:pt idx="30">
                  <c:v>40756</c:v>
                </c:pt>
                <c:pt idx="31">
                  <c:v>40763</c:v>
                </c:pt>
                <c:pt idx="32">
                  <c:v>40770</c:v>
                </c:pt>
                <c:pt idx="33">
                  <c:v>40777</c:v>
                </c:pt>
                <c:pt idx="34">
                  <c:v>40784</c:v>
                </c:pt>
                <c:pt idx="35">
                  <c:v>40791</c:v>
                </c:pt>
                <c:pt idx="36">
                  <c:v>40798</c:v>
                </c:pt>
                <c:pt idx="37">
                  <c:v>40805</c:v>
                </c:pt>
                <c:pt idx="38">
                  <c:v>40812</c:v>
                </c:pt>
                <c:pt idx="39">
                  <c:v>40819</c:v>
                </c:pt>
                <c:pt idx="40">
                  <c:v>40826</c:v>
                </c:pt>
                <c:pt idx="41">
                  <c:v>40833</c:v>
                </c:pt>
                <c:pt idx="42">
                  <c:v>40840</c:v>
                </c:pt>
                <c:pt idx="43">
                  <c:v>40847</c:v>
                </c:pt>
                <c:pt idx="44">
                  <c:v>40854</c:v>
                </c:pt>
                <c:pt idx="45">
                  <c:v>40861</c:v>
                </c:pt>
                <c:pt idx="46">
                  <c:v>40868</c:v>
                </c:pt>
                <c:pt idx="47">
                  <c:v>40875</c:v>
                </c:pt>
                <c:pt idx="48">
                  <c:v>40882</c:v>
                </c:pt>
                <c:pt idx="49">
                  <c:v>40889</c:v>
                </c:pt>
                <c:pt idx="50">
                  <c:v>40896</c:v>
                </c:pt>
                <c:pt idx="51">
                  <c:v>40903</c:v>
                </c:pt>
                <c:pt idx="52">
                  <c:v>40910</c:v>
                </c:pt>
                <c:pt idx="53">
                  <c:v>40917</c:v>
                </c:pt>
                <c:pt idx="54">
                  <c:v>40924</c:v>
                </c:pt>
                <c:pt idx="55">
                  <c:v>40931</c:v>
                </c:pt>
                <c:pt idx="56">
                  <c:v>40938</c:v>
                </c:pt>
                <c:pt idx="57">
                  <c:v>40945</c:v>
                </c:pt>
                <c:pt idx="58">
                  <c:v>40952</c:v>
                </c:pt>
                <c:pt idx="59">
                  <c:v>40959</c:v>
                </c:pt>
                <c:pt idx="60">
                  <c:v>40966</c:v>
                </c:pt>
                <c:pt idx="61">
                  <c:v>40973</c:v>
                </c:pt>
                <c:pt idx="62">
                  <c:v>40980</c:v>
                </c:pt>
                <c:pt idx="63">
                  <c:v>40987</c:v>
                </c:pt>
                <c:pt idx="64">
                  <c:v>40994</c:v>
                </c:pt>
                <c:pt idx="65">
                  <c:v>41001</c:v>
                </c:pt>
                <c:pt idx="66">
                  <c:v>41008</c:v>
                </c:pt>
                <c:pt idx="67">
                  <c:v>41015</c:v>
                </c:pt>
                <c:pt idx="68">
                  <c:v>41022</c:v>
                </c:pt>
                <c:pt idx="69">
                  <c:v>41029</c:v>
                </c:pt>
                <c:pt idx="70">
                  <c:v>41036</c:v>
                </c:pt>
                <c:pt idx="71">
                  <c:v>41043</c:v>
                </c:pt>
                <c:pt idx="72">
                  <c:v>41050</c:v>
                </c:pt>
                <c:pt idx="73">
                  <c:v>41057</c:v>
                </c:pt>
                <c:pt idx="74">
                  <c:v>41064</c:v>
                </c:pt>
                <c:pt idx="75">
                  <c:v>41071</c:v>
                </c:pt>
                <c:pt idx="76">
                  <c:v>41078</c:v>
                </c:pt>
                <c:pt idx="77">
                  <c:v>41085</c:v>
                </c:pt>
                <c:pt idx="78">
                  <c:v>41092</c:v>
                </c:pt>
                <c:pt idx="79">
                  <c:v>41099</c:v>
                </c:pt>
                <c:pt idx="80">
                  <c:v>41106</c:v>
                </c:pt>
                <c:pt idx="81">
                  <c:v>41113</c:v>
                </c:pt>
                <c:pt idx="82">
                  <c:v>41120</c:v>
                </c:pt>
                <c:pt idx="83">
                  <c:v>41127</c:v>
                </c:pt>
                <c:pt idx="84">
                  <c:v>41134</c:v>
                </c:pt>
                <c:pt idx="85">
                  <c:v>41141</c:v>
                </c:pt>
                <c:pt idx="86">
                  <c:v>41148</c:v>
                </c:pt>
                <c:pt idx="87">
                  <c:v>41155</c:v>
                </c:pt>
                <c:pt idx="88">
                  <c:v>41162</c:v>
                </c:pt>
                <c:pt idx="89">
                  <c:v>41169</c:v>
                </c:pt>
                <c:pt idx="90">
                  <c:v>41176</c:v>
                </c:pt>
                <c:pt idx="91">
                  <c:v>41183</c:v>
                </c:pt>
                <c:pt idx="92">
                  <c:v>41190</c:v>
                </c:pt>
                <c:pt idx="93">
                  <c:v>41197</c:v>
                </c:pt>
                <c:pt idx="94">
                  <c:v>41204</c:v>
                </c:pt>
                <c:pt idx="95">
                  <c:v>41211</c:v>
                </c:pt>
                <c:pt idx="96">
                  <c:v>41218</c:v>
                </c:pt>
                <c:pt idx="97">
                  <c:v>41225</c:v>
                </c:pt>
                <c:pt idx="98">
                  <c:v>41232</c:v>
                </c:pt>
                <c:pt idx="99">
                  <c:v>41239</c:v>
                </c:pt>
                <c:pt idx="100">
                  <c:v>41246</c:v>
                </c:pt>
                <c:pt idx="101">
                  <c:v>41253</c:v>
                </c:pt>
                <c:pt idx="102">
                  <c:v>41260</c:v>
                </c:pt>
                <c:pt idx="103">
                  <c:v>41267</c:v>
                </c:pt>
                <c:pt idx="104">
                  <c:v>41274</c:v>
                </c:pt>
                <c:pt idx="105">
                  <c:v>41281</c:v>
                </c:pt>
                <c:pt idx="106">
                  <c:v>41288</c:v>
                </c:pt>
                <c:pt idx="107">
                  <c:v>41295</c:v>
                </c:pt>
                <c:pt idx="108">
                  <c:v>41302</c:v>
                </c:pt>
                <c:pt idx="109">
                  <c:v>41309</c:v>
                </c:pt>
                <c:pt idx="110">
                  <c:v>41316</c:v>
                </c:pt>
                <c:pt idx="111">
                  <c:v>41323</c:v>
                </c:pt>
                <c:pt idx="112">
                  <c:v>41330</c:v>
                </c:pt>
                <c:pt idx="113">
                  <c:v>41337</c:v>
                </c:pt>
                <c:pt idx="114">
                  <c:v>41344</c:v>
                </c:pt>
                <c:pt idx="115">
                  <c:v>41351</c:v>
                </c:pt>
                <c:pt idx="116">
                  <c:v>41358</c:v>
                </c:pt>
                <c:pt idx="117">
                  <c:v>41365</c:v>
                </c:pt>
                <c:pt idx="118">
                  <c:v>41372</c:v>
                </c:pt>
                <c:pt idx="119">
                  <c:v>41379</c:v>
                </c:pt>
                <c:pt idx="120">
                  <c:v>41386</c:v>
                </c:pt>
                <c:pt idx="121">
                  <c:v>41393</c:v>
                </c:pt>
                <c:pt idx="122">
                  <c:v>41400</c:v>
                </c:pt>
                <c:pt idx="123">
                  <c:v>41407</c:v>
                </c:pt>
                <c:pt idx="124">
                  <c:v>41414</c:v>
                </c:pt>
                <c:pt idx="125">
                  <c:v>41421</c:v>
                </c:pt>
                <c:pt idx="126">
                  <c:v>41428</c:v>
                </c:pt>
                <c:pt idx="127">
                  <c:v>41435</c:v>
                </c:pt>
                <c:pt idx="128">
                  <c:v>41442</c:v>
                </c:pt>
                <c:pt idx="129">
                  <c:v>41449</c:v>
                </c:pt>
                <c:pt idx="130">
                  <c:v>41456</c:v>
                </c:pt>
                <c:pt idx="131">
                  <c:v>41463</c:v>
                </c:pt>
                <c:pt idx="132">
                  <c:v>41470</c:v>
                </c:pt>
                <c:pt idx="133">
                  <c:v>41477</c:v>
                </c:pt>
                <c:pt idx="134">
                  <c:v>41484</c:v>
                </c:pt>
                <c:pt idx="135">
                  <c:v>41491</c:v>
                </c:pt>
                <c:pt idx="136">
                  <c:v>41498</c:v>
                </c:pt>
                <c:pt idx="137">
                  <c:v>41505</c:v>
                </c:pt>
                <c:pt idx="138">
                  <c:v>41512</c:v>
                </c:pt>
                <c:pt idx="139">
                  <c:v>41519</c:v>
                </c:pt>
                <c:pt idx="140">
                  <c:v>41526</c:v>
                </c:pt>
                <c:pt idx="141">
                  <c:v>41533</c:v>
                </c:pt>
                <c:pt idx="142">
                  <c:v>41540</c:v>
                </c:pt>
                <c:pt idx="143">
                  <c:v>41547</c:v>
                </c:pt>
                <c:pt idx="144">
                  <c:v>41554</c:v>
                </c:pt>
                <c:pt idx="145">
                  <c:v>41561</c:v>
                </c:pt>
                <c:pt idx="146">
                  <c:v>41568</c:v>
                </c:pt>
                <c:pt idx="147">
                  <c:v>41575</c:v>
                </c:pt>
                <c:pt idx="148">
                  <c:v>41582</c:v>
                </c:pt>
                <c:pt idx="149">
                  <c:v>41589</c:v>
                </c:pt>
                <c:pt idx="150">
                  <c:v>41596</c:v>
                </c:pt>
                <c:pt idx="151">
                  <c:v>41603</c:v>
                </c:pt>
                <c:pt idx="152">
                  <c:v>41610</c:v>
                </c:pt>
                <c:pt idx="153">
                  <c:v>41617</c:v>
                </c:pt>
                <c:pt idx="154">
                  <c:v>41624</c:v>
                </c:pt>
                <c:pt idx="155">
                  <c:v>41631</c:v>
                </c:pt>
                <c:pt idx="156">
                  <c:v>41638</c:v>
                </c:pt>
                <c:pt idx="157">
                  <c:v>41645</c:v>
                </c:pt>
                <c:pt idx="158">
                  <c:v>41652</c:v>
                </c:pt>
                <c:pt idx="159">
                  <c:v>41659</c:v>
                </c:pt>
                <c:pt idx="160">
                  <c:v>41666</c:v>
                </c:pt>
                <c:pt idx="161">
                  <c:v>41673</c:v>
                </c:pt>
                <c:pt idx="162">
                  <c:v>41680</c:v>
                </c:pt>
                <c:pt idx="163">
                  <c:v>41687</c:v>
                </c:pt>
                <c:pt idx="164">
                  <c:v>41694</c:v>
                </c:pt>
                <c:pt idx="165">
                  <c:v>41701</c:v>
                </c:pt>
                <c:pt idx="166">
                  <c:v>41708</c:v>
                </c:pt>
                <c:pt idx="167">
                  <c:v>41715</c:v>
                </c:pt>
                <c:pt idx="168">
                  <c:v>41722</c:v>
                </c:pt>
                <c:pt idx="169">
                  <c:v>41729</c:v>
                </c:pt>
                <c:pt idx="170">
                  <c:v>41736</c:v>
                </c:pt>
                <c:pt idx="171">
                  <c:v>41743</c:v>
                </c:pt>
                <c:pt idx="172">
                  <c:v>41750</c:v>
                </c:pt>
                <c:pt idx="173">
                  <c:v>41757</c:v>
                </c:pt>
                <c:pt idx="174">
                  <c:v>41764</c:v>
                </c:pt>
                <c:pt idx="175">
                  <c:v>41771</c:v>
                </c:pt>
                <c:pt idx="176">
                  <c:v>41778</c:v>
                </c:pt>
                <c:pt idx="177">
                  <c:v>41785</c:v>
                </c:pt>
                <c:pt idx="178">
                  <c:v>41792</c:v>
                </c:pt>
                <c:pt idx="179">
                  <c:v>41799</c:v>
                </c:pt>
                <c:pt idx="180">
                  <c:v>41806</c:v>
                </c:pt>
                <c:pt idx="181">
                  <c:v>41813</c:v>
                </c:pt>
                <c:pt idx="182">
                  <c:v>41820</c:v>
                </c:pt>
                <c:pt idx="183">
                  <c:v>41827</c:v>
                </c:pt>
                <c:pt idx="184">
                  <c:v>41834</c:v>
                </c:pt>
                <c:pt idx="185">
                  <c:v>41841</c:v>
                </c:pt>
                <c:pt idx="186">
                  <c:v>41848</c:v>
                </c:pt>
                <c:pt idx="187">
                  <c:v>41855</c:v>
                </c:pt>
                <c:pt idx="188">
                  <c:v>41862</c:v>
                </c:pt>
                <c:pt idx="189">
                  <c:v>41869</c:v>
                </c:pt>
                <c:pt idx="190">
                  <c:v>41876</c:v>
                </c:pt>
                <c:pt idx="191">
                  <c:v>41883</c:v>
                </c:pt>
                <c:pt idx="192">
                  <c:v>41890</c:v>
                </c:pt>
                <c:pt idx="193">
                  <c:v>41897</c:v>
                </c:pt>
                <c:pt idx="194">
                  <c:v>41904</c:v>
                </c:pt>
                <c:pt idx="195">
                  <c:v>41911</c:v>
                </c:pt>
                <c:pt idx="196">
                  <c:v>41918</c:v>
                </c:pt>
                <c:pt idx="197" formatCode="d/mm/yyyy">
                  <c:v>41925</c:v>
                </c:pt>
                <c:pt idx="198" formatCode="d/mm/yyyy">
                  <c:v>41932</c:v>
                </c:pt>
                <c:pt idx="199" formatCode="d/mm/yyyy">
                  <c:v>41939</c:v>
                </c:pt>
                <c:pt idx="200" formatCode="d/mm/yyyy">
                  <c:v>41946</c:v>
                </c:pt>
                <c:pt idx="201" formatCode="d/mm/yyyy">
                  <c:v>41953</c:v>
                </c:pt>
              </c:numCache>
            </c:numRef>
          </c:cat>
          <c:val>
            <c:numRef>
              <c:f>Sheet1!$D$2:$D$203</c:f>
              <c:numCache>
                <c:formatCode>General</c:formatCode>
                <c:ptCount val="202"/>
                <c:pt idx="0">
                  <c:v>2.6100000000000003</c:v>
                </c:pt>
                <c:pt idx="1">
                  <c:v>2.6700000000000004</c:v>
                </c:pt>
                <c:pt idx="2">
                  <c:v>2.6500000000000004</c:v>
                </c:pt>
                <c:pt idx="3">
                  <c:v>2.6050000000000004</c:v>
                </c:pt>
                <c:pt idx="4">
                  <c:v>2.68</c:v>
                </c:pt>
                <c:pt idx="5">
                  <c:v>2.6900000000000004</c:v>
                </c:pt>
                <c:pt idx="6">
                  <c:v>2.6350000000000002</c:v>
                </c:pt>
                <c:pt idx="7">
                  <c:v>2.7300000000000004</c:v>
                </c:pt>
                <c:pt idx="8">
                  <c:v>2.7250000000000001</c:v>
                </c:pt>
                <c:pt idx="9">
                  <c:v>2.85</c:v>
                </c:pt>
                <c:pt idx="10">
                  <c:v>2.74</c:v>
                </c:pt>
                <c:pt idx="11">
                  <c:v>2.7430000000000003</c:v>
                </c:pt>
                <c:pt idx="12">
                  <c:v>2.7250000000000001</c:v>
                </c:pt>
                <c:pt idx="13">
                  <c:v>2.77</c:v>
                </c:pt>
                <c:pt idx="14">
                  <c:v>2.89</c:v>
                </c:pt>
                <c:pt idx="15">
                  <c:v>2.8400000000000003</c:v>
                </c:pt>
                <c:pt idx="16">
                  <c:v>2.83</c:v>
                </c:pt>
                <c:pt idx="17">
                  <c:v>2.8280000000000003</c:v>
                </c:pt>
                <c:pt idx="18">
                  <c:v>2.79</c:v>
                </c:pt>
                <c:pt idx="19">
                  <c:v>2.6950000000000003</c:v>
                </c:pt>
                <c:pt idx="20">
                  <c:v>2.6500000000000004</c:v>
                </c:pt>
                <c:pt idx="21">
                  <c:v>2.7</c:v>
                </c:pt>
                <c:pt idx="22">
                  <c:v>2.7100000000000004</c:v>
                </c:pt>
                <c:pt idx="23">
                  <c:v>2.64</c:v>
                </c:pt>
                <c:pt idx="24">
                  <c:v>2.6380000000000003</c:v>
                </c:pt>
                <c:pt idx="25">
                  <c:v>2.6950000000000003</c:v>
                </c:pt>
                <c:pt idx="26">
                  <c:v>2.83</c:v>
                </c:pt>
                <c:pt idx="27">
                  <c:v>2.7050000000000001</c:v>
                </c:pt>
                <c:pt idx="28">
                  <c:v>2.77</c:v>
                </c:pt>
                <c:pt idx="29">
                  <c:v>2.8550000000000004</c:v>
                </c:pt>
                <c:pt idx="30">
                  <c:v>2.7650000000000001</c:v>
                </c:pt>
                <c:pt idx="31">
                  <c:v>2.62</c:v>
                </c:pt>
                <c:pt idx="32">
                  <c:v>2.6350000000000002</c:v>
                </c:pt>
                <c:pt idx="33">
                  <c:v>2.4550000000000001</c:v>
                </c:pt>
                <c:pt idx="34">
                  <c:v>2.4400000000000004</c:v>
                </c:pt>
                <c:pt idx="35">
                  <c:v>2.41</c:v>
                </c:pt>
                <c:pt idx="36">
                  <c:v>2.33</c:v>
                </c:pt>
                <c:pt idx="37">
                  <c:v>2.31</c:v>
                </c:pt>
                <c:pt idx="38">
                  <c:v>2.25</c:v>
                </c:pt>
                <c:pt idx="39">
                  <c:v>2.1750000000000003</c:v>
                </c:pt>
                <c:pt idx="40">
                  <c:v>2.3600000000000003</c:v>
                </c:pt>
                <c:pt idx="41">
                  <c:v>2.27</c:v>
                </c:pt>
                <c:pt idx="42">
                  <c:v>2.3290000000000002</c:v>
                </c:pt>
                <c:pt idx="43">
                  <c:v>2.4390000000000001</c:v>
                </c:pt>
                <c:pt idx="44">
                  <c:v>2.4360000000000004</c:v>
                </c:pt>
                <c:pt idx="45">
                  <c:v>2.4510000000000001</c:v>
                </c:pt>
                <c:pt idx="46">
                  <c:v>2.2890000000000001</c:v>
                </c:pt>
                <c:pt idx="47">
                  <c:v>2.3310000000000004</c:v>
                </c:pt>
                <c:pt idx="48">
                  <c:v>2.395</c:v>
                </c:pt>
                <c:pt idx="49">
                  <c:v>2.3940000000000001</c:v>
                </c:pt>
                <c:pt idx="50">
                  <c:v>2.2990000000000004</c:v>
                </c:pt>
                <c:pt idx="51">
                  <c:v>2.3610000000000002</c:v>
                </c:pt>
                <c:pt idx="52">
                  <c:v>2.3090000000000002</c:v>
                </c:pt>
                <c:pt idx="53">
                  <c:v>2.3840000000000003</c:v>
                </c:pt>
                <c:pt idx="54">
                  <c:v>2.3340000000000001</c:v>
                </c:pt>
                <c:pt idx="55">
                  <c:v>2.4580000000000002</c:v>
                </c:pt>
                <c:pt idx="56">
                  <c:v>2.5310000000000001</c:v>
                </c:pt>
                <c:pt idx="57">
                  <c:v>2.6050000000000004</c:v>
                </c:pt>
                <c:pt idx="58">
                  <c:v>2.5900000000000003</c:v>
                </c:pt>
                <c:pt idx="59">
                  <c:v>2.6680000000000001</c:v>
                </c:pt>
                <c:pt idx="60">
                  <c:v>2.665</c:v>
                </c:pt>
                <c:pt idx="61">
                  <c:v>2.5990000000000002</c:v>
                </c:pt>
                <c:pt idx="62">
                  <c:v>2.633</c:v>
                </c:pt>
                <c:pt idx="63">
                  <c:v>2.7290000000000001</c:v>
                </c:pt>
                <c:pt idx="64">
                  <c:v>2.68</c:v>
                </c:pt>
                <c:pt idx="65">
                  <c:v>2.6480000000000001</c:v>
                </c:pt>
                <c:pt idx="66">
                  <c:v>2.6090000000000004</c:v>
                </c:pt>
                <c:pt idx="67">
                  <c:v>2.5850000000000004</c:v>
                </c:pt>
                <c:pt idx="68">
                  <c:v>2.5720000000000001</c:v>
                </c:pt>
                <c:pt idx="69">
                  <c:v>2.6060000000000003</c:v>
                </c:pt>
                <c:pt idx="70">
                  <c:v>2.6060000000000003</c:v>
                </c:pt>
                <c:pt idx="71">
                  <c:v>2.5190000000000001</c:v>
                </c:pt>
                <c:pt idx="72">
                  <c:v>2.4640000000000004</c:v>
                </c:pt>
                <c:pt idx="73">
                  <c:v>2.4900000000000002</c:v>
                </c:pt>
                <c:pt idx="74">
                  <c:v>2.4500000000000002</c:v>
                </c:pt>
                <c:pt idx="75">
                  <c:v>2.48</c:v>
                </c:pt>
                <c:pt idx="76">
                  <c:v>2.4500000000000002</c:v>
                </c:pt>
                <c:pt idx="77">
                  <c:v>2.3800000000000003</c:v>
                </c:pt>
                <c:pt idx="78">
                  <c:v>2.4200000000000004</c:v>
                </c:pt>
                <c:pt idx="79">
                  <c:v>2.423</c:v>
                </c:pt>
                <c:pt idx="80">
                  <c:v>2.3940000000000001</c:v>
                </c:pt>
                <c:pt idx="81">
                  <c:v>2.3980000000000001</c:v>
                </c:pt>
                <c:pt idx="82">
                  <c:v>2.4200000000000004</c:v>
                </c:pt>
                <c:pt idx="83">
                  <c:v>2.4500000000000002</c:v>
                </c:pt>
                <c:pt idx="84">
                  <c:v>2.5140000000000002</c:v>
                </c:pt>
                <c:pt idx="85">
                  <c:v>2.5090000000000003</c:v>
                </c:pt>
                <c:pt idx="86">
                  <c:v>2.5500000000000003</c:v>
                </c:pt>
                <c:pt idx="87">
                  <c:v>2.5340000000000003</c:v>
                </c:pt>
                <c:pt idx="88">
                  <c:v>2.6130000000000004</c:v>
                </c:pt>
                <c:pt idx="89">
                  <c:v>2.919</c:v>
                </c:pt>
                <c:pt idx="90">
                  <c:v>2.7080000000000002</c:v>
                </c:pt>
                <c:pt idx="91">
                  <c:v>2.6630000000000003</c:v>
                </c:pt>
                <c:pt idx="92">
                  <c:v>2.7280000000000002</c:v>
                </c:pt>
                <c:pt idx="93">
                  <c:v>2.72</c:v>
                </c:pt>
                <c:pt idx="94">
                  <c:v>2.7450000000000001</c:v>
                </c:pt>
                <c:pt idx="95">
                  <c:v>2.7290000000000001</c:v>
                </c:pt>
                <c:pt idx="96">
                  <c:v>2.7430000000000003</c:v>
                </c:pt>
                <c:pt idx="97">
                  <c:v>2.6930000000000001</c:v>
                </c:pt>
                <c:pt idx="98">
                  <c:v>2.6780000000000004</c:v>
                </c:pt>
                <c:pt idx="99">
                  <c:v>2.6750000000000003</c:v>
                </c:pt>
                <c:pt idx="100">
                  <c:v>2.7100000000000004</c:v>
                </c:pt>
                <c:pt idx="101">
                  <c:v>2.7760000000000002</c:v>
                </c:pt>
                <c:pt idx="102">
                  <c:v>2.7330000000000001</c:v>
                </c:pt>
                <c:pt idx="103">
                  <c:v>2.7490000000000001</c:v>
                </c:pt>
                <c:pt idx="104">
                  <c:v>2.74</c:v>
                </c:pt>
                <c:pt idx="105">
                  <c:v>2.7490000000000001</c:v>
                </c:pt>
                <c:pt idx="106">
                  <c:v>2.7460000000000004</c:v>
                </c:pt>
                <c:pt idx="107">
                  <c:v>2.7490000000000001</c:v>
                </c:pt>
                <c:pt idx="108">
                  <c:v>2.7650000000000001</c:v>
                </c:pt>
                <c:pt idx="109">
                  <c:v>2.8280000000000003</c:v>
                </c:pt>
                <c:pt idx="110">
                  <c:v>2.81</c:v>
                </c:pt>
                <c:pt idx="111">
                  <c:v>2.798</c:v>
                </c:pt>
                <c:pt idx="112">
                  <c:v>2.7830000000000004</c:v>
                </c:pt>
                <c:pt idx="113">
                  <c:v>2.7800000000000002</c:v>
                </c:pt>
                <c:pt idx="114">
                  <c:v>2.8080000000000003</c:v>
                </c:pt>
                <c:pt idx="115">
                  <c:v>2.7960000000000003</c:v>
                </c:pt>
                <c:pt idx="116">
                  <c:v>2.778</c:v>
                </c:pt>
                <c:pt idx="117">
                  <c:v>2.7560000000000002</c:v>
                </c:pt>
                <c:pt idx="118">
                  <c:v>2.7270000000000003</c:v>
                </c:pt>
                <c:pt idx="119">
                  <c:v>2.6640000000000001</c:v>
                </c:pt>
                <c:pt idx="120">
                  <c:v>2.6080000000000001</c:v>
                </c:pt>
                <c:pt idx="121">
                  <c:v>2.625</c:v>
                </c:pt>
                <c:pt idx="122">
                  <c:v>2.5570000000000004</c:v>
                </c:pt>
                <c:pt idx="123">
                  <c:v>2.62</c:v>
                </c:pt>
                <c:pt idx="124">
                  <c:v>2.54</c:v>
                </c:pt>
                <c:pt idx="125">
                  <c:v>2.5300000000000002</c:v>
                </c:pt>
                <c:pt idx="126">
                  <c:v>2.528</c:v>
                </c:pt>
                <c:pt idx="127">
                  <c:v>2.48</c:v>
                </c:pt>
                <c:pt idx="128">
                  <c:v>2.4480000000000004</c:v>
                </c:pt>
                <c:pt idx="129">
                  <c:v>2.3310000000000004</c:v>
                </c:pt>
                <c:pt idx="130">
                  <c:v>2.4290000000000003</c:v>
                </c:pt>
                <c:pt idx="131">
                  <c:v>2.488</c:v>
                </c:pt>
                <c:pt idx="132">
                  <c:v>2.4910000000000001</c:v>
                </c:pt>
                <c:pt idx="133">
                  <c:v>2.415</c:v>
                </c:pt>
                <c:pt idx="134">
                  <c:v>2.4830000000000001</c:v>
                </c:pt>
                <c:pt idx="135">
                  <c:v>2.4900000000000002</c:v>
                </c:pt>
                <c:pt idx="136">
                  <c:v>2.4900000000000002</c:v>
                </c:pt>
                <c:pt idx="137">
                  <c:v>2.4900000000000002</c:v>
                </c:pt>
                <c:pt idx="138">
                  <c:v>2.4700000000000002</c:v>
                </c:pt>
                <c:pt idx="139">
                  <c:v>2.4700000000000002</c:v>
                </c:pt>
                <c:pt idx="140">
                  <c:v>2.4700000000000002</c:v>
                </c:pt>
                <c:pt idx="141">
                  <c:v>2.4700000000000002</c:v>
                </c:pt>
                <c:pt idx="142">
                  <c:v>2.6010000000000004</c:v>
                </c:pt>
                <c:pt idx="143">
                  <c:v>2.5260000000000002</c:v>
                </c:pt>
                <c:pt idx="144">
                  <c:v>2.5640000000000001</c:v>
                </c:pt>
                <c:pt idx="145">
                  <c:v>2.5570000000000004</c:v>
                </c:pt>
                <c:pt idx="146">
                  <c:v>2.5190000000000001</c:v>
                </c:pt>
                <c:pt idx="147">
                  <c:v>2.5270000000000001</c:v>
                </c:pt>
                <c:pt idx="148">
                  <c:v>2.48</c:v>
                </c:pt>
                <c:pt idx="149">
                  <c:v>2.5150000000000001</c:v>
                </c:pt>
                <c:pt idx="150">
                  <c:v>2.508</c:v>
                </c:pt>
                <c:pt idx="151">
                  <c:v>2.5090000000000003</c:v>
                </c:pt>
                <c:pt idx="152">
                  <c:v>2.4810000000000003</c:v>
                </c:pt>
                <c:pt idx="153">
                  <c:v>2.4540000000000002</c:v>
                </c:pt>
                <c:pt idx="154">
                  <c:v>2.5110000000000001</c:v>
                </c:pt>
                <c:pt idx="155">
                  <c:v>2.4970000000000003</c:v>
                </c:pt>
                <c:pt idx="156">
                  <c:v>2.54</c:v>
                </c:pt>
                <c:pt idx="157">
                  <c:v>2.56</c:v>
                </c:pt>
                <c:pt idx="158">
                  <c:v>2.5530000000000004</c:v>
                </c:pt>
                <c:pt idx="159">
                  <c:v>2.5430000000000001</c:v>
                </c:pt>
                <c:pt idx="160">
                  <c:v>2.4890000000000003</c:v>
                </c:pt>
                <c:pt idx="161">
                  <c:v>2.5010000000000003</c:v>
                </c:pt>
                <c:pt idx="162">
                  <c:v>2.5300000000000002</c:v>
                </c:pt>
                <c:pt idx="163">
                  <c:v>2.4940000000000002</c:v>
                </c:pt>
                <c:pt idx="164">
                  <c:v>2.4850000000000003</c:v>
                </c:pt>
                <c:pt idx="165">
                  <c:v>2.492</c:v>
                </c:pt>
                <c:pt idx="166">
                  <c:v>2.5270000000000001</c:v>
                </c:pt>
                <c:pt idx="167">
                  <c:v>2.4860000000000002</c:v>
                </c:pt>
                <c:pt idx="168">
                  <c:v>2.4670000000000001</c:v>
                </c:pt>
                <c:pt idx="169">
                  <c:v>2.4500000000000002</c:v>
                </c:pt>
                <c:pt idx="170">
                  <c:v>2.4410000000000003</c:v>
                </c:pt>
                <c:pt idx="171">
                  <c:v>2.4480000000000004</c:v>
                </c:pt>
                <c:pt idx="172">
                  <c:v>2.4990000000000001</c:v>
                </c:pt>
                <c:pt idx="173">
                  <c:v>2.5010000000000003</c:v>
                </c:pt>
                <c:pt idx="174">
                  <c:v>2.5020000000000002</c:v>
                </c:pt>
                <c:pt idx="175">
                  <c:v>2.5020000000000002</c:v>
                </c:pt>
                <c:pt idx="176">
                  <c:v>2.4640000000000004</c:v>
                </c:pt>
                <c:pt idx="177">
                  <c:v>2.4770000000000003</c:v>
                </c:pt>
                <c:pt idx="178">
                  <c:v>2.5010000000000003</c:v>
                </c:pt>
                <c:pt idx="179">
                  <c:v>2.5170000000000003</c:v>
                </c:pt>
                <c:pt idx="180">
                  <c:v>2.4970000000000003</c:v>
                </c:pt>
                <c:pt idx="181">
                  <c:v>2.62</c:v>
                </c:pt>
                <c:pt idx="182">
                  <c:v>2.6040000000000001</c:v>
                </c:pt>
                <c:pt idx="183">
                  <c:v>2.6140000000000003</c:v>
                </c:pt>
                <c:pt idx="184">
                  <c:v>2.6160000000000001</c:v>
                </c:pt>
                <c:pt idx="185">
                  <c:v>2.6140000000000003</c:v>
                </c:pt>
                <c:pt idx="186">
                  <c:v>2.5960000000000001</c:v>
                </c:pt>
                <c:pt idx="187">
                  <c:v>2.5720000000000001</c:v>
                </c:pt>
                <c:pt idx="188">
                  <c:v>2.5900000000000003</c:v>
                </c:pt>
                <c:pt idx="189">
                  <c:v>2.5260000000000002</c:v>
                </c:pt>
                <c:pt idx="190">
                  <c:v>2.488</c:v>
                </c:pt>
                <c:pt idx="191">
                  <c:v>2.4680000000000004</c:v>
                </c:pt>
                <c:pt idx="192">
                  <c:v>2.4610000000000003</c:v>
                </c:pt>
                <c:pt idx="193">
                  <c:v>2.4590000000000001</c:v>
                </c:pt>
                <c:pt idx="194">
                  <c:v>2.33</c:v>
                </c:pt>
                <c:pt idx="195">
                  <c:v>2.294</c:v>
                </c:pt>
                <c:pt idx="196">
                  <c:v>2.278</c:v>
                </c:pt>
                <c:pt idx="197">
                  <c:v>2.2930000000000001</c:v>
                </c:pt>
                <c:pt idx="198">
                  <c:v>2.242</c:v>
                </c:pt>
                <c:pt idx="199">
                  <c:v>2.226</c:v>
                </c:pt>
                <c:pt idx="200">
                  <c:v>2.2810000000000001</c:v>
                </c:pt>
                <c:pt idx="201">
                  <c:v>2.2870000000000004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02336"/>
        <c:axId val="154387968"/>
      </c:lineChart>
      <c:dateAx>
        <c:axId val="154302336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000"/>
            </a:pPr>
            <a:endParaRPr lang="nl-BE"/>
          </a:p>
        </c:txPr>
        <c:crossAx val="154387968"/>
        <c:crossesAt val="2"/>
        <c:auto val="1"/>
        <c:lblOffset val="100"/>
        <c:baseTimeUnit val="days"/>
        <c:majorUnit val="3"/>
        <c:majorTimeUnit val="months"/>
        <c:minorUnit val="3"/>
        <c:minorTimeUnit val="months"/>
      </c:dateAx>
      <c:valAx>
        <c:axId val="154387968"/>
        <c:scaling>
          <c:orientation val="minMax"/>
          <c:max val="3"/>
          <c:min val="1.2"/>
        </c:scaling>
        <c:delete val="0"/>
        <c:axPos val="l"/>
        <c:numFmt formatCode="#,##0.0" sourceLinked="0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/>
            </a:pPr>
            <a:endParaRPr lang="nl-BE"/>
          </a:p>
        </c:txPr>
        <c:crossAx val="154302336"/>
        <c:crosses val="autoZero"/>
        <c:crossBetween val="between"/>
        <c:majorUnit val="0.4"/>
      </c:valAx>
    </c:plotArea>
    <c:legend>
      <c:legendPos val="r"/>
      <c:layout>
        <c:manualLayout>
          <c:xMode val="edge"/>
          <c:yMode val="edge"/>
          <c:x val="9.7701066105074244E-2"/>
          <c:y val="0.60023359589425274"/>
          <c:w val="0.30188079475317597"/>
          <c:h val="0.15134387977674901"/>
        </c:manualLayout>
      </c:layout>
      <c:overlay val="0"/>
      <c:txPr>
        <a:bodyPr/>
        <a:lstStyle/>
        <a:p>
          <a:pPr>
            <a:defRPr lang="en-GB"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chemeClr val="tx2"/>
          </a:solidFill>
        </a:defRPr>
      </a:pPr>
      <a:endParaRPr lang="nl-B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lang="en-GB">
                <a:solidFill>
                  <a:schemeClr val="tx2"/>
                </a:solidFill>
              </a:defRPr>
            </a:pPr>
            <a:r>
              <a:rPr lang="en-GB" sz="1400" dirty="0" smtClean="0">
                <a:solidFill>
                  <a:schemeClr val="tx2"/>
                </a:solidFill>
              </a:rPr>
              <a:t>Variation </a:t>
            </a:r>
            <a:r>
              <a:rPr lang="en-GB" sz="1400" dirty="0" err="1" smtClean="0">
                <a:solidFill>
                  <a:schemeClr val="tx2"/>
                </a:solidFill>
              </a:rPr>
              <a:t>annuelle</a:t>
            </a:r>
            <a:r>
              <a:rPr lang="en-GB" sz="1400" dirty="0" smtClean="0">
                <a:solidFill>
                  <a:schemeClr val="tx2"/>
                </a:solidFill>
              </a:rPr>
              <a:t> des prix à la </a:t>
            </a:r>
            <a:r>
              <a:rPr lang="en-GB" sz="1400" dirty="0" err="1" smtClean="0">
                <a:solidFill>
                  <a:schemeClr val="tx2"/>
                </a:solidFill>
              </a:rPr>
              <a:t>consommation</a:t>
            </a:r>
            <a:r>
              <a:rPr lang="en-GB" sz="1400" baseline="0" dirty="0" smtClean="0">
                <a:solidFill>
                  <a:schemeClr val="tx2"/>
                </a:solidFill>
              </a:rPr>
              <a:t>  </a:t>
            </a:r>
            <a:r>
              <a:rPr lang="en-GB" sz="1200" b="0" dirty="0" smtClean="0">
                <a:solidFill>
                  <a:schemeClr val="tx2"/>
                </a:solidFill>
              </a:rPr>
              <a:t>(en %</a:t>
            </a:r>
            <a:r>
              <a:rPr lang="en-GB" sz="1200" b="0" baseline="0" dirty="0" smtClean="0">
                <a:solidFill>
                  <a:schemeClr val="tx2"/>
                </a:solidFill>
              </a:rPr>
              <a:t>)</a:t>
            </a:r>
            <a:endParaRPr lang="en-GB" sz="12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1989501166537049"/>
          <c:y val="7.46889668509054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05830665279614"/>
          <c:y val="0.13673715057273741"/>
          <c:w val="0.83940102885393697"/>
          <c:h val="0.410921355960448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Sheet1!$A$2:$A$47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Sheet1!$D$2:$D$47</c:f>
              <c:numCache>
                <c:formatCode>General</c:formatCode>
                <c:ptCount val="46"/>
                <c:pt idx="0">
                  <c:v>1.6627886658144186</c:v>
                </c:pt>
                <c:pt idx="1">
                  <c:v>2.101256150719677</c:v>
                </c:pt>
                <c:pt idx="2">
                  <c:v>2.6000322127884834</c:v>
                </c:pt>
                <c:pt idx="3">
                  <c:v>3.0730163403503541</c:v>
                </c:pt>
                <c:pt idx="4">
                  <c:v>3.5062287447250151</c:v>
                </c:pt>
                <c:pt idx="5">
                  <c:v>3.5460340106312049</c:v>
                </c:pt>
                <c:pt idx="6">
                  <c:v>3.6182049550480766</c:v>
                </c:pt>
                <c:pt idx="7">
                  <c:v>3.7323633561455294</c:v>
                </c:pt>
                <c:pt idx="8">
                  <c:v>3.8450437738511312</c:v>
                </c:pt>
                <c:pt idx="9">
                  <c:v>3.5324895901818865</c:v>
                </c:pt>
                <c:pt idx="10">
                  <c:v>3.4580767408810997</c:v>
                </c:pt>
                <c:pt idx="11">
                  <c:v>3.0194568062530402</c:v>
                </c:pt>
                <c:pt idx="12">
                  <c:v>2.9780805312056069</c:v>
                </c:pt>
                <c:pt idx="13">
                  <c:v>2.8501100010819735</c:v>
                </c:pt>
                <c:pt idx="14">
                  <c:v>2.5911058285304156</c:v>
                </c:pt>
                <c:pt idx="15">
                  <c:v>2.288713535901743</c:v>
                </c:pt>
                <c:pt idx="16">
                  <c:v>1.7633092949430385</c:v>
                </c:pt>
                <c:pt idx="17">
                  <c:v>1.7045202008978189</c:v>
                </c:pt>
                <c:pt idx="18">
                  <c:v>1.4302625103634226</c:v>
                </c:pt>
                <c:pt idx="19">
                  <c:v>1.6816346744845223</c:v>
                </c:pt>
                <c:pt idx="20">
                  <c:v>1.9464076162241772</c:v>
                </c:pt>
                <c:pt idx="21">
                  <c:v>2.1568964680875435</c:v>
                </c:pt>
                <c:pt idx="22">
                  <c:v>1.7848337559876137</c:v>
                </c:pt>
                <c:pt idx="23">
                  <c:v>1.7640349988771176</c:v>
                </c:pt>
                <c:pt idx="24">
                  <c:v>1.6054219778095957</c:v>
                </c:pt>
                <c:pt idx="25">
                  <c:v>1.9553954185624445</c:v>
                </c:pt>
                <c:pt idx="26">
                  <c:v>1.4615357711208032</c:v>
                </c:pt>
                <c:pt idx="27">
                  <c:v>1.1008621893325854</c:v>
                </c:pt>
                <c:pt idx="28">
                  <c:v>1.4155642159346948</c:v>
                </c:pt>
                <c:pt idx="29">
                  <c:v>1.763356276630601</c:v>
                </c:pt>
                <c:pt idx="30">
                  <c:v>1.9551619685373334</c:v>
                </c:pt>
                <c:pt idx="31">
                  <c:v>1.5137941831338653</c:v>
                </c:pt>
                <c:pt idx="32">
                  <c:v>1.1497883904693307</c:v>
                </c:pt>
                <c:pt idx="33">
                  <c:v>0.91948267228427749</c:v>
                </c:pt>
                <c:pt idx="34">
                  <c:v>1.2297244690514297</c:v>
                </c:pt>
                <c:pt idx="35">
                  <c:v>1.5123388677579674</c:v>
                </c:pt>
                <c:pt idx="36">
                  <c:v>1.5614665335183631</c:v>
                </c:pt>
                <c:pt idx="37">
                  <c:v>1.1049058680389745</c:v>
                </c:pt>
                <c:pt idx="38">
                  <c:v>1.5361413336205887</c:v>
                </c:pt>
                <c:pt idx="39">
                  <c:v>1.9623921590629756</c:v>
                </c:pt>
                <c:pt idx="40">
                  <c:v>2.1363581534007636</c:v>
                </c:pt>
                <c:pt idx="41">
                  <c:v>2.0754960061839745</c:v>
                </c:pt>
                <c:pt idx="42">
                  <c:v>1.9965530842179113</c:v>
                </c:pt>
                <c:pt idx="43">
                  <c:v>1.711411839799859</c:v>
                </c:pt>
                <c:pt idx="44">
                  <c:v>1.6642209606277047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Sheet1!$A$2:$A$47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Sheet1!$E$2:$E$47</c:f>
              <c:numCache>
                <c:formatCode>General</c:formatCode>
                <c:ptCount val="46"/>
                <c:pt idx="0">
                  <c:v>2.315029169367544</c:v>
                </c:pt>
                <c:pt idx="1">
                  <c:v>2.4277670082156533</c:v>
                </c:pt>
                <c:pt idx="2">
                  <c:v>2.6750661919108909</c:v>
                </c:pt>
                <c:pt idx="3">
                  <c:v>2.8277868703400655</c:v>
                </c:pt>
                <c:pt idx="4">
                  <c:v>2.7157129881925535</c:v>
                </c:pt>
                <c:pt idx="5">
                  <c:v>2.7066303360581134</c:v>
                </c:pt>
                <c:pt idx="6">
                  <c:v>2.5631670163276388</c:v>
                </c:pt>
                <c:pt idx="7">
                  <c:v>2.5489303595812363</c:v>
                </c:pt>
                <c:pt idx="8">
                  <c:v>2.9766766494237151</c:v>
                </c:pt>
                <c:pt idx="9">
                  <c:v>3.0311255881288579</c:v>
                </c:pt>
                <c:pt idx="10">
                  <c:v>3.028385463749772</c:v>
                </c:pt>
                <c:pt idx="11">
                  <c:v>2.7495731871686635</c:v>
                </c:pt>
                <c:pt idx="12">
                  <c:v>2.6518236944519824</c:v>
                </c:pt>
                <c:pt idx="13">
                  <c:v>2.7307137707281992</c:v>
                </c:pt>
                <c:pt idx="14">
                  <c:v>2.6676151520540703</c:v>
                </c:pt>
                <c:pt idx="15">
                  <c:v>2.5731718100627798</c:v>
                </c:pt>
                <c:pt idx="16">
                  <c:v>2.4316915730833832</c:v>
                </c:pt>
                <c:pt idx="17">
                  <c:v>2.3611602405376741</c:v>
                </c:pt>
                <c:pt idx="18">
                  <c:v>2.4101743151903277</c:v>
                </c:pt>
                <c:pt idx="19">
                  <c:v>2.6098535286285029</c:v>
                </c:pt>
                <c:pt idx="20">
                  <c:v>2.6086190182427194</c:v>
                </c:pt>
                <c:pt idx="21">
                  <c:v>2.4940721875823302</c:v>
                </c:pt>
                <c:pt idx="22">
                  <c:v>2.1935597086952807</c:v>
                </c:pt>
                <c:pt idx="23">
                  <c:v>2.2212505465675436</c:v>
                </c:pt>
                <c:pt idx="24">
                  <c:v>1.9837771116205216</c:v>
                </c:pt>
                <c:pt idx="25">
                  <c:v>1.8422668655145191</c:v>
                </c:pt>
                <c:pt idx="26">
                  <c:v>1.740862636410867</c:v>
                </c:pt>
                <c:pt idx="27">
                  <c:v>1.172413793103444</c:v>
                </c:pt>
                <c:pt idx="28">
                  <c:v>1.4243784530386883</c:v>
                </c:pt>
                <c:pt idx="29">
                  <c:v>1.606911447084225</c:v>
                </c:pt>
                <c:pt idx="30">
                  <c:v>1.5979157620495066</c:v>
                </c:pt>
                <c:pt idx="31">
                  <c:v>1.3409464486547229</c:v>
                </c:pt>
                <c:pt idx="32">
                  <c:v>1.0993730138280533</c:v>
                </c:pt>
                <c:pt idx="33">
                  <c:v>0.72830091680231579</c:v>
                </c:pt>
                <c:pt idx="34">
                  <c:v>0.85859019489997745</c:v>
                </c:pt>
                <c:pt idx="35">
                  <c:v>0.84695012404825132</c:v>
                </c:pt>
                <c:pt idx="36">
                  <c:v>0.77807555978215426</c:v>
                </c:pt>
                <c:pt idx="37">
                  <c:v>0.71496252907226054</c:v>
                </c:pt>
                <c:pt idx="38">
                  <c:v>0.46820464799524064</c:v>
                </c:pt>
                <c:pt idx="39">
                  <c:v>0.71574642126790433</c:v>
                </c:pt>
                <c:pt idx="40">
                  <c:v>0.49365903481146667</c:v>
                </c:pt>
                <c:pt idx="41">
                  <c:v>0.50165802227701839</c:v>
                </c:pt>
                <c:pt idx="42">
                  <c:v>0.37610052141208161</c:v>
                </c:pt>
                <c:pt idx="43">
                  <c:v>0.36708212395424322</c:v>
                </c:pt>
                <c:pt idx="44">
                  <c:v>0.31433183246962759</c:v>
                </c:pt>
                <c:pt idx="45">
                  <c:v>0.41680843824429825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78592"/>
        <c:axId val="155680128"/>
      </c:lineChart>
      <c:dateAx>
        <c:axId val="155678592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one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sz="1200" b="1">
                <a:solidFill>
                  <a:schemeClr val="tx2"/>
                </a:solidFill>
              </a:defRPr>
            </a:pPr>
            <a:endParaRPr lang="nl-BE"/>
          </a:p>
        </c:txPr>
        <c:crossAx val="155680128"/>
        <c:crossesAt val="2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55680128"/>
        <c:scaling>
          <c:orientation val="minMax"/>
          <c:max val="4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sz="1000" b="1">
                <a:solidFill>
                  <a:schemeClr val="tx2"/>
                </a:solidFill>
                <a:latin typeface="+mj-lt"/>
              </a:defRPr>
            </a:pPr>
            <a:endParaRPr lang="nl-BE"/>
          </a:p>
        </c:txPr>
        <c:crossAx val="155678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591712031996446"/>
          <c:y val="0.39074629728641258"/>
          <c:w val="0.26814596357980425"/>
          <c:h val="9.2328065978780141E-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nl-B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Inflation</a:t>
            </a:r>
            <a:r>
              <a:rPr lang="en-GB" sz="1400" baseline="0" dirty="0" smtClean="0">
                <a:solidFill>
                  <a:schemeClr val="tx2"/>
                </a:solidFill>
                <a:latin typeface="+mj-lt"/>
              </a:rPr>
              <a:t> de base</a:t>
            </a:r>
            <a:r>
              <a:rPr lang="en-GB" sz="1400" dirty="0" smtClean="0">
                <a:solidFill>
                  <a:schemeClr val="tx2"/>
                </a:solidFill>
                <a:latin typeface="+mj-lt"/>
              </a:rPr>
              <a:t>                                                      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(CPI sauf alimentation</a:t>
            </a:r>
            <a:r>
              <a:rPr lang="fr-BE" sz="1200" b="0" baseline="0" dirty="0" smtClean="0">
                <a:solidFill>
                  <a:schemeClr val="tx2"/>
                </a:solidFill>
                <a:latin typeface="+mj-lt"/>
              </a:rPr>
              <a:t> et énergie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, variation annuelle</a:t>
            </a:r>
            <a:r>
              <a:rPr lang="fr-BE" sz="1200" b="0" baseline="0" dirty="0" smtClean="0">
                <a:solidFill>
                  <a:schemeClr val="tx2"/>
                </a:solidFill>
                <a:latin typeface="+mj-lt"/>
              </a:rPr>
              <a:t> en %</a:t>
            </a:r>
            <a:r>
              <a:rPr lang="fr-BE" sz="1200" b="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GB" sz="1200" b="0" dirty="0">
              <a:solidFill>
                <a:schemeClr val="tx2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3120043362370871"/>
          <c:y val="2.302236253579996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2160660309774"/>
          <c:y val="0.18113508002847262"/>
          <c:w val="0.82400712786298602"/>
          <c:h val="0.65973629007877688"/>
        </c:manualLayout>
      </c:layout>
      <c:lineChart>
        <c:grouping val="standard"/>
        <c:varyColors val="0"/>
        <c:ser>
          <c:idx val="1"/>
          <c:order val="0"/>
          <c:tx>
            <c:v>VS</c:v>
          </c:tx>
          <c:spPr>
            <a:ln w="28575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Sheet1!$F$147:$F$192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Sheet1!$G$147:$G$192</c:f>
              <c:numCache>
                <c:formatCode>General</c:formatCode>
                <c:ptCount val="46"/>
                <c:pt idx="0">
                  <c:v>0.95582267403635512</c:v>
                </c:pt>
                <c:pt idx="1">
                  <c:v>1.0966999302099936</c:v>
                </c:pt>
                <c:pt idx="2">
                  <c:v>1.2022486670622925</c:v>
                </c:pt>
                <c:pt idx="3">
                  <c:v>1.3436465489522931</c:v>
                </c:pt>
                <c:pt idx="4">
                  <c:v>1.5011808565508034</c:v>
                </c:pt>
                <c:pt idx="5">
                  <c:v>1.6211769916703958</c:v>
                </c:pt>
                <c:pt idx="6">
                  <c:v>1.748428581749863</c:v>
                </c:pt>
                <c:pt idx="7">
                  <c:v>1.939521933565274</c:v>
                </c:pt>
                <c:pt idx="8">
                  <c:v>1.9755447406759146</c:v>
                </c:pt>
                <c:pt idx="9">
                  <c:v>2.0999197540325838</c:v>
                </c:pt>
                <c:pt idx="10">
                  <c:v>2.1624615052136846</c:v>
                </c:pt>
                <c:pt idx="11">
                  <c:v>2.2389872597711218</c:v>
                </c:pt>
                <c:pt idx="12">
                  <c:v>2.2802502571288841</c:v>
                </c:pt>
                <c:pt idx="13">
                  <c:v>2.1713988578191135</c:v>
                </c:pt>
                <c:pt idx="14">
                  <c:v>2.2546294431239744</c:v>
                </c:pt>
                <c:pt idx="15">
                  <c:v>2.3156257820040764</c:v>
                </c:pt>
                <c:pt idx="16">
                  <c:v>2.2469956851977315</c:v>
                </c:pt>
                <c:pt idx="17">
                  <c:v>2.215294023464935</c:v>
                </c:pt>
                <c:pt idx="18">
                  <c:v>2.1044876801817622</c:v>
                </c:pt>
                <c:pt idx="19">
                  <c:v>1.9163431445026475</c:v>
                </c:pt>
                <c:pt idx="20">
                  <c:v>1.9925605176676555</c:v>
                </c:pt>
                <c:pt idx="21">
                  <c:v>2.0006534908776104</c:v>
                </c:pt>
                <c:pt idx="22">
                  <c:v>1.9452560695603154</c:v>
                </c:pt>
                <c:pt idx="23">
                  <c:v>1.8907442853056864</c:v>
                </c:pt>
                <c:pt idx="24">
                  <c:v>1.912808262488582</c:v>
                </c:pt>
                <c:pt idx="25">
                  <c:v>2.0050367224450127</c:v>
                </c:pt>
                <c:pt idx="26">
                  <c:v>1.89192975083607</c:v>
                </c:pt>
                <c:pt idx="27">
                  <c:v>1.7220897425818578</c:v>
                </c:pt>
                <c:pt idx="28">
                  <c:v>1.6762212001656565</c:v>
                </c:pt>
                <c:pt idx="29">
                  <c:v>1.633402515805372</c:v>
                </c:pt>
                <c:pt idx="30">
                  <c:v>1.695570913200342</c:v>
                </c:pt>
                <c:pt idx="31">
                  <c:v>1.7660753687648736</c:v>
                </c:pt>
                <c:pt idx="32">
                  <c:v>1.7376710784228635</c:v>
                </c:pt>
                <c:pt idx="33">
                  <c:v>1.6822001064902707</c:v>
                </c:pt>
                <c:pt idx="34">
                  <c:v>1.7200907813681852</c:v>
                </c:pt>
                <c:pt idx="35">
                  <c:v>1.7187621457752016</c:v>
                </c:pt>
                <c:pt idx="36">
                  <c:v>1.6196721876561924</c:v>
                </c:pt>
                <c:pt idx="37">
                  <c:v>1.5595967242447273</c:v>
                </c:pt>
                <c:pt idx="38">
                  <c:v>1.648866243351705</c:v>
                </c:pt>
                <c:pt idx="39">
                  <c:v>1.8264644131398882</c:v>
                </c:pt>
                <c:pt idx="40">
                  <c:v>1.9491489088024707</c:v>
                </c:pt>
                <c:pt idx="41">
                  <c:v>1.9273827922647655</c:v>
                </c:pt>
                <c:pt idx="42">
                  <c:v>1.8549307392796521</c:v>
                </c:pt>
                <c:pt idx="43">
                  <c:v>1.7290242174362191</c:v>
                </c:pt>
                <c:pt idx="44">
                  <c:v>1.7365506834950963</c:v>
                </c:pt>
                <c:pt idx="45">
                  <c:v>1.7</c:v>
                </c:pt>
              </c:numCache>
            </c:numRef>
          </c:val>
          <c:smooth val="0"/>
        </c:ser>
        <c:ser>
          <c:idx val="0"/>
          <c:order val="1"/>
          <c:tx>
            <c:v>Eurozone</c:v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Sheet1!$F$147:$F$192</c:f>
              <c:numCache>
                <c:formatCode>m/d/yyyy</c:formatCode>
                <c:ptCount val="46"/>
                <c:pt idx="0">
                  <c:v>40558</c:v>
                </c:pt>
                <c:pt idx="1">
                  <c:v>40589</c:v>
                </c:pt>
                <c:pt idx="2">
                  <c:v>40617</c:v>
                </c:pt>
                <c:pt idx="3">
                  <c:v>40648</c:v>
                </c:pt>
                <c:pt idx="4">
                  <c:v>40678</c:v>
                </c:pt>
                <c:pt idx="5">
                  <c:v>40709</c:v>
                </c:pt>
                <c:pt idx="6">
                  <c:v>40739</c:v>
                </c:pt>
                <c:pt idx="7">
                  <c:v>40770</c:v>
                </c:pt>
                <c:pt idx="8">
                  <c:v>40801</c:v>
                </c:pt>
                <c:pt idx="9">
                  <c:v>40831</c:v>
                </c:pt>
                <c:pt idx="10">
                  <c:v>40862</c:v>
                </c:pt>
                <c:pt idx="11">
                  <c:v>40892</c:v>
                </c:pt>
                <c:pt idx="12">
                  <c:v>40923</c:v>
                </c:pt>
                <c:pt idx="13">
                  <c:v>40954</c:v>
                </c:pt>
                <c:pt idx="14">
                  <c:v>40983</c:v>
                </c:pt>
                <c:pt idx="15">
                  <c:v>41014</c:v>
                </c:pt>
                <c:pt idx="16">
                  <c:v>41044</c:v>
                </c:pt>
                <c:pt idx="17">
                  <c:v>41075</c:v>
                </c:pt>
                <c:pt idx="18">
                  <c:v>41105</c:v>
                </c:pt>
                <c:pt idx="19">
                  <c:v>41136</c:v>
                </c:pt>
                <c:pt idx="20">
                  <c:v>41167</c:v>
                </c:pt>
                <c:pt idx="21">
                  <c:v>41197</c:v>
                </c:pt>
                <c:pt idx="22">
                  <c:v>41228</c:v>
                </c:pt>
                <c:pt idx="23">
                  <c:v>41258</c:v>
                </c:pt>
                <c:pt idx="24">
                  <c:v>41289</c:v>
                </c:pt>
                <c:pt idx="25">
                  <c:v>41320</c:v>
                </c:pt>
                <c:pt idx="26">
                  <c:v>41348</c:v>
                </c:pt>
                <c:pt idx="27">
                  <c:v>41379</c:v>
                </c:pt>
                <c:pt idx="28">
                  <c:v>41409</c:v>
                </c:pt>
                <c:pt idx="29">
                  <c:v>41440</c:v>
                </c:pt>
                <c:pt idx="30">
                  <c:v>41470</c:v>
                </c:pt>
                <c:pt idx="31">
                  <c:v>41501</c:v>
                </c:pt>
                <c:pt idx="32">
                  <c:v>41532</c:v>
                </c:pt>
                <c:pt idx="33">
                  <c:v>41562</c:v>
                </c:pt>
                <c:pt idx="34">
                  <c:v>41593</c:v>
                </c:pt>
                <c:pt idx="35">
                  <c:v>41623</c:v>
                </c:pt>
                <c:pt idx="36">
                  <c:v>41654</c:v>
                </c:pt>
                <c:pt idx="37">
                  <c:v>41685</c:v>
                </c:pt>
                <c:pt idx="38">
                  <c:v>41713</c:v>
                </c:pt>
                <c:pt idx="39">
                  <c:v>41744</c:v>
                </c:pt>
                <c:pt idx="40">
                  <c:v>41774</c:v>
                </c:pt>
                <c:pt idx="41">
                  <c:v>41805</c:v>
                </c:pt>
                <c:pt idx="42">
                  <c:v>41835</c:v>
                </c:pt>
                <c:pt idx="43">
                  <c:v>41866</c:v>
                </c:pt>
                <c:pt idx="44">
                  <c:v>41897</c:v>
                </c:pt>
                <c:pt idx="45">
                  <c:v>41927</c:v>
                </c:pt>
              </c:numCache>
            </c:numRef>
          </c:cat>
          <c:val>
            <c:numRef>
              <c:f>Sheet1!$H$147:$H$192</c:f>
              <c:numCache>
                <c:formatCode>General</c:formatCode>
                <c:ptCount val="46"/>
                <c:pt idx="0">
                  <c:v>1.1570402164784923</c:v>
                </c:pt>
                <c:pt idx="1">
                  <c:v>1.0901975400670949</c:v>
                </c:pt>
                <c:pt idx="2">
                  <c:v>1.2288214485198381</c:v>
                </c:pt>
                <c:pt idx="3">
                  <c:v>1.5646828723106836</c:v>
                </c:pt>
                <c:pt idx="4">
                  <c:v>1.4320252929142612</c:v>
                </c:pt>
                <c:pt idx="5">
                  <c:v>1.495865465019051</c:v>
                </c:pt>
                <c:pt idx="6">
                  <c:v>1.2147626112759724</c:v>
                </c:pt>
                <c:pt idx="7">
                  <c:v>1.2223354014260508</c:v>
                </c:pt>
                <c:pt idx="8">
                  <c:v>1.5555555555555571</c:v>
                </c:pt>
                <c:pt idx="9">
                  <c:v>1.590972157987224</c:v>
                </c:pt>
                <c:pt idx="10">
                  <c:v>1.5802606043803706</c:v>
                </c:pt>
                <c:pt idx="11">
                  <c:v>1.634650905060937</c:v>
                </c:pt>
                <c:pt idx="12">
                  <c:v>1.6142422285766855</c:v>
                </c:pt>
                <c:pt idx="13">
                  <c:v>1.6038344547884407</c:v>
                </c:pt>
                <c:pt idx="14">
                  <c:v>1.5357734044509641</c:v>
                </c:pt>
                <c:pt idx="15">
                  <c:v>1.5405777166437531</c:v>
                </c:pt>
                <c:pt idx="16">
                  <c:v>1.5493215988265518</c:v>
                </c:pt>
                <c:pt idx="17">
                  <c:v>1.5287440497985898</c:v>
                </c:pt>
                <c:pt idx="18">
                  <c:v>1.7132386623911913</c:v>
                </c:pt>
                <c:pt idx="19">
                  <c:v>1.573506541030099</c:v>
                </c:pt>
                <c:pt idx="20">
                  <c:v>1.4405543398978864</c:v>
                </c:pt>
                <c:pt idx="21">
                  <c:v>1.4385869070381574</c:v>
                </c:pt>
                <c:pt idx="22">
                  <c:v>1.4010189228529839</c:v>
                </c:pt>
                <c:pt idx="23">
                  <c:v>1.4902317128578062</c:v>
                </c:pt>
                <c:pt idx="24">
                  <c:v>1.3707334785766108</c:v>
                </c:pt>
                <c:pt idx="25">
                  <c:v>1.3426471922344234</c:v>
                </c:pt>
                <c:pt idx="26">
                  <c:v>1.458201249886784</c:v>
                </c:pt>
                <c:pt idx="27">
                  <c:v>0.93922152984737295</c:v>
                </c:pt>
                <c:pt idx="28">
                  <c:v>1.1555475309199323</c:v>
                </c:pt>
                <c:pt idx="29">
                  <c:v>1.1090073032188315</c:v>
                </c:pt>
                <c:pt idx="30">
                  <c:v>1.1169158710142284</c:v>
                </c:pt>
                <c:pt idx="31">
                  <c:v>1.1618481491488808</c:v>
                </c:pt>
                <c:pt idx="32">
                  <c:v>0.99766313140392526</c:v>
                </c:pt>
                <c:pt idx="33">
                  <c:v>0.82577865541692574</c:v>
                </c:pt>
                <c:pt idx="34">
                  <c:v>0.94204198815720019</c:v>
                </c:pt>
                <c:pt idx="35">
                  <c:v>0.69836153639538168</c:v>
                </c:pt>
                <c:pt idx="36">
                  <c:v>0.81490104772991856</c:v>
                </c:pt>
                <c:pt idx="37">
                  <c:v>0.9757407573180501</c:v>
                </c:pt>
                <c:pt idx="38">
                  <c:v>0.67845027673629943</c:v>
                </c:pt>
                <c:pt idx="39">
                  <c:v>1.0199516864990699</c:v>
                </c:pt>
                <c:pt idx="40">
                  <c:v>0.66041945560017723</c:v>
                </c:pt>
                <c:pt idx="41">
                  <c:v>0.75798109505976186</c:v>
                </c:pt>
                <c:pt idx="42">
                  <c:v>0.77498663816140834</c:v>
                </c:pt>
                <c:pt idx="43">
                  <c:v>0.92592592592590961</c:v>
                </c:pt>
                <c:pt idx="44">
                  <c:v>0.73863130728841497</c:v>
                </c:pt>
                <c:pt idx="45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66016"/>
        <c:axId val="156167552"/>
      </c:lineChart>
      <c:dateAx>
        <c:axId val="156166016"/>
        <c:scaling>
          <c:orientation val="minMax"/>
        </c:scaling>
        <c:delete val="0"/>
        <c:axPos val="b"/>
        <c:numFmt formatCode="[$-409]mmm\-yy;@" sourceLinked="0"/>
        <c:majorTickMark val="cross"/>
        <c:minorTickMark val="none"/>
        <c:tickLblPos val="none"/>
        <c:spPr>
          <a:ln w="9525" cmpd="sng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6167552"/>
        <c:crossesAt val="2"/>
        <c:auto val="1"/>
        <c:lblOffset val="100"/>
        <c:baseTimeUnit val="months"/>
        <c:majorUnit val="3"/>
        <c:majorTimeUnit val="months"/>
        <c:minorUnit val="3"/>
        <c:minorTimeUnit val="months"/>
      </c:dateAx>
      <c:valAx>
        <c:axId val="156167552"/>
        <c:scaling>
          <c:orientation val="minMax"/>
          <c:max val="2.5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j-lt"/>
                <a:ea typeface="Arial"/>
                <a:cs typeface="Arial"/>
              </a:defRPr>
            </a:pPr>
            <a:endParaRPr lang="nl-BE"/>
          </a:p>
        </c:txPr>
        <c:crossAx val="156166016"/>
        <c:crosses val="autoZero"/>
        <c:crossBetween val="between"/>
        <c:majorUnit val="0.5"/>
        <c:minorUnit val="0.5"/>
      </c:valAx>
      <c:spPr>
        <a:noFill/>
        <a:ln w="26898">
          <a:noFill/>
        </a:ln>
      </c:spPr>
    </c:plotArea>
    <c:legend>
      <c:legendPos val="b"/>
      <c:layout>
        <c:manualLayout>
          <c:xMode val="edge"/>
          <c:yMode val="edge"/>
          <c:x val="0.1538574174019651"/>
          <c:y val="0.58936971612602795"/>
          <c:w val="0.27803879490972744"/>
          <c:h val="0.16792837455347423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+mj-lt"/>
            </a:defRPr>
          </a:pPr>
          <a:endParaRPr lang="nl-B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3658573455409"/>
          <c:y val="7.5782902837799926E-2"/>
          <c:w val="0.85827528984619561"/>
          <c:h val="0.773485183441967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Sheet1!$B$2:$B$82</c:f>
              <c:numCache>
                <c:formatCode>General</c:formatCode>
                <c:ptCount val="81"/>
                <c:pt idx="0">
                  <c:v>100</c:v>
                </c:pt>
                <c:pt idx="1">
                  <c:v>101.07807451086943</c:v>
                </c:pt>
                <c:pt idx="2">
                  <c:v>100.35512910621536</c:v>
                </c:pt>
                <c:pt idx="3">
                  <c:v>100.37084775144778</c:v>
                </c:pt>
                <c:pt idx="4">
                  <c:v>99.715829349405254</c:v>
                </c:pt>
                <c:pt idx="5">
                  <c:v>101.5036006925186</c:v>
                </c:pt>
                <c:pt idx="6">
                  <c:v>100.23027815265498</c:v>
                </c:pt>
                <c:pt idx="7">
                  <c:v>103.13957483310165</c:v>
                </c:pt>
                <c:pt idx="8">
                  <c:v>102.16917304207431</c:v>
                </c:pt>
                <c:pt idx="9">
                  <c:v>168.86192517475763</c:v>
                </c:pt>
                <c:pt idx="10">
                  <c:v>221.08117332950096</c:v>
                </c:pt>
                <c:pt idx="11">
                  <c:v>236.46647100695884</c:v>
                </c:pt>
                <c:pt idx="12">
                  <c:v>251.43735783046765</c:v>
                </c:pt>
                <c:pt idx="13">
                  <c:v>216.36513065562468</c:v>
                </c:pt>
                <c:pt idx="14">
                  <c:v>215.13379935373914</c:v>
                </c:pt>
                <c:pt idx="15">
                  <c:v>233.41469603508398</c:v>
                </c:pt>
                <c:pt idx="16">
                  <c:v>232.04223375421873</c:v>
                </c:pt>
                <c:pt idx="17">
                  <c:v>233.54706948314848</c:v>
                </c:pt>
                <c:pt idx="18">
                  <c:v>225.18385201120066</c:v>
                </c:pt>
                <c:pt idx="19">
                  <c:v>224.61348974133847</c:v>
                </c:pt>
                <c:pt idx="20">
                  <c:v>232.9617745003155</c:v>
                </c:pt>
                <c:pt idx="21">
                  <c:v>240.38524153943919</c:v>
                </c:pt>
                <c:pt idx="22">
                  <c:v>242.68880899825072</c:v>
                </c:pt>
                <c:pt idx="23">
                  <c:v>247.7212455454482</c:v>
                </c:pt>
                <c:pt idx="24">
                  <c:v>250.83218998901938</c:v>
                </c:pt>
                <c:pt idx="25">
                  <c:v>252.27145651212237</c:v>
                </c:pt>
                <c:pt idx="26">
                  <c:v>256.67728049473311</c:v>
                </c:pt>
                <c:pt idx="27">
                  <c:v>259.03765962845608</c:v>
                </c:pt>
                <c:pt idx="28">
                  <c:v>261.65616137210293</c:v>
                </c:pt>
                <c:pt idx="29">
                  <c:v>262.05687454949236</c:v>
                </c:pt>
                <c:pt idx="30">
                  <c:v>261.69871399026783</c:v>
                </c:pt>
                <c:pt idx="31">
                  <c:v>261.07524515472755</c:v>
                </c:pt>
                <c:pt idx="32">
                  <c:v>258.45898893182823</c:v>
                </c:pt>
                <c:pt idx="33">
                  <c:v>258.08791662830566</c:v>
                </c:pt>
                <c:pt idx="34">
                  <c:v>257.7175179810074</c:v>
                </c:pt>
                <c:pt idx="35">
                  <c:v>263.50287763483789</c:v>
                </c:pt>
                <c:pt idx="36">
                  <c:v>271.77200778746595</c:v>
                </c:pt>
                <c:pt idx="37">
                  <c:v>274.34952877747111</c:v>
                </c:pt>
                <c:pt idx="38">
                  <c:v>284.42001567373484</c:v>
                </c:pt>
                <c:pt idx="39">
                  <c:v>294.44649036334766</c:v>
                </c:pt>
                <c:pt idx="40">
                  <c:v>302.13313243407708</c:v>
                </c:pt>
                <c:pt idx="41">
                  <c:v>313.10676777498082</c:v>
                </c:pt>
                <c:pt idx="42">
                  <c:v>321.69902836317254</c:v>
                </c:pt>
                <c:pt idx="43">
                  <c:v>321.51096600057036</c:v>
                </c:pt>
                <c:pt idx="44">
                  <c:v>320.4232357504867</c:v>
                </c:pt>
                <c:pt idx="45">
                  <c:v>320.09011274759672</c:v>
                </c:pt>
                <c:pt idx="46">
                  <c:v>319.50223541590407</c:v>
                </c:pt>
                <c:pt idx="47">
                  <c:v>315.9711540404777</c:v>
                </c:pt>
                <c:pt idx="48">
                  <c:v>328.53035158118342</c:v>
                </c:pt>
                <c:pt idx="49">
                  <c:v>328.40145869027748</c:v>
                </c:pt>
                <c:pt idx="50">
                  <c:v>328.48847261924271</c:v>
                </c:pt>
                <c:pt idx="51">
                  <c:v>323.14581738077965</c:v>
                </c:pt>
                <c:pt idx="52">
                  <c:v>321.84610997213304</c:v>
                </c:pt>
                <c:pt idx="53">
                  <c:v>319.16192674662216</c:v>
                </c:pt>
                <c:pt idx="54">
                  <c:v>321.50770999548644</c:v>
                </c:pt>
                <c:pt idx="55">
                  <c:v>320.1122311269595</c:v>
                </c:pt>
                <c:pt idx="56">
                  <c:v>315.81071158306963</c:v>
                </c:pt>
                <c:pt idx="57">
                  <c:v>314.87331894703033</c:v>
                </c:pt>
                <c:pt idx="58">
                  <c:v>316.97063532518513</c:v>
                </c:pt>
                <c:pt idx="59">
                  <c:v>320.13962648007879</c:v>
                </c:pt>
                <c:pt idx="60">
                  <c:v>326.42012345873064</c:v>
                </c:pt>
                <c:pt idx="61">
                  <c:v>337.8053627526491</c:v>
                </c:pt>
                <c:pt idx="62">
                  <c:v>347.00032110946688</c:v>
                </c:pt>
                <c:pt idx="63">
                  <c:v>359.53661433854813</c:v>
                </c:pt>
                <c:pt idx="64">
                  <c:v>372.44139752229228</c:v>
                </c:pt>
                <c:pt idx="65">
                  <c:v>380.06875784528802</c:v>
                </c:pt>
                <c:pt idx="66">
                  <c:v>390.57150748544336</c:v>
                </c:pt>
                <c:pt idx="67">
                  <c:v>401.0272134659387</c:v>
                </c:pt>
                <c:pt idx="68">
                  <c:v>409.18507806552873</c:v>
                </c:pt>
                <c:pt idx="69">
                  <c:v>419.24074452485894</c:v>
                </c:pt>
                <c:pt idx="70">
                  <c:v>431.52127294080128</c:v>
                </c:pt>
                <c:pt idx="71">
                  <c:v>440.78180050344571</c:v>
                </c:pt>
                <c:pt idx="72">
                  <c:v>451.75835502132111</c:v>
                </c:pt>
                <c:pt idx="73">
                  <c:v>460.57179940314052</c:v>
                </c:pt>
                <c:pt idx="74">
                  <c:v>467.06517174865434</c:v>
                </c:pt>
                <c:pt idx="75">
                  <c:v>474.58755397670484</c:v>
                </c:pt>
                <c:pt idx="76">
                  <c:v>482.34335808645693</c:v>
                </c:pt>
                <c:pt idx="77">
                  <c:v>485.33046206080417</c:v>
                </c:pt>
                <c:pt idx="78">
                  <c:v>490.46080331259219</c:v>
                </c:pt>
                <c:pt idx="79">
                  <c:v>494.75974050762233</c:v>
                </c:pt>
                <c:pt idx="80">
                  <c:v>495.55678809694354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ECB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100</c:v>
                </c:pt>
                <c:pt idx="1">
                  <c:v>88.067711104229375</c:v>
                </c:pt>
                <c:pt idx="2">
                  <c:v>88.454147708775025</c:v>
                </c:pt>
                <c:pt idx="3">
                  <c:v>92.03040673776043</c:v>
                </c:pt>
                <c:pt idx="4">
                  <c:v>93.026605895540357</c:v>
                </c:pt>
                <c:pt idx="5">
                  <c:v>94.177048841881259</c:v>
                </c:pt>
                <c:pt idx="6">
                  <c:v>96.788473601880312</c:v>
                </c:pt>
                <c:pt idx="7">
                  <c:v>95.587608619124396</c:v>
                </c:pt>
                <c:pt idx="8">
                  <c:v>95.890471690871891</c:v>
                </c:pt>
                <c:pt idx="9">
                  <c:v>100.48331043828793</c:v>
                </c:pt>
                <c:pt idx="10">
                  <c:v>134.42217140316191</c:v>
                </c:pt>
                <c:pt idx="11">
                  <c:v>130.95509394909098</c:v>
                </c:pt>
                <c:pt idx="12">
                  <c:v>135.21741029244779</c:v>
                </c:pt>
                <c:pt idx="13">
                  <c:v>126.18604275682816</c:v>
                </c:pt>
                <c:pt idx="14">
                  <c:v>120.44831939779417</c:v>
                </c:pt>
                <c:pt idx="15">
                  <c:v>119.31117675239737</c:v>
                </c:pt>
                <c:pt idx="16">
                  <c:v>119.05589037905196</c:v>
                </c:pt>
                <c:pt idx="17">
                  <c:v>119.08136607986535</c:v>
                </c:pt>
                <c:pt idx="18">
                  <c:v>132.16389941002248</c:v>
                </c:pt>
                <c:pt idx="19">
                  <c:v>122.68654168354018</c:v>
                </c:pt>
                <c:pt idx="20">
                  <c:v>120.52130562635817</c:v>
                </c:pt>
                <c:pt idx="21">
                  <c:v>118.46147941695715</c:v>
                </c:pt>
                <c:pt idx="22">
                  <c:v>117.71758895320676</c:v>
                </c:pt>
                <c:pt idx="23">
                  <c:v>116.40648366511299</c:v>
                </c:pt>
                <c:pt idx="24">
                  <c:v>126.0507899452372</c:v>
                </c:pt>
                <c:pt idx="25">
                  <c:v>124.24565457331842</c:v>
                </c:pt>
                <c:pt idx="26">
                  <c:v>124.99748551524441</c:v>
                </c:pt>
                <c:pt idx="27">
                  <c:v>125.38663511650006</c:v>
                </c:pt>
                <c:pt idx="28">
                  <c:v>129.48398802575895</c:v>
                </c:pt>
                <c:pt idx="29">
                  <c:v>138.19409704852427</c:v>
                </c:pt>
                <c:pt idx="30">
                  <c:v>142.54779506155194</c:v>
                </c:pt>
                <c:pt idx="31">
                  <c:v>132.45114620802465</c:v>
                </c:pt>
                <c:pt idx="32">
                  <c:v>129.5572389369288</c:v>
                </c:pt>
                <c:pt idx="33">
                  <c:v>123.46682600559539</c:v>
                </c:pt>
                <c:pt idx="34">
                  <c:v>125.43831439529289</c:v>
                </c:pt>
                <c:pt idx="35">
                  <c:v>126.78038754827151</c:v>
                </c:pt>
                <c:pt idx="36">
                  <c:v>132.63457125388092</c:v>
                </c:pt>
                <c:pt idx="37">
                  <c:v>130.06291505541131</c:v>
                </c:pt>
                <c:pt idx="38">
                  <c:v>129.18350709746409</c:v>
                </c:pt>
                <c:pt idx="39">
                  <c:v>124.96301060583201</c:v>
                </c:pt>
                <c:pt idx="40">
                  <c:v>125.33389710728382</c:v>
                </c:pt>
                <c:pt idx="41">
                  <c:v>125.76460187765841</c:v>
                </c:pt>
                <c:pt idx="42">
                  <c:v>128.67432393445401</c:v>
                </c:pt>
                <c:pt idx="43">
                  <c:v>132.3724693034348</c:v>
                </c:pt>
                <c:pt idx="44">
                  <c:v>137.08130520286602</c:v>
                </c:pt>
                <c:pt idx="45">
                  <c:v>151.43623399001089</c:v>
                </c:pt>
                <c:pt idx="46">
                  <c:v>154.40081151686954</c:v>
                </c:pt>
                <c:pt idx="47">
                  <c:v>160.10306740671928</c:v>
                </c:pt>
                <c:pt idx="48">
                  <c:v>181.01828692123843</c:v>
                </c:pt>
                <c:pt idx="49">
                  <c:v>177.50780151980754</c:v>
                </c:pt>
                <c:pt idx="50">
                  <c:v>178.1709637887727</c:v>
                </c:pt>
                <c:pt idx="51">
                  <c:v>196.15806580538947</c:v>
                </c:pt>
                <c:pt idx="52">
                  <c:v>196.0042852113888</c:v>
                </c:pt>
                <c:pt idx="53">
                  <c:v>198.68353488913769</c:v>
                </c:pt>
                <c:pt idx="54">
                  <c:v>205.27638157703194</c:v>
                </c:pt>
                <c:pt idx="55">
                  <c:v>204.74152420125412</c:v>
                </c:pt>
                <c:pt idx="56">
                  <c:v>204.12117434378567</c:v>
                </c:pt>
                <c:pt idx="57">
                  <c:v>203.96653353131592</c:v>
                </c:pt>
                <c:pt idx="58">
                  <c:v>201.59173502094964</c:v>
                </c:pt>
                <c:pt idx="59">
                  <c:v>200.71504005971238</c:v>
                </c:pt>
                <c:pt idx="60">
                  <c:v>199.71612790522246</c:v>
                </c:pt>
                <c:pt idx="61">
                  <c:v>183.27252250463857</c:v>
                </c:pt>
                <c:pt idx="62">
                  <c:v>177.37830555489387</c:v>
                </c:pt>
                <c:pt idx="63">
                  <c:v>175.22822257689691</c:v>
                </c:pt>
                <c:pt idx="64">
                  <c:v>172.78824597483927</c:v>
                </c:pt>
                <c:pt idx="65">
                  <c:v>168.69870120245309</c:v>
                </c:pt>
                <c:pt idx="66">
                  <c:v>160.8226732413826</c:v>
                </c:pt>
                <c:pt idx="67">
                  <c:v>158.55685779397635</c:v>
                </c:pt>
                <c:pt idx="68">
                  <c:v>156.20502049966785</c:v>
                </c:pt>
                <c:pt idx="69">
                  <c:v>154.70989462985463</c:v>
                </c:pt>
                <c:pt idx="70">
                  <c:v>153.14489255209614</c:v>
                </c:pt>
                <c:pt idx="71">
                  <c:v>151.59405099375084</c:v>
                </c:pt>
                <c:pt idx="72">
                  <c:v>151.2263406835693</c:v>
                </c:pt>
                <c:pt idx="73">
                  <c:v>146.70437070387047</c:v>
                </c:pt>
                <c:pt idx="74">
                  <c:v>144.32341832291809</c:v>
                </c:pt>
                <c:pt idx="75">
                  <c:v>142.40605752611754</c:v>
                </c:pt>
                <c:pt idx="76">
                  <c:v>143.52817943363218</c:v>
                </c:pt>
                <c:pt idx="77">
                  <c:v>145.38320747675425</c:v>
                </c:pt>
                <c:pt idx="78">
                  <c:v>138.17087114986066</c:v>
                </c:pt>
                <c:pt idx="79">
                  <c:v>136.2905659178796</c:v>
                </c:pt>
                <c:pt idx="80">
                  <c:v>134.90316586864864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Bank of Japan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100</c:v>
                </c:pt>
                <c:pt idx="1">
                  <c:v>101.05014664727881</c:v>
                </c:pt>
                <c:pt idx="2">
                  <c:v>100.32354387566293</c:v>
                </c:pt>
                <c:pt idx="3">
                  <c:v>94.836476785859588</c:v>
                </c:pt>
                <c:pt idx="4">
                  <c:v>97.405722958701716</c:v>
                </c:pt>
                <c:pt idx="5">
                  <c:v>89.704175821065562</c:v>
                </c:pt>
                <c:pt idx="6">
                  <c:v>95.847175492037891</c:v>
                </c:pt>
                <c:pt idx="7">
                  <c:v>97.193181697570481</c:v>
                </c:pt>
                <c:pt idx="8">
                  <c:v>99.529720397239004</c:v>
                </c:pt>
                <c:pt idx="9">
                  <c:v>103.31008912050549</c:v>
                </c:pt>
                <c:pt idx="10">
                  <c:v>107.48785604862535</c:v>
                </c:pt>
                <c:pt idx="11">
                  <c:v>108.58868357090546</c:v>
                </c:pt>
                <c:pt idx="12">
                  <c:v>105.70765714609183</c:v>
                </c:pt>
                <c:pt idx="13">
                  <c:v>108.05993964288115</c:v>
                </c:pt>
                <c:pt idx="14">
                  <c:v>109.57735865077427</c:v>
                </c:pt>
                <c:pt idx="15">
                  <c:v>101.53714297844336</c:v>
                </c:pt>
                <c:pt idx="16">
                  <c:v>105.07419043272446</c:v>
                </c:pt>
                <c:pt idx="17">
                  <c:v>97.154175997962142</c:v>
                </c:pt>
                <c:pt idx="18">
                  <c:v>101.48106675723774</c:v>
                </c:pt>
                <c:pt idx="19">
                  <c:v>103.64743093072377</c:v>
                </c:pt>
                <c:pt idx="20">
                  <c:v>102.88730625400227</c:v>
                </c:pt>
                <c:pt idx="21">
                  <c:v>98.53140445284113</c:v>
                </c:pt>
                <c:pt idx="22">
                  <c:v>103.74666992156405</c:v>
                </c:pt>
                <c:pt idx="23">
                  <c:v>108.37888420702562</c:v>
                </c:pt>
                <c:pt idx="24">
                  <c:v>108.29096659838457</c:v>
                </c:pt>
                <c:pt idx="25">
                  <c:v>112.12369671432261</c:v>
                </c:pt>
                <c:pt idx="26">
                  <c:v>107.75134352965317</c:v>
                </c:pt>
                <c:pt idx="27">
                  <c:v>101.00910663680651</c:v>
                </c:pt>
                <c:pt idx="28">
                  <c:v>106.98582350672739</c:v>
                </c:pt>
                <c:pt idx="29">
                  <c:v>100.15319245288359</c:v>
                </c:pt>
                <c:pt idx="30">
                  <c:v>103.81548269774386</c:v>
                </c:pt>
                <c:pt idx="31">
                  <c:v>108.82802466646146</c:v>
                </c:pt>
                <c:pt idx="32">
                  <c:v>106.43134112385945</c:v>
                </c:pt>
                <c:pt idx="33">
                  <c:v>107.39135895503642</c:v>
                </c:pt>
                <c:pt idx="34">
                  <c:v>112.36975988055941</c:v>
                </c:pt>
                <c:pt idx="35">
                  <c:v>113.84215870455083</c:v>
                </c:pt>
                <c:pt idx="36">
                  <c:v>113.21346819929879</c:v>
                </c:pt>
                <c:pt idx="37">
                  <c:v>115.08724540157296</c:v>
                </c:pt>
                <c:pt idx="38">
                  <c:v>125.91773954452663</c:v>
                </c:pt>
                <c:pt idx="39">
                  <c:v>119.07024917654634</c:v>
                </c:pt>
                <c:pt idx="40">
                  <c:v>119.51134084082489</c:v>
                </c:pt>
                <c:pt idx="41">
                  <c:v>114.61519683284334</c:v>
                </c:pt>
                <c:pt idx="42">
                  <c:v>118.93969948806125</c:v>
                </c:pt>
                <c:pt idx="43">
                  <c:v>125.13921762173139</c:v>
                </c:pt>
                <c:pt idx="44">
                  <c:v>121.7835776275336</c:v>
                </c:pt>
                <c:pt idx="45">
                  <c:v>117.62367725569696</c:v>
                </c:pt>
                <c:pt idx="46">
                  <c:v>126.66291645881319</c:v>
                </c:pt>
                <c:pt idx="47">
                  <c:v>126.50043693459423</c:v>
                </c:pt>
                <c:pt idx="48">
                  <c:v>121.09138124400762</c:v>
                </c:pt>
                <c:pt idx="49">
                  <c:v>127.58162893462257</c:v>
                </c:pt>
                <c:pt idx="50">
                  <c:v>123.34725509550645</c:v>
                </c:pt>
                <c:pt idx="51">
                  <c:v>124.89474652486636</c:v>
                </c:pt>
                <c:pt idx="52">
                  <c:v>126.30478929846349</c:v>
                </c:pt>
                <c:pt idx="53">
                  <c:v>127.03519534691191</c:v>
                </c:pt>
                <c:pt idx="54">
                  <c:v>128.68820559630072</c:v>
                </c:pt>
                <c:pt idx="55">
                  <c:v>132.64343660556659</c:v>
                </c:pt>
                <c:pt idx="56">
                  <c:v>132.60239659509429</c:v>
                </c:pt>
                <c:pt idx="57">
                  <c:v>135.97298435172704</c:v>
                </c:pt>
                <c:pt idx="58">
                  <c:v>138.29590201343706</c:v>
                </c:pt>
                <c:pt idx="59">
                  <c:v>140.06911350039448</c:v>
                </c:pt>
                <c:pt idx="60">
                  <c:v>141.33180140880449</c:v>
                </c:pt>
                <c:pt idx="61">
                  <c:v>144.64171363271311</c:v>
                </c:pt>
                <c:pt idx="62">
                  <c:v>145.7740287492349</c:v>
                </c:pt>
                <c:pt idx="63">
                  <c:v>154.51148235810243</c:v>
                </c:pt>
                <c:pt idx="64">
                  <c:v>162.99791969602089</c:v>
                </c:pt>
                <c:pt idx="65">
                  <c:v>165.45881670328427</c:v>
                </c:pt>
                <c:pt idx="66">
                  <c:v>174.02919147641438</c:v>
                </c:pt>
                <c:pt idx="67">
                  <c:v>181.93089711340133</c:v>
                </c:pt>
                <c:pt idx="68">
                  <c:v>184.73532731177315</c:v>
                </c:pt>
                <c:pt idx="69">
                  <c:v>190.6186427785502</c:v>
                </c:pt>
                <c:pt idx="70">
                  <c:v>198.2027305758692</c:v>
                </c:pt>
                <c:pt idx="71">
                  <c:v>198.2919749089867</c:v>
                </c:pt>
                <c:pt idx="72">
                  <c:v>205.35749033260097</c:v>
                </c:pt>
                <c:pt idx="73">
                  <c:v>212.67411047546267</c:v>
                </c:pt>
                <c:pt idx="74">
                  <c:v>213.67322245454642</c:v>
                </c:pt>
                <c:pt idx="75">
                  <c:v>217.73883694025494</c:v>
                </c:pt>
                <c:pt idx="76">
                  <c:v>224.63479697577577</c:v>
                </c:pt>
                <c:pt idx="77">
                  <c:v>227.98548386526141</c:v>
                </c:pt>
                <c:pt idx="78">
                  <c:v>237.8972655324057</c:v>
                </c:pt>
                <c:pt idx="79">
                  <c:v>244.02487519945092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Bank of England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Sheet1!$E$2:$E$82</c:f>
              <c:numCache>
                <c:formatCode>General</c:formatCode>
                <c:ptCount val="81"/>
                <c:pt idx="0">
                  <c:v>100</c:v>
                </c:pt>
                <c:pt idx="1">
                  <c:v>102.01099270405342</c:v>
                </c:pt>
                <c:pt idx="2">
                  <c:v>104.56294786596274</c:v>
                </c:pt>
                <c:pt idx="3">
                  <c:v>107.11381893477014</c:v>
                </c:pt>
                <c:pt idx="4">
                  <c:v>100.00433637240766</c:v>
                </c:pt>
                <c:pt idx="5">
                  <c:v>100.85209717810567</c:v>
                </c:pt>
                <c:pt idx="6">
                  <c:v>99.559858200622287</c:v>
                </c:pt>
                <c:pt idx="7">
                  <c:v>101.88090153182357</c:v>
                </c:pt>
                <c:pt idx="8">
                  <c:v>101.07433626399836</c:v>
                </c:pt>
                <c:pt idx="9">
                  <c:v>202.28310007263426</c:v>
                </c:pt>
                <c:pt idx="10">
                  <c:v>288.79806597790616</c:v>
                </c:pt>
                <c:pt idx="11">
                  <c:v>259.15137191982052</c:v>
                </c:pt>
                <c:pt idx="12">
                  <c:v>258.54536387584966</c:v>
                </c:pt>
                <c:pt idx="13">
                  <c:v>205.45949286124693</c:v>
                </c:pt>
                <c:pt idx="14">
                  <c:v>191.93976778725755</c:v>
                </c:pt>
                <c:pt idx="15">
                  <c:v>205.32289713040558</c:v>
                </c:pt>
                <c:pt idx="16">
                  <c:v>230.44458658109562</c:v>
                </c:pt>
                <c:pt idx="17">
                  <c:v>229.09489066921066</c:v>
                </c:pt>
                <c:pt idx="18">
                  <c:v>245.63598321823878</c:v>
                </c:pt>
                <c:pt idx="19">
                  <c:v>265.94755157572939</c:v>
                </c:pt>
                <c:pt idx="20">
                  <c:v>238.77367388311308</c:v>
                </c:pt>
                <c:pt idx="21">
                  <c:v>245.44626692540356</c:v>
                </c:pt>
                <c:pt idx="22">
                  <c:v>255.13589107032516</c:v>
                </c:pt>
                <c:pt idx="23">
                  <c:v>254.3618485955574</c:v>
                </c:pt>
                <c:pt idx="24">
                  <c:v>257.68242576672486</c:v>
                </c:pt>
                <c:pt idx="25">
                  <c:v>270.69262708281389</c:v>
                </c:pt>
                <c:pt idx="26">
                  <c:v>268.81823010960187</c:v>
                </c:pt>
                <c:pt idx="27">
                  <c:v>273.55571696497299</c:v>
                </c:pt>
                <c:pt idx="28">
                  <c:v>270.92137072731805</c:v>
                </c:pt>
                <c:pt idx="29">
                  <c:v>273.51885779950783</c:v>
                </c:pt>
                <c:pt idx="30">
                  <c:v>271.75070195028354</c:v>
                </c:pt>
                <c:pt idx="31">
                  <c:v>273.35624383422055</c:v>
                </c:pt>
                <c:pt idx="32">
                  <c:v>268.27184718623636</c:v>
                </c:pt>
                <c:pt idx="33">
                  <c:v>265.44453237644046</c:v>
                </c:pt>
                <c:pt idx="34">
                  <c:v>264.69542404301683</c:v>
                </c:pt>
                <c:pt idx="35">
                  <c:v>265.99958804462131</c:v>
                </c:pt>
                <c:pt idx="36">
                  <c:v>267.6690914215713</c:v>
                </c:pt>
                <c:pt idx="37">
                  <c:v>261.93749119174356</c:v>
                </c:pt>
                <c:pt idx="38">
                  <c:v>261.08756219984173</c:v>
                </c:pt>
                <c:pt idx="39">
                  <c:v>262.87523172490052</c:v>
                </c:pt>
                <c:pt idx="40">
                  <c:v>260.42192903526552</c:v>
                </c:pt>
                <c:pt idx="41">
                  <c:v>259.52104766757367</c:v>
                </c:pt>
                <c:pt idx="42">
                  <c:v>256.0183428552844</c:v>
                </c:pt>
                <c:pt idx="43">
                  <c:v>257.8439556389103</c:v>
                </c:pt>
                <c:pt idx="44">
                  <c:v>260.39807898702338</c:v>
                </c:pt>
                <c:pt idx="45">
                  <c:v>263.48232386197327</c:v>
                </c:pt>
                <c:pt idx="46">
                  <c:v>277.75224136248823</c:v>
                </c:pt>
                <c:pt idx="47">
                  <c:v>305.56139761282702</c:v>
                </c:pt>
                <c:pt idx="48">
                  <c:v>314.65368645859309</c:v>
                </c:pt>
                <c:pt idx="49">
                  <c:v>332.1964810337912</c:v>
                </c:pt>
                <c:pt idx="50">
                  <c:v>348.24105894214199</c:v>
                </c:pt>
                <c:pt idx="51">
                  <c:v>362.24971000509527</c:v>
                </c:pt>
                <c:pt idx="52">
                  <c:v>380.78878614095385</c:v>
                </c:pt>
                <c:pt idx="53">
                  <c:v>386.12902876099008</c:v>
                </c:pt>
                <c:pt idx="54">
                  <c:v>390.67137885801634</c:v>
                </c:pt>
                <c:pt idx="55">
                  <c:v>407.56371757206512</c:v>
                </c:pt>
                <c:pt idx="56">
                  <c:v>419.25024121071522</c:v>
                </c:pt>
                <c:pt idx="57">
                  <c:v>433.10386696009459</c:v>
                </c:pt>
                <c:pt idx="58">
                  <c:v>448.67144390360244</c:v>
                </c:pt>
                <c:pt idx="59">
                  <c:v>449.72409830556251</c:v>
                </c:pt>
                <c:pt idx="60">
                  <c:v>444.89121125722278</c:v>
                </c:pt>
                <c:pt idx="61">
                  <c:v>438.5340893075898</c:v>
                </c:pt>
                <c:pt idx="62">
                  <c:v>436.27267109699392</c:v>
                </c:pt>
                <c:pt idx="63">
                  <c:v>438.03974285311631</c:v>
                </c:pt>
                <c:pt idx="64">
                  <c:v>437.30255954381374</c:v>
                </c:pt>
                <c:pt idx="65">
                  <c:v>437.72535585356076</c:v>
                </c:pt>
                <c:pt idx="66">
                  <c:v>438.07334973927567</c:v>
                </c:pt>
                <c:pt idx="67">
                  <c:v>438.93737194150242</c:v>
                </c:pt>
                <c:pt idx="68">
                  <c:v>438.61431219713143</c:v>
                </c:pt>
                <c:pt idx="69">
                  <c:v>436.87867914096461</c:v>
                </c:pt>
                <c:pt idx="70">
                  <c:v>437.20499116464123</c:v>
                </c:pt>
                <c:pt idx="71">
                  <c:v>437.35568010580755</c:v>
                </c:pt>
                <c:pt idx="72">
                  <c:v>435.00428216775265</c:v>
                </c:pt>
                <c:pt idx="73">
                  <c:v>436.10897303860457</c:v>
                </c:pt>
                <c:pt idx="74">
                  <c:v>437.55840551586573</c:v>
                </c:pt>
                <c:pt idx="75">
                  <c:v>437.74161725008946</c:v>
                </c:pt>
                <c:pt idx="76">
                  <c:v>437.55406914345809</c:v>
                </c:pt>
                <c:pt idx="77">
                  <c:v>437.35025964029796</c:v>
                </c:pt>
                <c:pt idx="78">
                  <c:v>438.83763537612612</c:v>
                </c:pt>
                <c:pt idx="79">
                  <c:v>439.02626757585949</c:v>
                </c:pt>
                <c:pt idx="80">
                  <c:v>439.2571794065675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98848"/>
        <c:axId val="156288128"/>
      </c:lineChart>
      <c:catAx>
        <c:axId val="155998848"/>
        <c:scaling>
          <c:orientation val="minMax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156288128"/>
        <c:crossesAt val="100"/>
        <c:auto val="0"/>
        <c:lblAlgn val="ctr"/>
        <c:lblOffset val="6"/>
        <c:tickLblSkip val="6"/>
        <c:tickMarkSkip val="6"/>
        <c:noMultiLvlLbl val="0"/>
      </c:catAx>
      <c:valAx>
        <c:axId val="156288128"/>
        <c:scaling>
          <c:orientation val="minMax"/>
          <c:max val="550"/>
          <c:min val="50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 vert="horz"/>
          <a:lstStyle/>
          <a:p>
            <a:pPr>
              <a:defRPr sz="1000"/>
            </a:pPr>
            <a:endParaRPr lang="nl-BE"/>
          </a:p>
        </c:txPr>
        <c:crossAx val="155998848"/>
        <c:crossesAt val="1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.11116578123405216"/>
          <c:y val="0.12512824535630576"/>
          <c:w val="0.49940711715792258"/>
          <c:h val="0.30047074349096348"/>
        </c:manualLayout>
      </c:layout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9676096595327"/>
          <c:y val="0.16107973024243258"/>
          <c:w val="0.80347991637292826"/>
          <c:h val="0.6345989807950572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ECB</c:v>
                </c:pt>
              </c:strCache>
            </c:strRef>
          </c:tx>
          <c:spPr>
            <a:ln w="29481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38360</c:v>
                </c:pt>
                <c:pt idx="1">
                  <c:v>38391</c:v>
                </c:pt>
                <c:pt idx="2">
                  <c:v>38419</c:v>
                </c:pt>
                <c:pt idx="3">
                  <c:v>38450</c:v>
                </c:pt>
                <c:pt idx="4">
                  <c:v>38480</c:v>
                </c:pt>
                <c:pt idx="5">
                  <c:v>38511</c:v>
                </c:pt>
                <c:pt idx="6">
                  <c:v>38541</c:v>
                </c:pt>
                <c:pt idx="7">
                  <c:v>38572</c:v>
                </c:pt>
                <c:pt idx="8">
                  <c:v>38603</c:v>
                </c:pt>
                <c:pt idx="9">
                  <c:v>38633</c:v>
                </c:pt>
                <c:pt idx="10">
                  <c:v>38664</c:v>
                </c:pt>
                <c:pt idx="11">
                  <c:v>38694</c:v>
                </c:pt>
                <c:pt idx="12">
                  <c:v>38725</c:v>
                </c:pt>
                <c:pt idx="13">
                  <c:v>38756</c:v>
                </c:pt>
                <c:pt idx="14">
                  <c:v>38784</c:v>
                </c:pt>
                <c:pt idx="15">
                  <c:v>38815</c:v>
                </c:pt>
                <c:pt idx="16">
                  <c:v>38845</c:v>
                </c:pt>
                <c:pt idx="17">
                  <c:v>38876</c:v>
                </c:pt>
                <c:pt idx="18">
                  <c:v>38906</c:v>
                </c:pt>
                <c:pt idx="19">
                  <c:v>38937</c:v>
                </c:pt>
                <c:pt idx="20">
                  <c:v>38968</c:v>
                </c:pt>
                <c:pt idx="21">
                  <c:v>38998</c:v>
                </c:pt>
                <c:pt idx="22">
                  <c:v>39029</c:v>
                </c:pt>
                <c:pt idx="23">
                  <c:v>39059</c:v>
                </c:pt>
                <c:pt idx="24">
                  <c:v>39090</c:v>
                </c:pt>
                <c:pt idx="25">
                  <c:v>39121</c:v>
                </c:pt>
                <c:pt idx="26">
                  <c:v>39149</c:v>
                </c:pt>
                <c:pt idx="27">
                  <c:v>39180</c:v>
                </c:pt>
                <c:pt idx="28">
                  <c:v>39210</c:v>
                </c:pt>
                <c:pt idx="29">
                  <c:v>39241</c:v>
                </c:pt>
                <c:pt idx="30">
                  <c:v>39271</c:v>
                </c:pt>
                <c:pt idx="31">
                  <c:v>39302</c:v>
                </c:pt>
                <c:pt idx="32">
                  <c:v>39333</c:v>
                </c:pt>
                <c:pt idx="33">
                  <c:v>39363</c:v>
                </c:pt>
                <c:pt idx="34">
                  <c:v>39394</c:v>
                </c:pt>
                <c:pt idx="35">
                  <c:v>39424</c:v>
                </c:pt>
                <c:pt idx="36">
                  <c:v>39455</c:v>
                </c:pt>
                <c:pt idx="37">
                  <c:v>39486</c:v>
                </c:pt>
                <c:pt idx="38">
                  <c:v>39515</c:v>
                </c:pt>
                <c:pt idx="39">
                  <c:v>39546</c:v>
                </c:pt>
                <c:pt idx="40">
                  <c:v>39576</c:v>
                </c:pt>
                <c:pt idx="41">
                  <c:v>39607</c:v>
                </c:pt>
                <c:pt idx="42">
                  <c:v>39637</c:v>
                </c:pt>
                <c:pt idx="43">
                  <c:v>39668</c:v>
                </c:pt>
                <c:pt idx="44">
                  <c:v>39699</c:v>
                </c:pt>
                <c:pt idx="45">
                  <c:v>39729</c:v>
                </c:pt>
                <c:pt idx="46">
                  <c:v>39760</c:v>
                </c:pt>
                <c:pt idx="47">
                  <c:v>39790</c:v>
                </c:pt>
                <c:pt idx="48">
                  <c:v>39821</c:v>
                </c:pt>
                <c:pt idx="49">
                  <c:v>39852</c:v>
                </c:pt>
                <c:pt idx="50">
                  <c:v>39880</c:v>
                </c:pt>
                <c:pt idx="51">
                  <c:v>39911</c:v>
                </c:pt>
                <c:pt idx="52">
                  <c:v>39941</c:v>
                </c:pt>
                <c:pt idx="53">
                  <c:v>39972</c:v>
                </c:pt>
                <c:pt idx="54">
                  <c:v>40002</c:v>
                </c:pt>
                <c:pt idx="55">
                  <c:v>40033</c:v>
                </c:pt>
                <c:pt idx="56">
                  <c:v>40064</c:v>
                </c:pt>
                <c:pt idx="57">
                  <c:v>40094</c:v>
                </c:pt>
                <c:pt idx="58">
                  <c:v>40125</c:v>
                </c:pt>
                <c:pt idx="59">
                  <c:v>40155</c:v>
                </c:pt>
                <c:pt idx="60">
                  <c:v>40186</c:v>
                </c:pt>
                <c:pt idx="61">
                  <c:v>40217</c:v>
                </c:pt>
                <c:pt idx="62">
                  <c:v>40245</c:v>
                </c:pt>
                <c:pt idx="63">
                  <c:v>40276</c:v>
                </c:pt>
                <c:pt idx="64">
                  <c:v>40306</c:v>
                </c:pt>
                <c:pt idx="65">
                  <c:v>40337</c:v>
                </c:pt>
                <c:pt idx="66">
                  <c:v>40367</c:v>
                </c:pt>
                <c:pt idx="67">
                  <c:v>40398</c:v>
                </c:pt>
                <c:pt idx="68">
                  <c:v>40429</c:v>
                </c:pt>
                <c:pt idx="69">
                  <c:v>40459</c:v>
                </c:pt>
                <c:pt idx="70">
                  <c:v>40490</c:v>
                </c:pt>
                <c:pt idx="71">
                  <c:v>40520</c:v>
                </c:pt>
                <c:pt idx="72">
                  <c:v>40551</c:v>
                </c:pt>
                <c:pt idx="73">
                  <c:v>40582</c:v>
                </c:pt>
                <c:pt idx="74">
                  <c:v>40610</c:v>
                </c:pt>
                <c:pt idx="75">
                  <c:v>40641</c:v>
                </c:pt>
                <c:pt idx="76">
                  <c:v>40671</c:v>
                </c:pt>
                <c:pt idx="77">
                  <c:v>40702</c:v>
                </c:pt>
                <c:pt idx="78">
                  <c:v>40732</c:v>
                </c:pt>
                <c:pt idx="79">
                  <c:v>40763</c:v>
                </c:pt>
                <c:pt idx="80">
                  <c:v>40794</c:v>
                </c:pt>
                <c:pt idx="81">
                  <c:v>40824</c:v>
                </c:pt>
                <c:pt idx="82">
                  <c:v>40855</c:v>
                </c:pt>
                <c:pt idx="83">
                  <c:v>40885</c:v>
                </c:pt>
                <c:pt idx="84">
                  <c:v>40916</c:v>
                </c:pt>
                <c:pt idx="85">
                  <c:v>40947</c:v>
                </c:pt>
                <c:pt idx="86">
                  <c:v>40976</c:v>
                </c:pt>
                <c:pt idx="87">
                  <c:v>41007</c:v>
                </c:pt>
                <c:pt idx="88">
                  <c:v>41037</c:v>
                </c:pt>
                <c:pt idx="89">
                  <c:v>41068</c:v>
                </c:pt>
                <c:pt idx="90">
                  <c:v>41098</c:v>
                </c:pt>
                <c:pt idx="91">
                  <c:v>41129</c:v>
                </c:pt>
                <c:pt idx="92">
                  <c:v>41160</c:v>
                </c:pt>
                <c:pt idx="93">
                  <c:v>41190</c:v>
                </c:pt>
                <c:pt idx="94">
                  <c:v>41221</c:v>
                </c:pt>
                <c:pt idx="95">
                  <c:v>41251</c:v>
                </c:pt>
                <c:pt idx="96">
                  <c:v>41282</c:v>
                </c:pt>
                <c:pt idx="97">
                  <c:v>41313</c:v>
                </c:pt>
                <c:pt idx="98">
                  <c:v>41341</c:v>
                </c:pt>
                <c:pt idx="99">
                  <c:v>41372</c:v>
                </c:pt>
                <c:pt idx="100">
                  <c:v>41402</c:v>
                </c:pt>
                <c:pt idx="101">
                  <c:v>41433</c:v>
                </c:pt>
                <c:pt idx="102">
                  <c:v>41463</c:v>
                </c:pt>
                <c:pt idx="103">
                  <c:v>41494</c:v>
                </c:pt>
                <c:pt idx="104">
                  <c:v>41525</c:v>
                </c:pt>
                <c:pt idx="105">
                  <c:v>41555</c:v>
                </c:pt>
                <c:pt idx="106">
                  <c:v>41586</c:v>
                </c:pt>
                <c:pt idx="107">
                  <c:v>41616</c:v>
                </c:pt>
                <c:pt idx="108">
                  <c:v>41647</c:v>
                </c:pt>
                <c:pt idx="109">
                  <c:v>41678</c:v>
                </c:pt>
                <c:pt idx="110">
                  <c:v>41706</c:v>
                </c:pt>
                <c:pt idx="111">
                  <c:v>41737</c:v>
                </c:pt>
                <c:pt idx="112">
                  <c:v>41767</c:v>
                </c:pt>
                <c:pt idx="113">
                  <c:v>41798</c:v>
                </c:pt>
                <c:pt idx="114">
                  <c:v>41828</c:v>
                </c:pt>
                <c:pt idx="115">
                  <c:v>41859</c:v>
                </c:pt>
                <c:pt idx="116">
                  <c:v>41890</c:v>
                </c:pt>
                <c:pt idx="117">
                  <c:v>41920</c:v>
                </c:pt>
                <c:pt idx="118">
                  <c:v>41951</c:v>
                </c:pt>
                <c:pt idx="119">
                  <c:v>41981</c:v>
                </c:pt>
                <c:pt idx="120">
                  <c:v>42012</c:v>
                </c:pt>
                <c:pt idx="121">
                  <c:v>42043</c:v>
                </c:pt>
                <c:pt idx="122">
                  <c:v>42071</c:v>
                </c:pt>
                <c:pt idx="123">
                  <c:v>42102</c:v>
                </c:pt>
                <c:pt idx="124">
                  <c:v>42132</c:v>
                </c:pt>
                <c:pt idx="125">
                  <c:v>42163</c:v>
                </c:pt>
                <c:pt idx="126">
                  <c:v>42193</c:v>
                </c:pt>
                <c:pt idx="127">
                  <c:v>42224</c:v>
                </c:pt>
                <c:pt idx="128">
                  <c:v>42255</c:v>
                </c:pt>
                <c:pt idx="129">
                  <c:v>42285</c:v>
                </c:pt>
                <c:pt idx="130">
                  <c:v>42316</c:v>
                </c:pt>
                <c:pt idx="131">
                  <c:v>42346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2.75</c:v>
                </c:pt>
                <c:pt idx="19">
                  <c:v>2.75</c:v>
                </c:pt>
                <c:pt idx="20">
                  <c:v>3</c:v>
                </c:pt>
                <c:pt idx="21">
                  <c:v>3</c:v>
                </c:pt>
                <c:pt idx="22">
                  <c:v>3.25</c:v>
                </c:pt>
                <c:pt idx="23">
                  <c:v>3.25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3.75</c:v>
                </c:pt>
                <c:pt idx="47">
                  <c:v>3.25</c:v>
                </c:pt>
                <c:pt idx="48" formatCode="#,##0.00">
                  <c:v>2.5</c:v>
                </c:pt>
                <c:pt idx="49" formatCode="#,##0.00">
                  <c:v>2</c:v>
                </c:pt>
                <c:pt idx="50" formatCode="#,##0.00">
                  <c:v>2</c:v>
                </c:pt>
                <c:pt idx="51" formatCode="#,##0.00">
                  <c:v>1.5</c:v>
                </c:pt>
                <c:pt idx="52" formatCode="#,##0.00">
                  <c:v>1.25</c:v>
                </c:pt>
                <c:pt idx="53" formatCode="#,##0.00">
                  <c:v>1</c:v>
                </c:pt>
                <c:pt idx="54" formatCode="#,##0.00">
                  <c:v>1</c:v>
                </c:pt>
                <c:pt idx="55" formatCode="#,##0.00">
                  <c:v>1</c:v>
                </c:pt>
                <c:pt idx="56" formatCode="#,##0.00">
                  <c:v>1</c:v>
                </c:pt>
                <c:pt idx="57" formatCode="#,##0.00">
                  <c:v>1</c:v>
                </c:pt>
                <c:pt idx="58" formatCode="#,##0.00">
                  <c:v>1</c:v>
                </c:pt>
                <c:pt idx="59" formatCode="#,##0.00">
                  <c:v>1</c:v>
                </c:pt>
                <c:pt idx="60" formatCode="#,##0.00">
                  <c:v>1</c:v>
                </c:pt>
                <c:pt idx="61" formatCode="#,##0.00">
                  <c:v>1</c:v>
                </c:pt>
                <c:pt idx="62" formatCode="#,##0.00">
                  <c:v>1</c:v>
                </c:pt>
                <c:pt idx="63" formatCode="#,##0.00">
                  <c:v>1</c:v>
                </c:pt>
                <c:pt idx="64" formatCode="#,##0.00">
                  <c:v>1</c:v>
                </c:pt>
                <c:pt idx="65" formatCode="#,##0.00">
                  <c:v>1</c:v>
                </c:pt>
                <c:pt idx="66" formatCode="#,##0.00">
                  <c:v>1</c:v>
                </c:pt>
                <c:pt idx="67" formatCode="#,##0.00">
                  <c:v>1</c:v>
                </c:pt>
                <c:pt idx="68" formatCode="#,##0.00">
                  <c:v>1</c:v>
                </c:pt>
                <c:pt idx="69" formatCode="#,##0.00">
                  <c:v>1</c:v>
                </c:pt>
                <c:pt idx="70" formatCode="#,##0.00">
                  <c:v>1</c:v>
                </c:pt>
                <c:pt idx="71" formatCode="#,##0.00">
                  <c:v>1</c:v>
                </c:pt>
                <c:pt idx="72" formatCode="#,##0.00">
                  <c:v>1</c:v>
                </c:pt>
                <c:pt idx="73" formatCode="#,##0.00">
                  <c:v>1</c:v>
                </c:pt>
                <c:pt idx="74" formatCode="#,##0.00">
                  <c:v>1</c:v>
                </c:pt>
                <c:pt idx="75" formatCode="#,##0.00">
                  <c:v>1</c:v>
                </c:pt>
                <c:pt idx="76" formatCode="#,##0.00">
                  <c:v>1.25</c:v>
                </c:pt>
                <c:pt idx="77" formatCode="#,##0.00">
                  <c:v>1.25</c:v>
                </c:pt>
                <c:pt idx="78" formatCode="#,##0.00">
                  <c:v>1.5</c:v>
                </c:pt>
                <c:pt idx="79" formatCode="#,##0.00">
                  <c:v>1.5</c:v>
                </c:pt>
                <c:pt idx="80" formatCode="#,##0.00">
                  <c:v>1.5</c:v>
                </c:pt>
                <c:pt idx="81" formatCode="#,##0.00">
                  <c:v>1.5</c:v>
                </c:pt>
                <c:pt idx="82" formatCode="#,##0.00">
                  <c:v>1.25</c:v>
                </c:pt>
                <c:pt idx="83" formatCode="#,##0.00">
                  <c:v>1.25</c:v>
                </c:pt>
                <c:pt idx="84" formatCode="#,##0.00">
                  <c:v>1</c:v>
                </c:pt>
                <c:pt idx="85" formatCode="#,##0.00">
                  <c:v>1</c:v>
                </c:pt>
                <c:pt idx="86" formatCode="#,##0.00">
                  <c:v>1</c:v>
                </c:pt>
                <c:pt idx="87" formatCode="#,##0.00">
                  <c:v>1</c:v>
                </c:pt>
                <c:pt idx="88" formatCode="#,##0.00">
                  <c:v>1</c:v>
                </c:pt>
                <c:pt idx="89" formatCode="#,##0.00">
                  <c:v>1</c:v>
                </c:pt>
                <c:pt idx="90" formatCode="#,##0.00">
                  <c:v>0.75</c:v>
                </c:pt>
                <c:pt idx="91" formatCode="#,##0.00">
                  <c:v>0.75</c:v>
                </c:pt>
                <c:pt idx="92" formatCode="#,##0.00">
                  <c:v>0.75</c:v>
                </c:pt>
                <c:pt idx="93" formatCode="#,##0.00">
                  <c:v>0.75</c:v>
                </c:pt>
                <c:pt idx="94" formatCode="#,##0.00">
                  <c:v>0.75</c:v>
                </c:pt>
                <c:pt idx="95" formatCode="#,##0.00">
                  <c:v>0.75</c:v>
                </c:pt>
                <c:pt idx="96" formatCode="#,##0.00">
                  <c:v>0.75</c:v>
                </c:pt>
                <c:pt idx="97" formatCode="#,##0.00">
                  <c:v>0.75</c:v>
                </c:pt>
                <c:pt idx="98" formatCode="#,##0.00">
                  <c:v>0.75</c:v>
                </c:pt>
                <c:pt idx="99" formatCode="#,##0.00">
                  <c:v>0.75</c:v>
                </c:pt>
                <c:pt idx="100" formatCode="#,##0.00">
                  <c:v>0.5</c:v>
                </c:pt>
                <c:pt idx="101" formatCode="#,##0.00">
                  <c:v>0.5</c:v>
                </c:pt>
                <c:pt idx="102" formatCode="#,##0.00">
                  <c:v>0.5</c:v>
                </c:pt>
                <c:pt idx="103" formatCode="#,##0.00">
                  <c:v>0.5</c:v>
                </c:pt>
                <c:pt idx="104" formatCode="#,##0.00">
                  <c:v>0.5</c:v>
                </c:pt>
                <c:pt idx="105" formatCode="#,##0.00">
                  <c:v>0.5</c:v>
                </c:pt>
                <c:pt idx="106" formatCode="#,##0.00">
                  <c:v>0.25</c:v>
                </c:pt>
                <c:pt idx="107" formatCode="#,##0.00">
                  <c:v>0.25</c:v>
                </c:pt>
                <c:pt idx="108" formatCode="#,##0.00">
                  <c:v>0.25</c:v>
                </c:pt>
                <c:pt idx="109" formatCode="#,##0.00">
                  <c:v>0.25</c:v>
                </c:pt>
                <c:pt idx="110" formatCode="#,##0.00">
                  <c:v>0.25</c:v>
                </c:pt>
                <c:pt idx="111" formatCode="#,##0.00">
                  <c:v>0.25</c:v>
                </c:pt>
                <c:pt idx="112" formatCode="#,##0.00">
                  <c:v>0.25</c:v>
                </c:pt>
                <c:pt idx="113" formatCode="#,##0.00">
                  <c:v>0.15</c:v>
                </c:pt>
                <c:pt idx="114" formatCode="#,##0.00">
                  <c:v>0.15</c:v>
                </c:pt>
                <c:pt idx="115" formatCode="#,##0.00">
                  <c:v>0.15</c:v>
                </c:pt>
                <c:pt idx="116" formatCode="#,##0.00">
                  <c:v>0.05</c:v>
                </c:pt>
                <c:pt idx="117" formatCode="#,##0.00">
                  <c:v>0.05</c:v>
                </c:pt>
                <c:pt idx="118" formatCode="#,##0.00">
                  <c:v>0.05</c:v>
                </c:pt>
                <c:pt idx="119" formatCode="#,##0.00">
                  <c:v>0.05</c:v>
                </c:pt>
                <c:pt idx="120" formatCode="#,##0.00">
                  <c:v>0.05</c:v>
                </c:pt>
                <c:pt idx="121" formatCode="#,##0.00">
                  <c:v>0.05</c:v>
                </c:pt>
                <c:pt idx="122" formatCode="#,##0.00">
                  <c:v>0.05</c:v>
                </c:pt>
                <c:pt idx="123" formatCode="#,##0.00">
                  <c:v>0.05</c:v>
                </c:pt>
                <c:pt idx="124" formatCode="#,##0.00">
                  <c:v>0.05</c:v>
                </c:pt>
                <c:pt idx="125" formatCode="#,##0.00">
                  <c:v>0.05</c:v>
                </c:pt>
                <c:pt idx="126" formatCode="#,##0.00">
                  <c:v>0.05</c:v>
                </c:pt>
                <c:pt idx="127" formatCode="#,##0.00">
                  <c:v>0.05</c:v>
                </c:pt>
                <c:pt idx="128" formatCode="#,##0.00">
                  <c:v>0.05</c:v>
                </c:pt>
                <c:pt idx="129" formatCode="#,##0.00">
                  <c:v>0.05</c:v>
                </c:pt>
                <c:pt idx="130" formatCode="#,##0.00">
                  <c:v>0.05</c:v>
                </c:pt>
                <c:pt idx="131" formatCode="#,##0.00">
                  <c:v>0.05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Fed</c:v>
                </c:pt>
              </c:strCache>
            </c:strRef>
          </c:tx>
          <c:spPr>
            <a:ln w="29481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38360</c:v>
                </c:pt>
                <c:pt idx="1">
                  <c:v>38391</c:v>
                </c:pt>
                <c:pt idx="2">
                  <c:v>38419</c:v>
                </c:pt>
                <c:pt idx="3">
                  <c:v>38450</c:v>
                </c:pt>
                <c:pt idx="4">
                  <c:v>38480</c:v>
                </c:pt>
                <c:pt idx="5">
                  <c:v>38511</c:v>
                </c:pt>
                <c:pt idx="6">
                  <c:v>38541</c:v>
                </c:pt>
                <c:pt idx="7">
                  <c:v>38572</c:v>
                </c:pt>
                <c:pt idx="8">
                  <c:v>38603</c:v>
                </c:pt>
                <c:pt idx="9">
                  <c:v>38633</c:v>
                </c:pt>
                <c:pt idx="10">
                  <c:v>38664</c:v>
                </c:pt>
                <c:pt idx="11">
                  <c:v>38694</c:v>
                </c:pt>
                <c:pt idx="12">
                  <c:v>38725</c:v>
                </c:pt>
                <c:pt idx="13">
                  <c:v>38756</c:v>
                </c:pt>
                <c:pt idx="14">
                  <c:v>38784</c:v>
                </c:pt>
                <c:pt idx="15">
                  <c:v>38815</c:v>
                </c:pt>
                <c:pt idx="16">
                  <c:v>38845</c:v>
                </c:pt>
                <c:pt idx="17">
                  <c:v>38876</c:v>
                </c:pt>
                <c:pt idx="18">
                  <c:v>38906</c:v>
                </c:pt>
                <c:pt idx="19">
                  <c:v>38937</c:v>
                </c:pt>
                <c:pt idx="20">
                  <c:v>38968</c:v>
                </c:pt>
                <c:pt idx="21">
                  <c:v>38998</c:v>
                </c:pt>
                <c:pt idx="22">
                  <c:v>39029</c:v>
                </c:pt>
                <c:pt idx="23">
                  <c:v>39059</c:v>
                </c:pt>
                <c:pt idx="24">
                  <c:v>39090</c:v>
                </c:pt>
                <c:pt idx="25">
                  <c:v>39121</c:v>
                </c:pt>
                <c:pt idx="26">
                  <c:v>39149</c:v>
                </c:pt>
                <c:pt idx="27">
                  <c:v>39180</c:v>
                </c:pt>
                <c:pt idx="28">
                  <c:v>39210</c:v>
                </c:pt>
                <c:pt idx="29">
                  <c:v>39241</c:v>
                </c:pt>
                <c:pt idx="30">
                  <c:v>39271</c:v>
                </c:pt>
                <c:pt idx="31">
                  <c:v>39302</c:v>
                </c:pt>
                <c:pt idx="32">
                  <c:v>39333</c:v>
                </c:pt>
                <c:pt idx="33">
                  <c:v>39363</c:v>
                </c:pt>
                <c:pt idx="34">
                  <c:v>39394</c:v>
                </c:pt>
                <c:pt idx="35">
                  <c:v>39424</c:v>
                </c:pt>
                <c:pt idx="36">
                  <c:v>39455</c:v>
                </c:pt>
                <c:pt idx="37">
                  <c:v>39486</c:v>
                </c:pt>
                <c:pt idx="38">
                  <c:v>39515</c:v>
                </c:pt>
                <c:pt idx="39">
                  <c:v>39546</c:v>
                </c:pt>
                <c:pt idx="40">
                  <c:v>39576</c:v>
                </c:pt>
                <c:pt idx="41">
                  <c:v>39607</c:v>
                </c:pt>
                <c:pt idx="42">
                  <c:v>39637</c:v>
                </c:pt>
                <c:pt idx="43">
                  <c:v>39668</c:v>
                </c:pt>
                <c:pt idx="44">
                  <c:v>39699</c:v>
                </c:pt>
                <c:pt idx="45">
                  <c:v>39729</c:v>
                </c:pt>
                <c:pt idx="46">
                  <c:v>39760</c:v>
                </c:pt>
                <c:pt idx="47">
                  <c:v>39790</c:v>
                </c:pt>
                <c:pt idx="48">
                  <c:v>39821</c:v>
                </c:pt>
                <c:pt idx="49">
                  <c:v>39852</c:v>
                </c:pt>
                <c:pt idx="50">
                  <c:v>39880</c:v>
                </c:pt>
                <c:pt idx="51">
                  <c:v>39911</c:v>
                </c:pt>
                <c:pt idx="52">
                  <c:v>39941</c:v>
                </c:pt>
                <c:pt idx="53">
                  <c:v>39972</c:v>
                </c:pt>
                <c:pt idx="54">
                  <c:v>40002</c:v>
                </c:pt>
                <c:pt idx="55">
                  <c:v>40033</c:v>
                </c:pt>
                <c:pt idx="56">
                  <c:v>40064</c:v>
                </c:pt>
                <c:pt idx="57">
                  <c:v>40094</c:v>
                </c:pt>
                <c:pt idx="58">
                  <c:v>40125</c:v>
                </c:pt>
                <c:pt idx="59">
                  <c:v>40155</c:v>
                </c:pt>
                <c:pt idx="60">
                  <c:v>40186</c:v>
                </c:pt>
                <c:pt idx="61">
                  <c:v>40217</c:v>
                </c:pt>
                <c:pt idx="62">
                  <c:v>40245</c:v>
                </c:pt>
                <c:pt idx="63">
                  <c:v>40276</c:v>
                </c:pt>
                <c:pt idx="64">
                  <c:v>40306</c:v>
                </c:pt>
                <c:pt idx="65">
                  <c:v>40337</c:v>
                </c:pt>
                <c:pt idx="66">
                  <c:v>40367</c:v>
                </c:pt>
                <c:pt idx="67">
                  <c:v>40398</c:v>
                </c:pt>
                <c:pt idx="68">
                  <c:v>40429</c:v>
                </c:pt>
                <c:pt idx="69">
                  <c:v>40459</c:v>
                </c:pt>
                <c:pt idx="70">
                  <c:v>40490</c:v>
                </c:pt>
                <c:pt idx="71">
                  <c:v>40520</c:v>
                </c:pt>
                <c:pt idx="72">
                  <c:v>40551</c:v>
                </c:pt>
                <c:pt idx="73">
                  <c:v>40582</c:v>
                </c:pt>
                <c:pt idx="74">
                  <c:v>40610</c:v>
                </c:pt>
                <c:pt idx="75">
                  <c:v>40641</c:v>
                </c:pt>
                <c:pt idx="76">
                  <c:v>40671</c:v>
                </c:pt>
                <c:pt idx="77">
                  <c:v>40702</c:v>
                </c:pt>
                <c:pt idx="78">
                  <c:v>40732</c:v>
                </c:pt>
                <c:pt idx="79">
                  <c:v>40763</c:v>
                </c:pt>
                <c:pt idx="80">
                  <c:v>40794</c:v>
                </c:pt>
                <c:pt idx="81">
                  <c:v>40824</c:v>
                </c:pt>
                <c:pt idx="82">
                  <c:v>40855</c:v>
                </c:pt>
                <c:pt idx="83">
                  <c:v>40885</c:v>
                </c:pt>
                <c:pt idx="84">
                  <c:v>40916</c:v>
                </c:pt>
                <c:pt idx="85">
                  <c:v>40947</c:v>
                </c:pt>
                <c:pt idx="86">
                  <c:v>40976</c:v>
                </c:pt>
                <c:pt idx="87">
                  <c:v>41007</c:v>
                </c:pt>
                <c:pt idx="88">
                  <c:v>41037</c:v>
                </c:pt>
                <c:pt idx="89">
                  <c:v>41068</c:v>
                </c:pt>
                <c:pt idx="90">
                  <c:v>41098</c:v>
                </c:pt>
                <c:pt idx="91">
                  <c:v>41129</c:v>
                </c:pt>
                <c:pt idx="92">
                  <c:v>41160</c:v>
                </c:pt>
                <c:pt idx="93">
                  <c:v>41190</c:v>
                </c:pt>
                <c:pt idx="94">
                  <c:v>41221</c:v>
                </c:pt>
                <c:pt idx="95">
                  <c:v>41251</c:v>
                </c:pt>
                <c:pt idx="96">
                  <c:v>41282</c:v>
                </c:pt>
                <c:pt idx="97">
                  <c:v>41313</c:v>
                </c:pt>
                <c:pt idx="98">
                  <c:v>41341</c:v>
                </c:pt>
                <c:pt idx="99">
                  <c:v>41372</c:v>
                </c:pt>
                <c:pt idx="100">
                  <c:v>41402</c:v>
                </c:pt>
                <c:pt idx="101">
                  <c:v>41433</c:v>
                </c:pt>
                <c:pt idx="102">
                  <c:v>41463</c:v>
                </c:pt>
                <c:pt idx="103">
                  <c:v>41494</c:v>
                </c:pt>
                <c:pt idx="104">
                  <c:v>41525</c:v>
                </c:pt>
                <c:pt idx="105">
                  <c:v>41555</c:v>
                </c:pt>
                <c:pt idx="106">
                  <c:v>41586</c:v>
                </c:pt>
                <c:pt idx="107">
                  <c:v>41616</c:v>
                </c:pt>
                <c:pt idx="108">
                  <c:v>41647</c:v>
                </c:pt>
                <c:pt idx="109">
                  <c:v>41678</c:v>
                </c:pt>
                <c:pt idx="110">
                  <c:v>41706</c:v>
                </c:pt>
                <c:pt idx="111">
                  <c:v>41737</c:v>
                </c:pt>
                <c:pt idx="112">
                  <c:v>41767</c:v>
                </c:pt>
                <c:pt idx="113">
                  <c:v>41798</c:v>
                </c:pt>
                <c:pt idx="114">
                  <c:v>41828</c:v>
                </c:pt>
                <c:pt idx="115">
                  <c:v>41859</c:v>
                </c:pt>
                <c:pt idx="116">
                  <c:v>41890</c:v>
                </c:pt>
                <c:pt idx="117">
                  <c:v>41920</c:v>
                </c:pt>
                <c:pt idx="118">
                  <c:v>41951</c:v>
                </c:pt>
                <c:pt idx="119">
                  <c:v>41981</c:v>
                </c:pt>
                <c:pt idx="120">
                  <c:v>42012</c:v>
                </c:pt>
                <c:pt idx="121">
                  <c:v>42043</c:v>
                </c:pt>
                <c:pt idx="122">
                  <c:v>42071</c:v>
                </c:pt>
                <c:pt idx="123">
                  <c:v>42102</c:v>
                </c:pt>
                <c:pt idx="124">
                  <c:v>42132</c:v>
                </c:pt>
                <c:pt idx="125">
                  <c:v>42163</c:v>
                </c:pt>
                <c:pt idx="126">
                  <c:v>42193</c:v>
                </c:pt>
                <c:pt idx="127">
                  <c:v>42224</c:v>
                </c:pt>
                <c:pt idx="128">
                  <c:v>42255</c:v>
                </c:pt>
                <c:pt idx="129">
                  <c:v>42285</c:v>
                </c:pt>
                <c:pt idx="130">
                  <c:v>42316</c:v>
                </c:pt>
                <c:pt idx="131">
                  <c:v>42346</c:v>
                </c:pt>
              </c:numCache>
            </c:numRef>
          </c:cat>
          <c:val>
            <c:numRef>
              <c:f>Sheet1!$C$2:$C$133</c:f>
              <c:numCache>
                <c:formatCode>General</c:formatCode>
                <c:ptCount val="132"/>
                <c:pt idx="0">
                  <c:v>2.25</c:v>
                </c:pt>
                <c:pt idx="1">
                  <c:v>2.5</c:v>
                </c:pt>
                <c:pt idx="2">
                  <c:v>2.5</c:v>
                </c:pt>
                <c:pt idx="3">
                  <c:v>2.75</c:v>
                </c:pt>
                <c:pt idx="4">
                  <c:v>3</c:v>
                </c:pt>
                <c:pt idx="5">
                  <c:v>3</c:v>
                </c:pt>
                <c:pt idx="6">
                  <c:v>3.25</c:v>
                </c:pt>
                <c:pt idx="7">
                  <c:v>3.25</c:v>
                </c:pt>
                <c:pt idx="8">
                  <c:v>3.5</c:v>
                </c:pt>
                <c:pt idx="9">
                  <c:v>3.75</c:v>
                </c:pt>
                <c:pt idx="10">
                  <c:v>4</c:v>
                </c:pt>
                <c:pt idx="11">
                  <c:v>4</c:v>
                </c:pt>
                <c:pt idx="12">
                  <c:v>4.25</c:v>
                </c:pt>
                <c:pt idx="13">
                  <c:v>4.5</c:v>
                </c:pt>
                <c:pt idx="14">
                  <c:v>4.5</c:v>
                </c:pt>
                <c:pt idx="15">
                  <c:v>4.75</c:v>
                </c:pt>
                <c:pt idx="16">
                  <c:v>4.75</c:v>
                </c:pt>
                <c:pt idx="17">
                  <c:v>5</c:v>
                </c:pt>
                <c:pt idx="18">
                  <c:v>5.25</c:v>
                </c:pt>
                <c:pt idx="19">
                  <c:v>5.25</c:v>
                </c:pt>
                <c:pt idx="20">
                  <c:v>5.25</c:v>
                </c:pt>
                <c:pt idx="21">
                  <c:v>5.25</c:v>
                </c:pt>
                <c:pt idx="22">
                  <c:v>5.25</c:v>
                </c:pt>
                <c:pt idx="23">
                  <c:v>5.25</c:v>
                </c:pt>
                <c:pt idx="24">
                  <c:v>5.25</c:v>
                </c:pt>
                <c:pt idx="25">
                  <c:v>5.25</c:v>
                </c:pt>
                <c:pt idx="26">
                  <c:v>5.25</c:v>
                </c:pt>
                <c:pt idx="27">
                  <c:v>5.25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5.25</c:v>
                </c:pt>
                <c:pt idx="32">
                  <c:v>5.25</c:v>
                </c:pt>
                <c:pt idx="33">
                  <c:v>4.75</c:v>
                </c:pt>
                <c:pt idx="34">
                  <c:v>4.5</c:v>
                </c:pt>
                <c:pt idx="35">
                  <c:v>4.5</c:v>
                </c:pt>
                <c:pt idx="36">
                  <c:v>4.25</c:v>
                </c:pt>
                <c:pt idx="37">
                  <c:v>3</c:v>
                </c:pt>
                <c:pt idx="38">
                  <c:v>3</c:v>
                </c:pt>
                <c:pt idx="39">
                  <c:v>2.25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1.5</c:v>
                </c:pt>
                <c:pt idx="46">
                  <c:v>1</c:v>
                </c:pt>
                <c:pt idx="47">
                  <c:v>1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0.5</c:v>
                </c:pt>
                <c:pt idx="127">
                  <c:v>0.5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38656"/>
        <c:axId val="156040192"/>
      </c:lineChart>
      <c:catAx>
        <c:axId val="156038656"/>
        <c:scaling>
          <c:orientation val="minMax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ln w="2457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6040192"/>
        <c:crosses val="autoZero"/>
        <c:auto val="0"/>
        <c:lblAlgn val="ctr"/>
        <c:lblOffset val="100"/>
        <c:tickLblSkip val="12"/>
        <c:tickMarkSkip val="6"/>
        <c:noMultiLvlLbl val="0"/>
      </c:catAx>
      <c:valAx>
        <c:axId val="156040192"/>
        <c:scaling>
          <c:orientation val="minMax"/>
          <c:max val="6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457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Arial"/>
                <a:cs typeface="Arial"/>
              </a:defRPr>
            </a:pPr>
            <a:endParaRPr lang="nl-BE"/>
          </a:p>
        </c:txPr>
        <c:crossAx val="156038656"/>
        <c:crosses val="autoZero"/>
        <c:crossBetween val="between"/>
        <c:majorUnit val="1"/>
      </c:valAx>
      <c:spPr>
        <a:noFill/>
        <a:ln w="19654">
          <a:noFill/>
        </a:ln>
      </c:spPr>
    </c:plotArea>
    <c:legend>
      <c:legendPos val="r"/>
      <c:layout>
        <c:manualLayout>
          <c:xMode val="edge"/>
          <c:yMode val="edge"/>
          <c:x val="0.52318580763753519"/>
          <c:y val="0.39957606972026039"/>
          <c:w val="0.26868327402135234"/>
          <c:h val="0.21312865833475747"/>
        </c:manualLayout>
      </c:layout>
      <c:overlay val="0"/>
      <c:spPr>
        <a:noFill/>
        <a:ln w="1965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j-lt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b="1">
                <a:solidFill>
                  <a:schemeClr val="tx2"/>
                </a:solidFill>
              </a:defRPr>
            </a:pPr>
            <a:r>
              <a:rPr lang="en-GB" sz="1400" b="1" dirty="0" err="1" smtClean="0">
                <a:solidFill>
                  <a:schemeClr val="tx2"/>
                </a:solidFill>
              </a:rPr>
              <a:t>Réel</a:t>
            </a:r>
            <a:r>
              <a:rPr lang="en-GB" sz="1400" b="1" dirty="0" smtClean="0">
                <a:solidFill>
                  <a:schemeClr val="tx2"/>
                </a:solidFill>
              </a:rPr>
              <a:t>  (*), en %</a:t>
            </a:r>
            <a:endParaRPr lang="en-GB" sz="14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4829842138752259"/>
          <c:y val="2.42600370331693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027881675698596E-2"/>
          <c:y val="7.5576360461373199E-2"/>
          <c:w val="0.86799724273060574"/>
          <c:h val="0.563309930036266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Sheet1!$A$2:$A$1000</c:f>
              <c:numCache>
                <c:formatCode>m/d/yyyy</c:formatCode>
                <c:ptCount val="999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  <c:pt idx="190">
                  <c:v>40812</c:v>
                </c:pt>
                <c:pt idx="191">
                  <c:v>40813</c:v>
                </c:pt>
                <c:pt idx="192">
                  <c:v>40814</c:v>
                </c:pt>
                <c:pt idx="193">
                  <c:v>40815</c:v>
                </c:pt>
                <c:pt idx="194">
                  <c:v>40816</c:v>
                </c:pt>
                <c:pt idx="195">
                  <c:v>40819</c:v>
                </c:pt>
                <c:pt idx="196">
                  <c:v>40820</c:v>
                </c:pt>
                <c:pt idx="197">
                  <c:v>40821</c:v>
                </c:pt>
                <c:pt idx="198">
                  <c:v>40822</c:v>
                </c:pt>
                <c:pt idx="199">
                  <c:v>40823</c:v>
                </c:pt>
                <c:pt idx="200">
                  <c:v>40826</c:v>
                </c:pt>
                <c:pt idx="201">
                  <c:v>40827</c:v>
                </c:pt>
                <c:pt idx="202">
                  <c:v>40828</c:v>
                </c:pt>
                <c:pt idx="203">
                  <c:v>40829</c:v>
                </c:pt>
                <c:pt idx="204">
                  <c:v>40830</c:v>
                </c:pt>
                <c:pt idx="205">
                  <c:v>40833</c:v>
                </c:pt>
                <c:pt idx="206">
                  <c:v>40834</c:v>
                </c:pt>
                <c:pt idx="207">
                  <c:v>40835</c:v>
                </c:pt>
                <c:pt idx="208">
                  <c:v>40836</c:v>
                </c:pt>
                <c:pt idx="209">
                  <c:v>40837</c:v>
                </c:pt>
                <c:pt idx="210">
                  <c:v>40840</c:v>
                </c:pt>
                <c:pt idx="211">
                  <c:v>40841</c:v>
                </c:pt>
                <c:pt idx="212">
                  <c:v>40842</c:v>
                </c:pt>
                <c:pt idx="213">
                  <c:v>40843</c:v>
                </c:pt>
                <c:pt idx="214">
                  <c:v>40844</c:v>
                </c:pt>
                <c:pt idx="215">
                  <c:v>40847</c:v>
                </c:pt>
                <c:pt idx="216">
                  <c:v>40848</c:v>
                </c:pt>
                <c:pt idx="217">
                  <c:v>40849</c:v>
                </c:pt>
                <c:pt idx="218">
                  <c:v>40850</c:v>
                </c:pt>
                <c:pt idx="219">
                  <c:v>40851</c:v>
                </c:pt>
                <c:pt idx="220">
                  <c:v>40854</c:v>
                </c:pt>
                <c:pt idx="221">
                  <c:v>40855</c:v>
                </c:pt>
                <c:pt idx="222">
                  <c:v>40856</c:v>
                </c:pt>
                <c:pt idx="223">
                  <c:v>40857</c:v>
                </c:pt>
                <c:pt idx="224">
                  <c:v>40858</c:v>
                </c:pt>
                <c:pt idx="225">
                  <c:v>40861</c:v>
                </c:pt>
                <c:pt idx="226">
                  <c:v>40862</c:v>
                </c:pt>
                <c:pt idx="227">
                  <c:v>40863</c:v>
                </c:pt>
                <c:pt idx="228">
                  <c:v>40864</c:v>
                </c:pt>
                <c:pt idx="229">
                  <c:v>40865</c:v>
                </c:pt>
                <c:pt idx="230">
                  <c:v>40868</c:v>
                </c:pt>
                <c:pt idx="231">
                  <c:v>40869</c:v>
                </c:pt>
                <c:pt idx="232">
                  <c:v>40870</c:v>
                </c:pt>
                <c:pt idx="233">
                  <c:v>40871</c:v>
                </c:pt>
                <c:pt idx="234">
                  <c:v>40872</c:v>
                </c:pt>
                <c:pt idx="235">
                  <c:v>40875</c:v>
                </c:pt>
                <c:pt idx="236">
                  <c:v>40876</c:v>
                </c:pt>
                <c:pt idx="237">
                  <c:v>40877</c:v>
                </c:pt>
                <c:pt idx="238">
                  <c:v>40878</c:v>
                </c:pt>
                <c:pt idx="239">
                  <c:v>40879</c:v>
                </c:pt>
                <c:pt idx="240">
                  <c:v>40882</c:v>
                </c:pt>
                <c:pt idx="241">
                  <c:v>40883</c:v>
                </c:pt>
                <c:pt idx="242">
                  <c:v>40884</c:v>
                </c:pt>
                <c:pt idx="243">
                  <c:v>40885</c:v>
                </c:pt>
                <c:pt idx="244">
                  <c:v>40886</c:v>
                </c:pt>
                <c:pt idx="245">
                  <c:v>40889</c:v>
                </c:pt>
                <c:pt idx="246">
                  <c:v>40890</c:v>
                </c:pt>
                <c:pt idx="247">
                  <c:v>40891</c:v>
                </c:pt>
                <c:pt idx="248">
                  <c:v>40892</c:v>
                </c:pt>
                <c:pt idx="249">
                  <c:v>40893</c:v>
                </c:pt>
                <c:pt idx="250">
                  <c:v>40896</c:v>
                </c:pt>
                <c:pt idx="251">
                  <c:v>40897</c:v>
                </c:pt>
                <c:pt idx="252">
                  <c:v>40898</c:v>
                </c:pt>
                <c:pt idx="253">
                  <c:v>40899</c:v>
                </c:pt>
                <c:pt idx="254">
                  <c:v>40900</c:v>
                </c:pt>
                <c:pt idx="255">
                  <c:v>40903</c:v>
                </c:pt>
                <c:pt idx="256">
                  <c:v>40904</c:v>
                </c:pt>
                <c:pt idx="257">
                  <c:v>40905</c:v>
                </c:pt>
                <c:pt idx="258">
                  <c:v>40906</c:v>
                </c:pt>
                <c:pt idx="259">
                  <c:v>40907</c:v>
                </c:pt>
                <c:pt idx="260">
                  <c:v>40910</c:v>
                </c:pt>
                <c:pt idx="261">
                  <c:v>40911</c:v>
                </c:pt>
                <c:pt idx="262">
                  <c:v>40912</c:v>
                </c:pt>
                <c:pt idx="263">
                  <c:v>40913</c:v>
                </c:pt>
                <c:pt idx="264">
                  <c:v>40914</c:v>
                </c:pt>
                <c:pt idx="265">
                  <c:v>40917</c:v>
                </c:pt>
                <c:pt idx="266">
                  <c:v>40918</c:v>
                </c:pt>
                <c:pt idx="267">
                  <c:v>40919</c:v>
                </c:pt>
                <c:pt idx="268">
                  <c:v>40920</c:v>
                </c:pt>
                <c:pt idx="269">
                  <c:v>40921</c:v>
                </c:pt>
                <c:pt idx="270">
                  <c:v>40924</c:v>
                </c:pt>
                <c:pt idx="271">
                  <c:v>40925</c:v>
                </c:pt>
                <c:pt idx="272">
                  <c:v>40926</c:v>
                </c:pt>
                <c:pt idx="273">
                  <c:v>40927</c:v>
                </c:pt>
                <c:pt idx="274">
                  <c:v>40928</c:v>
                </c:pt>
                <c:pt idx="275">
                  <c:v>40931</c:v>
                </c:pt>
                <c:pt idx="276">
                  <c:v>40932</c:v>
                </c:pt>
                <c:pt idx="277">
                  <c:v>40933</c:v>
                </c:pt>
                <c:pt idx="278">
                  <c:v>40934</c:v>
                </c:pt>
                <c:pt idx="279">
                  <c:v>40935</c:v>
                </c:pt>
                <c:pt idx="280">
                  <c:v>40938</c:v>
                </c:pt>
                <c:pt idx="281">
                  <c:v>40939</c:v>
                </c:pt>
                <c:pt idx="282">
                  <c:v>40940</c:v>
                </c:pt>
                <c:pt idx="283">
                  <c:v>40941</c:v>
                </c:pt>
                <c:pt idx="284">
                  <c:v>40942</c:v>
                </c:pt>
                <c:pt idx="285">
                  <c:v>40945</c:v>
                </c:pt>
                <c:pt idx="286">
                  <c:v>40946</c:v>
                </c:pt>
                <c:pt idx="287">
                  <c:v>40947</c:v>
                </c:pt>
                <c:pt idx="288">
                  <c:v>40948</c:v>
                </c:pt>
                <c:pt idx="289">
                  <c:v>40949</c:v>
                </c:pt>
                <c:pt idx="290">
                  <c:v>40952</c:v>
                </c:pt>
                <c:pt idx="291">
                  <c:v>40953</c:v>
                </c:pt>
                <c:pt idx="292">
                  <c:v>40954</c:v>
                </c:pt>
                <c:pt idx="293">
                  <c:v>40955</c:v>
                </c:pt>
                <c:pt idx="294">
                  <c:v>40956</c:v>
                </c:pt>
                <c:pt idx="295">
                  <c:v>40959</c:v>
                </c:pt>
                <c:pt idx="296">
                  <c:v>40960</c:v>
                </c:pt>
                <c:pt idx="297">
                  <c:v>40961</c:v>
                </c:pt>
                <c:pt idx="298">
                  <c:v>40962</c:v>
                </c:pt>
                <c:pt idx="299">
                  <c:v>40963</c:v>
                </c:pt>
                <c:pt idx="300">
                  <c:v>40966</c:v>
                </c:pt>
                <c:pt idx="301">
                  <c:v>40967</c:v>
                </c:pt>
                <c:pt idx="302">
                  <c:v>40968</c:v>
                </c:pt>
                <c:pt idx="303">
                  <c:v>40969</c:v>
                </c:pt>
                <c:pt idx="304">
                  <c:v>40970</c:v>
                </c:pt>
                <c:pt idx="305">
                  <c:v>40973</c:v>
                </c:pt>
                <c:pt idx="306">
                  <c:v>40974</c:v>
                </c:pt>
                <c:pt idx="307">
                  <c:v>40975</c:v>
                </c:pt>
                <c:pt idx="308">
                  <c:v>40976</c:v>
                </c:pt>
                <c:pt idx="309">
                  <c:v>40977</c:v>
                </c:pt>
                <c:pt idx="310">
                  <c:v>40980</c:v>
                </c:pt>
                <c:pt idx="311">
                  <c:v>40981</c:v>
                </c:pt>
                <c:pt idx="312">
                  <c:v>40982</c:v>
                </c:pt>
                <c:pt idx="313">
                  <c:v>40983</c:v>
                </c:pt>
                <c:pt idx="314">
                  <c:v>40984</c:v>
                </c:pt>
                <c:pt idx="315">
                  <c:v>40987</c:v>
                </c:pt>
                <c:pt idx="316">
                  <c:v>40988</c:v>
                </c:pt>
                <c:pt idx="317">
                  <c:v>40989</c:v>
                </c:pt>
                <c:pt idx="318">
                  <c:v>40990</c:v>
                </c:pt>
                <c:pt idx="319">
                  <c:v>40991</c:v>
                </c:pt>
                <c:pt idx="320">
                  <c:v>40994</c:v>
                </c:pt>
                <c:pt idx="321">
                  <c:v>40995</c:v>
                </c:pt>
                <c:pt idx="322">
                  <c:v>40996</c:v>
                </c:pt>
                <c:pt idx="323">
                  <c:v>40997</c:v>
                </c:pt>
                <c:pt idx="324">
                  <c:v>40998</c:v>
                </c:pt>
                <c:pt idx="325">
                  <c:v>41001</c:v>
                </c:pt>
                <c:pt idx="326">
                  <c:v>41002</c:v>
                </c:pt>
                <c:pt idx="327">
                  <c:v>41003</c:v>
                </c:pt>
                <c:pt idx="328">
                  <c:v>41004</c:v>
                </c:pt>
                <c:pt idx="329">
                  <c:v>41005</c:v>
                </c:pt>
                <c:pt idx="330">
                  <c:v>41008</c:v>
                </c:pt>
                <c:pt idx="331">
                  <c:v>41009</c:v>
                </c:pt>
                <c:pt idx="332">
                  <c:v>41010</c:v>
                </c:pt>
                <c:pt idx="333">
                  <c:v>41011</c:v>
                </c:pt>
                <c:pt idx="334">
                  <c:v>41012</c:v>
                </c:pt>
                <c:pt idx="335">
                  <c:v>41015</c:v>
                </c:pt>
                <c:pt idx="336">
                  <c:v>41016</c:v>
                </c:pt>
                <c:pt idx="337">
                  <c:v>41017</c:v>
                </c:pt>
                <c:pt idx="338">
                  <c:v>41018</c:v>
                </c:pt>
                <c:pt idx="339">
                  <c:v>41019</c:v>
                </c:pt>
                <c:pt idx="340">
                  <c:v>41022</c:v>
                </c:pt>
                <c:pt idx="341">
                  <c:v>41023</c:v>
                </c:pt>
                <c:pt idx="342">
                  <c:v>41024</c:v>
                </c:pt>
                <c:pt idx="343">
                  <c:v>41025</c:v>
                </c:pt>
                <c:pt idx="344">
                  <c:v>41026</c:v>
                </c:pt>
                <c:pt idx="345">
                  <c:v>41029</c:v>
                </c:pt>
                <c:pt idx="346">
                  <c:v>41030</c:v>
                </c:pt>
                <c:pt idx="347">
                  <c:v>41031</c:v>
                </c:pt>
                <c:pt idx="348">
                  <c:v>41032</c:v>
                </c:pt>
                <c:pt idx="349">
                  <c:v>41033</c:v>
                </c:pt>
                <c:pt idx="350">
                  <c:v>41036</c:v>
                </c:pt>
                <c:pt idx="351">
                  <c:v>41037</c:v>
                </c:pt>
                <c:pt idx="352">
                  <c:v>41038</c:v>
                </c:pt>
                <c:pt idx="353">
                  <c:v>41039</c:v>
                </c:pt>
                <c:pt idx="354">
                  <c:v>41040</c:v>
                </c:pt>
                <c:pt idx="355">
                  <c:v>41043</c:v>
                </c:pt>
                <c:pt idx="356">
                  <c:v>41044</c:v>
                </c:pt>
                <c:pt idx="357">
                  <c:v>41045</c:v>
                </c:pt>
                <c:pt idx="358">
                  <c:v>41046</c:v>
                </c:pt>
                <c:pt idx="359">
                  <c:v>41047</c:v>
                </c:pt>
                <c:pt idx="360">
                  <c:v>41050</c:v>
                </c:pt>
                <c:pt idx="361">
                  <c:v>41051</c:v>
                </c:pt>
                <c:pt idx="362">
                  <c:v>41052</c:v>
                </c:pt>
                <c:pt idx="363">
                  <c:v>41053</c:v>
                </c:pt>
                <c:pt idx="364">
                  <c:v>41054</c:v>
                </c:pt>
                <c:pt idx="365">
                  <c:v>41057</c:v>
                </c:pt>
                <c:pt idx="366">
                  <c:v>41058</c:v>
                </c:pt>
                <c:pt idx="367">
                  <c:v>41059</c:v>
                </c:pt>
                <c:pt idx="368">
                  <c:v>41060</c:v>
                </c:pt>
                <c:pt idx="369">
                  <c:v>41061</c:v>
                </c:pt>
                <c:pt idx="370">
                  <c:v>41064</c:v>
                </c:pt>
                <c:pt idx="371">
                  <c:v>41065</c:v>
                </c:pt>
                <c:pt idx="372">
                  <c:v>41066</c:v>
                </c:pt>
                <c:pt idx="373">
                  <c:v>41067</c:v>
                </c:pt>
                <c:pt idx="374">
                  <c:v>41068</c:v>
                </c:pt>
                <c:pt idx="375">
                  <c:v>41071</c:v>
                </c:pt>
                <c:pt idx="376">
                  <c:v>41072</c:v>
                </c:pt>
                <c:pt idx="377">
                  <c:v>41073</c:v>
                </c:pt>
                <c:pt idx="378">
                  <c:v>41074</c:v>
                </c:pt>
                <c:pt idx="379">
                  <c:v>41075</c:v>
                </c:pt>
                <c:pt idx="380">
                  <c:v>41078</c:v>
                </c:pt>
                <c:pt idx="381">
                  <c:v>41079</c:v>
                </c:pt>
                <c:pt idx="382">
                  <c:v>41080</c:v>
                </c:pt>
                <c:pt idx="383">
                  <c:v>41081</c:v>
                </c:pt>
                <c:pt idx="384">
                  <c:v>41082</c:v>
                </c:pt>
                <c:pt idx="385">
                  <c:v>41085</c:v>
                </c:pt>
                <c:pt idx="386">
                  <c:v>41086</c:v>
                </c:pt>
                <c:pt idx="387">
                  <c:v>41087</c:v>
                </c:pt>
                <c:pt idx="388">
                  <c:v>41088</c:v>
                </c:pt>
                <c:pt idx="389">
                  <c:v>41089</c:v>
                </c:pt>
                <c:pt idx="390">
                  <c:v>41092</c:v>
                </c:pt>
                <c:pt idx="391">
                  <c:v>41093</c:v>
                </c:pt>
                <c:pt idx="392">
                  <c:v>41094</c:v>
                </c:pt>
                <c:pt idx="393">
                  <c:v>41095</c:v>
                </c:pt>
                <c:pt idx="394">
                  <c:v>41096</c:v>
                </c:pt>
                <c:pt idx="395">
                  <c:v>41099</c:v>
                </c:pt>
                <c:pt idx="396">
                  <c:v>41100</c:v>
                </c:pt>
                <c:pt idx="397">
                  <c:v>41101</c:v>
                </c:pt>
                <c:pt idx="398">
                  <c:v>41102</c:v>
                </c:pt>
                <c:pt idx="399">
                  <c:v>41103</c:v>
                </c:pt>
                <c:pt idx="400">
                  <c:v>41106</c:v>
                </c:pt>
                <c:pt idx="401">
                  <c:v>41107</c:v>
                </c:pt>
                <c:pt idx="402">
                  <c:v>41108</c:v>
                </c:pt>
                <c:pt idx="403">
                  <c:v>41109</c:v>
                </c:pt>
                <c:pt idx="404">
                  <c:v>41110</c:v>
                </c:pt>
                <c:pt idx="405">
                  <c:v>41113</c:v>
                </c:pt>
                <c:pt idx="406">
                  <c:v>41114</c:v>
                </c:pt>
                <c:pt idx="407">
                  <c:v>41115</c:v>
                </c:pt>
                <c:pt idx="408">
                  <c:v>41116</c:v>
                </c:pt>
                <c:pt idx="409">
                  <c:v>41117</c:v>
                </c:pt>
                <c:pt idx="410">
                  <c:v>41120</c:v>
                </c:pt>
                <c:pt idx="411">
                  <c:v>41121</c:v>
                </c:pt>
                <c:pt idx="412">
                  <c:v>41122</c:v>
                </c:pt>
                <c:pt idx="413">
                  <c:v>41123</c:v>
                </c:pt>
                <c:pt idx="414">
                  <c:v>41124</c:v>
                </c:pt>
                <c:pt idx="415">
                  <c:v>41127</c:v>
                </c:pt>
                <c:pt idx="416">
                  <c:v>41128</c:v>
                </c:pt>
                <c:pt idx="417">
                  <c:v>41129</c:v>
                </c:pt>
                <c:pt idx="418">
                  <c:v>41130</c:v>
                </c:pt>
                <c:pt idx="419">
                  <c:v>41131</c:v>
                </c:pt>
                <c:pt idx="420">
                  <c:v>41134</c:v>
                </c:pt>
                <c:pt idx="421">
                  <c:v>41135</c:v>
                </c:pt>
                <c:pt idx="422">
                  <c:v>41136</c:v>
                </c:pt>
                <c:pt idx="423">
                  <c:v>41137</c:v>
                </c:pt>
                <c:pt idx="424">
                  <c:v>41138</c:v>
                </c:pt>
                <c:pt idx="425">
                  <c:v>41141</c:v>
                </c:pt>
                <c:pt idx="426">
                  <c:v>41142</c:v>
                </c:pt>
                <c:pt idx="427">
                  <c:v>41143</c:v>
                </c:pt>
                <c:pt idx="428">
                  <c:v>41144</c:v>
                </c:pt>
                <c:pt idx="429">
                  <c:v>41145</c:v>
                </c:pt>
                <c:pt idx="430">
                  <c:v>41148</c:v>
                </c:pt>
                <c:pt idx="431">
                  <c:v>41149</c:v>
                </c:pt>
                <c:pt idx="432">
                  <c:v>41150</c:v>
                </c:pt>
                <c:pt idx="433">
                  <c:v>41151</c:v>
                </c:pt>
                <c:pt idx="434">
                  <c:v>41152</c:v>
                </c:pt>
                <c:pt idx="435">
                  <c:v>41155</c:v>
                </c:pt>
                <c:pt idx="436">
                  <c:v>41156</c:v>
                </c:pt>
                <c:pt idx="437">
                  <c:v>41157</c:v>
                </c:pt>
                <c:pt idx="438">
                  <c:v>41158</c:v>
                </c:pt>
                <c:pt idx="439">
                  <c:v>41159</c:v>
                </c:pt>
                <c:pt idx="440">
                  <c:v>41162</c:v>
                </c:pt>
                <c:pt idx="441">
                  <c:v>41163</c:v>
                </c:pt>
                <c:pt idx="442">
                  <c:v>41164</c:v>
                </c:pt>
                <c:pt idx="443">
                  <c:v>41165</c:v>
                </c:pt>
                <c:pt idx="444">
                  <c:v>41166</c:v>
                </c:pt>
                <c:pt idx="445">
                  <c:v>41169</c:v>
                </c:pt>
                <c:pt idx="446">
                  <c:v>41170</c:v>
                </c:pt>
                <c:pt idx="447">
                  <c:v>41171</c:v>
                </c:pt>
                <c:pt idx="448">
                  <c:v>41172</c:v>
                </c:pt>
                <c:pt idx="449">
                  <c:v>41173</c:v>
                </c:pt>
                <c:pt idx="450">
                  <c:v>41176</c:v>
                </c:pt>
                <c:pt idx="451">
                  <c:v>41177</c:v>
                </c:pt>
                <c:pt idx="452">
                  <c:v>41178</c:v>
                </c:pt>
                <c:pt idx="453">
                  <c:v>41179</c:v>
                </c:pt>
                <c:pt idx="454">
                  <c:v>41180</c:v>
                </c:pt>
                <c:pt idx="455">
                  <c:v>41183</c:v>
                </c:pt>
                <c:pt idx="456">
                  <c:v>41184</c:v>
                </c:pt>
                <c:pt idx="457">
                  <c:v>41185</c:v>
                </c:pt>
                <c:pt idx="458">
                  <c:v>41186</c:v>
                </c:pt>
                <c:pt idx="459">
                  <c:v>41187</c:v>
                </c:pt>
                <c:pt idx="460">
                  <c:v>41190</c:v>
                </c:pt>
                <c:pt idx="461">
                  <c:v>41191</c:v>
                </c:pt>
                <c:pt idx="462">
                  <c:v>41192</c:v>
                </c:pt>
                <c:pt idx="463">
                  <c:v>41193</c:v>
                </c:pt>
                <c:pt idx="464">
                  <c:v>41194</c:v>
                </c:pt>
                <c:pt idx="465">
                  <c:v>41197</c:v>
                </c:pt>
                <c:pt idx="466">
                  <c:v>41198</c:v>
                </c:pt>
                <c:pt idx="467">
                  <c:v>41199</c:v>
                </c:pt>
                <c:pt idx="468">
                  <c:v>41200</c:v>
                </c:pt>
                <c:pt idx="469">
                  <c:v>41201</c:v>
                </c:pt>
                <c:pt idx="470">
                  <c:v>41204</c:v>
                </c:pt>
                <c:pt idx="471">
                  <c:v>41205</c:v>
                </c:pt>
                <c:pt idx="472">
                  <c:v>41206</c:v>
                </c:pt>
                <c:pt idx="473">
                  <c:v>41207</c:v>
                </c:pt>
                <c:pt idx="474">
                  <c:v>41208</c:v>
                </c:pt>
                <c:pt idx="475">
                  <c:v>41211</c:v>
                </c:pt>
                <c:pt idx="476">
                  <c:v>41212</c:v>
                </c:pt>
                <c:pt idx="477">
                  <c:v>41213</c:v>
                </c:pt>
                <c:pt idx="478">
                  <c:v>41214</c:v>
                </c:pt>
                <c:pt idx="479">
                  <c:v>41215</c:v>
                </c:pt>
                <c:pt idx="480">
                  <c:v>41218</c:v>
                </c:pt>
                <c:pt idx="481">
                  <c:v>41219</c:v>
                </c:pt>
                <c:pt idx="482">
                  <c:v>41220</c:v>
                </c:pt>
                <c:pt idx="483">
                  <c:v>41221</c:v>
                </c:pt>
                <c:pt idx="484">
                  <c:v>41222</c:v>
                </c:pt>
                <c:pt idx="485">
                  <c:v>41225</c:v>
                </c:pt>
                <c:pt idx="486">
                  <c:v>41226</c:v>
                </c:pt>
                <c:pt idx="487">
                  <c:v>41227</c:v>
                </c:pt>
                <c:pt idx="488">
                  <c:v>41228</c:v>
                </c:pt>
                <c:pt idx="489">
                  <c:v>41229</c:v>
                </c:pt>
                <c:pt idx="490">
                  <c:v>41232</c:v>
                </c:pt>
                <c:pt idx="491">
                  <c:v>41233</c:v>
                </c:pt>
                <c:pt idx="492">
                  <c:v>41234</c:v>
                </c:pt>
                <c:pt idx="493">
                  <c:v>41235</c:v>
                </c:pt>
                <c:pt idx="494">
                  <c:v>41236</c:v>
                </c:pt>
                <c:pt idx="495">
                  <c:v>41239</c:v>
                </c:pt>
                <c:pt idx="496">
                  <c:v>41240</c:v>
                </c:pt>
                <c:pt idx="497">
                  <c:v>41241</c:v>
                </c:pt>
                <c:pt idx="498">
                  <c:v>41242</c:v>
                </c:pt>
                <c:pt idx="499">
                  <c:v>41243</c:v>
                </c:pt>
                <c:pt idx="500">
                  <c:v>41246</c:v>
                </c:pt>
                <c:pt idx="501">
                  <c:v>41247</c:v>
                </c:pt>
                <c:pt idx="502">
                  <c:v>41248</c:v>
                </c:pt>
                <c:pt idx="503">
                  <c:v>41249</c:v>
                </c:pt>
                <c:pt idx="504">
                  <c:v>41250</c:v>
                </c:pt>
                <c:pt idx="505">
                  <c:v>41253</c:v>
                </c:pt>
                <c:pt idx="506">
                  <c:v>41254</c:v>
                </c:pt>
                <c:pt idx="507">
                  <c:v>41255</c:v>
                </c:pt>
                <c:pt idx="508">
                  <c:v>41256</c:v>
                </c:pt>
                <c:pt idx="509">
                  <c:v>41257</c:v>
                </c:pt>
                <c:pt idx="510">
                  <c:v>41260</c:v>
                </c:pt>
                <c:pt idx="511">
                  <c:v>41261</c:v>
                </c:pt>
                <c:pt idx="512">
                  <c:v>41262</c:v>
                </c:pt>
                <c:pt idx="513">
                  <c:v>41263</c:v>
                </c:pt>
                <c:pt idx="514">
                  <c:v>41264</c:v>
                </c:pt>
                <c:pt idx="515">
                  <c:v>41267</c:v>
                </c:pt>
                <c:pt idx="516">
                  <c:v>41268</c:v>
                </c:pt>
                <c:pt idx="517">
                  <c:v>41269</c:v>
                </c:pt>
                <c:pt idx="518">
                  <c:v>41270</c:v>
                </c:pt>
                <c:pt idx="519">
                  <c:v>41271</c:v>
                </c:pt>
                <c:pt idx="520">
                  <c:v>41274</c:v>
                </c:pt>
                <c:pt idx="521">
                  <c:v>41275</c:v>
                </c:pt>
                <c:pt idx="522">
                  <c:v>41276</c:v>
                </c:pt>
                <c:pt idx="523">
                  <c:v>41277</c:v>
                </c:pt>
                <c:pt idx="524">
                  <c:v>41278</c:v>
                </c:pt>
                <c:pt idx="525">
                  <c:v>41281</c:v>
                </c:pt>
                <c:pt idx="526">
                  <c:v>41282</c:v>
                </c:pt>
                <c:pt idx="527">
                  <c:v>41283</c:v>
                </c:pt>
                <c:pt idx="528">
                  <c:v>41284</c:v>
                </c:pt>
                <c:pt idx="529">
                  <c:v>41285</c:v>
                </c:pt>
                <c:pt idx="530">
                  <c:v>41288</c:v>
                </c:pt>
                <c:pt idx="531">
                  <c:v>41289</c:v>
                </c:pt>
                <c:pt idx="532">
                  <c:v>41290</c:v>
                </c:pt>
                <c:pt idx="533">
                  <c:v>41291</c:v>
                </c:pt>
                <c:pt idx="534">
                  <c:v>41292</c:v>
                </c:pt>
                <c:pt idx="535">
                  <c:v>41295</c:v>
                </c:pt>
                <c:pt idx="536">
                  <c:v>41296</c:v>
                </c:pt>
                <c:pt idx="537">
                  <c:v>41297</c:v>
                </c:pt>
                <c:pt idx="538">
                  <c:v>41298</c:v>
                </c:pt>
                <c:pt idx="539">
                  <c:v>41299</c:v>
                </c:pt>
                <c:pt idx="540">
                  <c:v>41302</c:v>
                </c:pt>
                <c:pt idx="541">
                  <c:v>41303</c:v>
                </c:pt>
                <c:pt idx="542">
                  <c:v>41304</c:v>
                </c:pt>
                <c:pt idx="543">
                  <c:v>41305</c:v>
                </c:pt>
                <c:pt idx="544">
                  <c:v>41306</c:v>
                </c:pt>
                <c:pt idx="545">
                  <c:v>41309</c:v>
                </c:pt>
                <c:pt idx="546">
                  <c:v>41310</c:v>
                </c:pt>
                <c:pt idx="547">
                  <c:v>41311</c:v>
                </c:pt>
                <c:pt idx="548">
                  <c:v>41312</c:v>
                </c:pt>
                <c:pt idx="549">
                  <c:v>41313</c:v>
                </c:pt>
                <c:pt idx="550">
                  <c:v>41316</c:v>
                </c:pt>
                <c:pt idx="551">
                  <c:v>41317</c:v>
                </c:pt>
                <c:pt idx="552">
                  <c:v>41318</c:v>
                </c:pt>
                <c:pt idx="553">
                  <c:v>41319</c:v>
                </c:pt>
                <c:pt idx="554">
                  <c:v>41320</c:v>
                </c:pt>
                <c:pt idx="555">
                  <c:v>41323</c:v>
                </c:pt>
                <c:pt idx="556">
                  <c:v>41324</c:v>
                </c:pt>
                <c:pt idx="557">
                  <c:v>41325</c:v>
                </c:pt>
                <c:pt idx="558">
                  <c:v>41326</c:v>
                </c:pt>
                <c:pt idx="559">
                  <c:v>41327</c:v>
                </c:pt>
                <c:pt idx="560">
                  <c:v>41330</c:v>
                </c:pt>
                <c:pt idx="561">
                  <c:v>41331</c:v>
                </c:pt>
                <c:pt idx="562">
                  <c:v>41332</c:v>
                </c:pt>
                <c:pt idx="563">
                  <c:v>41333</c:v>
                </c:pt>
                <c:pt idx="564">
                  <c:v>41334</c:v>
                </c:pt>
                <c:pt idx="565">
                  <c:v>41337</c:v>
                </c:pt>
                <c:pt idx="566">
                  <c:v>41338</c:v>
                </c:pt>
                <c:pt idx="567">
                  <c:v>41339</c:v>
                </c:pt>
                <c:pt idx="568">
                  <c:v>41340</c:v>
                </c:pt>
                <c:pt idx="569">
                  <c:v>41341</c:v>
                </c:pt>
                <c:pt idx="570">
                  <c:v>41344</c:v>
                </c:pt>
                <c:pt idx="571">
                  <c:v>41345</c:v>
                </c:pt>
                <c:pt idx="572">
                  <c:v>41346</c:v>
                </c:pt>
                <c:pt idx="573">
                  <c:v>41347</c:v>
                </c:pt>
                <c:pt idx="574">
                  <c:v>41348</c:v>
                </c:pt>
                <c:pt idx="575">
                  <c:v>41351</c:v>
                </c:pt>
                <c:pt idx="576">
                  <c:v>41352</c:v>
                </c:pt>
                <c:pt idx="577">
                  <c:v>41353</c:v>
                </c:pt>
                <c:pt idx="578">
                  <c:v>41354</c:v>
                </c:pt>
                <c:pt idx="579">
                  <c:v>41355</c:v>
                </c:pt>
                <c:pt idx="580">
                  <c:v>41358</c:v>
                </c:pt>
                <c:pt idx="581">
                  <c:v>41359</c:v>
                </c:pt>
                <c:pt idx="582">
                  <c:v>41360</c:v>
                </c:pt>
                <c:pt idx="583">
                  <c:v>41361</c:v>
                </c:pt>
                <c:pt idx="584">
                  <c:v>41362</c:v>
                </c:pt>
                <c:pt idx="585">
                  <c:v>41365</c:v>
                </c:pt>
                <c:pt idx="586">
                  <c:v>41366</c:v>
                </c:pt>
                <c:pt idx="587">
                  <c:v>41367</c:v>
                </c:pt>
                <c:pt idx="588">
                  <c:v>41368</c:v>
                </c:pt>
                <c:pt idx="589">
                  <c:v>41369</c:v>
                </c:pt>
                <c:pt idx="590">
                  <c:v>41372</c:v>
                </c:pt>
                <c:pt idx="591">
                  <c:v>41373</c:v>
                </c:pt>
                <c:pt idx="592">
                  <c:v>41374</c:v>
                </c:pt>
                <c:pt idx="593">
                  <c:v>41375</c:v>
                </c:pt>
                <c:pt idx="594">
                  <c:v>41376</c:v>
                </c:pt>
                <c:pt idx="595">
                  <c:v>41379</c:v>
                </c:pt>
                <c:pt idx="596">
                  <c:v>41380</c:v>
                </c:pt>
                <c:pt idx="597">
                  <c:v>41381</c:v>
                </c:pt>
                <c:pt idx="598">
                  <c:v>41382</c:v>
                </c:pt>
                <c:pt idx="599">
                  <c:v>41383</c:v>
                </c:pt>
                <c:pt idx="600">
                  <c:v>41386</c:v>
                </c:pt>
                <c:pt idx="601">
                  <c:v>41387</c:v>
                </c:pt>
                <c:pt idx="602">
                  <c:v>41388</c:v>
                </c:pt>
                <c:pt idx="603">
                  <c:v>41389</c:v>
                </c:pt>
                <c:pt idx="604">
                  <c:v>41390</c:v>
                </c:pt>
                <c:pt idx="605">
                  <c:v>41393</c:v>
                </c:pt>
                <c:pt idx="606">
                  <c:v>41394</c:v>
                </c:pt>
                <c:pt idx="607">
                  <c:v>41395</c:v>
                </c:pt>
                <c:pt idx="608">
                  <c:v>41396</c:v>
                </c:pt>
                <c:pt idx="609">
                  <c:v>41397</c:v>
                </c:pt>
                <c:pt idx="610">
                  <c:v>41400</c:v>
                </c:pt>
                <c:pt idx="611">
                  <c:v>41401</c:v>
                </c:pt>
                <c:pt idx="612">
                  <c:v>41402</c:v>
                </c:pt>
                <c:pt idx="613">
                  <c:v>41403</c:v>
                </c:pt>
                <c:pt idx="614">
                  <c:v>41404</c:v>
                </c:pt>
                <c:pt idx="615">
                  <c:v>41407</c:v>
                </c:pt>
                <c:pt idx="616">
                  <c:v>41408</c:v>
                </c:pt>
                <c:pt idx="617">
                  <c:v>41409</c:v>
                </c:pt>
                <c:pt idx="618">
                  <c:v>41410</c:v>
                </c:pt>
                <c:pt idx="619">
                  <c:v>41411</c:v>
                </c:pt>
                <c:pt idx="620">
                  <c:v>41414</c:v>
                </c:pt>
                <c:pt idx="621">
                  <c:v>41415</c:v>
                </c:pt>
                <c:pt idx="622">
                  <c:v>41416</c:v>
                </c:pt>
                <c:pt idx="623">
                  <c:v>41417</c:v>
                </c:pt>
                <c:pt idx="624">
                  <c:v>41418</c:v>
                </c:pt>
                <c:pt idx="625">
                  <c:v>41421</c:v>
                </c:pt>
                <c:pt idx="626">
                  <c:v>41422</c:v>
                </c:pt>
                <c:pt idx="627">
                  <c:v>41423</c:v>
                </c:pt>
                <c:pt idx="628">
                  <c:v>41424</c:v>
                </c:pt>
                <c:pt idx="629">
                  <c:v>41425</c:v>
                </c:pt>
                <c:pt idx="630">
                  <c:v>41428</c:v>
                </c:pt>
                <c:pt idx="631">
                  <c:v>41429</c:v>
                </c:pt>
                <c:pt idx="632">
                  <c:v>41430</c:v>
                </c:pt>
                <c:pt idx="633">
                  <c:v>41431</c:v>
                </c:pt>
                <c:pt idx="634">
                  <c:v>41432</c:v>
                </c:pt>
                <c:pt idx="635">
                  <c:v>41435</c:v>
                </c:pt>
                <c:pt idx="636">
                  <c:v>41436</c:v>
                </c:pt>
                <c:pt idx="637">
                  <c:v>41437</c:v>
                </c:pt>
                <c:pt idx="638">
                  <c:v>41438</c:v>
                </c:pt>
                <c:pt idx="639">
                  <c:v>41439</c:v>
                </c:pt>
                <c:pt idx="640">
                  <c:v>41442</c:v>
                </c:pt>
                <c:pt idx="641">
                  <c:v>41443</c:v>
                </c:pt>
                <c:pt idx="642">
                  <c:v>41444</c:v>
                </c:pt>
                <c:pt idx="643">
                  <c:v>41445</c:v>
                </c:pt>
                <c:pt idx="644">
                  <c:v>41446</c:v>
                </c:pt>
                <c:pt idx="645">
                  <c:v>41449</c:v>
                </c:pt>
                <c:pt idx="646">
                  <c:v>41450</c:v>
                </c:pt>
                <c:pt idx="647">
                  <c:v>41451</c:v>
                </c:pt>
                <c:pt idx="648">
                  <c:v>41452</c:v>
                </c:pt>
                <c:pt idx="649">
                  <c:v>41453</c:v>
                </c:pt>
                <c:pt idx="650">
                  <c:v>41456</c:v>
                </c:pt>
                <c:pt idx="651">
                  <c:v>41457</c:v>
                </c:pt>
                <c:pt idx="652">
                  <c:v>41458</c:v>
                </c:pt>
                <c:pt idx="653">
                  <c:v>41459</c:v>
                </c:pt>
                <c:pt idx="654">
                  <c:v>41460</c:v>
                </c:pt>
                <c:pt idx="655">
                  <c:v>41463</c:v>
                </c:pt>
                <c:pt idx="656">
                  <c:v>41464</c:v>
                </c:pt>
                <c:pt idx="657">
                  <c:v>41465</c:v>
                </c:pt>
                <c:pt idx="658">
                  <c:v>41466</c:v>
                </c:pt>
                <c:pt idx="659">
                  <c:v>41467</c:v>
                </c:pt>
                <c:pt idx="660">
                  <c:v>41470</c:v>
                </c:pt>
                <c:pt idx="661">
                  <c:v>41471</c:v>
                </c:pt>
                <c:pt idx="662">
                  <c:v>41472</c:v>
                </c:pt>
                <c:pt idx="663">
                  <c:v>41473</c:v>
                </c:pt>
                <c:pt idx="664">
                  <c:v>41474</c:v>
                </c:pt>
                <c:pt idx="665">
                  <c:v>41477</c:v>
                </c:pt>
                <c:pt idx="666">
                  <c:v>41478</c:v>
                </c:pt>
                <c:pt idx="667">
                  <c:v>41479</c:v>
                </c:pt>
                <c:pt idx="668">
                  <c:v>41480</c:v>
                </c:pt>
                <c:pt idx="669">
                  <c:v>41481</c:v>
                </c:pt>
                <c:pt idx="670">
                  <c:v>41484</c:v>
                </c:pt>
                <c:pt idx="671">
                  <c:v>41485</c:v>
                </c:pt>
                <c:pt idx="672">
                  <c:v>41486</c:v>
                </c:pt>
                <c:pt idx="673">
                  <c:v>41487</c:v>
                </c:pt>
                <c:pt idx="674">
                  <c:v>41488</c:v>
                </c:pt>
                <c:pt idx="675">
                  <c:v>41491</c:v>
                </c:pt>
                <c:pt idx="676">
                  <c:v>41492</c:v>
                </c:pt>
                <c:pt idx="677">
                  <c:v>41493</c:v>
                </c:pt>
                <c:pt idx="678">
                  <c:v>41494</c:v>
                </c:pt>
                <c:pt idx="679">
                  <c:v>41495</c:v>
                </c:pt>
                <c:pt idx="680">
                  <c:v>41498</c:v>
                </c:pt>
                <c:pt idx="681">
                  <c:v>41499</c:v>
                </c:pt>
                <c:pt idx="682">
                  <c:v>41500</c:v>
                </c:pt>
                <c:pt idx="683">
                  <c:v>41501</c:v>
                </c:pt>
                <c:pt idx="684">
                  <c:v>41502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41512</c:v>
                </c:pt>
                <c:pt idx="691">
                  <c:v>41513</c:v>
                </c:pt>
                <c:pt idx="692">
                  <c:v>41514</c:v>
                </c:pt>
                <c:pt idx="693">
                  <c:v>41515</c:v>
                </c:pt>
                <c:pt idx="694">
                  <c:v>41516</c:v>
                </c:pt>
                <c:pt idx="695">
                  <c:v>41519</c:v>
                </c:pt>
                <c:pt idx="696">
                  <c:v>41520</c:v>
                </c:pt>
                <c:pt idx="697">
                  <c:v>41521</c:v>
                </c:pt>
                <c:pt idx="698">
                  <c:v>41522</c:v>
                </c:pt>
                <c:pt idx="699">
                  <c:v>41523</c:v>
                </c:pt>
                <c:pt idx="700">
                  <c:v>41526</c:v>
                </c:pt>
                <c:pt idx="701">
                  <c:v>41527</c:v>
                </c:pt>
                <c:pt idx="702">
                  <c:v>41528</c:v>
                </c:pt>
                <c:pt idx="703">
                  <c:v>41529</c:v>
                </c:pt>
                <c:pt idx="704">
                  <c:v>41530</c:v>
                </c:pt>
                <c:pt idx="705">
                  <c:v>41533</c:v>
                </c:pt>
                <c:pt idx="706">
                  <c:v>41534</c:v>
                </c:pt>
                <c:pt idx="707">
                  <c:v>41535</c:v>
                </c:pt>
                <c:pt idx="708">
                  <c:v>41536</c:v>
                </c:pt>
                <c:pt idx="709">
                  <c:v>41537</c:v>
                </c:pt>
                <c:pt idx="710">
                  <c:v>41540</c:v>
                </c:pt>
                <c:pt idx="711">
                  <c:v>41541</c:v>
                </c:pt>
                <c:pt idx="712">
                  <c:v>41542</c:v>
                </c:pt>
                <c:pt idx="713">
                  <c:v>41543</c:v>
                </c:pt>
                <c:pt idx="714">
                  <c:v>41544</c:v>
                </c:pt>
                <c:pt idx="715">
                  <c:v>41547</c:v>
                </c:pt>
                <c:pt idx="716">
                  <c:v>41548</c:v>
                </c:pt>
                <c:pt idx="717">
                  <c:v>41549</c:v>
                </c:pt>
                <c:pt idx="718">
                  <c:v>41550</c:v>
                </c:pt>
                <c:pt idx="719">
                  <c:v>41551</c:v>
                </c:pt>
                <c:pt idx="720">
                  <c:v>41554</c:v>
                </c:pt>
                <c:pt idx="721">
                  <c:v>41555</c:v>
                </c:pt>
                <c:pt idx="722">
                  <c:v>41556</c:v>
                </c:pt>
                <c:pt idx="723">
                  <c:v>41557</c:v>
                </c:pt>
                <c:pt idx="724">
                  <c:v>41558</c:v>
                </c:pt>
                <c:pt idx="725">
                  <c:v>41561</c:v>
                </c:pt>
                <c:pt idx="726">
                  <c:v>41562</c:v>
                </c:pt>
                <c:pt idx="727">
                  <c:v>41563</c:v>
                </c:pt>
                <c:pt idx="728">
                  <c:v>41564</c:v>
                </c:pt>
                <c:pt idx="729">
                  <c:v>41565</c:v>
                </c:pt>
                <c:pt idx="730">
                  <c:v>41568</c:v>
                </c:pt>
                <c:pt idx="731">
                  <c:v>41569</c:v>
                </c:pt>
                <c:pt idx="732">
                  <c:v>41570</c:v>
                </c:pt>
                <c:pt idx="733">
                  <c:v>41571</c:v>
                </c:pt>
                <c:pt idx="734">
                  <c:v>41572</c:v>
                </c:pt>
                <c:pt idx="735">
                  <c:v>41575</c:v>
                </c:pt>
                <c:pt idx="736">
                  <c:v>41576</c:v>
                </c:pt>
                <c:pt idx="737">
                  <c:v>41577</c:v>
                </c:pt>
                <c:pt idx="738">
                  <c:v>41578</c:v>
                </c:pt>
                <c:pt idx="739">
                  <c:v>41579</c:v>
                </c:pt>
                <c:pt idx="740">
                  <c:v>41582</c:v>
                </c:pt>
                <c:pt idx="741">
                  <c:v>41583</c:v>
                </c:pt>
                <c:pt idx="742">
                  <c:v>41584</c:v>
                </c:pt>
                <c:pt idx="743">
                  <c:v>41585</c:v>
                </c:pt>
                <c:pt idx="744">
                  <c:v>41586</c:v>
                </c:pt>
                <c:pt idx="745">
                  <c:v>41589</c:v>
                </c:pt>
                <c:pt idx="746">
                  <c:v>41590</c:v>
                </c:pt>
                <c:pt idx="747">
                  <c:v>41591</c:v>
                </c:pt>
                <c:pt idx="748">
                  <c:v>41592</c:v>
                </c:pt>
                <c:pt idx="749">
                  <c:v>41593</c:v>
                </c:pt>
                <c:pt idx="750">
                  <c:v>41596</c:v>
                </c:pt>
                <c:pt idx="751">
                  <c:v>41597</c:v>
                </c:pt>
                <c:pt idx="752">
                  <c:v>41598</c:v>
                </c:pt>
                <c:pt idx="753">
                  <c:v>41599</c:v>
                </c:pt>
                <c:pt idx="754">
                  <c:v>41600</c:v>
                </c:pt>
                <c:pt idx="755">
                  <c:v>41603</c:v>
                </c:pt>
                <c:pt idx="756">
                  <c:v>41604</c:v>
                </c:pt>
                <c:pt idx="757">
                  <c:v>41605</c:v>
                </c:pt>
                <c:pt idx="758">
                  <c:v>41606</c:v>
                </c:pt>
                <c:pt idx="759">
                  <c:v>41607</c:v>
                </c:pt>
                <c:pt idx="760">
                  <c:v>41610</c:v>
                </c:pt>
                <c:pt idx="761">
                  <c:v>41611</c:v>
                </c:pt>
                <c:pt idx="762">
                  <c:v>41612</c:v>
                </c:pt>
                <c:pt idx="763">
                  <c:v>41613</c:v>
                </c:pt>
                <c:pt idx="764">
                  <c:v>41614</c:v>
                </c:pt>
                <c:pt idx="765">
                  <c:v>41617</c:v>
                </c:pt>
                <c:pt idx="766">
                  <c:v>41618</c:v>
                </c:pt>
                <c:pt idx="767">
                  <c:v>41619</c:v>
                </c:pt>
                <c:pt idx="768">
                  <c:v>41620</c:v>
                </c:pt>
                <c:pt idx="769">
                  <c:v>41621</c:v>
                </c:pt>
                <c:pt idx="770">
                  <c:v>41624</c:v>
                </c:pt>
                <c:pt idx="771">
                  <c:v>41625</c:v>
                </c:pt>
                <c:pt idx="772">
                  <c:v>41626</c:v>
                </c:pt>
                <c:pt idx="773">
                  <c:v>41627</c:v>
                </c:pt>
                <c:pt idx="774">
                  <c:v>41628</c:v>
                </c:pt>
                <c:pt idx="775">
                  <c:v>41631</c:v>
                </c:pt>
                <c:pt idx="776">
                  <c:v>41632</c:v>
                </c:pt>
                <c:pt idx="777">
                  <c:v>41633</c:v>
                </c:pt>
                <c:pt idx="778">
                  <c:v>41634</c:v>
                </c:pt>
                <c:pt idx="779">
                  <c:v>41635</c:v>
                </c:pt>
                <c:pt idx="780">
                  <c:v>41638</c:v>
                </c:pt>
                <c:pt idx="781">
                  <c:v>41639</c:v>
                </c:pt>
                <c:pt idx="782">
                  <c:v>41640</c:v>
                </c:pt>
                <c:pt idx="783">
                  <c:v>41641</c:v>
                </c:pt>
                <c:pt idx="784">
                  <c:v>41642</c:v>
                </c:pt>
                <c:pt idx="785">
                  <c:v>41645</c:v>
                </c:pt>
                <c:pt idx="786">
                  <c:v>41646</c:v>
                </c:pt>
                <c:pt idx="787">
                  <c:v>41647</c:v>
                </c:pt>
                <c:pt idx="788">
                  <c:v>41648</c:v>
                </c:pt>
                <c:pt idx="789">
                  <c:v>41649</c:v>
                </c:pt>
                <c:pt idx="790">
                  <c:v>41652</c:v>
                </c:pt>
                <c:pt idx="791">
                  <c:v>41653</c:v>
                </c:pt>
                <c:pt idx="792">
                  <c:v>41654</c:v>
                </c:pt>
                <c:pt idx="793">
                  <c:v>41655</c:v>
                </c:pt>
                <c:pt idx="794">
                  <c:v>41656</c:v>
                </c:pt>
                <c:pt idx="795">
                  <c:v>41659</c:v>
                </c:pt>
                <c:pt idx="796">
                  <c:v>41660</c:v>
                </c:pt>
                <c:pt idx="797">
                  <c:v>41661</c:v>
                </c:pt>
                <c:pt idx="798">
                  <c:v>41662</c:v>
                </c:pt>
                <c:pt idx="799">
                  <c:v>41663</c:v>
                </c:pt>
                <c:pt idx="800">
                  <c:v>41666</c:v>
                </c:pt>
                <c:pt idx="801">
                  <c:v>41667</c:v>
                </c:pt>
                <c:pt idx="802">
                  <c:v>41668</c:v>
                </c:pt>
                <c:pt idx="803">
                  <c:v>41669</c:v>
                </c:pt>
                <c:pt idx="804">
                  <c:v>41670</c:v>
                </c:pt>
                <c:pt idx="805">
                  <c:v>41673</c:v>
                </c:pt>
                <c:pt idx="806">
                  <c:v>41674</c:v>
                </c:pt>
                <c:pt idx="807">
                  <c:v>41675</c:v>
                </c:pt>
                <c:pt idx="808">
                  <c:v>41676</c:v>
                </c:pt>
                <c:pt idx="809">
                  <c:v>41677</c:v>
                </c:pt>
                <c:pt idx="810">
                  <c:v>41680</c:v>
                </c:pt>
                <c:pt idx="811">
                  <c:v>41681</c:v>
                </c:pt>
                <c:pt idx="812">
                  <c:v>41682</c:v>
                </c:pt>
                <c:pt idx="813">
                  <c:v>41683</c:v>
                </c:pt>
                <c:pt idx="814">
                  <c:v>41684</c:v>
                </c:pt>
                <c:pt idx="815">
                  <c:v>41687</c:v>
                </c:pt>
                <c:pt idx="816">
                  <c:v>41688</c:v>
                </c:pt>
                <c:pt idx="817">
                  <c:v>41689</c:v>
                </c:pt>
                <c:pt idx="818">
                  <c:v>41690</c:v>
                </c:pt>
                <c:pt idx="819">
                  <c:v>41691</c:v>
                </c:pt>
                <c:pt idx="820">
                  <c:v>41694</c:v>
                </c:pt>
                <c:pt idx="821">
                  <c:v>41695</c:v>
                </c:pt>
                <c:pt idx="822">
                  <c:v>41696</c:v>
                </c:pt>
                <c:pt idx="823">
                  <c:v>41697</c:v>
                </c:pt>
                <c:pt idx="824">
                  <c:v>41698</c:v>
                </c:pt>
                <c:pt idx="825">
                  <c:v>41701</c:v>
                </c:pt>
                <c:pt idx="826">
                  <c:v>41702</c:v>
                </c:pt>
                <c:pt idx="827">
                  <c:v>41703</c:v>
                </c:pt>
                <c:pt idx="828">
                  <c:v>41704</c:v>
                </c:pt>
                <c:pt idx="829">
                  <c:v>41705</c:v>
                </c:pt>
                <c:pt idx="830">
                  <c:v>41708</c:v>
                </c:pt>
                <c:pt idx="831">
                  <c:v>41709</c:v>
                </c:pt>
                <c:pt idx="832">
                  <c:v>41710</c:v>
                </c:pt>
                <c:pt idx="833">
                  <c:v>41711</c:v>
                </c:pt>
                <c:pt idx="834">
                  <c:v>41712</c:v>
                </c:pt>
                <c:pt idx="835">
                  <c:v>41715</c:v>
                </c:pt>
                <c:pt idx="836">
                  <c:v>41716</c:v>
                </c:pt>
                <c:pt idx="837">
                  <c:v>41717</c:v>
                </c:pt>
                <c:pt idx="838">
                  <c:v>41718</c:v>
                </c:pt>
                <c:pt idx="839">
                  <c:v>41719</c:v>
                </c:pt>
                <c:pt idx="840">
                  <c:v>41722</c:v>
                </c:pt>
                <c:pt idx="841">
                  <c:v>41723</c:v>
                </c:pt>
                <c:pt idx="842">
                  <c:v>41724</c:v>
                </c:pt>
                <c:pt idx="843">
                  <c:v>41725</c:v>
                </c:pt>
                <c:pt idx="844">
                  <c:v>41726</c:v>
                </c:pt>
                <c:pt idx="845">
                  <c:v>41729</c:v>
                </c:pt>
                <c:pt idx="846">
                  <c:v>41730</c:v>
                </c:pt>
                <c:pt idx="847">
                  <c:v>41731</c:v>
                </c:pt>
                <c:pt idx="848">
                  <c:v>41732</c:v>
                </c:pt>
                <c:pt idx="849">
                  <c:v>41733</c:v>
                </c:pt>
                <c:pt idx="850">
                  <c:v>41736</c:v>
                </c:pt>
                <c:pt idx="851">
                  <c:v>41737</c:v>
                </c:pt>
                <c:pt idx="852">
                  <c:v>41738</c:v>
                </c:pt>
                <c:pt idx="853">
                  <c:v>41739</c:v>
                </c:pt>
                <c:pt idx="854">
                  <c:v>41740</c:v>
                </c:pt>
                <c:pt idx="855">
                  <c:v>41743</c:v>
                </c:pt>
                <c:pt idx="856">
                  <c:v>41744</c:v>
                </c:pt>
                <c:pt idx="857">
                  <c:v>41745</c:v>
                </c:pt>
                <c:pt idx="858">
                  <c:v>41746</c:v>
                </c:pt>
                <c:pt idx="859">
                  <c:v>41747</c:v>
                </c:pt>
                <c:pt idx="860">
                  <c:v>41750</c:v>
                </c:pt>
                <c:pt idx="861">
                  <c:v>41751</c:v>
                </c:pt>
                <c:pt idx="862">
                  <c:v>41752</c:v>
                </c:pt>
                <c:pt idx="863">
                  <c:v>41753</c:v>
                </c:pt>
                <c:pt idx="864">
                  <c:v>41754</c:v>
                </c:pt>
                <c:pt idx="865">
                  <c:v>41757</c:v>
                </c:pt>
                <c:pt idx="866">
                  <c:v>41758</c:v>
                </c:pt>
                <c:pt idx="867">
                  <c:v>41759</c:v>
                </c:pt>
                <c:pt idx="868">
                  <c:v>41760</c:v>
                </c:pt>
                <c:pt idx="869">
                  <c:v>41761</c:v>
                </c:pt>
                <c:pt idx="870">
                  <c:v>41764</c:v>
                </c:pt>
                <c:pt idx="871">
                  <c:v>41765</c:v>
                </c:pt>
                <c:pt idx="872">
                  <c:v>41766</c:v>
                </c:pt>
                <c:pt idx="873">
                  <c:v>41767</c:v>
                </c:pt>
                <c:pt idx="874">
                  <c:v>41768</c:v>
                </c:pt>
                <c:pt idx="875">
                  <c:v>41771</c:v>
                </c:pt>
                <c:pt idx="876">
                  <c:v>41772</c:v>
                </c:pt>
                <c:pt idx="877">
                  <c:v>41773</c:v>
                </c:pt>
                <c:pt idx="878">
                  <c:v>41774</c:v>
                </c:pt>
                <c:pt idx="879">
                  <c:v>41775</c:v>
                </c:pt>
                <c:pt idx="880">
                  <c:v>41778</c:v>
                </c:pt>
                <c:pt idx="881">
                  <c:v>41779</c:v>
                </c:pt>
                <c:pt idx="882">
                  <c:v>41780</c:v>
                </c:pt>
                <c:pt idx="883">
                  <c:v>41781</c:v>
                </c:pt>
                <c:pt idx="884">
                  <c:v>41782</c:v>
                </c:pt>
                <c:pt idx="885">
                  <c:v>41785</c:v>
                </c:pt>
                <c:pt idx="886">
                  <c:v>41786</c:v>
                </c:pt>
                <c:pt idx="887">
                  <c:v>41787</c:v>
                </c:pt>
                <c:pt idx="888">
                  <c:v>41788</c:v>
                </c:pt>
                <c:pt idx="889">
                  <c:v>41789</c:v>
                </c:pt>
                <c:pt idx="890">
                  <c:v>41792</c:v>
                </c:pt>
                <c:pt idx="891">
                  <c:v>41793</c:v>
                </c:pt>
                <c:pt idx="892">
                  <c:v>41794</c:v>
                </c:pt>
                <c:pt idx="893">
                  <c:v>41795</c:v>
                </c:pt>
                <c:pt idx="894">
                  <c:v>41796</c:v>
                </c:pt>
                <c:pt idx="895">
                  <c:v>41799</c:v>
                </c:pt>
                <c:pt idx="896">
                  <c:v>41800</c:v>
                </c:pt>
                <c:pt idx="897">
                  <c:v>41801</c:v>
                </c:pt>
                <c:pt idx="898">
                  <c:v>41802</c:v>
                </c:pt>
                <c:pt idx="899">
                  <c:v>41803</c:v>
                </c:pt>
                <c:pt idx="900">
                  <c:v>41806</c:v>
                </c:pt>
                <c:pt idx="901">
                  <c:v>41807</c:v>
                </c:pt>
                <c:pt idx="902">
                  <c:v>41808</c:v>
                </c:pt>
                <c:pt idx="903">
                  <c:v>41809</c:v>
                </c:pt>
                <c:pt idx="904">
                  <c:v>41810</c:v>
                </c:pt>
                <c:pt idx="905">
                  <c:v>41813</c:v>
                </c:pt>
                <c:pt idx="906">
                  <c:v>41814</c:v>
                </c:pt>
                <c:pt idx="907">
                  <c:v>41815</c:v>
                </c:pt>
                <c:pt idx="908">
                  <c:v>41816</c:v>
                </c:pt>
                <c:pt idx="909">
                  <c:v>41817</c:v>
                </c:pt>
                <c:pt idx="910">
                  <c:v>41820</c:v>
                </c:pt>
                <c:pt idx="911">
                  <c:v>41821</c:v>
                </c:pt>
                <c:pt idx="912">
                  <c:v>41822</c:v>
                </c:pt>
                <c:pt idx="913">
                  <c:v>41823</c:v>
                </c:pt>
                <c:pt idx="914">
                  <c:v>41824</c:v>
                </c:pt>
                <c:pt idx="915">
                  <c:v>41827</c:v>
                </c:pt>
                <c:pt idx="916">
                  <c:v>41828</c:v>
                </c:pt>
                <c:pt idx="917">
                  <c:v>41829</c:v>
                </c:pt>
                <c:pt idx="918">
                  <c:v>41830</c:v>
                </c:pt>
                <c:pt idx="919">
                  <c:v>41831</c:v>
                </c:pt>
                <c:pt idx="920">
                  <c:v>41834</c:v>
                </c:pt>
                <c:pt idx="921">
                  <c:v>41835</c:v>
                </c:pt>
                <c:pt idx="922">
                  <c:v>41836</c:v>
                </c:pt>
                <c:pt idx="923">
                  <c:v>41837</c:v>
                </c:pt>
                <c:pt idx="924">
                  <c:v>41838</c:v>
                </c:pt>
                <c:pt idx="925">
                  <c:v>41841</c:v>
                </c:pt>
                <c:pt idx="926">
                  <c:v>41842</c:v>
                </c:pt>
                <c:pt idx="927">
                  <c:v>41843</c:v>
                </c:pt>
                <c:pt idx="928">
                  <c:v>41844</c:v>
                </c:pt>
                <c:pt idx="929">
                  <c:v>41845</c:v>
                </c:pt>
                <c:pt idx="930">
                  <c:v>41848</c:v>
                </c:pt>
                <c:pt idx="931">
                  <c:v>41849</c:v>
                </c:pt>
                <c:pt idx="932">
                  <c:v>41850</c:v>
                </c:pt>
                <c:pt idx="933">
                  <c:v>41851</c:v>
                </c:pt>
                <c:pt idx="934">
                  <c:v>41852</c:v>
                </c:pt>
                <c:pt idx="935">
                  <c:v>41855</c:v>
                </c:pt>
                <c:pt idx="936">
                  <c:v>41856</c:v>
                </c:pt>
                <c:pt idx="937">
                  <c:v>41857</c:v>
                </c:pt>
                <c:pt idx="938">
                  <c:v>41858</c:v>
                </c:pt>
                <c:pt idx="939">
                  <c:v>41859</c:v>
                </c:pt>
                <c:pt idx="940">
                  <c:v>41862</c:v>
                </c:pt>
                <c:pt idx="941">
                  <c:v>41863</c:v>
                </c:pt>
                <c:pt idx="942">
                  <c:v>41864</c:v>
                </c:pt>
                <c:pt idx="943">
                  <c:v>41865</c:v>
                </c:pt>
                <c:pt idx="944">
                  <c:v>41866</c:v>
                </c:pt>
                <c:pt idx="945">
                  <c:v>41869</c:v>
                </c:pt>
                <c:pt idx="946">
                  <c:v>41870</c:v>
                </c:pt>
                <c:pt idx="947">
                  <c:v>41871</c:v>
                </c:pt>
                <c:pt idx="948">
                  <c:v>41872</c:v>
                </c:pt>
                <c:pt idx="949">
                  <c:v>41873</c:v>
                </c:pt>
                <c:pt idx="950">
                  <c:v>41876</c:v>
                </c:pt>
                <c:pt idx="951">
                  <c:v>41877</c:v>
                </c:pt>
                <c:pt idx="952">
                  <c:v>41878</c:v>
                </c:pt>
                <c:pt idx="953">
                  <c:v>41879</c:v>
                </c:pt>
                <c:pt idx="954">
                  <c:v>41880</c:v>
                </c:pt>
                <c:pt idx="955">
                  <c:v>41883</c:v>
                </c:pt>
                <c:pt idx="956">
                  <c:v>41884</c:v>
                </c:pt>
                <c:pt idx="957">
                  <c:v>41885</c:v>
                </c:pt>
                <c:pt idx="958">
                  <c:v>41886</c:v>
                </c:pt>
                <c:pt idx="959">
                  <c:v>41887</c:v>
                </c:pt>
                <c:pt idx="960">
                  <c:v>41890</c:v>
                </c:pt>
                <c:pt idx="961">
                  <c:v>41891</c:v>
                </c:pt>
                <c:pt idx="962">
                  <c:v>41892</c:v>
                </c:pt>
                <c:pt idx="963">
                  <c:v>41893</c:v>
                </c:pt>
                <c:pt idx="964">
                  <c:v>41894</c:v>
                </c:pt>
                <c:pt idx="965">
                  <c:v>41897</c:v>
                </c:pt>
                <c:pt idx="966">
                  <c:v>41898</c:v>
                </c:pt>
                <c:pt idx="967">
                  <c:v>41899</c:v>
                </c:pt>
                <c:pt idx="968">
                  <c:v>41900</c:v>
                </c:pt>
                <c:pt idx="969">
                  <c:v>41901</c:v>
                </c:pt>
                <c:pt idx="970">
                  <c:v>41904</c:v>
                </c:pt>
                <c:pt idx="971">
                  <c:v>41905</c:v>
                </c:pt>
                <c:pt idx="972">
                  <c:v>41906</c:v>
                </c:pt>
                <c:pt idx="973">
                  <c:v>41907</c:v>
                </c:pt>
                <c:pt idx="974">
                  <c:v>41908</c:v>
                </c:pt>
                <c:pt idx="975">
                  <c:v>41911</c:v>
                </c:pt>
                <c:pt idx="976">
                  <c:v>41912</c:v>
                </c:pt>
                <c:pt idx="977">
                  <c:v>41913</c:v>
                </c:pt>
                <c:pt idx="978">
                  <c:v>41914</c:v>
                </c:pt>
                <c:pt idx="979">
                  <c:v>41915</c:v>
                </c:pt>
                <c:pt idx="980">
                  <c:v>41918</c:v>
                </c:pt>
                <c:pt idx="981">
                  <c:v>41919</c:v>
                </c:pt>
                <c:pt idx="982">
                  <c:v>41920</c:v>
                </c:pt>
                <c:pt idx="983">
                  <c:v>41921</c:v>
                </c:pt>
                <c:pt idx="984">
                  <c:v>41922</c:v>
                </c:pt>
                <c:pt idx="985">
                  <c:v>41925</c:v>
                </c:pt>
                <c:pt idx="986">
                  <c:v>41926</c:v>
                </c:pt>
                <c:pt idx="987">
                  <c:v>41927</c:v>
                </c:pt>
                <c:pt idx="988">
                  <c:v>41928</c:v>
                </c:pt>
                <c:pt idx="989">
                  <c:v>41929</c:v>
                </c:pt>
                <c:pt idx="990">
                  <c:v>41932</c:v>
                </c:pt>
                <c:pt idx="991">
                  <c:v>41933</c:v>
                </c:pt>
                <c:pt idx="992">
                  <c:v>41934</c:v>
                </c:pt>
                <c:pt idx="993">
                  <c:v>41935</c:v>
                </c:pt>
                <c:pt idx="994">
                  <c:v>41936</c:v>
                </c:pt>
                <c:pt idx="995">
                  <c:v>41939</c:v>
                </c:pt>
                <c:pt idx="996">
                  <c:v>41940</c:v>
                </c:pt>
                <c:pt idx="997">
                  <c:v>41941</c:v>
                </c:pt>
                <c:pt idx="998">
                  <c:v>41942</c:v>
                </c:pt>
              </c:numCache>
            </c:numRef>
          </c:cat>
          <c:val>
            <c:numRef>
              <c:f>Sheet1!$B$2:$B$1000</c:f>
              <c:numCache>
                <c:formatCode>General</c:formatCode>
                <c:ptCount val="999"/>
                <c:pt idx="0">
                  <c:v>0.73099999999999987</c:v>
                </c:pt>
                <c:pt idx="1">
                  <c:v>0.69399999999999995</c:v>
                </c:pt>
                <c:pt idx="2">
                  <c:v>0.77399999999999958</c:v>
                </c:pt>
                <c:pt idx="3">
                  <c:v>0.7200000000000002</c:v>
                </c:pt>
                <c:pt idx="4">
                  <c:v>0.66400000000000015</c:v>
                </c:pt>
                <c:pt idx="5">
                  <c:v>0.63599999999999968</c:v>
                </c:pt>
                <c:pt idx="6">
                  <c:v>0.64500000000000002</c:v>
                </c:pt>
                <c:pt idx="7">
                  <c:v>0.65600000000000014</c:v>
                </c:pt>
                <c:pt idx="8">
                  <c:v>0.6469999999999998</c:v>
                </c:pt>
                <c:pt idx="9">
                  <c:v>0.6639999999999997</c:v>
                </c:pt>
                <c:pt idx="10">
                  <c:v>0.6509999999999998</c:v>
                </c:pt>
                <c:pt idx="11">
                  <c:v>0.6769999999999996</c:v>
                </c:pt>
                <c:pt idx="12">
                  <c:v>0.65600000000000014</c:v>
                </c:pt>
                <c:pt idx="13">
                  <c:v>0.82200000000000006</c:v>
                </c:pt>
                <c:pt idx="14">
                  <c:v>0.80200000000000005</c:v>
                </c:pt>
                <c:pt idx="15">
                  <c:v>0.80399999999999983</c:v>
                </c:pt>
                <c:pt idx="16">
                  <c:v>0.71199999999999974</c:v>
                </c:pt>
                <c:pt idx="17">
                  <c:v>0.76300000000000034</c:v>
                </c:pt>
                <c:pt idx="18">
                  <c:v>0.73599999999999977</c:v>
                </c:pt>
                <c:pt idx="19">
                  <c:v>0.69200000000000017</c:v>
                </c:pt>
                <c:pt idx="20">
                  <c:v>0.70100000000000007</c:v>
                </c:pt>
                <c:pt idx="21">
                  <c:v>0.72899999999999965</c:v>
                </c:pt>
                <c:pt idx="22">
                  <c:v>0.80699999999999994</c:v>
                </c:pt>
                <c:pt idx="23">
                  <c:v>0.87199999999999989</c:v>
                </c:pt>
                <c:pt idx="24">
                  <c:v>0.96099999999999985</c:v>
                </c:pt>
                <c:pt idx="25">
                  <c:v>0.95699999999999985</c:v>
                </c:pt>
                <c:pt idx="26">
                  <c:v>1.0289999999999999</c:v>
                </c:pt>
                <c:pt idx="27">
                  <c:v>0.97549999999999981</c:v>
                </c:pt>
                <c:pt idx="28">
                  <c:v>1.0425</c:v>
                </c:pt>
                <c:pt idx="29">
                  <c:v>0.99700000000000033</c:v>
                </c:pt>
                <c:pt idx="30">
                  <c:v>0.97699999999999987</c:v>
                </c:pt>
                <c:pt idx="31">
                  <c:v>0.96899999999999986</c:v>
                </c:pt>
                <c:pt idx="32">
                  <c:v>1.0049999999999999</c:v>
                </c:pt>
                <c:pt idx="33">
                  <c:v>0.94399999999999995</c:v>
                </c:pt>
                <c:pt idx="34">
                  <c:v>0.89799999999999969</c:v>
                </c:pt>
                <c:pt idx="35">
                  <c:v>0.83299999999999974</c:v>
                </c:pt>
                <c:pt idx="36">
                  <c:v>0.76100000000000012</c:v>
                </c:pt>
                <c:pt idx="37">
                  <c:v>0.74900000000000011</c:v>
                </c:pt>
                <c:pt idx="38">
                  <c:v>0.68499999999999961</c:v>
                </c:pt>
                <c:pt idx="39">
                  <c:v>0.67899999999999983</c:v>
                </c:pt>
                <c:pt idx="40">
                  <c:v>0.69100000000000028</c:v>
                </c:pt>
                <c:pt idx="41">
                  <c:v>0.65600000000000014</c:v>
                </c:pt>
                <c:pt idx="42">
                  <c:v>0.67099999999999982</c:v>
                </c:pt>
                <c:pt idx="43">
                  <c:v>0.74199999999999999</c:v>
                </c:pt>
                <c:pt idx="44">
                  <c:v>0.66199999999999992</c:v>
                </c:pt>
                <c:pt idx="45">
                  <c:v>0.64900000000000002</c:v>
                </c:pt>
                <c:pt idx="46">
                  <c:v>0.66199999999999992</c:v>
                </c:pt>
                <c:pt idx="47">
                  <c:v>0.64599999999999991</c:v>
                </c:pt>
                <c:pt idx="48">
                  <c:v>0.59999999999999964</c:v>
                </c:pt>
                <c:pt idx="49">
                  <c:v>0.64399999999999968</c:v>
                </c:pt>
                <c:pt idx="50">
                  <c:v>0.60899999999999999</c:v>
                </c:pt>
                <c:pt idx="51">
                  <c:v>0.60499999999999998</c:v>
                </c:pt>
                <c:pt idx="52">
                  <c:v>0.54699999999999971</c:v>
                </c:pt>
                <c:pt idx="53">
                  <c:v>0.51899999999999968</c:v>
                </c:pt>
                <c:pt idx="54">
                  <c:v>0.55600000000000005</c:v>
                </c:pt>
                <c:pt idx="55">
                  <c:v>0.57899999999999974</c:v>
                </c:pt>
                <c:pt idx="56">
                  <c:v>0.65300000000000002</c:v>
                </c:pt>
                <c:pt idx="57">
                  <c:v>0.71</c:v>
                </c:pt>
                <c:pt idx="58">
                  <c:v>0.72500000000000009</c:v>
                </c:pt>
                <c:pt idx="59">
                  <c:v>0.70599999999999996</c:v>
                </c:pt>
                <c:pt idx="60">
                  <c:v>0.7240000000000002</c:v>
                </c:pt>
                <c:pt idx="61">
                  <c:v>0.78100000000000014</c:v>
                </c:pt>
                <c:pt idx="62">
                  <c:v>0.73200000000000021</c:v>
                </c:pt>
                <c:pt idx="63">
                  <c:v>0.71300000000000008</c:v>
                </c:pt>
                <c:pt idx="64">
                  <c:v>0.68400000000000016</c:v>
                </c:pt>
                <c:pt idx="65">
                  <c:v>0.66000000000000014</c:v>
                </c:pt>
                <c:pt idx="66">
                  <c:v>0.68799999999999972</c:v>
                </c:pt>
                <c:pt idx="67">
                  <c:v>0.73199999999999976</c:v>
                </c:pt>
                <c:pt idx="68">
                  <c:v>0.71599999999999975</c:v>
                </c:pt>
                <c:pt idx="69">
                  <c:v>0.68799999999999972</c:v>
                </c:pt>
                <c:pt idx="70">
                  <c:v>0.68100000000000005</c:v>
                </c:pt>
                <c:pt idx="71">
                  <c:v>0.61799999999999988</c:v>
                </c:pt>
                <c:pt idx="72">
                  <c:v>0.58199999999999985</c:v>
                </c:pt>
                <c:pt idx="73">
                  <c:v>0.59899999999999975</c:v>
                </c:pt>
                <c:pt idx="74">
                  <c:v>0.5259999999999998</c:v>
                </c:pt>
                <c:pt idx="75">
                  <c:v>0.53399999999999981</c:v>
                </c:pt>
                <c:pt idx="76">
                  <c:v>0.4870000000000001</c:v>
                </c:pt>
                <c:pt idx="77">
                  <c:v>0.54399999999999959</c:v>
                </c:pt>
                <c:pt idx="78">
                  <c:v>0.56800000000000006</c:v>
                </c:pt>
                <c:pt idx="79">
                  <c:v>0.56499999999999995</c:v>
                </c:pt>
                <c:pt idx="80">
                  <c:v>0.53400000000000025</c:v>
                </c:pt>
                <c:pt idx="81">
                  <c:v>0.496</c:v>
                </c:pt>
                <c:pt idx="82">
                  <c:v>0.54199999999999982</c:v>
                </c:pt>
                <c:pt idx="83">
                  <c:v>0.47999999999999954</c:v>
                </c:pt>
                <c:pt idx="84">
                  <c:v>0.47100000000000009</c:v>
                </c:pt>
                <c:pt idx="85">
                  <c:v>0.45699999999999985</c:v>
                </c:pt>
                <c:pt idx="86">
                  <c:v>0.3879999999999999</c:v>
                </c:pt>
                <c:pt idx="87">
                  <c:v>0.379</c:v>
                </c:pt>
                <c:pt idx="88">
                  <c:v>0.3660000000000001</c:v>
                </c:pt>
                <c:pt idx="89">
                  <c:v>0.36299999999999999</c:v>
                </c:pt>
                <c:pt idx="90">
                  <c:v>0.3530000000000002</c:v>
                </c:pt>
                <c:pt idx="91">
                  <c:v>0.39299999999999979</c:v>
                </c:pt>
                <c:pt idx="92">
                  <c:v>0.37699999999999978</c:v>
                </c:pt>
                <c:pt idx="93">
                  <c:v>0.42799999999999994</c:v>
                </c:pt>
                <c:pt idx="94">
                  <c:v>0.4740000000000002</c:v>
                </c:pt>
                <c:pt idx="95">
                  <c:v>0.42099999999999982</c:v>
                </c:pt>
                <c:pt idx="96">
                  <c:v>0.45199999999999996</c:v>
                </c:pt>
                <c:pt idx="97">
                  <c:v>0.49299999999999988</c:v>
                </c:pt>
                <c:pt idx="98">
                  <c:v>0.47599999999999998</c:v>
                </c:pt>
                <c:pt idx="99">
                  <c:v>0.48600000000000021</c:v>
                </c:pt>
                <c:pt idx="100">
                  <c:v>0.48099999999999987</c:v>
                </c:pt>
                <c:pt idx="101">
                  <c:v>0.41800000000000015</c:v>
                </c:pt>
                <c:pt idx="102">
                  <c:v>0.41899999999999959</c:v>
                </c:pt>
                <c:pt idx="103">
                  <c:v>0.36299999999999999</c:v>
                </c:pt>
                <c:pt idx="104">
                  <c:v>0.36999999999999966</c:v>
                </c:pt>
                <c:pt idx="105">
                  <c:v>0.35199999999999987</c:v>
                </c:pt>
                <c:pt idx="106">
                  <c:v>0.37899999999999956</c:v>
                </c:pt>
                <c:pt idx="107">
                  <c:v>0.30799999999999983</c:v>
                </c:pt>
                <c:pt idx="108">
                  <c:v>0.35799999999999965</c:v>
                </c:pt>
                <c:pt idx="109">
                  <c:v>0.32399999999999984</c:v>
                </c:pt>
                <c:pt idx="110">
                  <c:v>0.29099999999999993</c:v>
                </c:pt>
                <c:pt idx="111">
                  <c:v>0.29699999999999971</c:v>
                </c:pt>
                <c:pt idx="112">
                  <c:v>0.29299999999999971</c:v>
                </c:pt>
                <c:pt idx="113">
                  <c:v>0.32399999999999984</c:v>
                </c:pt>
                <c:pt idx="114">
                  <c:v>0.33199999999999985</c:v>
                </c:pt>
                <c:pt idx="115">
                  <c:v>0.35199999999999987</c:v>
                </c:pt>
                <c:pt idx="116">
                  <c:v>0.3879999999999999</c:v>
                </c:pt>
                <c:pt idx="117">
                  <c:v>0.30699999999999994</c:v>
                </c:pt>
                <c:pt idx="118">
                  <c:v>0.25</c:v>
                </c:pt>
                <c:pt idx="119">
                  <c:v>0.2889999999999997</c:v>
                </c:pt>
                <c:pt idx="120">
                  <c:v>0.32399999999999984</c:v>
                </c:pt>
                <c:pt idx="121">
                  <c:v>0.31899999999999995</c:v>
                </c:pt>
                <c:pt idx="122">
                  <c:v>0.33999999999999986</c:v>
                </c:pt>
                <c:pt idx="123">
                  <c:v>0.24099999999999966</c:v>
                </c:pt>
                <c:pt idx="124">
                  <c:v>0.19999999999999973</c:v>
                </c:pt>
                <c:pt idx="125">
                  <c:v>0.23099999999999987</c:v>
                </c:pt>
                <c:pt idx="126">
                  <c:v>0.28399999999999981</c:v>
                </c:pt>
                <c:pt idx="127">
                  <c:v>0.27899999999999991</c:v>
                </c:pt>
                <c:pt idx="128">
                  <c:v>0.32699999999999996</c:v>
                </c:pt>
                <c:pt idx="129">
                  <c:v>0.37799999999999967</c:v>
                </c:pt>
                <c:pt idx="130">
                  <c:v>0.36799999999999988</c:v>
                </c:pt>
                <c:pt idx="131">
                  <c:v>0.35299999999999976</c:v>
                </c:pt>
                <c:pt idx="132">
                  <c:v>0.33499999999999996</c:v>
                </c:pt>
                <c:pt idx="133">
                  <c:v>0.34399999999999986</c:v>
                </c:pt>
                <c:pt idx="134">
                  <c:v>0.27</c:v>
                </c:pt>
                <c:pt idx="135">
                  <c:v>0.21099999999999985</c:v>
                </c:pt>
                <c:pt idx="136">
                  <c:v>0.18400000000000016</c:v>
                </c:pt>
                <c:pt idx="137">
                  <c:v>0.17200000000000015</c:v>
                </c:pt>
                <c:pt idx="138">
                  <c:v>0.24000000000000021</c:v>
                </c:pt>
                <c:pt idx="139">
                  <c:v>0.17499999999999982</c:v>
                </c:pt>
                <c:pt idx="140">
                  <c:v>0.14000000000000012</c:v>
                </c:pt>
                <c:pt idx="141">
                  <c:v>0.11800000000000033</c:v>
                </c:pt>
                <c:pt idx="142">
                  <c:v>0.16699999999999982</c:v>
                </c:pt>
                <c:pt idx="143">
                  <c:v>0.20900000000000007</c:v>
                </c:pt>
                <c:pt idx="144">
                  <c:v>0.16299999999999981</c:v>
                </c:pt>
                <c:pt idx="145">
                  <c:v>0.14799999999999969</c:v>
                </c:pt>
                <c:pt idx="146">
                  <c:v>0.14500000000000002</c:v>
                </c:pt>
                <c:pt idx="147">
                  <c:v>0.15799999999999992</c:v>
                </c:pt>
                <c:pt idx="148">
                  <c:v>0.14000000000000012</c:v>
                </c:pt>
                <c:pt idx="149">
                  <c:v>3.4000000000000252E-2</c:v>
                </c:pt>
                <c:pt idx="150">
                  <c:v>-2.5999999999999801E-2</c:v>
                </c:pt>
                <c:pt idx="151">
                  <c:v>-6.7000000000000171E-2</c:v>
                </c:pt>
                <c:pt idx="152">
                  <c:v>-1.2000000000000011E-2</c:v>
                </c:pt>
                <c:pt idx="153">
                  <c:v>-0.16100000000000003</c:v>
                </c:pt>
                <c:pt idx="154">
                  <c:v>-8.3000000000000185E-2</c:v>
                </c:pt>
                <c:pt idx="155">
                  <c:v>-0.28299999999999992</c:v>
                </c:pt>
                <c:pt idx="156">
                  <c:v>-0.48800000000000043</c:v>
                </c:pt>
                <c:pt idx="157">
                  <c:v>-0.59800000000000031</c:v>
                </c:pt>
                <c:pt idx="158">
                  <c:v>-0.42799999999999994</c:v>
                </c:pt>
                <c:pt idx="159">
                  <c:v>-0.51900000000000013</c:v>
                </c:pt>
                <c:pt idx="160">
                  <c:v>-0.35000000000000009</c:v>
                </c:pt>
                <c:pt idx="161">
                  <c:v>-0.36100000000000021</c:v>
                </c:pt>
                <c:pt idx="162">
                  <c:v>-0.371</c:v>
                </c:pt>
                <c:pt idx="163">
                  <c:v>-0.32500000000000018</c:v>
                </c:pt>
                <c:pt idx="164">
                  <c:v>-0.36499999999999977</c:v>
                </c:pt>
                <c:pt idx="165">
                  <c:v>-0.36799999999999988</c:v>
                </c:pt>
                <c:pt idx="166">
                  <c:v>-0.27100000000000035</c:v>
                </c:pt>
                <c:pt idx="167">
                  <c:v>-0.16900000000000004</c:v>
                </c:pt>
                <c:pt idx="168">
                  <c:v>-0.21200000000000019</c:v>
                </c:pt>
                <c:pt idx="169">
                  <c:v>-0.246</c:v>
                </c:pt>
                <c:pt idx="170">
                  <c:v>-0.16800000000000015</c:v>
                </c:pt>
                <c:pt idx="171">
                  <c:v>-0.25700000000000012</c:v>
                </c:pt>
                <c:pt idx="172">
                  <c:v>-0.21700000000000008</c:v>
                </c:pt>
                <c:pt idx="173">
                  <c:v>-0.30500000000000016</c:v>
                </c:pt>
                <c:pt idx="174">
                  <c:v>-0.40800000000000014</c:v>
                </c:pt>
                <c:pt idx="175">
                  <c:v>-0.43199999999999994</c:v>
                </c:pt>
                <c:pt idx="176">
                  <c:v>-0.3360000000000003</c:v>
                </c:pt>
                <c:pt idx="177">
                  <c:v>-0.31999999999999984</c:v>
                </c:pt>
                <c:pt idx="178">
                  <c:v>-0.39900000000000024</c:v>
                </c:pt>
                <c:pt idx="179">
                  <c:v>-0.43100000000000005</c:v>
                </c:pt>
                <c:pt idx="180">
                  <c:v>-0.39700000000000002</c:v>
                </c:pt>
                <c:pt idx="181">
                  <c:v>-0.32400000000000029</c:v>
                </c:pt>
                <c:pt idx="182">
                  <c:v>-0.28900000000000015</c:v>
                </c:pt>
                <c:pt idx="183">
                  <c:v>-0.26000000000000023</c:v>
                </c:pt>
                <c:pt idx="184">
                  <c:v>-0.27400000000000002</c:v>
                </c:pt>
                <c:pt idx="185">
                  <c:v>-0.36699999999999999</c:v>
                </c:pt>
                <c:pt idx="186">
                  <c:v>-0.36599999999999988</c:v>
                </c:pt>
                <c:pt idx="187">
                  <c:v>-0.43599999999999994</c:v>
                </c:pt>
                <c:pt idx="188">
                  <c:v>-0.4780000000000002</c:v>
                </c:pt>
                <c:pt idx="189">
                  <c:v>-0.36300000000000021</c:v>
                </c:pt>
                <c:pt idx="190">
                  <c:v>-0.34699999999999998</c:v>
                </c:pt>
                <c:pt idx="191">
                  <c:v>-0.31499999999999995</c:v>
                </c:pt>
                <c:pt idx="192">
                  <c:v>-0.30500000000000016</c:v>
                </c:pt>
                <c:pt idx="193">
                  <c:v>-0.30000000000000004</c:v>
                </c:pt>
                <c:pt idx="194">
                  <c:v>-0.28700000000000014</c:v>
                </c:pt>
                <c:pt idx="195">
                  <c:v>-0.38900000000000023</c:v>
                </c:pt>
                <c:pt idx="196">
                  <c:v>-0.43600000000000017</c:v>
                </c:pt>
                <c:pt idx="197">
                  <c:v>-0.32599999999999985</c:v>
                </c:pt>
                <c:pt idx="198">
                  <c:v>-0.30900000000000039</c:v>
                </c:pt>
                <c:pt idx="199">
                  <c:v>-0.29299999999999971</c:v>
                </c:pt>
                <c:pt idx="200">
                  <c:v>-0.19200000000000017</c:v>
                </c:pt>
                <c:pt idx="201">
                  <c:v>-0.20100000000000007</c:v>
                </c:pt>
                <c:pt idx="202">
                  <c:v>-0.13300000000000001</c:v>
                </c:pt>
                <c:pt idx="203">
                  <c:v>-0.16999999999999993</c:v>
                </c:pt>
                <c:pt idx="204">
                  <c:v>-4.0999999999999925E-2</c:v>
                </c:pt>
                <c:pt idx="205">
                  <c:v>-0.11399999999999988</c:v>
                </c:pt>
                <c:pt idx="206">
                  <c:v>-0.11899999999999977</c:v>
                </c:pt>
                <c:pt idx="207">
                  <c:v>-0.1120000000000001</c:v>
                </c:pt>
                <c:pt idx="208">
                  <c:v>-0.10899999999999999</c:v>
                </c:pt>
                <c:pt idx="209">
                  <c:v>-0.12700000000000022</c:v>
                </c:pt>
                <c:pt idx="210">
                  <c:v>-9.6000000000000085E-2</c:v>
                </c:pt>
                <c:pt idx="211">
                  <c:v>-0.22500000000000009</c:v>
                </c:pt>
                <c:pt idx="212">
                  <c:v>-0.16800000000000015</c:v>
                </c:pt>
                <c:pt idx="213">
                  <c:v>2.4000000000000021E-2</c:v>
                </c:pt>
                <c:pt idx="214">
                  <c:v>-0.14800000000000013</c:v>
                </c:pt>
                <c:pt idx="215">
                  <c:v>-0.26500000000000012</c:v>
                </c:pt>
                <c:pt idx="216">
                  <c:v>-0.43999999999999995</c:v>
                </c:pt>
                <c:pt idx="217">
                  <c:v>-0.43299999999999983</c:v>
                </c:pt>
                <c:pt idx="218">
                  <c:v>-0.37299999999999978</c:v>
                </c:pt>
                <c:pt idx="219">
                  <c:v>-0.3839999999999999</c:v>
                </c:pt>
                <c:pt idx="220">
                  <c:v>-0.44100000000000028</c:v>
                </c:pt>
                <c:pt idx="221">
                  <c:v>-0.39100000000000001</c:v>
                </c:pt>
                <c:pt idx="222">
                  <c:v>-0.496</c:v>
                </c:pt>
                <c:pt idx="223">
                  <c:v>-0.42399999999999993</c:v>
                </c:pt>
                <c:pt idx="224">
                  <c:v>-0.3839999999999999</c:v>
                </c:pt>
                <c:pt idx="225">
                  <c:v>-0.43299999999999983</c:v>
                </c:pt>
                <c:pt idx="226">
                  <c:v>-0.41900000000000004</c:v>
                </c:pt>
                <c:pt idx="227">
                  <c:v>-0.42600000000000016</c:v>
                </c:pt>
                <c:pt idx="228">
                  <c:v>-0.3380000000000003</c:v>
                </c:pt>
                <c:pt idx="229">
                  <c:v>-0.28300000000000036</c:v>
                </c:pt>
                <c:pt idx="230">
                  <c:v>-0.32499999999999996</c:v>
                </c:pt>
                <c:pt idx="231">
                  <c:v>-0.34800000000000009</c:v>
                </c:pt>
                <c:pt idx="232">
                  <c:v>-0.36699999999999999</c:v>
                </c:pt>
                <c:pt idx="233">
                  <c:v>-0.36799999999999988</c:v>
                </c:pt>
                <c:pt idx="234">
                  <c:v>-0.28699999999999992</c:v>
                </c:pt>
                <c:pt idx="235">
                  <c:v>-0.37200000000000033</c:v>
                </c:pt>
                <c:pt idx="236">
                  <c:v>-0.34400000000000031</c:v>
                </c:pt>
                <c:pt idx="237">
                  <c:v>-0.34699999999999998</c:v>
                </c:pt>
                <c:pt idx="238">
                  <c:v>-0.30600000000000005</c:v>
                </c:pt>
                <c:pt idx="239">
                  <c:v>-0.36699999999999999</c:v>
                </c:pt>
                <c:pt idx="240">
                  <c:v>-0.34299999999999997</c:v>
                </c:pt>
                <c:pt idx="241">
                  <c:v>-0.30299999999999994</c:v>
                </c:pt>
                <c:pt idx="242">
                  <c:v>-0.37599999999999989</c:v>
                </c:pt>
                <c:pt idx="243">
                  <c:v>-0.42199999999999993</c:v>
                </c:pt>
                <c:pt idx="244">
                  <c:v>-0.33999999999999986</c:v>
                </c:pt>
                <c:pt idx="245">
                  <c:v>-0.38300000000000001</c:v>
                </c:pt>
                <c:pt idx="246">
                  <c:v>-0.40500000000000003</c:v>
                </c:pt>
                <c:pt idx="247">
                  <c:v>-0.44500000000000006</c:v>
                </c:pt>
                <c:pt idx="248">
                  <c:v>-0.38600000000000034</c:v>
                </c:pt>
                <c:pt idx="249">
                  <c:v>-0.44400000000000039</c:v>
                </c:pt>
                <c:pt idx="250">
                  <c:v>-0.48200000000000021</c:v>
                </c:pt>
                <c:pt idx="251">
                  <c:v>-0.37500000000000022</c:v>
                </c:pt>
                <c:pt idx="252">
                  <c:v>-0.39400000000000013</c:v>
                </c:pt>
                <c:pt idx="253">
                  <c:v>-0.41000000000000014</c:v>
                </c:pt>
                <c:pt idx="254">
                  <c:v>-0.32900000000000018</c:v>
                </c:pt>
                <c:pt idx="255">
                  <c:v>-0.3400000000000003</c:v>
                </c:pt>
                <c:pt idx="256">
                  <c:v>-0.35200000000000031</c:v>
                </c:pt>
                <c:pt idx="257">
                  <c:v>-0.45200000000000018</c:v>
                </c:pt>
                <c:pt idx="258">
                  <c:v>-0.46500000000000008</c:v>
                </c:pt>
                <c:pt idx="259">
                  <c:v>-0.43400000000000016</c:v>
                </c:pt>
                <c:pt idx="260">
                  <c:v>-0.43300000000000005</c:v>
                </c:pt>
                <c:pt idx="261">
                  <c:v>-0.34699999999999998</c:v>
                </c:pt>
                <c:pt idx="262">
                  <c:v>-0.31400000000000006</c:v>
                </c:pt>
                <c:pt idx="263">
                  <c:v>-0.31600000000000006</c:v>
                </c:pt>
                <c:pt idx="264">
                  <c:v>-0.34699999999999998</c:v>
                </c:pt>
                <c:pt idx="265">
                  <c:v>-0.42600000000000016</c:v>
                </c:pt>
                <c:pt idx="266">
                  <c:v>-0.41200000000000014</c:v>
                </c:pt>
                <c:pt idx="267">
                  <c:v>-0.4800000000000002</c:v>
                </c:pt>
                <c:pt idx="268">
                  <c:v>-0.45100000000000029</c:v>
                </c:pt>
                <c:pt idx="269">
                  <c:v>-0.52700000000000036</c:v>
                </c:pt>
                <c:pt idx="270">
                  <c:v>-0.47199999999999998</c:v>
                </c:pt>
                <c:pt idx="271">
                  <c:v>-0.4830000000000001</c:v>
                </c:pt>
                <c:pt idx="272">
                  <c:v>-0.46100000000000008</c:v>
                </c:pt>
                <c:pt idx="273">
                  <c:v>-0.44199999999999995</c:v>
                </c:pt>
                <c:pt idx="274">
                  <c:v>-0.40700000000000003</c:v>
                </c:pt>
                <c:pt idx="275">
                  <c:v>-0.39100000000000001</c:v>
                </c:pt>
                <c:pt idx="276">
                  <c:v>-0.40200000000000014</c:v>
                </c:pt>
                <c:pt idx="277">
                  <c:v>-0.4700000000000002</c:v>
                </c:pt>
                <c:pt idx="278">
                  <c:v>-0.59400000000000031</c:v>
                </c:pt>
                <c:pt idx="279">
                  <c:v>-0.63300000000000001</c:v>
                </c:pt>
                <c:pt idx="280">
                  <c:v>-0.69199999999999995</c:v>
                </c:pt>
                <c:pt idx="281">
                  <c:v>-0.71799999999999997</c:v>
                </c:pt>
                <c:pt idx="282">
                  <c:v>-0.69399999999999995</c:v>
                </c:pt>
                <c:pt idx="283">
                  <c:v>-0.73500000000000032</c:v>
                </c:pt>
                <c:pt idx="284">
                  <c:v>-0.61499999999999999</c:v>
                </c:pt>
                <c:pt idx="285">
                  <c:v>-0.7040000000000004</c:v>
                </c:pt>
                <c:pt idx="286">
                  <c:v>-0.62199999999999989</c:v>
                </c:pt>
                <c:pt idx="287">
                  <c:v>-0.64900000000000002</c:v>
                </c:pt>
                <c:pt idx="288">
                  <c:v>-0.6120000000000001</c:v>
                </c:pt>
                <c:pt idx="289">
                  <c:v>-0.66500000000000026</c:v>
                </c:pt>
                <c:pt idx="290">
                  <c:v>-0.63600000000000012</c:v>
                </c:pt>
                <c:pt idx="291">
                  <c:v>-0.73399999999999999</c:v>
                </c:pt>
                <c:pt idx="292">
                  <c:v>-0.69000000000000017</c:v>
                </c:pt>
                <c:pt idx="293">
                  <c:v>-0.60000000000000031</c:v>
                </c:pt>
                <c:pt idx="294">
                  <c:v>-0.63700000000000045</c:v>
                </c:pt>
                <c:pt idx="295">
                  <c:v>-0.629</c:v>
                </c:pt>
                <c:pt idx="296">
                  <c:v>-0.62300000000000022</c:v>
                </c:pt>
                <c:pt idx="297">
                  <c:v>-0.69100000000000028</c:v>
                </c:pt>
                <c:pt idx="298">
                  <c:v>-0.7110000000000003</c:v>
                </c:pt>
                <c:pt idx="299">
                  <c:v>-0.71500000000000008</c:v>
                </c:pt>
                <c:pt idx="300">
                  <c:v>-0.74399999999999999</c:v>
                </c:pt>
                <c:pt idx="301">
                  <c:v>-0.68400000000000016</c:v>
                </c:pt>
                <c:pt idx="302">
                  <c:v>-0.66299999999999981</c:v>
                </c:pt>
                <c:pt idx="303">
                  <c:v>-0.61100000000000021</c:v>
                </c:pt>
                <c:pt idx="304">
                  <c:v>-0.66799999999999993</c:v>
                </c:pt>
                <c:pt idx="305">
                  <c:v>-0.59400000000000031</c:v>
                </c:pt>
                <c:pt idx="306">
                  <c:v>-0.65100000000000002</c:v>
                </c:pt>
                <c:pt idx="307">
                  <c:v>-0.58900000000000019</c:v>
                </c:pt>
                <c:pt idx="308">
                  <c:v>-0.52499999999999991</c:v>
                </c:pt>
                <c:pt idx="309">
                  <c:v>-0.57900000000000018</c:v>
                </c:pt>
                <c:pt idx="310">
                  <c:v>-0.60099999999999998</c:v>
                </c:pt>
                <c:pt idx="311">
                  <c:v>-0.54700000000000015</c:v>
                </c:pt>
                <c:pt idx="312">
                  <c:v>-0.42600000000000016</c:v>
                </c:pt>
                <c:pt idx="313">
                  <c:v>-0.42300000000000004</c:v>
                </c:pt>
                <c:pt idx="314">
                  <c:v>-0.40500000000000025</c:v>
                </c:pt>
                <c:pt idx="315">
                  <c:v>-0.35299999999999976</c:v>
                </c:pt>
                <c:pt idx="316">
                  <c:v>-0.35899999999999999</c:v>
                </c:pt>
                <c:pt idx="317">
                  <c:v>-0.45600000000000041</c:v>
                </c:pt>
                <c:pt idx="318">
                  <c:v>-0.41800000000000015</c:v>
                </c:pt>
                <c:pt idx="319">
                  <c:v>-0.44499999999999984</c:v>
                </c:pt>
                <c:pt idx="320">
                  <c:v>-0.43400000000000016</c:v>
                </c:pt>
                <c:pt idx="321">
                  <c:v>-0.48900000000000032</c:v>
                </c:pt>
                <c:pt idx="322">
                  <c:v>-0.43999999999999995</c:v>
                </c:pt>
                <c:pt idx="323">
                  <c:v>-0.4910000000000001</c:v>
                </c:pt>
                <c:pt idx="324">
                  <c:v>-0.42300000000000004</c:v>
                </c:pt>
                <c:pt idx="325">
                  <c:v>-0.45299999999999985</c:v>
                </c:pt>
                <c:pt idx="326">
                  <c:v>-0.36500000000000021</c:v>
                </c:pt>
                <c:pt idx="327">
                  <c:v>-0.41999999999999993</c:v>
                </c:pt>
                <c:pt idx="328">
                  <c:v>-0.43200000000000038</c:v>
                </c:pt>
                <c:pt idx="329">
                  <c:v>-0.55200000000000049</c:v>
                </c:pt>
                <c:pt idx="330">
                  <c:v>-0.57400000000000029</c:v>
                </c:pt>
                <c:pt idx="331">
                  <c:v>-0.58300000000000018</c:v>
                </c:pt>
                <c:pt idx="332">
                  <c:v>-0.52800000000000002</c:v>
                </c:pt>
                <c:pt idx="333">
                  <c:v>-0.50499999999999989</c:v>
                </c:pt>
                <c:pt idx="334">
                  <c:v>-0.62100000000000022</c:v>
                </c:pt>
                <c:pt idx="335">
                  <c:v>-0.61100000000000021</c:v>
                </c:pt>
                <c:pt idx="336">
                  <c:v>-0.56200000000000028</c:v>
                </c:pt>
                <c:pt idx="337">
                  <c:v>-0.63100000000000023</c:v>
                </c:pt>
                <c:pt idx="338">
                  <c:v>-0.63900000000000023</c:v>
                </c:pt>
                <c:pt idx="339">
                  <c:v>-0.58400000000000007</c:v>
                </c:pt>
                <c:pt idx="340">
                  <c:v>-0.63900000000000001</c:v>
                </c:pt>
                <c:pt idx="341">
                  <c:v>-0.6030000000000002</c:v>
                </c:pt>
                <c:pt idx="342">
                  <c:v>-0.61200000000000032</c:v>
                </c:pt>
                <c:pt idx="343">
                  <c:v>-0.62500000000000022</c:v>
                </c:pt>
                <c:pt idx="344">
                  <c:v>-0.65200000000000036</c:v>
                </c:pt>
                <c:pt idx="345">
                  <c:v>-0.69000000000000017</c:v>
                </c:pt>
                <c:pt idx="346">
                  <c:v>-0.64800000000000013</c:v>
                </c:pt>
                <c:pt idx="347">
                  <c:v>-0.67599999999999993</c:v>
                </c:pt>
                <c:pt idx="348">
                  <c:v>-0.68000000000000016</c:v>
                </c:pt>
                <c:pt idx="349">
                  <c:v>-0.7260000000000002</c:v>
                </c:pt>
                <c:pt idx="350">
                  <c:v>-0.72700000000000031</c:v>
                </c:pt>
                <c:pt idx="351">
                  <c:v>-0.76900000000000013</c:v>
                </c:pt>
                <c:pt idx="352">
                  <c:v>-0.74500000000000033</c:v>
                </c:pt>
                <c:pt idx="353">
                  <c:v>-0.72200000000000042</c:v>
                </c:pt>
                <c:pt idx="354">
                  <c:v>-0.71</c:v>
                </c:pt>
                <c:pt idx="355">
                  <c:v>-0.76200000000000001</c:v>
                </c:pt>
                <c:pt idx="356">
                  <c:v>-0.74199999999999999</c:v>
                </c:pt>
                <c:pt idx="357">
                  <c:v>-0.75700000000000034</c:v>
                </c:pt>
                <c:pt idx="358">
                  <c:v>-0.78900000000000015</c:v>
                </c:pt>
                <c:pt idx="359">
                  <c:v>-0.76300000000000034</c:v>
                </c:pt>
                <c:pt idx="360">
                  <c:v>-0.72900000000000031</c:v>
                </c:pt>
                <c:pt idx="361">
                  <c:v>-0.72399999999999998</c:v>
                </c:pt>
                <c:pt idx="362">
                  <c:v>-0.81100000000000039</c:v>
                </c:pt>
                <c:pt idx="363">
                  <c:v>-0.76200000000000001</c:v>
                </c:pt>
                <c:pt idx="364">
                  <c:v>-0.74800000000000022</c:v>
                </c:pt>
                <c:pt idx="365">
                  <c:v>-0.74800000000000022</c:v>
                </c:pt>
                <c:pt idx="366">
                  <c:v>-0.76000000000000023</c:v>
                </c:pt>
                <c:pt idx="367">
                  <c:v>-0.86500000000000021</c:v>
                </c:pt>
                <c:pt idx="368">
                  <c:v>-0.90900000000000003</c:v>
                </c:pt>
                <c:pt idx="369">
                  <c:v>-1.0240000000000002</c:v>
                </c:pt>
                <c:pt idx="370">
                  <c:v>-0.92300000000000004</c:v>
                </c:pt>
                <c:pt idx="371">
                  <c:v>-0.90000000000000036</c:v>
                </c:pt>
                <c:pt idx="372">
                  <c:v>-0.88000000000000012</c:v>
                </c:pt>
                <c:pt idx="373">
                  <c:v>-0.85700000000000021</c:v>
                </c:pt>
                <c:pt idx="374">
                  <c:v>-0.83000000000000007</c:v>
                </c:pt>
                <c:pt idx="375">
                  <c:v>-0.88100000000000001</c:v>
                </c:pt>
                <c:pt idx="376">
                  <c:v>-0.80000000000000027</c:v>
                </c:pt>
                <c:pt idx="377">
                  <c:v>-0.88100000000000001</c:v>
                </c:pt>
                <c:pt idx="378">
                  <c:v>-0.84800000000000031</c:v>
                </c:pt>
                <c:pt idx="379">
                  <c:v>-0.86300000000000021</c:v>
                </c:pt>
                <c:pt idx="380">
                  <c:v>-0.86699999999999999</c:v>
                </c:pt>
                <c:pt idx="381">
                  <c:v>-0.84100000000000041</c:v>
                </c:pt>
                <c:pt idx="382">
                  <c:v>-0.879</c:v>
                </c:pt>
                <c:pt idx="383">
                  <c:v>-0.81400000000000006</c:v>
                </c:pt>
                <c:pt idx="384">
                  <c:v>-0.72900000000000009</c:v>
                </c:pt>
                <c:pt idx="385">
                  <c:v>-0.77300000000000035</c:v>
                </c:pt>
                <c:pt idx="386">
                  <c:v>-0.75800000000000023</c:v>
                </c:pt>
                <c:pt idx="387">
                  <c:v>-0.78000000000000025</c:v>
                </c:pt>
                <c:pt idx="388">
                  <c:v>-0.81499999999999995</c:v>
                </c:pt>
                <c:pt idx="389">
                  <c:v>-0.748</c:v>
                </c:pt>
                <c:pt idx="390">
                  <c:v>-0.84100000000000019</c:v>
                </c:pt>
                <c:pt idx="391">
                  <c:v>-0.78100000000000014</c:v>
                </c:pt>
                <c:pt idx="392">
                  <c:v>-0.81100000000000017</c:v>
                </c:pt>
                <c:pt idx="393">
                  <c:v>-0.82000000000000028</c:v>
                </c:pt>
                <c:pt idx="394">
                  <c:v>-0.85099999999999998</c:v>
                </c:pt>
                <c:pt idx="395">
                  <c:v>-0.91199999999999992</c:v>
                </c:pt>
                <c:pt idx="396">
                  <c:v>-0.89600000000000013</c:v>
                </c:pt>
                <c:pt idx="397">
                  <c:v>-0.89100000000000001</c:v>
                </c:pt>
                <c:pt idx="398">
                  <c:v>-0.92300000000000004</c:v>
                </c:pt>
                <c:pt idx="399">
                  <c:v>-0.90399999999999991</c:v>
                </c:pt>
                <c:pt idx="400">
                  <c:v>-0.93100000000000005</c:v>
                </c:pt>
                <c:pt idx="401">
                  <c:v>-0.90100000000000002</c:v>
                </c:pt>
                <c:pt idx="402">
                  <c:v>-0.92600000000000038</c:v>
                </c:pt>
                <c:pt idx="403">
                  <c:v>-0.88600000000000034</c:v>
                </c:pt>
                <c:pt idx="404">
                  <c:v>-0.94800000000000018</c:v>
                </c:pt>
                <c:pt idx="405">
                  <c:v>-0.96399999999999997</c:v>
                </c:pt>
                <c:pt idx="406">
                  <c:v>-1.0570000000000002</c:v>
                </c:pt>
                <c:pt idx="407">
                  <c:v>-0.93900000000000028</c:v>
                </c:pt>
                <c:pt idx="408">
                  <c:v>-0.90300000000000002</c:v>
                </c:pt>
                <c:pt idx="409">
                  <c:v>-0.84600000000000031</c:v>
                </c:pt>
                <c:pt idx="410">
                  <c:v>-0.91700000000000026</c:v>
                </c:pt>
                <c:pt idx="411">
                  <c:v>-0.95100000000000029</c:v>
                </c:pt>
                <c:pt idx="412">
                  <c:v>-0.91100000000000003</c:v>
                </c:pt>
                <c:pt idx="413">
                  <c:v>-0.98300000000000032</c:v>
                </c:pt>
                <c:pt idx="414">
                  <c:v>-0.875</c:v>
                </c:pt>
                <c:pt idx="415">
                  <c:v>-0.89300000000000002</c:v>
                </c:pt>
                <c:pt idx="416">
                  <c:v>-0.82400000000000007</c:v>
                </c:pt>
                <c:pt idx="417">
                  <c:v>-0.80800000000000005</c:v>
                </c:pt>
                <c:pt idx="418">
                  <c:v>-0.88800000000000012</c:v>
                </c:pt>
                <c:pt idx="419">
                  <c:v>-0.90999999999999992</c:v>
                </c:pt>
                <c:pt idx="420">
                  <c:v>-0.89700000000000024</c:v>
                </c:pt>
                <c:pt idx="421">
                  <c:v>-0.82899999999999996</c:v>
                </c:pt>
                <c:pt idx="422">
                  <c:v>-0.70199999999999996</c:v>
                </c:pt>
                <c:pt idx="423">
                  <c:v>-0.68400000000000016</c:v>
                </c:pt>
                <c:pt idx="424">
                  <c:v>-0.71300000000000008</c:v>
                </c:pt>
                <c:pt idx="425">
                  <c:v>-0.69600000000000017</c:v>
                </c:pt>
                <c:pt idx="426">
                  <c:v>-0.70500000000000007</c:v>
                </c:pt>
                <c:pt idx="427">
                  <c:v>-0.81</c:v>
                </c:pt>
                <c:pt idx="428">
                  <c:v>-0.86000000000000032</c:v>
                </c:pt>
                <c:pt idx="429">
                  <c:v>-0.88800000000000012</c:v>
                </c:pt>
                <c:pt idx="430">
                  <c:v>-0.90200000000000014</c:v>
                </c:pt>
                <c:pt idx="431">
                  <c:v>-0.93600000000000017</c:v>
                </c:pt>
                <c:pt idx="432">
                  <c:v>-0.93000000000000016</c:v>
                </c:pt>
                <c:pt idx="433">
                  <c:v>-0.93100000000000027</c:v>
                </c:pt>
                <c:pt idx="434">
                  <c:v>-0.98399999999999999</c:v>
                </c:pt>
                <c:pt idx="435">
                  <c:v>-0.98100000000000009</c:v>
                </c:pt>
                <c:pt idx="436">
                  <c:v>-0.95900000000000007</c:v>
                </c:pt>
                <c:pt idx="437">
                  <c:v>-0.94800000000000018</c:v>
                </c:pt>
                <c:pt idx="438">
                  <c:v>-0.91800000000000015</c:v>
                </c:pt>
                <c:pt idx="439">
                  <c:v>-0.92800000000000016</c:v>
                </c:pt>
                <c:pt idx="440">
                  <c:v>-0.93100000000000027</c:v>
                </c:pt>
                <c:pt idx="441">
                  <c:v>-0.92300000000000004</c:v>
                </c:pt>
                <c:pt idx="442">
                  <c:v>-0.89600000000000013</c:v>
                </c:pt>
                <c:pt idx="443">
                  <c:v>-0.90600000000000036</c:v>
                </c:pt>
                <c:pt idx="444">
                  <c:v>-0.79100000000000015</c:v>
                </c:pt>
                <c:pt idx="445">
                  <c:v>-1.0819999999999999</c:v>
                </c:pt>
                <c:pt idx="446">
                  <c:v>-0.93799999999999994</c:v>
                </c:pt>
                <c:pt idx="447">
                  <c:v>-0.96799999999999997</c:v>
                </c:pt>
                <c:pt idx="448">
                  <c:v>-0.9630000000000003</c:v>
                </c:pt>
                <c:pt idx="449">
                  <c:v>-0.95500000000000029</c:v>
                </c:pt>
                <c:pt idx="450">
                  <c:v>-0.9910000000000001</c:v>
                </c:pt>
                <c:pt idx="451">
                  <c:v>-1.0270000000000001</c:v>
                </c:pt>
                <c:pt idx="452">
                  <c:v>-1.0030000000000001</c:v>
                </c:pt>
                <c:pt idx="453">
                  <c:v>-1.0130000000000003</c:v>
                </c:pt>
                <c:pt idx="454">
                  <c:v>-1.028</c:v>
                </c:pt>
                <c:pt idx="455">
                  <c:v>-1.0400000000000003</c:v>
                </c:pt>
                <c:pt idx="456">
                  <c:v>-1.0490000000000002</c:v>
                </c:pt>
                <c:pt idx="457">
                  <c:v>-1.0400000000000003</c:v>
                </c:pt>
                <c:pt idx="458">
                  <c:v>-1.0620000000000001</c:v>
                </c:pt>
                <c:pt idx="459">
                  <c:v>-0.99600000000000022</c:v>
                </c:pt>
                <c:pt idx="460">
                  <c:v>-1.028</c:v>
                </c:pt>
                <c:pt idx="461">
                  <c:v>-1.071</c:v>
                </c:pt>
                <c:pt idx="462">
                  <c:v>-1.1419999999999999</c:v>
                </c:pt>
                <c:pt idx="463">
                  <c:v>-1.1599999999999999</c:v>
                </c:pt>
                <c:pt idx="464">
                  <c:v>-1.111</c:v>
                </c:pt>
                <c:pt idx="465">
                  <c:v>-1.0570000000000002</c:v>
                </c:pt>
                <c:pt idx="466">
                  <c:v>-1.0160000000000005</c:v>
                </c:pt>
                <c:pt idx="467">
                  <c:v>-0.91200000000000014</c:v>
                </c:pt>
                <c:pt idx="468">
                  <c:v>-0.92599999999999993</c:v>
                </c:pt>
                <c:pt idx="469">
                  <c:v>-1.0309999999999999</c:v>
                </c:pt>
                <c:pt idx="470">
                  <c:v>-0.94799999999999995</c:v>
                </c:pt>
                <c:pt idx="471">
                  <c:v>-1.034</c:v>
                </c:pt>
                <c:pt idx="472">
                  <c:v>-0.99399999999999999</c:v>
                </c:pt>
                <c:pt idx="473">
                  <c:v>-0.96800000000000019</c:v>
                </c:pt>
                <c:pt idx="474">
                  <c:v>-1.0030000000000001</c:v>
                </c:pt>
                <c:pt idx="475">
                  <c:v>-1.0090000000000001</c:v>
                </c:pt>
                <c:pt idx="476">
                  <c:v>-1.01</c:v>
                </c:pt>
                <c:pt idx="477">
                  <c:v>-0.98500000000000032</c:v>
                </c:pt>
                <c:pt idx="478">
                  <c:v>-1.044</c:v>
                </c:pt>
                <c:pt idx="479">
                  <c:v>-1.034</c:v>
                </c:pt>
                <c:pt idx="480">
                  <c:v>-1.0590000000000002</c:v>
                </c:pt>
                <c:pt idx="481">
                  <c:v>-0.92900000000000027</c:v>
                </c:pt>
                <c:pt idx="482">
                  <c:v>-1.139</c:v>
                </c:pt>
                <c:pt idx="483">
                  <c:v>-1.1290000000000002</c:v>
                </c:pt>
                <c:pt idx="484">
                  <c:v>-1.1460000000000004</c:v>
                </c:pt>
                <c:pt idx="485">
                  <c:v>-1.121</c:v>
                </c:pt>
                <c:pt idx="486">
                  <c:v>-1.1399999999999999</c:v>
                </c:pt>
                <c:pt idx="487">
                  <c:v>-1.1100000000000001</c:v>
                </c:pt>
                <c:pt idx="488">
                  <c:v>-1.052</c:v>
                </c:pt>
                <c:pt idx="489">
                  <c:v>-1.1030000000000002</c:v>
                </c:pt>
                <c:pt idx="490">
                  <c:v>-1.0660000000000003</c:v>
                </c:pt>
                <c:pt idx="491">
                  <c:v>-1.0220000000000002</c:v>
                </c:pt>
                <c:pt idx="492">
                  <c:v>-0.98100000000000009</c:v>
                </c:pt>
                <c:pt idx="493">
                  <c:v>-0.9930000000000001</c:v>
                </c:pt>
                <c:pt idx="494">
                  <c:v>-0.98100000000000009</c:v>
                </c:pt>
                <c:pt idx="495">
                  <c:v>-1.0080000000000002</c:v>
                </c:pt>
                <c:pt idx="496">
                  <c:v>-1.0330000000000001</c:v>
                </c:pt>
                <c:pt idx="497">
                  <c:v>-1.0500000000000003</c:v>
                </c:pt>
                <c:pt idx="498">
                  <c:v>-1.0900000000000003</c:v>
                </c:pt>
                <c:pt idx="499">
                  <c:v>-1.0940000000000003</c:v>
                </c:pt>
                <c:pt idx="500">
                  <c:v>-1.0810000000000004</c:v>
                </c:pt>
                <c:pt idx="501">
                  <c:v>-1.1470000000000002</c:v>
                </c:pt>
                <c:pt idx="502">
                  <c:v>-1.1550000000000005</c:v>
                </c:pt>
                <c:pt idx="503">
                  <c:v>-1.159</c:v>
                </c:pt>
                <c:pt idx="504">
                  <c:v>-1.1170000000000002</c:v>
                </c:pt>
                <c:pt idx="505">
                  <c:v>-1.1590000000000003</c:v>
                </c:pt>
                <c:pt idx="506">
                  <c:v>-1.0950000000000002</c:v>
                </c:pt>
                <c:pt idx="507">
                  <c:v>-1.0450000000000002</c:v>
                </c:pt>
                <c:pt idx="508">
                  <c:v>-1.0150000000000001</c:v>
                </c:pt>
                <c:pt idx="509">
                  <c:v>-1.0243000000000004</c:v>
                </c:pt>
                <c:pt idx="510">
                  <c:v>-0.96950000000000003</c:v>
                </c:pt>
                <c:pt idx="511">
                  <c:v>-0.91910000000000003</c:v>
                </c:pt>
                <c:pt idx="512">
                  <c:v>-0.94890000000000008</c:v>
                </c:pt>
                <c:pt idx="513">
                  <c:v>-0.94890000000000008</c:v>
                </c:pt>
                <c:pt idx="514">
                  <c:v>-0.99580000000000002</c:v>
                </c:pt>
                <c:pt idx="515">
                  <c:v>-0.97480000000000011</c:v>
                </c:pt>
                <c:pt idx="516">
                  <c:v>-0.97310000000000008</c:v>
                </c:pt>
                <c:pt idx="517">
                  <c:v>-0.99039999999999995</c:v>
                </c:pt>
                <c:pt idx="518">
                  <c:v>-1.0249000000000001</c:v>
                </c:pt>
                <c:pt idx="519">
                  <c:v>-1.0284000000000002</c:v>
                </c:pt>
                <c:pt idx="520">
                  <c:v>-0.99000000000000021</c:v>
                </c:pt>
                <c:pt idx="521">
                  <c:v>-0.9830000000000001</c:v>
                </c:pt>
                <c:pt idx="522">
                  <c:v>-0.90979999999999994</c:v>
                </c:pt>
                <c:pt idx="523">
                  <c:v>-0.84970000000000012</c:v>
                </c:pt>
                <c:pt idx="524">
                  <c:v>-0.8158000000000003</c:v>
                </c:pt>
                <c:pt idx="525">
                  <c:v>-0.8459000000000001</c:v>
                </c:pt>
                <c:pt idx="526">
                  <c:v>-0.87579999999999991</c:v>
                </c:pt>
                <c:pt idx="527">
                  <c:v>-0.88800000000000012</c:v>
                </c:pt>
                <c:pt idx="528">
                  <c:v>-0.85540000000000038</c:v>
                </c:pt>
                <c:pt idx="529">
                  <c:v>-0.87369999999999992</c:v>
                </c:pt>
                <c:pt idx="530">
                  <c:v>-0.8884000000000003</c:v>
                </c:pt>
                <c:pt idx="531">
                  <c:v>-0.91779999999999995</c:v>
                </c:pt>
                <c:pt idx="532">
                  <c:v>-0.92480000000000007</c:v>
                </c:pt>
                <c:pt idx="533">
                  <c:v>-0.87349999999999994</c:v>
                </c:pt>
                <c:pt idx="534">
                  <c:v>-0.90349999999999997</c:v>
                </c:pt>
                <c:pt idx="535">
                  <c:v>-0.88569999999999993</c:v>
                </c:pt>
                <c:pt idx="536">
                  <c:v>-0.91389999999999993</c:v>
                </c:pt>
                <c:pt idx="537">
                  <c:v>-0.91999999999999993</c:v>
                </c:pt>
                <c:pt idx="538">
                  <c:v>-0.89770000000000016</c:v>
                </c:pt>
                <c:pt idx="539">
                  <c:v>-0.81260000000000021</c:v>
                </c:pt>
                <c:pt idx="540">
                  <c:v>-0.79069999999999996</c:v>
                </c:pt>
                <c:pt idx="541">
                  <c:v>-0.78119999999999989</c:v>
                </c:pt>
                <c:pt idx="542">
                  <c:v>-0.73140000000000027</c:v>
                </c:pt>
                <c:pt idx="543">
                  <c:v>-0.8147000000000002</c:v>
                </c:pt>
                <c:pt idx="544">
                  <c:v>-0.72740000000000027</c:v>
                </c:pt>
                <c:pt idx="545">
                  <c:v>-0.85490000000000022</c:v>
                </c:pt>
                <c:pt idx="546">
                  <c:v>-0.8035000000000001</c:v>
                </c:pt>
                <c:pt idx="547">
                  <c:v>-0.85220000000000029</c:v>
                </c:pt>
                <c:pt idx="548">
                  <c:v>-0.85620000000000007</c:v>
                </c:pt>
                <c:pt idx="549">
                  <c:v>-0.85240000000000027</c:v>
                </c:pt>
                <c:pt idx="550">
                  <c:v>-0.86319999999999997</c:v>
                </c:pt>
                <c:pt idx="551">
                  <c:v>-0.81509999999999994</c:v>
                </c:pt>
                <c:pt idx="552">
                  <c:v>-0.77910000000000013</c:v>
                </c:pt>
                <c:pt idx="553">
                  <c:v>-0.85880000000000023</c:v>
                </c:pt>
                <c:pt idx="554">
                  <c:v>-0.77300000000000013</c:v>
                </c:pt>
                <c:pt idx="555">
                  <c:v>-0.78200000000000003</c:v>
                </c:pt>
                <c:pt idx="556">
                  <c:v>-0.75200000000000022</c:v>
                </c:pt>
                <c:pt idx="557">
                  <c:v>-0.77800000000000002</c:v>
                </c:pt>
                <c:pt idx="558">
                  <c:v>-0.77</c:v>
                </c:pt>
                <c:pt idx="559">
                  <c:v>-0.81100000000000017</c:v>
                </c:pt>
                <c:pt idx="560">
                  <c:v>-0.88800000000000034</c:v>
                </c:pt>
                <c:pt idx="561">
                  <c:v>-0.87000000000000033</c:v>
                </c:pt>
                <c:pt idx="562">
                  <c:v>-0.86410000000000009</c:v>
                </c:pt>
                <c:pt idx="563">
                  <c:v>-0.89800000000000013</c:v>
                </c:pt>
                <c:pt idx="564">
                  <c:v>-0.91829999999999989</c:v>
                </c:pt>
                <c:pt idx="565">
                  <c:v>-0.90220000000000011</c:v>
                </c:pt>
                <c:pt idx="566">
                  <c:v>-0.90690000000000004</c:v>
                </c:pt>
                <c:pt idx="567">
                  <c:v>-0.86099999999999999</c:v>
                </c:pt>
                <c:pt idx="568">
                  <c:v>-0.81850000000000001</c:v>
                </c:pt>
                <c:pt idx="569">
                  <c:v>-0.77090000000000014</c:v>
                </c:pt>
                <c:pt idx="570">
                  <c:v>-0.746</c:v>
                </c:pt>
                <c:pt idx="571">
                  <c:v>-0.76650000000000018</c:v>
                </c:pt>
                <c:pt idx="572">
                  <c:v>-0.77470000000000017</c:v>
                </c:pt>
                <c:pt idx="573">
                  <c:v>-0.77950000000000008</c:v>
                </c:pt>
                <c:pt idx="574">
                  <c:v>-0.79210000000000025</c:v>
                </c:pt>
                <c:pt idx="575">
                  <c:v>-0.83720000000000017</c:v>
                </c:pt>
                <c:pt idx="576">
                  <c:v>-0.86180000000000012</c:v>
                </c:pt>
                <c:pt idx="577">
                  <c:v>-0.85389999999999988</c:v>
                </c:pt>
                <c:pt idx="578">
                  <c:v>-0.84820000000000029</c:v>
                </c:pt>
                <c:pt idx="579">
                  <c:v>-0.85780000000000012</c:v>
                </c:pt>
                <c:pt idx="580">
                  <c:v>-0.85899999999999999</c:v>
                </c:pt>
                <c:pt idx="581">
                  <c:v>-0.86430000000000007</c:v>
                </c:pt>
                <c:pt idx="582">
                  <c:v>-0.90020000000000011</c:v>
                </c:pt>
                <c:pt idx="583">
                  <c:v>-0.90490000000000004</c:v>
                </c:pt>
                <c:pt idx="584">
                  <c:v>-0.90510000000000024</c:v>
                </c:pt>
                <c:pt idx="585">
                  <c:v>-0.91540000000000021</c:v>
                </c:pt>
                <c:pt idx="586">
                  <c:v>-0.91880000000000006</c:v>
                </c:pt>
                <c:pt idx="587">
                  <c:v>-0.95540000000000003</c:v>
                </c:pt>
                <c:pt idx="588">
                  <c:v>-0.9798</c:v>
                </c:pt>
                <c:pt idx="589">
                  <c:v>-1.0315000000000003</c:v>
                </c:pt>
                <c:pt idx="590">
                  <c:v>-0.99340000000000028</c:v>
                </c:pt>
                <c:pt idx="591">
                  <c:v>-0.96600000000000019</c:v>
                </c:pt>
                <c:pt idx="592">
                  <c:v>-0.90329999999999999</c:v>
                </c:pt>
                <c:pt idx="593">
                  <c:v>-0.91800000000000015</c:v>
                </c:pt>
                <c:pt idx="594">
                  <c:v>-0.97380000000000022</c:v>
                </c:pt>
                <c:pt idx="595">
                  <c:v>-0.9617</c:v>
                </c:pt>
                <c:pt idx="596">
                  <c:v>-0.93250000000000011</c:v>
                </c:pt>
                <c:pt idx="597">
                  <c:v>-0.90169999999999995</c:v>
                </c:pt>
                <c:pt idx="598">
                  <c:v>-0.90590000000000015</c:v>
                </c:pt>
                <c:pt idx="599">
                  <c:v>-0.89740000000000042</c:v>
                </c:pt>
                <c:pt idx="600">
                  <c:v>-0.90969999999999995</c:v>
                </c:pt>
                <c:pt idx="601">
                  <c:v>-0.94</c:v>
                </c:pt>
                <c:pt idx="602">
                  <c:v>-0.9447000000000001</c:v>
                </c:pt>
                <c:pt idx="603">
                  <c:v>-0.95320000000000005</c:v>
                </c:pt>
                <c:pt idx="604">
                  <c:v>-0.97489999999999988</c:v>
                </c:pt>
                <c:pt idx="605">
                  <c:v>-0.95629999999999993</c:v>
                </c:pt>
                <c:pt idx="606">
                  <c:v>-0.91160000000000019</c:v>
                </c:pt>
                <c:pt idx="607">
                  <c:v>-0.92190000000000016</c:v>
                </c:pt>
                <c:pt idx="608">
                  <c:v>-0.90880000000000027</c:v>
                </c:pt>
                <c:pt idx="609">
                  <c:v>-0.83730000000000038</c:v>
                </c:pt>
                <c:pt idx="610">
                  <c:v>-0.78570000000000029</c:v>
                </c:pt>
                <c:pt idx="611">
                  <c:v>-0.81060000000000021</c:v>
                </c:pt>
                <c:pt idx="612">
                  <c:v>-0.80740000000000012</c:v>
                </c:pt>
                <c:pt idx="613">
                  <c:v>-0.8006000000000002</c:v>
                </c:pt>
                <c:pt idx="614">
                  <c:v>-0.88970000000000016</c:v>
                </c:pt>
                <c:pt idx="615">
                  <c:v>-0.74469999999999992</c:v>
                </c:pt>
                <c:pt idx="616">
                  <c:v>-0.70320000000000027</c:v>
                </c:pt>
                <c:pt idx="617">
                  <c:v>-0.67799999999999994</c:v>
                </c:pt>
                <c:pt idx="618">
                  <c:v>-0.71899999999999986</c:v>
                </c:pt>
                <c:pt idx="619">
                  <c:v>-0.64999999999999991</c:v>
                </c:pt>
                <c:pt idx="620">
                  <c:v>-0.57640000000000002</c:v>
                </c:pt>
                <c:pt idx="621">
                  <c:v>-0.59920000000000018</c:v>
                </c:pt>
                <c:pt idx="622">
                  <c:v>-0.51680000000000037</c:v>
                </c:pt>
                <c:pt idx="623">
                  <c:v>-0.48819999999999997</c:v>
                </c:pt>
                <c:pt idx="624">
                  <c:v>-0.51819999999999977</c:v>
                </c:pt>
                <c:pt idx="625">
                  <c:v>-0.49910000000000032</c:v>
                </c:pt>
                <c:pt idx="626">
                  <c:v>-0.41800000000000015</c:v>
                </c:pt>
                <c:pt idx="627">
                  <c:v>-0.39670000000000005</c:v>
                </c:pt>
                <c:pt idx="628">
                  <c:v>-0.39460000000000006</c:v>
                </c:pt>
                <c:pt idx="629">
                  <c:v>-0.35880000000000001</c:v>
                </c:pt>
                <c:pt idx="630">
                  <c:v>-0.39710000000000001</c:v>
                </c:pt>
                <c:pt idx="631">
                  <c:v>-0.39860000000000007</c:v>
                </c:pt>
                <c:pt idx="632">
                  <c:v>-0.41100000000000003</c:v>
                </c:pt>
                <c:pt idx="633">
                  <c:v>-0.39170000000000016</c:v>
                </c:pt>
                <c:pt idx="634">
                  <c:v>-0.35890000000000022</c:v>
                </c:pt>
                <c:pt idx="635">
                  <c:v>-0.26770000000000005</c:v>
                </c:pt>
                <c:pt idx="636">
                  <c:v>-0.27729999999999988</c:v>
                </c:pt>
                <c:pt idx="637">
                  <c:v>-0.24809999999999999</c:v>
                </c:pt>
                <c:pt idx="638">
                  <c:v>-0.24140000000000006</c:v>
                </c:pt>
                <c:pt idx="639">
                  <c:v>-0.35670000000000002</c:v>
                </c:pt>
                <c:pt idx="640">
                  <c:v>-0.27800000000000047</c:v>
                </c:pt>
                <c:pt idx="641">
                  <c:v>-0.31809999999999983</c:v>
                </c:pt>
                <c:pt idx="642">
                  <c:v>-0.16650000000000009</c:v>
                </c:pt>
                <c:pt idx="643">
                  <c:v>1.9999999999997797E-3</c:v>
                </c:pt>
                <c:pt idx="644">
                  <c:v>0.12409999999999988</c:v>
                </c:pt>
                <c:pt idx="645">
                  <c:v>0.21609999999999951</c:v>
                </c:pt>
                <c:pt idx="646">
                  <c:v>0.20150000000000023</c:v>
                </c:pt>
                <c:pt idx="647">
                  <c:v>0.11280000000000001</c:v>
                </c:pt>
                <c:pt idx="648">
                  <c:v>5.7500000000000107E-2</c:v>
                </c:pt>
                <c:pt idx="649">
                  <c:v>6.4200000000000035E-2</c:v>
                </c:pt>
                <c:pt idx="650">
                  <c:v>5.7799999999999851E-2</c:v>
                </c:pt>
                <c:pt idx="651">
                  <c:v>-3.9800000000000058E-2</c:v>
                </c:pt>
                <c:pt idx="652">
                  <c:v>3.6399999999999988E-2</c:v>
                </c:pt>
                <c:pt idx="653">
                  <c:v>6.8599999999999994E-2</c:v>
                </c:pt>
                <c:pt idx="654">
                  <c:v>0.22310000000000008</c:v>
                </c:pt>
                <c:pt idx="655">
                  <c:v>0.15420000000000034</c:v>
                </c:pt>
                <c:pt idx="656">
                  <c:v>0.15339999999999998</c:v>
                </c:pt>
                <c:pt idx="657">
                  <c:v>0.21189999999999998</c:v>
                </c:pt>
                <c:pt idx="658">
                  <c:v>0.14899999999999958</c:v>
                </c:pt>
                <c:pt idx="659">
                  <c:v>0.15100000000000025</c:v>
                </c:pt>
                <c:pt idx="660">
                  <c:v>6.1999999999999833E-2</c:v>
                </c:pt>
                <c:pt idx="661">
                  <c:v>-6.2000000000002053E-3</c:v>
                </c:pt>
                <c:pt idx="662">
                  <c:v>-4.7200000000000131E-2</c:v>
                </c:pt>
                <c:pt idx="663">
                  <c:v>5.9999999999997833E-3</c:v>
                </c:pt>
                <c:pt idx="664">
                  <c:v>-9.3399999999999928E-2</c:v>
                </c:pt>
                <c:pt idx="665">
                  <c:v>7.2000000000000064E-2</c:v>
                </c:pt>
                <c:pt idx="666">
                  <c:v>-5.160000000000009E-2</c:v>
                </c:pt>
                <c:pt idx="667">
                  <c:v>6.20999999999996E-2</c:v>
                </c:pt>
                <c:pt idx="668">
                  <c:v>7.7399999999999913E-2</c:v>
                </c:pt>
                <c:pt idx="669">
                  <c:v>6.3699999999999868E-2</c:v>
                </c:pt>
                <c:pt idx="670">
                  <c:v>0.10340000000000016</c:v>
                </c:pt>
                <c:pt idx="671">
                  <c:v>9.3800000000000328E-2</c:v>
                </c:pt>
                <c:pt idx="672">
                  <c:v>6.4500000000000224E-2</c:v>
                </c:pt>
                <c:pt idx="673">
                  <c:v>0.14429999999999987</c:v>
                </c:pt>
                <c:pt idx="674">
                  <c:v>2.2999999999999687E-2</c:v>
                </c:pt>
                <c:pt idx="675">
                  <c:v>0.1492</c:v>
                </c:pt>
                <c:pt idx="676">
                  <c:v>0.15129999999999999</c:v>
                </c:pt>
                <c:pt idx="677">
                  <c:v>0.10970000000000013</c:v>
                </c:pt>
                <c:pt idx="678">
                  <c:v>0.10419999999999963</c:v>
                </c:pt>
                <c:pt idx="679">
                  <c:v>9.8999999999999755E-2</c:v>
                </c:pt>
                <c:pt idx="680">
                  <c:v>0.10889999999999977</c:v>
                </c:pt>
                <c:pt idx="681">
                  <c:v>0.22199999999999998</c:v>
                </c:pt>
                <c:pt idx="682">
                  <c:v>0.21839999999999993</c:v>
                </c:pt>
                <c:pt idx="683">
                  <c:v>0.26399999999999979</c:v>
                </c:pt>
                <c:pt idx="684">
                  <c:v>0.32830000000000004</c:v>
                </c:pt>
                <c:pt idx="685">
                  <c:v>0.39449999999999985</c:v>
                </c:pt>
                <c:pt idx="686">
                  <c:v>0.32289999999999974</c:v>
                </c:pt>
                <c:pt idx="687">
                  <c:v>0.36339999999999995</c:v>
                </c:pt>
                <c:pt idx="688">
                  <c:v>0.42479999999999984</c:v>
                </c:pt>
                <c:pt idx="689">
                  <c:v>0.34870000000000001</c:v>
                </c:pt>
                <c:pt idx="690">
                  <c:v>0.33590000000000009</c:v>
                </c:pt>
                <c:pt idx="691">
                  <c:v>0.25009999999999977</c:v>
                </c:pt>
                <c:pt idx="692">
                  <c:v>0.31049999999999978</c:v>
                </c:pt>
                <c:pt idx="693">
                  <c:v>0.24540000000000006</c:v>
                </c:pt>
                <c:pt idx="694">
                  <c:v>0.24370000000000003</c:v>
                </c:pt>
                <c:pt idx="695">
                  <c:v>0.27789999999999981</c:v>
                </c:pt>
                <c:pt idx="696">
                  <c:v>0.379</c:v>
                </c:pt>
                <c:pt idx="697">
                  <c:v>0.42530000000000001</c:v>
                </c:pt>
                <c:pt idx="698">
                  <c:v>0.56099999999999994</c:v>
                </c:pt>
                <c:pt idx="699">
                  <c:v>0.54269999999999996</c:v>
                </c:pt>
                <c:pt idx="700">
                  <c:v>0.43699999999999983</c:v>
                </c:pt>
                <c:pt idx="701">
                  <c:v>0.48729999999999984</c:v>
                </c:pt>
                <c:pt idx="702">
                  <c:v>0.44819999999999993</c:v>
                </c:pt>
                <c:pt idx="703">
                  <c:v>0.43739999999999979</c:v>
                </c:pt>
                <c:pt idx="704">
                  <c:v>0.42459999999999987</c:v>
                </c:pt>
                <c:pt idx="705">
                  <c:v>0.40229999999999988</c:v>
                </c:pt>
                <c:pt idx="706">
                  <c:v>0.38200000000000012</c:v>
                </c:pt>
                <c:pt idx="707">
                  <c:v>0.23499999999999988</c:v>
                </c:pt>
                <c:pt idx="708">
                  <c:v>0.2770999999999999</c:v>
                </c:pt>
                <c:pt idx="709">
                  <c:v>0.16069999999999984</c:v>
                </c:pt>
                <c:pt idx="710">
                  <c:v>0.11139999999999972</c:v>
                </c:pt>
                <c:pt idx="711">
                  <c:v>0.10240000000000027</c:v>
                </c:pt>
                <c:pt idx="712">
                  <c:v>8.6200000000000276E-2</c:v>
                </c:pt>
                <c:pt idx="713">
                  <c:v>9.2499999999999805E-2</c:v>
                </c:pt>
                <c:pt idx="714">
                  <c:v>7.8000000000000291E-2</c:v>
                </c:pt>
                <c:pt idx="715">
                  <c:v>9.0100000000000069E-2</c:v>
                </c:pt>
                <c:pt idx="716">
                  <c:v>9.629999999999983E-2</c:v>
                </c:pt>
                <c:pt idx="717">
                  <c:v>7.649999999999979E-2</c:v>
                </c:pt>
                <c:pt idx="718">
                  <c:v>5.7099999999999707E-2</c:v>
                </c:pt>
                <c:pt idx="719">
                  <c:v>8.3400000000000141E-2</c:v>
                </c:pt>
                <c:pt idx="720">
                  <c:v>6.8900000000000183E-2</c:v>
                </c:pt>
                <c:pt idx="721">
                  <c:v>8.2600000000000229E-2</c:v>
                </c:pt>
                <c:pt idx="722">
                  <c:v>9.319999999999995E-2</c:v>
                </c:pt>
                <c:pt idx="723">
                  <c:v>0.10199999999999987</c:v>
                </c:pt>
                <c:pt idx="724">
                  <c:v>0.12259999999999982</c:v>
                </c:pt>
                <c:pt idx="725">
                  <c:v>0.16229999999999967</c:v>
                </c:pt>
                <c:pt idx="726">
                  <c:v>0.16129999999999978</c:v>
                </c:pt>
                <c:pt idx="727">
                  <c:v>0.11569999999999991</c:v>
                </c:pt>
                <c:pt idx="728">
                  <c:v>7.48000000000002E-2</c:v>
                </c:pt>
                <c:pt idx="729">
                  <c:v>8.2699999999999996E-2</c:v>
                </c:pt>
                <c:pt idx="730">
                  <c:v>8.8699999999999779E-2</c:v>
                </c:pt>
                <c:pt idx="731">
                  <c:v>7.6000000000000512E-3</c:v>
                </c:pt>
                <c:pt idx="732">
                  <c:v>-1.5499999999999847E-2</c:v>
                </c:pt>
                <c:pt idx="733">
                  <c:v>4.4499999999999762E-2</c:v>
                </c:pt>
                <c:pt idx="734">
                  <c:v>-1.8400000000000194E-2</c:v>
                </c:pt>
                <c:pt idx="735">
                  <c:v>-1.540000000000008E-2</c:v>
                </c:pt>
                <c:pt idx="736">
                  <c:v>-8.799999999999919E-3</c:v>
                </c:pt>
                <c:pt idx="737">
                  <c:v>2.1099999999999675E-2</c:v>
                </c:pt>
                <c:pt idx="738">
                  <c:v>3.8499999999999979E-2</c:v>
                </c:pt>
                <c:pt idx="739">
                  <c:v>0.13419999999999987</c:v>
                </c:pt>
                <c:pt idx="740">
                  <c:v>0.12080000000000002</c:v>
                </c:pt>
                <c:pt idx="741">
                  <c:v>0.17949999999999999</c:v>
                </c:pt>
                <c:pt idx="742">
                  <c:v>0.10139999999999993</c:v>
                </c:pt>
                <c:pt idx="743">
                  <c:v>9.4899999999999984E-2</c:v>
                </c:pt>
                <c:pt idx="744">
                  <c:v>0.22809999999999997</c:v>
                </c:pt>
                <c:pt idx="745">
                  <c:v>0.23749999999999982</c:v>
                </c:pt>
                <c:pt idx="746">
                  <c:v>0.24639999999999995</c:v>
                </c:pt>
                <c:pt idx="747">
                  <c:v>0.21859999999999991</c:v>
                </c:pt>
                <c:pt idx="748">
                  <c:v>0.16739999999999977</c:v>
                </c:pt>
                <c:pt idx="749">
                  <c:v>0.19600000000000017</c:v>
                </c:pt>
                <c:pt idx="750">
                  <c:v>0.17140000000000022</c:v>
                </c:pt>
                <c:pt idx="751">
                  <c:v>0.2083999999999997</c:v>
                </c:pt>
                <c:pt idx="752">
                  <c:v>0.29749999999999988</c:v>
                </c:pt>
                <c:pt idx="753">
                  <c:v>0.30550000000000033</c:v>
                </c:pt>
                <c:pt idx="754">
                  <c:v>0.2325999999999997</c:v>
                </c:pt>
                <c:pt idx="755">
                  <c:v>0.23299999999999965</c:v>
                </c:pt>
                <c:pt idx="756">
                  <c:v>0.21499999999999986</c:v>
                </c:pt>
                <c:pt idx="757">
                  <c:v>0.26169999999999982</c:v>
                </c:pt>
                <c:pt idx="758">
                  <c:v>0.25869999999999971</c:v>
                </c:pt>
                <c:pt idx="759">
                  <c:v>0.27349999999999985</c:v>
                </c:pt>
                <c:pt idx="760">
                  <c:v>0.32069999999999999</c:v>
                </c:pt>
                <c:pt idx="761">
                  <c:v>0.30829999999999957</c:v>
                </c:pt>
                <c:pt idx="762">
                  <c:v>0.38070000000000004</c:v>
                </c:pt>
                <c:pt idx="763">
                  <c:v>0.40769999999999973</c:v>
                </c:pt>
                <c:pt idx="764">
                  <c:v>0.41900000000000004</c:v>
                </c:pt>
                <c:pt idx="765">
                  <c:v>0.40410000000000013</c:v>
                </c:pt>
                <c:pt idx="766">
                  <c:v>0.34319999999999995</c:v>
                </c:pt>
                <c:pt idx="767">
                  <c:v>0.36839999999999984</c:v>
                </c:pt>
                <c:pt idx="768">
                  <c:v>0.39440000000000008</c:v>
                </c:pt>
                <c:pt idx="769">
                  <c:v>0.36319999999999997</c:v>
                </c:pt>
                <c:pt idx="770">
                  <c:v>0.36759999999999993</c:v>
                </c:pt>
                <c:pt idx="771">
                  <c:v>0.31600000000000028</c:v>
                </c:pt>
                <c:pt idx="772">
                  <c:v>0.36680000000000001</c:v>
                </c:pt>
                <c:pt idx="773">
                  <c:v>0.43140000000000001</c:v>
                </c:pt>
                <c:pt idx="774">
                  <c:v>0.38499999999999979</c:v>
                </c:pt>
                <c:pt idx="775">
                  <c:v>0.43319999999999981</c:v>
                </c:pt>
                <c:pt idx="776">
                  <c:v>0.48699999999999966</c:v>
                </c:pt>
                <c:pt idx="777">
                  <c:v>0.48699999999999966</c:v>
                </c:pt>
                <c:pt idx="778">
                  <c:v>0.49449999999999994</c:v>
                </c:pt>
                <c:pt idx="779">
                  <c:v>0.46700000000000008</c:v>
                </c:pt>
                <c:pt idx="780">
                  <c:v>0.4368000000000003</c:v>
                </c:pt>
                <c:pt idx="781">
                  <c:v>0.46599999999999975</c:v>
                </c:pt>
                <c:pt idx="782">
                  <c:v>0.46569999999999956</c:v>
                </c:pt>
                <c:pt idx="783">
                  <c:v>0.42729999999999979</c:v>
                </c:pt>
                <c:pt idx="784">
                  <c:v>0.41570000000000018</c:v>
                </c:pt>
                <c:pt idx="785">
                  <c:v>0.40229999999999988</c:v>
                </c:pt>
                <c:pt idx="786">
                  <c:v>0.35809999999999986</c:v>
                </c:pt>
                <c:pt idx="787">
                  <c:v>0.42289999999999983</c:v>
                </c:pt>
                <c:pt idx="788">
                  <c:v>0.37809999999999988</c:v>
                </c:pt>
                <c:pt idx="789">
                  <c:v>0.28060000000000018</c:v>
                </c:pt>
                <c:pt idx="790">
                  <c:v>0.27249999999999996</c:v>
                </c:pt>
                <c:pt idx="791">
                  <c:v>0.30980000000000008</c:v>
                </c:pt>
                <c:pt idx="792">
                  <c:v>0.31969999999999965</c:v>
                </c:pt>
                <c:pt idx="793">
                  <c:v>0.29490000000000016</c:v>
                </c:pt>
                <c:pt idx="794">
                  <c:v>0.28440000000000021</c:v>
                </c:pt>
                <c:pt idx="795">
                  <c:v>0.28440000000000021</c:v>
                </c:pt>
                <c:pt idx="796">
                  <c:v>0.27879999999999994</c:v>
                </c:pt>
                <c:pt idx="797">
                  <c:v>0.31879999999999997</c:v>
                </c:pt>
                <c:pt idx="798">
                  <c:v>0.25219999999999976</c:v>
                </c:pt>
                <c:pt idx="799">
                  <c:v>0.24969999999999981</c:v>
                </c:pt>
                <c:pt idx="800">
                  <c:v>0.27800000000000002</c:v>
                </c:pt>
                <c:pt idx="801">
                  <c:v>0.23869999999999969</c:v>
                </c:pt>
                <c:pt idx="802">
                  <c:v>0.17200000000000015</c:v>
                </c:pt>
                <c:pt idx="803">
                  <c:v>0.18060000000000009</c:v>
                </c:pt>
                <c:pt idx="804">
                  <c:v>0.16429999999999989</c:v>
                </c:pt>
                <c:pt idx="805">
                  <c:v>8.9199999999999946E-2</c:v>
                </c:pt>
                <c:pt idx="806">
                  <c:v>0.12250000000000005</c:v>
                </c:pt>
                <c:pt idx="807">
                  <c:v>0.17220000000000013</c:v>
                </c:pt>
                <c:pt idx="808">
                  <c:v>0.20469999999999988</c:v>
                </c:pt>
                <c:pt idx="809">
                  <c:v>0.15920000000000023</c:v>
                </c:pt>
                <c:pt idx="810">
                  <c:v>0.14889999999999981</c:v>
                </c:pt>
                <c:pt idx="811">
                  <c:v>0.19009999999999971</c:v>
                </c:pt>
                <c:pt idx="812">
                  <c:v>0.24020000000000019</c:v>
                </c:pt>
                <c:pt idx="813">
                  <c:v>0.20029999999999992</c:v>
                </c:pt>
                <c:pt idx="814">
                  <c:v>0.23009999999999975</c:v>
                </c:pt>
                <c:pt idx="815">
                  <c:v>0.22509999999999986</c:v>
                </c:pt>
                <c:pt idx="816">
                  <c:v>0.2286999999999999</c:v>
                </c:pt>
                <c:pt idx="817">
                  <c:v>0.26390000000000002</c:v>
                </c:pt>
                <c:pt idx="818">
                  <c:v>0.27679999999999971</c:v>
                </c:pt>
                <c:pt idx="819">
                  <c:v>0.26289999999999969</c:v>
                </c:pt>
                <c:pt idx="820">
                  <c:v>0.26609999999999978</c:v>
                </c:pt>
                <c:pt idx="821">
                  <c:v>0.21850000000000014</c:v>
                </c:pt>
                <c:pt idx="822">
                  <c:v>0.17759999999999998</c:v>
                </c:pt>
                <c:pt idx="823">
                  <c:v>0.14840000000000009</c:v>
                </c:pt>
                <c:pt idx="824">
                  <c:v>0.16809999999999992</c:v>
                </c:pt>
                <c:pt idx="825">
                  <c:v>0.11549999999999994</c:v>
                </c:pt>
                <c:pt idx="826">
                  <c:v>0.19640000000000013</c:v>
                </c:pt>
                <c:pt idx="827">
                  <c:v>0.1947000000000001</c:v>
                </c:pt>
                <c:pt idx="828">
                  <c:v>0.21339999999999959</c:v>
                </c:pt>
                <c:pt idx="829">
                  <c:v>0.26449999999999996</c:v>
                </c:pt>
                <c:pt idx="830">
                  <c:v>0.2583000000000002</c:v>
                </c:pt>
                <c:pt idx="831">
                  <c:v>0.24619999999999997</c:v>
                </c:pt>
                <c:pt idx="832">
                  <c:v>0.22429999999999994</c:v>
                </c:pt>
                <c:pt idx="833">
                  <c:v>0.15450000000000008</c:v>
                </c:pt>
                <c:pt idx="834">
                  <c:v>0.16420000000000012</c:v>
                </c:pt>
                <c:pt idx="835">
                  <c:v>0.21229999999999993</c:v>
                </c:pt>
                <c:pt idx="836">
                  <c:v>0.18440000000000012</c:v>
                </c:pt>
                <c:pt idx="837">
                  <c:v>0.27649999999999997</c:v>
                </c:pt>
                <c:pt idx="838">
                  <c:v>0.32509999999999994</c:v>
                </c:pt>
                <c:pt idx="839">
                  <c:v>0.28179999999999961</c:v>
                </c:pt>
                <c:pt idx="840">
                  <c:v>0.26929999999999987</c:v>
                </c:pt>
                <c:pt idx="841">
                  <c:v>0.27429999999999977</c:v>
                </c:pt>
                <c:pt idx="842">
                  <c:v>0.23969999999999958</c:v>
                </c:pt>
                <c:pt idx="843">
                  <c:v>0.21890000000000009</c:v>
                </c:pt>
                <c:pt idx="844">
                  <c:v>0.27259999999999973</c:v>
                </c:pt>
                <c:pt idx="845">
                  <c:v>0.27519999999999989</c:v>
                </c:pt>
                <c:pt idx="846">
                  <c:v>0.31469999999999976</c:v>
                </c:pt>
                <c:pt idx="847">
                  <c:v>0.35030000000000028</c:v>
                </c:pt>
                <c:pt idx="848">
                  <c:v>0.33279999999999976</c:v>
                </c:pt>
                <c:pt idx="849">
                  <c:v>0.2708999999999997</c:v>
                </c:pt>
                <c:pt idx="850">
                  <c:v>0.25499999999999989</c:v>
                </c:pt>
                <c:pt idx="851">
                  <c:v>0.24899999999999967</c:v>
                </c:pt>
                <c:pt idx="852">
                  <c:v>0.25609999999999999</c:v>
                </c:pt>
                <c:pt idx="853">
                  <c:v>0.18129999999999979</c:v>
                </c:pt>
                <c:pt idx="854">
                  <c:v>0.18009999999999993</c:v>
                </c:pt>
                <c:pt idx="855">
                  <c:v>0.19189999999999952</c:v>
                </c:pt>
                <c:pt idx="856">
                  <c:v>0.18710000000000004</c:v>
                </c:pt>
                <c:pt idx="857">
                  <c:v>0.16199999999999992</c:v>
                </c:pt>
                <c:pt idx="858">
                  <c:v>0.21320000000000006</c:v>
                </c:pt>
                <c:pt idx="859">
                  <c:v>0.22239999999999993</c:v>
                </c:pt>
                <c:pt idx="860">
                  <c:v>0.21499999999999986</c:v>
                </c:pt>
                <c:pt idx="861">
                  <c:v>0.22770000000000001</c:v>
                </c:pt>
                <c:pt idx="862">
                  <c:v>0.18769999999999998</c:v>
                </c:pt>
                <c:pt idx="863">
                  <c:v>0.18540000000000001</c:v>
                </c:pt>
                <c:pt idx="864">
                  <c:v>0.16569999999999974</c:v>
                </c:pt>
                <c:pt idx="865">
                  <c:v>0.17649999999999988</c:v>
                </c:pt>
                <c:pt idx="866">
                  <c:v>0.19399999999999995</c:v>
                </c:pt>
                <c:pt idx="867">
                  <c:v>0.1463000000000001</c:v>
                </c:pt>
                <c:pt idx="868">
                  <c:v>0.11680000000000001</c:v>
                </c:pt>
                <c:pt idx="869">
                  <c:v>0.10400000000000009</c:v>
                </c:pt>
                <c:pt idx="870">
                  <c:v>0.10990000000000011</c:v>
                </c:pt>
                <c:pt idx="871">
                  <c:v>0.14070000000000027</c:v>
                </c:pt>
                <c:pt idx="872">
                  <c:v>0.15220000000000011</c:v>
                </c:pt>
                <c:pt idx="873">
                  <c:v>0.1339999999999999</c:v>
                </c:pt>
                <c:pt idx="874">
                  <c:v>0.15119999999999978</c:v>
                </c:pt>
                <c:pt idx="875">
                  <c:v>0.12779999999999969</c:v>
                </c:pt>
                <c:pt idx="876">
                  <c:v>8.9700000000000113E-2</c:v>
                </c:pt>
                <c:pt idx="877">
                  <c:v>7.0599999999999774E-2</c:v>
                </c:pt>
                <c:pt idx="878">
                  <c:v>5.2000000000000046E-2</c:v>
                </c:pt>
                <c:pt idx="879">
                  <c:v>6.7499999999999893E-2</c:v>
                </c:pt>
                <c:pt idx="880">
                  <c:v>7.0299999999999585E-2</c:v>
                </c:pt>
                <c:pt idx="881">
                  <c:v>4.3599999999999639E-2</c:v>
                </c:pt>
                <c:pt idx="882">
                  <c:v>8.6299999999999599E-2</c:v>
                </c:pt>
                <c:pt idx="883">
                  <c:v>9.2899999999999761E-2</c:v>
                </c:pt>
                <c:pt idx="884">
                  <c:v>8.4599999999999564E-2</c:v>
                </c:pt>
                <c:pt idx="885">
                  <c:v>5.559999999999965E-2</c:v>
                </c:pt>
                <c:pt idx="886">
                  <c:v>3.9499999999999869E-2</c:v>
                </c:pt>
                <c:pt idx="887">
                  <c:v>-6.4400000000000013E-2</c:v>
                </c:pt>
                <c:pt idx="888">
                  <c:v>-7.7599999999999891E-2</c:v>
                </c:pt>
                <c:pt idx="889">
                  <c:v>-3.8899999999999935E-2</c:v>
                </c:pt>
                <c:pt idx="890">
                  <c:v>3.1799999999999606E-2</c:v>
                </c:pt>
                <c:pt idx="891">
                  <c:v>9.0899999999999981E-2</c:v>
                </c:pt>
                <c:pt idx="892">
                  <c:v>0.15249999999999986</c:v>
                </c:pt>
                <c:pt idx="893">
                  <c:v>0.10189999999999966</c:v>
                </c:pt>
                <c:pt idx="894">
                  <c:v>0.11470000000000002</c:v>
                </c:pt>
                <c:pt idx="895">
                  <c:v>9.4899999999999984E-2</c:v>
                </c:pt>
                <c:pt idx="896">
                  <c:v>0.1166999999999998</c:v>
                </c:pt>
                <c:pt idx="897">
                  <c:v>0.12420000000000009</c:v>
                </c:pt>
                <c:pt idx="898">
                  <c:v>8.4999999999999964E-2</c:v>
                </c:pt>
                <c:pt idx="899">
                  <c:v>0.11609999999999987</c:v>
                </c:pt>
                <c:pt idx="900">
                  <c:v>0.10059999999999958</c:v>
                </c:pt>
                <c:pt idx="901">
                  <c:v>7.3900000000000077E-2</c:v>
                </c:pt>
                <c:pt idx="902">
                  <c:v>7.0000000000000284E-2</c:v>
                </c:pt>
                <c:pt idx="903">
                  <c:v>4.6300000000000008E-2</c:v>
                </c:pt>
                <c:pt idx="904">
                  <c:v>1.6199999999999992E-2</c:v>
                </c:pt>
                <c:pt idx="905">
                  <c:v>-5.0000000000016698E-4</c:v>
                </c:pt>
                <c:pt idx="906">
                  <c:v>-3.4800000000000164E-2</c:v>
                </c:pt>
                <c:pt idx="907">
                  <c:v>-4.8900000000000166E-2</c:v>
                </c:pt>
                <c:pt idx="908">
                  <c:v>-9.0900000000000425E-2</c:v>
                </c:pt>
                <c:pt idx="909">
                  <c:v>-7.9800000000000093E-2</c:v>
                </c:pt>
                <c:pt idx="910">
                  <c:v>-8.8999999999999968E-2</c:v>
                </c:pt>
                <c:pt idx="911">
                  <c:v>-3.3300000000000107E-2</c:v>
                </c:pt>
                <c:pt idx="912">
                  <c:v>2.9199999999999893E-2</c:v>
                </c:pt>
                <c:pt idx="913">
                  <c:v>4.919999999999991E-2</c:v>
                </c:pt>
                <c:pt idx="914">
                  <c:v>2.7400000000000091E-2</c:v>
                </c:pt>
                <c:pt idx="915">
                  <c:v>2.4999999999999467E-3</c:v>
                </c:pt>
                <c:pt idx="916">
                  <c:v>-3.620000000000001E-2</c:v>
                </c:pt>
                <c:pt idx="917">
                  <c:v>-6.800000000000006E-2</c:v>
                </c:pt>
                <c:pt idx="918">
                  <c:v>-7.1900000000000297E-2</c:v>
                </c:pt>
                <c:pt idx="919">
                  <c:v>-0.10840000000000005</c:v>
                </c:pt>
                <c:pt idx="920">
                  <c:v>-6.8400000000000016E-2</c:v>
                </c:pt>
                <c:pt idx="921">
                  <c:v>-6.4500000000000224E-2</c:v>
                </c:pt>
                <c:pt idx="922">
                  <c:v>-4.0200000000000458E-2</c:v>
                </c:pt>
                <c:pt idx="923">
                  <c:v>-0.10309999999999997</c:v>
                </c:pt>
                <c:pt idx="924">
                  <c:v>-9.4200000000000284E-2</c:v>
                </c:pt>
                <c:pt idx="925">
                  <c:v>-0.14040000000000008</c:v>
                </c:pt>
                <c:pt idx="926">
                  <c:v>-0.11529999999999996</c:v>
                </c:pt>
                <c:pt idx="927">
                  <c:v>-0.11509999999999998</c:v>
                </c:pt>
                <c:pt idx="928">
                  <c:v>-0.10200000000000031</c:v>
                </c:pt>
                <c:pt idx="929">
                  <c:v>-0.13770000000000016</c:v>
                </c:pt>
                <c:pt idx="930">
                  <c:v>-0.10599999999999987</c:v>
                </c:pt>
                <c:pt idx="931">
                  <c:v>-0.13300000000000001</c:v>
                </c:pt>
                <c:pt idx="932">
                  <c:v>-5.5400000000000116E-2</c:v>
                </c:pt>
                <c:pt idx="933">
                  <c:v>-5.7000000000000384E-2</c:v>
                </c:pt>
                <c:pt idx="934">
                  <c:v>-7.2500000000000231E-2</c:v>
                </c:pt>
                <c:pt idx="935">
                  <c:v>-8.1999999999999851E-2</c:v>
                </c:pt>
                <c:pt idx="936">
                  <c:v>-9.319999999999995E-2</c:v>
                </c:pt>
                <c:pt idx="937">
                  <c:v>-9.8399999999999821E-2</c:v>
                </c:pt>
                <c:pt idx="938">
                  <c:v>-0.1469999999999998</c:v>
                </c:pt>
                <c:pt idx="939">
                  <c:v>-0.14959999999999996</c:v>
                </c:pt>
                <c:pt idx="940">
                  <c:v>-0.1705000000000001</c:v>
                </c:pt>
                <c:pt idx="941">
                  <c:v>-0.14880000000000004</c:v>
                </c:pt>
                <c:pt idx="942">
                  <c:v>-0.17759999999999998</c:v>
                </c:pt>
                <c:pt idx="943">
                  <c:v>-0.17180000000000017</c:v>
                </c:pt>
                <c:pt idx="944">
                  <c:v>-0.19680000000000009</c:v>
                </c:pt>
                <c:pt idx="945">
                  <c:v>-0.13989999999999991</c:v>
                </c:pt>
                <c:pt idx="946">
                  <c:v>-0.1203000000000003</c:v>
                </c:pt>
                <c:pt idx="947">
                  <c:v>-8.4099999999999842E-2</c:v>
                </c:pt>
                <c:pt idx="948">
                  <c:v>-8.6300000000000043E-2</c:v>
                </c:pt>
                <c:pt idx="949">
                  <c:v>-9.220000000000006E-2</c:v>
                </c:pt>
                <c:pt idx="950">
                  <c:v>-0.10000000000000009</c:v>
                </c:pt>
                <c:pt idx="951">
                  <c:v>-0.10030000000000028</c:v>
                </c:pt>
                <c:pt idx="952">
                  <c:v>-0.12620000000000031</c:v>
                </c:pt>
                <c:pt idx="953">
                  <c:v>-0.14880000000000004</c:v>
                </c:pt>
                <c:pt idx="954">
                  <c:v>-0.12350000000000039</c:v>
                </c:pt>
                <c:pt idx="955">
                  <c:v>-0.1225000000000005</c:v>
                </c:pt>
                <c:pt idx="956">
                  <c:v>-7.7700000000000102E-2</c:v>
                </c:pt>
                <c:pt idx="957">
                  <c:v>-8.8600000000000012E-2</c:v>
                </c:pt>
                <c:pt idx="958">
                  <c:v>-6.1299999999999688E-2</c:v>
                </c:pt>
                <c:pt idx="959">
                  <c:v>-1.2700000000000156E-2</c:v>
                </c:pt>
                <c:pt idx="960">
                  <c:v>7.2999999999998622E-3</c:v>
                </c:pt>
                <c:pt idx="961">
                  <c:v>5.1800000000000068E-2</c:v>
                </c:pt>
                <c:pt idx="962">
                  <c:v>0.11489999999999956</c:v>
                </c:pt>
                <c:pt idx="963">
                  <c:v>9.0399999999999814E-2</c:v>
                </c:pt>
                <c:pt idx="964">
                  <c:v>0.15609999999999991</c:v>
                </c:pt>
                <c:pt idx="965">
                  <c:v>0.12870000000000026</c:v>
                </c:pt>
                <c:pt idx="966">
                  <c:v>0.14570000000000016</c:v>
                </c:pt>
                <c:pt idx="967">
                  <c:v>0.2016</c:v>
                </c:pt>
                <c:pt idx="968">
                  <c:v>0.26990000000000025</c:v>
                </c:pt>
                <c:pt idx="969">
                  <c:v>0.23720000000000008</c:v>
                </c:pt>
                <c:pt idx="970">
                  <c:v>0.23609999999999998</c:v>
                </c:pt>
                <c:pt idx="971">
                  <c:v>0.19479999999999986</c:v>
                </c:pt>
                <c:pt idx="972">
                  <c:v>0.20829999999999993</c:v>
                </c:pt>
                <c:pt idx="973">
                  <c:v>0.16720000000000024</c:v>
                </c:pt>
                <c:pt idx="974">
                  <c:v>0.22389999999999999</c:v>
                </c:pt>
                <c:pt idx="975">
                  <c:v>0.19660000000000011</c:v>
                </c:pt>
                <c:pt idx="976">
                  <c:v>0.19379999999999997</c:v>
                </c:pt>
                <c:pt idx="977">
                  <c:v>9.7799999999999887E-2</c:v>
                </c:pt>
                <c:pt idx="978">
                  <c:v>0.14070000000000027</c:v>
                </c:pt>
                <c:pt idx="979">
                  <c:v>0.14559999999999995</c:v>
                </c:pt>
                <c:pt idx="980">
                  <c:v>0.14599999999999991</c:v>
                </c:pt>
                <c:pt idx="981">
                  <c:v>8.4899999999999753E-2</c:v>
                </c:pt>
                <c:pt idx="982">
                  <c:v>5.4399999999999782E-2</c:v>
                </c:pt>
                <c:pt idx="983">
                  <c:v>1.6799999999999926E-2</c:v>
                </c:pt>
                <c:pt idx="984">
                  <c:v>3.4000000000000696E-3</c:v>
                </c:pt>
                <c:pt idx="985">
                  <c:v>-4.8799999999999955E-2</c:v>
                </c:pt>
                <c:pt idx="986">
                  <c:v>-5.7700000000000085E-2</c:v>
                </c:pt>
                <c:pt idx="987">
                  <c:v>-0.13459999999999983</c:v>
                </c:pt>
                <c:pt idx="988">
                  <c:v>-9.5699999999999896E-2</c:v>
                </c:pt>
                <c:pt idx="989">
                  <c:v>-6.9000000000000394E-2</c:v>
                </c:pt>
                <c:pt idx="990">
                  <c:v>-5.9800000000000075E-2</c:v>
                </c:pt>
                <c:pt idx="991">
                  <c:v>-4.3500000000000316E-2</c:v>
                </c:pt>
                <c:pt idx="992">
                  <c:v>-1.8299999999999983E-2</c:v>
                </c:pt>
                <c:pt idx="993">
                  <c:v>3.0800000000000161E-2</c:v>
                </c:pt>
                <c:pt idx="994">
                  <c:v>3.520000000000012E-2</c:v>
                </c:pt>
                <c:pt idx="995">
                  <c:v>3.0200000000000227E-2</c:v>
                </c:pt>
                <c:pt idx="996">
                  <c:v>3.2900000000000151E-2</c:v>
                </c:pt>
                <c:pt idx="997">
                  <c:v>4.5999999999999819E-2</c:v>
                </c:pt>
                <c:pt idx="998">
                  <c:v>6.0000000000000053E-2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Allemagne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Sheet1!$A$2:$A$1000</c:f>
              <c:numCache>
                <c:formatCode>m/d/yyyy</c:formatCode>
                <c:ptCount val="999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40609</c:v>
                </c:pt>
                <c:pt idx="46">
                  <c:v>40610</c:v>
                </c:pt>
                <c:pt idx="47">
                  <c:v>40611</c:v>
                </c:pt>
                <c:pt idx="48">
                  <c:v>40612</c:v>
                </c:pt>
                <c:pt idx="49">
                  <c:v>40613</c:v>
                </c:pt>
                <c:pt idx="50">
                  <c:v>40616</c:v>
                </c:pt>
                <c:pt idx="51">
                  <c:v>40617</c:v>
                </c:pt>
                <c:pt idx="52">
                  <c:v>40618</c:v>
                </c:pt>
                <c:pt idx="53">
                  <c:v>40619</c:v>
                </c:pt>
                <c:pt idx="54">
                  <c:v>40620</c:v>
                </c:pt>
                <c:pt idx="55">
                  <c:v>40623</c:v>
                </c:pt>
                <c:pt idx="56">
                  <c:v>40624</c:v>
                </c:pt>
                <c:pt idx="57">
                  <c:v>40625</c:v>
                </c:pt>
                <c:pt idx="58">
                  <c:v>40626</c:v>
                </c:pt>
                <c:pt idx="59">
                  <c:v>40627</c:v>
                </c:pt>
                <c:pt idx="60">
                  <c:v>40630</c:v>
                </c:pt>
                <c:pt idx="61">
                  <c:v>40631</c:v>
                </c:pt>
                <c:pt idx="62">
                  <c:v>40632</c:v>
                </c:pt>
                <c:pt idx="63">
                  <c:v>40633</c:v>
                </c:pt>
                <c:pt idx="64">
                  <c:v>40634</c:v>
                </c:pt>
                <c:pt idx="65">
                  <c:v>40637</c:v>
                </c:pt>
                <c:pt idx="66">
                  <c:v>40638</c:v>
                </c:pt>
                <c:pt idx="67">
                  <c:v>40639</c:v>
                </c:pt>
                <c:pt idx="68">
                  <c:v>40640</c:v>
                </c:pt>
                <c:pt idx="69">
                  <c:v>40641</c:v>
                </c:pt>
                <c:pt idx="70">
                  <c:v>40644</c:v>
                </c:pt>
                <c:pt idx="71">
                  <c:v>40645</c:v>
                </c:pt>
                <c:pt idx="72">
                  <c:v>40646</c:v>
                </c:pt>
                <c:pt idx="73">
                  <c:v>40647</c:v>
                </c:pt>
                <c:pt idx="74">
                  <c:v>40648</c:v>
                </c:pt>
                <c:pt idx="75">
                  <c:v>40651</c:v>
                </c:pt>
                <c:pt idx="76">
                  <c:v>40652</c:v>
                </c:pt>
                <c:pt idx="77">
                  <c:v>40653</c:v>
                </c:pt>
                <c:pt idx="78">
                  <c:v>40654</c:v>
                </c:pt>
                <c:pt idx="79">
                  <c:v>40655</c:v>
                </c:pt>
                <c:pt idx="80">
                  <c:v>40658</c:v>
                </c:pt>
                <c:pt idx="81">
                  <c:v>40659</c:v>
                </c:pt>
                <c:pt idx="82">
                  <c:v>40660</c:v>
                </c:pt>
                <c:pt idx="83">
                  <c:v>40661</c:v>
                </c:pt>
                <c:pt idx="84">
                  <c:v>40662</c:v>
                </c:pt>
                <c:pt idx="85">
                  <c:v>40665</c:v>
                </c:pt>
                <c:pt idx="86">
                  <c:v>40666</c:v>
                </c:pt>
                <c:pt idx="87">
                  <c:v>40667</c:v>
                </c:pt>
                <c:pt idx="88">
                  <c:v>40668</c:v>
                </c:pt>
                <c:pt idx="89">
                  <c:v>40669</c:v>
                </c:pt>
                <c:pt idx="90">
                  <c:v>40672</c:v>
                </c:pt>
                <c:pt idx="91">
                  <c:v>40673</c:v>
                </c:pt>
                <c:pt idx="92">
                  <c:v>40674</c:v>
                </c:pt>
                <c:pt idx="93">
                  <c:v>40675</c:v>
                </c:pt>
                <c:pt idx="94">
                  <c:v>40676</c:v>
                </c:pt>
                <c:pt idx="95">
                  <c:v>40679</c:v>
                </c:pt>
                <c:pt idx="96">
                  <c:v>40680</c:v>
                </c:pt>
                <c:pt idx="97">
                  <c:v>40681</c:v>
                </c:pt>
                <c:pt idx="98">
                  <c:v>40682</c:v>
                </c:pt>
                <c:pt idx="99">
                  <c:v>40683</c:v>
                </c:pt>
                <c:pt idx="100">
                  <c:v>40686</c:v>
                </c:pt>
                <c:pt idx="101">
                  <c:v>40687</c:v>
                </c:pt>
                <c:pt idx="102">
                  <c:v>40688</c:v>
                </c:pt>
                <c:pt idx="103">
                  <c:v>40689</c:v>
                </c:pt>
                <c:pt idx="104">
                  <c:v>40690</c:v>
                </c:pt>
                <c:pt idx="105">
                  <c:v>40693</c:v>
                </c:pt>
                <c:pt idx="106">
                  <c:v>40694</c:v>
                </c:pt>
                <c:pt idx="107">
                  <c:v>40695</c:v>
                </c:pt>
                <c:pt idx="108">
                  <c:v>40696</c:v>
                </c:pt>
                <c:pt idx="109">
                  <c:v>40697</c:v>
                </c:pt>
                <c:pt idx="110">
                  <c:v>40700</c:v>
                </c:pt>
                <c:pt idx="111">
                  <c:v>40701</c:v>
                </c:pt>
                <c:pt idx="112">
                  <c:v>40702</c:v>
                </c:pt>
                <c:pt idx="113">
                  <c:v>40703</c:v>
                </c:pt>
                <c:pt idx="114">
                  <c:v>40704</c:v>
                </c:pt>
                <c:pt idx="115">
                  <c:v>40707</c:v>
                </c:pt>
                <c:pt idx="116">
                  <c:v>40708</c:v>
                </c:pt>
                <c:pt idx="117">
                  <c:v>40709</c:v>
                </c:pt>
                <c:pt idx="118">
                  <c:v>40710</c:v>
                </c:pt>
                <c:pt idx="119">
                  <c:v>40711</c:v>
                </c:pt>
                <c:pt idx="120">
                  <c:v>40714</c:v>
                </c:pt>
                <c:pt idx="121">
                  <c:v>40715</c:v>
                </c:pt>
                <c:pt idx="122">
                  <c:v>40716</c:v>
                </c:pt>
                <c:pt idx="123">
                  <c:v>40717</c:v>
                </c:pt>
                <c:pt idx="124">
                  <c:v>40718</c:v>
                </c:pt>
                <c:pt idx="125">
                  <c:v>40721</c:v>
                </c:pt>
                <c:pt idx="126">
                  <c:v>40722</c:v>
                </c:pt>
                <c:pt idx="127">
                  <c:v>40723</c:v>
                </c:pt>
                <c:pt idx="128">
                  <c:v>40724</c:v>
                </c:pt>
                <c:pt idx="129">
                  <c:v>40725</c:v>
                </c:pt>
                <c:pt idx="130">
                  <c:v>40728</c:v>
                </c:pt>
                <c:pt idx="131">
                  <c:v>40729</c:v>
                </c:pt>
                <c:pt idx="132">
                  <c:v>40730</c:v>
                </c:pt>
                <c:pt idx="133">
                  <c:v>40731</c:v>
                </c:pt>
                <c:pt idx="134">
                  <c:v>40732</c:v>
                </c:pt>
                <c:pt idx="135">
                  <c:v>40735</c:v>
                </c:pt>
                <c:pt idx="136">
                  <c:v>40736</c:v>
                </c:pt>
                <c:pt idx="137">
                  <c:v>40737</c:v>
                </c:pt>
                <c:pt idx="138">
                  <c:v>40738</c:v>
                </c:pt>
                <c:pt idx="139">
                  <c:v>40739</c:v>
                </c:pt>
                <c:pt idx="140">
                  <c:v>40742</c:v>
                </c:pt>
                <c:pt idx="141">
                  <c:v>40743</c:v>
                </c:pt>
                <c:pt idx="142">
                  <c:v>40744</c:v>
                </c:pt>
                <c:pt idx="143">
                  <c:v>40745</c:v>
                </c:pt>
                <c:pt idx="144">
                  <c:v>40746</c:v>
                </c:pt>
                <c:pt idx="145">
                  <c:v>40749</c:v>
                </c:pt>
                <c:pt idx="146">
                  <c:v>40750</c:v>
                </c:pt>
                <c:pt idx="147">
                  <c:v>40751</c:v>
                </c:pt>
                <c:pt idx="148">
                  <c:v>40752</c:v>
                </c:pt>
                <c:pt idx="149">
                  <c:v>40753</c:v>
                </c:pt>
                <c:pt idx="150">
                  <c:v>40756</c:v>
                </c:pt>
                <c:pt idx="151">
                  <c:v>40757</c:v>
                </c:pt>
                <c:pt idx="152">
                  <c:v>40758</c:v>
                </c:pt>
                <c:pt idx="153">
                  <c:v>40759</c:v>
                </c:pt>
                <c:pt idx="154">
                  <c:v>40760</c:v>
                </c:pt>
                <c:pt idx="155">
                  <c:v>40763</c:v>
                </c:pt>
                <c:pt idx="156">
                  <c:v>40764</c:v>
                </c:pt>
                <c:pt idx="157">
                  <c:v>40765</c:v>
                </c:pt>
                <c:pt idx="158">
                  <c:v>40766</c:v>
                </c:pt>
                <c:pt idx="159">
                  <c:v>40767</c:v>
                </c:pt>
                <c:pt idx="160">
                  <c:v>40770</c:v>
                </c:pt>
                <c:pt idx="161">
                  <c:v>40771</c:v>
                </c:pt>
                <c:pt idx="162">
                  <c:v>40772</c:v>
                </c:pt>
                <c:pt idx="163">
                  <c:v>40773</c:v>
                </c:pt>
                <c:pt idx="164">
                  <c:v>40774</c:v>
                </c:pt>
                <c:pt idx="165">
                  <c:v>40777</c:v>
                </c:pt>
                <c:pt idx="166">
                  <c:v>40778</c:v>
                </c:pt>
                <c:pt idx="167">
                  <c:v>40779</c:v>
                </c:pt>
                <c:pt idx="168">
                  <c:v>40780</c:v>
                </c:pt>
                <c:pt idx="169">
                  <c:v>40781</c:v>
                </c:pt>
                <c:pt idx="170">
                  <c:v>40784</c:v>
                </c:pt>
                <c:pt idx="171">
                  <c:v>40785</c:v>
                </c:pt>
                <c:pt idx="172">
                  <c:v>40786</c:v>
                </c:pt>
                <c:pt idx="173">
                  <c:v>40787</c:v>
                </c:pt>
                <c:pt idx="174">
                  <c:v>40788</c:v>
                </c:pt>
                <c:pt idx="175">
                  <c:v>40791</c:v>
                </c:pt>
                <c:pt idx="176">
                  <c:v>40792</c:v>
                </c:pt>
                <c:pt idx="177">
                  <c:v>40793</c:v>
                </c:pt>
                <c:pt idx="178">
                  <c:v>40794</c:v>
                </c:pt>
                <c:pt idx="179">
                  <c:v>40795</c:v>
                </c:pt>
                <c:pt idx="180">
                  <c:v>40798</c:v>
                </c:pt>
                <c:pt idx="181">
                  <c:v>40799</c:v>
                </c:pt>
                <c:pt idx="182">
                  <c:v>40800</c:v>
                </c:pt>
                <c:pt idx="183">
                  <c:v>40801</c:v>
                </c:pt>
                <c:pt idx="184">
                  <c:v>40802</c:v>
                </c:pt>
                <c:pt idx="185">
                  <c:v>40805</c:v>
                </c:pt>
                <c:pt idx="186">
                  <c:v>40806</c:v>
                </c:pt>
                <c:pt idx="187">
                  <c:v>40807</c:v>
                </c:pt>
                <c:pt idx="188">
                  <c:v>40808</c:v>
                </c:pt>
                <c:pt idx="189">
                  <c:v>40809</c:v>
                </c:pt>
                <c:pt idx="190">
                  <c:v>40812</c:v>
                </c:pt>
                <c:pt idx="191">
                  <c:v>40813</c:v>
                </c:pt>
                <c:pt idx="192">
                  <c:v>40814</c:v>
                </c:pt>
                <c:pt idx="193">
                  <c:v>40815</c:v>
                </c:pt>
                <c:pt idx="194">
                  <c:v>40816</c:v>
                </c:pt>
                <c:pt idx="195">
                  <c:v>40819</c:v>
                </c:pt>
                <c:pt idx="196">
                  <c:v>40820</c:v>
                </c:pt>
                <c:pt idx="197">
                  <c:v>40821</c:v>
                </c:pt>
                <c:pt idx="198">
                  <c:v>40822</c:v>
                </c:pt>
                <c:pt idx="199">
                  <c:v>40823</c:v>
                </c:pt>
                <c:pt idx="200">
                  <c:v>40826</c:v>
                </c:pt>
                <c:pt idx="201">
                  <c:v>40827</c:v>
                </c:pt>
                <c:pt idx="202">
                  <c:v>40828</c:v>
                </c:pt>
                <c:pt idx="203">
                  <c:v>40829</c:v>
                </c:pt>
                <c:pt idx="204">
                  <c:v>40830</c:v>
                </c:pt>
                <c:pt idx="205">
                  <c:v>40833</c:v>
                </c:pt>
                <c:pt idx="206">
                  <c:v>40834</c:v>
                </c:pt>
                <c:pt idx="207">
                  <c:v>40835</c:v>
                </c:pt>
                <c:pt idx="208">
                  <c:v>40836</c:v>
                </c:pt>
                <c:pt idx="209">
                  <c:v>40837</c:v>
                </c:pt>
                <c:pt idx="210">
                  <c:v>40840</c:v>
                </c:pt>
                <c:pt idx="211">
                  <c:v>40841</c:v>
                </c:pt>
                <c:pt idx="212">
                  <c:v>40842</c:v>
                </c:pt>
                <c:pt idx="213">
                  <c:v>40843</c:v>
                </c:pt>
                <c:pt idx="214">
                  <c:v>40844</c:v>
                </c:pt>
                <c:pt idx="215">
                  <c:v>40847</c:v>
                </c:pt>
                <c:pt idx="216">
                  <c:v>40848</c:v>
                </c:pt>
                <c:pt idx="217">
                  <c:v>40849</c:v>
                </c:pt>
                <c:pt idx="218">
                  <c:v>40850</c:v>
                </c:pt>
                <c:pt idx="219">
                  <c:v>40851</c:v>
                </c:pt>
                <c:pt idx="220">
                  <c:v>40854</c:v>
                </c:pt>
                <c:pt idx="221">
                  <c:v>40855</c:v>
                </c:pt>
                <c:pt idx="222">
                  <c:v>40856</c:v>
                </c:pt>
                <c:pt idx="223">
                  <c:v>40857</c:v>
                </c:pt>
                <c:pt idx="224">
                  <c:v>40858</c:v>
                </c:pt>
                <c:pt idx="225">
                  <c:v>40861</c:v>
                </c:pt>
                <c:pt idx="226">
                  <c:v>40862</c:v>
                </c:pt>
                <c:pt idx="227">
                  <c:v>40863</c:v>
                </c:pt>
                <c:pt idx="228">
                  <c:v>40864</c:v>
                </c:pt>
                <c:pt idx="229">
                  <c:v>40865</c:v>
                </c:pt>
                <c:pt idx="230">
                  <c:v>40868</c:v>
                </c:pt>
                <c:pt idx="231">
                  <c:v>40869</c:v>
                </c:pt>
                <c:pt idx="232">
                  <c:v>40870</c:v>
                </c:pt>
                <c:pt idx="233">
                  <c:v>40871</c:v>
                </c:pt>
                <c:pt idx="234">
                  <c:v>40872</c:v>
                </c:pt>
                <c:pt idx="235">
                  <c:v>40875</c:v>
                </c:pt>
                <c:pt idx="236">
                  <c:v>40876</c:v>
                </c:pt>
                <c:pt idx="237">
                  <c:v>40877</c:v>
                </c:pt>
                <c:pt idx="238">
                  <c:v>40878</c:v>
                </c:pt>
                <c:pt idx="239">
                  <c:v>40879</c:v>
                </c:pt>
                <c:pt idx="240">
                  <c:v>40882</c:v>
                </c:pt>
                <c:pt idx="241">
                  <c:v>40883</c:v>
                </c:pt>
                <c:pt idx="242">
                  <c:v>40884</c:v>
                </c:pt>
                <c:pt idx="243">
                  <c:v>40885</c:v>
                </c:pt>
                <c:pt idx="244">
                  <c:v>40886</c:v>
                </c:pt>
                <c:pt idx="245">
                  <c:v>40889</c:v>
                </c:pt>
                <c:pt idx="246">
                  <c:v>40890</c:v>
                </c:pt>
                <c:pt idx="247">
                  <c:v>40891</c:v>
                </c:pt>
                <c:pt idx="248">
                  <c:v>40892</c:v>
                </c:pt>
                <c:pt idx="249">
                  <c:v>40893</c:v>
                </c:pt>
                <c:pt idx="250">
                  <c:v>40896</c:v>
                </c:pt>
                <c:pt idx="251">
                  <c:v>40897</c:v>
                </c:pt>
                <c:pt idx="252">
                  <c:v>40898</c:v>
                </c:pt>
                <c:pt idx="253">
                  <c:v>40899</c:v>
                </c:pt>
                <c:pt idx="254">
                  <c:v>40900</c:v>
                </c:pt>
                <c:pt idx="255">
                  <c:v>40903</c:v>
                </c:pt>
                <c:pt idx="256">
                  <c:v>40904</c:v>
                </c:pt>
                <c:pt idx="257">
                  <c:v>40905</c:v>
                </c:pt>
                <c:pt idx="258">
                  <c:v>40906</c:v>
                </c:pt>
                <c:pt idx="259">
                  <c:v>40907</c:v>
                </c:pt>
                <c:pt idx="260">
                  <c:v>40910</c:v>
                </c:pt>
                <c:pt idx="261">
                  <c:v>40911</c:v>
                </c:pt>
                <c:pt idx="262">
                  <c:v>40912</c:v>
                </c:pt>
                <c:pt idx="263">
                  <c:v>40913</c:v>
                </c:pt>
                <c:pt idx="264">
                  <c:v>40914</c:v>
                </c:pt>
                <c:pt idx="265">
                  <c:v>40917</c:v>
                </c:pt>
                <c:pt idx="266">
                  <c:v>40918</c:v>
                </c:pt>
                <c:pt idx="267">
                  <c:v>40919</c:v>
                </c:pt>
                <c:pt idx="268">
                  <c:v>40920</c:v>
                </c:pt>
                <c:pt idx="269">
                  <c:v>40921</c:v>
                </c:pt>
                <c:pt idx="270">
                  <c:v>40924</c:v>
                </c:pt>
                <c:pt idx="271">
                  <c:v>40925</c:v>
                </c:pt>
                <c:pt idx="272">
                  <c:v>40926</c:v>
                </c:pt>
                <c:pt idx="273">
                  <c:v>40927</c:v>
                </c:pt>
                <c:pt idx="274">
                  <c:v>40928</c:v>
                </c:pt>
                <c:pt idx="275">
                  <c:v>40931</c:v>
                </c:pt>
                <c:pt idx="276">
                  <c:v>40932</c:v>
                </c:pt>
                <c:pt idx="277">
                  <c:v>40933</c:v>
                </c:pt>
                <c:pt idx="278">
                  <c:v>40934</c:v>
                </c:pt>
                <c:pt idx="279">
                  <c:v>40935</c:v>
                </c:pt>
                <c:pt idx="280">
                  <c:v>40938</c:v>
                </c:pt>
                <c:pt idx="281">
                  <c:v>40939</c:v>
                </c:pt>
                <c:pt idx="282">
                  <c:v>40940</c:v>
                </c:pt>
                <c:pt idx="283">
                  <c:v>40941</c:v>
                </c:pt>
                <c:pt idx="284">
                  <c:v>40942</c:v>
                </c:pt>
                <c:pt idx="285">
                  <c:v>40945</c:v>
                </c:pt>
                <c:pt idx="286">
                  <c:v>40946</c:v>
                </c:pt>
                <c:pt idx="287">
                  <c:v>40947</c:v>
                </c:pt>
                <c:pt idx="288">
                  <c:v>40948</c:v>
                </c:pt>
                <c:pt idx="289">
                  <c:v>40949</c:v>
                </c:pt>
                <c:pt idx="290">
                  <c:v>40952</c:v>
                </c:pt>
                <c:pt idx="291">
                  <c:v>40953</c:v>
                </c:pt>
                <c:pt idx="292">
                  <c:v>40954</c:v>
                </c:pt>
                <c:pt idx="293">
                  <c:v>40955</c:v>
                </c:pt>
                <c:pt idx="294">
                  <c:v>40956</c:v>
                </c:pt>
                <c:pt idx="295">
                  <c:v>40959</c:v>
                </c:pt>
                <c:pt idx="296">
                  <c:v>40960</c:v>
                </c:pt>
                <c:pt idx="297">
                  <c:v>40961</c:v>
                </c:pt>
                <c:pt idx="298">
                  <c:v>40962</c:v>
                </c:pt>
                <c:pt idx="299">
                  <c:v>40963</c:v>
                </c:pt>
                <c:pt idx="300">
                  <c:v>40966</c:v>
                </c:pt>
                <c:pt idx="301">
                  <c:v>40967</c:v>
                </c:pt>
                <c:pt idx="302">
                  <c:v>40968</c:v>
                </c:pt>
                <c:pt idx="303">
                  <c:v>40969</c:v>
                </c:pt>
                <c:pt idx="304">
                  <c:v>40970</c:v>
                </c:pt>
                <c:pt idx="305">
                  <c:v>40973</c:v>
                </c:pt>
                <c:pt idx="306">
                  <c:v>40974</c:v>
                </c:pt>
                <c:pt idx="307">
                  <c:v>40975</c:v>
                </c:pt>
                <c:pt idx="308">
                  <c:v>40976</c:v>
                </c:pt>
                <c:pt idx="309">
                  <c:v>40977</c:v>
                </c:pt>
                <c:pt idx="310">
                  <c:v>40980</c:v>
                </c:pt>
                <c:pt idx="311">
                  <c:v>40981</c:v>
                </c:pt>
                <c:pt idx="312">
                  <c:v>40982</c:v>
                </c:pt>
                <c:pt idx="313">
                  <c:v>40983</c:v>
                </c:pt>
                <c:pt idx="314">
                  <c:v>40984</c:v>
                </c:pt>
                <c:pt idx="315">
                  <c:v>40987</c:v>
                </c:pt>
                <c:pt idx="316">
                  <c:v>40988</c:v>
                </c:pt>
                <c:pt idx="317">
                  <c:v>40989</c:v>
                </c:pt>
                <c:pt idx="318">
                  <c:v>40990</c:v>
                </c:pt>
                <c:pt idx="319">
                  <c:v>40991</c:v>
                </c:pt>
                <c:pt idx="320">
                  <c:v>40994</c:v>
                </c:pt>
                <c:pt idx="321">
                  <c:v>40995</c:v>
                </c:pt>
                <c:pt idx="322">
                  <c:v>40996</c:v>
                </c:pt>
                <c:pt idx="323">
                  <c:v>40997</c:v>
                </c:pt>
                <c:pt idx="324">
                  <c:v>40998</c:v>
                </c:pt>
                <c:pt idx="325">
                  <c:v>41001</c:v>
                </c:pt>
                <c:pt idx="326">
                  <c:v>41002</c:v>
                </c:pt>
                <c:pt idx="327">
                  <c:v>41003</c:v>
                </c:pt>
                <c:pt idx="328">
                  <c:v>41004</c:v>
                </c:pt>
                <c:pt idx="329">
                  <c:v>41005</c:v>
                </c:pt>
                <c:pt idx="330">
                  <c:v>41008</c:v>
                </c:pt>
                <c:pt idx="331">
                  <c:v>41009</c:v>
                </c:pt>
                <c:pt idx="332">
                  <c:v>41010</c:v>
                </c:pt>
                <c:pt idx="333">
                  <c:v>41011</c:v>
                </c:pt>
                <c:pt idx="334">
                  <c:v>41012</c:v>
                </c:pt>
                <c:pt idx="335">
                  <c:v>41015</c:v>
                </c:pt>
                <c:pt idx="336">
                  <c:v>41016</c:v>
                </c:pt>
                <c:pt idx="337">
                  <c:v>41017</c:v>
                </c:pt>
                <c:pt idx="338">
                  <c:v>41018</c:v>
                </c:pt>
                <c:pt idx="339">
                  <c:v>41019</c:v>
                </c:pt>
                <c:pt idx="340">
                  <c:v>41022</c:v>
                </c:pt>
                <c:pt idx="341">
                  <c:v>41023</c:v>
                </c:pt>
                <c:pt idx="342">
                  <c:v>41024</c:v>
                </c:pt>
                <c:pt idx="343">
                  <c:v>41025</c:v>
                </c:pt>
                <c:pt idx="344">
                  <c:v>41026</c:v>
                </c:pt>
                <c:pt idx="345">
                  <c:v>41029</c:v>
                </c:pt>
                <c:pt idx="346">
                  <c:v>41030</c:v>
                </c:pt>
                <c:pt idx="347">
                  <c:v>41031</c:v>
                </c:pt>
                <c:pt idx="348">
                  <c:v>41032</c:v>
                </c:pt>
                <c:pt idx="349">
                  <c:v>41033</c:v>
                </c:pt>
                <c:pt idx="350">
                  <c:v>41036</c:v>
                </c:pt>
                <c:pt idx="351">
                  <c:v>41037</c:v>
                </c:pt>
                <c:pt idx="352">
                  <c:v>41038</c:v>
                </c:pt>
                <c:pt idx="353">
                  <c:v>41039</c:v>
                </c:pt>
                <c:pt idx="354">
                  <c:v>41040</c:v>
                </c:pt>
                <c:pt idx="355">
                  <c:v>41043</c:v>
                </c:pt>
                <c:pt idx="356">
                  <c:v>41044</c:v>
                </c:pt>
                <c:pt idx="357">
                  <c:v>41045</c:v>
                </c:pt>
                <c:pt idx="358">
                  <c:v>41046</c:v>
                </c:pt>
                <c:pt idx="359">
                  <c:v>41047</c:v>
                </c:pt>
                <c:pt idx="360">
                  <c:v>41050</c:v>
                </c:pt>
                <c:pt idx="361">
                  <c:v>41051</c:v>
                </c:pt>
                <c:pt idx="362">
                  <c:v>41052</c:v>
                </c:pt>
                <c:pt idx="363">
                  <c:v>41053</c:v>
                </c:pt>
                <c:pt idx="364">
                  <c:v>41054</c:v>
                </c:pt>
                <c:pt idx="365">
                  <c:v>41057</c:v>
                </c:pt>
                <c:pt idx="366">
                  <c:v>41058</c:v>
                </c:pt>
                <c:pt idx="367">
                  <c:v>41059</c:v>
                </c:pt>
                <c:pt idx="368">
                  <c:v>41060</c:v>
                </c:pt>
                <c:pt idx="369">
                  <c:v>41061</c:v>
                </c:pt>
                <c:pt idx="370">
                  <c:v>41064</c:v>
                </c:pt>
                <c:pt idx="371">
                  <c:v>41065</c:v>
                </c:pt>
                <c:pt idx="372">
                  <c:v>41066</c:v>
                </c:pt>
                <c:pt idx="373">
                  <c:v>41067</c:v>
                </c:pt>
                <c:pt idx="374">
                  <c:v>41068</c:v>
                </c:pt>
                <c:pt idx="375">
                  <c:v>41071</c:v>
                </c:pt>
                <c:pt idx="376">
                  <c:v>41072</c:v>
                </c:pt>
                <c:pt idx="377">
                  <c:v>41073</c:v>
                </c:pt>
                <c:pt idx="378">
                  <c:v>41074</c:v>
                </c:pt>
                <c:pt idx="379">
                  <c:v>41075</c:v>
                </c:pt>
                <c:pt idx="380">
                  <c:v>41078</c:v>
                </c:pt>
                <c:pt idx="381">
                  <c:v>41079</c:v>
                </c:pt>
                <c:pt idx="382">
                  <c:v>41080</c:v>
                </c:pt>
                <c:pt idx="383">
                  <c:v>41081</c:v>
                </c:pt>
                <c:pt idx="384">
                  <c:v>41082</c:v>
                </c:pt>
                <c:pt idx="385">
                  <c:v>41085</c:v>
                </c:pt>
                <c:pt idx="386">
                  <c:v>41086</c:v>
                </c:pt>
                <c:pt idx="387">
                  <c:v>41087</c:v>
                </c:pt>
                <c:pt idx="388">
                  <c:v>41088</c:v>
                </c:pt>
                <c:pt idx="389">
                  <c:v>41089</c:v>
                </c:pt>
                <c:pt idx="390">
                  <c:v>41092</c:v>
                </c:pt>
                <c:pt idx="391">
                  <c:v>41093</c:v>
                </c:pt>
                <c:pt idx="392">
                  <c:v>41094</c:v>
                </c:pt>
                <c:pt idx="393">
                  <c:v>41095</c:v>
                </c:pt>
                <c:pt idx="394">
                  <c:v>41096</c:v>
                </c:pt>
                <c:pt idx="395">
                  <c:v>41099</c:v>
                </c:pt>
                <c:pt idx="396">
                  <c:v>41100</c:v>
                </c:pt>
                <c:pt idx="397">
                  <c:v>41101</c:v>
                </c:pt>
                <c:pt idx="398">
                  <c:v>41102</c:v>
                </c:pt>
                <c:pt idx="399">
                  <c:v>41103</c:v>
                </c:pt>
                <c:pt idx="400">
                  <c:v>41106</c:v>
                </c:pt>
                <c:pt idx="401">
                  <c:v>41107</c:v>
                </c:pt>
                <c:pt idx="402">
                  <c:v>41108</c:v>
                </c:pt>
                <c:pt idx="403">
                  <c:v>41109</c:v>
                </c:pt>
                <c:pt idx="404">
                  <c:v>41110</c:v>
                </c:pt>
                <c:pt idx="405">
                  <c:v>41113</c:v>
                </c:pt>
                <c:pt idx="406">
                  <c:v>41114</c:v>
                </c:pt>
                <c:pt idx="407">
                  <c:v>41115</c:v>
                </c:pt>
                <c:pt idx="408">
                  <c:v>41116</c:v>
                </c:pt>
                <c:pt idx="409">
                  <c:v>41117</c:v>
                </c:pt>
                <c:pt idx="410">
                  <c:v>41120</c:v>
                </c:pt>
                <c:pt idx="411">
                  <c:v>41121</c:v>
                </c:pt>
                <c:pt idx="412">
                  <c:v>41122</c:v>
                </c:pt>
                <c:pt idx="413">
                  <c:v>41123</c:v>
                </c:pt>
                <c:pt idx="414">
                  <c:v>41124</c:v>
                </c:pt>
                <c:pt idx="415">
                  <c:v>41127</c:v>
                </c:pt>
                <c:pt idx="416">
                  <c:v>41128</c:v>
                </c:pt>
                <c:pt idx="417">
                  <c:v>41129</c:v>
                </c:pt>
                <c:pt idx="418">
                  <c:v>41130</c:v>
                </c:pt>
                <c:pt idx="419">
                  <c:v>41131</c:v>
                </c:pt>
                <c:pt idx="420">
                  <c:v>41134</c:v>
                </c:pt>
                <c:pt idx="421">
                  <c:v>41135</c:v>
                </c:pt>
                <c:pt idx="422">
                  <c:v>41136</c:v>
                </c:pt>
                <c:pt idx="423">
                  <c:v>41137</c:v>
                </c:pt>
                <c:pt idx="424">
                  <c:v>41138</c:v>
                </c:pt>
                <c:pt idx="425">
                  <c:v>41141</c:v>
                </c:pt>
                <c:pt idx="426">
                  <c:v>41142</c:v>
                </c:pt>
                <c:pt idx="427">
                  <c:v>41143</c:v>
                </c:pt>
                <c:pt idx="428">
                  <c:v>41144</c:v>
                </c:pt>
                <c:pt idx="429">
                  <c:v>41145</c:v>
                </c:pt>
                <c:pt idx="430">
                  <c:v>41148</c:v>
                </c:pt>
                <c:pt idx="431">
                  <c:v>41149</c:v>
                </c:pt>
                <c:pt idx="432">
                  <c:v>41150</c:v>
                </c:pt>
                <c:pt idx="433">
                  <c:v>41151</c:v>
                </c:pt>
                <c:pt idx="434">
                  <c:v>41152</c:v>
                </c:pt>
                <c:pt idx="435">
                  <c:v>41155</c:v>
                </c:pt>
                <c:pt idx="436">
                  <c:v>41156</c:v>
                </c:pt>
                <c:pt idx="437">
                  <c:v>41157</c:v>
                </c:pt>
                <c:pt idx="438">
                  <c:v>41158</c:v>
                </c:pt>
                <c:pt idx="439">
                  <c:v>41159</c:v>
                </c:pt>
                <c:pt idx="440">
                  <c:v>41162</c:v>
                </c:pt>
                <c:pt idx="441">
                  <c:v>41163</c:v>
                </c:pt>
                <c:pt idx="442">
                  <c:v>41164</c:v>
                </c:pt>
                <c:pt idx="443">
                  <c:v>41165</c:v>
                </c:pt>
                <c:pt idx="444">
                  <c:v>41166</c:v>
                </c:pt>
                <c:pt idx="445">
                  <c:v>41169</c:v>
                </c:pt>
                <c:pt idx="446">
                  <c:v>41170</c:v>
                </c:pt>
                <c:pt idx="447">
                  <c:v>41171</c:v>
                </c:pt>
                <c:pt idx="448">
                  <c:v>41172</c:v>
                </c:pt>
                <c:pt idx="449">
                  <c:v>41173</c:v>
                </c:pt>
                <c:pt idx="450">
                  <c:v>41176</c:v>
                </c:pt>
                <c:pt idx="451">
                  <c:v>41177</c:v>
                </c:pt>
                <c:pt idx="452">
                  <c:v>41178</c:v>
                </c:pt>
                <c:pt idx="453">
                  <c:v>41179</c:v>
                </c:pt>
                <c:pt idx="454">
                  <c:v>41180</c:v>
                </c:pt>
                <c:pt idx="455">
                  <c:v>41183</c:v>
                </c:pt>
                <c:pt idx="456">
                  <c:v>41184</c:v>
                </c:pt>
                <c:pt idx="457">
                  <c:v>41185</c:v>
                </c:pt>
                <c:pt idx="458">
                  <c:v>41186</c:v>
                </c:pt>
                <c:pt idx="459">
                  <c:v>41187</c:v>
                </c:pt>
                <c:pt idx="460">
                  <c:v>41190</c:v>
                </c:pt>
                <c:pt idx="461">
                  <c:v>41191</c:v>
                </c:pt>
                <c:pt idx="462">
                  <c:v>41192</c:v>
                </c:pt>
                <c:pt idx="463">
                  <c:v>41193</c:v>
                </c:pt>
                <c:pt idx="464">
                  <c:v>41194</c:v>
                </c:pt>
                <c:pt idx="465">
                  <c:v>41197</c:v>
                </c:pt>
                <c:pt idx="466">
                  <c:v>41198</c:v>
                </c:pt>
                <c:pt idx="467">
                  <c:v>41199</c:v>
                </c:pt>
                <c:pt idx="468">
                  <c:v>41200</c:v>
                </c:pt>
                <c:pt idx="469">
                  <c:v>41201</c:v>
                </c:pt>
                <c:pt idx="470">
                  <c:v>41204</c:v>
                </c:pt>
                <c:pt idx="471">
                  <c:v>41205</c:v>
                </c:pt>
                <c:pt idx="472">
                  <c:v>41206</c:v>
                </c:pt>
                <c:pt idx="473">
                  <c:v>41207</c:v>
                </c:pt>
                <c:pt idx="474">
                  <c:v>41208</c:v>
                </c:pt>
                <c:pt idx="475">
                  <c:v>41211</c:v>
                </c:pt>
                <c:pt idx="476">
                  <c:v>41212</c:v>
                </c:pt>
                <c:pt idx="477">
                  <c:v>41213</c:v>
                </c:pt>
                <c:pt idx="478">
                  <c:v>41214</c:v>
                </c:pt>
                <c:pt idx="479">
                  <c:v>41215</c:v>
                </c:pt>
                <c:pt idx="480">
                  <c:v>41218</c:v>
                </c:pt>
                <c:pt idx="481">
                  <c:v>41219</c:v>
                </c:pt>
                <c:pt idx="482">
                  <c:v>41220</c:v>
                </c:pt>
                <c:pt idx="483">
                  <c:v>41221</c:v>
                </c:pt>
                <c:pt idx="484">
                  <c:v>41222</c:v>
                </c:pt>
                <c:pt idx="485">
                  <c:v>41225</c:v>
                </c:pt>
                <c:pt idx="486">
                  <c:v>41226</c:v>
                </c:pt>
                <c:pt idx="487">
                  <c:v>41227</c:v>
                </c:pt>
                <c:pt idx="488">
                  <c:v>41228</c:v>
                </c:pt>
                <c:pt idx="489">
                  <c:v>41229</c:v>
                </c:pt>
                <c:pt idx="490">
                  <c:v>41232</c:v>
                </c:pt>
                <c:pt idx="491">
                  <c:v>41233</c:v>
                </c:pt>
                <c:pt idx="492">
                  <c:v>41234</c:v>
                </c:pt>
                <c:pt idx="493">
                  <c:v>41235</c:v>
                </c:pt>
                <c:pt idx="494">
                  <c:v>41236</c:v>
                </c:pt>
                <c:pt idx="495">
                  <c:v>41239</c:v>
                </c:pt>
                <c:pt idx="496">
                  <c:v>41240</c:v>
                </c:pt>
                <c:pt idx="497">
                  <c:v>41241</c:v>
                </c:pt>
                <c:pt idx="498">
                  <c:v>41242</c:v>
                </c:pt>
                <c:pt idx="499">
                  <c:v>41243</c:v>
                </c:pt>
                <c:pt idx="500">
                  <c:v>41246</c:v>
                </c:pt>
                <c:pt idx="501">
                  <c:v>41247</c:v>
                </c:pt>
                <c:pt idx="502">
                  <c:v>41248</c:v>
                </c:pt>
                <c:pt idx="503">
                  <c:v>41249</c:v>
                </c:pt>
                <c:pt idx="504">
                  <c:v>41250</c:v>
                </c:pt>
                <c:pt idx="505">
                  <c:v>41253</c:v>
                </c:pt>
                <c:pt idx="506">
                  <c:v>41254</c:v>
                </c:pt>
                <c:pt idx="507">
                  <c:v>41255</c:v>
                </c:pt>
                <c:pt idx="508">
                  <c:v>41256</c:v>
                </c:pt>
                <c:pt idx="509">
                  <c:v>41257</c:v>
                </c:pt>
                <c:pt idx="510">
                  <c:v>41260</c:v>
                </c:pt>
                <c:pt idx="511">
                  <c:v>41261</c:v>
                </c:pt>
                <c:pt idx="512">
                  <c:v>41262</c:v>
                </c:pt>
                <c:pt idx="513">
                  <c:v>41263</c:v>
                </c:pt>
                <c:pt idx="514">
                  <c:v>41264</c:v>
                </c:pt>
                <c:pt idx="515">
                  <c:v>41267</c:v>
                </c:pt>
                <c:pt idx="516">
                  <c:v>41268</c:v>
                </c:pt>
                <c:pt idx="517">
                  <c:v>41269</c:v>
                </c:pt>
                <c:pt idx="518">
                  <c:v>41270</c:v>
                </c:pt>
                <c:pt idx="519">
                  <c:v>41271</c:v>
                </c:pt>
                <c:pt idx="520">
                  <c:v>41274</c:v>
                </c:pt>
                <c:pt idx="521">
                  <c:v>41275</c:v>
                </c:pt>
                <c:pt idx="522">
                  <c:v>41276</c:v>
                </c:pt>
                <c:pt idx="523">
                  <c:v>41277</c:v>
                </c:pt>
                <c:pt idx="524">
                  <c:v>41278</c:v>
                </c:pt>
                <c:pt idx="525">
                  <c:v>41281</c:v>
                </c:pt>
                <c:pt idx="526">
                  <c:v>41282</c:v>
                </c:pt>
                <c:pt idx="527">
                  <c:v>41283</c:v>
                </c:pt>
                <c:pt idx="528">
                  <c:v>41284</c:v>
                </c:pt>
                <c:pt idx="529">
                  <c:v>41285</c:v>
                </c:pt>
                <c:pt idx="530">
                  <c:v>41288</c:v>
                </c:pt>
                <c:pt idx="531">
                  <c:v>41289</c:v>
                </c:pt>
                <c:pt idx="532">
                  <c:v>41290</c:v>
                </c:pt>
                <c:pt idx="533">
                  <c:v>41291</c:v>
                </c:pt>
                <c:pt idx="534">
                  <c:v>41292</c:v>
                </c:pt>
                <c:pt idx="535">
                  <c:v>41295</c:v>
                </c:pt>
                <c:pt idx="536">
                  <c:v>41296</c:v>
                </c:pt>
                <c:pt idx="537">
                  <c:v>41297</c:v>
                </c:pt>
                <c:pt idx="538">
                  <c:v>41298</c:v>
                </c:pt>
                <c:pt idx="539">
                  <c:v>41299</c:v>
                </c:pt>
                <c:pt idx="540">
                  <c:v>41302</c:v>
                </c:pt>
                <c:pt idx="541">
                  <c:v>41303</c:v>
                </c:pt>
                <c:pt idx="542">
                  <c:v>41304</c:v>
                </c:pt>
                <c:pt idx="543">
                  <c:v>41305</c:v>
                </c:pt>
                <c:pt idx="544">
                  <c:v>41306</c:v>
                </c:pt>
                <c:pt idx="545">
                  <c:v>41309</c:v>
                </c:pt>
                <c:pt idx="546">
                  <c:v>41310</c:v>
                </c:pt>
                <c:pt idx="547">
                  <c:v>41311</c:v>
                </c:pt>
                <c:pt idx="548">
                  <c:v>41312</c:v>
                </c:pt>
                <c:pt idx="549">
                  <c:v>41313</c:v>
                </c:pt>
                <c:pt idx="550">
                  <c:v>41316</c:v>
                </c:pt>
                <c:pt idx="551">
                  <c:v>41317</c:v>
                </c:pt>
                <c:pt idx="552">
                  <c:v>41318</c:v>
                </c:pt>
                <c:pt idx="553">
                  <c:v>41319</c:v>
                </c:pt>
                <c:pt idx="554">
                  <c:v>41320</c:v>
                </c:pt>
                <c:pt idx="555">
                  <c:v>41323</c:v>
                </c:pt>
                <c:pt idx="556">
                  <c:v>41324</c:v>
                </c:pt>
                <c:pt idx="557">
                  <c:v>41325</c:v>
                </c:pt>
                <c:pt idx="558">
                  <c:v>41326</c:v>
                </c:pt>
                <c:pt idx="559">
                  <c:v>41327</c:v>
                </c:pt>
                <c:pt idx="560">
                  <c:v>41330</c:v>
                </c:pt>
                <c:pt idx="561">
                  <c:v>41331</c:v>
                </c:pt>
                <c:pt idx="562">
                  <c:v>41332</c:v>
                </c:pt>
                <c:pt idx="563">
                  <c:v>41333</c:v>
                </c:pt>
                <c:pt idx="564">
                  <c:v>41334</c:v>
                </c:pt>
                <c:pt idx="565">
                  <c:v>41337</c:v>
                </c:pt>
                <c:pt idx="566">
                  <c:v>41338</c:v>
                </c:pt>
                <c:pt idx="567">
                  <c:v>41339</c:v>
                </c:pt>
                <c:pt idx="568">
                  <c:v>41340</c:v>
                </c:pt>
                <c:pt idx="569">
                  <c:v>41341</c:v>
                </c:pt>
                <c:pt idx="570">
                  <c:v>41344</c:v>
                </c:pt>
                <c:pt idx="571">
                  <c:v>41345</c:v>
                </c:pt>
                <c:pt idx="572">
                  <c:v>41346</c:v>
                </c:pt>
                <c:pt idx="573">
                  <c:v>41347</c:v>
                </c:pt>
                <c:pt idx="574">
                  <c:v>41348</c:v>
                </c:pt>
                <c:pt idx="575">
                  <c:v>41351</c:v>
                </c:pt>
                <c:pt idx="576">
                  <c:v>41352</c:v>
                </c:pt>
                <c:pt idx="577">
                  <c:v>41353</c:v>
                </c:pt>
                <c:pt idx="578">
                  <c:v>41354</c:v>
                </c:pt>
                <c:pt idx="579">
                  <c:v>41355</c:v>
                </c:pt>
                <c:pt idx="580">
                  <c:v>41358</c:v>
                </c:pt>
                <c:pt idx="581">
                  <c:v>41359</c:v>
                </c:pt>
                <c:pt idx="582">
                  <c:v>41360</c:v>
                </c:pt>
                <c:pt idx="583">
                  <c:v>41361</c:v>
                </c:pt>
                <c:pt idx="584">
                  <c:v>41362</c:v>
                </c:pt>
                <c:pt idx="585">
                  <c:v>41365</c:v>
                </c:pt>
                <c:pt idx="586">
                  <c:v>41366</c:v>
                </c:pt>
                <c:pt idx="587">
                  <c:v>41367</c:v>
                </c:pt>
                <c:pt idx="588">
                  <c:v>41368</c:v>
                </c:pt>
                <c:pt idx="589">
                  <c:v>41369</c:v>
                </c:pt>
                <c:pt idx="590">
                  <c:v>41372</c:v>
                </c:pt>
                <c:pt idx="591">
                  <c:v>41373</c:v>
                </c:pt>
                <c:pt idx="592">
                  <c:v>41374</c:v>
                </c:pt>
                <c:pt idx="593">
                  <c:v>41375</c:v>
                </c:pt>
                <c:pt idx="594">
                  <c:v>41376</c:v>
                </c:pt>
                <c:pt idx="595">
                  <c:v>41379</c:v>
                </c:pt>
                <c:pt idx="596">
                  <c:v>41380</c:v>
                </c:pt>
                <c:pt idx="597">
                  <c:v>41381</c:v>
                </c:pt>
                <c:pt idx="598">
                  <c:v>41382</c:v>
                </c:pt>
                <c:pt idx="599">
                  <c:v>41383</c:v>
                </c:pt>
                <c:pt idx="600">
                  <c:v>41386</c:v>
                </c:pt>
                <c:pt idx="601">
                  <c:v>41387</c:v>
                </c:pt>
                <c:pt idx="602">
                  <c:v>41388</c:v>
                </c:pt>
                <c:pt idx="603">
                  <c:v>41389</c:v>
                </c:pt>
                <c:pt idx="604">
                  <c:v>41390</c:v>
                </c:pt>
                <c:pt idx="605">
                  <c:v>41393</c:v>
                </c:pt>
                <c:pt idx="606">
                  <c:v>41394</c:v>
                </c:pt>
                <c:pt idx="607">
                  <c:v>41395</c:v>
                </c:pt>
                <c:pt idx="608">
                  <c:v>41396</c:v>
                </c:pt>
                <c:pt idx="609">
                  <c:v>41397</c:v>
                </c:pt>
                <c:pt idx="610">
                  <c:v>41400</c:v>
                </c:pt>
                <c:pt idx="611">
                  <c:v>41401</c:v>
                </c:pt>
                <c:pt idx="612">
                  <c:v>41402</c:v>
                </c:pt>
                <c:pt idx="613">
                  <c:v>41403</c:v>
                </c:pt>
                <c:pt idx="614">
                  <c:v>41404</c:v>
                </c:pt>
                <c:pt idx="615">
                  <c:v>41407</c:v>
                </c:pt>
                <c:pt idx="616">
                  <c:v>41408</c:v>
                </c:pt>
                <c:pt idx="617">
                  <c:v>41409</c:v>
                </c:pt>
                <c:pt idx="618">
                  <c:v>41410</c:v>
                </c:pt>
                <c:pt idx="619">
                  <c:v>41411</c:v>
                </c:pt>
                <c:pt idx="620">
                  <c:v>41414</c:v>
                </c:pt>
                <c:pt idx="621">
                  <c:v>41415</c:v>
                </c:pt>
                <c:pt idx="622">
                  <c:v>41416</c:v>
                </c:pt>
                <c:pt idx="623">
                  <c:v>41417</c:v>
                </c:pt>
                <c:pt idx="624">
                  <c:v>41418</c:v>
                </c:pt>
                <c:pt idx="625">
                  <c:v>41421</c:v>
                </c:pt>
                <c:pt idx="626">
                  <c:v>41422</c:v>
                </c:pt>
                <c:pt idx="627">
                  <c:v>41423</c:v>
                </c:pt>
                <c:pt idx="628">
                  <c:v>41424</c:v>
                </c:pt>
                <c:pt idx="629">
                  <c:v>41425</c:v>
                </c:pt>
                <c:pt idx="630">
                  <c:v>41428</c:v>
                </c:pt>
                <c:pt idx="631">
                  <c:v>41429</c:v>
                </c:pt>
                <c:pt idx="632">
                  <c:v>41430</c:v>
                </c:pt>
                <c:pt idx="633">
                  <c:v>41431</c:v>
                </c:pt>
                <c:pt idx="634">
                  <c:v>41432</c:v>
                </c:pt>
                <c:pt idx="635">
                  <c:v>41435</c:v>
                </c:pt>
                <c:pt idx="636">
                  <c:v>41436</c:v>
                </c:pt>
                <c:pt idx="637">
                  <c:v>41437</c:v>
                </c:pt>
                <c:pt idx="638">
                  <c:v>41438</c:v>
                </c:pt>
                <c:pt idx="639">
                  <c:v>41439</c:v>
                </c:pt>
                <c:pt idx="640">
                  <c:v>41442</c:v>
                </c:pt>
                <c:pt idx="641">
                  <c:v>41443</c:v>
                </c:pt>
                <c:pt idx="642">
                  <c:v>41444</c:v>
                </c:pt>
                <c:pt idx="643">
                  <c:v>41445</c:v>
                </c:pt>
                <c:pt idx="644">
                  <c:v>41446</c:v>
                </c:pt>
                <c:pt idx="645">
                  <c:v>41449</c:v>
                </c:pt>
                <c:pt idx="646">
                  <c:v>41450</c:v>
                </c:pt>
                <c:pt idx="647">
                  <c:v>41451</c:v>
                </c:pt>
                <c:pt idx="648">
                  <c:v>41452</c:v>
                </c:pt>
                <c:pt idx="649">
                  <c:v>41453</c:v>
                </c:pt>
                <c:pt idx="650">
                  <c:v>41456</c:v>
                </c:pt>
                <c:pt idx="651">
                  <c:v>41457</c:v>
                </c:pt>
                <c:pt idx="652">
                  <c:v>41458</c:v>
                </c:pt>
                <c:pt idx="653">
                  <c:v>41459</c:v>
                </c:pt>
                <c:pt idx="654">
                  <c:v>41460</c:v>
                </c:pt>
                <c:pt idx="655">
                  <c:v>41463</c:v>
                </c:pt>
                <c:pt idx="656">
                  <c:v>41464</c:v>
                </c:pt>
                <c:pt idx="657">
                  <c:v>41465</c:v>
                </c:pt>
                <c:pt idx="658">
                  <c:v>41466</c:v>
                </c:pt>
                <c:pt idx="659">
                  <c:v>41467</c:v>
                </c:pt>
                <c:pt idx="660">
                  <c:v>41470</c:v>
                </c:pt>
                <c:pt idx="661">
                  <c:v>41471</c:v>
                </c:pt>
                <c:pt idx="662">
                  <c:v>41472</c:v>
                </c:pt>
                <c:pt idx="663">
                  <c:v>41473</c:v>
                </c:pt>
                <c:pt idx="664">
                  <c:v>41474</c:v>
                </c:pt>
                <c:pt idx="665">
                  <c:v>41477</c:v>
                </c:pt>
                <c:pt idx="666">
                  <c:v>41478</c:v>
                </c:pt>
                <c:pt idx="667">
                  <c:v>41479</c:v>
                </c:pt>
                <c:pt idx="668">
                  <c:v>41480</c:v>
                </c:pt>
                <c:pt idx="669">
                  <c:v>41481</c:v>
                </c:pt>
                <c:pt idx="670">
                  <c:v>41484</c:v>
                </c:pt>
                <c:pt idx="671">
                  <c:v>41485</c:v>
                </c:pt>
                <c:pt idx="672">
                  <c:v>41486</c:v>
                </c:pt>
                <c:pt idx="673">
                  <c:v>41487</c:v>
                </c:pt>
                <c:pt idx="674">
                  <c:v>41488</c:v>
                </c:pt>
                <c:pt idx="675">
                  <c:v>41491</c:v>
                </c:pt>
                <c:pt idx="676">
                  <c:v>41492</c:v>
                </c:pt>
                <c:pt idx="677">
                  <c:v>41493</c:v>
                </c:pt>
                <c:pt idx="678">
                  <c:v>41494</c:v>
                </c:pt>
                <c:pt idx="679">
                  <c:v>41495</c:v>
                </c:pt>
                <c:pt idx="680">
                  <c:v>41498</c:v>
                </c:pt>
                <c:pt idx="681">
                  <c:v>41499</c:v>
                </c:pt>
                <c:pt idx="682">
                  <c:v>41500</c:v>
                </c:pt>
                <c:pt idx="683">
                  <c:v>41501</c:v>
                </c:pt>
                <c:pt idx="684">
                  <c:v>41502</c:v>
                </c:pt>
                <c:pt idx="685">
                  <c:v>41505</c:v>
                </c:pt>
                <c:pt idx="686">
                  <c:v>41506</c:v>
                </c:pt>
                <c:pt idx="687">
                  <c:v>41507</c:v>
                </c:pt>
                <c:pt idx="688">
                  <c:v>41508</c:v>
                </c:pt>
                <c:pt idx="689">
                  <c:v>41509</c:v>
                </c:pt>
                <c:pt idx="690">
                  <c:v>41512</c:v>
                </c:pt>
                <c:pt idx="691">
                  <c:v>41513</c:v>
                </c:pt>
                <c:pt idx="692">
                  <c:v>41514</c:v>
                </c:pt>
                <c:pt idx="693">
                  <c:v>41515</c:v>
                </c:pt>
                <c:pt idx="694">
                  <c:v>41516</c:v>
                </c:pt>
                <c:pt idx="695">
                  <c:v>41519</c:v>
                </c:pt>
                <c:pt idx="696">
                  <c:v>41520</c:v>
                </c:pt>
                <c:pt idx="697">
                  <c:v>41521</c:v>
                </c:pt>
                <c:pt idx="698">
                  <c:v>41522</c:v>
                </c:pt>
                <c:pt idx="699">
                  <c:v>41523</c:v>
                </c:pt>
                <c:pt idx="700">
                  <c:v>41526</c:v>
                </c:pt>
                <c:pt idx="701">
                  <c:v>41527</c:v>
                </c:pt>
                <c:pt idx="702">
                  <c:v>41528</c:v>
                </c:pt>
                <c:pt idx="703">
                  <c:v>41529</c:v>
                </c:pt>
                <c:pt idx="704">
                  <c:v>41530</c:v>
                </c:pt>
                <c:pt idx="705">
                  <c:v>41533</c:v>
                </c:pt>
                <c:pt idx="706">
                  <c:v>41534</c:v>
                </c:pt>
                <c:pt idx="707">
                  <c:v>41535</c:v>
                </c:pt>
                <c:pt idx="708">
                  <c:v>41536</c:v>
                </c:pt>
                <c:pt idx="709">
                  <c:v>41537</c:v>
                </c:pt>
                <c:pt idx="710">
                  <c:v>41540</c:v>
                </c:pt>
                <c:pt idx="711">
                  <c:v>41541</c:v>
                </c:pt>
                <c:pt idx="712">
                  <c:v>41542</c:v>
                </c:pt>
                <c:pt idx="713">
                  <c:v>41543</c:v>
                </c:pt>
                <c:pt idx="714">
                  <c:v>41544</c:v>
                </c:pt>
                <c:pt idx="715">
                  <c:v>41547</c:v>
                </c:pt>
                <c:pt idx="716">
                  <c:v>41548</c:v>
                </c:pt>
                <c:pt idx="717">
                  <c:v>41549</c:v>
                </c:pt>
                <c:pt idx="718">
                  <c:v>41550</c:v>
                </c:pt>
                <c:pt idx="719">
                  <c:v>41551</c:v>
                </c:pt>
                <c:pt idx="720">
                  <c:v>41554</c:v>
                </c:pt>
                <c:pt idx="721">
                  <c:v>41555</c:v>
                </c:pt>
                <c:pt idx="722">
                  <c:v>41556</c:v>
                </c:pt>
                <c:pt idx="723">
                  <c:v>41557</c:v>
                </c:pt>
                <c:pt idx="724">
                  <c:v>41558</c:v>
                </c:pt>
                <c:pt idx="725">
                  <c:v>41561</c:v>
                </c:pt>
                <c:pt idx="726">
                  <c:v>41562</c:v>
                </c:pt>
                <c:pt idx="727">
                  <c:v>41563</c:v>
                </c:pt>
                <c:pt idx="728">
                  <c:v>41564</c:v>
                </c:pt>
                <c:pt idx="729">
                  <c:v>41565</c:v>
                </c:pt>
                <c:pt idx="730">
                  <c:v>41568</c:v>
                </c:pt>
                <c:pt idx="731">
                  <c:v>41569</c:v>
                </c:pt>
                <c:pt idx="732">
                  <c:v>41570</c:v>
                </c:pt>
                <c:pt idx="733">
                  <c:v>41571</c:v>
                </c:pt>
                <c:pt idx="734">
                  <c:v>41572</c:v>
                </c:pt>
                <c:pt idx="735">
                  <c:v>41575</c:v>
                </c:pt>
                <c:pt idx="736">
                  <c:v>41576</c:v>
                </c:pt>
                <c:pt idx="737">
                  <c:v>41577</c:v>
                </c:pt>
                <c:pt idx="738">
                  <c:v>41578</c:v>
                </c:pt>
                <c:pt idx="739">
                  <c:v>41579</c:v>
                </c:pt>
                <c:pt idx="740">
                  <c:v>41582</c:v>
                </c:pt>
                <c:pt idx="741">
                  <c:v>41583</c:v>
                </c:pt>
                <c:pt idx="742">
                  <c:v>41584</c:v>
                </c:pt>
                <c:pt idx="743">
                  <c:v>41585</c:v>
                </c:pt>
                <c:pt idx="744">
                  <c:v>41586</c:v>
                </c:pt>
                <c:pt idx="745">
                  <c:v>41589</c:v>
                </c:pt>
                <c:pt idx="746">
                  <c:v>41590</c:v>
                </c:pt>
                <c:pt idx="747">
                  <c:v>41591</c:v>
                </c:pt>
                <c:pt idx="748">
                  <c:v>41592</c:v>
                </c:pt>
                <c:pt idx="749">
                  <c:v>41593</c:v>
                </c:pt>
                <c:pt idx="750">
                  <c:v>41596</c:v>
                </c:pt>
                <c:pt idx="751">
                  <c:v>41597</c:v>
                </c:pt>
                <c:pt idx="752">
                  <c:v>41598</c:v>
                </c:pt>
                <c:pt idx="753">
                  <c:v>41599</c:v>
                </c:pt>
                <c:pt idx="754">
                  <c:v>41600</c:v>
                </c:pt>
                <c:pt idx="755">
                  <c:v>41603</c:v>
                </c:pt>
                <c:pt idx="756">
                  <c:v>41604</c:v>
                </c:pt>
                <c:pt idx="757">
                  <c:v>41605</c:v>
                </c:pt>
                <c:pt idx="758">
                  <c:v>41606</c:v>
                </c:pt>
                <c:pt idx="759">
                  <c:v>41607</c:v>
                </c:pt>
                <c:pt idx="760">
                  <c:v>41610</c:v>
                </c:pt>
                <c:pt idx="761">
                  <c:v>41611</c:v>
                </c:pt>
                <c:pt idx="762">
                  <c:v>41612</c:v>
                </c:pt>
                <c:pt idx="763">
                  <c:v>41613</c:v>
                </c:pt>
                <c:pt idx="764">
                  <c:v>41614</c:v>
                </c:pt>
                <c:pt idx="765">
                  <c:v>41617</c:v>
                </c:pt>
                <c:pt idx="766">
                  <c:v>41618</c:v>
                </c:pt>
                <c:pt idx="767">
                  <c:v>41619</c:v>
                </c:pt>
                <c:pt idx="768">
                  <c:v>41620</c:v>
                </c:pt>
                <c:pt idx="769">
                  <c:v>41621</c:v>
                </c:pt>
                <c:pt idx="770">
                  <c:v>41624</c:v>
                </c:pt>
                <c:pt idx="771">
                  <c:v>41625</c:v>
                </c:pt>
                <c:pt idx="772">
                  <c:v>41626</c:v>
                </c:pt>
                <c:pt idx="773">
                  <c:v>41627</c:v>
                </c:pt>
                <c:pt idx="774">
                  <c:v>41628</c:v>
                </c:pt>
                <c:pt idx="775">
                  <c:v>41631</c:v>
                </c:pt>
                <c:pt idx="776">
                  <c:v>41632</c:v>
                </c:pt>
                <c:pt idx="777">
                  <c:v>41633</c:v>
                </c:pt>
                <c:pt idx="778">
                  <c:v>41634</c:v>
                </c:pt>
                <c:pt idx="779">
                  <c:v>41635</c:v>
                </c:pt>
                <c:pt idx="780">
                  <c:v>41638</c:v>
                </c:pt>
                <c:pt idx="781">
                  <c:v>41639</c:v>
                </c:pt>
                <c:pt idx="782">
                  <c:v>41640</c:v>
                </c:pt>
                <c:pt idx="783">
                  <c:v>41641</c:v>
                </c:pt>
                <c:pt idx="784">
                  <c:v>41642</c:v>
                </c:pt>
                <c:pt idx="785">
                  <c:v>41645</c:v>
                </c:pt>
                <c:pt idx="786">
                  <c:v>41646</c:v>
                </c:pt>
                <c:pt idx="787">
                  <c:v>41647</c:v>
                </c:pt>
                <c:pt idx="788">
                  <c:v>41648</c:v>
                </c:pt>
                <c:pt idx="789">
                  <c:v>41649</c:v>
                </c:pt>
                <c:pt idx="790">
                  <c:v>41652</c:v>
                </c:pt>
                <c:pt idx="791">
                  <c:v>41653</c:v>
                </c:pt>
                <c:pt idx="792">
                  <c:v>41654</c:v>
                </c:pt>
                <c:pt idx="793">
                  <c:v>41655</c:v>
                </c:pt>
                <c:pt idx="794">
                  <c:v>41656</c:v>
                </c:pt>
                <c:pt idx="795">
                  <c:v>41659</c:v>
                </c:pt>
                <c:pt idx="796">
                  <c:v>41660</c:v>
                </c:pt>
                <c:pt idx="797">
                  <c:v>41661</c:v>
                </c:pt>
                <c:pt idx="798">
                  <c:v>41662</c:v>
                </c:pt>
                <c:pt idx="799">
                  <c:v>41663</c:v>
                </c:pt>
                <c:pt idx="800">
                  <c:v>41666</c:v>
                </c:pt>
                <c:pt idx="801">
                  <c:v>41667</c:v>
                </c:pt>
                <c:pt idx="802">
                  <c:v>41668</c:v>
                </c:pt>
                <c:pt idx="803">
                  <c:v>41669</c:v>
                </c:pt>
                <c:pt idx="804">
                  <c:v>41670</c:v>
                </c:pt>
                <c:pt idx="805">
                  <c:v>41673</c:v>
                </c:pt>
                <c:pt idx="806">
                  <c:v>41674</c:v>
                </c:pt>
                <c:pt idx="807">
                  <c:v>41675</c:v>
                </c:pt>
                <c:pt idx="808">
                  <c:v>41676</c:v>
                </c:pt>
                <c:pt idx="809">
                  <c:v>41677</c:v>
                </c:pt>
                <c:pt idx="810">
                  <c:v>41680</c:v>
                </c:pt>
                <c:pt idx="811">
                  <c:v>41681</c:v>
                </c:pt>
                <c:pt idx="812">
                  <c:v>41682</c:v>
                </c:pt>
                <c:pt idx="813">
                  <c:v>41683</c:v>
                </c:pt>
                <c:pt idx="814">
                  <c:v>41684</c:v>
                </c:pt>
                <c:pt idx="815">
                  <c:v>41687</c:v>
                </c:pt>
                <c:pt idx="816">
                  <c:v>41688</c:v>
                </c:pt>
                <c:pt idx="817">
                  <c:v>41689</c:v>
                </c:pt>
                <c:pt idx="818">
                  <c:v>41690</c:v>
                </c:pt>
                <c:pt idx="819">
                  <c:v>41691</c:v>
                </c:pt>
                <c:pt idx="820">
                  <c:v>41694</c:v>
                </c:pt>
                <c:pt idx="821">
                  <c:v>41695</c:v>
                </c:pt>
                <c:pt idx="822">
                  <c:v>41696</c:v>
                </c:pt>
                <c:pt idx="823">
                  <c:v>41697</c:v>
                </c:pt>
                <c:pt idx="824">
                  <c:v>41698</c:v>
                </c:pt>
                <c:pt idx="825">
                  <c:v>41701</c:v>
                </c:pt>
                <c:pt idx="826">
                  <c:v>41702</c:v>
                </c:pt>
                <c:pt idx="827">
                  <c:v>41703</c:v>
                </c:pt>
                <c:pt idx="828">
                  <c:v>41704</c:v>
                </c:pt>
                <c:pt idx="829">
                  <c:v>41705</c:v>
                </c:pt>
                <c:pt idx="830">
                  <c:v>41708</c:v>
                </c:pt>
                <c:pt idx="831">
                  <c:v>41709</c:v>
                </c:pt>
                <c:pt idx="832">
                  <c:v>41710</c:v>
                </c:pt>
                <c:pt idx="833">
                  <c:v>41711</c:v>
                </c:pt>
                <c:pt idx="834">
                  <c:v>41712</c:v>
                </c:pt>
                <c:pt idx="835">
                  <c:v>41715</c:v>
                </c:pt>
                <c:pt idx="836">
                  <c:v>41716</c:v>
                </c:pt>
                <c:pt idx="837">
                  <c:v>41717</c:v>
                </c:pt>
                <c:pt idx="838">
                  <c:v>41718</c:v>
                </c:pt>
                <c:pt idx="839">
                  <c:v>41719</c:v>
                </c:pt>
                <c:pt idx="840">
                  <c:v>41722</c:v>
                </c:pt>
                <c:pt idx="841">
                  <c:v>41723</c:v>
                </c:pt>
                <c:pt idx="842">
                  <c:v>41724</c:v>
                </c:pt>
                <c:pt idx="843">
                  <c:v>41725</c:v>
                </c:pt>
                <c:pt idx="844">
                  <c:v>41726</c:v>
                </c:pt>
                <c:pt idx="845">
                  <c:v>41729</c:v>
                </c:pt>
                <c:pt idx="846">
                  <c:v>41730</c:v>
                </c:pt>
                <c:pt idx="847">
                  <c:v>41731</c:v>
                </c:pt>
                <c:pt idx="848">
                  <c:v>41732</c:v>
                </c:pt>
                <c:pt idx="849">
                  <c:v>41733</c:v>
                </c:pt>
                <c:pt idx="850">
                  <c:v>41736</c:v>
                </c:pt>
                <c:pt idx="851">
                  <c:v>41737</c:v>
                </c:pt>
                <c:pt idx="852">
                  <c:v>41738</c:v>
                </c:pt>
                <c:pt idx="853">
                  <c:v>41739</c:v>
                </c:pt>
                <c:pt idx="854">
                  <c:v>41740</c:v>
                </c:pt>
                <c:pt idx="855">
                  <c:v>41743</c:v>
                </c:pt>
                <c:pt idx="856">
                  <c:v>41744</c:v>
                </c:pt>
                <c:pt idx="857">
                  <c:v>41745</c:v>
                </c:pt>
                <c:pt idx="858">
                  <c:v>41746</c:v>
                </c:pt>
                <c:pt idx="859">
                  <c:v>41747</c:v>
                </c:pt>
                <c:pt idx="860">
                  <c:v>41750</c:v>
                </c:pt>
                <c:pt idx="861">
                  <c:v>41751</c:v>
                </c:pt>
                <c:pt idx="862">
                  <c:v>41752</c:v>
                </c:pt>
                <c:pt idx="863">
                  <c:v>41753</c:v>
                </c:pt>
                <c:pt idx="864">
                  <c:v>41754</c:v>
                </c:pt>
                <c:pt idx="865">
                  <c:v>41757</c:v>
                </c:pt>
                <c:pt idx="866">
                  <c:v>41758</c:v>
                </c:pt>
                <c:pt idx="867">
                  <c:v>41759</c:v>
                </c:pt>
                <c:pt idx="868">
                  <c:v>41760</c:v>
                </c:pt>
                <c:pt idx="869">
                  <c:v>41761</c:v>
                </c:pt>
                <c:pt idx="870">
                  <c:v>41764</c:v>
                </c:pt>
                <c:pt idx="871">
                  <c:v>41765</c:v>
                </c:pt>
                <c:pt idx="872">
                  <c:v>41766</c:v>
                </c:pt>
                <c:pt idx="873">
                  <c:v>41767</c:v>
                </c:pt>
                <c:pt idx="874">
                  <c:v>41768</c:v>
                </c:pt>
                <c:pt idx="875">
                  <c:v>41771</c:v>
                </c:pt>
                <c:pt idx="876">
                  <c:v>41772</c:v>
                </c:pt>
                <c:pt idx="877">
                  <c:v>41773</c:v>
                </c:pt>
                <c:pt idx="878">
                  <c:v>41774</c:v>
                </c:pt>
                <c:pt idx="879">
                  <c:v>41775</c:v>
                </c:pt>
                <c:pt idx="880">
                  <c:v>41778</c:v>
                </c:pt>
                <c:pt idx="881">
                  <c:v>41779</c:v>
                </c:pt>
                <c:pt idx="882">
                  <c:v>41780</c:v>
                </c:pt>
                <c:pt idx="883">
                  <c:v>41781</c:v>
                </c:pt>
                <c:pt idx="884">
                  <c:v>41782</c:v>
                </c:pt>
                <c:pt idx="885">
                  <c:v>41785</c:v>
                </c:pt>
                <c:pt idx="886">
                  <c:v>41786</c:v>
                </c:pt>
                <c:pt idx="887">
                  <c:v>41787</c:v>
                </c:pt>
                <c:pt idx="888">
                  <c:v>41788</c:v>
                </c:pt>
                <c:pt idx="889">
                  <c:v>41789</c:v>
                </c:pt>
                <c:pt idx="890">
                  <c:v>41792</c:v>
                </c:pt>
                <c:pt idx="891">
                  <c:v>41793</c:v>
                </c:pt>
                <c:pt idx="892">
                  <c:v>41794</c:v>
                </c:pt>
                <c:pt idx="893">
                  <c:v>41795</c:v>
                </c:pt>
                <c:pt idx="894">
                  <c:v>41796</c:v>
                </c:pt>
                <c:pt idx="895">
                  <c:v>41799</c:v>
                </c:pt>
                <c:pt idx="896">
                  <c:v>41800</c:v>
                </c:pt>
                <c:pt idx="897">
                  <c:v>41801</c:v>
                </c:pt>
                <c:pt idx="898">
                  <c:v>41802</c:v>
                </c:pt>
                <c:pt idx="899">
                  <c:v>41803</c:v>
                </c:pt>
                <c:pt idx="900">
                  <c:v>41806</c:v>
                </c:pt>
                <c:pt idx="901">
                  <c:v>41807</c:v>
                </c:pt>
                <c:pt idx="902">
                  <c:v>41808</c:v>
                </c:pt>
                <c:pt idx="903">
                  <c:v>41809</c:v>
                </c:pt>
                <c:pt idx="904">
                  <c:v>41810</c:v>
                </c:pt>
                <c:pt idx="905">
                  <c:v>41813</c:v>
                </c:pt>
                <c:pt idx="906">
                  <c:v>41814</c:v>
                </c:pt>
                <c:pt idx="907">
                  <c:v>41815</c:v>
                </c:pt>
                <c:pt idx="908">
                  <c:v>41816</c:v>
                </c:pt>
                <c:pt idx="909">
                  <c:v>41817</c:v>
                </c:pt>
                <c:pt idx="910">
                  <c:v>41820</c:v>
                </c:pt>
                <c:pt idx="911">
                  <c:v>41821</c:v>
                </c:pt>
                <c:pt idx="912">
                  <c:v>41822</c:v>
                </c:pt>
                <c:pt idx="913">
                  <c:v>41823</c:v>
                </c:pt>
                <c:pt idx="914">
                  <c:v>41824</c:v>
                </c:pt>
                <c:pt idx="915">
                  <c:v>41827</c:v>
                </c:pt>
                <c:pt idx="916">
                  <c:v>41828</c:v>
                </c:pt>
                <c:pt idx="917">
                  <c:v>41829</c:v>
                </c:pt>
                <c:pt idx="918">
                  <c:v>41830</c:v>
                </c:pt>
                <c:pt idx="919">
                  <c:v>41831</c:v>
                </c:pt>
                <c:pt idx="920">
                  <c:v>41834</c:v>
                </c:pt>
                <c:pt idx="921">
                  <c:v>41835</c:v>
                </c:pt>
                <c:pt idx="922">
                  <c:v>41836</c:v>
                </c:pt>
                <c:pt idx="923">
                  <c:v>41837</c:v>
                </c:pt>
                <c:pt idx="924">
                  <c:v>41838</c:v>
                </c:pt>
                <c:pt idx="925">
                  <c:v>41841</c:v>
                </c:pt>
                <c:pt idx="926">
                  <c:v>41842</c:v>
                </c:pt>
                <c:pt idx="927">
                  <c:v>41843</c:v>
                </c:pt>
                <c:pt idx="928">
                  <c:v>41844</c:v>
                </c:pt>
                <c:pt idx="929">
                  <c:v>41845</c:v>
                </c:pt>
                <c:pt idx="930">
                  <c:v>41848</c:v>
                </c:pt>
                <c:pt idx="931">
                  <c:v>41849</c:v>
                </c:pt>
                <c:pt idx="932">
                  <c:v>41850</c:v>
                </c:pt>
                <c:pt idx="933">
                  <c:v>41851</c:v>
                </c:pt>
                <c:pt idx="934">
                  <c:v>41852</c:v>
                </c:pt>
                <c:pt idx="935">
                  <c:v>41855</c:v>
                </c:pt>
                <c:pt idx="936">
                  <c:v>41856</c:v>
                </c:pt>
                <c:pt idx="937">
                  <c:v>41857</c:v>
                </c:pt>
                <c:pt idx="938">
                  <c:v>41858</c:v>
                </c:pt>
                <c:pt idx="939">
                  <c:v>41859</c:v>
                </c:pt>
                <c:pt idx="940">
                  <c:v>41862</c:v>
                </c:pt>
                <c:pt idx="941">
                  <c:v>41863</c:v>
                </c:pt>
                <c:pt idx="942">
                  <c:v>41864</c:v>
                </c:pt>
                <c:pt idx="943">
                  <c:v>41865</c:v>
                </c:pt>
                <c:pt idx="944">
                  <c:v>41866</c:v>
                </c:pt>
                <c:pt idx="945">
                  <c:v>41869</c:v>
                </c:pt>
                <c:pt idx="946">
                  <c:v>41870</c:v>
                </c:pt>
                <c:pt idx="947">
                  <c:v>41871</c:v>
                </c:pt>
                <c:pt idx="948">
                  <c:v>41872</c:v>
                </c:pt>
                <c:pt idx="949">
                  <c:v>41873</c:v>
                </c:pt>
                <c:pt idx="950">
                  <c:v>41876</c:v>
                </c:pt>
                <c:pt idx="951">
                  <c:v>41877</c:v>
                </c:pt>
                <c:pt idx="952">
                  <c:v>41878</c:v>
                </c:pt>
                <c:pt idx="953">
                  <c:v>41879</c:v>
                </c:pt>
                <c:pt idx="954">
                  <c:v>41880</c:v>
                </c:pt>
                <c:pt idx="955">
                  <c:v>41883</c:v>
                </c:pt>
                <c:pt idx="956">
                  <c:v>41884</c:v>
                </c:pt>
                <c:pt idx="957">
                  <c:v>41885</c:v>
                </c:pt>
                <c:pt idx="958">
                  <c:v>41886</c:v>
                </c:pt>
                <c:pt idx="959">
                  <c:v>41887</c:v>
                </c:pt>
                <c:pt idx="960">
                  <c:v>41890</c:v>
                </c:pt>
                <c:pt idx="961">
                  <c:v>41891</c:v>
                </c:pt>
                <c:pt idx="962">
                  <c:v>41892</c:v>
                </c:pt>
                <c:pt idx="963">
                  <c:v>41893</c:v>
                </c:pt>
                <c:pt idx="964">
                  <c:v>41894</c:v>
                </c:pt>
                <c:pt idx="965">
                  <c:v>41897</c:v>
                </c:pt>
                <c:pt idx="966">
                  <c:v>41898</c:v>
                </c:pt>
                <c:pt idx="967">
                  <c:v>41899</c:v>
                </c:pt>
                <c:pt idx="968">
                  <c:v>41900</c:v>
                </c:pt>
                <c:pt idx="969">
                  <c:v>41901</c:v>
                </c:pt>
                <c:pt idx="970">
                  <c:v>41904</c:v>
                </c:pt>
                <c:pt idx="971">
                  <c:v>41905</c:v>
                </c:pt>
                <c:pt idx="972">
                  <c:v>41906</c:v>
                </c:pt>
                <c:pt idx="973">
                  <c:v>41907</c:v>
                </c:pt>
                <c:pt idx="974">
                  <c:v>41908</c:v>
                </c:pt>
                <c:pt idx="975">
                  <c:v>41911</c:v>
                </c:pt>
                <c:pt idx="976">
                  <c:v>41912</c:v>
                </c:pt>
                <c:pt idx="977">
                  <c:v>41913</c:v>
                </c:pt>
                <c:pt idx="978">
                  <c:v>41914</c:v>
                </c:pt>
                <c:pt idx="979">
                  <c:v>41915</c:v>
                </c:pt>
                <c:pt idx="980">
                  <c:v>41918</c:v>
                </c:pt>
                <c:pt idx="981">
                  <c:v>41919</c:v>
                </c:pt>
                <c:pt idx="982">
                  <c:v>41920</c:v>
                </c:pt>
                <c:pt idx="983">
                  <c:v>41921</c:v>
                </c:pt>
                <c:pt idx="984">
                  <c:v>41922</c:v>
                </c:pt>
                <c:pt idx="985">
                  <c:v>41925</c:v>
                </c:pt>
                <c:pt idx="986">
                  <c:v>41926</c:v>
                </c:pt>
                <c:pt idx="987">
                  <c:v>41927</c:v>
                </c:pt>
                <c:pt idx="988">
                  <c:v>41928</c:v>
                </c:pt>
                <c:pt idx="989">
                  <c:v>41929</c:v>
                </c:pt>
                <c:pt idx="990">
                  <c:v>41932</c:v>
                </c:pt>
                <c:pt idx="991">
                  <c:v>41933</c:v>
                </c:pt>
                <c:pt idx="992">
                  <c:v>41934</c:v>
                </c:pt>
                <c:pt idx="993">
                  <c:v>41935</c:v>
                </c:pt>
                <c:pt idx="994">
                  <c:v>41936</c:v>
                </c:pt>
                <c:pt idx="995">
                  <c:v>41939</c:v>
                </c:pt>
                <c:pt idx="996">
                  <c:v>41940</c:v>
                </c:pt>
                <c:pt idx="997">
                  <c:v>41941</c:v>
                </c:pt>
                <c:pt idx="998">
                  <c:v>41942</c:v>
                </c:pt>
              </c:numCache>
            </c:numRef>
          </c:cat>
          <c:val>
            <c:numRef>
              <c:f>Sheet1!$C$2:$C$1000</c:f>
              <c:numCache>
                <c:formatCode>General</c:formatCode>
                <c:ptCount val="999"/>
                <c:pt idx="0">
                  <c:v>0.89100000000000001</c:v>
                </c:pt>
                <c:pt idx="1">
                  <c:v>0.84599999999999964</c:v>
                </c:pt>
                <c:pt idx="2">
                  <c:v>0.86999999999999966</c:v>
                </c:pt>
                <c:pt idx="3">
                  <c:v>0.84100000000000019</c:v>
                </c:pt>
                <c:pt idx="4">
                  <c:v>0.81099999999999994</c:v>
                </c:pt>
                <c:pt idx="5">
                  <c:v>0.77099999999999991</c:v>
                </c:pt>
                <c:pt idx="6">
                  <c:v>0.85000000000000009</c:v>
                </c:pt>
                <c:pt idx="7">
                  <c:v>0.96599999999999975</c:v>
                </c:pt>
                <c:pt idx="8">
                  <c:v>0.97799999999999976</c:v>
                </c:pt>
                <c:pt idx="9">
                  <c:v>0.95199999999999996</c:v>
                </c:pt>
                <c:pt idx="10">
                  <c:v>0.93699999999999983</c:v>
                </c:pt>
                <c:pt idx="11">
                  <c:v>0.98199999999999976</c:v>
                </c:pt>
                <c:pt idx="12">
                  <c:v>0.96300000000000008</c:v>
                </c:pt>
                <c:pt idx="13">
                  <c:v>1.0299999999999998</c:v>
                </c:pt>
                <c:pt idx="14">
                  <c:v>1.0550000000000002</c:v>
                </c:pt>
                <c:pt idx="15">
                  <c:v>1.032</c:v>
                </c:pt>
                <c:pt idx="16">
                  <c:v>1.0250000000000004</c:v>
                </c:pt>
                <c:pt idx="17">
                  <c:v>1.0699999999999998</c:v>
                </c:pt>
                <c:pt idx="18">
                  <c:v>1.0579999999999998</c:v>
                </c:pt>
                <c:pt idx="19">
                  <c:v>1.0449999999999999</c:v>
                </c:pt>
                <c:pt idx="20">
                  <c:v>1.0100000000000002</c:v>
                </c:pt>
                <c:pt idx="21">
                  <c:v>1.0379999999999998</c:v>
                </c:pt>
                <c:pt idx="22">
                  <c:v>1.0060000000000002</c:v>
                </c:pt>
                <c:pt idx="23">
                  <c:v>1.0060000000000002</c:v>
                </c:pt>
                <c:pt idx="24">
                  <c:v>1.0249999999999999</c:v>
                </c:pt>
                <c:pt idx="25">
                  <c:v>1.0190000000000001</c:v>
                </c:pt>
                <c:pt idx="26">
                  <c:v>1.016</c:v>
                </c:pt>
                <c:pt idx="27">
                  <c:v>1.0699999999999998</c:v>
                </c:pt>
                <c:pt idx="28">
                  <c:v>1.1149999999999998</c:v>
                </c:pt>
                <c:pt idx="29">
                  <c:v>1.1080000000000001</c:v>
                </c:pt>
                <c:pt idx="30">
                  <c:v>1.1000000000000001</c:v>
                </c:pt>
                <c:pt idx="31">
                  <c:v>1.0880000000000001</c:v>
                </c:pt>
                <c:pt idx="32">
                  <c:v>1.0220000000000002</c:v>
                </c:pt>
                <c:pt idx="33">
                  <c:v>0.96099999999999985</c:v>
                </c:pt>
                <c:pt idx="34">
                  <c:v>0.94799999999999995</c:v>
                </c:pt>
                <c:pt idx="35">
                  <c:v>0.95000000000000018</c:v>
                </c:pt>
                <c:pt idx="36">
                  <c:v>0.89100000000000001</c:v>
                </c:pt>
                <c:pt idx="37">
                  <c:v>0.87699999999999978</c:v>
                </c:pt>
                <c:pt idx="38">
                  <c:v>0.86299999999999999</c:v>
                </c:pt>
                <c:pt idx="39">
                  <c:v>0.89100000000000001</c:v>
                </c:pt>
                <c:pt idx="40">
                  <c:v>0.88700000000000001</c:v>
                </c:pt>
                <c:pt idx="41">
                  <c:v>0.96199999999999974</c:v>
                </c:pt>
                <c:pt idx="42">
                  <c:v>0.90899999999999981</c:v>
                </c:pt>
                <c:pt idx="43">
                  <c:v>1.0310000000000001</c:v>
                </c:pt>
                <c:pt idx="44">
                  <c:v>1.012</c:v>
                </c:pt>
                <c:pt idx="45">
                  <c:v>1.0270000000000001</c:v>
                </c:pt>
                <c:pt idx="46">
                  <c:v>1.0020000000000002</c:v>
                </c:pt>
                <c:pt idx="47">
                  <c:v>1.004</c:v>
                </c:pt>
                <c:pt idx="48">
                  <c:v>0.96999999999999975</c:v>
                </c:pt>
                <c:pt idx="49">
                  <c:v>0.92399999999999993</c:v>
                </c:pt>
                <c:pt idx="50">
                  <c:v>0.95799999999999974</c:v>
                </c:pt>
                <c:pt idx="51">
                  <c:v>0.95499999999999963</c:v>
                </c:pt>
                <c:pt idx="52">
                  <c:v>0.96</c:v>
                </c:pt>
                <c:pt idx="53">
                  <c:v>0.95299999999999985</c:v>
                </c:pt>
                <c:pt idx="54">
                  <c:v>0.97799999999999976</c:v>
                </c:pt>
                <c:pt idx="55">
                  <c:v>1.0369999999999999</c:v>
                </c:pt>
                <c:pt idx="56">
                  <c:v>1.0749999999999997</c:v>
                </c:pt>
                <c:pt idx="57">
                  <c:v>1.0409999999999999</c:v>
                </c:pt>
                <c:pt idx="58">
                  <c:v>1.0539999999999998</c:v>
                </c:pt>
                <c:pt idx="59">
                  <c:v>1.0230000000000001</c:v>
                </c:pt>
                <c:pt idx="60">
                  <c:v>1.0470000000000002</c:v>
                </c:pt>
                <c:pt idx="61">
                  <c:v>1.0710000000000002</c:v>
                </c:pt>
                <c:pt idx="62">
                  <c:v>1.0910000000000002</c:v>
                </c:pt>
                <c:pt idx="63">
                  <c:v>1.101</c:v>
                </c:pt>
                <c:pt idx="64">
                  <c:v>1.1310000000000002</c:v>
                </c:pt>
                <c:pt idx="65">
                  <c:v>0.98600000000000021</c:v>
                </c:pt>
                <c:pt idx="66">
                  <c:v>1.0110000000000001</c:v>
                </c:pt>
                <c:pt idx="67">
                  <c:v>1.0420000000000003</c:v>
                </c:pt>
                <c:pt idx="68">
                  <c:v>1.0609999999999999</c:v>
                </c:pt>
                <c:pt idx="69">
                  <c:v>1.0749999999999997</c:v>
                </c:pt>
                <c:pt idx="70">
                  <c:v>1.0919999999999996</c:v>
                </c:pt>
                <c:pt idx="71">
                  <c:v>1.06</c:v>
                </c:pt>
                <c:pt idx="72">
                  <c:v>1.052</c:v>
                </c:pt>
                <c:pt idx="73">
                  <c:v>1.028</c:v>
                </c:pt>
                <c:pt idx="74">
                  <c:v>1.004</c:v>
                </c:pt>
                <c:pt idx="75">
                  <c:v>0.8919999999999999</c:v>
                </c:pt>
                <c:pt idx="76">
                  <c:v>0.91100000000000003</c:v>
                </c:pt>
                <c:pt idx="77">
                  <c:v>0.94599999999999973</c:v>
                </c:pt>
                <c:pt idx="78">
                  <c:v>0.92599999999999971</c:v>
                </c:pt>
                <c:pt idx="79">
                  <c:v>0.92599999999999971</c:v>
                </c:pt>
                <c:pt idx="80">
                  <c:v>0.92599999999999971</c:v>
                </c:pt>
                <c:pt idx="81">
                  <c:v>0.92999999999999972</c:v>
                </c:pt>
                <c:pt idx="82">
                  <c:v>0.9830000000000001</c:v>
                </c:pt>
                <c:pt idx="83">
                  <c:v>0.95300000000000029</c:v>
                </c:pt>
                <c:pt idx="84">
                  <c:v>0.9139999999999997</c:v>
                </c:pt>
                <c:pt idx="85">
                  <c:v>0.73299999999999965</c:v>
                </c:pt>
                <c:pt idx="86">
                  <c:v>0.85099999999999998</c:v>
                </c:pt>
                <c:pt idx="87">
                  <c:v>0.86900000000000022</c:v>
                </c:pt>
                <c:pt idx="88">
                  <c:v>0.85000000000000009</c:v>
                </c:pt>
                <c:pt idx="89">
                  <c:v>0.81299999999999972</c:v>
                </c:pt>
                <c:pt idx="90">
                  <c:v>0.77300000000000013</c:v>
                </c:pt>
                <c:pt idx="91">
                  <c:v>0.7669999999999999</c:v>
                </c:pt>
                <c:pt idx="92">
                  <c:v>0.79</c:v>
                </c:pt>
                <c:pt idx="93">
                  <c:v>0.79400000000000004</c:v>
                </c:pt>
                <c:pt idx="94">
                  <c:v>0.77700000000000014</c:v>
                </c:pt>
                <c:pt idx="95">
                  <c:v>0.7669999999999999</c:v>
                </c:pt>
                <c:pt idx="96">
                  <c:v>0.78100000000000014</c:v>
                </c:pt>
                <c:pt idx="97">
                  <c:v>0.79499999999999993</c:v>
                </c:pt>
                <c:pt idx="98">
                  <c:v>0.80899999999999972</c:v>
                </c:pt>
                <c:pt idx="99">
                  <c:v>0.76099999999999968</c:v>
                </c:pt>
                <c:pt idx="100">
                  <c:v>0.71799999999999997</c:v>
                </c:pt>
                <c:pt idx="101">
                  <c:v>0.75700000000000012</c:v>
                </c:pt>
                <c:pt idx="102">
                  <c:v>0.74299999999999988</c:v>
                </c:pt>
                <c:pt idx="103">
                  <c:v>0.71999999999999975</c:v>
                </c:pt>
                <c:pt idx="104">
                  <c:v>0.70900000000000007</c:v>
                </c:pt>
                <c:pt idx="105">
                  <c:v>0.70699999999999985</c:v>
                </c:pt>
                <c:pt idx="106">
                  <c:v>0.754</c:v>
                </c:pt>
                <c:pt idx="107">
                  <c:v>0.82200000000000006</c:v>
                </c:pt>
                <c:pt idx="108">
                  <c:v>0.79899999999999993</c:v>
                </c:pt>
                <c:pt idx="109">
                  <c:v>0.83700000000000019</c:v>
                </c:pt>
                <c:pt idx="110">
                  <c:v>0.82399999999999984</c:v>
                </c:pt>
                <c:pt idx="111">
                  <c:v>0.86799999999999988</c:v>
                </c:pt>
                <c:pt idx="112">
                  <c:v>0.87199999999999989</c:v>
                </c:pt>
                <c:pt idx="113">
                  <c:v>0.73399999999999999</c:v>
                </c:pt>
                <c:pt idx="114">
                  <c:v>0.86500000000000021</c:v>
                </c:pt>
                <c:pt idx="115">
                  <c:v>0.8580000000000001</c:v>
                </c:pt>
                <c:pt idx="116">
                  <c:v>0.88200000000000012</c:v>
                </c:pt>
                <c:pt idx="117">
                  <c:v>0.85099999999999998</c:v>
                </c:pt>
                <c:pt idx="118">
                  <c:v>0.84299999999999997</c:v>
                </c:pt>
                <c:pt idx="119">
                  <c:v>0.73799999999999999</c:v>
                </c:pt>
                <c:pt idx="120">
                  <c:v>0.89299999999999979</c:v>
                </c:pt>
                <c:pt idx="121">
                  <c:v>0.7280000000000002</c:v>
                </c:pt>
                <c:pt idx="122">
                  <c:v>0.86499999999999977</c:v>
                </c:pt>
                <c:pt idx="123">
                  <c:v>0.61399999999999988</c:v>
                </c:pt>
                <c:pt idx="124">
                  <c:v>0.6339999999999999</c:v>
                </c:pt>
                <c:pt idx="125">
                  <c:v>0.77800000000000002</c:v>
                </c:pt>
                <c:pt idx="126">
                  <c:v>0.79499999999999993</c:v>
                </c:pt>
                <c:pt idx="127">
                  <c:v>0.83499999999999996</c:v>
                </c:pt>
                <c:pt idx="128">
                  <c:v>0.63000000000000034</c:v>
                </c:pt>
                <c:pt idx="129">
                  <c:v>0.64900000000000002</c:v>
                </c:pt>
                <c:pt idx="130">
                  <c:v>0.64999999999999991</c:v>
                </c:pt>
                <c:pt idx="131">
                  <c:v>0.80200000000000005</c:v>
                </c:pt>
                <c:pt idx="132">
                  <c:v>0.71899999999999986</c:v>
                </c:pt>
                <c:pt idx="133">
                  <c:v>0.59099999999999975</c:v>
                </c:pt>
                <c:pt idx="134">
                  <c:v>0.50999999999999979</c:v>
                </c:pt>
                <c:pt idx="135">
                  <c:v>0.56699999999999973</c:v>
                </c:pt>
                <c:pt idx="136">
                  <c:v>0.35499999999999998</c:v>
                </c:pt>
                <c:pt idx="137">
                  <c:v>0.56700000000000017</c:v>
                </c:pt>
                <c:pt idx="138">
                  <c:v>0.54999999999999982</c:v>
                </c:pt>
                <c:pt idx="139">
                  <c:v>0.50800000000000001</c:v>
                </c:pt>
                <c:pt idx="140">
                  <c:v>0.3109999999999995</c:v>
                </c:pt>
                <c:pt idx="141">
                  <c:v>0.50999999999999979</c:v>
                </c:pt>
                <c:pt idx="142">
                  <c:v>0.53799999999999981</c:v>
                </c:pt>
                <c:pt idx="143">
                  <c:v>0.58099999999999996</c:v>
                </c:pt>
                <c:pt idx="144">
                  <c:v>0.6160000000000001</c:v>
                </c:pt>
                <c:pt idx="145">
                  <c:v>0.56099999999999994</c:v>
                </c:pt>
                <c:pt idx="146">
                  <c:v>0.53600000000000003</c:v>
                </c:pt>
                <c:pt idx="147">
                  <c:v>0.48099999999999987</c:v>
                </c:pt>
                <c:pt idx="148">
                  <c:v>0.27700000000000014</c:v>
                </c:pt>
                <c:pt idx="149">
                  <c:v>0.19899999999999984</c:v>
                </c:pt>
                <c:pt idx="150">
                  <c:v>0.14500000000000002</c:v>
                </c:pt>
                <c:pt idx="151">
                  <c:v>4.8000000000000043E-2</c:v>
                </c:pt>
                <c:pt idx="152">
                  <c:v>0.22099999999999964</c:v>
                </c:pt>
                <c:pt idx="153">
                  <c:v>4.7000000000000153E-2</c:v>
                </c:pt>
                <c:pt idx="154">
                  <c:v>0.2759999999999998</c:v>
                </c:pt>
                <c:pt idx="155">
                  <c:v>9.6000000000000085E-2</c:v>
                </c:pt>
                <c:pt idx="156">
                  <c:v>4.9999999999999822E-2</c:v>
                </c:pt>
                <c:pt idx="157">
                  <c:v>-5.2999999999999936E-2</c:v>
                </c:pt>
                <c:pt idx="158">
                  <c:v>-8.8000000000000522E-2</c:v>
                </c:pt>
                <c:pt idx="159">
                  <c:v>-1.4000000000000234E-2</c:v>
                </c:pt>
                <c:pt idx="160">
                  <c:v>0.14999999999999991</c:v>
                </c:pt>
                <c:pt idx="161">
                  <c:v>0.13600000000000012</c:v>
                </c:pt>
                <c:pt idx="162">
                  <c:v>9.7999999999999865E-2</c:v>
                </c:pt>
                <c:pt idx="163">
                  <c:v>8.7000000000000188E-2</c:v>
                </c:pt>
                <c:pt idx="164">
                  <c:v>-7.1000000000000174E-2</c:v>
                </c:pt>
                <c:pt idx="165">
                  <c:v>-3.1000000000000139E-2</c:v>
                </c:pt>
                <c:pt idx="166">
                  <c:v>-2.2000000000000242E-2</c:v>
                </c:pt>
                <c:pt idx="167">
                  <c:v>0.13700000000000001</c:v>
                </c:pt>
                <c:pt idx="168">
                  <c:v>-5.0000000000003375E-3</c:v>
                </c:pt>
                <c:pt idx="169">
                  <c:v>0.10999999999999988</c:v>
                </c:pt>
                <c:pt idx="170">
                  <c:v>0.1379999999999999</c:v>
                </c:pt>
                <c:pt idx="171">
                  <c:v>9.7999999999999865E-2</c:v>
                </c:pt>
                <c:pt idx="172">
                  <c:v>0.125</c:v>
                </c:pt>
                <c:pt idx="173">
                  <c:v>2.0000000000002238E-3</c:v>
                </c:pt>
                <c:pt idx="174">
                  <c:v>-0.10099999999999998</c:v>
                </c:pt>
                <c:pt idx="175">
                  <c:v>-7.1000000000000174E-2</c:v>
                </c:pt>
                <c:pt idx="176">
                  <c:v>-7.0000000000000062E-2</c:v>
                </c:pt>
                <c:pt idx="177">
                  <c:v>-0.18900000000000006</c:v>
                </c:pt>
                <c:pt idx="178">
                  <c:v>-0.21200000000000019</c:v>
                </c:pt>
                <c:pt idx="179">
                  <c:v>-0.29000000000000004</c:v>
                </c:pt>
                <c:pt idx="180">
                  <c:v>-0.33200000000000029</c:v>
                </c:pt>
                <c:pt idx="181">
                  <c:v>-0.24700000000000033</c:v>
                </c:pt>
                <c:pt idx="182">
                  <c:v>-0.17100000000000004</c:v>
                </c:pt>
                <c:pt idx="183">
                  <c:v>-0.11600000000000033</c:v>
                </c:pt>
                <c:pt idx="184">
                  <c:v>-0.13400000000000034</c:v>
                </c:pt>
                <c:pt idx="185">
                  <c:v>-0.13400000000000012</c:v>
                </c:pt>
                <c:pt idx="186">
                  <c:v>-0.10400000000000009</c:v>
                </c:pt>
                <c:pt idx="187">
                  <c:v>-0.19700000000000006</c:v>
                </c:pt>
                <c:pt idx="188">
                  <c:v>-0.16100000000000003</c:v>
                </c:pt>
                <c:pt idx="189">
                  <c:v>-9.5999999999999863E-2</c:v>
                </c:pt>
                <c:pt idx="190">
                  <c:v>-0.1050000000000002</c:v>
                </c:pt>
                <c:pt idx="191">
                  <c:v>0.13600000000000012</c:v>
                </c:pt>
                <c:pt idx="192">
                  <c:v>0.19999999999999996</c:v>
                </c:pt>
                <c:pt idx="193">
                  <c:v>0</c:v>
                </c:pt>
                <c:pt idx="194">
                  <c:v>2.0000000000000018E-2</c:v>
                </c:pt>
                <c:pt idx="195">
                  <c:v>-5.8000000000000052E-2</c:v>
                </c:pt>
                <c:pt idx="196">
                  <c:v>-0.14100000000000001</c:v>
                </c:pt>
                <c:pt idx="197">
                  <c:v>-4.2999999999999927E-2</c:v>
                </c:pt>
                <c:pt idx="198">
                  <c:v>-7.6999999999999957E-2</c:v>
                </c:pt>
                <c:pt idx="199">
                  <c:v>-2.0000000000000018E-2</c:v>
                </c:pt>
                <c:pt idx="200">
                  <c:v>0.22100000000000009</c:v>
                </c:pt>
                <c:pt idx="201">
                  <c:v>0.22300000000000009</c:v>
                </c:pt>
                <c:pt idx="202">
                  <c:v>0.17300000000000004</c:v>
                </c:pt>
                <c:pt idx="203">
                  <c:v>0.10400000000000009</c:v>
                </c:pt>
                <c:pt idx="204">
                  <c:v>0.15300000000000002</c:v>
                </c:pt>
                <c:pt idx="205">
                  <c:v>0.20399999999999974</c:v>
                </c:pt>
                <c:pt idx="206">
                  <c:v>0.11499999999999999</c:v>
                </c:pt>
                <c:pt idx="207">
                  <c:v>-2.0000000000000018E-2</c:v>
                </c:pt>
                <c:pt idx="208">
                  <c:v>0.12200000000000011</c:v>
                </c:pt>
                <c:pt idx="209">
                  <c:v>-3.0999999999999694E-2</c:v>
                </c:pt>
                <c:pt idx="210">
                  <c:v>0.10899999999999999</c:v>
                </c:pt>
                <c:pt idx="211">
                  <c:v>9.8999999999999755E-2</c:v>
                </c:pt>
                <c:pt idx="212">
                  <c:v>-5.699999999999994E-2</c:v>
                </c:pt>
                <c:pt idx="213">
                  <c:v>1.2000000000000011E-2</c:v>
                </c:pt>
                <c:pt idx="214">
                  <c:v>2.2999999999999687E-2</c:v>
                </c:pt>
                <c:pt idx="215">
                  <c:v>0.16300000000000003</c:v>
                </c:pt>
                <c:pt idx="216">
                  <c:v>1.7000000000000126E-2</c:v>
                </c:pt>
                <c:pt idx="217">
                  <c:v>-1.8000000000000016E-2</c:v>
                </c:pt>
                <c:pt idx="218">
                  <c:v>-0.26899999999999991</c:v>
                </c:pt>
                <c:pt idx="219">
                  <c:v>-0.27800000000000002</c:v>
                </c:pt>
                <c:pt idx="220">
                  <c:v>-0.3580000000000001</c:v>
                </c:pt>
                <c:pt idx="221">
                  <c:v>-0.33099999999999996</c:v>
                </c:pt>
                <c:pt idx="222">
                  <c:v>-0.37200000000000011</c:v>
                </c:pt>
                <c:pt idx="223">
                  <c:v>-0.33800000000000008</c:v>
                </c:pt>
                <c:pt idx="224">
                  <c:v>-0.31199999999999983</c:v>
                </c:pt>
                <c:pt idx="225">
                  <c:v>-0.30599999999999983</c:v>
                </c:pt>
                <c:pt idx="226">
                  <c:v>-0.28600000000000003</c:v>
                </c:pt>
                <c:pt idx="227">
                  <c:v>-0.23800000000000021</c:v>
                </c:pt>
                <c:pt idx="228">
                  <c:v>-0.18100000000000005</c:v>
                </c:pt>
                <c:pt idx="229">
                  <c:v>-0.1140000000000001</c:v>
                </c:pt>
                <c:pt idx="230">
                  <c:v>-0.15100000000000025</c:v>
                </c:pt>
                <c:pt idx="231">
                  <c:v>-0.14500000000000002</c:v>
                </c:pt>
                <c:pt idx="232">
                  <c:v>-2.1000000000000352E-2</c:v>
                </c:pt>
                <c:pt idx="233">
                  <c:v>7.299999999999951E-2</c:v>
                </c:pt>
                <c:pt idx="234">
                  <c:v>9.8000000000000309E-2</c:v>
                </c:pt>
                <c:pt idx="235">
                  <c:v>0.2759999999999998</c:v>
                </c:pt>
                <c:pt idx="236">
                  <c:v>0.1549999999999998</c:v>
                </c:pt>
                <c:pt idx="237">
                  <c:v>6.2999999999999723E-2</c:v>
                </c:pt>
                <c:pt idx="238">
                  <c:v>-6.7000000000000171E-2</c:v>
                </c:pt>
                <c:pt idx="239">
                  <c:v>-0.13099999999999978</c:v>
                </c:pt>
                <c:pt idx="240">
                  <c:v>-0.18199999999999994</c:v>
                </c:pt>
                <c:pt idx="241">
                  <c:v>-0.1160000000000001</c:v>
                </c:pt>
                <c:pt idx="242">
                  <c:v>-0.11900000000000022</c:v>
                </c:pt>
                <c:pt idx="243">
                  <c:v>-0.17400000000000038</c:v>
                </c:pt>
                <c:pt idx="244">
                  <c:v>-0.13100000000000023</c:v>
                </c:pt>
                <c:pt idx="245">
                  <c:v>-0.11200000000000032</c:v>
                </c:pt>
                <c:pt idx="246">
                  <c:v>-0.10900000000000043</c:v>
                </c:pt>
                <c:pt idx="247">
                  <c:v>-0.2589999999999999</c:v>
                </c:pt>
                <c:pt idx="248">
                  <c:v>-0.12799999999999989</c:v>
                </c:pt>
                <c:pt idx="249">
                  <c:v>-0.17199999999999993</c:v>
                </c:pt>
                <c:pt idx="250">
                  <c:v>-0.22999999999999998</c:v>
                </c:pt>
                <c:pt idx="251">
                  <c:v>-0.35600000000000032</c:v>
                </c:pt>
                <c:pt idx="252">
                  <c:v>-0.35099999999999998</c:v>
                </c:pt>
                <c:pt idx="253">
                  <c:v>-0.375</c:v>
                </c:pt>
                <c:pt idx="254">
                  <c:v>-0.37100000000000022</c:v>
                </c:pt>
                <c:pt idx="255">
                  <c:v>-0.37100000000000022</c:v>
                </c:pt>
                <c:pt idx="256">
                  <c:v>-0.37900000000000023</c:v>
                </c:pt>
                <c:pt idx="257">
                  <c:v>-0.42600000000000038</c:v>
                </c:pt>
                <c:pt idx="258">
                  <c:v>-0.26100000000000012</c:v>
                </c:pt>
                <c:pt idx="259">
                  <c:v>-0.29200000000000004</c:v>
                </c:pt>
                <c:pt idx="260">
                  <c:v>-0.2390000000000001</c:v>
                </c:pt>
                <c:pt idx="261">
                  <c:v>-0.41400000000000037</c:v>
                </c:pt>
                <c:pt idx="262">
                  <c:v>-0.40000000000000036</c:v>
                </c:pt>
                <c:pt idx="263">
                  <c:v>-0.4460000000000004</c:v>
                </c:pt>
                <c:pt idx="264">
                  <c:v>-0.45100000000000029</c:v>
                </c:pt>
                <c:pt idx="265">
                  <c:v>-0.38600000000000012</c:v>
                </c:pt>
                <c:pt idx="266">
                  <c:v>-0.37900000000000023</c:v>
                </c:pt>
                <c:pt idx="267">
                  <c:v>-0.43500000000000028</c:v>
                </c:pt>
                <c:pt idx="268">
                  <c:v>-0.44799999999999995</c:v>
                </c:pt>
                <c:pt idx="269">
                  <c:v>-0.52800000000000002</c:v>
                </c:pt>
                <c:pt idx="270">
                  <c:v>-0.42100000000000026</c:v>
                </c:pt>
                <c:pt idx="271">
                  <c:v>-0.38100000000000001</c:v>
                </c:pt>
                <c:pt idx="272">
                  <c:v>-0.57000000000000006</c:v>
                </c:pt>
                <c:pt idx="273">
                  <c:v>-0.57300000000000018</c:v>
                </c:pt>
                <c:pt idx="274">
                  <c:v>-0.57700000000000018</c:v>
                </c:pt>
                <c:pt idx="275">
                  <c:v>-0.55000000000000004</c:v>
                </c:pt>
                <c:pt idx="276">
                  <c:v>-0.47499999999999987</c:v>
                </c:pt>
                <c:pt idx="277">
                  <c:v>-0.504</c:v>
                </c:pt>
                <c:pt idx="278">
                  <c:v>-0.56099999999999994</c:v>
                </c:pt>
                <c:pt idx="279">
                  <c:v>-0.61299999999999999</c:v>
                </c:pt>
                <c:pt idx="280">
                  <c:v>-0.65399999999999991</c:v>
                </c:pt>
                <c:pt idx="281">
                  <c:v>-0.68900000000000006</c:v>
                </c:pt>
                <c:pt idx="282">
                  <c:v>-0.623</c:v>
                </c:pt>
                <c:pt idx="283">
                  <c:v>-0.6120000000000001</c:v>
                </c:pt>
                <c:pt idx="284">
                  <c:v>-0.57300000000000018</c:v>
                </c:pt>
                <c:pt idx="285">
                  <c:v>-0.30400000000000027</c:v>
                </c:pt>
                <c:pt idx="286">
                  <c:v>-0.30600000000000005</c:v>
                </c:pt>
                <c:pt idx="287">
                  <c:v>-0.23299999999999987</c:v>
                </c:pt>
                <c:pt idx="288">
                  <c:v>-0.45000000000000018</c:v>
                </c:pt>
                <c:pt idx="289">
                  <c:v>-0.51600000000000001</c:v>
                </c:pt>
                <c:pt idx="290">
                  <c:v>-0.49700000000000011</c:v>
                </c:pt>
                <c:pt idx="291">
                  <c:v>-0.30999999999999983</c:v>
                </c:pt>
                <c:pt idx="292">
                  <c:v>-0.47699999999999987</c:v>
                </c:pt>
                <c:pt idx="293">
                  <c:v>-0.46500000000000008</c:v>
                </c:pt>
                <c:pt idx="294">
                  <c:v>-0.47100000000000009</c:v>
                </c:pt>
                <c:pt idx="295">
                  <c:v>-0.29399999999999982</c:v>
                </c:pt>
                <c:pt idx="296">
                  <c:v>-0.29000000000000004</c:v>
                </c:pt>
                <c:pt idx="297">
                  <c:v>-0.47099999999999986</c:v>
                </c:pt>
                <c:pt idx="298">
                  <c:v>-0.4910000000000001</c:v>
                </c:pt>
                <c:pt idx="299">
                  <c:v>-0.47099999999999986</c:v>
                </c:pt>
                <c:pt idx="300">
                  <c:v>-0.37099999999999977</c:v>
                </c:pt>
                <c:pt idx="301">
                  <c:v>-0.38000000000000034</c:v>
                </c:pt>
                <c:pt idx="302">
                  <c:v>-0.37600000000000033</c:v>
                </c:pt>
                <c:pt idx="303">
                  <c:v>-0.45300000000000007</c:v>
                </c:pt>
                <c:pt idx="304">
                  <c:v>-0.49400000000000022</c:v>
                </c:pt>
                <c:pt idx="305">
                  <c:v>-0.33700000000000019</c:v>
                </c:pt>
                <c:pt idx="306">
                  <c:v>-0.35600000000000009</c:v>
                </c:pt>
                <c:pt idx="307">
                  <c:v>-0.34800000000000031</c:v>
                </c:pt>
                <c:pt idx="308">
                  <c:v>-0.49500000000000033</c:v>
                </c:pt>
                <c:pt idx="309">
                  <c:v>-0.4890000000000001</c:v>
                </c:pt>
                <c:pt idx="310">
                  <c:v>-0.373</c:v>
                </c:pt>
                <c:pt idx="311">
                  <c:v>-0.34099999999999997</c:v>
                </c:pt>
                <c:pt idx="312">
                  <c:v>-0.25700000000000012</c:v>
                </c:pt>
                <c:pt idx="313">
                  <c:v>-0.3550000000000002</c:v>
                </c:pt>
                <c:pt idx="314">
                  <c:v>-0.15200000000000014</c:v>
                </c:pt>
                <c:pt idx="315">
                  <c:v>-0.29000000000000004</c:v>
                </c:pt>
                <c:pt idx="316">
                  <c:v>-0.25500000000000034</c:v>
                </c:pt>
                <c:pt idx="317">
                  <c:v>-0.15000000000000036</c:v>
                </c:pt>
                <c:pt idx="318">
                  <c:v>-0.22500000000000009</c:v>
                </c:pt>
                <c:pt idx="319">
                  <c:v>-0.39400000000000013</c:v>
                </c:pt>
                <c:pt idx="320">
                  <c:v>-0.22300000000000031</c:v>
                </c:pt>
                <c:pt idx="321">
                  <c:v>-0.24600000000000022</c:v>
                </c:pt>
                <c:pt idx="322">
                  <c:v>-0.43100000000000005</c:v>
                </c:pt>
                <c:pt idx="323">
                  <c:v>-0.31800000000000028</c:v>
                </c:pt>
                <c:pt idx="324">
                  <c:v>-0.4670000000000003</c:v>
                </c:pt>
                <c:pt idx="325">
                  <c:v>-0.48100000000000032</c:v>
                </c:pt>
                <c:pt idx="326">
                  <c:v>-0.48300000000000032</c:v>
                </c:pt>
                <c:pt idx="327">
                  <c:v>-0.50100000000000033</c:v>
                </c:pt>
                <c:pt idx="328">
                  <c:v>-0.54600000000000004</c:v>
                </c:pt>
                <c:pt idx="329">
                  <c:v>-0.54600000000000004</c:v>
                </c:pt>
                <c:pt idx="330">
                  <c:v>-0.54600000000000004</c:v>
                </c:pt>
                <c:pt idx="331">
                  <c:v>-0.61500000000000021</c:v>
                </c:pt>
                <c:pt idx="332">
                  <c:v>-0.58800000000000008</c:v>
                </c:pt>
                <c:pt idx="333">
                  <c:v>-0.6080000000000001</c:v>
                </c:pt>
                <c:pt idx="334">
                  <c:v>-0.62500000000000022</c:v>
                </c:pt>
                <c:pt idx="335">
                  <c:v>-0.63700000000000023</c:v>
                </c:pt>
                <c:pt idx="336">
                  <c:v>-0.46900000000000008</c:v>
                </c:pt>
                <c:pt idx="337">
                  <c:v>-0.48800000000000021</c:v>
                </c:pt>
                <c:pt idx="338">
                  <c:v>-0.50700000000000034</c:v>
                </c:pt>
                <c:pt idx="339">
                  <c:v>-0.65100000000000025</c:v>
                </c:pt>
                <c:pt idx="340">
                  <c:v>-0.68400000000000016</c:v>
                </c:pt>
                <c:pt idx="341">
                  <c:v>-0.50000000000000022</c:v>
                </c:pt>
                <c:pt idx="342">
                  <c:v>-0.60000000000000031</c:v>
                </c:pt>
                <c:pt idx="343">
                  <c:v>-0.66100000000000003</c:v>
                </c:pt>
                <c:pt idx="344">
                  <c:v>-0.51400000000000001</c:v>
                </c:pt>
                <c:pt idx="345">
                  <c:v>-0.53699999999999992</c:v>
                </c:pt>
                <c:pt idx="346">
                  <c:v>-0.51600000000000001</c:v>
                </c:pt>
                <c:pt idx="347">
                  <c:v>-0.56800000000000028</c:v>
                </c:pt>
                <c:pt idx="348">
                  <c:v>-0.58000000000000029</c:v>
                </c:pt>
                <c:pt idx="349">
                  <c:v>-0.60699999999999998</c:v>
                </c:pt>
                <c:pt idx="350">
                  <c:v>-0.621</c:v>
                </c:pt>
                <c:pt idx="351">
                  <c:v>-0.63600000000000012</c:v>
                </c:pt>
                <c:pt idx="352">
                  <c:v>-0.79</c:v>
                </c:pt>
                <c:pt idx="353">
                  <c:v>-0.78099999999999992</c:v>
                </c:pt>
                <c:pt idx="354">
                  <c:v>-0.79400000000000004</c:v>
                </c:pt>
                <c:pt idx="355">
                  <c:v>-0.69</c:v>
                </c:pt>
                <c:pt idx="356">
                  <c:v>-0.65900000000000025</c:v>
                </c:pt>
                <c:pt idx="357">
                  <c:v>-0.66000000000000014</c:v>
                </c:pt>
                <c:pt idx="358">
                  <c:v>-0.70500000000000029</c:v>
                </c:pt>
                <c:pt idx="359">
                  <c:v>-0.7110000000000003</c:v>
                </c:pt>
                <c:pt idx="360">
                  <c:v>-0.62300000000000022</c:v>
                </c:pt>
                <c:pt idx="361">
                  <c:v>-0.59800000000000009</c:v>
                </c:pt>
                <c:pt idx="362">
                  <c:v>-0.63800000000000012</c:v>
                </c:pt>
                <c:pt idx="363">
                  <c:v>-0.61699999999999999</c:v>
                </c:pt>
                <c:pt idx="364">
                  <c:v>-0.623</c:v>
                </c:pt>
                <c:pt idx="365">
                  <c:v>-0.63500000000000001</c:v>
                </c:pt>
                <c:pt idx="366">
                  <c:v>-0.63500000000000001</c:v>
                </c:pt>
                <c:pt idx="367">
                  <c:v>-0.79400000000000004</c:v>
                </c:pt>
                <c:pt idx="368">
                  <c:v>-0.81600000000000006</c:v>
                </c:pt>
                <c:pt idx="369">
                  <c:v>-0.69900000000000007</c:v>
                </c:pt>
                <c:pt idx="370">
                  <c:v>-0.47500000000000009</c:v>
                </c:pt>
                <c:pt idx="371">
                  <c:v>-0.4870000000000001</c:v>
                </c:pt>
                <c:pt idx="372">
                  <c:v>-0.83000000000000029</c:v>
                </c:pt>
                <c:pt idx="373">
                  <c:v>-0.53900000000000015</c:v>
                </c:pt>
                <c:pt idx="374">
                  <c:v>-0.58499999999999996</c:v>
                </c:pt>
                <c:pt idx="375">
                  <c:v>-0.61900000000000022</c:v>
                </c:pt>
                <c:pt idx="376">
                  <c:v>-0.50800000000000001</c:v>
                </c:pt>
                <c:pt idx="377">
                  <c:v>-0.44000000000000017</c:v>
                </c:pt>
                <c:pt idx="378">
                  <c:v>-0.49600000000000022</c:v>
                </c:pt>
                <c:pt idx="379">
                  <c:v>-0.52600000000000025</c:v>
                </c:pt>
                <c:pt idx="380">
                  <c:v>-0.57899999999999996</c:v>
                </c:pt>
                <c:pt idx="381">
                  <c:v>-0.52200000000000024</c:v>
                </c:pt>
                <c:pt idx="382">
                  <c:v>-0.40400000000000014</c:v>
                </c:pt>
                <c:pt idx="383">
                  <c:v>-0.43000000000000016</c:v>
                </c:pt>
                <c:pt idx="384">
                  <c:v>-0.39000000000000012</c:v>
                </c:pt>
                <c:pt idx="385">
                  <c:v>-0.45200000000000018</c:v>
                </c:pt>
                <c:pt idx="386">
                  <c:v>-0.35200000000000009</c:v>
                </c:pt>
                <c:pt idx="387">
                  <c:v>-0.33200000000000007</c:v>
                </c:pt>
                <c:pt idx="388">
                  <c:v>-0.36099999999999999</c:v>
                </c:pt>
                <c:pt idx="389">
                  <c:v>-0.31000000000000005</c:v>
                </c:pt>
                <c:pt idx="390">
                  <c:v>-0.26800000000000002</c:v>
                </c:pt>
                <c:pt idx="391">
                  <c:v>-0.3640000000000001</c:v>
                </c:pt>
                <c:pt idx="392">
                  <c:v>-0.46800000000000019</c:v>
                </c:pt>
                <c:pt idx="393">
                  <c:v>-0.49900000000000011</c:v>
                </c:pt>
                <c:pt idx="394">
                  <c:v>-0.54100000000000015</c:v>
                </c:pt>
                <c:pt idx="395">
                  <c:v>-0.52899999999999991</c:v>
                </c:pt>
                <c:pt idx="396">
                  <c:v>-0.55000000000000004</c:v>
                </c:pt>
                <c:pt idx="397">
                  <c:v>-0.63000000000000012</c:v>
                </c:pt>
                <c:pt idx="398">
                  <c:v>-0.64000000000000012</c:v>
                </c:pt>
                <c:pt idx="399">
                  <c:v>-0.65200000000000014</c:v>
                </c:pt>
                <c:pt idx="400">
                  <c:v>-0.68500000000000005</c:v>
                </c:pt>
                <c:pt idx="401">
                  <c:v>-0.68200000000000016</c:v>
                </c:pt>
                <c:pt idx="402">
                  <c:v>-0.60499999999999998</c:v>
                </c:pt>
                <c:pt idx="403">
                  <c:v>-0.58899999999999997</c:v>
                </c:pt>
                <c:pt idx="404">
                  <c:v>-0.75600000000000001</c:v>
                </c:pt>
                <c:pt idx="405">
                  <c:v>-0.74900000000000011</c:v>
                </c:pt>
                <c:pt idx="406">
                  <c:v>-0.58400000000000007</c:v>
                </c:pt>
                <c:pt idx="407">
                  <c:v>-0.65900000000000003</c:v>
                </c:pt>
                <c:pt idx="408">
                  <c:v>-0.627</c:v>
                </c:pt>
                <c:pt idx="409">
                  <c:v>-0.57200000000000006</c:v>
                </c:pt>
                <c:pt idx="410">
                  <c:v>-0.58900000000000019</c:v>
                </c:pt>
                <c:pt idx="411">
                  <c:v>-0.67700000000000005</c:v>
                </c:pt>
                <c:pt idx="412">
                  <c:v>-0.68900000000000028</c:v>
                </c:pt>
                <c:pt idx="413">
                  <c:v>-0.77699999999999991</c:v>
                </c:pt>
                <c:pt idx="414">
                  <c:v>-0.68900000000000028</c:v>
                </c:pt>
                <c:pt idx="415">
                  <c:v>-0.68500000000000028</c:v>
                </c:pt>
                <c:pt idx="416">
                  <c:v>-0.64500000000000002</c:v>
                </c:pt>
                <c:pt idx="417">
                  <c:v>-0.69300000000000006</c:v>
                </c:pt>
                <c:pt idx="418">
                  <c:v>-0.71400000000000019</c:v>
                </c:pt>
                <c:pt idx="419">
                  <c:v>-0.75900000000000012</c:v>
                </c:pt>
                <c:pt idx="420">
                  <c:v>-0.72900000000000009</c:v>
                </c:pt>
                <c:pt idx="421">
                  <c:v>-0.68900000000000006</c:v>
                </c:pt>
                <c:pt idx="422">
                  <c:v>-0.60899999999999999</c:v>
                </c:pt>
                <c:pt idx="423">
                  <c:v>-0.62600000000000011</c:v>
                </c:pt>
                <c:pt idx="424">
                  <c:v>-0.625</c:v>
                </c:pt>
                <c:pt idx="425">
                  <c:v>-0.61400000000000032</c:v>
                </c:pt>
                <c:pt idx="426">
                  <c:v>-0.62200000000000033</c:v>
                </c:pt>
                <c:pt idx="427">
                  <c:v>-0.63400000000000012</c:v>
                </c:pt>
                <c:pt idx="428">
                  <c:v>-0.7200000000000002</c:v>
                </c:pt>
                <c:pt idx="429">
                  <c:v>-0.74500000000000033</c:v>
                </c:pt>
                <c:pt idx="430">
                  <c:v>-0.68700000000000006</c:v>
                </c:pt>
                <c:pt idx="431">
                  <c:v>-0.73199999999999998</c:v>
                </c:pt>
                <c:pt idx="432">
                  <c:v>-0.75</c:v>
                </c:pt>
                <c:pt idx="433">
                  <c:v>-0.77200000000000002</c:v>
                </c:pt>
                <c:pt idx="434">
                  <c:v>-0.75800000000000023</c:v>
                </c:pt>
                <c:pt idx="435">
                  <c:v>-0.79300000000000037</c:v>
                </c:pt>
                <c:pt idx="436">
                  <c:v>-0.78</c:v>
                </c:pt>
                <c:pt idx="437">
                  <c:v>-0.76900000000000035</c:v>
                </c:pt>
                <c:pt idx="438">
                  <c:v>-0.69200000000000039</c:v>
                </c:pt>
                <c:pt idx="439">
                  <c:v>-0.68599999999999994</c:v>
                </c:pt>
                <c:pt idx="440">
                  <c:v>-0.69699999999999984</c:v>
                </c:pt>
                <c:pt idx="441">
                  <c:v>-0.70599999999999996</c:v>
                </c:pt>
                <c:pt idx="442">
                  <c:v>-0.59600000000000031</c:v>
                </c:pt>
                <c:pt idx="443">
                  <c:v>-0.62800000000000011</c:v>
                </c:pt>
                <c:pt idx="444">
                  <c:v>-0.57599999999999985</c:v>
                </c:pt>
                <c:pt idx="445">
                  <c:v>-0.57999999999999985</c:v>
                </c:pt>
                <c:pt idx="446">
                  <c:v>-0.59899999999999998</c:v>
                </c:pt>
                <c:pt idx="447">
                  <c:v>-0.6449999999999998</c:v>
                </c:pt>
                <c:pt idx="448">
                  <c:v>-0.63600000000000034</c:v>
                </c:pt>
                <c:pt idx="449">
                  <c:v>-0.62200000000000033</c:v>
                </c:pt>
                <c:pt idx="450">
                  <c:v>-0.64800000000000013</c:v>
                </c:pt>
                <c:pt idx="451">
                  <c:v>-0.6180000000000001</c:v>
                </c:pt>
                <c:pt idx="452">
                  <c:v>-0.66600000000000015</c:v>
                </c:pt>
                <c:pt idx="453">
                  <c:v>-0.68300000000000027</c:v>
                </c:pt>
                <c:pt idx="454">
                  <c:v>-0.75500000000000012</c:v>
                </c:pt>
                <c:pt idx="455">
                  <c:v>-0.69700000000000006</c:v>
                </c:pt>
                <c:pt idx="456">
                  <c:v>-0.69200000000000017</c:v>
                </c:pt>
                <c:pt idx="457">
                  <c:v>-0.60000000000000009</c:v>
                </c:pt>
                <c:pt idx="458">
                  <c:v>-0.72100000000000031</c:v>
                </c:pt>
                <c:pt idx="459">
                  <c:v>-0.65400000000000014</c:v>
                </c:pt>
                <c:pt idx="460">
                  <c:v>-0.69200000000000039</c:v>
                </c:pt>
                <c:pt idx="461">
                  <c:v>-0.56600000000000028</c:v>
                </c:pt>
                <c:pt idx="462">
                  <c:v>-0.56300000000000017</c:v>
                </c:pt>
                <c:pt idx="463">
                  <c:v>-0.66900000000000004</c:v>
                </c:pt>
                <c:pt idx="464">
                  <c:v>-0.69100000000000006</c:v>
                </c:pt>
                <c:pt idx="465">
                  <c:v>-0.66900000000000004</c:v>
                </c:pt>
                <c:pt idx="466">
                  <c:v>-0.59400000000000008</c:v>
                </c:pt>
                <c:pt idx="467">
                  <c:v>-0.52</c:v>
                </c:pt>
                <c:pt idx="468">
                  <c:v>-0.51900000000000035</c:v>
                </c:pt>
                <c:pt idx="469">
                  <c:v>-0.54500000000000037</c:v>
                </c:pt>
                <c:pt idx="470">
                  <c:v>-0.41400000000000015</c:v>
                </c:pt>
                <c:pt idx="471">
                  <c:v>-0.54400000000000026</c:v>
                </c:pt>
                <c:pt idx="472">
                  <c:v>-0.56400000000000028</c:v>
                </c:pt>
                <c:pt idx="473">
                  <c:v>-0.43600000000000017</c:v>
                </c:pt>
                <c:pt idx="474">
                  <c:v>-0.58800000000000008</c:v>
                </c:pt>
                <c:pt idx="475">
                  <c:v>-0.53600000000000025</c:v>
                </c:pt>
                <c:pt idx="476">
                  <c:v>-0.64300000000000002</c:v>
                </c:pt>
                <c:pt idx="477">
                  <c:v>-0.53600000000000025</c:v>
                </c:pt>
                <c:pt idx="478">
                  <c:v>-0.54000000000000026</c:v>
                </c:pt>
                <c:pt idx="479">
                  <c:v>-0.66900000000000004</c:v>
                </c:pt>
                <c:pt idx="480">
                  <c:v>-0.68100000000000027</c:v>
                </c:pt>
                <c:pt idx="481">
                  <c:v>-0.66500000000000004</c:v>
                </c:pt>
                <c:pt idx="482">
                  <c:v>-0.72100000000000031</c:v>
                </c:pt>
                <c:pt idx="483">
                  <c:v>-0.71100000000000008</c:v>
                </c:pt>
                <c:pt idx="484">
                  <c:v>-0.72</c:v>
                </c:pt>
                <c:pt idx="485">
                  <c:v>-0.71500000000000008</c:v>
                </c:pt>
                <c:pt idx="486">
                  <c:v>-0.7090000000000003</c:v>
                </c:pt>
                <c:pt idx="487">
                  <c:v>-0.70500000000000029</c:v>
                </c:pt>
                <c:pt idx="488">
                  <c:v>-0.7280000000000002</c:v>
                </c:pt>
                <c:pt idx="489">
                  <c:v>-0.74500000000000011</c:v>
                </c:pt>
                <c:pt idx="490">
                  <c:v>-0.74399999999999999</c:v>
                </c:pt>
                <c:pt idx="491">
                  <c:v>-0.71599999999999997</c:v>
                </c:pt>
                <c:pt idx="492">
                  <c:v>-0.57599999999999985</c:v>
                </c:pt>
                <c:pt idx="493">
                  <c:v>-0.67500000000000027</c:v>
                </c:pt>
                <c:pt idx="494">
                  <c:v>-0.68799999999999994</c:v>
                </c:pt>
                <c:pt idx="495">
                  <c:v>-0.69000000000000017</c:v>
                </c:pt>
                <c:pt idx="496">
                  <c:v>-0.65300000000000025</c:v>
                </c:pt>
                <c:pt idx="497">
                  <c:v>-0.74</c:v>
                </c:pt>
                <c:pt idx="498">
                  <c:v>-0.69599999999999995</c:v>
                </c:pt>
                <c:pt idx="499">
                  <c:v>-0.70199999999999996</c:v>
                </c:pt>
                <c:pt idx="500">
                  <c:v>-0.64500000000000024</c:v>
                </c:pt>
                <c:pt idx="501">
                  <c:v>-0.65900000000000003</c:v>
                </c:pt>
                <c:pt idx="502">
                  <c:v>-0.70599999999999996</c:v>
                </c:pt>
                <c:pt idx="503">
                  <c:v>-0.62600000000000011</c:v>
                </c:pt>
                <c:pt idx="504">
                  <c:v>-0.74299999999999988</c:v>
                </c:pt>
                <c:pt idx="505">
                  <c:v>-0.73099999999999987</c:v>
                </c:pt>
                <c:pt idx="506">
                  <c:v>-0.70800000000000018</c:v>
                </c:pt>
                <c:pt idx="507">
                  <c:v>-0.70100000000000007</c:v>
                </c:pt>
                <c:pt idx="508">
                  <c:v>-0.58400000000000007</c:v>
                </c:pt>
                <c:pt idx="509">
                  <c:v>-0.67510000000000026</c:v>
                </c:pt>
                <c:pt idx="510">
                  <c:v>-0.53980000000000006</c:v>
                </c:pt>
                <c:pt idx="511">
                  <c:v>-0.51200000000000001</c:v>
                </c:pt>
                <c:pt idx="512">
                  <c:v>-0.62360000000000015</c:v>
                </c:pt>
                <c:pt idx="513">
                  <c:v>-0.65360000000000018</c:v>
                </c:pt>
                <c:pt idx="514">
                  <c:v>-0.67910000000000026</c:v>
                </c:pt>
                <c:pt idx="515">
                  <c:v>-0.68800000000000017</c:v>
                </c:pt>
                <c:pt idx="516">
                  <c:v>-0.68790000000000018</c:v>
                </c:pt>
                <c:pt idx="517">
                  <c:v>-0.68790000000000018</c:v>
                </c:pt>
                <c:pt idx="518">
                  <c:v>-0.59780000000000011</c:v>
                </c:pt>
                <c:pt idx="519">
                  <c:v>-0.63430000000000009</c:v>
                </c:pt>
                <c:pt idx="520">
                  <c:v>-0.64060000000000006</c:v>
                </c:pt>
                <c:pt idx="521">
                  <c:v>-0.63190000000000013</c:v>
                </c:pt>
                <c:pt idx="522">
                  <c:v>-0.65280000000000027</c:v>
                </c:pt>
                <c:pt idx="523">
                  <c:v>-0.63939999999999997</c:v>
                </c:pt>
                <c:pt idx="524">
                  <c:v>-0.60220000000000007</c:v>
                </c:pt>
                <c:pt idx="525">
                  <c:v>-0.6201000000000001</c:v>
                </c:pt>
                <c:pt idx="526">
                  <c:v>-0.52370000000000005</c:v>
                </c:pt>
                <c:pt idx="527">
                  <c:v>-0.64280000000000004</c:v>
                </c:pt>
                <c:pt idx="528">
                  <c:v>-0.58440000000000003</c:v>
                </c:pt>
                <c:pt idx="529">
                  <c:v>-0.55380000000000029</c:v>
                </c:pt>
                <c:pt idx="530">
                  <c:v>-0.55860000000000021</c:v>
                </c:pt>
                <c:pt idx="531">
                  <c:v>-0.58230000000000004</c:v>
                </c:pt>
                <c:pt idx="532">
                  <c:v>-0.60370000000000013</c:v>
                </c:pt>
                <c:pt idx="533">
                  <c:v>-0.54640000000000022</c:v>
                </c:pt>
                <c:pt idx="534">
                  <c:v>-0.5858000000000001</c:v>
                </c:pt>
                <c:pt idx="535">
                  <c:v>-0.57440000000000002</c:v>
                </c:pt>
                <c:pt idx="536">
                  <c:v>-0.57339999999999991</c:v>
                </c:pt>
                <c:pt idx="537">
                  <c:v>-0.60709999999999997</c:v>
                </c:pt>
                <c:pt idx="538">
                  <c:v>-0.59489999999999998</c:v>
                </c:pt>
                <c:pt idx="539">
                  <c:v>-0.52370000000000028</c:v>
                </c:pt>
                <c:pt idx="540">
                  <c:v>-0.49590000000000023</c:v>
                </c:pt>
                <c:pt idx="541">
                  <c:v>-0.50019999999999998</c:v>
                </c:pt>
                <c:pt idx="542">
                  <c:v>-0.46470000000000011</c:v>
                </c:pt>
                <c:pt idx="543">
                  <c:v>-0.49340000000000028</c:v>
                </c:pt>
                <c:pt idx="544">
                  <c:v>-0.46490000000000009</c:v>
                </c:pt>
                <c:pt idx="545">
                  <c:v>-0.50790000000000024</c:v>
                </c:pt>
                <c:pt idx="546">
                  <c:v>-0.50470000000000015</c:v>
                </c:pt>
                <c:pt idx="547">
                  <c:v>-0.53100000000000014</c:v>
                </c:pt>
                <c:pt idx="548">
                  <c:v>-0.54530000000000034</c:v>
                </c:pt>
                <c:pt idx="549">
                  <c:v>-0.56390000000000029</c:v>
                </c:pt>
                <c:pt idx="550">
                  <c:v>-0.56060000000000021</c:v>
                </c:pt>
                <c:pt idx="551">
                  <c:v>-0.52970000000000006</c:v>
                </c:pt>
                <c:pt idx="552">
                  <c:v>-0.48080000000000012</c:v>
                </c:pt>
                <c:pt idx="553">
                  <c:v>-0.5114000000000003</c:v>
                </c:pt>
                <c:pt idx="554">
                  <c:v>-0.50140000000000007</c:v>
                </c:pt>
                <c:pt idx="555">
                  <c:v>-0.38680000000000025</c:v>
                </c:pt>
                <c:pt idx="556">
                  <c:v>-0.51110000000000033</c:v>
                </c:pt>
                <c:pt idx="557">
                  <c:v>-0.47930000000000006</c:v>
                </c:pt>
                <c:pt idx="558">
                  <c:v>-0.53289999999999993</c:v>
                </c:pt>
                <c:pt idx="559">
                  <c:v>-0.54710000000000014</c:v>
                </c:pt>
                <c:pt idx="560">
                  <c:v>-0.56200000000000028</c:v>
                </c:pt>
                <c:pt idx="561">
                  <c:v>-0.62500000000000022</c:v>
                </c:pt>
                <c:pt idx="562">
                  <c:v>-0.6177999999999999</c:v>
                </c:pt>
                <c:pt idx="563">
                  <c:v>-0.64799999999999991</c:v>
                </c:pt>
                <c:pt idx="564">
                  <c:v>-0.52270000000000016</c:v>
                </c:pt>
                <c:pt idx="565">
                  <c:v>-0.64159999999999995</c:v>
                </c:pt>
                <c:pt idx="566">
                  <c:v>-0.63139999999999996</c:v>
                </c:pt>
                <c:pt idx="567">
                  <c:v>-0.64159999999999995</c:v>
                </c:pt>
                <c:pt idx="568">
                  <c:v>-0.47750000000000004</c:v>
                </c:pt>
                <c:pt idx="569">
                  <c:v>-0.57720000000000016</c:v>
                </c:pt>
                <c:pt idx="570">
                  <c:v>-0.57600000000000007</c:v>
                </c:pt>
                <c:pt idx="571">
                  <c:v>-0.60990000000000033</c:v>
                </c:pt>
                <c:pt idx="572">
                  <c:v>-0.60090000000000021</c:v>
                </c:pt>
                <c:pt idx="573">
                  <c:v>-0.46430000000000016</c:v>
                </c:pt>
                <c:pt idx="574">
                  <c:v>-0.60070000000000001</c:v>
                </c:pt>
                <c:pt idx="575">
                  <c:v>-0.65040000000000009</c:v>
                </c:pt>
                <c:pt idx="576">
                  <c:v>-0.67710000000000004</c:v>
                </c:pt>
                <c:pt idx="577">
                  <c:v>-0.66100000000000003</c:v>
                </c:pt>
                <c:pt idx="578">
                  <c:v>-0.66759999999999997</c:v>
                </c:pt>
                <c:pt idx="579">
                  <c:v>-0.67180000000000017</c:v>
                </c:pt>
                <c:pt idx="580">
                  <c:v>-0.67839999999999989</c:v>
                </c:pt>
                <c:pt idx="581">
                  <c:v>-0.68470000000000009</c:v>
                </c:pt>
                <c:pt idx="582">
                  <c:v>-0.76340000000000008</c:v>
                </c:pt>
                <c:pt idx="583">
                  <c:v>-0.63470000000000004</c:v>
                </c:pt>
                <c:pt idx="584">
                  <c:v>-0.63470000000000004</c:v>
                </c:pt>
                <c:pt idx="585">
                  <c:v>-0.62080000000000002</c:v>
                </c:pt>
                <c:pt idx="586">
                  <c:v>-0.76380000000000026</c:v>
                </c:pt>
                <c:pt idx="587">
                  <c:v>-0.79450000000000021</c:v>
                </c:pt>
                <c:pt idx="588">
                  <c:v>-0.82010000000000005</c:v>
                </c:pt>
                <c:pt idx="589">
                  <c:v>-0.86080000000000001</c:v>
                </c:pt>
                <c:pt idx="590">
                  <c:v>-0.83700000000000019</c:v>
                </c:pt>
                <c:pt idx="591">
                  <c:v>-0.79390000000000005</c:v>
                </c:pt>
                <c:pt idx="592">
                  <c:v>-0.77170000000000027</c:v>
                </c:pt>
                <c:pt idx="593">
                  <c:v>-0.75780000000000025</c:v>
                </c:pt>
                <c:pt idx="594">
                  <c:v>-0.78950000000000031</c:v>
                </c:pt>
                <c:pt idx="595">
                  <c:v>-0.79149999999999987</c:v>
                </c:pt>
                <c:pt idx="596">
                  <c:v>-0.74679999999999991</c:v>
                </c:pt>
                <c:pt idx="597">
                  <c:v>-0.74580000000000024</c:v>
                </c:pt>
                <c:pt idx="598">
                  <c:v>-0.74360000000000004</c:v>
                </c:pt>
                <c:pt idx="599">
                  <c:v>-0.70750000000000002</c:v>
                </c:pt>
                <c:pt idx="600">
                  <c:v>-0.74160000000000004</c:v>
                </c:pt>
                <c:pt idx="601">
                  <c:v>-0.77270000000000016</c:v>
                </c:pt>
                <c:pt idx="602">
                  <c:v>-0.76770000000000005</c:v>
                </c:pt>
                <c:pt idx="603">
                  <c:v>-0.79300000000000015</c:v>
                </c:pt>
                <c:pt idx="604">
                  <c:v>-0.8266</c:v>
                </c:pt>
                <c:pt idx="605">
                  <c:v>-0.82210000000000027</c:v>
                </c:pt>
                <c:pt idx="606">
                  <c:v>-0.80289999999999995</c:v>
                </c:pt>
                <c:pt idx="607">
                  <c:v>-0.79010000000000002</c:v>
                </c:pt>
                <c:pt idx="608">
                  <c:v>-0.80390000000000006</c:v>
                </c:pt>
                <c:pt idx="609">
                  <c:v>-0.77070000000000016</c:v>
                </c:pt>
                <c:pt idx="610">
                  <c:v>-0.74720000000000009</c:v>
                </c:pt>
                <c:pt idx="611">
                  <c:v>-0.69310000000000005</c:v>
                </c:pt>
                <c:pt idx="612">
                  <c:v>-0.71160000000000023</c:v>
                </c:pt>
                <c:pt idx="613">
                  <c:v>-0.59240000000000004</c:v>
                </c:pt>
                <c:pt idx="614">
                  <c:v>-0.50459999999999994</c:v>
                </c:pt>
                <c:pt idx="615">
                  <c:v>-0.62680000000000025</c:v>
                </c:pt>
                <c:pt idx="616">
                  <c:v>-0.48160000000000003</c:v>
                </c:pt>
                <c:pt idx="617">
                  <c:v>-0.57840000000000003</c:v>
                </c:pt>
                <c:pt idx="618">
                  <c:v>-0.50700000000000012</c:v>
                </c:pt>
                <c:pt idx="619">
                  <c:v>-0.5253000000000001</c:v>
                </c:pt>
                <c:pt idx="620">
                  <c:v>-0.47280000000000011</c:v>
                </c:pt>
                <c:pt idx="621">
                  <c:v>-0.59200000000000008</c:v>
                </c:pt>
                <c:pt idx="622">
                  <c:v>-0.60090000000000021</c:v>
                </c:pt>
                <c:pt idx="623">
                  <c:v>-0.58770000000000011</c:v>
                </c:pt>
                <c:pt idx="624">
                  <c:v>-0.55759999999999987</c:v>
                </c:pt>
                <c:pt idx="625">
                  <c:v>-0.41220000000000012</c:v>
                </c:pt>
                <c:pt idx="626">
                  <c:v>-0.54179999999999984</c:v>
                </c:pt>
                <c:pt idx="627">
                  <c:v>-0.50849999999999995</c:v>
                </c:pt>
                <c:pt idx="628">
                  <c:v>-0.51139999999999985</c:v>
                </c:pt>
                <c:pt idx="629">
                  <c:v>-0.51880000000000015</c:v>
                </c:pt>
                <c:pt idx="630">
                  <c:v>-0.46409999999999996</c:v>
                </c:pt>
                <c:pt idx="631">
                  <c:v>-0.4588000000000001</c:v>
                </c:pt>
                <c:pt idx="632">
                  <c:v>-0.48830000000000018</c:v>
                </c:pt>
                <c:pt idx="633">
                  <c:v>-0.45200000000000018</c:v>
                </c:pt>
                <c:pt idx="634">
                  <c:v>-0.41210000000000013</c:v>
                </c:pt>
                <c:pt idx="635">
                  <c:v>-0.26550000000000007</c:v>
                </c:pt>
                <c:pt idx="636">
                  <c:v>-0.34360000000000013</c:v>
                </c:pt>
                <c:pt idx="637">
                  <c:v>-0.33240000000000003</c:v>
                </c:pt>
                <c:pt idx="638">
                  <c:v>-0.35870000000000002</c:v>
                </c:pt>
                <c:pt idx="639">
                  <c:v>-0.38939999999999997</c:v>
                </c:pt>
                <c:pt idx="640">
                  <c:v>-0.27160000000000006</c:v>
                </c:pt>
                <c:pt idx="641">
                  <c:v>-0.36540000000000017</c:v>
                </c:pt>
                <c:pt idx="642">
                  <c:v>-0.25859999999999994</c:v>
                </c:pt>
                <c:pt idx="643">
                  <c:v>-0.25890000000000013</c:v>
                </c:pt>
                <c:pt idx="644">
                  <c:v>-0.18640000000000012</c:v>
                </c:pt>
                <c:pt idx="645">
                  <c:v>-7.1600000000000108E-2</c:v>
                </c:pt>
                <c:pt idx="646">
                  <c:v>-0.10970000000000013</c:v>
                </c:pt>
                <c:pt idx="647">
                  <c:v>-1.330000000000009E-2</c:v>
                </c:pt>
                <c:pt idx="648">
                  <c:v>-0.17700000000000005</c:v>
                </c:pt>
                <c:pt idx="649">
                  <c:v>-0.18359999999999999</c:v>
                </c:pt>
                <c:pt idx="650">
                  <c:v>-0.25380000000000003</c:v>
                </c:pt>
                <c:pt idx="651">
                  <c:v>-0.3116000000000001</c:v>
                </c:pt>
                <c:pt idx="652">
                  <c:v>-0.36739999999999995</c:v>
                </c:pt>
                <c:pt idx="653">
                  <c:v>-0.36060000000000003</c:v>
                </c:pt>
                <c:pt idx="654">
                  <c:v>-0.35020000000000029</c:v>
                </c:pt>
                <c:pt idx="655">
                  <c:v>-0.36349999999999993</c:v>
                </c:pt>
                <c:pt idx="656">
                  <c:v>-0.34150000000000014</c:v>
                </c:pt>
                <c:pt idx="657">
                  <c:v>-0.3349000000000002</c:v>
                </c:pt>
                <c:pt idx="658">
                  <c:v>-0.36280000000000023</c:v>
                </c:pt>
                <c:pt idx="659">
                  <c:v>-0.4084000000000001</c:v>
                </c:pt>
                <c:pt idx="660">
                  <c:v>-0.40050000000000008</c:v>
                </c:pt>
                <c:pt idx="661">
                  <c:v>-0.41490000000000005</c:v>
                </c:pt>
                <c:pt idx="662">
                  <c:v>-0.45310000000000006</c:v>
                </c:pt>
                <c:pt idx="663">
                  <c:v>-0.4426000000000001</c:v>
                </c:pt>
                <c:pt idx="664">
                  <c:v>-0.3237000000000001</c:v>
                </c:pt>
                <c:pt idx="665">
                  <c:v>-0.32030000000000003</c:v>
                </c:pt>
                <c:pt idx="666">
                  <c:v>-0.40930000000000022</c:v>
                </c:pt>
                <c:pt idx="667">
                  <c:v>-0.33570000000000011</c:v>
                </c:pt>
                <c:pt idx="668">
                  <c:v>-0.26850000000000018</c:v>
                </c:pt>
                <c:pt idx="669">
                  <c:v>-0.27490000000000014</c:v>
                </c:pt>
                <c:pt idx="670">
                  <c:v>-0.26160000000000005</c:v>
                </c:pt>
                <c:pt idx="671">
                  <c:v>-0.26170000000000004</c:v>
                </c:pt>
                <c:pt idx="672">
                  <c:v>-0.27290000000000014</c:v>
                </c:pt>
                <c:pt idx="673">
                  <c:v>-0.30300000000000016</c:v>
                </c:pt>
                <c:pt idx="674">
                  <c:v>-0.31720000000000015</c:v>
                </c:pt>
                <c:pt idx="675">
                  <c:v>-0.29150000000000009</c:v>
                </c:pt>
                <c:pt idx="676">
                  <c:v>-0.26760000000000006</c:v>
                </c:pt>
                <c:pt idx="677">
                  <c:v>-0.27890000000000015</c:v>
                </c:pt>
                <c:pt idx="678">
                  <c:v>-0.28090000000000015</c:v>
                </c:pt>
                <c:pt idx="679">
                  <c:v>-0.28680000000000017</c:v>
                </c:pt>
                <c:pt idx="680">
                  <c:v>-0.25390000000000001</c:v>
                </c:pt>
                <c:pt idx="681">
                  <c:v>-0.17840000000000011</c:v>
                </c:pt>
                <c:pt idx="682">
                  <c:v>-0.18120000000000003</c:v>
                </c:pt>
                <c:pt idx="683">
                  <c:v>-0.12110000000000021</c:v>
                </c:pt>
                <c:pt idx="684">
                  <c:v>-0.12629999999999986</c:v>
                </c:pt>
                <c:pt idx="685">
                  <c:v>-9.849999999999981E-2</c:v>
                </c:pt>
                <c:pt idx="686">
                  <c:v>-0.1480999999999999</c:v>
                </c:pt>
                <c:pt idx="687">
                  <c:v>-0.12190000000000012</c:v>
                </c:pt>
                <c:pt idx="688">
                  <c:v>-7.6999999999999957E-2</c:v>
                </c:pt>
                <c:pt idx="689">
                  <c:v>-8.5900000000000087E-2</c:v>
                </c:pt>
                <c:pt idx="690">
                  <c:v>-0.11850000000000005</c:v>
                </c:pt>
                <c:pt idx="691">
                  <c:v>-0.1362000000000001</c:v>
                </c:pt>
                <c:pt idx="692">
                  <c:v>-0.13160000000000016</c:v>
                </c:pt>
                <c:pt idx="693">
                  <c:v>-0.11240000000000006</c:v>
                </c:pt>
                <c:pt idx="694">
                  <c:v>-0.11930000000000018</c:v>
                </c:pt>
                <c:pt idx="695">
                  <c:v>-4.1200000000000125E-2</c:v>
                </c:pt>
                <c:pt idx="696">
                  <c:v>-2.6000000000000023E-2</c:v>
                </c:pt>
                <c:pt idx="697">
                  <c:v>-1.8000000000000238E-3</c:v>
                </c:pt>
                <c:pt idx="698">
                  <c:v>6.0599999999999765E-2</c:v>
                </c:pt>
                <c:pt idx="699">
                  <c:v>-7.4000000000000732E-3</c:v>
                </c:pt>
                <c:pt idx="700">
                  <c:v>-1.9100000000000117E-2</c:v>
                </c:pt>
                <c:pt idx="701">
                  <c:v>6.3399999999999901E-2</c:v>
                </c:pt>
                <c:pt idx="702">
                  <c:v>4.1200000000000125E-2</c:v>
                </c:pt>
                <c:pt idx="703">
                  <c:v>-1.3600000000000056E-2</c:v>
                </c:pt>
                <c:pt idx="704">
                  <c:v>-1.0600000000000165E-2</c:v>
                </c:pt>
                <c:pt idx="705">
                  <c:v>-2.7400000000000091E-2</c:v>
                </c:pt>
                <c:pt idx="706">
                  <c:v>-1.0600000000000165E-2</c:v>
                </c:pt>
                <c:pt idx="707">
                  <c:v>2.7499999999999858E-2</c:v>
                </c:pt>
                <c:pt idx="708">
                  <c:v>-5.9800000000000075E-2</c:v>
                </c:pt>
                <c:pt idx="709">
                  <c:v>-2.53000000000001E-2</c:v>
                </c:pt>
                <c:pt idx="710">
                  <c:v>-7.5000000000000622E-3</c:v>
                </c:pt>
                <c:pt idx="711">
                  <c:v>-7.5500000000000123E-2</c:v>
                </c:pt>
                <c:pt idx="712">
                  <c:v>-9.0899999999999981E-2</c:v>
                </c:pt>
                <c:pt idx="713">
                  <c:v>-0.10770000000000013</c:v>
                </c:pt>
                <c:pt idx="714">
                  <c:v>-0.13200000000000012</c:v>
                </c:pt>
                <c:pt idx="715">
                  <c:v>-0.14410000000000012</c:v>
                </c:pt>
                <c:pt idx="716">
                  <c:v>-0.12660000000000005</c:v>
                </c:pt>
                <c:pt idx="717">
                  <c:v>-0.13450000000000006</c:v>
                </c:pt>
                <c:pt idx="718">
                  <c:v>-0.12800000000000011</c:v>
                </c:pt>
                <c:pt idx="719">
                  <c:v>-0.12360000000000015</c:v>
                </c:pt>
                <c:pt idx="720">
                  <c:v>6.3999999999999613E-3</c:v>
                </c:pt>
                <c:pt idx="721">
                  <c:v>-0.13260000000000005</c:v>
                </c:pt>
                <c:pt idx="722">
                  <c:v>-0.14810000000000012</c:v>
                </c:pt>
                <c:pt idx="723">
                  <c:v>-7.5000000000000178E-2</c:v>
                </c:pt>
                <c:pt idx="724">
                  <c:v>-8.2799999999999985E-2</c:v>
                </c:pt>
                <c:pt idx="725">
                  <c:v>-7.8400000000000025E-2</c:v>
                </c:pt>
                <c:pt idx="726">
                  <c:v>-4.049999999999998E-2</c:v>
                </c:pt>
                <c:pt idx="727">
                  <c:v>-1.9200000000000106E-2</c:v>
                </c:pt>
                <c:pt idx="728">
                  <c:v>-4.9600000000000088E-2</c:v>
                </c:pt>
                <c:pt idx="729">
                  <c:v>-8.9800000000000102E-2</c:v>
                </c:pt>
                <c:pt idx="730">
                  <c:v>-8.7700000000000111E-2</c:v>
                </c:pt>
                <c:pt idx="731">
                  <c:v>3.4499999999999753E-2</c:v>
                </c:pt>
                <c:pt idx="732">
                  <c:v>-0.14770000000000016</c:v>
                </c:pt>
                <c:pt idx="733">
                  <c:v>-0.16339999999999999</c:v>
                </c:pt>
                <c:pt idx="734">
                  <c:v>-0.1734</c:v>
                </c:pt>
                <c:pt idx="735">
                  <c:v>-0.16790000000000016</c:v>
                </c:pt>
                <c:pt idx="736">
                  <c:v>-2.9100000000000126E-2</c:v>
                </c:pt>
                <c:pt idx="737">
                  <c:v>-0.21950000000000003</c:v>
                </c:pt>
                <c:pt idx="738">
                  <c:v>-0.21110000000000007</c:v>
                </c:pt>
                <c:pt idx="739">
                  <c:v>-0.18680000000000008</c:v>
                </c:pt>
                <c:pt idx="740">
                  <c:v>-0.1947000000000001</c:v>
                </c:pt>
                <c:pt idx="741">
                  <c:v>-0.14539999999999997</c:v>
                </c:pt>
                <c:pt idx="742">
                  <c:v>-0.15280000000000005</c:v>
                </c:pt>
                <c:pt idx="743">
                  <c:v>-0.2007000000000001</c:v>
                </c:pt>
                <c:pt idx="744">
                  <c:v>-0.10660000000000003</c:v>
                </c:pt>
                <c:pt idx="745">
                  <c:v>-9.6700000000000008E-2</c:v>
                </c:pt>
                <c:pt idx="746">
                  <c:v>-5.2200000000000024E-2</c:v>
                </c:pt>
                <c:pt idx="747">
                  <c:v>-0.10230000000000006</c:v>
                </c:pt>
                <c:pt idx="748">
                  <c:v>-0.14799999999999991</c:v>
                </c:pt>
                <c:pt idx="749">
                  <c:v>-0.13050000000000006</c:v>
                </c:pt>
                <c:pt idx="750">
                  <c:v>-0.13609999999999989</c:v>
                </c:pt>
                <c:pt idx="751">
                  <c:v>4.049999999999998E-2</c:v>
                </c:pt>
                <c:pt idx="752">
                  <c:v>-0.1080000000000001</c:v>
                </c:pt>
                <c:pt idx="753">
                  <c:v>-6.8699999999999983E-2</c:v>
                </c:pt>
                <c:pt idx="754">
                  <c:v>-7.0999999999999952E-2</c:v>
                </c:pt>
                <c:pt idx="755">
                  <c:v>-8.2400000000000029E-2</c:v>
                </c:pt>
                <c:pt idx="756">
                  <c:v>-0.12690000000000001</c:v>
                </c:pt>
                <c:pt idx="757">
                  <c:v>4.4999999999999929E-2</c:v>
                </c:pt>
                <c:pt idx="758">
                  <c:v>-0.11880000000000002</c:v>
                </c:pt>
                <c:pt idx="759">
                  <c:v>-0.1169</c:v>
                </c:pt>
                <c:pt idx="760">
                  <c:v>-7.9199999999999937E-2</c:v>
                </c:pt>
                <c:pt idx="761">
                  <c:v>-9.430000000000005E-2</c:v>
                </c:pt>
                <c:pt idx="762">
                  <c:v>0.14900000000000002</c:v>
                </c:pt>
                <c:pt idx="763">
                  <c:v>0.18459999999999988</c:v>
                </c:pt>
                <c:pt idx="764">
                  <c:v>1.8199999999999994E-2</c:v>
                </c:pt>
                <c:pt idx="765">
                  <c:v>3.2499999999999973E-2</c:v>
                </c:pt>
                <c:pt idx="766">
                  <c:v>2.4599999999999955E-2</c:v>
                </c:pt>
                <c:pt idx="767">
                  <c:v>2.0999999999999908E-3</c:v>
                </c:pt>
                <c:pt idx="768">
                  <c:v>3.0000000000000027E-2</c:v>
                </c:pt>
                <c:pt idx="769">
                  <c:v>5.9000000000000163E-3</c:v>
                </c:pt>
                <c:pt idx="770">
                  <c:v>1.3200000000000101E-2</c:v>
                </c:pt>
                <c:pt idx="771">
                  <c:v>2.7800000000000047E-2</c:v>
                </c:pt>
                <c:pt idx="772">
                  <c:v>3.1000000000000139E-2</c:v>
                </c:pt>
                <c:pt idx="773">
                  <c:v>5.7099999999999929E-2</c:v>
                </c:pt>
                <c:pt idx="774">
                  <c:v>4.6000000000000041E-2</c:v>
                </c:pt>
                <c:pt idx="775">
                  <c:v>6.3300000000000134E-2</c:v>
                </c:pt>
                <c:pt idx="776">
                  <c:v>6.3300000000000134E-2</c:v>
                </c:pt>
                <c:pt idx="777">
                  <c:v>6.3199999999999923E-2</c:v>
                </c:pt>
                <c:pt idx="778">
                  <c:v>6.3099999999999934E-2</c:v>
                </c:pt>
                <c:pt idx="779">
                  <c:v>0.13109999999999999</c:v>
                </c:pt>
                <c:pt idx="780">
                  <c:v>0.12070000000000003</c:v>
                </c:pt>
                <c:pt idx="781">
                  <c:v>0.12060000000000004</c:v>
                </c:pt>
                <c:pt idx="782">
                  <c:v>0.12060000000000004</c:v>
                </c:pt>
                <c:pt idx="783">
                  <c:v>0.11529999999999996</c:v>
                </c:pt>
                <c:pt idx="784">
                  <c:v>7.4200000000000044E-2</c:v>
                </c:pt>
                <c:pt idx="785">
                  <c:v>0.20849999999999991</c:v>
                </c:pt>
                <c:pt idx="786">
                  <c:v>2.8899999999999926E-2</c:v>
                </c:pt>
                <c:pt idx="787">
                  <c:v>3.4599999999999964E-2</c:v>
                </c:pt>
                <c:pt idx="788">
                  <c:v>4.9600000000000088E-2</c:v>
                </c:pt>
                <c:pt idx="789">
                  <c:v>-3.3200000000000118E-2</c:v>
                </c:pt>
                <c:pt idx="790">
                  <c:v>-5.3300000000000125E-2</c:v>
                </c:pt>
                <c:pt idx="791">
                  <c:v>0.10539999999999994</c:v>
                </c:pt>
                <c:pt idx="792">
                  <c:v>0.1066999999999998</c:v>
                </c:pt>
                <c:pt idx="793">
                  <c:v>-7.3499999999999899E-2</c:v>
                </c:pt>
                <c:pt idx="794">
                  <c:v>-8.4899999999999975E-2</c:v>
                </c:pt>
                <c:pt idx="795">
                  <c:v>-0.11070000000000002</c:v>
                </c:pt>
                <c:pt idx="796">
                  <c:v>-8.6500000000000021E-2</c:v>
                </c:pt>
                <c:pt idx="797">
                  <c:v>-7.5699999999999878E-2</c:v>
                </c:pt>
                <c:pt idx="798">
                  <c:v>-0.10579999999999989</c:v>
                </c:pt>
                <c:pt idx="799">
                  <c:v>-0.15589999999999993</c:v>
                </c:pt>
                <c:pt idx="800">
                  <c:v>1.4000000000000012E-2</c:v>
                </c:pt>
                <c:pt idx="801">
                  <c:v>-0.14149999999999996</c:v>
                </c:pt>
                <c:pt idx="802">
                  <c:v>-0.17579999999999996</c:v>
                </c:pt>
                <c:pt idx="803">
                  <c:v>-0.18189999999999995</c:v>
                </c:pt>
                <c:pt idx="804">
                  <c:v>-0.23419999999999996</c:v>
                </c:pt>
                <c:pt idx="805">
                  <c:v>-0.23449999999999993</c:v>
                </c:pt>
                <c:pt idx="806">
                  <c:v>-7.5099999999999945E-2</c:v>
                </c:pt>
                <c:pt idx="807">
                  <c:v>-0.13370000000000015</c:v>
                </c:pt>
                <c:pt idx="808">
                  <c:v>-8.470000000000022E-2</c:v>
                </c:pt>
                <c:pt idx="809">
                  <c:v>-9.770000000000012E-2</c:v>
                </c:pt>
                <c:pt idx="810">
                  <c:v>-7.0100000000000051E-2</c:v>
                </c:pt>
                <c:pt idx="811">
                  <c:v>-5.3200000000000136E-2</c:v>
                </c:pt>
                <c:pt idx="812">
                  <c:v>-1.6800000000000148E-2</c:v>
                </c:pt>
                <c:pt idx="813">
                  <c:v>-6.8800000000000194E-2</c:v>
                </c:pt>
                <c:pt idx="814">
                  <c:v>-7.2900000000000187E-2</c:v>
                </c:pt>
                <c:pt idx="815">
                  <c:v>-8.4300000000000264E-2</c:v>
                </c:pt>
                <c:pt idx="816">
                  <c:v>-9.6800000000000219E-2</c:v>
                </c:pt>
                <c:pt idx="817">
                  <c:v>-0.10570000000000013</c:v>
                </c:pt>
                <c:pt idx="818">
                  <c:v>-7.3800000000000088E-2</c:v>
                </c:pt>
                <c:pt idx="819">
                  <c:v>-0.10340000000000016</c:v>
                </c:pt>
                <c:pt idx="820">
                  <c:v>-9.120000000000017E-2</c:v>
                </c:pt>
                <c:pt idx="821">
                  <c:v>4.0100000000000025E-2</c:v>
                </c:pt>
                <c:pt idx="822">
                  <c:v>-0.13410000000000011</c:v>
                </c:pt>
                <c:pt idx="823">
                  <c:v>-0.17120000000000024</c:v>
                </c:pt>
                <c:pt idx="824">
                  <c:v>-0.1523000000000001</c:v>
                </c:pt>
                <c:pt idx="825">
                  <c:v>-0.20780000000000021</c:v>
                </c:pt>
                <c:pt idx="826">
                  <c:v>-0.16020000000000012</c:v>
                </c:pt>
                <c:pt idx="827">
                  <c:v>-0.16790000000000016</c:v>
                </c:pt>
                <c:pt idx="828">
                  <c:v>-9.8100000000000076E-2</c:v>
                </c:pt>
                <c:pt idx="829">
                  <c:v>-9.5600000000000129E-2</c:v>
                </c:pt>
                <c:pt idx="830">
                  <c:v>-0.11270000000000024</c:v>
                </c:pt>
                <c:pt idx="831">
                  <c:v>-0.10040000000000004</c:v>
                </c:pt>
                <c:pt idx="832">
                  <c:v>-0.13340000000000019</c:v>
                </c:pt>
                <c:pt idx="833">
                  <c:v>-0.18000000000000016</c:v>
                </c:pt>
                <c:pt idx="834">
                  <c:v>-0.17580000000000018</c:v>
                </c:pt>
                <c:pt idx="835">
                  <c:v>-0.1534000000000002</c:v>
                </c:pt>
                <c:pt idx="836">
                  <c:v>1.0099999999999998E-2</c:v>
                </c:pt>
                <c:pt idx="837">
                  <c:v>3.7800000000000056E-2</c:v>
                </c:pt>
                <c:pt idx="838">
                  <c:v>-7.0000000000000062E-2</c:v>
                </c:pt>
                <c:pt idx="839">
                  <c:v>-8.6100000000000065E-2</c:v>
                </c:pt>
                <c:pt idx="840">
                  <c:v>2.3300000000000098E-2</c:v>
                </c:pt>
                <c:pt idx="841">
                  <c:v>3.8000000000000256E-3</c:v>
                </c:pt>
                <c:pt idx="842">
                  <c:v>9.5000000000000639E-3</c:v>
                </c:pt>
                <c:pt idx="843">
                  <c:v>-0.16290000000000004</c:v>
                </c:pt>
                <c:pt idx="844">
                  <c:v>-0.1492</c:v>
                </c:pt>
                <c:pt idx="845">
                  <c:v>-0.14030000000000009</c:v>
                </c:pt>
                <c:pt idx="846">
                  <c:v>-0.17020000000000013</c:v>
                </c:pt>
                <c:pt idx="847">
                  <c:v>2.8100000000000014E-2</c:v>
                </c:pt>
                <c:pt idx="848">
                  <c:v>-0.14700000000000024</c:v>
                </c:pt>
                <c:pt idx="849">
                  <c:v>-0.21670000000000011</c:v>
                </c:pt>
                <c:pt idx="850">
                  <c:v>-6.5600000000000103E-2</c:v>
                </c:pt>
                <c:pt idx="851">
                  <c:v>-4.9800000000000066E-2</c:v>
                </c:pt>
                <c:pt idx="852">
                  <c:v>-3.2599999999999962E-2</c:v>
                </c:pt>
                <c:pt idx="853">
                  <c:v>-8.6999999999999966E-2</c:v>
                </c:pt>
                <c:pt idx="854">
                  <c:v>-8.8700000000000001E-2</c:v>
                </c:pt>
                <c:pt idx="855">
                  <c:v>-0.21360000000000023</c:v>
                </c:pt>
                <c:pt idx="856">
                  <c:v>-0.26470000000000016</c:v>
                </c:pt>
                <c:pt idx="857">
                  <c:v>-0.24080000000000013</c:v>
                </c:pt>
                <c:pt idx="858">
                  <c:v>-7.4400000000000022E-2</c:v>
                </c:pt>
                <c:pt idx="859">
                  <c:v>-7.4400000000000022E-2</c:v>
                </c:pt>
                <c:pt idx="860">
                  <c:v>-7.4500000000000011E-2</c:v>
                </c:pt>
                <c:pt idx="861">
                  <c:v>-0.1978000000000002</c:v>
                </c:pt>
                <c:pt idx="862">
                  <c:v>-0.22030000000000016</c:v>
                </c:pt>
                <c:pt idx="863">
                  <c:v>-0.19890000000000008</c:v>
                </c:pt>
                <c:pt idx="864">
                  <c:v>-9.7399999999999931E-2</c:v>
                </c:pt>
                <c:pt idx="865">
                  <c:v>-0.21780000000000022</c:v>
                </c:pt>
                <c:pt idx="866">
                  <c:v>-0.22310000000000008</c:v>
                </c:pt>
                <c:pt idx="867">
                  <c:v>-0.26010000000000022</c:v>
                </c:pt>
                <c:pt idx="868">
                  <c:v>-0.26040000000000019</c:v>
                </c:pt>
                <c:pt idx="869">
                  <c:v>-0.29000000000000004</c:v>
                </c:pt>
                <c:pt idx="870">
                  <c:v>-0.13040000000000007</c:v>
                </c:pt>
                <c:pt idx="871">
                  <c:v>-0.12860000000000005</c:v>
                </c:pt>
                <c:pt idx="872">
                  <c:v>-0.26690000000000014</c:v>
                </c:pt>
                <c:pt idx="873">
                  <c:v>-0.27370000000000005</c:v>
                </c:pt>
                <c:pt idx="874">
                  <c:v>-0.27030000000000021</c:v>
                </c:pt>
                <c:pt idx="875">
                  <c:v>-0.25570000000000004</c:v>
                </c:pt>
                <c:pt idx="876">
                  <c:v>-0.28460000000000019</c:v>
                </c:pt>
                <c:pt idx="877">
                  <c:v>-0.33250000000000002</c:v>
                </c:pt>
                <c:pt idx="878">
                  <c:v>-0.41410000000000013</c:v>
                </c:pt>
                <c:pt idx="879">
                  <c:v>-0.38430000000000009</c:v>
                </c:pt>
                <c:pt idx="880">
                  <c:v>-0.3801000000000001</c:v>
                </c:pt>
                <c:pt idx="881">
                  <c:v>-0.38400000000000012</c:v>
                </c:pt>
                <c:pt idx="882">
                  <c:v>-0.36430000000000007</c:v>
                </c:pt>
                <c:pt idx="883">
                  <c:v>-0.36120000000000019</c:v>
                </c:pt>
                <c:pt idx="884">
                  <c:v>-0.20670000000000011</c:v>
                </c:pt>
                <c:pt idx="885">
                  <c:v>-0.21209999999999996</c:v>
                </c:pt>
                <c:pt idx="886">
                  <c:v>-0.33740000000000014</c:v>
                </c:pt>
                <c:pt idx="887">
                  <c:v>-0.24370000000000003</c:v>
                </c:pt>
                <c:pt idx="888">
                  <c:v>-0.22960000000000003</c:v>
                </c:pt>
                <c:pt idx="889">
                  <c:v>-0.22459999999999991</c:v>
                </c:pt>
                <c:pt idx="890">
                  <c:v>-0.36320000000000019</c:v>
                </c:pt>
                <c:pt idx="891">
                  <c:v>-0.18100000000000005</c:v>
                </c:pt>
                <c:pt idx="892">
                  <c:v>-0.16620000000000013</c:v>
                </c:pt>
                <c:pt idx="893">
                  <c:v>-0.21060000000000012</c:v>
                </c:pt>
                <c:pt idx="894">
                  <c:v>-0.27310000000000012</c:v>
                </c:pt>
                <c:pt idx="895">
                  <c:v>-0.24780000000000002</c:v>
                </c:pt>
                <c:pt idx="896">
                  <c:v>-0.19880000000000009</c:v>
                </c:pt>
                <c:pt idx="897">
                  <c:v>-0.21160000000000001</c:v>
                </c:pt>
                <c:pt idx="898">
                  <c:v>-0.27239999999999998</c:v>
                </c:pt>
                <c:pt idx="899">
                  <c:v>-0.29740000000000011</c:v>
                </c:pt>
                <c:pt idx="900">
                  <c:v>-0.31540000000000012</c:v>
                </c:pt>
                <c:pt idx="901">
                  <c:v>-0.26580000000000004</c:v>
                </c:pt>
                <c:pt idx="902">
                  <c:v>-0.29510000000000014</c:v>
                </c:pt>
                <c:pt idx="903">
                  <c:v>-0.34350000000000014</c:v>
                </c:pt>
                <c:pt idx="904">
                  <c:v>-0.31220000000000003</c:v>
                </c:pt>
                <c:pt idx="905">
                  <c:v>-0.33479999999999999</c:v>
                </c:pt>
                <c:pt idx="906">
                  <c:v>-0.33940000000000015</c:v>
                </c:pt>
                <c:pt idx="907">
                  <c:v>-0.39240000000000008</c:v>
                </c:pt>
                <c:pt idx="908">
                  <c:v>-0.41650000000000009</c:v>
                </c:pt>
                <c:pt idx="909">
                  <c:v>-0.39670000000000005</c:v>
                </c:pt>
                <c:pt idx="910">
                  <c:v>-0.50990000000000024</c:v>
                </c:pt>
                <c:pt idx="911">
                  <c:v>-0.42120000000000002</c:v>
                </c:pt>
                <c:pt idx="912">
                  <c:v>-0.36630000000000007</c:v>
                </c:pt>
                <c:pt idx="913">
                  <c:v>-0.37620000000000009</c:v>
                </c:pt>
                <c:pt idx="914">
                  <c:v>-0.39490000000000003</c:v>
                </c:pt>
                <c:pt idx="915">
                  <c:v>-0.40150000000000019</c:v>
                </c:pt>
                <c:pt idx="916">
                  <c:v>-0.43670000000000009</c:v>
                </c:pt>
                <c:pt idx="917">
                  <c:v>-0.40749999999999997</c:v>
                </c:pt>
                <c:pt idx="918">
                  <c:v>-0.43900000000000006</c:v>
                </c:pt>
                <c:pt idx="919">
                  <c:v>-0.43670000000000009</c:v>
                </c:pt>
                <c:pt idx="920">
                  <c:v>-0.43920000000000003</c:v>
                </c:pt>
                <c:pt idx="921">
                  <c:v>-0.44080000000000008</c:v>
                </c:pt>
                <c:pt idx="922">
                  <c:v>-0.44270000000000009</c:v>
                </c:pt>
                <c:pt idx="923">
                  <c:v>-0.48560000000000003</c:v>
                </c:pt>
                <c:pt idx="924">
                  <c:v>-0.48120000000000007</c:v>
                </c:pt>
                <c:pt idx="925">
                  <c:v>-0.49229999999999996</c:v>
                </c:pt>
                <c:pt idx="926">
                  <c:v>-0.46670000000000011</c:v>
                </c:pt>
                <c:pt idx="927">
                  <c:v>-0.49199999999999999</c:v>
                </c:pt>
                <c:pt idx="928">
                  <c:v>-0.46140000000000003</c:v>
                </c:pt>
                <c:pt idx="929">
                  <c:v>-0.49480000000000013</c:v>
                </c:pt>
                <c:pt idx="930">
                  <c:v>-0.48930000000000007</c:v>
                </c:pt>
                <c:pt idx="931">
                  <c:v>-0.5213000000000001</c:v>
                </c:pt>
                <c:pt idx="932">
                  <c:v>-0.4738</c:v>
                </c:pt>
                <c:pt idx="933">
                  <c:v>-0.47370000000000001</c:v>
                </c:pt>
                <c:pt idx="934">
                  <c:v>-0.50060000000000016</c:v>
                </c:pt>
                <c:pt idx="935">
                  <c:v>-0.50540000000000007</c:v>
                </c:pt>
                <c:pt idx="936">
                  <c:v>-0.46490000000000009</c:v>
                </c:pt>
                <c:pt idx="937">
                  <c:v>-0.53670000000000018</c:v>
                </c:pt>
                <c:pt idx="938">
                  <c:v>-0.56920000000000015</c:v>
                </c:pt>
                <c:pt idx="939">
                  <c:v>-0.58610000000000007</c:v>
                </c:pt>
                <c:pt idx="940">
                  <c:v>-0.4758</c:v>
                </c:pt>
                <c:pt idx="941">
                  <c:v>-0.46779999999999999</c:v>
                </c:pt>
                <c:pt idx="942">
                  <c:v>-0.49039999999999995</c:v>
                </c:pt>
                <c:pt idx="943">
                  <c:v>-0.48330000000000006</c:v>
                </c:pt>
                <c:pt idx="944">
                  <c:v>-0.5133000000000002</c:v>
                </c:pt>
                <c:pt idx="945">
                  <c:v>-0.46570000000000022</c:v>
                </c:pt>
                <c:pt idx="946">
                  <c:v>-0.47640000000000016</c:v>
                </c:pt>
                <c:pt idx="947">
                  <c:v>-0.49380000000000013</c:v>
                </c:pt>
                <c:pt idx="948">
                  <c:v>-0.46400000000000019</c:v>
                </c:pt>
                <c:pt idx="949">
                  <c:v>-0.46170000000000011</c:v>
                </c:pt>
                <c:pt idx="950">
                  <c:v>-0.49750000000000016</c:v>
                </c:pt>
                <c:pt idx="951">
                  <c:v>-0.50550000000000017</c:v>
                </c:pt>
                <c:pt idx="952">
                  <c:v>-0.54210000000000014</c:v>
                </c:pt>
                <c:pt idx="953">
                  <c:v>-0.56490000000000018</c:v>
                </c:pt>
                <c:pt idx="954">
                  <c:v>-0.56290000000000018</c:v>
                </c:pt>
                <c:pt idx="955">
                  <c:v>-0.56570000000000009</c:v>
                </c:pt>
                <c:pt idx="956">
                  <c:v>-0.52050000000000018</c:v>
                </c:pt>
                <c:pt idx="957">
                  <c:v>-0.49160000000000015</c:v>
                </c:pt>
                <c:pt idx="958">
                  <c:v>-0.48540000000000016</c:v>
                </c:pt>
                <c:pt idx="959">
                  <c:v>-0.51530000000000009</c:v>
                </c:pt>
                <c:pt idx="960">
                  <c:v>-0.62470000000000003</c:v>
                </c:pt>
                <c:pt idx="961">
                  <c:v>-0.54760000000000009</c:v>
                </c:pt>
                <c:pt idx="962">
                  <c:v>-0.50840000000000019</c:v>
                </c:pt>
                <c:pt idx="963">
                  <c:v>-0.52770000000000006</c:v>
                </c:pt>
                <c:pt idx="964">
                  <c:v>-0.48849999999999993</c:v>
                </c:pt>
                <c:pt idx="965">
                  <c:v>-0.49879999999999991</c:v>
                </c:pt>
                <c:pt idx="966">
                  <c:v>-0.4930000000000001</c:v>
                </c:pt>
                <c:pt idx="967">
                  <c:v>-0.49360000000000026</c:v>
                </c:pt>
                <c:pt idx="968">
                  <c:v>-0.45100000000000007</c:v>
                </c:pt>
                <c:pt idx="969">
                  <c:v>-0.49410000000000021</c:v>
                </c:pt>
                <c:pt idx="970">
                  <c:v>-0.51010000000000011</c:v>
                </c:pt>
                <c:pt idx="971">
                  <c:v>-0.52630000000000021</c:v>
                </c:pt>
                <c:pt idx="972">
                  <c:v>-0.52730000000000021</c:v>
                </c:pt>
                <c:pt idx="973">
                  <c:v>-0.55820000000000014</c:v>
                </c:pt>
                <c:pt idx="974">
                  <c:v>-0.57610000000000006</c:v>
                </c:pt>
                <c:pt idx="975">
                  <c:v>-0.58765000000000012</c:v>
                </c:pt>
                <c:pt idx="976">
                  <c:v>-0.59410000000000007</c:v>
                </c:pt>
                <c:pt idx="977">
                  <c:v>-0.65070000000000017</c:v>
                </c:pt>
                <c:pt idx="978">
                  <c:v>-0.63740000000000019</c:v>
                </c:pt>
                <c:pt idx="979">
                  <c:v>-0.62130000000000019</c:v>
                </c:pt>
                <c:pt idx="980">
                  <c:v>-0.57984999999999998</c:v>
                </c:pt>
                <c:pt idx="981">
                  <c:v>-0.56700000000000006</c:v>
                </c:pt>
                <c:pt idx="982">
                  <c:v>-0.56920000000000015</c:v>
                </c:pt>
                <c:pt idx="983">
                  <c:v>-0.56600000000000006</c:v>
                </c:pt>
                <c:pt idx="984">
                  <c:v>-0.64290000000000014</c:v>
                </c:pt>
                <c:pt idx="985">
                  <c:v>-0.5243000000000001</c:v>
                </c:pt>
                <c:pt idx="986">
                  <c:v>-0.55065000000000008</c:v>
                </c:pt>
                <c:pt idx="987">
                  <c:v>-0.62605000000000011</c:v>
                </c:pt>
                <c:pt idx="988">
                  <c:v>-0.56525000000000014</c:v>
                </c:pt>
                <c:pt idx="989">
                  <c:v>-0.52435000000000009</c:v>
                </c:pt>
                <c:pt idx="990">
                  <c:v>-0.57279999999999998</c:v>
                </c:pt>
                <c:pt idx="991">
                  <c:v>-0.56169999999999998</c:v>
                </c:pt>
                <c:pt idx="992">
                  <c:v>-0.57330000000000014</c:v>
                </c:pt>
                <c:pt idx="993">
                  <c:v>-0.52825000000000011</c:v>
                </c:pt>
                <c:pt idx="994">
                  <c:v>-0.53595000000000004</c:v>
                </c:pt>
                <c:pt idx="995">
                  <c:v>-0.56919999999999993</c:v>
                </c:pt>
                <c:pt idx="996">
                  <c:v>-0.55870000000000009</c:v>
                </c:pt>
                <c:pt idx="997">
                  <c:v>-0.57560000000000022</c:v>
                </c:pt>
                <c:pt idx="998">
                  <c:v>-0.61785000000000001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10848"/>
        <c:axId val="162342400"/>
      </c:lineChart>
      <c:dateAx>
        <c:axId val="16211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indent="0" algn="l">
                  <a:buFont typeface="Arial" pitchFamily="34" charset="0"/>
                  <a:buNone/>
                  <a:defRPr lang="en-GB">
                    <a:solidFill>
                      <a:schemeClr val="tx2"/>
                    </a:solidFill>
                  </a:defRPr>
                </a:pPr>
                <a:r>
                  <a:rPr lang="en-GB" b="0" dirty="0" smtClean="0">
                    <a:solidFill>
                      <a:schemeClr val="tx2"/>
                    </a:solidFill>
                  </a:rPr>
                  <a:t>(*) 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Rendement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réel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=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rendement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nominal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moins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inflation </a:t>
                </a:r>
                <a:r>
                  <a:rPr lang="en-GB" b="0" dirty="0" err="1" smtClean="0">
                    <a:solidFill>
                      <a:schemeClr val="tx2"/>
                    </a:solidFill>
                  </a:rPr>
                  <a:t>attendue</a:t>
                </a:r>
                <a:r>
                  <a:rPr lang="en-GB" b="0" dirty="0" smtClean="0">
                    <a:solidFill>
                      <a:schemeClr val="tx2"/>
                    </a:solidFill>
                  </a:rPr>
                  <a:t>  </a:t>
                </a:r>
                <a:endParaRPr lang="en-GB" b="0" i="0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6.3377680257749203E-2"/>
              <c:y val="0.79738879075472302"/>
            </c:manualLayout>
          </c:layout>
          <c:overlay val="0"/>
        </c:title>
        <c:numFmt formatCode="[$-409]mmm\-yy;@" sourceLinked="0"/>
        <c:majorTickMark val="out"/>
        <c:minorTickMark val="in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lang="en-GB" b="1">
                <a:solidFill>
                  <a:schemeClr val="tx2"/>
                </a:solidFill>
              </a:defRPr>
            </a:pPr>
            <a:endParaRPr lang="nl-BE"/>
          </a:p>
        </c:txPr>
        <c:crossAx val="162342400"/>
        <c:crosses val="autoZero"/>
        <c:auto val="0"/>
        <c:lblOffset val="100"/>
        <c:baseTimeUnit val="days"/>
        <c:majorUnit val="3"/>
        <c:majorTimeUnit val="months"/>
        <c:minorUnit val="3"/>
        <c:minorTimeUnit val="months"/>
      </c:dateAx>
      <c:valAx>
        <c:axId val="162342400"/>
        <c:scaling>
          <c:orientation val="minMax"/>
          <c:max val="1.2"/>
          <c:min val="-1.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lang="en-GB" b="1">
                <a:solidFill>
                  <a:schemeClr val="tx2"/>
                </a:solidFill>
              </a:defRPr>
            </a:pPr>
            <a:endParaRPr lang="nl-BE"/>
          </a:p>
        </c:txPr>
        <c:crossAx val="162110848"/>
        <c:crosses val="autoZero"/>
        <c:crossBetween val="between"/>
        <c:majorUnit val="0.30000000000000004"/>
      </c:valAx>
    </c:plotArea>
    <c:legend>
      <c:legendPos val="r"/>
      <c:layout>
        <c:manualLayout>
          <c:xMode val="edge"/>
          <c:yMode val="edge"/>
          <c:x val="0.31243879280902948"/>
          <c:y val="0.13685367058817535"/>
          <c:w val="0.3339122299168405"/>
          <c:h val="0.1370507435924212"/>
        </c:manualLayout>
      </c:layout>
      <c:overlay val="0"/>
      <c:txPr>
        <a:bodyPr/>
        <a:lstStyle/>
        <a:p>
          <a:pPr>
            <a:defRPr lang="en-GB" sz="11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nl-B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7628000181046E-2"/>
          <c:y val="0.11276868678562618"/>
          <c:w val="0.90528238631921554"/>
          <c:h val="0.76313049913658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Prévisions Octobre '13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US</c:v>
                </c:pt>
                <c:pt idx="2">
                  <c:v>R.o.W.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32.1</c:v>
                </c:pt>
                <c:pt idx="1">
                  <c:v>11.1</c:v>
                </c:pt>
                <c:pt idx="2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Prévisions Avril '14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US</c:v>
                </c:pt>
                <c:pt idx="2">
                  <c:v>R.o.W.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20.9</c:v>
                </c:pt>
                <c:pt idx="1">
                  <c:v>11.6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Prévisions Octobre '14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val>
            <c:numRef>
              <c:f>Sheet1!$C$15:$E$15</c:f>
              <c:numCache>
                <c:formatCode>General</c:formatCode>
                <c:ptCount val="3"/>
                <c:pt idx="0">
                  <c:v>37.5</c:v>
                </c:pt>
                <c:pt idx="1">
                  <c:v>15</c:v>
                </c:pt>
                <c:pt idx="2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88544"/>
        <c:axId val="162590080"/>
      </c:barChart>
      <c:catAx>
        <c:axId val="1625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tx2"/>
                </a:solidFill>
                <a:latin typeface="+mj-lt"/>
              </a:defRPr>
            </a:pPr>
            <a:endParaRPr lang="nl-BE"/>
          </a:p>
        </c:txPr>
        <c:crossAx val="162590080"/>
        <c:crosses val="autoZero"/>
        <c:auto val="1"/>
        <c:lblAlgn val="ctr"/>
        <c:lblOffset val="100"/>
        <c:noMultiLvlLbl val="0"/>
      </c:catAx>
      <c:valAx>
        <c:axId val="162590080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16258854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4029009636789328"/>
          <c:y val="0.2086308691719431"/>
          <c:w val="0.53146332506264737"/>
          <c:h val="0.32154386974755361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nl-B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31540413935372E-2"/>
          <c:y val="4.3862511198076291E-2"/>
          <c:w val="0.91173125825525547"/>
          <c:h val="0.81382149087651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Prévisions Octobre '13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US</c:v>
                </c:pt>
                <c:pt idx="2">
                  <c:v>R.o.W.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27.5</c:v>
                </c:pt>
                <c:pt idx="1">
                  <c:v>7.7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Prévisions Avril '14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Sheet1!$C$12:$E$12</c:f>
              <c:strCache>
                <c:ptCount val="3"/>
                <c:pt idx="0">
                  <c:v>Eurozone</c:v>
                </c:pt>
                <c:pt idx="1">
                  <c:v>US</c:v>
                </c:pt>
                <c:pt idx="2">
                  <c:v>R.o.W.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22.1</c:v>
                </c:pt>
                <c:pt idx="1">
                  <c:v>2.5</c:v>
                </c:pt>
                <c:pt idx="2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Prévisions Octobre '14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val>
            <c:numRef>
              <c:f>Sheet1!$C$15:$E$15</c:f>
              <c:numCache>
                <c:formatCode>General</c:formatCode>
                <c:ptCount val="3"/>
                <c:pt idx="0">
                  <c:v>30</c:v>
                </c:pt>
                <c:pt idx="1">
                  <c:v>2.5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611968"/>
        <c:axId val="162613504"/>
      </c:barChart>
      <c:catAx>
        <c:axId val="1626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nl-BE"/>
          </a:p>
        </c:txPr>
        <c:crossAx val="162613504"/>
        <c:crosses val="autoZero"/>
        <c:auto val="1"/>
        <c:lblAlgn val="ctr"/>
        <c:lblOffset val="100"/>
        <c:noMultiLvlLbl val="0"/>
      </c:catAx>
      <c:valAx>
        <c:axId val="162613504"/>
        <c:scaling>
          <c:orientation val="minMax"/>
          <c:max val="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16261196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47116345794821068"/>
          <c:y val="0.28454265202802004"/>
          <c:w val="0.36151667304455881"/>
          <c:h val="0.32608892451317839"/>
        </c:manualLayout>
      </c:layout>
      <c:overlay val="0"/>
      <c:txPr>
        <a:bodyPr/>
        <a:lstStyle/>
        <a:p>
          <a:pPr>
            <a:defRPr sz="1000" b="1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nl-B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 err="1" smtClean="0"/>
              <a:t>Prévisions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taux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directeur</a:t>
            </a:r>
            <a:r>
              <a:rPr lang="en-US" sz="1600" b="1" dirty="0" smtClean="0"/>
              <a:t> </a:t>
            </a:r>
            <a:r>
              <a:rPr lang="en-US" sz="1600" b="1" baseline="0" dirty="0" smtClean="0"/>
              <a:t>%</a:t>
            </a:r>
            <a:endParaRPr lang="en-US" sz="1600" b="1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</c:v>
                </c:pt>
              </c:strCache>
            </c:strRef>
          </c:tx>
          <c:spPr>
            <a:ln w="50800"/>
          </c:spPr>
          <c:cat>
            <c:strRef>
              <c:f>Sheet1!$A$2:$A$7</c:f>
              <c:strCache>
                <c:ptCount val="6"/>
                <c:pt idx="0">
                  <c:v>nov/14</c:v>
                </c:pt>
                <c:pt idx="1">
                  <c:v>dec/14</c:v>
                </c:pt>
                <c:pt idx="2">
                  <c:v>mrt/15</c:v>
                </c:pt>
                <c:pt idx="3">
                  <c:v>jun/15</c:v>
                </c:pt>
                <c:pt idx="4">
                  <c:v>sep/15</c:v>
                </c:pt>
                <c:pt idx="5">
                  <c:v>dec/15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BCE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nov/14</c:v>
                </c:pt>
                <c:pt idx="1">
                  <c:v>dec/14</c:v>
                </c:pt>
                <c:pt idx="2">
                  <c:v>mrt/15</c:v>
                </c:pt>
                <c:pt idx="3">
                  <c:v>jun/15</c:v>
                </c:pt>
                <c:pt idx="4">
                  <c:v>sep/15</c:v>
                </c:pt>
                <c:pt idx="5">
                  <c:v>dec/15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63840"/>
        <c:axId val="140965376"/>
      </c:lineChart>
      <c:catAx>
        <c:axId val="140963840"/>
        <c:scaling>
          <c:orientation val="minMax"/>
        </c:scaling>
        <c:delete val="0"/>
        <c:axPos val="b"/>
        <c:numFmt formatCode="[$-80C]dd\-mmm\-yy;@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140965376"/>
        <c:crosses val="autoZero"/>
        <c:auto val="1"/>
        <c:lblAlgn val="ctr"/>
        <c:lblOffset val="100"/>
        <c:noMultiLvlLbl val="1"/>
      </c:catAx>
      <c:valAx>
        <c:axId val="140965376"/>
        <c:scaling>
          <c:orientation val="minMax"/>
          <c:max val="1"/>
        </c:scaling>
        <c:delete val="0"/>
        <c:axPos val="l"/>
        <c:majorGridlines/>
        <c:numFmt formatCode="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nl-BE"/>
          </a:p>
        </c:txPr>
        <c:crossAx val="140963840"/>
        <c:crosses val="autoZero"/>
        <c:crossBetween val="between"/>
        <c:majorUnit val="0.25"/>
        <c:minorUnit val="1.0000000000000002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880934133494"/>
          <c:y val="4.7071128538490221E-2"/>
          <c:w val="0.81357391551597835"/>
          <c:h val="0.80097782105575266"/>
        </c:manualLayout>
      </c:layout>
      <c:lineChart>
        <c:grouping val="standard"/>
        <c:varyColors val="0"/>
        <c:ser>
          <c:idx val="1"/>
          <c:order val="0"/>
          <c:tx>
            <c:strRef>
              <c:f>Sheet1!$B$8</c:f>
              <c:strCache>
                <c:ptCount val="1"/>
                <c:pt idx="0">
                  <c:v>Taux d'intérêt de la FED (en %)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Sheet1!$A$69:$A$366</c:f>
              <c:numCache>
                <c:formatCode>m/d/yyyy</c:formatCode>
                <c:ptCount val="298"/>
                <c:pt idx="0">
                  <c:v>32904</c:v>
                </c:pt>
                <c:pt idx="1">
                  <c:v>32932</c:v>
                </c:pt>
                <c:pt idx="2">
                  <c:v>32962</c:v>
                </c:pt>
                <c:pt idx="3">
                  <c:v>32993</c:v>
                </c:pt>
                <c:pt idx="4">
                  <c:v>33024</c:v>
                </c:pt>
                <c:pt idx="5">
                  <c:v>33053</c:v>
                </c:pt>
                <c:pt idx="6">
                  <c:v>33085</c:v>
                </c:pt>
                <c:pt idx="7">
                  <c:v>33116</c:v>
                </c:pt>
                <c:pt idx="8">
                  <c:v>33144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33326</c:v>
                </c:pt>
                <c:pt idx="15">
                  <c:v>33358</c:v>
                </c:pt>
                <c:pt idx="16">
                  <c:v>33389</c:v>
                </c:pt>
                <c:pt idx="17">
                  <c:v>33417</c:v>
                </c:pt>
                <c:pt idx="18">
                  <c:v>33450</c:v>
                </c:pt>
                <c:pt idx="19">
                  <c:v>33480</c:v>
                </c:pt>
                <c:pt idx="20">
                  <c:v>33511</c:v>
                </c:pt>
                <c:pt idx="21">
                  <c:v>33542</c:v>
                </c:pt>
                <c:pt idx="22">
                  <c:v>33571</c:v>
                </c:pt>
                <c:pt idx="23">
                  <c:v>33603</c:v>
                </c:pt>
                <c:pt idx="24">
                  <c:v>33634</c:v>
                </c:pt>
                <c:pt idx="25">
                  <c:v>33662</c:v>
                </c:pt>
                <c:pt idx="26">
                  <c:v>33694</c:v>
                </c:pt>
                <c:pt idx="27">
                  <c:v>33724</c:v>
                </c:pt>
                <c:pt idx="28">
                  <c:v>33753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33907</c:v>
                </c:pt>
                <c:pt idx="34">
                  <c:v>33938</c:v>
                </c:pt>
                <c:pt idx="35">
                  <c:v>33969</c:v>
                </c:pt>
                <c:pt idx="36">
                  <c:v>33998</c:v>
                </c:pt>
                <c:pt idx="37">
                  <c:v>34026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34180</c:v>
                </c:pt>
                <c:pt idx="43">
                  <c:v>34212</c:v>
                </c:pt>
                <c:pt idx="44">
                  <c:v>34242</c:v>
                </c:pt>
                <c:pt idx="45">
                  <c:v>34271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34453</c:v>
                </c:pt>
                <c:pt idx="52">
                  <c:v>34485</c:v>
                </c:pt>
                <c:pt idx="53">
                  <c:v>34515</c:v>
                </c:pt>
                <c:pt idx="54">
                  <c:v>34544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34698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34817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34971</c:v>
                </c:pt>
                <c:pt idx="69">
                  <c:v>35003</c:v>
                </c:pt>
                <c:pt idx="70">
                  <c:v>35033</c:v>
                </c:pt>
                <c:pt idx="71">
                  <c:v>35062</c:v>
                </c:pt>
                <c:pt idx="72">
                  <c:v>35095</c:v>
                </c:pt>
                <c:pt idx="73">
                  <c:v>35124</c:v>
                </c:pt>
                <c:pt idx="74">
                  <c:v>35153</c:v>
                </c:pt>
                <c:pt idx="75">
                  <c:v>35185</c:v>
                </c:pt>
                <c:pt idx="76">
                  <c:v>35216</c:v>
                </c:pt>
                <c:pt idx="77">
                  <c:v>35244</c:v>
                </c:pt>
                <c:pt idx="78">
                  <c:v>35277</c:v>
                </c:pt>
                <c:pt idx="79">
                  <c:v>35307</c:v>
                </c:pt>
                <c:pt idx="80">
                  <c:v>35338</c:v>
                </c:pt>
                <c:pt idx="81">
                  <c:v>35369</c:v>
                </c:pt>
                <c:pt idx="82">
                  <c:v>35398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35580</c:v>
                </c:pt>
                <c:pt idx="89">
                  <c:v>35611</c:v>
                </c:pt>
                <c:pt idx="90">
                  <c:v>35642</c:v>
                </c:pt>
                <c:pt idx="91">
                  <c:v>35671</c:v>
                </c:pt>
                <c:pt idx="92">
                  <c:v>35703</c:v>
                </c:pt>
                <c:pt idx="93">
                  <c:v>35734</c:v>
                </c:pt>
                <c:pt idx="94">
                  <c:v>35762</c:v>
                </c:pt>
                <c:pt idx="95">
                  <c:v>35795</c:v>
                </c:pt>
                <c:pt idx="96">
                  <c:v>35825</c:v>
                </c:pt>
                <c:pt idx="97">
                  <c:v>35853</c:v>
                </c:pt>
                <c:pt idx="98">
                  <c:v>35885</c:v>
                </c:pt>
                <c:pt idx="99">
                  <c:v>35915</c:v>
                </c:pt>
                <c:pt idx="100">
                  <c:v>35944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36098</c:v>
                </c:pt>
                <c:pt idx="106">
                  <c:v>36129</c:v>
                </c:pt>
                <c:pt idx="107">
                  <c:v>36160</c:v>
                </c:pt>
                <c:pt idx="108">
                  <c:v>36189</c:v>
                </c:pt>
                <c:pt idx="109">
                  <c:v>36217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36371</c:v>
                </c:pt>
                <c:pt idx="115">
                  <c:v>36403</c:v>
                </c:pt>
                <c:pt idx="116">
                  <c:v>36433</c:v>
                </c:pt>
                <c:pt idx="117">
                  <c:v>36462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36644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36798</c:v>
                </c:pt>
                <c:pt idx="129">
                  <c:v>36830</c:v>
                </c:pt>
                <c:pt idx="130">
                  <c:v>36860</c:v>
                </c:pt>
                <c:pt idx="131">
                  <c:v>36889</c:v>
                </c:pt>
                <c:pt idx="132">
                  <c:v>36922</c:v>
                </c:pt>
                <c:pt idx="133">
                  <c:v>36950</c:v>
                </c:pt>
                <c:pt idx="134">
                  <c:v>36980</c:v>
                </c:pt>
                <c:pt idx="135">
                  <c:v>37011</c:v>
                </c:pt>
                <c:pt idx="136">
                  <c:v>37042</c:v>
                </c:pt>
                <c:pt idx="137">
                  <c:v>37071</c:v>
                </c:pt>
                <c:pt idx="138">
                  <c:v>37103</c:v>
                </c:pt>
                <c:pt idx="139">
                  <c:v>37134</c:v>
                </c:pt>
                <c:pt idx="140">
                  <c:v>37162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37344</c:v>
                </c:pt>
                <c:pt idx="147">
                  <c:v>37376</c:v>
                </c:pt>
                <c:pt idx="148">
                  <c:v>37407</c:v>
                </c:pt>
                <c:pt idx="149">
                  <c:v>37435</c:v>
                </c:pt>
                <c:pt idx="150">
                  <c:v>37468</c:v>
                </c:pt>
                <c:pt idx="151">
                  <c:v>37498</c:v>
                </c:pt>
                <c:pt idx="152">
                  <c:v>37529</c:v>
                </c:pt>
                <c:pt idx="153">
                  <c:v>37560</c:v>
                </c:pt>
                <c:pt idx="154">
                  <c:v>37589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37771</c:v>
                </c:pt>
                <c:pt idx="161">
                  <c:v>37802</c:v>
                </c:pt>
                <c:pt idx="162">
                  <c:v>37833</c:v>
                </c:pt>
                <c:pt idx="163">
                  <c:v>37862</c:v>
                </c:pt>
                <c:pt idx="164">
                  <c:v>37894</c:v>
                </c:pt>
                <c:pt idx="165">
                  <c:v>37925</c:v>
                </c:pt>
                <c:pt idx="166">
                  <c:v>37953</c:v>
                </c:pt>
                <c:pt idx="167">
                  <c:v>37986</c:v>
                </c:pt>
                <c:pt idx="168">
                  <c:v>38016</c:v>
                </c:pt>
                <c:pt idx="169">
                  <c:v>38044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38198</c:v>
                </c:pt>
                <c:pt idx="175">
                  <c:v>38230</c:v>
                </c:pt>
                <c:pt idx="176">
                  <c:v>38260</c:v>
                </c:pt>
                <c:pt idx="177">
                  <c:v>38289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38471</c:v>
                </c:pt>
                <c:pt idx="184">
                  <c:v>38503</c:v>
                </c:pt>
                <c:pt idx="185">
                  <c:v>38533</c:v>
                </c:pt>
                <c:pt idx="186">
                  <c:v>38562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38716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38835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38989</c:v>
                </c:pt>
                <c:pt idx="201">
                  <c:v>39021</c:v>
                </c:pt>
                <c:pt idx="202">
                  <c:v>39051</c:v>
                </c:pt>
                <c:pt idx="203">
                  <c:v>39080</c:v>
                </c:pt>
                <c:pt idx="204">
                  <c:v>39113</c:v>
                </c:pt>
                <c:pt idx="205">
                  <c:v>39141</c:v>
                </c:pt>
                <c:pt idx="206">
                  <c:v>39171</c:v>
                </c:pt>
                <c:pt idx="207">
                  <c:v>39202</c:v>
                </c:pt>
                <c:pt idx="208">
                  <c:v>39233</c:v>
                </c:pt>
                <c:pt idx="209">
                  <c:v>39262</c:v>
                </c:pt>
                <c:pt idx="210">
                  <c:v>39294</c:v>
                </c:pt>
                <c:pt idx="211">
                  <c:v>39325</c:v>
                </c:pt>
                <c:pt idx="212">
                  <c:v>39353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39598</c:v>
                </c:pt>
                <c:pt idx="221">
                  <c:v>39629</c:v>
                </c:pt>
                <c:pt idx="222">
                  <c:v>39660</c:v>
                </c:pt>
                <c:pt idx="223">
                  <c:v>39689</c:v>
                </c:pt>
                <c:pt idx="224">
                  <c:v>39721</c:v>
                </c:pt>
                <c:pt idx="225">
                  <c:v>39752</c:v>
                </c:pt>
                <c:pt idx="226">
                  <c:v>39780</c:v>
                </c:pt>
                <c:pt idx="227">
                  <c:v>39813</c:v>
                </c:pt>
                <c:pt idx="228">
                  <c:v>39843</c:v>
                </c:pt>
                <c:pt idx="229">
                  <c:v>39871</c:v>
                </c:pt>
                <c:pt idx="230">
                  <c:v>39903</c:v>
                </c:pt>
                <c:pt idx="231">
                  <c:v>39933</c:v>
                </c:pt>
                <c:pt idx="232">
                  <c:v>39962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40116</c:v>
                </c:pt>
                <c:pt idx="238">
                  <c:v>40147</c:v>
                </c:pt>
                <c:pt idx="239">
                  <c:v>40178</c:v>
                </c:pt>
                <c:pt idx="240">
                  <c:v>40207</c:v>
                </c:pt>
                <c:pt idx="241">
                  <c:v>40235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40389</c:v>
                </c:pt>
                <c:pt idx="247">
                  <c:v>40421</c:v>
                </c:pt>
                <c:pt idx="248">
                  <c:v>40451</c:v>
                </c:pt>
                <c:pt idx="249">
                  <c:v>40480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40662</c:v>
                </c:pt>
                <c:pt idx="256">
                  <c:v>40694</c:v>
                </c:pt>
                <c:pt idx="257">
                  <c:v>40724</c:v>
                </c:pt>
                <c:pt idx="258">
                  <c:v>40753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40907</c:v>
                </c:pt>
                <c:pt idx="264">
                  <c:v>40939</c:v>
                </c:pt>
                <c:pt idx="265">
                  <c:v>40968</c:v>
                </c:pt>
                <c:pt idx="266">
                  <c:v>40998</c:v>
                </c:pt>
                <c:pt idx="267">
                  <c:v>41029</c:v>
                </c:pt>
                <c:pt idx="268">
                  <c:v>41060</c:v>
                </c:pt>
                <c:pt idx="269">
                  <c:v>41089</c:v>
                </c:pt>
                <c:pt idx="270">
                  <c:v>41121</c:v>
                </c:pt>
                <c:pt idx="271">
                  <c:v>41152</c:v>
                </c:pt>
                <c:pt idx="272">
                  <c:v>41180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41362</c:v>
                </c:pt>
                <c:pt idx="279">
                  <c:v>41394</c:v>
                </c:pt>
                <c:pt idx="280">
                  <c:v>41425</c:v>
                </c:pt>
                <c:pt idx="281">
                  <c:v>41453</c:v>
                </c:pt>
                <c:pt idx="282">
                  <c:v>41486</c:v>
                </c:pt>
                <c:pt idx="283">
                  <c:v>41516</c:v>
                </c:pt>
                <c:pt idx="284">
                  <c:v>41547</c:v>
                </c:pt>
                <c:pt idx="285">
                  <c:v>41578</c:v>
                </c:pt>
                <c:pt idx="286">
                  <c:v>41607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41789</c:v>
                </c:pt>
                <c:pt idx="293">
                  <c:v>41820</c:v>
                </c:pt>
                <c:pt idx="294">
                  <c:v>41851</c:v>
                </c:pt>
                <c:pt idx="295">
                  <c:v>41880</c:v>
                </c:pt>
                <c:pt idx="296">
                  <c:v>41912</c:v>
                </c:pt>
                <c:pt idx="297">
                  <c:v>41943</c:v>
                </c:pt>
              </c:numCache>
            </c:numRef>
          </c:cat>
          <c:val>
            <c:numRef>
              <c:f>Sheet1!$B$69:$B$366</c:f>
              <c:numCache>
                <c:formatCode>General</c:formatCode>
                <c:ptCount val="298"/>
                <c:pt idx="0">
                  <c:v>8.25</c:v>
                </c:pt>
                <c:pt idx="1">
                  <c:v>8.25</c:v>
                </c:pt>
                <c:pt idx="2">
                  <c:v>8.25</c:v>
                </c:pt>
                <c:pt idx="3">
                  <c:v>8.25</c:v>
                </c:pt>
                <c:pt idx="4">
                  <c:v>8.25</c:v>
                </c:pt>
                <c:pt idx="5">
                  <c:v>8.25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7.75</c:v>
                </c:pt>
                <c:pt idx="10">
                  <c:v>7.5</c:v>
                </c:pt>
                <c:pt idx="11">
                  <c:v>7</c:v>
                </c:pt>
                <c:pt idx="12">
                  <c:v>6.75</c:v>
                </c:pt>
                <c:pt idx="13">
                  <c:v>6.25</c:v>
                </c:pt>
                <c:pt idx="14">
                  <c:v>6</c:v>
                </c:pt>
                <c:pt idx="15">
                  <c:v>5.75</c:v>
                </c:pt>
                <c:pt idx="16">
                  <c:v>5.75</c:v>
                </c:pt>
                <c:pt idx="17">
                  <c:v>5.75</c:v>
                </c:pt>
                <c:pt idx="18">
                  <c:v>5.75</c:v>
                </c:pt>
                <c:pt idx="19">
                  <c:v>5.5</c:v>
                </c:pt>
                <c:pt idx="20">
                  <c:v>5.25</c:v>
                </c:pt>
                <c:pt idx="21">
                  <c:v>5</c:v>
                </c:pt>
                <c:pt idx="22">
                  <c:v>4.75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3.75</c:v>
                </c:pt>
                <c:pt idx="28">
                  <c:v>3.75</c:v>
                </c:pt>
                <c:pt idx="29">
                  <c:v>3.75</c:v>
                </c:pt>
                <c:pt idx="30">
                  <c:v>3.25</c:v>
                </c:pt>
                <c:pt idx="31">
                  <c:v>3.25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3.25</c:v>
                </c:pt>
                <c:pt idx="50">
                  <c:v>3.5</c:v>
                </c:pt>
                <c:pt idx="51">
                  <c:v>3.75</c:v>
                </c:pt>
                <c:pt idx="52">
                  <c:v>4.25</c:v>
                </c:pt>
                <c:pt idx="53">
                  <c:v>4.25</c:v>
                </c:pt>
                <c:pt idx="54">
                  <c:v>4.25</c:v>
                </c:pt>
                <c:pt idx="55">
                  <c:v>4.75</c:v>
                </c:pt>
                <c:pt idx="56">
                  <c:v>4.75</c:v>
                </c:pt>
                <c:pt idx="57">
                  <c:v>4.75</c:v>
                </c:pt>
                <c:pt idx="58">
                  <c:v>5.5</c:v>
                </c:pt>
                <c:pt idx="59">
                  <c:v>5.5</c:v>
                </c:pt>
                <c:pt idx="60">
                  <c:v>5.5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5.75</c:v>
                </c:pt>
                <c:pt idx="67">
                  <c:v>5.75</c:v>
                </c:pt>
                <c:pt idx="68">
                  <c:v>5.75</c:v>
                </c:pt>
                <c:pt idx="69">
                  <c:v>5.75</c:v>
                </c:pt>
                <c:pt idx="70">
                  <c:v>5.75</c:v>
                </c:pt>
                <c:pt idx="71">
                  <c:v>5.5</c:v>
                </c:pt>
                <c:pt idx="72">
                  <c:v>5.25</c:v>
                </c:pt>
                <c:pt idx="73">
                  <c:v>5.25</c:v>
                </c:pt>
                <c:pt idx="74">
                  <c:v>5.25</c:v>
                </c:pt>
                <c:pt idx="75">
                  <c:v>5.25</c:v>
                </c:pt>
                <c:pt idx="76">
                  <c:v>5.25</c:v>
                </c:pt>
                <c:pt idx="77">
                  <c:v>5.25</c:v>
                </c:pt>
                <c:pt idx="78">
                  <c:v>5.25</c:v>
                </c:pt>
                <c:pt idx="79">
                  <c:v>5.25</c:v>
                </c:pt>
                <c:pt idx="80">
                  <c:v>5.25</c:v>
                </c:pt>
                <c:pt idx="81">
                  <c:v>5.25</c:v>
                </c:pt>
                <c:pt idx="82">
                  <c:v>5.25</c:v>
                </c:pt>
                <c:pt idx="83">
                  <c:v>5.25</c:v>
                </c:pt>
                <c:pt idx="84">
                  <c:v>5.25</c:v>
                </c:pt>
                <c:pt idx="85">
                  <c:v>5.25</c:v>
                </c:pt>
                <c:pt idx="86">
                  <c:v>5.5</c:v>
                </c:pt>
                <c:pt idx="87">
                  <c:v>5.5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5.5</c:v>
                </c:pt>
                <c:pt idx="92">
                  <c:v>5.5</c:v>
                </c:pt>
                <c:pt idx="93">
                  <c:v>5.5</c:v>
                </c:pt>
                <c:pt idx="94">
                  <c:v>5.5</c:v>
                </c:pt>
                <c:pt idx="95">
                  <c:v>5.5</c:v>
                </c:pt>
                <c:pt idx="96">
                  <c:v>5.5</c:v>
                </c:pt>
                <c:pt idx="97">
                  <c:v>5.5</c:v>
                </c:pt>
                <c:pt idx="98">
                  <c:v>5.5</c:v>
                </c:pt>
                <c:pt idx="99">
                  <c:v>5.5</c:v>
                </c:pt>
                <c:pt idx="100">
                  <c:v>5.5</c:v>
                </c:pt>
                <c:pt idx="101">
                  <c:v>5.5</c:v>
                </c:pt>
                <c:pt idx="102">
                  <c:v>5.5</c:v>
                </c:pt>
                <c:pt idx="103">
                  <c:v>5.5</c:v>
                </c:pt>
                <c:pt idx="104">
                  <c:v>5.25</c:v>
                </c:pt>
                <c:pt idx="105">
                  <c:v>5</c:v>
                </c:pt>
                <c:pt idx="106">
                  <c:v>4.75</c:v>
                </c:pt>
                <c:pt idx="107">
                  <c:v>4.75</c:v>
                </c:pt>
                <c:pt idx="108">
                  <c:v>4.75</c:v>
                </c:pt>
                <c:pt idx="109">
                  <c:v>4.75</c:v>
                </c:pt>
                <c:pt idx="110">
                  <c:v>4.75</c:v>
                </c:pt>
                <c:pt idx="111">
                  <c:v>4.75</c:v>
                </c:pt>
                <c:pt idx="112">
                  <c:v>4.75</c:v>
                </c:pt>
                <c:pt idx="113">
                  <c:v>5</c:v>
                </c:pt>
                <c:pt idx="114">
                  <c:v>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5.5</c:v>
                </c:pt>
                <c:pt idx="119">
                  <c:v>5.5</c:v>
                </c:pt>
                <c:pt idx="120">
                  <c:v>5.5</c:v>
                </c:pt>
                <c:pt idx="121">
                  <c:v>5.75</c:v>
                </c:pt>
                <c:pt idx="122">
                  <c:v>6</c:v>
                </c:pt>
                <c:pt idx="123">
                  <c:v>6</c:v>
                </c:pt>
                <c:pt idx="124">
                  <c:v>6.5</c:v>
                </c:pt>
                <c:pt idx="125">
                  <c:v>6.5</c:v>
                </c:pt>
                <c:pt idx="126">
                  <c:v>6.5</c:v>
                </c:pt>
                <c:pt idx="127">
                  <c:v>6.5</c:v>
                </c:pt>
                <c:pt idx="128">
                  <c:v>6.5</c:v>
                </c:pt>
                <c:pt idx="129">
                  <c:v>6.5</c:v>
                </c:pt>
                <c:pt idx="130">
                  <c:v>6.5</c:v>
                </c:pt>
                <c:pt idx="131">
                  <c:v>6.5</c:v>
                </c:pt>
                <c:pt idx="132">
                  <c:v>5.5</c:v>
                </c:pt>
                <c:pt idx="133">
                  <c:v>5.5</c:v>
                </c:pt>
                <c:pt idx="134">
                  <c:v>5</c:v>
                </c:pt>
                <c:pt idx="135">
                  <c:v>4.5</c:v>
                </c:pt>
                <c:pt idx="136">
                  <c:v>4</c:v>
                </c:pt>
                <c:pt idx="137">
                  <c:v>3.75</c:v>
                </c:pt>
                <c:pt idx="138">
                  <c:v>3.75</c:v>
                </c:pt>
                <c:pt idx="139">
                  <c:v>3.5</c:v>
                </c:pt>
                <c:pt idx="140">
                  <c:v>3</c:v>
                </c:pt>
                <c:pt idx="141">
                  <c:v>2.5</c:v>
                </c:pt>
                <c:pt idx="142">
                  <c:v>2</c:v>
                </c:pt>
                <c:pt idx="143">
                  <c:v>1.75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1.25</c:v>
                </c:pt>
                <c:pt idx="155">
                  <c:v>1.25</c:v>
                </c:pt>
                <c:pt idx="156">
                  <c:v>1.25</c:v>
                </c:pt>
                <c:pt idx="157">
                  <c:v>1.25</c:v>
                </c:pt>
                <c:pt idx="158">
                  <c:v>1.25</c:v>
                </c:pt>
                <c:pt idx="159">
                  <c:v>1.25</c:v>
                </c:pt>
                <c:pt idx="160">
                  <c:v>1.25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1.25</c:v>
                </c:pt>
                <c:pt idx="174">
                  <c:v>1.25</c:v>
                </c:pt>
                <c:pt idx="175">
                  <c:v>1.5</c:v>
                </c:pt>
                <c:pt idx="176">
                  <c:v>1.75</c:v>
                </c:pt>
                <c:pt idx="177">
                  <c:v>1.75</c:v>
                </c:pt>
                <c:pt idx="178">
                  <c:v>2</c:v>
                </c:pt>
                <c:pt idx="179">
                  <c:v>2.25</c:v>
                </c:pt>
                <c:pt idx="180">
                  <c:v>2.25</c:v>
                </c:pt>
                <c:pt idx="181">
                  <c:v>2.5</c:v>
                </c:pt>
                <c:pt idx="182">
                  <c:v>2.75</c:v>
                </c:pt>
                <c:pt idx="183">
                  <c:v>2.75</c:v>
                </c:pt>
                <c:pt idx="184">
                  <c:v>3</c:v>
                </c:pt>
                <c:pt idx="185">
                  <c:v>3.25</c:v>
                </c:pt>
                <c:pt idx="186">
                  <c:v>3.25</c:v>
                </c:pt>
                <c:pt idx="187">
                  <c:v>3.5</c:v>
                </c:pt>
                <c:pt idx="188">
                  <c:v>3.75</c:v>
                </c:pt>
                <c:pt idx="189">
                  <c:v>3.75</c:v>
                </c:pt>
                <c:pt idx="190">
                  <c:v>4</c:v>
                </c:pt>
                <c:pt idx="191">
                  <c:v>4.25</c:v>
                </c:pt>
                <c:pt idx="192">
                  <c:v>4.25</c:v>
                </c:pt>
                <c:pt idx="193">
                  <c:v>4.5</c:v>
                </c:pt>
                <c:pt idx="194">
                  <c:v>4.75</c:v>
                </c:pt>
                <c:pt idx="195">
                  <c:v>4.75</c:v>
                </c:pt>
                <c:pt idx="196">
                  <c:v>5</c:v>
                </c:pt>
                <c:pt idx="197">
                  <c:v>5.25</c:v>
                </c:pt>
                <c:pt idx="198">
                  <c:v>5.25</c:v>
                </c:pt>
                <c:pt idx="199">
                  <c:v>5.25</c:v>
                </c:pt>
                <c:pt idx="200">
                  <c:v>5.25</c:v>
                </c:pt>
                <c:pt idx="201">
                  <c:v>5.25</c:v>
                </c:pt>
                <c:pt idx="202">
                  <c:v>5.25</c:v>
                </c:pt>
                <c:pt idx="203">
                  <c:v>5.25</c:v>
                </c:pt>
                <c:pt idx="204">
                  <c:v>5.25</c:v>
                </c:pt>
                <c:pt idx="205">
                  <c:v>5.25</c:v>
                </c:pt>
                <c:pt idx="206">
                  <c:v>5.25</c:v>
                </c:pt>
                <c:pt idx="207">
                  <c:v>5.25</c:v>
                </c:pt>
                <c:pt idx="208">
                  <c:v>5.25</c:v>
                </c:pt>
                <c:pt idx="209">
                  <c:v>5.25</c:v>
                </c:pt>
                <c:pt idx="210">
                  <c:v>5.25</c:v>
                </c:pt>
                <c:pt idx="211">
                  <c:v>5.25</c:v>
                </c:pt>
                <c:pt idx="212">
                  <c:v>4.75</c:v>
                </c:pt>
                <c:pt idx="213">
                  <c:v>4.5</c:v>
                </c:pt>
                <c:pt idx="214">
                  <c:v>4.5</c:v>
                </c:pt>
                <c:pt idx="215">
                  <c:v>4.25</c:v>
                </c:pt>
                <c:pt idx="216">
                  <c:v>3</c:v>
                </c:pt>
                <c:pt idx="217">
                  <c:v>3</c:v>
                </c:pt>
                <c:pt idx="218">
                  <c:v>2.25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9920"/>
        <c:axId val="45091456"/>
      </c:lineChart>
      <c:lineChart>
        <c:grouping val="standard"/>
        <c:varyColors val="0"/>
        <c:ser>
          <c:idx val="0"/>
          <c:order val="1"/>
          <c:tx>
            <c:strRef>
              <c:f>Sheet1!$C$8</c:f>
              <c:strCache>
                <c:ptCount val="1"/>
                <c:pt idx="0">
                  <c:v>Augmentation du salaire horaire moyen (YoY, en %)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Sheet1!$C$69:$C$366</c:f>
              <c:numCache>
                <c:formatCode>General</c:formatCode>
                <c:ptCount val="298"/>
                <c:pt idx="0">
                  <c:v>3.8341968911917093</c:v>
                </c:pt>
                <c:pt idx="1">
                  <c:v>4.0289256198347232</c:v>
                </c:pt>
                <c:pt idx="2">
                  <c:v>4.2268041237113323</c:v>
                </c:pt>
                <c:pt idx="3">
                  <c:v>3.7948717948718098</c:v>
                </c:pt>
                <c:pt idx="4">
                  <c:v>4.4193216855087343</c:v>
                </c:pt>
                <c:pt idx="5">
                  <c:v>4.4012282497441362</c:v>
                </c:pt>
                <c:pt idx="6">
                  <c:v>4.0733197556008065</c:v>
                </c:pt>
                <c:pt idx="7">
                  <c:v>4.1709053916581809</c:v>
                </c:pt>
                <c:pt idx="8">
                  <c:v>4.1540020263424395</c:v>
                </c:pt>
                <c:pt idx="9">
                  <c:v>3.7260825780463449</c:v>
                </c:pt>
                <c:pt idx="10">
                  <c:v>3.9274924471299073</c:v>
                </c:pt>
                <c:pt idx="11">
                  <c:v>3.7074148296592995</c:v>
                </c:pt>
                <c:pt idx="12">
                  <c:v>3.5928143712574894</c:v>
                </c:pt>
                <c:pt idx="13">
                  <c:v>3.1777557100297855</c:v>
                </c:pt>
                <c:pt idx="14">
                  <c:v>2.9673590504451113</c:v>
                </c:pt>
                <c:pt idx="15">
                  <c:v>3.359683794466406</c:v>
                </c:pt>
                <c:pt idx="16">
                  <c:v>3.2480314960629926</c:v>
                </c:pt>
                <c:pt idx="17">
                  <c:v>3.0392156862745026</c:v>
                </c:pt>
                <c:pt idx="18">
                  <c:v>3.1311154598825794</c:v>
                </c:pt>
                <c:pt idx="19">
                  <c:v>3.125</c:v>
                </c:pt>
                <c:pt idx="20">
                  <c:v>2.9182879377432016</c:v>
                </c:pt>
                <c:pt idx="21">
                  <c:v>2.815533980582515</c:v>
                </c:pt>
                <c:pt idx="22">
                  <c:v>2.8100775193798313</c:v>
                </c:pt>
                <c:pt idx="23">
                  <c:v>2.8019323671497602</c:v>
                </c:pt>
                <c:pt idx="24">
                  <c:v>2.6011560693641513</c:v>
                </c:pt>
                <c:pt idx="25">
                  <c:v>2.6948989412896935</c:v>
                </c:pt>
                <c:pt idx="26">
                  <c:v>2.7857829010566917</c:v>
                </c:pt>
                <c:pt idx="27">
                  <c:v>2.4856596558317392</c:v>
                </c:pt>
                <c:pt idx="28">
                  <c:v>2.3832221163012406</c:v>
                </c:pt>
                <c:pt idx="29">
                  <c:v>2.473834443387247</c:v>
                </c:pt>
                <c:pt idx="30">
                  <c:v>2.3719165085389022</c:v>
                </c:pt>
                <c:pt idx="31">
                  <c:v>2.4621212121212182</c:v>
                </c:pt>
                <c:pt idx="32">
                  <c:v>2.2684310018903631</c:v>
                </c:pt>
                <c:pt idx="33">
                  <c:v>2.4551463644947944</c:v>
                </c:pt>
                <c:pt idx="34">
                  <c:v>2.4505183788878497</c:v>
                </c:pt>
                <c:pt idx="35">
                  <c:v>2.3496240601503757</c:v>
                </c:pt>
                <c:pt idx="36">
                  <c:v>2.6291079812206419</c:v>
                </c:pt>
                <c:pt idx="37">
                  <c:v>2.5304592314901555</c:v>
                </c:pt>
                <c:pt idx="38">
                  <c:v>2.7102803738317647</c:v>
                </c:pt>
                <c:pt idx="39">
                  <c:v>2.5186567164179081</c:v>
                </c:pt>
                <c:pt idx="40">
                  <c:v>2.6070763500930951</c:v>
                </c:pt>
                <c:pt idx="41">
                  <c:v>2.4141132776230165</c:v>
                </c:pt>
                <c:pt idx="42">
                  <c:v>2.409638554216869</c:v>
                </c:pt>
                <c:pt idx="43">
                  <c:v>2.4029574861367848</c:v>
                </c:pt>
                <c:pt idx="44">
                  <c:v>2.5878003696857519</c:v>
                </c:pt>
                <c:pt idx="45">
                  <c:v>2.5806451612903345</c:v>
                </c:pt>
                <c:pt idx="46">
                  <c:v>2.5758969641214406</c:v>
                </c:pt>
                <c:pt idx="47">
                  <c:v>2.6629935720844884</c:v>
                </c:pt>
                <c:pt idx="48">
                  <c:v>2.561756633119856</c:v>
                </c:pt>
                <c:pt idx="49">
                  <c:v>2.8336380255941549</c:v>
                </c:pt>
                <c:pt idx="50">
                  <c:v>2.3657870791628852</c:v>
                </c:pt>
                <c:pt idx="51">
                  <c:v>2.5477707006369457</c:v>
                </c:pt>
                <c:pt idx="52">
                  <c:v>2.4500907441016579</c:v>
                </c:pt>
                <c:pt idx="53">
                  <c:v>2.5385312783318312</c:v>
                </c:pt>
                <c:pt idx="54">
                  <c:v>2.6244343891402622</c:v>
                </c:pt>
                <c:pt idx="55">
                  <c:v>2.5270758122743615</c:v>
                </c:pt>
                <c:pt idx="56">
                  <c:v>2.6126126126126366</c:v>
                </c:pt>
                <c:pt idx="57">
                  <c:v>2.6055705300988166</c:v>
                </c:pt>
                <c:pt idx="58">
                  <c:v>2.6905829596412616</c:v>
                </c:pt>
                <c:pt idx="59">
                  <c:v>2.5939177101967914</c:v>
                </c:pt>
                <c:pt idx="60">
                  <c:v>2.4977698483496908</c:v>
                </c:pt>
                <c:pt idx="61">
                  <c:v>2.4000000000000057</c:v>
                </c:pt>
                <c:pt idx="62">
                  <c:v>2.6666666666666856</c:v>
                </c:pt>
                <c:pt idx="63">
                  <c:v>2.5732031943212235</c:v>
                </c:pt>
                <c:pt idx="64">
                  <c:v>2.7457927369353428</c:v>
                </c:pt>
                <c:pt idx="65">
                  <c:v>2.8293545534924931</c:v>
                </c:pt>
                <c:pt idx="66">
                  <c:v>2.9100529100529116</c:v>
                </c:pt>
                <c:pt idx="67">
                  <c:v>2.9049295774647987</c:v>
                </c:pt>
                <c:pt idx="68">
                  <c:v>2.985074626865682</c:v>
                </c:pt>
                <c:pt idx="69">
                  <c:v>2.8896672504378245</c:v>
                </c:pt>
                <c:pt idx="70">
                  <c:v>2.8820960698689788</c:v>
                </c:pt>
                <c:pt idx="71">
                  <c:v>2.964254577157817</c:v>
                </c:pt>
                <c:pt idx="72">
                  <c:v>3.307223672758937</c:v>
                </c:pt>
                <c:pt idx="73">
                  <c:v>3.0381944444444571</c:v>
                </c:pt>
                <c:pt idx="74">
                  <c:v>2.943722943722932</c:v>
                </c:pt>
                <c:pt idx="75">
                  <c:v>3.460207612456756</c:v>
                </c:pt>
                <c:pt idx="76">
                  <c:v>3.1896551724138078</c:v>
                </c:pt>
                <c:pt idx="77">
                  <c:v>3.439380911435947</c:v>
                </c:pt>
                <c:pt idx="78">
                  <c:v>3.3419023136246722</c:v>
                </c:pt>
                <c:pt idx="79">
                  <c:v>3.4217279726261864</c:v>
                </c:pt>
                <c:pt idx="80">
                  <c:v>3.495311167945431</c:v>
                </c:pt>
                <c:pt idx="81">
                  <c:v>3.4893617021276526</c:v>
                </c:pt>
                <c:pt idx="82">
                  <c:v>3.6502546689304154</c:v>
                </c:pt>
                <c:pt idx="83">
                  <c:v>3.7256562235393744</c:v>
                </c:pt>
                <c:pt idx="84">
                  <c:v>3.5383319292333653</c:v>
                </c:pt>
                <c:pt idx="85">
                  <c:v>3.7910699241785863</c:v>
                </c:pt>
                <c:pt idx="86">
                  <c:v>4.0370058873002534</c:v>
                </c:pt>
                <c:pt idx="87">
                  <c:v>3.5953177257524942</c:v>
                </c:pt>
                <c:pt idx="88">
                  <c:v>3.8429406850459316</c:v>
                </c:pt>
                <c:pt idx="89">
                  <c:v>3.5743973399833635</c:v>
                </c:pt>
                <c:pt idx="90">
                  <c:v>3.6484245439469305</c:v>
                </c:pt>
                <c:pt idx="91">
                  <c:v>3.9702233250620225</c:v>
                </c:pt>
                <c:pt idx="92">
                  <c:v>3.7891268533772688</c:v>
                </c:pt>
                <c:pt idx="93">
                  <c:v>4.1940789473684248</c:v>
                </c:pt>
                <c:pt idx="94">
                  <c:v>4.1769041769041735</c:v>
                </c:pt>
                <c:pt idx="95">
                  <c:v>4.0816326530612344</c:v>
                </c:pt>
                <c:pt idx="96">
                  <c:v>4.0683482506102422</c:v>
                </c:pt>
                <c:pt idx="97">
                  <c:v>4.2207792207792068</c:v>
                </c:pt>
                <c:pt idx="98">
                  <c:v>4.1228779304769603</c:v>
                </c:pt>
                <c:pt idx="99">
                  <c:v>4.2776432606941057</c:v>
                </c:pt>
                <c:pt idx="100">
                  <c:v>4.3443282381335564</c:v>
                </c:pt>
                <c:pt idx="101">
                  <c:v>4.2536115569823352</c:v>
                </c:pt>
                <c:pt idx="102">
                  <c:v>4.0799999999999983</c:v>
                </c:pt>
                <c:pt idx="103">
                  <c:v>4.0572792362768553</c:v>
                </c:pt>
                <c:pt idx="104">
                  <c:v>4.047619047619051</c:v>
                </c:pt>
                <c:pt idx="105">
                  <c:v>3.7884767166535198</c:v>
                </c:pt>
                <c:pt idx="106">
                  <c:v>3.5377358490565882</c:v>
                </c:pt>
                <c:pt idx="107">
                  <c:v>3.6862745098039227</c:v>
                </c:pt>
                <c:pt idx="108">
                  <c:v>3.7529319781078812</c:v>
                </c:pt>
                <c:pt idx="109">
                  <c:v>3.582554517133957</c:v>
                </c:pt>
                <c:pt idx="110">
                  <c:v>3.4937888198757605</c:v>
                </c:pt>
                <c:pt idx="111">
                  <c:v>3.5603715170278605</c:v>
                </c:pt>
                <c:pt idx="112">
                  <c:v>3.5466461063993648</c:v>
                </c:pt>
                <c:pt idx="113">
                  <c:v>3.6951501154734387</c:v>
                </c:pt>
                <c:pt idx="114">
                  <c:v>3.920061491160638</c:v>
                </c:pt>
                <c:pt idx="115">
                  <c:v>3.5168195718654545</c:v>
                </c:pt>
                <c:pt idx="116">
                  <c:v>3.8138825324180061</c:v>
                </c:pt>
                <c:pt idx="117">
                  <c:v>3.7262357414448672</c:v>
                </c:pt>
                <c:pt idx="118">
                  <c:v>3.7205770690964357</c:v>
                </c:pt>
                <c:pt idx="119">
                  <c:v>3.6308623298033353</c:v>
                </c:pt>
                <c:pt idx="120">
                  <c:v>3.6171816126601328</c:v>
                </c:pt>
                <c:pt idx="121">
                  <c:v>3.7593984962406068</c:v>
                </c:pt>
                <c:pt idx="122">
                  <c:v>3.8259564891222766</c:v>
                </c:pt>
                <c:pt idx="123">
                  <c:v>3.8863976083707001</c:v>
                </c:pt>
                <c:pt idx="124">
                  <c:v>3.7974683544303787</c:v>
                </c:pt>
                <c:pt idx="125">
                  <c:v>3.7861915367483334</c:v>
                </c:pt>
                <c:pt idx="126">
                  <c:v>3.7721893491124376</c:v>
                </c:pt>
                <c:pt idx="127">
                  <c:v>3.9143279172821224</c:v>
                </c:pt>
                <c:pt idx="128">
                  <c:v>3.8207200587803101</c:v>
                </c:pt>
                <c:pt idx="129">
                  <c:v>3.9589442815249214</c:v>
                </c:pt>
                <c:pt idx="130">
                  <c:v>4.2459736456808201</c:v>
                </c:pt>
                <c:pt idx="131">
                  <c:v>4.3065693430657035</c:v>
                </c:pt>
                <c:pt idx="132">
                  <c:v>3.9272727272727366</c:v>
                </c:pt>
                <c:pt idx="133">
                  <c:v>4.1304347826087024</c:v>
                </c:pt>
                <c:pt idx="134">
                  <c:v>4.1907514450867183</c:v>
                </c:pt>
                <c:pt idx="135">
                  <c:v>3.9568345323741028</c:v>
                </c:pt>
                <c:pt idx="136">
                  <c:v>4.0172166427546756</c:v>
                </c:pt>
                <c:pt idx="137">
                  <c:v>4.077253218884124</c:v>
                </c:pt>
                <c:pt idx="138">
                  <c:v>3.7063435495366974</c:v>
                </c:pt>
                <c:pt idx="139">
                  <c:v>3.7668798862828652</c:v>
                </c:pt>
                <c:pt idx="140">
                  <c:v>3.6093418259023338</c:v>
                </c:pt>
                <c:pt idx="141">
                  <c:v>3.3850493653032458</c:v>
                </c:pt>
                <c:pt idx="142">
                  <c:v>3.3707865168539399</c:v>
                </c:pt>
                <c:pt idx="143">
                  <c:v>3.219034289713079</c:v>
                </c:pt>
                <c:pt idx="144">
                  <c:v>3.2890132960111913</c:v>
                </c:pt>
                <c:pt idx="145">
                  <c:v>2.8531663187195448</c:v>
                </c:pt>
                <c:pt idx="146">
                  <c:v>2.7739251040221973</c:v>
                </c:pt>
                <c:pt idx="147">
                  <c:v>2.6989619377162626</c:v>
                </c:pt>
                <c:pt idx="148">
                  <c:v>2.6206896551724128</c:v>
                </c:pt>
                <c:pt idx="149">
                  <c:v>2.6804123711340111</c:v>
                </c:pt>
                <c:pt idx="150">
                  <c:v>2.9553264604810892</c:v>
                </c:pt>
                <c:pt idx="151">
                  <c:v>2.8767123287671126</c:v>
                </c:pt>
                <c:pt idx="152">
                  <c:v>2.9371584699453592</c:v>
                </c:pt>
                <c:pt idx="153">
                  <c:v>3.1377899045020428</c:v>
                </c:pt>
                <c:pt idx="154">
                  <c:v>2.9211956521739069</c:v>
                </c:pt>
                <c:pt idx="155">
                  <c:v>3.118644067796609</c:v>
                </c:pt>
                <c:pt idx="156">
                  <c:v>3.1165311653116561</c:v>
                </c:pt>
                <c:pt idx="157">
                  <c:v>3.4506089309878263</c:v>
                </c:pt>
                <c:pt idx="158">
                  <c:v>3.1713900134952837</c:v>
                </c:pt>
                <c:pt idx="159">
                  <c:v>2.8975741239892159</c:v>
                </c:pt>
                <c:pt idx="160">
                  <c:v>3.0241935483871032</c:v>
                </c:pt>
                <c:pt idx="161">
                  <c:v>2.8112449799196639</c:v>
                </c:pt>
                <c:pt idx="162">
                  <c:v>2.803738317756995</c:v>
                </c:pt>
                <c:pt idx="163">
                  <c:v>2.6631158455392949</c:v>
                </c:pt>
                <c:pt idx="164">
                  <c:v>2.3224950232249455</c:v>
                </c:pt>
                <c:pt idx="165">
                  <c:v>2.0502645502645294</c:v>
                </c:pt>
                <c:pt idx="166">
                  <c:v>2.1122112211221094</c:v>
                </c:pt>
                <c:pt idx="167">
                  <c:v>1.7094017094017033</c:v>
                </c:pt>
                <c:pt idx="168">
                  <c:v>1.8396846254927794</c:v>
                </c:pt>
                <c:pt idx="169">
                  <c:v>1.6350555918901222</c:v>
                </c:pt>
                <c:pt idx="170">
                  <c:v>1.7658600392413319</c:v>
                </c:pt>
                <c:pt idx="171">
                  <c:v>2.0956123117223342</c:v>
                </c:pt>
                <c:pt idx="172">
                  <c:v>2.0221787345074915</c:v>
                </c:pt>
                <c:pt idx="173">
                  <c:v>2.0182291666666714</c:v>
                </c:pt>
                <c:pt idx="174">
                  <c:v>1.9480519480519405</c:v>
                </c:pt>
                <c:pt idx="175">
                  <c:v>2.075226977950706</c:v>
                </c:pt>
                <c:pt idx="176">
                  <c:v>2.3346303501945727</c:v>
                </c:pt>
                <c:pt idx="177">
                  <c:v>2.4627349319507488</c:v>
                </c:pt>
                <c:pt idx="178">
                  <c:v>2.3917259211376773</c:v>
                </c:pt>
                <c:pt idx="179">
                  <c:v>2.5856496444731931</c:v>
                </c:pt>
                <c:pt idx="180">
                  <c:v>2.6451612903225765</c:v>
                </c:pt>
                <c:pt idx="181">
                  <c:v>2.5096525096524971</c:v>
                </c:pt>
                <c:pt idx="182">
                  <c:v>2.6349614395886789</c:v>
                </c:pt>
                <c:pt idx="183">
                  <c:v>2.6940346375882172</c:v>
                </c:pt>
                <c:pt idx="184">
                  <c:v>2.5575447570332415</c:v>
                </c:pt>
                <c:pt idx="185">
                  <c:v>2.616464582003843</c:v>
                </c:pt>
                <c:pt idx="186">
                  <c:v>2.866242038216555</c:v>
                </c:pt>
                <c:pt idx="187">
                  <c:v>2.7318932655654464</c:v>
                </c:pt>
                <c:pt idx="188">
                  <c:v>2.5982256020278953</c:v>
                </c:pt>
                <c:pt idx="189">
                  <c:v>3.0360531309297869</c:v>
                </c:pt>
                <c:pt idx="190">
                  <c:v>2.9671717171717091</c:v>
                </c:pt>
                <c:pt idx="191">
                  <c:v>3.0875866414618685</c:v>
                </c:pt>
                <c:pt idx="192">
                  <c:v>3.2055311125078703</c:v>
                </c:pt>
                <c:pt idx="193">
                  <c:v>3.4526051475204156</c:v>
                </c:pt>
                <c:pt idx="194">
                  <c:v>3.5691922354414487</c:v>
                </c:pt>
                <c:pt idx="195">
                  <c:v>3.9350405996252107</c:v>
                </c:pt>
                <c:pt idx="196">
                  <c:v>3.8029925187032347</c:v>
                </c:pt>
                <c:pt idx="197">
                  <c:v>3.9800995024875476</c:v>
                </c:pt>
                <c:pt idx="198">
                  <c:v>3.9009287925696725</c:v>
                </c:pt>
                <c:pt idx="199">
                  <c:v>4.0816326530612344</c:v>
                </c:pt>
                <c:pt idx="200">
                  <c:v>4.2001235330450868</c:v>
                </c:pt>
                <c:pt idx="201">
                  <c:v>3.9901780233272177</c:v>
                </c:pt>
                <c:pt idx="202">
                  <c:v>4.1079092581238541</c:v>
                </c:pt>
                <c:pt idx="203">
                  <c:v>4.2176039119804472</c:v>
                </c:pt>
                <c:pt idx="204">
                  <c:v>4.0803897685749035</c:v>
                </c:pt>
                <c:pt idx="205">
                  <c:v>4.1262135922330003</c:v>
                </c:pt>
                <c:pt idx="206">
                  <c:v>4.1112454655380901</c:v>
                </c:pt>
                <c:pt idx="207">
                  <c:v>3.8461538461538538</c:v>
                </c:pt>
                <c:pt idx="208">
                  <c:v>4.1441441441441498</c:v>
                </c:pt>
                <c:pt idx="209">
                  <c:v>4.1267942583732093</c:v>
                </c:pt>
                <c:pt idx="210">
                  <c:v>4.0524433849821122</c:v>
                </c:pt>
                <c:pt idx="211">
                  <c:v>4.0404040404040416</c:v>
                </c:pt>
                <c:pt idx="212">
                  <c:v>4.1493775933609811</c:v>
                </c:pt>
                <c:pt idx="213">
                  <c:v>3.778040141676513</c:v>
                </c:pt>
                <c:pt idx="214">
                  <c:v>3.8869257950530027</c:v>
                </c:pt>
                <c:pt idx="215">
                  <c:v>3.8123167155425222</c:v>
                </c:pt>
                <c:pt idx="216">
                  <c:v>3.8619075482738481</c:v>
                </c:pt>
                <c:pt idx="217">
                  <c:v>3.7296037296037383</c:v>
                </c:pt>
                <c:pt idx="218">
                  <c:v>3.7746806039488945</c:v>
                </c:pt>
                <c:pt idx="219">
                  <c:v>3.7037037037036953</c:v>
                </c:pt>
                <c:pt idx="220">
                  <c:v>3.6908881199538541</c:v>
                </c:pt>
                <c:pt idx="221">
                  <c:v>3.6186099942561611</c:v>
                </c:pt>
                <c:pt idx="222">
                  <c:v>3.7227949599083558</c:v>
                </c:pt>
                <c:pt idx="223">
                  <c:v>3.8263849229011981</c:v>
                </c:pt>
                <c:pt idx="224">
                  <c:v>3.6425725668753728</c:v>
                </c:pt>
                <c:pt idx="225">
                  <c:v>3.9249146757678943</c:v>
                </c:pt>
                <c:pt idx="226">
                  <c:v>3.8548752834467024</c:v>
                </c:pt>
                <c:pt idx="227">
                  <c:v>3.8418079096045119</c:v>
                </c:pt>
                <c:pt idx="228">
                  <c:v>3.7183098591549282</c:v>
                </c:pt>
                <c:pt idx="229">
                  <c:v>3.6516853932584183</c:v>
                </c:pt>
                <c:pt idx="230">
                  <c:v>3.5254616675993304</c:v>
                </c:pt>
                <c:pt idx="231">
                  <c:v>3.2924107142857224</c:v>
                </c:pt>
                <c:pt idx="232">
                  <c:v>3.0589543937708612</c:v>
                </c:pt>
                <c:pt idx="233">
                  <c:v>2.9379157427938054</c:v>
                </c:pt>
                <c:pt idx="234">
                  <c:v>2.705687465488694</c:v>
                </c:pt>
                <c:pt idx="235">
                  <c:v>2.6402640264026473</c:v>
                </c:pt>
                <c:pt idx="236">
                  <c:v>2.7457440966501849</c:v>
                </c:pt>
                <c:pt idx="237">
                  <c:v>2.6272577996715825</c:v>
                </c:pt>
                <c:pt idx="238">
                  <c:v>2.6746724890829512</c:v>
                </c:pt>
                <c:pt idx="239">
                  <c:v>2.5027203482045763</c:v>
                </c:pt>
                <c:pt idx="240">
                  <c:v>2.6072786529060465</c:v>
                </c:pt>
                <c:pt idx="241">
                  <c:v>2.4932249322493334</c:v>
                </c:pt>
                <c:pt idx="242">
                  <c:v>2.2702702702702737</c:v>
                </c:pt>
                <c:pt idx="243">
                  <c:v>2.4311183144246371</c:v>
                </c:pt>
                <c:pt idx="244">
                  <c:v>2.5903939557474445</c:v>
                </c:pt>
                <c:pt idx="245">
                  <c:v>2.4771136241249252</c:v>
                </c:pt>
                <c:pt idx="246">
                  <c:v>2.4731182795698885</c:v>
                </c:pt>
                <c:pt idx="247">
                  <c:v>2.4115755627009463</c:v>
                </c:pt>
                <c:pt idx="248">
                  <c:v>2.2447888829502745</c:v>
                </c:pt>
                <c:pt idx="249">
                  <c:v>2.5066666666666606</c:v>
                </c:pt>
                <c:pt idx="250">
                  <c:v>2.1796916533758548</c:v>
                </c:pt>
                <c:pt idx="251">
                  <c:v>2.0169851380042303</c:v>
                </c:pt>
                <c:pt idx="252">
                  <c:v>2.2233986236103647</c:v>
                </c:pt>
                <c:pt idx="253">
                  <c:v>2.1152829190904185</c:v>
                </c:pt>
                <c:pt idx="254">
                  <c:v>2.1141649048625766</c:v>
                </c:pt>
                <c:pt idx="255">
                  <c:v>2.1097046413502056</c:v>
                </c:pt>
                <c:pt idx="256">
                  <c:v>2.1041557075223523</c:v>
                </c:pt>
                <c:pt idx="257">
                  <c:v>2.0493956910141833</c:v>
                </c:pt>
                <c:pt idx="258">
                  <c:v>2.2560335781742111</c:v>
                </c:pt>
                <c:pt idx="259">
                  <c:v>1.9884877027734262</c:v>
                </c:pt>
                <c:pt idx="260">
                  <c:v>1.98640878201779</c:v>
                </c:pt>
                <c:pt idx="261">
                  <c:v>1.716961498439133</c:v>
                </c:pt>
                <c:pt idx="262">
                  <c:v>1.8210197710718035</c:v>
                </c:pt>
                <c:pt idx="263">
                  <c:v>1.8210197710718035</c:v>
                </c:pt>
                <c:pt idx="264">
                  <c:v>1.3982392542723971</c:v>
                </c:pt>
                <c:pt idx="265">
                  <c:v>1.5018125323666567</c:v>
                </c:pt>
                <c:pt idx="266">
                  <c:v>1.7080745341615113</c:v>
                </c:pt>
                <c:pt idx="267">
                  <c:v>1.7561983471074285</c:v>
                </c:pt>
                <c:pt idx="268">
                  <c:v>1.4425553838227927</c:v>
                </c:pt>
                <c:pt idx="269">
                  <c:v>1.5447991761070767</c:v>
                </c:pt>
                <c:pt idx="270">
                  <c:v>1.3853258081067281</c:v>
                </c:pt>
                <c:pt idx="271">
                  <c:v>1.3340174448434965</c:v>
                </c:pt>
                <c:pt idx="272">
                  <c:v>1.3839056893900619</c:v>
                </c:pt>
                <c:pt idx="273">
                  <c:v>1.2787723785166349</c:v>
                </c:pt>
                <c:pt idx="274">
                  <c:v>1.4307613694430188</c:v>
                </c:pt>
                <c:pt idx="275">
                  <c:v>1.6351558507920316</c:v>
                </c:pt>
                <c:pt idx="276">
                  <c:v>1.8896833503574868</c:v>
                </c:pt>
                <c:pt idx="277">
                  <c:v>2.0408163265306172</c:v>
                </c:pt>
                <c:pt idx="278">
                  <c:v>1.882951653944005</c:v>
                </c:pt>
                <c:pt idx="279">
                  <c:v>1.7258883248730967</c:v>
                </c:pt>
                <c:pt idx="280">
                  <c:v>1.8791264601320421</c:v>
                </c:pt>
                <c:pt idx="281">
                  <c:v>2.0283975659229299</c:v>
                </c:pt>
                <c:pt idx="282">
                  <c:v>1.9736842105263293</c:v>
                </c:pt>
                <c:pt idx="283">
                  <c:v>2.1265822784810098</c:v>
                </c:pt>
                <c:pt idx="284">
                  <c:v>2.173913043478251</c:v>
                </c:pt>
                <c:pt idx="285">
                  <c:v>2.2727272727272663</c:v>
                </c:pt>
                <c:pt idx="286">
                  <c:v>2.2670025188916867</c:v>
                </c:pt>
                <c:pt idx="287">
                  <c:v>2.3127199597788035</c:v>
                </c:pt>
                <c:pt idx="288">
                  <c:v>2.2055137844611608</c:v>
                </c:pt>
                <c:pt idx="289">
                  <c:v>2.4500000000000171</c:v>
                </c:pt>
                <c:pt idx="290">
                  <c:v>2.2977022977023012</c:v>
                </c:pt>
                <c:pt idx="291">
                  <c:v>2.2954091816367281</c:v>
                </c:pt>
                <c:pt idx="292">
                  <c:v>2.3928215353938214</c:v>
                </c:pt>
                <c:pt idx="293">
                  <c:v>2.2862823061630309</c:v>
                </c:pt>
                <c:pt idx="294">
                  <c:v>2.2828784119106587</c:v>
                </c:pt>
                <c:pt idx="295">
                  <c:v>2.4789291026276601</c:v>
                </c:pt>
                <c:pt idx="296">
                  <c:v>2.2266204849084517</c:v>
                </c:pt>
                <c:pt idx="297">
                  <c:v>2.2222222222222143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13024"/>
        <c:axId val="45254912"/>
      </c:lineChart>
      <c:dateAx>
        <c:axId val="450899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091456"/>
        <c:crosses val="autoZero"/>
        <c:auto val="1"/>
        <c:lblOffset val="100"/>
        <c:baseTimeUnit val="months"/>
        <c:majorUnit val="2"/>
        <c:majorTimeUnit val="years"/>
        <c:minorUnit val="2"/>
        <c:minorTimeUnit val="years"/>
      </c:dateAx>
      <c:valAx>
        <c:axId val="45091456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089920"/>
        <c:crosses val="autoZero"/>
        <c:crossBetween val="between"/>
      </c:valAx>
      <c:valAx>
        <c:axId val="45254912"/>
        <c:scaling>
          <c:orientation val="minMax"/>
          <c:max val="8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45313024"/>
        <c:crosses val="max"/>
        <c:crossBetween val="between"/>
      </c:valAx>
      <c:catAx>
        <c:axId val="45313024"/>
        <c:scaling>
          <c:orientation val="minMax"/>
        </c:scaling>
        <c:delete val="1"/>
        <c:axPos val="b"/>
        <c:majorTickMark val="out"/>
        <c:minorTickMark val="none"/>
        <c:tickLblPos val="nextTo"/>
        <c:crossAx val="45254912"/>
        <c:crosses val="autoZero"/>
        <c:auto val="1"/>
        <c:lblAlgn val="ctr"/>
        <c:lblOffset val="100"/>
        <c:tickLblSkip val="1"/>
        <c:tickMarkSkip val="1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058758066429529"/>
          <c:y val="6.6318754648962419E-2"/>
          <c:w val="0.72194355994343373"/>
          <c:h val="0.17883520826122717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600" dirty="0" err="1" smtClean="0"/>
              <a:t>Croissance</a:t>
            </a:r>
            <a:r>
              <a:rPr lang="en-US" sz="1600" dirty="0" smtClean="0"/>
              <a:t> </a:t>
            </a:r>
            <a:r>
              <a:rPr lang="en-US" sz="1600" dirty="0" err="1" smtClean="0"/>
              <a:t>bénéfices</a:t>
            </a:r>
            <a:r>
              <a:rPr lang="en-US" sz="1600" dirty="0" smtClean="0"/>
              <a:t> zone euro</a:t>
            </a:r>
            <a:r>
              <a:rPr lang="en-US" sz="1600" baseline="0" dirty="0" smtClean="0"/>
              <a:t> &amp; </a:t>
            </a:r>
            <a:r>
              <a:rPr lang="en-US" sz="1600" baseline="0" dirty="0"/>
              <a:t>S&amp;P500</a:t>
            </a:r>
          </a:p>
          <a:p>
            <a:pPr>
              <a:defRPr sz="1200"/>
            </a:pPr>
            <a:r>
              <a:rPr lang="en-US" sz="1200" baseline="0" dirty="0"/>
              <a:t> </a:t>
            </a:r>
            <a:r>
              <a:rPr lang="en-US" sz="1200" baseline="0" dirty="0" smtClean="0"/>
              <a:t>(a/a, en </a:t>
            </a:r>
            <a:r>
              <a:rPr lang="en-US" sz="1200" baseline="0" dirty="0"/>
              <a:t>%)</a:t>
            </a:r>
            <a:endParaRPr lang="en-US" sz="1200" dirty="0"/>
          </a:p>
        </c:rich>
      </c:tx>
      <c:layout>
        <c:manualLayout>
          <c:xMode val="edge"/>
          <c:yMode val="edge"/>
          <c:x val="0.17572996806731947"/>
          <c:y val="1.437024076994813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039588072182513E-2"/>
          <c:y val="0.19316115194233902"/>
          <c:w val="0.87759492563429575"/>
          <c:h val="0.66354549431321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MSCI EMU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Sheet1!$B$2:$H$2</c:f>
              <c:strCache>
                <c:ptCount val="7"/>
                <c:pt idx="0">
                  <c:v>Q1 14</c:v>
                </c:pt>
                <c:pt idx="1">
                  <c:v>Q2 14</c:v>
                </c:pt>
                <c:pt idx="2">
                  <c:v>Q3 14</c:v>
                </c:pt>
                <c:pt idx="3">
                  <c:v>Q4 14e</c:v>
                </c:pt>
                <c:pt idx="4">
                  <c:v>Q1 15e</c:v>
                </c:pt>
                <c:pt idx="5">
                  <c:v>Q2 15e</c:v>
                </c:pt>
                <c:pt idx="6">
                  <c:v>Q3 15e</c:v>
                </c:pt>
              </c:strCache>
            </c:strRef>
          </c:cat>
          <c:val>
            <c:numRef>
              <c:f>Sheet1!$B$3:$H$3</c:f>
              <c:numCache>
                <c:formatCode>0.00%</c:formatCode>
                <c:ptCount val="7"/>
                <c:pt idx="0">
                  <c:v>-8.2000000000000007E-3</c:v>
                </c:pt>
                <c:pt idx="1">
                  <c:v>2.8799999999999999E-2</c:v>
                </c:pt>
                <c:pt idx="2">
                  <c:v>0.1144</c:v>
                </c:pt>
                <c:pt idx="3">
                  <c:v>0.18490000000000001</c:v>
                </c:pt>
                <c:pt idx="4">
                  <c:v>0.108</c:v>
                </c:pt>
                <c:pt idx="5">
                  <c:v>0.1052</c:v>
                </c:pt>
                <c:pt idx="6">
                  <c:v>0.14610000000000001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</c:spPr>
          <c:invertIfNegative val="0"/>
          <c:dLbls>
            <c:dLbl>
              <c:idx val="1"/>
              <c:layout>
                <c:manualLayout>
                  <c:x val="9.88142292490118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814229249011253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8814229249011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81422924901186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75230566534914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8814229249010645E-3"/>
                  <c:y val="4.6296296296296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0000CC"/>
                    </a:solidFill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Sheet1!$B$4:$H$4</c:f>
              <c:numCache>
                <c:formatCode>0.00%</c:formatCode>
                <c:ptCount val="7"/>
                <c:pt idx="0">
                  <c:v>4.5999999999999999E-2</c:v>
                </c:pt>
                <c:pt idx="1">
                  <c:v>9.5399999999999999E-2</c:v>
                </c:pt>
                <c:pt idx="2">
                  <c:v>9.0700000000000003E-2</c:v>
                </c:pt>
                <c:pt idx="3">
                  <c:v>4.07E-2</c:v>
                </c:pt>
                <c:pt idx="4">
                  <c:v>6.0100000000000001E-2</c:v>
                </c:pt>
                <c:pt idx="5">
                  <c:v>6.2700000000000006E-2</c:v>
                </c:pt>
                <c:pt idx="6">
                  <c:v>7.3700000000000002E-2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888128"/>
        <c:axId val="139889664"/>
      </c:barChart>
      <c:catAx>
        <c:axId val="13988812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2700000"/>
          <a:lstStyle/>
          <a:p>
            <a:pPr>
              <a:defRPr sz="1200"/>
            </a:pPr>
            <a:endParaRPr lang="nl-BE"/>
          </a:p>
        </c:txPr>
        <c:crossAx val="139889664"/>
        <c:crosses val="autoZero"/>
        <c:auto val="1"/>
        <c:lblAlgn val="ctr"/>
        <c:lblOffset val="100"/>
        <c:noMultiLvlLbl val="0"/>
      </c:catAx>
      <c:valAx>
        <c:axId val="139889664"/>
        <c:scaling>
          <c:orientation val="minMax"/>
          <c:max val="0.2"/>
          <c:min val="-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139888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078231821812787"/>
          <c:y val="0.6523939195100612"/>
          <c:w val="0.39179504735821064"/>
          <c:h val="8.371719160104987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bubble3D val="0"/>
            <c:spPr>
              <a:solidFill>
                <a:srgbClr val="003665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-0.13259218882829973"/>
                  <c:y val="-1.9332456558317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tx2"/>
                        </a:solidFill>
                      </a:defRPr>
                    </a:pPr>
                    <a:r>
                      <a:rPr lang="en-US" sz="1600" dirty="0" smtClean="0">
                        <a:solidFill>
                          <a:schemeClr val="tx2"/>
                        </a:solidFill>
                      </a:rPr>
                      <a:t>3%</a:t>
                    </a:r>
                    <a:endParaRPr lang="en-US" sz="100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Sheet1!$F$20:$K$20</c:f>
              <c:strCache>
                <c:ptCount val="6"/>
                <c:pt idx="0">
                  <c:v>Chine</c:v>
                </c:pt>
                <c:pt idx="1">
                  <c:v>Zone euro</c:v>
                </c:pt>
                <c:pt idx="2">
                  <c:v>Europe (ex Euro)</c:v>
                </c:pt>
                <c:pt idx="3">
                  <c:v>US</c:v>
                </c:pt>
                <c:pt idx="4">
                  <c:v>Reste du monde</c:v>
                </c:pt>
                <c:pt idx="5">
                  <c:v>Russie</c:v>
                </c:pt>
              </c:strCache>
            </c:strRef>
          </c:cat>
          <c:val>
            <c:numRef>
              <c:f>Sheet1!$F$21:$K$21</c:f>
              <c:numCache>
                <c:formatCode>General</c:formatCode>
                <c:ptCount val="6"/>
                <c:pt idx="0">
                  <c:v>5.6673109945746349E-2</c:v>
                </c:pt>
                <c:pt idx="1">
                  <c:v>0.39118571200533236</c:v>
                </c:pt>
                <c:pt idx="2">
                  <c:v>0.2243846149814363</c:v>
                </c:pt>
                <c:pt idx="3">
                  <c:v>6.6109936469444908E-2</c:v>
                </c:pt>
                <c:pt idx="4">
                  <c:v>0.22864662659804</c:v>
                </c:pt>
                <c:pt idx="5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88826300623804"/>
          <c:y val="9.5884799472560123E-2"/>
          <c:w val="0.31759650818939739"/>
          <c:h val="0.8082300980678212"/>
        </c:manualLayout>
      </c:layout>
      <c:overlay val="0"/>
      <c:txPr>
        <a:bodyPr/>
        <a:lstStyle/>
        <a:p>
          <a:pPr rtl="0">
            <a:defRPr sz="1400"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700" dirty="0" err="1"/>
              <a:t>Répartition</a:t>
            </a:r>
            <a:r>
              <a:rPr lang="en-GB" sz="1700" baseline="0" dirty="0"/>
              <a:t> </a:t>
            </a:r>
            <a:r>
              <a:rPr lang="en-GB" sz="1700" baseline="0" dirty="0" err="1"/>
              <a:t>sectorielle</a:t>
            </a:r>
            <a:r>
              <a:rPr lang="en-GB" sz="1700" baseline="0" dirty="0"/>
              <a:t> en </a:t>
            </a:r>
            <a:r>
              <a:rPr lang="en-GB" sz="1700" baseline="0" dirty="0" smtClean="0"/>
              <a:t>Bourse  </a:t>
            </a:r>
            <a:r>
              <a:rPr lang="en-GB" sz="1200" baseline="0" dirty="0"/>
              <a:t>(%)</a:t>
            </a:r>
            <a:endParaRPr lang="en-GB" sz="1200" dirty="0"/>
          </a:p>
        </c:rich>
      </c:tx>
      <c:layout>
        <c:manualLayout>
          <c:xMode val="edge"/>
          <c:yMode val="edge"/>
          <c:x val="0.1031956164841944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759405074365702E-2"/>
          <c:y val="0.16817147856517936"/>
          <c:w val="0.86190670389308899"/>
          <c:h val="0.41238225430154563"/>
        </c:manualLayout>
      </c:layout>
      <c:barChart>
        <c:barDir val="col"/>
        <c:grouping val="clustered"/>
        <c:varyColors val="0"/>
        <c:ser>
          <c:idx val="0"/>
          <c:order val="0"/>
          <c:tx>
            <c:v>Allemagne</c:v>
          </c:tx>
          <c:invertIfNegative val="0"/>
          <c:cat>
            <c:strRef>
              <c:f>Sheet3!$F$22:$F$31</c:f>
              <c:strCache>
                <c:ptCount val="10"/>
                <c:pt idx="0">
                  <c:v>Energie</c:v>
                </c:pt>
                <c:pt idx="1">
                  <c:v>Matériaux</c:v>
                </c:pt>
                <c:pt idx="2">
                  <c:v>Industrie</c:v>
                </c:pt>
                <c:pt idx="3">
                  <c:v>Consom. discrétionnaire</c:v>
                </c:pt>
                <c:pt idx="4">
                  <c:v>Consom. non cyclique</c:v>
                </c:pt>
                <c:pt idx="5">
                  <c:v>Santé</c:v>
                </c:pt>
                <c:pt idx="6">
                  <c:v>Finance</c:v>
                </c:pt>
                <c:pt idx="7">
                  <c:v>Techno. de l'information</c:v>
                </c:pt>
                <c:pt idx="8">
                  <c:v>Télécommunications</c:v>
                </c:pt>
                <c:pt idx="9">
                  <c:v>Services aux collectivités</c:v>
                </c:pt>
              </c:strCache>
            </c:strRef>
          </c:cat>
          <c:val>
            <c:numRef>
              <c:f>Sheet3!$G$22:$G$31</c:f>
              <c:numCache>
                <c:formatCode>0.00</c:formatCode>
                <c:ptCount val="10"/>
                <c:pt idx="0">
                  <c:v>0</c:v>
                </c:pt>
                <c:pt idx="1">
                  <c:v>13.46</c:v>
                </c:pt>
                <c:pt idx="2">
                  <c:v>13.54</c:v>
                </c:pt>
                <c:pt idx="3">
                  <c:v>20.38</c:v>
                </c:pt>
                <c:pt idx="4">
                  <c:v>3.85</c:v>
                </c:pt>
                <c:pt idx="5">
                  <c:v>15.33</c:v>
                </c:pt>
                <c:pt idx="6">
                  <c:v>17.21</c:v>
                </c:pt>
                <c:pt idx="7">
                  <c:v>7.08</c:v>
                </c:pt>
                <c:pt idx="8">
                  <c:v>4.72</c:v>
                </c:pt>
                <c:pt idx="9">
                  <c:v>4.43</c:v>
                </c:pt>
              </c:numCache>
            </c:numRef>
          </c:val>
        </c:ser>
        <c:ser>
          <c:idx val="1"/>
          <c:order val="1"/>
          <c:tx>
            <c:v>Zone Euro</c:v>
          </c:tx>
          <c:spPr>
            <a:solidFill>
              <a:srgbClr val="FF0000"/>
            </a:solidFill>
          </c:spPr>
          <c:invertIfNegative val="0"/>
          <c:cat>
            <c:strRef>
              <c:f>Sheet3!$F$22:$F$31</c:f>
              <c:strCache>
                <c:ptCount val="10"/>
                <c:pt idx="0">
                  <c:v>Energie</c:v>
                </c:pt>
                <c:pt idx="1">
                  <c:v>Matériaux</c:v>
                </c:pt>
                <c:pt idx="2">
                  <c:v>Industrie</c:v>
                </c:pt>
                <c:pt idx="3">
                  <c:v>Consom. discrétionnaire</c:v>
                </c:pt>
                <c:pt idx="4">
                  <c:v>Consom. non cyclique</c:v>
                </c:pt>
                <c:pt idx="5">
                  <c:v>Santé</c:v>
                </c:pt>
                <c:pt idx="6">
                  <c:v>Finance</c:v>
                </c:pt>
                <c:pt idx="7">
                  <c:v>Techno. de l'information</c:v>
                </c:pt>
                <c:pt idx="8">
                  <c:v>Télécommunications</c:v>
                </c:pt>
                <c:pt idx="9">
                  <c:v>Services aux collectivités</c:v>
                </c:pt>
              </c:strCache>
            </c:strRef>
          </c:cat>
          <c:val>
            <c:numRef>
              <c:f>Sheet3!$H$22:$H$31</c:f>
              <c:numCache>
                <c:formatCode>General</c:formatCode>
                <c:ptCount val="10"/>
                <c:pt idx="0">
                  <c:v>6.29</c:v>
                </c:pt>
                <c:pt idx="1">
                  <c:v>7.84</c:v>
                </c:pt>
                <c:pt idx="2">
                  <c:v>13.13</c:v>
                </c:pt>
                <c:pt idx="3">
                  <c:v>12.98</c:v>
                </c:pt>
                <c:pt idx="4">
                  <c:v>10.59</c:v>
                </c:pt>
                <c:pt idx="5">
                  <c:v>8.57</c:v>
                </c:pt>
                <c:pt idx="6">
                  <c:v>23.2</c:v>
                </c:pt>
                <c:pt idx="7">
                  <c:v>5.37</c:v>
                </c:pt>
                <c:pt idx="8">
                  <c:v>5.81</c:v>
                </c:pt>
                <c:pt idx="9">
                  <c:v>6.23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66784"/>
        <c:axId val="148968576"/>
      </c:barChart>
      <c:catAx>
        <c:axId val="14896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968576"/>
        <c:crosses val="autoZero"/>
        <c:auto val="1"/>
        <c:lblAlgn val="ctr"/>
        <c:lblOffset val="100"/>
        <c:noMultiLvlLbl val="0"/>
      </c:catAx>
      <c:valAx>
        <c:axId val="1489685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4896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64380797021888"/>
          <c:y val="0.18017169728783902"/>
          <c:w val="0.21759523585448237"/>
          <c:h val="0.162804753572470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2938452918105"/>
          <c:y val="4.2426440965390597E-2"/>
          <c:w val="0.84115674304756849"/>
          <c:h val="0.75008520012367197"/>
        </c:manualLayout>
      </c:layout>
      <c:lineChart>
        <c:grouping val="standard"/>
        <c:varyColors val="0"/>
        <c:ser>
          <c:idx val="0"/>
          <c:order val="0"/>
          <c:tx>
            <c:strRef>
              <c:f>Sheet4!$G$2</c:f>
              <c:strCache>
                <c:ptCount val="1"/>
                <c:pt idx="0">
                  <c:v>Zone euro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Sheet4!$G$3:$G$87</c:f>
              <c:numCache>
                <c:formatCode>General</c:formatCode>
                <c:ptCount val="85"/>
                <c:pt idx="0">
                  <c:v>0.81671374186417778</c:v>
                </c:pt>
                <c:pt idx="1">
                  <c:v>0.81905544667130303</c:v>
                </c:pt>
                <c:pt idx="2">
                  <c:v>0.85357075203637056</c:v>
                </c:pt>
                <c:pt idx="3">
                  <c:v>0.85466024879664937</c:v>
                </c:pt>
                <c:pt idx="4">
                  <c:v>0.86985869290941198</c:v>
                </c:pt>
                <c:pt idx="5">
                  <c:v>0.88442997558379766</c:v>
                </c:pt>
                <c:pt idx="6">
                  <c:v>0.90233329083258962</c:v>
                </c:pt>
                <c:pt idx="7">
                  <c:v>0.89483561998446803</c:v>
                </c:pt>
                <c:pt idx="8">
                  <c:v>0.87057914063003294</c:v>
                </c:pt>
                <c:pt idx="9">
                  <c:v>0.886516563146998</c:v>
                </c:pt>
                <c:pt idx="10">
                  <c:v>0.88357712765957441</c:v>
                </c:pt>
                <c:pt idx="11">
                  <c:v>0.85409709735422557</c:v>
                </c:pt>
                <c:pt idx="12">
                  <c:v>0.8612483745123537</c:v>
                </c:pt>
                <c:pt idx="13">
                  <c:v>0.86739667490151562</c:v>
                </c:pt>
                <c:pt idx="14">
                  <c:v>0.86584943555647897</c:v>
                </c:pt>
                <c:pt idx="15">
                  <c:v>0.85048915355168009</c:v>
                </c:pt>
                <c:pt idx="16">
                  <c:v>0.81980676328502411</c:v>
                </c:pt>
                <c:pt idx="17">
                  <c:v>0.79061189064082171</c:v>
                </c:pt>
                <c:pt idx="18">
                  <c:v>0.85521343596920918</c:v>
                </c:pt>
                <c:pt idx="19">
                  <c:v>0.81775934796596839</c:v>
                </c:pt>
                <c:pt idx="20">
                  <c:v>0.82099431613785157</c:v>
                </c:pt>
                <c:pt idx="21">
                  <c:v>0.81599702380952388</c:v>
                </c:pt>
                <c:pt idx="22">
                  <c:v>0.84992997715043861</c:v>
                </c:pt>
                <c:pt idx="23">
                  <c:v>0.86136841285903332</c:v>
                </c:pt>
                <c:pt idx="24">
                  <c:v>0.83375414233864609</c:v>
                </c:pt>
                <c:pt idx="25">
                  <c:v>0.81807447059749661</c:v>
                </c:pt>
                <c:pt idx="26">
                  <c:v>0.81791505791505792</c:v>
                </c:pt>
                <c:pt idx="27">
                  <c:v>0.78642683214201559</c:v>
                </c:pt>
                <c:pt idx="28">
                  <c:v>0.73362195719653644</c:v>
                </c:pt>
                <c:pt idx="29">
                  <c:v>0.72707712677921221</c:v>
                </c:pt>
                <c:pt idx="30">
                  <c:v>0.75191359074672548</c:v>
                </c:pt>
                <c:pt idx="31">
                  <c:v>0.7410742496050553</c:v>
                </c:pt>
                <c:pt idx="32">
                  <c:v>0.78943726937269365</c:v>
                </c:pt>
                <c:pt idx="33">
                  <c:v>0.79336492890995258</c:v>
                </c:pt>
                <c:pt idx="34">
                  <c:v>0.77153167602245387</c:v>
                </c:pt>
                <c:pt idx="35">
                  <c:v>0.76321155480033998</c:v>
                </c:pt>
                <c:pt idx="36">
                  <c:v>0.76943699731903481</c:v>
                </c:pt>
                <c:pt idx="37">
                  <c:v>0.75517826825127343</c:v>
                </c:pt>
                <c:pt idx="38">
                  <c:v>0.75931124836234332</c:v>
                </c:pt>
                <c:pt idx="39">
                  <c:v>0.71546009016176071</c:v>
                </c:pt>
                <c:pt idx="40">
                  <c:v>0.78988864504592371</c:v>
                </c:pt>
                <c:pt idx="41">
                  <c:v>0.77615316261410461</c:v>
                </c:pt>
                <c:pt idx="42">
                  <c:v>0.78435234793570752</c:v>
                </c:pt>
                <c:pt idx="43">
                  <c:v>0.79310085109588002</c:v>
                </c:pt>
                <c:pt idx="44">
                  <c:v>0.77730997669348167</c:v>
                </c:pt>
                <c:pt idx="45">
                  <c:v>0.80603966346153844</c:v>
                </c:pt>
                <c:pt idx="46">
                  <c:v>0.8013616639233877</c:v>
                </c:pt>
                <c:pt idx="47">
                  <c:v>0.78015783540022554</c:v>
                </c:pt>
                <c:pt idx="48">
                  <c:v>0.79617635583300816</c:v>
                </c:pt>
                <c:pt idx="49">
                  <c:v>0.8367889836476019</c:v>
                </c:pt>
                <c:pt idx="50">
                  <c:v>0.82048624950179361</c:v>
                </c:pt>
                <c:pt idx="51">
                  <c:v>0.85311853893866296</c:v>
                </c:pt>
                <c:pt idx="52">
                  <c:v>0.87139959432048675</c:v>
                </c:pt>
                <c:pt idx="53">
                  <c:v>0.86990950226244335</c:v>
                </c:pt>
                <c:pt idx="54">
                  <c:v>0.81280788177339902</c:v>
                </c:pt>
                <c:pt idx="55">
                  <c:v>0.81624270375441377</c:v>
                </c:pt>
                <c:pt idx="56">
                  <c:v>0.8519234902213626</c:v>
                </c:pt>
                <c:pt idx="57">
                  <c:v>0.8358131997642898</c:v>
                </c:pt>
                <c:pt idx="58">
                  <c:v>0.85839744520249672</c:v>
                </c:pt>
                <c:pt idx="59">
                  <c:v>0.8458367683429513</c:v>
                </c:pt>
                <c:pt idx="60">
                  <c:v>0.84456491902278341</c:v>
                </c:pt>
                <c:pt idx="61">
                  <c:v>0.8810284821365153</c:v>
                </c:pt>
                <c:pt idx="62">
                  <c:v>0.87681508499070948</c:v>
                </c:pt>
                <c:pt idx="63">
                  <c:v>0.86398637137989776</c:v>
                </c:pt>
                <c:pt idx="64">
                  <c:v>0.80792790255579794</c:v>
                </c:pt>
                <c:pt idx="65">
                  <c:v>0.79469657580034159</c:v>
                </c:pt>
                <c:pt idx="66">
                  <c:v>0.80272206303724924</c:v>
                </c:pt>
                <c:pt idx="67">
                  <c:v>0.72025021821355839</c:v>
                </c:pt>
                <c:pt idx="68">
                  <c:v>0.71897492683698483</c:v>
                </c:pt>
                <c:pt idx="69">
                  <c:v>0.69972284773947702</c:v>
                </c:pt>
                <c:pt idx="70">
                  <c:v>0.6807045636509208</c:v>
                </c:pt>
                <c:pt idx="71">
                  <c:v>0.72622578956552086</c:v>
                </c:pt>
                <c:pt idx="72">
                  <c:v>0.69702585008801998</c:v>
                </c:pt>
                <c:pt idx="73">
                  <c:v>0.70128994994224103</c:v>
                </c:pt>
                <c:pt idx="74">
                  <c:v>0.74226804123711343</c:v>
                </c:pt>
                <c:pt idx="75">
                  <c:v>0.72441548486009977</c:v>
                </c:pt>
                <c:pt idx="76">
                  <c:v>0.72209427299247664</c:v>
                </c:pt>
                <c:pt idx="77">
                  <c:v>0.71742041059208561</c:v>
                </c:pt>
                <c:pt idx="78">
                  <c:v>0.74635486370359927</c:v>
                </c:pt>
                <c:pt idx="79">
                  <c:v>0.76052425386423528</c:v>
                </c:pt>
                <c:pt idx="80">
                  <c:v>0.7488648015233631</c:v>
                </c:pt>
                <c:pt idx="81">
                  <c:v>0.77282165103458156</c:v>
                </c:pt>
                <c:pt idx="82">
                  <c:v>0.78096698802220266</c:v>
                </c:pt>
                <c:pt idx="83">
                  <c:v>0.8124122249715775</c:v>
                </c:pt>
                <c:pt idx="84">
                  <c:v>0.79926158895118282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Sheet4!$H$2</c:f>
              <c:strCache>
                <c:ptCount val="1"/>
                <c:pt idx="0">
                  <c:v>Allemagne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Sheet4!$H$3:$H$87</c:f>
              <c:numCache>
                <c:formatCode>General</c:formatCode>
                <c:ptCount val="85"/>
                <c:pt idx="0">
                  <c:v>0.75653935895861468</c:v>
                </c:pt>
                <c:pt idx="1">
                  <c:v>0.75165960675222865</c:v>
                </c:pt>
                <c:pt idx="2">
                  <c:v>0.78771231925238361</c:v>
                </c:pt>
                <c:pt idx="3">
                  <c:v>0.78408451584672134</c:v>
                </c:pt>
                <c:pt idx="4">
                  <c:v>0.80254857431238957</c:v>
                </c:pt>
                <c:pt idx="5">
                  <c:v>0.81650284855693978</c:v>
                </c:pt>
                <c:pt idx="6">
                  <c:v>0.83921968634451105</c:v>
                </c:pt>
                <c:pt idx="7">
                  <c:v>0.83050737768573646</c:v>
                </c:pt>
                <c:pt idx="8">
                  <c:v>0.8187206081298718</c:v>
                </c:pt>
                <c:pt idx="9">
                  <c:v>0.84582039337474124</c:v>
                </c:pt>
                <c:pt idx="10">
                  <c:v>0.86043882978723407</c:v>
                </c:pt>
                <c:pt idx="11">
                  <c:v>0.8366940662727973</c:v>
                </c:pt>
                <c:pt idx="12">
                  <c:v>0.82574772431729526</c:v>
                </c:pt>
                <c:pt idx="13">
                  <c:v>0.81538358816852508</c:v>
                </c:pt>
                <c:pt idx="14">
                  <c:v>0.81162130341436378</c:v>
                </c:pt>
                <c:pt idx="15">
                  <c:v>0.80355876931802073</c:v>
                </c:pt>
                <c:pt idx="16">
                  <c:v>0.7760524499654935</c:v>
                </c:pt>
                <c:pt idx="17">
                  <c:v>0.77318096340228548</c:v>
                </c:pt>
                <c:pt idx="18">
                  <c:v>0.81427571728481463</c:v>
                </c:pt>
                <c:pt idx="19">
                  <c:v>0.78294130263816408</c:v>
                </c:pt>
                <c:pt idx="20">
                  <c:v>0.81315202532556285</c:v>
                </c:pt>
                <c:pt idx="21">
                  <c:v>0.8113839285714286</c:v>
                </c:pt>
                <c:pt idx="22">
                  <c:v>0.82951278838357778</c:v>
                </c:pt>
                <c:pt idx="23">
                  <c:v>0.85475208219817855</c:v>
                </c:pt>
                <c:pt idx="24">
                  <c:v>0.83193940350323503</c:v>
                </c:pt>
                <c:pt idx="25">
                  <c:v>0.80957254191923178</c:v>
                </c:pt>
                <c:pt idx="26">
                  <c:v>0.80818532818532818</c:v>
                </c:pt>
                <c:pt idx="27">
                  <c:v>0.77024585657057587</c:v>
                </c:pt>
                <c:pt idx="28">
                  <c:v>0.73100800522790388</c:v>
                </c:pt>
                <c:pt idx="29">
                  <c:v>0.71698113207547165</c:v>
                </c:pt>
                <c:pt idx="30">
                  <c:v>0.7642456200034019</c:v>
                </c:pt>
                <c:pt idx="31">
                  <c:v>0.76121642969984205</c:v>
                </c:pt>
                <c:pt idx="32">
                  <c:v>0.80558118081180818</c:v>
                </c:pt>
                <c:pt idx="33">
                  <c:v>0.80892575039494463</c:v>
                </c:pt>
                <c:pt idx="34">
                  <c:v>0.7809943865276664</c:v>
                </c:pt>
                <c:pt idx="35">
                  <c:v>0.76040781648258293</c:v>
                </c:pt>
                <c:pt idx="36">
                  <c:v>0.77640750670241299</c:v>
                </c:pt>
                <c:pt idx="37">
                  <c:v>0.75679117147707986</c:v>
                </c:pt>
                <c:pt idx="38">
                  <c:v>0.75463222908478389</c:v>
                </c:pt>
                <c:pt idx="39">
                  <c:v>0.69530628480509149</c:v>
                </c:pt>
                <c:pt idx="40">
                  <c:v>0.8268714947573762</c:v>
                </c:pt>
                <c:pt idx="41">
                  <c:v>0.8040229420793279</c:v>
                </c:pt>
                <c:pt idx="42">
                  <c:v>0.80357705641348876</c:v>
                </c:pt>
                <c:pt idx="43">
                  <c:v>0.8298561422007984</c:v>
                </c:pt>
                <c:pt idx="44">
                  <c:v>0.78813623035861968</c:v>
                </c:pt>
                <c:pt idx="45">
                  <c:v>0.83728966346153844</c:v>
                </c:pt>
                <c:pt idx="46">
                  <c:v>0.82739787520574604</c:v>
                </c:pt>
                <c:pt idx="47">
                  <c:v>0.83337091319052992</c:v>
                </c:pt>
                <c:pt idx="48">
                  <c:v>0.84291845493562234</c:v>
                </c:pt>
                <c:pt idx="49">
                  <c:v>0.85760112667240429</c:v>
                </c:pt>
                <c:pt idx="50">
                  <c:v>0.82351534475886801</c:v>
                </c:pt>
                <c:pt idx="51">
                  <c:v>0.86207787732598207</c:v>
                </c:pt>
                <c:pt idx="52">
                  <c:v>0.88113590263691677</c:v>
                </c:pt>
                <c:pt idx="53">
                  <c:v>0.91907413853115194</c:v>
                </c:pt>
                <c:pt idx="54">
                  <c:v>0.86059113300492618</c:v>
                </c:pt>
                <c:pt idx="55">
                  <c:v>0.85731786409166244</c:v>
                </c:pt>
                <c:pt idx="56">
                  <c:v>0.87979081596102882</c:v>
                </c:pt>
                <c:pt idx="57">
                  <c:v>0.85187094873305824</c:v>
                </c:pt>
                <c:pt idx="58">
                  <c:v>0.87327623748004057</c:v>
                </c:pt>
                <c:pt idx="59">
                  <c:v>0.8798433635614179</c:v>
                </c:pt>
                <c:pt idx="60">
                  <c:v>0.86755421356025242</c:v>
                </c:pt>
                <c:pt idx="61">
                  <c:v>0.89814617515448536</c:v>
                </c:pt>
                <c:pt idx="62">
                  <c:v>0.89677241758998005</c:v>
                </c:pt>
                <c:pt idx="63">
                  <c:v>0.89240204429301528</c:v>
                </c:pt>
                <c:pt idx="64">
                  <c:v>0.82834612405829755</c:v>
                </c:pt>
                <c:pt idx="65">
                  <c:v>0.82901285003342484</c:v>
                </c:pt>
                <c:pt idx="66">
                  <c:v>0.85293696275071629</c:v>
                </c:pt>
                <c:pt idx="67">
                  <c:v>0.75421879546115789</c:v>
                </c:pt>
                <c:pt idx="68">
                  <c:v>0.77165229771415011</c:v>
                </c:pt>
                <c:pt idx="69">
                  <c:v>0.745366360644379</c:v>
                </c:pt>
                <c:pt idx="70">
                  <c:v>0.73202562049639719</c:v>
                </c:pt>
                <c:pt idx="71">
                  <c:v>0.80369917989879602</c:v>
                </c:pt>
                <c:pt idx="72">
                  <c:v>0.77587325118132122</c:v>
                </c:pt>
                <c:pt idx="73">
                  <c:v>0.92982287254524454</c:v>
                </c:pt>
                <c:pt idx="74">
                  <c:v>0.80156701030927835</c:v>
                </c:pt>
                <c:pt idx="75">
                  <c:v>0.78712150249137602</c:v>
                </c:pt>
                <c:pt idx="76">
                  <c:v>0.7880393060033779</c:v>
                </c:pt>
                <c:pt idx="77">
                  <c:v>0.77298423088366552</c:v>
                </c:pt>
                <c:pt idx="78">
                  <c:v>0.78777206452067339</c:v>
                </c:pt>
                <c:pt idx="79">
                  <c:v>0.78915877199230722</c:v>
                </c:pt>
                <c:pt idx="80">
                  <c:v>0.77369269078658265</c:v>
                </c:pt>
                <c:pt idx="81">
                  <c:v>0.80246294837832033</c:v>
                </c:pt>
                <c:pt idx="82">
                  <c:v>0.80068653228162434</c:v>
                </c:pt>
                <c:pt idx="83">
                  <c:v>0.84952852270447388</c:v>
                </c:pt>
                <c:pt idx="84">
                  <c:v>0.81703815123752233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Sheet4!$I$2</c:f>
              <c:strCache>
                <c:ptCount val="1"/>
                <c:pt idx="0">
                  <c:v>Moy LT zone euro</c:v>
                </c:pt>
              </c:strCache>
            </c:strRef>
          </c:tx>
          <c:spPr>
            <a:ln w="28575" cap="rnd">
              <a:solidFill>
                <a:srgbClr val="0000F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Sheet4!$I$3:$I$87</c:f>
              <c:numCache>
                <c:formatCode>General</c:formatCode>
                <c:ptCount val="85"/>
                <c:pt idx="0">
                  <c:v>0.91077256388393946</c:v>
                </c:pt>
                <c:pt idx="1">
                  <c:v>0.91077256388393946</c:v>
                </c:pt>
                <c:pt idx="2">
                  <c:v>0.91077256388393946</c:v>
                </c:pt>
                <c:pt idx="3">
                  <c:v>0.91077256388393946</c:v>
                </c:pt>
                <c:pt idx="4">
                  <c:v>0.91077256388393946</c:v>
                </c:pt>
                <c:pt idx="5">
                  <c:v>0.91077256388393946</c:v>
                </c:pt>
                <c:pt idx="6">
                  <c:v>0.91077256388393946</c:v>
                </c:pt>
                <c:pt idx="7">
                  <c:v>0.91077256388393946</c:v>
                </c:pt>
                <c:pt idx="8">
                  <c:v>0.91077256388393946</c:v>
                </c:pt>
                <c:pt idx="9">
                  <c:v>0.91077256388393946</c:v>
                </c:pt>
                <c:pt idx="10">
                  <c:v>0.91077256388393946</c:v>
                </c:pt>
                <c:pt idx="11">
                  <c:v>0.91077256388393946</c:v>
                </c:pt>
                <c:pt idx="12">
                  <c:v>0.91077256388393946</c:v>
                </c:pt>
                <c:pt idx="13">
                  <c:v>0.91077256388393946</c:v>
                </c:pt>
                <c:pt idx="14">
                  <c:v>0.91077256388393946</c:v>
                </c:pt>
                <c:pt idx="15">
                  <c:v>0.91077256388393946</c:v>
                </c:pt>
                <c:pt idx="16">
                  <c:v>0.91077256388393946</c:v>
                </c:pt>
                <c:pt idx="17">
                  <c:v>0.91077256388393946</c:v>
                </c:pt>
                <c:pt idx="18">
                  <c:v>0.91077256388393946</c:v>
                </c:pt>
                <c:pt idx="19">
                  <c:v>0.91077256388393946</c:v>
                </c:pt>
                <c:pt idx="20">
                  <c:v>0.91077256388393946</c:v>
                </c:pt>
                <c:pt idx="21">
                  <c:v>0.91077256388393946</c:v>
                </c:pt>
                <c:pt idx="22">
                  <c:v>0.91077256388393946</c:v>
                </c:pt>
                <c:pt idx="23">
                  <c:v>0.91077256388393946</c:v>
                </c:pt>
                <c:pt idx="24">
                  <c:v>0.91077256388393946</c:v>
                </c:pt>
                <c:pt idx="25">
                  <c:v>0.91077256388393946</c:v>
                </c:pt>
                <c:pt idx="26">
                  <c:v>0.91077256388393946</c:v>
                </c:pt>
                <c:pt idx="27">
                  <c:v>0.91077256388393946</c:v>
                </c:pt>
                <c:pt idx="28">
                  <c:v>0.91077256388393946</c:v>
                </c:pt>
                <c:pt idx="29">
                  <c:v>0.91077256388393946</c:v>
                </c:pt>
                <c:pt idx="30">
                  <c:v>0.91077256388393946</c:v>
                </c:pt>
                <c:pt idx="31">
                  <c:v>0.91077256388393946</c:v>
                </c:pt>
                <c:pt idx="32">
                  <c:v>0.91077256388393946</c:v>
                </c:pt>
                <c:pt idx="33">
                  <c:v>0.91077256388393946</c:v>
                </c:pt>
                <c:pt idx="34">
                  <c:v>0.91077256388393946</c:v>
                </c:pt>
                <c:pt idx="35">
                  <c:v>0.91077256388393946</c:v>
                </c:pt>
                <c:pt idx="36">
                  <c:v>0.91077256388393946</c:v>
                </c:pt>
                <c:pt idx="37">
                  <c:v>0.91077256388393946</c:v>
                </c:pt>
                <c:pt idx="38">
                  <c:v>0.91077256388393946</c:v>
                </c:pt>
                <c:pt idx="39">
                  <c:v>0.91077256388393946</c:v>
                </c:pt>
                <c:pt idx="40">
                  <c:v>0.91077256388393946</c:v>
                </c:pt>
                <c:pt idx="41">
                  <c:v>0.91077256388393946</c:v>
                </c:pt>
                <c:pt idx="42">
                  <c:v>0.91077256388393946</c:v>
                </c:pt>
                <c:pt idx="43">
                  <c:v>0.91077256388393946</c:v>
                </c:pt>
                <c:pt idx="44">
                  <c:v>0.91077256388393946</c:v>
                </c:pt>
                <c:pt idx="45">
                  <c:v>0.91077256388393946</c:v>
                </c:pt>
                <c:pt idx="46">
                  <c:v>0.91077256388393946</c:v>
                </c:pt>
                <c:pt idx="47">
                  <c:v>0.91077256388393946</c:v>
                </c:pt>
                <c:pt idx="48">
                  <c:v>0.91077256388393946</c:v>
                </c:pt>
                <c:pt idx="49">
                  <c:v>0.91077256388393946</c:v>
                </c:pt>
                <c:pt idx="50">
                  <c:v>0.91077256388393946</c:v>
                </c:pt>
                <c:pt idx="51">
                  <c:v>0.91077256388393946</c:v>
                </c:pt>
                <c:pt idx="52">
                  <c:v>0.91077256388393946</c:v>
                </c:pt>
                <c:pt idx="53">
                  <c:v>0.91077256388393946</c:v>
                </c:pt>
                <c:pt idx="54">
                  <c:v>0.91077256388393946</c:v>
                </c:pt>
                <c:pt idx="55">
                  <c:v>0.91077256388393946</c:v>
                </c:pt>
                <c:pt idx="56">
                  <c:v>0.91077256388393946</c:v>
                </c:pt>
                <c:pt idx="57">
                  <c:v>0.91077256388393946</c:v>
                </c:pt>
                <c:pt idx="58">
                  <c:v>0.91077256388393946</c:v>
                </c:pt>
                <c:pt idx="59">
                  <c:v>0.91077256388393946</c:v>
                </c:pt>
                <c:pt idx="60">
                  <c:v>0.91077256388393946</c:v>
                </c:pt>
                <c:pt idx="61">
                  <c:v>0.91077256388393946</c:v>
                </c:pt>
                <c:pt idx="62">
                  <c:v>0.91077256388393946</c:v>
                </c:pt>
                <c:pt idx="63">
                  <c:v>0.91077256388393946</c:v>
                </c:pt>
                <c:pt idx="64">
                  <c:v>0.91077256388393946</c:v>
                </c:pt>
                <c:pt idx="65">
                  <c:v>0.91077256388393946</c:v>
                </c:pt>
                <c:pt idx="66">
                  <c:v>0.91077256388393946</c:v>
                </c:pt>
                <c:pt idx="67">
                  <c:v>0.91077256388393946</c:v>
                </c:pt>
                <c:pt idx="68">
                  <c:v>0.91077256388393946</c:v>
                </c:pt>
                <c:pt idx="69">
                  <c:v>0.91077256388393946</c:v>
                </c:pt>
                <c:pt idx="70">
                  <c:v>0.91077256388393946</c:v>
                </c:pt>
                <c:pt idx="71">
                  <c:v>0.91077256388393946</c:v>
                </c:pt>
                <c:pt idx="72">
                  <c:v>0.91077256388393946</c:v>
                </c:pt>
                <c:pt idx="73">
                  <c:v>0.91077256388393946</c:v>
                </c:pt>
                <c:pt idx="74">
                  <c:v>0.91077256388393946</c:v>
                </c:pt>
                <c:pt idx="75">
                  <c:v>0.91077256388393946</c:v>
                </c:pt>
                <c:pt idx="76">
                  <c:v>0.91077256388393946</c:v>
                </c:pt>
                <c:pt idx="77">
                  <c:v>0.91077256388393946</c:v>
                </c:pt>
                <c:pt idx="78">
                  <c:v>0.91077256388393946</c:v>
                </c:pt>
                <c:pt idx="79">
                  <c:v>0.91077256388393946</c:v>
                </c:pt>
                <c:pt idx="80">
                  <c:v>0.91077256388393946</c:v>
                </c:pt>
                <c:pt idx="81">
                  <c:v>0.91077256388393946</c:v>
                </c:pt>
                <c:pt idx="82">
                  <c:v>0.91077256388393946</c:v>
                </c:pt>
                <c:pt idx="83">
                  <c:v>0.91077256388393946</c:v>
                </c:pt>
                <c:pt idx="84">
                  <c:v>0.91077256388393946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Sheet4!$J$2</c:f>
              <c:strCache>
                <c:ptCount val="1"/>
                <c:pt idx="0">
                  <c:v>Moy LT Allemagne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Sheet4!$F$3:$F$87</c:f>
              <c:numCache>
                <c:formatCode>m/d/yyyy</c:formatCode>
                <c:ptCount val="85"/>
                <c:pt idx="0">
                  <c:v>41974</c:v>
                </c:pt>
                <c:pt idx="1">
                  <c:v>41944</c:v>
                </c:pt>
                <c:pt idx="2">
                  <c:v>41913</c:v>
                </c:pt>
                <c:pt idx="3">
                  <c:v>41883</c:v>
                </c:pt>
                <c:pt idx="4">
                  <c:v>41852</c:v>
                </c:pt>
                <c:pt idx="5">
                  <c:v>41821</c:v>
                </c:pt>
                <c:pt idx="6">
                  <c:v>41791</c:v>
                </c:pt>
                <c:pt idx="7">
                  <c:v>41760</c:v>
                </c:pt>
                <c:pt idx="8">
                  <c:v>41730</c:v>
                </c:pt>
                <c:pt idx="9">
                  <c:v>41699</c:v>
                </c:pt>
                <c:pt idx="10">
                  <c:v>41671</c:v>
                </c:pt>
                <c:pt idx="11">
                  <c:v>41640</c:v>
                </c:pt>
                <c:pt idx="12">
                  <c:v>41609</c:v>
                </c:pt>
                <c:pt idx="13">
                  <c:v>41579</c:v>
                </c:pt>
                <c:pt idx="14">
                  <c:v>41548</c:v>
                </c:pt>
                <c:pt idx="15">
                  <c:v>41518</c:v>
                </c:pt>
                <c:pt idx="16">
                  <c:v>41487</c:v>
                </c:pt>
                <c:pt idx="17">
                  <c:v>41456</c:v>
                </c:pt>
                <c:pt idx="18">
                  <c:v>41426</c:v>
                </c:pt>
                <c:pt idx="19">
                  <c:v>41395</c:v>
                </c:pt>
                <c:pt idx="20">
                  <c:v>41365</c:v>
                </c:pt>
                <c:pt idx="21">
                  <c:v>41334</c:v>
                </c:pt>
                <c:pt idx="22">
                  <c:v>41306</c:v>
                </c:pt>
                <c:pt idx="23">
                  <c:v>41275</c:v>
                </c:pt>
                <c:pt idx="24">
                  <c:v>41244</c:v>
                </c:pt>
                <c:pt idx="25">
                  <c:v>41214</c:v>
                </c:pt>
                <c:pt idx="26">
                  <c:v>41183</c:v>
                </c:pt>
                <c:pt idx="27">
                  <c:v>41153</c:v>
                </c:pt>
                <c:pt idx="28">
                  <c:v>41122</c:v>
                </c:pt>
                <c:pt idx="29">
                  <c:v>41091</c:v>
                </c:pt>
                <c:pt idx="30">
                  <c:v>41061</c:v>
                </c:pt>
                <c:pt idx="31">
                  <c:v>41030</c:v>
                </c:pt>
                <c:pt idx="32">
                  <c:v>41000</c:v>
                </c:pt>
                <c:pt idx="33">
                  <c:v>40969</c:v>
                </c:pt>
                <c:pt idx="34">
                  <c:v>40940</c:v>
                </c:pt>
                <c:pt idx="35">
                  <c:v>40909</c:v>
                </c:pt>
                <c:pt idx="36">
                  <c:v>40878</c:v>
                </c:pt>
                <c:pt idx="37">
                  <c:v>40848</c:v>
                </c:pt>
                <c:pt idx="38">
                  <c:v>40817</c:v>
                </c:pt>
                <c:pt idx="39">
                  <c:v>40787</c:v>
                </c:pt>
                <c:pt idx="40">
                  <c:v>40756</c:v>
                </c:pt>
                <c:pt idx="41">
                  <c:v>40725</c:v>
                </c:pt>
                <c:pt idx="42">
                  <c:v>40695</c:v>
                </c:pt>
                <c:pt idx="43">
                  <c:v>40664</c:v>
                </c:pt>
                <c:pt idx="44">
                  <c:v>40634</c:v>
                </c:pt>
                <c:pt idx="45">
                  <c:v>40603</c:v>
                </c:pt>
                <c:pt idx="46">
                  <c:v>40575</c:v>
                </c:pt>
                <c:pt idx="47">
                  <c:v>40544</c:v>
                </c:pt>
                <c:pt idx="48">
                  <c:v>40513</c:v>
                </c:pt>
                <c:pt idx="49">
                  <c:v>40483</c:v>
                </c:pt>
                <c:pt idx="50">
                  <c:v>40452</c:v>
                </c:pt>
                <c:pt idx="51">
                  <c:v>40422</c:v>
                </c:pt>
                <c:pt idx="52">
                  <c:v>40391</c:v>
                </c:pt>
                <c:pt idx="53">
                  <c:v>40360</c:v>
                </c:pt>
                <c:pt idx="54">
                  <c:v>40330</c:v>
                </c:pt>
                <c:pt idx="55">
                  <c:v>40299</c:v>
                </c:pt>
                <c:pt idx="56">
                  <c:v>40269</c:v>
                </c:pt>
                <c:pt idx="57">
                  <c:v>40238</c:v>
                </c:pt>
                <c:pt idx="58">
                  <c:v>40210</c:v>
                </c:pt>
                <c:pt idx="59">
                  <c:v>40179</c:v>
                </c:pt>
                <c:pt idx="60">
                  <c:v>40148</c:v>
                </c:pt>
                <c:pt idx="61">
                  <c:v>40118</c:v>
                </c:pt>
                <c:pt idx="62">
                  <c:v>40087</c:v>
                </c:pt>
                <c:pt idx="63">
                  <c:v>40057</c:v>
                </c:pt>
                <c:pt idx="64">
                  <c:v>40026</c:v>
                </c:pt>
                <c:pt idx="65">
                  <c:v>39995</c:v>
                </c:pt>
                <c:pt idx="66">
                  <c:v>39965</c:v>
                </c:pt>
                <c:pt idx="67">
                  <c:v>39934</c:v>
                </c:pt>
                <c:pt idx="68">
                  <c:v>39904</c:v>
                </c:pt>
                <c:pt idx="69">
                  <c:v>39873</c:v>
                </c:pt>
                <c:pt idx="70">
                  <c:v>39845</c:v>
                </c:pt>
                <c:pt idx="71">
                  <c:v>39814</c:v>
                </c:pt>
                <c:pt idx="72">
                  <c:v>39783</c:v>
                </c:pt>
                <c:pt idx="73">
                  <c:v>39753</c:v>
                </c:pt>
                <c:pt idx="74">
                  <c:v>39722</c:v>
                </c:pt>
                <c:pt idx="75">
                  <c:v>39692</c:v>
                </c:pt>
                <c:pt idx="76">
                  <c:v>39661</c:v>
                </c:pt>
                <c:pt idx="77">
                  <c:v>39630</c:v>
                </c:pt>
                <c:pt idx="78">
                  <c:v>39600</c:v>
                </c:pt>
                <c:pt idx="79">
                  <c:v>39569</c:v>
                </c:pt>
                <c:pt idx="80">
                  <c:v>39539</c:v>
                </c:pt>
                <c:pt idx="81">
                  <c:v>39508</c:v>
                </c:pt>
                <c:pt idx="82">
                  <c:v>39479</c:v>
                </c:pt>
                <c:pt idx="83">
                  <c:v>39448</c:v>
                </c:pt>
                <c:pt idx="84">
                  <c:v>39417</c:v>
                </c:pt>
              </c:numCache>
            </c:numRef>
          </c:cat>
          <c:val>
            <c:numRef>
              <c:f>Sheet4!$J$3:$J$87</c:f>
              <c:numCache>
                <c:formatCode>General</c:formatCode>
                <c:ptCount val="85"/>
                <c:pt idx="0">
                  <c:v>0.99266176358952052</c:v>
                </c:pt>
                <c:pt idx="1">
                  <c:v>0.99266176358952052</c:v>
                </c:pt>
                <c:pt idx="2">
                  <c:v>0.99266176358952052</c:v>
                </c:pt>
                <c:pt idx="3">
                  <c:v>0.99266176358952052</c:v>
                </c:pt>
                <c:pt idx="4">
                  <c:v>0.99266176358952052</c:v>
                </c:pt>
                <c:pt idx="5">
                  <c:v>0.99266176358952052</c:v>
                </c:pt>
                <c:pt idx="6">
                  <c:v>0.99266176358952052</c:v>
                </c:pt>
                <c:pt idx="7">
                  <c:v>0.99266176358952052</c:v>
                </c:pt>
                <c:pt idx="8">
                  <c:v>0.99266176358952052</c:v>
                </c:pt>
                <c:pt idx="9">
                  <c:v>0.99266176358952052</c:v>
                </c:pt>
                <c:pt idx="10">
                  <c:v>0.99266176358952052</c:v>
                </c:pt>
                <c:pt idx="11">
                  <c:v>0.99266176358952052</c:v>
                </c:pt>
                <c:pt idx="12">
                  <c:v>0.99266176358952052</c:v>
                </c:pt>
                <c:pt idx="13">
                  <c:v>0.99266176358952052</c:v>
                </c:pt>
                <c:pt idx="14">
                  <c:v>0.99266176358952052</c:v>
                </c:pt>
                <c:pt idx="15">
                  <c:v>0.99266176358952052</c:v>
                </c:pt>
                <c:pt idx="16">
                  <c:v>0.99266176358952052</c:v>
                </c:pt>
                <c:pt idx="17">
                  <c:v>0.99266176358952052</c:v>
                </c:pt>
                <c:pt idx="18">
                  <c:v>0.99266176358952052</c:v>
                </c:pt>
                <c:pt idx="19">
                  <c:v>0.99266176358952052</c:v>
                </c:pt>
                <c:pt idx="20">
                  <c:v>0.99266176358952052</c:v>
                </c:pt>
                <c:pt idx="21">
                  <c:v>0.99266176358952052</c:v>
                </c:pt>
                <c:pt idx="22">
                  <c:v>0.99266176358952052</c:v>
                </c:pt>
                <c:pt idx="23">
                  <c:v>0.99266176358952052</c:v>
                </c:pt>
                <c:pt idx="24">
                  <c:v>0.99266176358952052</c:v>
                </c:pt>
                <c:pt idx="25">
                  <c:v>0.99266176358952052</c:v>
                </c:pt>
                <c:pt idx="26">
                  <c:v>0.99266176358952052</c:v>
                </c:pt>
                <c:pt idx="27">
                  <c:v>0.99266176358952052</c:v>
                </c:pt>
                <c:pt idx="28">
                  <c:v>0.99266176358952052</c:v>
                </c:pt>
                <c:pt idx="29">
                  <c:v>0.99266176358952052</c:v>
                </c:pt>
                <c:pt idx="30">
                  <c:v>0.99266176358952052</c:v>
                </c:pt>
                <c:pt idx="31">
                  <c:v>0.99266176358952052</c:v>
                </c:pt>
                <c:pt idx="32">
                  <c:v>0.99266176358952052</c:v>
                </c:pt>
                <c:pt idx="33">
                  <c:v>0.99266176358952052</c:v>
                </c:pt>
                <c:pt idx="34">
                  <c:v>0.99266176358952052</c:v>
                </c:pt>
                <c:pt idx="35">
                  <c:v>0.99266176358952052</c:v>
                </c:pt>
                <c:pt idx="36">
                  <c:v>0.99266176358952052</c:v>
                </c:pt>
                <c:pt idx="37">
                  <c:v>0.99266176358952052</c:v>
                </c:pt>
                <c:pt idx="38">
                  <c:v>0.99266176358952052</c:v>
                </c:pt>
                <c:pt idx="39">
                  <c:v>0.99266176358952052</c:v>
                </c:pt>
                <c:pt idx="40">
                  <c:v>0.99266176358952052</c:v>
                </c:pt>
                <c:pt idx="41">
                  <c:v>0.99266176358952052</c:v>
                </c:pt>
                <c:pt idx="42">
                  <c:v>0.99266176358952052</c:v>
                </c:pt>
                <c:pt idx="43">
                  <c:v>0.99266176358952052</c:v>
                </c:pt>
                <c:pt idx="44">
                  <c:v>0.99266176358952052</c:v>
                </c:pt>
                <c:pt idx="45">
                  <c:v>0.99266176358952052</c:v>
                </c:pt>
                <c:pt idx="46">
                  <c:v>0.99266176358952052</c:v>
                </c:pt>
                <c:pt idx="47">
                  <c:v>0.99266176358952052</c:v>
                </c:pt>
                <c:pt idx="48">
                  <c:v>0.99266176358952052</c:v>
                </c:pt>
                <c:pt idx="49">
                  <c:v>0.99266176358952052</c:v>
                </c:pt>
                <c:pt idx="50">
                  <c:v>0.99266176358952052</c:v>
                </c:pt>
                <c:pt idx="51">
                  <c:v>0.99266176358952052</c:v>
                </c:pt>
                <c:pt idx="52">
                  <c:v>0.99266176358952052</c:v>
                </c:pt>
                <c:pt idx="53">
                  <c:v>0.99266176358952052</c:v>
                </c:pt>
                <c:pt idx="54">
                  <c:v>0.99266176358952052</c:v>
                </c:pt>
                <c:pt idx="55">
                  <c:v>0.99266176358952052</c:v>
                </c:pt>
                <c:pt idx="56">
                  <c:v>0.99266176358952052</c:v>
                </c:pt>
                <c:pt idx="57">
                  <c:v>0.99266176358952052</c:v>
                </c:pt>
                <c:pt idx="58">
                  <c:v>0.99266176358952052</c:v>
                </c:pt>
                <c:pt idx="59">
                  <c:v>0.99266176358952052</c:v>
                </c:pt>
                <c:pt idx="60">
                  <c:v>0.99266176358952052</c:v>
                </c:pt>
                <c:pt idx="61">
                  <c:v>0.99266176358952052</c:v>
                </c:pt>
                <c:pt idx="62">
                  <c:v>0.99266176358952052</c:v>
                </c:pt>
                <c:pt idx="63">
                  <c:v>0.99266176358952052</c:v>
                </c:pt>
                <c:pt idx="64">
                  <c:v>0.99266176358952052</c:v>
                </c:pt>
                <c:pt idx="65">
                  <c:v>0.99266176358952052</c:v>
                </c:pt>
                <c:pt idx="66">
                  <c:v>0.99266176358952052</c:v>
                </c:pt>
                <c:pt idx="67">
                  <c:v>0.99266176358952052</c:v>
                </c:pt>
                <c:pt idx="68">
                  <c:v>0.99266176358952052</c:v>
                </c:pt>
                <c:pt idx="69">
                  <c:v>0.99266176358952052</c:v>
                </c:pt>
                <c:pt idx="70">
                  <c:v>0.99266176358952052</c:v>
                </c:pt>
                <c:pt idx="71">
                  <c:v>0.99266176358952052</c:v>
                </c:pt>
                <c:pt idx="72">
                  <c:v>0.99266176358952052</c:v>
                </c:pt>
                <c:pt idx="73">
                  <c:v>0.99266176358952052</c:v>
                </c:pt>
                <c:pt idx="74">
                  <c:v>0.99266176358952052</c:v>
                </c:pt>
                <c:pt idx="75">
                  <c:v>0.99266176358952052</c:v>
                </c:pt>
                <c:pt idx="76">
                  <c:v>0.99266176358952052</c:v>
                </c:pt>
                <c:pt idx="77">
                  <c:v>0.99266176358952052</c:v>
                </c:pt>
                <c:pt idx="78">
                  <c:v>0.99266176358952052</c:v>
                </c:pt>
                <c:pt idx="79">
                  <c:v>0.99266176358952052</c:v>
                </c:pt>
                <c:pt idx="80">
                  <c:v>0.99266176358952052</c:v>
                </c:pt>
                <c:pt idx="81">
                  <c:v>0.99266176358952052</c:v>
                </c:pt>
                <c:pt idx="82">
                  <c:v>0.99266176358952052</c:v>
                </c:pt>
                <c:pt idx="83">
                  <c:v>0.99266176358952052</c:v>
                </c:pt>
                <c:pt idx="84">
                  <c:v>0.99266176358952052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392704"/>
        <c:axId val="140394496"/>
      </c:lineChart>
      <c:dateAx>
        <c:axId val="14039270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0394496"/>
        <c:crosses val="autoZero"/>
        <c:auto val="1"/>
        <c:lblOffset val="100"/>
        <c:baseTimeUnit val="months"/>
        <c:majorUnit val="6"/>
        <c:majorTimeUnit val="months"/>
      </c:dateAx>
      <c:valAx>
        <c:axId val="140394496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03927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5067681146598"/>
          <c:y val="4.7162785502875976E-2"/>
          <c:w val="0.86672824323925801"/>
          <c:h val="0.1120768414586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92112740768911E-2"/>
          <c:y val="5.3680520801994487E-2"/>
          <c:w val="0.81738020488144991"/>
          <c:h val="0.75049125104295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Taux de chômage (%)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Sheet1!$A$14:$A$95</c:f>
              <c:numCache>
                <c:formatCode>m/d/yyyy</c:formatCode>
                <c:ptCount val="82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</c:numCache>
            </c:numRef>
          </c:cat>
          <c:val>
            <c:numRef>
              <c:f>Sheet1!$B$14:$B$95</c:f>
              <c:numCache>
                <c:formatCode>General</c:formatCode>
                <c:ptCount val="82"/>
                <c:pt idx="0">
                  <c:v>4.988219105171261</c:v>
                </c:pt>
                <c:pt idx="1">
                  <c:v>4.8791758052234586</c:v>
                </c:pt>
                <c:pt idx="2">
                  <c:v>5.0822569327130491</c:v>
                </c:pt>
                <c:pt idx="3">
                  <c:v>4.9665407201711655</c:v>
                </c:pt>
                <c:pt idx="4">
                  <c:v>5.4405941556547832</c:v>
                </c:pt>
                <c:pt idx="5">
                  <c:v>5.5568876245034442</c:v>
                </c:pt>
                <c:pt idx="6">
                  <c:v>5.7856268895377063</c:v>
                </c:pt>
                <c:pt idx="7">
                  <c:v>6.1031679826178049</c:v>
                </c:pt>
                <c:pt idx="8">
                  <c:v>6.1422009445558645</c:v>
                </c:pt>
                <c:pt idx="9">
                  <c:v>6.5045584854980758</c:v>
                </c:pt>
                <c:pt idx="10">
                  <c:v>6.8145810565251974</c:v>
                </c:pt>
                <c:pt idx="11">
                  <c:v>7.2975332191005782</c:v>
                </c:pt>
                <c:pt idx="12">
                  <c:v>7.8192075740872831</c:v>
                </c:pt>
                <c:pt idx="13">
                  <c:v>8.3461672857161346</c:v>
                </c:pt>
                <c:pt idx="14">
                  <c:v>8.7106589763386175</c:v>
                </c:pt>
                <c:pt idx="15">
                  <c:v>8.9658207612501535</c:v>
                </c:pt>
                <c:pt idx="16">
                  <c:v>9.3694869690527121</c:v>
                </c:pt>
                <c:pt idx="17">
                  <c:v>9.5058041831484772</c:v>
                </c:pt>
                <c:pt idx="18">
                  <c:v>9.4503631020957659</c:v>
                </c:pt>
                <c:pt idx="19">
                  <c:v>9.6003421750147435</c:v>
                </c:pt>
                <c:pt idx="20">
                  <c:v>9.7570647545619433</c:v>
                </c:pt>
                <c:pt idx="21">
                  <c:v>9.9828330645580809</c:v>
                </c:pt>
                <c:pt idx="22">
                  <c:v>9.8903027073395808</c:v>
                </c:pt>
                <c:pt idx="23">
                  <c:v>9.8608199280260731</c:v>
                </c:pt>
                <c:pt idx="24">
                  <c:v>9.7474642121457062</c:v>
                </c:pt>
                <c:pt idx="25">
                  <c:v>9.8367161072079092</c:v>
                </c:pt>
                <c:pt idx="26">
                  <c:v>9.8802317424852557</c:v>
                </c:pt>
                <c:pt idx="27">
                  <c:v>9.9151588830977353</c:v>
                </c:pt>
                <c:pt idx="28">
                  <c:v>9.6414156489688914</c:v>
                </c:pt>
                <c:pt idx="29">
                  <c:v>9.4271338466845869</c:v>
                </c:pt>
                <c:pt idx="30">
                  <c:v>9.4511600067661643</c:v>
                </c:pt>
                <c:pt idx="31">
                  <c:v>9.5141056675774074</c:v>
                </c:pt>
                <c:pt idx="32">
                  <c:v>9.4680167044443433</c:v>
                </c:pt>
                <c:pt idx="33">
                  <c:v>9.4512175277125063</c:v>
                </c:pt>
                <c:pt idx="34">
                  <c:v>9.7951689191381135</c:v>
                </c:pt>
                <c:pt idx="35">
                  <c:v>9.3550465702067829</c:v>
                </c:pt>
                <c:pt idx="36">
                  <c:v>9.0797529993864146</c:v>
                </c:pt>
                <c:pt idx="37">
                  <c:v>9.0409707724425878</c:v>
                </c:pt>
                <c:pt idx="38">
                  <c:v>8.9620150844507602</c:v>
                </c:pt>
                <c:pt idx="39">
                  <c:v>9.0801349256996993</c:v>
                </c:pt>
                <c:pt idx="40">
                  <c:v>9.036254445501088</c:v>
                </c:pt>
                <c:pt idx="41">
                  <c:v>9.1088088982194435</c:v>
                </c:pt>
                <c:pt idx="42">
                  <c:v>8.9916443261648045</c:v>
                </c:pt>
                <c:pt idx="43">
                  <c:v>8.9901381697067482</c:v>
                </c:pt>
                <c:pt idx="44">
                  <c:v>9.025762857087221</c:v>
                </c:pt>
                <c:pt idx="45">
                  <c:v>8.8372093023255811</c:v>
                </c:pt>
                <c:pt idx="46">
                  <c:v>8.6492029700399815</c:v>
                </c:pt>
                <c:pt idx="47">
                  <c:v>8.504031131640323</c:v>
                </c:pt>
                <c:pt idx="48">
                  <c:v>8.1968275361567571</c:v>
                </c:pt>
                <c:pt idx="49">
                  <c:v>8.3209538449614406</c:v>
                </c:pt>
                <c:pt idx="50">
                  <c:v>8.2242217930250447</c:v>
                </c:pt>
                <c:pt idx="51">
                  <c:v>8.153851130592308</c:v>
                </c:pt>
                <c:pt idx="52">
                  <c:v>8.1893046609786637</c:v>
                </c:pt>
                <c:pt idx="53">
                  <c:v>8.1877602588729737</c:v>
                </c:pt>
                <c:pt idx="54">
                  <c:v>8.1938439698006071</c:v>
                </c:pt>
                <c:pt idx="55">
                  <c:v>8.0584991174702107</c:v>
                </c:pt>
                <c:pt idx="56">
                  <c:v>7.7861925711852811</c:v>
                </c:pt>
                <c:pt idx="57">
                  <c:v>7.8054364112226464</c:v>
                </c:pt>
                <c:pt idx="58">
                  <c:v>7.7570051326966301</c:v>
                </c:pt>
                <c:pt idx="59">
                  <c:v>7.8933659195420782</c:v>
                </c:pt>
                <c:pt idx="60">
                  <c:v>7.9094920327041285</c:v>
                </c:pt>
                <c:pt idx="61">
                  <c:v>7.7467188816225221</c:v>
                </c:pt>
                <c:pt idx="62">
                  <c:v>7.547437443181451</c:v>
                </c:pt>
                <c:pt idx="63">
                  <c:v>7.5200020597454929</c:v>
                </c:pt>
                <c:pt idx="64">
                  <c:v>7.5124189474901835</c:v>
                </c:pt>
                <c:pt idx="65">
                  <c:v>7.5387300894610512</c:v>
                </c:pt>
                <c:pt idx="66">
                  <c:v>7.327240145671289</c:v>
                </c:pt>
                <c:pt idx="67">
                  <c:v>7.2416122494933584</c:v>
                </c:pt>
                <c:pt idx="68">
                  <c:v>7.2057527673615356</c:v>
                </c:pt>
                <c:pt idx="69">
                  <c:v>7.2045270816491511</c:v>
                </c:pt>
                <c:pt idx="70">
                  <c:v>6.9814018186033335</c:v>
                </c:pt>
                <c:pt idx="71">
                  <c:v>6.6807799299069952</c:v>
                </c:pt>
                <c:pt idx="72">
                  <c:v>6.5843303743728292</c:v>
                </c:pt>
                <c:pt idx="73">
                  <c:v>6.7163699879273588</c:v>
                </c:pt>
                <c:pt idx="74">
                  <c:v>6.7120280105231496</c:v>
                </c:pt>
                <c:pt idx="75">
                  <c:v>6.2752137742003971</c:v>
                </c:pt>
                <c:pt idx="76">
                  <c:v>6.2970317389935291</c:v>
                </c:pt>
                <c:pt idx="77">
                  <c:v>6.085012909938726</c:v>
                </c:pt>
                <c:pt idx="78">
                  <c:v>6.198445101042795</c:v>
                </c:pt>
                <c:pt idx="79">
                  <c:v>6.1496931885944388</c:v>
                </c:pt>
                <c:pt idx="80">
                  <c:v>5.9424362577151584</c:v>
                </c:pt>
                <c:pt idx="81">
                  <c:v>5.7557685662729234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Chômage en tenant compte du taux de participation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Sheet1!$A$14:$A$95</c:f>
              <c:numCache>
                <c:formatCode>m/d/yyyy</c:formatCode>
                <c:ptCount val="82"/>
                <c:pt idx="0">
                  <c:v>39462</c:v>
                </c:pt>
                <c:pt idx="1">
                  <c:v>39493</c:v>
                </c:pt>
                <c:pt idx="2">
                  <c:v>39522</c:v>
                </c:pt>
                <c:pt idx="3">
                  <c:v>39553</c:v>
                </c:pt>
                <c:pt idx="4">
                  <c:v>39583</c:v>
                </c:pt>
                <c:pt idx="5">
                  <c:v>39614</c:v>
                </c:pt>
                <c:pt idx="6">
                  <c:v>39644</c:v>
                </c:pt>
                <c:pt idx="7">
                  <c:v>39675</c:v>
                </c:pt>
                <c:pt idx="8">
                  <c:v>39706</c:v>
                </c:pt>
                <c:pt idx="9">
                  <c:v>39736</c:v>
                </c:pt>
                <c:pt idx="10">
                  <c:v>39767</c:v>
                </c:pt>
                <c:pt idx="11">
                  <c:v>39797</c:v>
                </c:pt>
                <c:pt idx="12">
                  <c:v>39828</c:v>
                </c:pt>
                <c:pt idx="13">
                  <c:v>39859</c:v>
                </c:pt>
                <c:pt idx="14">
                  <c:v>39887</c:v>
                </c:pt>
                <c:pt idx="15">
                  <c:v>39918</c:v>
                </c:pt>
                <c:pt idx="16">
                  <c:v>39948</c:v>
                </c:pt>
                <c:pt idx="17">
                  <c:v>39979</c:v>
                </c:pt>
                <c:pt idx="18">
                  <c:v>40009</c:v>
                </c:pt>
                <c:pt idx="19">
                  <c:v>40040</c:v>
                </c:pt>
                <c:pt idx="20">
                  <c:v>40071</c:v>
                </c:pt>
                <c:pt idx="21">
                  <c:v>40101</c:v>
                </c:pt>
                <c:pt idx="22">
                  <c:v>40132</c:v>
                </c:pt>
                <c:pt idx="23">
                  <c:v>40162</c:v>
                </c:pt>
                <c:pt idx="24">
                  <c:v>40193</c:v>
                </c:pt>
                <c:pt idx="25">
                  <c:v>40224</c:v>
                </c:pt>
                <c:pt idx="26">
                  <c:v>40252</c:v>
                </c:pt>
                <c:pt idx="27">
                  <c:v>40283</c:v>
                </c:pt>
                <c:pt idx="28">
                  <c:v>40313</c:v>
                </c:pt>
                <c:pt idx="29">
                  <c:v>40344</c:v>
                </c:pt>
                <c:pt idx="30">
                  <c:v>40374</c:v>
                </c:pt>
                <c:pt idx="31">
                  <c:v>40405</c:v>
                </c:pt>
                <c:pt idx="32">
                  <c:v>40436</c:v>
                </c:pt>
                <c:pt idx="33">
                  <c:v>40466</c:v>
                </c:pt>
                <c:pt idx="34">
                  <c:v>40497</c:v>
                </c:pt>
                <c:pt idx="35">
                  <c:v>40527</c:v>
                </c:pt>
                <c:pt idx="36">
                  <c:v>40558</c:v>
                </c:pt>
                <c:pt idx="37">
                  <c:v>40589</c:v>
                </c:pt>
                <c:pt idx="38">
                  <c:v>40617</c:v>
                </c:pt>
                <c:pt idx="39">
                  <c:v>40648</c:v>
                </c:pt>
                <c:pt idx="40">
                  <c:v>40678</c:v>
                </c:pt>
                <c:pt idx="41">
                  <c:v>40709</c:v>
                </c:pt>
                <c:pt idx="42">
                  <c:v>40739</c:v>
                </c:pt>
                <c:pt idx="43">
                  <c:v>40770</c:v>
                </c:pt>
                <c:pt idx="44">
                  <c:v>40801</c:v>
                </c:pt>
                <c:pt idx="45">
                  <c:v>40831</c:v>
                </c:pt>
                <c:pt idx="46">
                  <c:v>40862</c:v>
                </c:pt>
                <c:pt idx="47">
                  <c:v>40892</c:v>
                </c:pt>
                <c:pt idx="48">
                  <c:v>40923</c:v>
                </c:pt>
                <c:pt idx="49">
                  <c:v>40954</c:v>
                </c:pt>
                <c:pt idx="50">
                  <c:v>40983</c:v>
                </c:pt>
                <c:pt idx="51">
                  <c:v>41014</c:v>
                </c:pt>
                <c:pt idx="52">
                  <c:v>41044</c:v>
                </c:pt>
                <c:pt idx="53">
                  <c:v>41075</c:v>
                </c:pt>
                <c:pt idx="54">
                  <c:v>41105</c:v>
                </c:pt>
                <c:pt idx="55">
                  <c:v>41136</c:v>
                </c:pt>
                <c:pt idx="56">
                  <c:v>41167</c:v>
                </c:pt>
                <c:pt idx="57">
                  <c:v>41197</c:v>
                </c:pt>
                <c:pt idx="58">
                  <c:v>41228</c:v>
                </c:pt>
                <c:pt idx="59">
                  <c:v>41258</c:v>
                </c:pt>
                <c:pt idx="60">
                  <c:v>41289</c:v>
                </c:pt>
                <c:pt idx="61">
                  <c:v>41320</c:v>
                </c:pt>
                <c:pt idx="62">
                  <c:v>41348</c:v>
                </c:pt>
                <c:pt idx="63">
                  <c:v>41379</c:v>
                </c:pt>
                <c:pt idx="64">
                  <c:v>41409</c:v>
                </c:pt>
                <c:pt idx="65">
                  <c:v>41440</c:v>
                </c:pt>
                <c:pt idx="66">
                  <c:v>41470</c:v>
                </c:pt>
                <c:pt idx="67">
                  <c:v>41501</c:v>
                </c:pt>
                <c:pt idx="68">
                  <c:v>41532</c:v>
                </c:pt>
                <c:pt idx="69">
                  <c:v>41562</c:v>
                </c:pt>
                <c:pt idx="70">
                  <c:v>41593</c:v>
                </c:pt>
                <c:pt idx="71">
                  <c:v>41623</c:v>
                </c:pt>
                <c:pt idx="72">
                  <c:v>41654</c:v>
                </c:pt>
                <c:pt idx="73">
                  <c:v>41685</c:v>
                </c:pt>
                <c:pt idx="74">
                  <c:v>41713</c:v>
                </c:pt>
                <c:pt idx="75">
                  <c:v>41744</c:v>
                </c:pt>
                <c:pt idx="76">
                  <c:v>41774</c:v>
                </c:pt>
                <c:pt idx="77">
                  <c:v>41805</c:v>
                </c:pt>
                <c:pt idx="78">
                  <c:v>41835</c:v>
                </c:pt>
                <c:pt idx="79">
                  <c:v>41866</c:v>
                </c:pt>
                <c:pt idx="80">
                  <c:v>41897</c:v>
                </c:pt>
                <c:pt idx="81">
                  <c:v>41927</c:v>
                </c:pt>
              </c:numCache>
            </c:numRef>
          </c:cat>
          <c:val>
            <c:numRef>
              <c:f>Sheet1!$E$14:$E$95</c:f>
              <c:numCache>
                <c:formatCode>General</c:formatCode>
                <c:ptCount val="82"/>
                <c:pt idx="22" formatCode="0.0000">
                  <c:v>9.8903027073395862</c:v>
                </c:pt>
                <c:pt idx="23" formatCode="0.0000">
                  <c:v>10.260819928026066</c:v>
                </c:pt>
                <c:pt idx="24" formatCode="0.0000">
                  <c:v>9.9474642121457038</c:v>
                </c:pt>
                <c:pt idx="25" formatCode="0.0000">
                  <c:v>9.9367161072079</c:v>
                </c:pt>
                <c:pt idx="26" formatCode="0.0000">
                  <c:v>9.9802317424852447</c:v>
                </c:pt>
                <c:pt idx="27" formatCode="0.0000">
                  <c:v>9.7151588830977289</c:v>
                </c:pt>
                <c:pt idx="28" formatCode="0.0000">
                  <c:v>9.7414156489688821</c:v>
                </c:pt>
                <c:pt idx="29" formatCode="0.0000">
                  <c:v>9.8271338466845748</c:v>
                </c:pt>
                <c:pt idx="30" formatCode="0.0000">
                  <c:v>9.8511600067661504</c:v>
                </c:pt>
                <c:pt idx="31" formatCode="0.0000">
                  <c:v>9.8141056675774081</c:v>
                </c:pt>
                <c:pt idx="32" formatCode="0.0000">
                  <c:v>9.8680167044443294</c:v>
                </c:pt>
                <c:pt idx="33" formatCode="0.0000">
                  <c:v>10.051217527712495</c:v>
                </c:pt>
                <c:pt idx="34" formatCode="0.0000">
                  <c:v>10.195168919138112</c:v>
                </c:pt>
                <c:pt idx="35" formatCode="0.0000">
                  <c:v>10.055046570206784</c:v>
                </c:pt>
                <c:pt idx="36" formatCode="0.0000">
                  <c:v>9.8797529993864117</c:v>
                </c:pt>
                <c:pt idx="37" formatCode="0.0000">
                  <c:v>9.8409707724425886</c:v>
                </c:pt>
                <c:pt idx="38" formatCode="0.0000">
                  <c:v>9.7620150844507521</c:v>
                </c:pt>
                <c:pt idx="39" formatCode="0.0000">
                  <c:v>9.8801349256996929</c:v>
                </c:pt>
                <c:pt idx="40" formatCode="0.0000">
                  <c:v>9.8362544455010834</c:v>
                </c:pt>
                <c:pt idx="41" formatCode="0.0000">
                  <c:v>10.108808898219451</c:v>
                </c:pt>
                <c:pt idx="42" formatCode="0.0000">
                  <c:v>9.9916443261648027</c:v>
                </c:pt>
                <c:pt idx="43" formatCode="0.0000">
                  <c:v>9.890138169706745</c:v>
                </c:pt>
                <c:pt idx="44" formatCode="0.0000">
                  <c:v>9.8257628570872129</c:v>
                </c:pt>
                <c:pt idx="45" formatCode="0.0000">
                  <c:v>9.7372093023255673</c:v>
                </c:pt>
                <c:pt idx="46" formatCode="0.0000">
                  <c:v>9.5492029700399712</c:v>
                </c:pt>
                <c:pt idx="47" formatCode="0.0000">
                  <c:v>9.5040311316403177</c:v>
                </c:pt>
                <c:pt idx="48" formatCode="0.0000">
                  <c:v>9.4968275361567578</c:v>
                </c:pt>
                <c:pt idx="49" formatCode="0.0000">
                  <c:v>9.4209538449614314</c:v>
                </c:pt>
                <c:pt idx="50" formatCode="0.0000">
                  <c:v>9.4242217930250334</c:v>
                </c:pt>
                <c:pt idx="51" formatCode="0.0000">
                  <c:v>9.4538511305922981</c:v>
                </c:pt>
                <c:pt idx="52" formatCode="0.0000">
                  <c:v>9.3893046609786595</c:v>
                </c:pt>
                <c:pt idx="53" formatCode="0.0000">
                  <c:v>9.3877602588729658</c:v>
                </c:pt>
                <c:pt idx="54" formatCode="0.0000">
                  <c:v>9.4938439698006079</c:v>
                </c:pt>
                <c:pt idx="55" formatCode="0.0000">
                  <c:v>9.5584991174702054</c:v>
                </c:pt>
                <c:pt idx="56" formatCode="0.0000">
                  <c:v>9.1861925711852805</c:v>
                </c:pt>
                <c:pt idx="57" formatCode="0.0000">
                  <c:v>9.1054364112226409</c:v>
                </c:pt>
                <c:pt idx="58" formatCode="0.0000">
                  <c:v>9.1570051326966322</c:v>
                </c:pt>
                <c:pt idx="59" formatCode="0.0000">
                  <c:v>9.2933659195420759</c:v>
                </c:pt>
                <c:pt idx="60" formatCode="0.0000">
                  <c:v>9.3094920327041208</c:v>
                </c:pt>
                <c:pt idx="61" formatCode="0.0000">
                  <c:v>9.2467188816225274</c:v>
                </c:pt>
                <c:pt idx="62" formatCode="0.0000">
                  <c:v>9.2474374431814468</c:v>
                </c:pt>
                <c:pt idx="63" formatCode="0.0000">
                  <c:v>9.1200020597454881</c:v>
                </c:pt>
                <c:pt idx="64" formatCode="0.0000">
                  <c:v>9.112418947490184</c:v>
                </c:pt>
                <c:pt idx="65" formatCode="0.0000">
                  <c:v>9.0387300894610547</c:v>
                </c:pt>
                <c:pt idx="66" formatCode="0.0000">
                  <c:v>8.9272401456712771</c:v>
                </c:pt>
                <c:pt idx="67" formatCode="0.0000">
                  <c:v>9.0416122494933546</c:v>
                </c:pt>
                <c:pt idx="68" formatCode="0.0000">
                  <c:v>9.0057527673615283</c:v>
                </c:pt>
                <c:pt idx="69" formatCode="0.0000">
                  <c:v>9.4045270816491424</c:v>
                </c:pt>
                <c:pt idx="70" formatCode="0.0000">
                  <c:v>8.9814018186033309</c:v>
                </c:pt>
                <c:pt idx="71" formatCode="0.0000">
                  <c:v>8.8807799299069856</c:v>
                </c:pt>
                <c:pt idx="72" formatCode="0.0000">
                  <c:v>8.5843303743728256</c:v>
                </c:pt>
                <c:pt idx="73" formatCode="0.0000">
                  <c:v>8.7163699879273651</c:v>
                </c:pt>
                <c:pt idx="74" formatCode="0.0000">
                  <c:v>8.5120280105231529</c:v>
                </c:pt>
                <c:pt idx="75" formatCode="0.0000">
                  <c:v>8.475213774200391</c:v>
                </c:pt>
                <c:pt idx="76" formatCode="0.0000">
                  <c:v>8.4970317389935204</c:v>
                </c:pt>
                <c:pt idx="77" formatCode="0.0000">
                  <c:v>8.2850129099387217</c:v>
                </c:pt>
                <c:pt idx="78" formatCode="0.0000">
                  <c:v>8.2984451010427875</c:v>
                </c:pt>
                <c:pt idx="79" formatCode="0.0000">
                  <c:v>8.3496931885944363</c:v>
                </c:pt>
                <c:pt idx="80" formatCode="0.0000">
                  <c:v>8.2424362577151555</c:v>
                </c:pt>
                <c:pt idx="81" formatCode="0.0000">
                  <c:v>7.9557685662729156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92192"/>
        <c:axId val="51193728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Taux d'emploi (en %, échelle de droite)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m/d/yyyy</c:formatCode>
                <c:ptCount val="81"/>
                <c:pt idx="0">
                  <c:v>39097</c:v>
                </c:pt>
                <c:pt idx="1">
                  <c:v>39128</c:v>
                </c:pt>
                <c:pt idx="2">
                  <c:v>39156</c:v>
                </c:pt>
                <c:pt idx="3">
                  <c:v>39187</c:v>
                </c:pt>
                <c:pt idx="4">
                  <c:v>39217</c:v>
                </c:pt>
                <c:pt idx="5">
                  <c:v>39248</c:v>
                </c:pt>
                <c:pt idx="6">
                  <c:v>39278</c:v>
                </c:pt>
                <c:pt idx="7">
                  <c:v>39309</c:v>
                </c:pt>
                <c:pt idx="8">
                  <c:v>39340</c:v>
                </c:pt>
                <c:pt idx="9">
                  <c:v>39370</c:v>
                </c:pt>
                <c:pt idx="10">
                  <c:v>39401</c:v>
                </c:pt>
                <c:pt idx="11">
                  <c:v>39431</c:v>
                </c:pt>
                <c:pt idx="12">
                  <c:v>39462</c:v>
                </c:pt>
                <c:pt idx="13">
                  <c:v>39493</c:v>
                </c:pt>
                <c:pt idx="14">
                  <c:v>39522</c:v>
                </c:pt>
                <c:pt idx="15">
                  <c:v>39553</c:v>
                </c:pt>
                <c:pt idx="16">
                  <c:v>39583</c:v>
                </c:pt>
                <c:pt idx="17">
                  <c:v>39614</c:v>
                </c:pt>
                <c:pt idx="18">
                  <c:v>39644</c:v>
                </c:pt>
                <c:pt idx="19">
                  <c:v>39675</c:v>
                </c:pt>
                <c:pt idx="20">
                  <c:v>39706</c:v>
                </c:pt>
                <c:pt idx="21">
                  <c:v>39736</c:v>
                </c:pt>
                <c:pt idx="22">
                  <c:v>39767</c:v>
                </c:pt>
                <c:pt idx="23">
                  <c:v>39797</c:v>
                </c:pt>
                <c:pt idx="24">
                  <c:v>39828</c:v>
                </c:pt>
                <c:pt idx="25">
                  <c:v>39859</c:v>
                </c:pt>
                <c:pt idx="26">
                  <c:v>39887</c:v>
                </c:pt>
                <c:pt idx="27">
                  <c:v>39918</c:v>
                </c:pt>
                <c:pt idx="28">
                  <c:v>39948</c:v>
                </c:pt>
                <c:pt idx="29">
                  <c:v>39979</c:v>
                </c:pt>
                <c:pt idx="30">
                  <c:v>40009</c:v>
                </c:pt>
                <c:pt idx="31">
                  <c:v>40040</c:v>
                </c:pt>
                <c:pt idx="32">
                  <c:v>40071</c:v>
                </c:pt>
                <c:pt idx="33">
                  <c:v>40101</c:v>
                </c:pt>
                <c:pt idx="34">
                  <c:v>40132</c:v>
                </c:pt>
                <c:pt idx="35">
                  <c:v>40162</c:v>
                </c:pt>
                <c:pt idx="36">
                  <c:v>40193</c:v>
                </c:pt>
                <c:pt idx="37">
                  <c:v>40224</c:v>
                </c:pt>
                <c:pt idx="38">
                  <c:v>40252</c:v>
                </c:pt>
                <c:pt idx="39">
                  <c:v>40283</c:v>
                </c:pt>
                <c:pt idx="40">
                  <c:v>40313</c:v>
                </c:pt>
                <c:pt idx="41">
                  <c:v>40344</c:v>
                </c:pt>
                <c:pt idx="42">
                  <c:v>40374</c:v>
                </c:pt>
                <c:pt idx="43">
                  <c:v>40405</c:v>
                </c:pt>
                <c:pt idx="44">
                  <c:v>40436</c:v>
                </c:pt>
                <c:pt idx="45">
                  <c:v>40466</c:v>
                </c:pt>
                <c:pt idx="46">
                  <c:v>40497</c:v>
                </c:pt>
                <c:pt idx="47">
                  <c:v>40527</c:v>
                </c:pt>
                <c:pt idx="48">
                  <c:v>40558</c:v>
                </c:pt>
                <c:pt idx="49">
                  <c:v>40589</c:v>
                </c:pt>
                <c:pt idx="50">
                  <c:v>40617</c:v>
                </c:pt>
                <c:pt idx="51">
                  <c:v>40648</c:v>
                </c:pt>
                <c:pt idx="52">
                  <c:v>40678</c:v>
                </c:pt>
                <c:pt idx="53">
                  <c:v>40709</c:v>
                </c:pt>
                <c:pt idx="54">
                  <c:v>40739</c:v>
                </c:pt>
                <c:pt idx="55">
                  <c:v>40770</c:v>
                </c:pt>
                <c:pt idx="56">
                  <c:v>40801</c:v>
                </c:pt>
                <c:pt idx="57">
                  <c:v>40831</c:v>
                </c:pt>
                <c:pt idx="58">
                  <c:v>40862</c:v>
                </c:pt>
                <c:pt idx="59">
                  <c:v>40892</c:v>
                </c:pt>
                <c:pt idx="60">
                  <c:v>40923</c:v>
                </c:pt>
                <c:pt idx="61">
                  <c:v>40954</c:v>
                </c:pt>
                <c:pt idx="62">
                  <c:v>40983</c:v>
                </c:pt>
                <c:pt idx="63">
                  <c:v>41014</c:v>
                </c:pt>
                <c:pt idx="64">
                  <c:v>41044</c:v>
                </c:pt>
                <c:pt idx="65">
                  <c:v>41075</c:v>
                </c:pt>
                <c:pt idx="66">
                  <c:v>41105</c:v>
                </c:pt>
                <c:pt idx="67">
                  <c:v>41136</c:v>
                </c:pt>
                <c:pt idx="68">
                  <c:v>41167</c:v>
                </c:pt>
                <c:pt idx="69">
                  <c:v>41197</c:v>
                </c:pt>
                <c:pt idx="70">
                  <c:v>41228</c:v>
                </c:pt>
                <c:pt idx="71">
                  <c:v>41258</c:v>
                </c:pt>
                <c:pt idx="72">
                  <c:v>41289</c:v>
                </c:pt>
                <c:pt idx="73">
                  <c:v>41320</c:v>
                </c:pt>
                <c:pt idx="74">
                  <c:v>41348</c:v>
                </c:pt>
                <c:pt idx="75">
                  <c:v>41379</c:v>
                </c:pt>
                <c:pt idx="76">
                  <c:v>41409</c:v>
                </c:pt>
                <c:pt idx="77">
                  <c:v>41440</c:v>
                </c:pt>
                <c:pt idx="78">
                  <c:v>41470</c:v>
                </c:pt>
                <c:pt idx="79">
                  <c:v>41501</c:v>
                </c:pt>
                <c:pt idx="80">
                  <c:v>41532</c:v>
                </c:pt>
              </c:numCache>
            </c:numRef>
          </c:cat>
          <c:val>
            <c:numRef>
              <c:f>Sheet1!$D$14:$D$95</c:f>
              <c:numCache>
                <c:formatCode>General</c:formatCode>
                <c:ptCount val="82"/>
                <c:pt idx="0">
                  <c:v>66.2</c:v>
                </c:pt>
                <c:pt idx="1">
                  <c:v>66</c:v>
                </c:pt>
                <c:pt idx="2">
                  <c:v>66.100000000000009</c:v>
                </c:pt>
                <c:pt idx="3">
                  <c:v>65.900000000000006</c:v>
                </c:pt>
                <c:pt idx="4">
                  <c:v>66.100000000000009</c:v>
                </c:pt>
                <c:pt idx="5">
                  <c:v>66.100000000000009</c:v>
                </c:pt>
                <c:pt idx="6">
                  <c:v>66.100000000000009</c:v>
                </c:pt>
                <c:pt idx="7">
                  <c:v>66.100000000000009</c:v>
                </c:pt>
                <c:pt idx="8">
                  <c:v>66</c:v>
                </c:pt>
                <c:pt idx="9">
                  <c:v>66</c:v>
                </c:pt>
                <c:pt idx="10">
                  <c:v>65.900000000000006</c:v>
                </c:pt>
                <c:pt idx="11">
                  <c:v>65.8</c:v>
                </c:pt>
                <c:pt idx="12">
                  <c:v>65.7</c:v>
                </c:pt>
                <c:pt idx="13">
                  <c:v>65.8</c:v>
                </c:pt>
                <c:pt idx="14">
                  <c:v>65.600000000000009</c:v>
                </c:pt>
                <c:pt idx="15">
                  <c:v>65.7</c:v>
                </c:pt>
                <c:pt idx="16">
                  <c:v>65.7</c:v>
                </c:pt>
                <c:pt idx="17">
                  <c:v>65.7</c:v>
                </c:pt>
                <c:pt idx="18">
                  <c:v>65.5</c:v>
                </c:pt>
                <c:pt idx="19">
                  <c:v>65.400000000000006</c:v>
                </c:pt>
                <c:pt idx="20">
                  <c:v>65.100000000000009</c:v>
                </c:pt>
                <c:pt idx="21">
                  <c:v>65</c:v>
                </c:pt>
                <c:pt idx="22">
                  <c:v>65</c:v>
                </c:pt>
                <c:pt idx="23">
                  <c:v>64.600000000000009</c:v>
                </c:pt>
                <c:pt idx="24">
                  <c:v>64.8</c:v>
                </c:pt>
                <c:pt idx="25">
                  <c:v>64.900000000000006</c:v>
                </c:pt>
                <c:pt idx="26">
                  <c:v>64.900000000000006</c:v>
                </c:pt>
                <c:pt idx="27">
                  <c:v>65.2</c:v>
                </c:pt>
                <c:pt idx="28">
                  <c:v>64.900000000000006</c:v>
                </c:pt>
                <c:pt idx="29">
                  <c:v>64.600000000000009</c:v>
                </c:pt>
                <c:pt idx="30">
                  <c:v>64.600000000000009</c:v>
                </c:pt>
                <c:pt idx="31">
                  <c:v>64.7</c:v>
                </c:pt>
                <c:pt idx="32">
                  <c:v>64.600000000000009</c:v>
                </c:pt>
                <c:pt idx="33">
                  <c:v>64.400000000000006</c:v>
                </c:pt>
                <c:pt idx="34">
                  <c:v>64.600000000000009</c:v>
                </c:pt>
                <c:pt idx="35">
                  <c:v>64.3</c:v>
                </c:pt>
                <c:pt idx="36">
                  <c:v>64.2</c:v>
                </c:pt>
                <c:pt idx="37">
                  <c:v>64.2</c:v>
                </c:pt>
                <c:pt idx="38">
                  <c:v>64.2</c:v>
                </c:pt>
                <c:pt idx="39">
                  <c:v>64.2</c:v>
                </c:pt>
                <c:pt idx="40">
                  <c:v>64.2</c:v>
                </c:pt>
                <c:pt idx="41">
                  <c:v>64</c:v>
                </c:pt>
                <c:pt idx="42">
                  <c:v>64</c:v>
                </c:pt>
                <c:pt idx="43">
                  <c:v>64.100000000000009</c:v>
                </c:pt>
                <c:pt idx="44">
                  <c:v>64.2</c:v>
                </c:pt>
                <c:pt idx="45">
                  <c:v>64.100000000000009</c:v>
                </c:pt>
                <c:pt idx="46">
                  <c:v>64.100000000000009</c:v>
                </c:pt>
                <c:pt idx="47">
                  <c:v>64</c:v>
                </c:pt>
                <c:pt idx="48">
                  <c:v>63.7</c:v>
                </c:pt>
                <c:pt idx="49">
                  <c:v>63.900000000000006</c:v>
                </c:pt>
                <c:pt idx="50">
                  <c:v>63.800000000000004</c:v>
                </c:pt>
                <c:pt idx="51">
                  <c:v>63.7</c:v>
                </c:pt>
                <c:pt idx="52">
                  <c:v>63.800000000000004</c:v>
                </c:pt>
                <c:pt idx="53">
                  <c:v>63.800000000000004</c:v>
                </c:pt>
                <c:pt idx="54">
                  <c:v>63.7</c:v>
                </c:pt>
                <c:pt idx="55">
                  <c:v>63.5</c:v>
                </c:pt>
                <c:pt idx="56">
                  <c:v>63.6</c:v>
                </c:pt>
                <c:pt idx="57">
                  <c:v>63.7</c:v>
                </c:pt>
                <c:pt idx="58">
                  <c:v>63.6</c:v>
                </c:pt>
                <c:pt idx="59">
                  <c:v>63.6</c:v>
                </c:pt>
                <c:pt idx="60">
                  <c:v>63.6</c:v>
                </c:pt>
                <c:pt idx="61">
                  <c:v>63.5</c:v>
                </c:pt>
                <c:pt idx="62">
                  <c:v>63.300000000000004</c:v>
                </c:pt>
                <c:pt idx="63">
                  <c:v>63.400000000000006</c:v>
                </c:pt>
                <c:pt idx="64">
                  <c:v>63.400000000000006</c:v>
                </c:pt>
                <c:pt idx="65">
                  <c:v>63.5</c:v>
                </c:pt>
                <c:pt idx="66">
                  <c:v>63.400000000000006</c:v>
                </c:pt>
                <c:pt idx="67">
                  <c:v>63.2</c:v>
                </c:pt>
                <c:pt idx="68">
                  <c:v>63.2</c:v>
                </c:pt>
                <c:pt idx="69">
                  <c:v>62.800000000000004</c:v>
                </c:pt>
                <c:pt idx="70">
                  <c:v>63</c:v>
                </c:pt>
                <c:pt idx="71">
                  <c:v>62.800000000000004</c:v>
                </c:pt>
                <c:pt idx="72">
                  <c:v>63</c:v>
                </c:pt>
                <c:pt idx="73">
                  <c:v>63</c:v>
                </c:pt>
                <c:pt idx="74">
                  <c:v>63.2</c:v>
                </c:pt>
                <c:pt idx="75">
                  <c:v>62.800000000000004</c:v>
                </c:pt>
                <c:pt idx="76">
                  <c:v>62.800000000000004</c:v>
                </c:pt>
                <c:pt idx="77">
                  <c:v>62.800000000000004</c:v>
                </c:pt>
                <c:pt idx="78">
                  <c:v>62.900000000000006</c:v>
                </c:pt>
                <c:pt idx="79">
                  <c:v>62.800000000000004</c:v>
                </c:pt>
                <c:pt idx="80">
                  <c:v>62.7</c:v>
                </c:pt>
                <c:pt idx="81">
                  <c:v>62.800000000000004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97056"/>
        <c:axId val="51195264"/>
      </c:lineChart>
      <c:dateAx>
        <c:axId val="5119219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362">
            <a:solidFill>
              <a:schemeClr val="tx2"/>
            </a:solidFill>
            <a:prstDash val="solid"/>
          </a:ln>
        </c:spPr>
        <c:txPr>
          <a:bodyPr rot="-2700000" vert="horz"/>
          <a:lstStyle/>
          <a:p>
            <a:pPr>
              <a:defRPr sz="1000" b="1">
                <a:solidFill>
                  <a:schemeClr val="tx2"/>
                </a:solidFill>
              </a:defRPr>
            </a:pPr>
            <a:endParaRPr lang="nl-BE"/>
          </a:p>
        </c:txPr>
        <c:crossAx val="51193728"/>
        <c:crosses val="autoZero"/>
        <c:auto val="1"/>
        <c:lblOffset val="100"/>
        <c:baseTimeUnit val="days"/>
        <c:majorUnit val="6"/>
        <c:majorTimeUnit val="months"/>
        <c:minorUnit val="6"/>
        <c:minorTimeUnit val="months"/>
      </c:dateAx>
      <c:valAx>
        <c:axId val="51193728"/>
        <c:scaling>
          <c:orientation val="minMax"/>
          <c:max val="10.5"/>
          <c:min val="4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62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1192192"/>
        <c:crosses val="autoZero"/>
        <c:crossBetween val="between"/>
        <c:majorUnit val="1"/>
        <c:minorUnit val="1"/>
      </c:valAx>
      <c:valAx>
        <c:axId val="51195264"/>
        <c:scaling>
          <c:orientation val="minMax"/>
          <c:max val="66.5"/>
          <c:min val="62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1197056"/>
        <c:crosses val="max"/>
        <c:crossBetween val="between"/>
        <c:majorUnit val="1"/>
      </c:valAx>
      <c:dateAx>
        <c:axId val="511970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1195264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8.0663589168058533E-2"/>
          <c:y val="0.65651722918402322"/>
          <c:w val="0.88442903707497655"/>
          <c:h val="0.13272021987421562"/>
        </c:manualLayout>
      </c:layout>
      <c:overlay val="0"/>
      <c:spPr>
        <a:noFill/>
        <a:ln w="26898">
          <a:noFill/>
        </a:ln>
      </c:spPr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82698382643487E-2"/>
          <c:y val="2.0868987811019771E-2"/>
          <c:w val="0.64267036943136668"/>
          <c:h val="0.9159416876134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E22A2E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100</c:v>
                </c:pt>
                <c:pt idx="1">
                  <c:v>99.768594482945005</c:v>
                </c:pt>
                <c:pt idx="2">
                  <c:v>98.108217670791262</c:v>
                </c:pt>
                <c:pt idx="3">
                  <c:v>95.921568248943117</c:v>
                </c:pt>
                <c:pt idx="4">
                  <c:v>94.204486226666404</c:v>
                </c:pt>
                <c:pt idx="5">
                  <c:v>93.958844082389049</c:v>
                </c:pt>
                <c:pt idx="6">
                  <c:v>94.146815821477531</c:v>
                </c:pt>
                <c:pt idx="7">
                  <c:v>94.513107348995234</c:v>
                </c:pt>
                <c:pt idx="8">
                  <c:v>94.994015790591277</c:v>
                </c:pt>
                <c:pt idx="9">
                  <c:v>95.922292145242551</c:v>
                </c:pt>
                <c:pt idx="10">
                  <c:v>96.542671273864443</c:v>
                </c:pt>
                <c:pt idx="11">
                  <c:v>96.566559851746035</c:v>
                </c:pt>
                <c:pt idx="12">
                  <c:v>97.084387004613632</c:v>
                </c:pt>
                <c:pt idx="13">
                  <c:v>97.306140571009408</c:v>
                </c:pt>
                <c:pt idx="14">
                  <c:v>97.983707507287221</c:v>
                </c:pt>
                <c:pt idx="15">
                  <c:v>97.969229581298379</c:v>
                </c:pt>
                <c:pt idx="16">
                  <c:v>98.035586742080568</c:v>
                </c:pt>
                <c:pt idx="17">
                  <c:v>97.861127733915026</c:v>
                </c:pt>
                <c:pt idx="18">
                  <c:v>98.676234967086856</c:v>
                </c:pt>
                <c:pt idx="19">
                  <c:v>98.343001370576999</c:v>
                </c:pt>
                <c:pt idx="20">
                  <c:v>98.862276316043477</c:v>
                </c:pt>
                <c:pt idx="21">
                  <c:v>99.510887400343606</c:v>
                </c:pt>
                <c:pt idx="22">
                  <c:v>100.35977646082273</c:v>
                </c:pt>
                <c:pt idx="23">
                  <c:v>100.97798390054631</c:v>
                </c:pt>
                <c:pt idx="24">
                  <c:v>101.72987085690018</c:v>
                </c:pt>
                <c:pt idx="25">
                  <c:v>102.657423315252</c:v>
                </c:pt>
                <c:pt idx="26">
                  <c:v>103.37601104183156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100</c:v>
                </c:pt>
                <c:pt idx="1">
                  <c:v>100.4963229121193</c:v>
                </c:pt>
                <c:pt idx="2">
                  <c:v>100.01410389872059</c:v>
                </c:pt>
                <c:pt idx="3">
                  <c:v>97.901205547533493</c:v>
                </c:pt>
                <c:pt idx="4">
                  <c:v>96.544544813459154</c:v>
                </c:pt>
                <c:pt idx="5">
                  <c:v>96.41425165385003</c:v>
                </c:pt>
                <c:pt idx="6">
                  <c:v>96.729238725276204</c:v>
                </c:pt>
                <c:pt idx="7">
                  <c:v>97.665468954632473</c:v>
                </c:pt>
                <c:pt idx="8">
                  <c:v>98.087914302024927</c:v>
                </c:pt>
                <c:pt idx="9">
                  <c:v>99.035561973202604</c:v>
                </c:pt>
                <c:pt idx="10">
                  <c:v>99.704489741092715</c:v>
                </c:pt>
                <c:pt idx="11">
                  <c:v>100.33244904127071</c:v>
                </c:pt>
                <c:pt idx="12">
                  <c:v>99.944927633567289</c:v>
                </c:pt>
                <c:pt idx="13">
                  <c:v>100.67228583901407</c:v>
                </c:pt>
                <c:pt idx="14">
                  <c:v>100.88384431982269</c:v>
                </c:pt>
                <c:pt idx="15">
                  <c:v>102.02021558816617</c:v>
                </c:pt>
                <c:pt idx="16">
                  <c:v>102.58907283656269</c:v>
                </c:pt>
                <c:pt idx="17">
                  <c:v>103.00345881325768</c:v>
                </c:pt>
                <c:pt idx="18">
                  <c:v>103.63880586990832</c:v>
                </c:pt>
                <c:pt idx="19">
                  <c:v>103.65492461130327</c:v>
                </c:pt>
                <c:pt idx="20">
                  <c:v>104.35810470465765</c:v>
                </c:pt>
                <c:pt idx="21">
                  <c:v>104.81614560596392</c:v>
                </c:pt>
                <c:pt idx="22">
                  <c:v>105.98005305752376</c:v>
                </c:pt>
                <c:pt idx="23">
                  <c:v>106.89546324591154</c:v>
                </c:pt>
                <c:pt idx="24">
                  <c:v>106.3279492259646</c:v>
                </c:pt>
                <c:pt idx="25">
                  <c:v>107.52812384566306</c:v>
                </c:pt>
                <c:pt idx="26">
                  <c:v>108.46972698881763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Eurozone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100</c:v>
                </c:pt>
                <c:pt idx="1">
                  <c:v>99.608035674434262</c:v>
                </c:pt>
                <c:pt idx="2">
                  <c:v>99.031450470884664</c:v>
                </c:pt>
                <c:pt idx="3">
                  <c:v>97.235961712470214</c:v>
                </c:pt>
                <c:pt idx="4">
                  <c:v>94.489371112310366</c:v>
                </c:pt>
                <c:pt idx="5">
                  <c:v>94.225627000904836</c:v>
                </c:pt>
                <c:pt idx="6">
                  <c:v>94.518585844650659</c:v>
                </c:pt>
                <c:pt idx="7">
                  <c:v>94.946662825470383</c:v>
                </c:pt>
                <c:pt idx="8">
                  <c:v>95.406794859830129</c:v>
                </c:pt>
                <c:pt idx="9">
                  <c:v>96.368446466031784</c:v>
                </c:pt>
                <c:pt idx="10">
                  <c:v>96.672766594576615</c:v>
                </c:pt>
                <c:pt idx="11">
                  <c:v>97.172663125732896</c:v>
                </c:pt>
                <c:pt idx="12">
                  <c:v>98.065741262969112</c:v>
                </c:pt>
                <c:pt idx="13">
                  <c:v>98.087652312224321</c:v>
                </c:pt>
                <c:pt idx="14">
                  <c:v>98.08481199102458</c:v>
                </c:pt>
                <c:pt idx="15">
                  <c:v>97.812952676191216</c:v>
                </c:pt>
                <c:pt idx="16">
                  <c:v>97.705020470600644</c:v>
                </c:pt>
                <c:pt idx="17">
                  <c:v>97.459941327079207</c:v>
                </c:pt>
                <c:pt idx="18">
                  <c:v>97.362558885944878</c:v>
                </c:pt>
                <c:pt idx="19">
                  <c:v>96.906890213470419</c:v>
                </c:pt>
                <c:pt idx="20">
                  <c:v>96.581876316184548</c:v>
                </c:pt>
                <c:pt idx="21">
                  <c:v>96.895123168500035</c:v>
                </c:pt>
                <c:pt idx="22">
                  <c:v>97.035921947973421</c:v>
                </c:pt>
                <c:pt idx="23">
                  <c:v>97.279783810980675</c:v>
                </c:pt>
                <c:pt idx="24">
                  <c:v>97.565438971641427</c:v>
                </c:pt>
                <c:pt idx="25">
                  <c:v>97.640098843177739</c:v>
                </c:pt>
                <c:pt idx="26">
                  <c:v>97.835379040864083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Q1 2008</c:v>
                </c:pt>
                <c:pt idx="1">
                  <c:v>Q2 2008</c:v>
                </c:pt>
                <c:pt idx="2">
                  <c:v>Q3 2008</c:v>
                </c:pt>
                <c:pt idx="3">
                  <c:v>Q4 2008</c:v>
                </c:pt>
                <c:pt idx="4">
                  <c:v>Q1 2009</c:v>
                </c:pt>
                <c:pt idx="5">
                  <c:v>Q2 2009</c:v>
                </c:pt>
                <c:pt idx="6">
                  <c:v>Q3 2009</c:v>
                </c:pt>
                <c:pt idx="7">
                  <c:v>Q4 2009</c:v>
                </c:pt>
                <c:pt idx="8">
                  <c:v>Q1 2010</c:v>
                </c:pt>
                <c:pt idx="9">
                  <c:v>Q2 2010</c:v>
                </c:pt>
                <c:pt idx="10">
                  <c:v>Q3 2010</c:v>
                </c:pt>
                <c:pt idx="11">
                  <c:v>Q4 2010</c:v>
                </c:pt>
                <c:pt idx="12">
                  <c:v>Q1 2011</c:v>
                </c:pt>
                <c:pt idx="13">
                  <c:v>Q2 2011</c:v>
                </c:pt>
                <c:pt idx="14">
                  <c:v>Q3 2011</c:v>
                </c:pt>
                <c:pt idx="15">
                  <c:v>Q4 2011</c:v>
                </c:pt>
                <c:pt idx="16">
                  <c:v>Q1 2012</c:v>
                </c:pt>
                <c:pt idx="17">
                  <c:v>Q2 2012</c:v>
                </c:pt>
                <c:pt idx="18">
                  <c:v>Q3 2012</c:v>
                </c:pt>
                <c:pt idx="19">
                  <c:v>Q4 2012</c:v>
                </c:pt>
                <c:pt idx="20">
                  <c:v>Q1 2013</c:v>
                </c:pt>
                <c:pt idx="21">
                  <c:v>Q2 2013</c:v>
                </c:pt>
                <c:pt idx="22">
                  <c:v>Q3 2013</c:v>
                </c:pt>
                <c:pt idx="23">
                  <c:v>Q4 2013</c:v>
                </c:pt>
                <c:pt idx="24">
                  <c:v>Q1 2014</c:v>
                </c:pt>
                <c:pt idx="25">
                  <c:v>Q2 2014</c:v>
                </c:pt>
                <c:pt idx="26">
                  <c:v>Q3 2014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100</c:v>
                </c:pt>
                <c:pt idx="1">
                  <c:v>99.786496267470213</c:v>
                </c:pt>
                <c:pt idx="2">
                  <c:v>99.386744598052729</c:v>
                </c:pt>
                <c:pt idx="3">
                  <c:v>97.445526263987531</c:v>
                </c:pt>
                <c:pt idx="4">
                  <c:v>93.077027906906324</c:v>
                </c:pt>
                <c:pt idx="5">
                  <c:v>93.193622143819752</c:v>
                </c:pt>
                <c:pt idx="6">
                  <c:v>93.700882784936653</c:v>
                </c:pt>
                <c:pt idx="7">
                  <c:v>94.520070865068675</c:v>
                </c:pt>
                <c:pt idx="8">
                  <c:v>95.24840629306037</c:v>
                </c:pt>
                <c:pt idx="9">
                  <c:v>97.257764116230845</c:v>
                </c:pt>
                <c:pt idx="10">
                  <c:v>97.998213231174589</c:v>
                </c:pt>
                <c:pt idx="11">
                  <c:v>98.720491815690252</c:v>
                </c:pt>
                <c:pt idx="12">
                  <c:v>100.537544858497</c:v>
                </c:pt>
                <c:pt idx="13">
                  <c:v>100.72227858451571</c:v>
                </c:pt>
                <c:pt idx="14">
                  <c:v>101.11294498871912</c:v>
                </c:pt>
                <c:pt idx="15">
                  <c:v>101.11294498871912</c:v>
                </c:pt>
                <c:pt idx="16">
                  <c:v>101.4263866386033</c:v>
                </c:pt>
                <c:pt idx="17">
                  <c:v>101.55358035159976</c:v>
                </c:pt>
                <c:pt idx="18">
                  <c:v>101.64140458200211</c:v>
                </c:pt>
                <c:pt idx="19">
                  <c:v>101.22196817128754</c:v>
                </c:pt>
                <c:pt idx="20">
                  <c:v>100.81313123665603</c:v>
                </c:pt>
                <c:pt idx="21">
                  <c:v>101.61263457549099</c:v>
                </c:pt>
                <c:pt idx="22">
                  <c:v>101.91396253842311</c:v>
                </c:pt>
                <c:pt idx="23">
                  <c:v>102.37276843173181</c:v>
                </c:pt>
                <c:pt idx="24">
                  <c:v>103.15258702926971</c:v>
                </c:pt>
                <c:pt idx="25">
                  <c:v>103.06476279886738</c:v>
                </c:pt>
                <c:pt idx="26">
                  <c:v>103.13290228797263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46432"/>
        <c:axId val="51364608"/>
      </c:lineChart>
      <c:catAx>
        <c:axId val="51346432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none"/>
        <c:txPr>
          <a:bodyPr rot="-2700000" vert="horz"/>
          <a:lstStyle/>
          <a:p>
            <a:pPr>
              <a:defRPr/>
            </a:pPr>
            <a:endParaRPr lang="nl-BE"/>
          </a:p>
        </c:txPr>
        <c:crossAx val="51364608"/>
        <c:crossesAt val="100"/>
        <c:auto val="0"/>
        <c:lblAlgn val="ctr"/>
        <c:lblOffset val="100"/>
        <c:tickLblSkip val="2"/>
        <c:tickMarkSkip val="2"/>
        <c:noMultiLvlLbl val="0"/>
      </c:catAx>
      <c:valAx>
        <c:axId val="51364608"/>
        <c:scaling>
          <c:orientation val="minMax"/>
          <c:max val="110"/>
          <c:min val="91"/>
        </c:scaling>
        <c:delete val="0"/>
        <c:axPos val="l"/>
        <c:numFmt formatCode="0" sourceLinked="0"/>
        <c:majorTickMark val="in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0" vert="horz"/>
          <a:lstStyle/>
          <a:p>
            <a:pPr>
              <a:defRPr sz="1000"/>
            </a:pPr>
            <a:endParaRPr lang="nl-BE"/>
          </a:p>
        </c:txPr>
        <c:crossAx val="51346432"/>
        <c:crosses val="autoZero"/>
        <c:crossBetween val="between"/>
        <c:majorUnit val="3"/>
      </c:valAx>
    </c:plotArea>
    <c:legend>
      <c:legendPos val="b"/>
      <c:layout>
        <c:manualLayout>
          <c:xMode val="edge"/>
          <c:yMode val="edge"/>
          <c:x val="0.33896396757798758"/>
          <c:y val="0.77516036803609023"/>
          <c:w val="0.4279538766170623"/>
          <c:h val="0.22483963196390977"/>
        </c:manualLayout>
      </c:layout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="1">
          <a:solidFill>
            <a:srgbClr val="002060"/>
          </a:solidFill>
        </a:defRPr>
      </a:pPr>
      <a:endParaRPr lang="nl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5425806122569"/>
          <c:y val="0.13938036426154546"/>
          <c:w val="0.81549660053434181"/>
          <c:h val="0.75431889856902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Sheet1!$N$12</c:f>
              <c:strCache>
                <c:ptCount val="1"/>
                <c:pt idx="0">
                  <c:v>2008-2011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Sheet1!$D$13:$D$16</c:f>
              <c:strCache>
                <c:ptCount val="4"/>
                <c:pt idx="0">
                  <c:v>China</c:v>
                </c:pt>
                <c:pt idx="1">
                  <c:v>US</c:v>
                </c:pt>
                <c:pt idx="2">
                  <c:v>UK</c:v>
                </c:pt>
                <c:pt idx="3">
                  <c:v>France</c:v>
                </c:pt>
              </c:strCache>
            </c:strRef>
          </c:cat>
          <c:val>
            <c:numRef>
              <c:f>Sheet1!$N$13:$N$16</c:f>
              <c:numCache>
                <c:formatCode>General</c:formatCode>
                <c:ptCount val="4"/>
                <c:pt idx="0">
                  <c:v>127.65400227295683</c:v>
                </c:pt>
                <c:pt idx="1">
                  <c:v>-0.73880748202454072</c:v>
                </c:pt>
                <c:pt idx="2">
                  <c:v>-6.5014976422143462</c:v>
                </c:pt>
                <c:pt idx="3">
                  <c:v>-2.287087162632119</c:v>
                </c:pt>
              </c:numCache>
            </c:numRef>
          </c:val>
        </c:ser>
        <c:ser>
          <c:idx val="1"/>
          <c:order val="1"/>
          <c:tx>
            <c:strRef>
              <c:f>Sheet1!$O$12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Sheet1!$D$13:$D$16</c:f>
              <c:strCache>
                <c:ptCount val="4"/>
                <c:pt idx="0">
                  <c:v>China</c:v>
                </c:pt>
                <c:pt idx="1">
                  <c:v>US</c:v>
                </c:pt>
                <c:pt idx="2">
                  <c:v>UK</c:v>
                </c:pt>
                <c:pt idx="3">
                  <c:v>France</c:v>
                </c:pt>
              </c:strCache>
            </c:strRef>
          </c:cat>
          <c:val>
            <c:numRef>
              <c:f>Sheet1!$O$13:$O$16</c:f>
              <c:numCache>
                <c:formatCode>General</c:formatCode>
                <c:ptCount val="4"/>
                <c:pt idx="0">
                  <c:v>4.4728948821328487</c:v>
                </c:pt>
                <c:pt idx="1">
                  <c:v>29.376889880287933</c:v>
                </c:pt>
                <c:pt idx="2">
                  <c:v>24.902372431554667</c:v>
                </c:pt>
                <c:pt idx="3">
                  <c:v>-6.5065850059507113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69152"/>
        <c:axId val="53203712"/>
      </c:barChart>
      <c:catAx>
        <c:axId val="5316915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>
            <a:solidFill>
              <a:schemeClr val="tx2"/>
            </a:solidFill>
          </a:ln>
        </c:spPr>
        <c:txPr>
          <a:bodyPr rot="-2700000"/>
          <a:lstStyle/>
          <a:p>
            <a:pPr>
              <a:defRPr>
                <a:solidFill>
                  <a:schemeClr val="tx2"/>
                </a:solidFill>
              </a:defRPr>
            </a:pPr>
            <a:endParaRPr lang="nl-BE"/>
          </a:p>
        </c:txPr>
        <c:crossAx val="53203712"/>
        <c:crosses val="autoZero"/>
        <c:auto val="1"/>
        <c:lblAlgn val="ctr"/>
        <c:lblOffset val="100"/>
        <c:noMultiLvlLbl val="0"/>
      </c:catAx>
      <c:valAx>
        <c:axId val="53203712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316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01430207969614"/>
          <c:y val="0.18845616492962158"/>
          <c:w val="0.22265494737007294"/>
          <c:h val="0.11856041039809333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Allemagne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Sheet1!$C$33:$C$102</c:f>
              <c:numCache>
                <c:formatCode>0.00</c:formatCode>
                <c:ptCount val="70"/>
                <c:pt idx="0">
                  <c:v>-2.3955478125373539</c:v>
                </c:pt>
                <c:pt idx="1">
                  <c:v>-2.3559481754632143</c:v>
                </c:pt>
                <c:pt idx="2">
                  <c:v>-2.2767489013149347</c:v>
                </c:pt>
                <c:pt idx="3">
                  <c:v>-2.0391510788700957</c:v>
                </c:pt>
                <c:pt idx="4">
                  <c:v>-1.6827543452028371</c:v>
                </c:pt>
                <c:pt idx="5">
                  <c:v>-1.3659572486097187</c:v>
                </c:pt>
                <c:pt idx="6">
                  <c:v>-1.1679590632390195</c:v>
                </c:pt>
                <c:pt idx="7">
                  <c:v>-0.49476523297864233</c:v>
                </c:pt>
                <c:pt idx="8">
                  <c:v>5.9629686059315221E-2</c:v>
                </c:pt>
                <c:pt idx="9">
                  <c:v>9.9229323133455047E-2</c:v>
                </c:pt>
                <c:pt idx="10">
                  <c:v>0.25762787143001437</c:v>
                </c:pt>
                <c:pt idx="11">
                  <c:v>0.25762787143001437</c:v>
                </c:pt>
                <c:pt idx="12">
                  <c:v>0.4556260568007135</c:v>
                </c:pt>
                <c:pt idx="13">
                  <c:v>0.33682714557829402</c:v>
                </c:pt>
                <c:pt idx="14">
                  <c:v>0.17842859728173469</c:v>
                </c:pt>
                <c:pt idx="15">
                  <c:v>0.4556260568007135</c:v>
                </c:pt>
                <c:pt idx="16">
                  <c:v>0.13882896020759486</c:v>
                </c:pt>
                <c:pt idx="17">
                  <c:v>0.17842859728173469</c:v>
                </c:pt>
                <c:pt idx="18">
                  <c:v>0.4556260568007135</c:v>
                </c:pt>
                <c:pt idx="19">
                  <c:v>0.57442496802313292</c:v>
                </c:pt>
                <c:pt idx="20">
                  <c:v>0.89122206461625153</c:v>
                </c:pt>
                <c:pt idx="21">
                  <c:v>0.81202279046797188</c:v>
                </c:pt>
                <c:pt idx="22">
                  <c:v>0.81202279046797188</c:v>
                </c:pt>
                <c:pt idx="23">
                  <c:v>0.8516224275421117</c:v>
                </c:pt>
                <c:pt idx="24">
                  <c:v>0.89122206461625153</c:v>
                </c:pt>
                <c:pt idx="25">
                  <c:v>1.0100209758386709</c:v>
                </c:pt>
                <c:pt idx="26">
                  <c:v>1.0496206129128107</c:v>
                </c:pt>
                <c:pt idx="27">
                  <c:v>0.89122206461625153</c:v>
                </c:pt>
                <c:pt idx="28">
                  <c:v>0.8516224275421117</c:v>
                </c:pt>
                <c:pt idx="29">
                  <c:v>0.77242315339383205</c:v>
                </c:pt>
                <c:pt idx="30">
                  <c:v>0.57442496802313292</c:v>
                </c:pt>
                <c:pt idx="31">
                  <c:v>-1.9569588088964432E-2</c:v>
                </c:pt>
                <c:pt idx="32">
                  <c:v>-0.37596632175622285</c:v>
                </c:pt>
                <c:pt idx="33">
                  <c:v>-0.65316378127520169</c:v>
                </c:pt>
                <c:pt idx="34">
                  <c:v>-0.811562329571761</c:v>
                </c:pt>
                <c:pt idx="35">
                  <c:v>-0.89076160372004065</c:v>
                </c:pt>
                <c:pt idx="36">
                  <c:v>-0.9699608778683203</c:v>
                </c:pt>
                <c:pt idx="37">
                  <c:v>-0.811562329571761</c:v>
                </c:pt>
                <c:pt idx="38">
                  <c:v>-0.37596632175622285</c:v>
                </c:pt>
                <c:pt idx="39">
                  <c:v>-0.49476523297864233</c:v>
                </c:pt>
                <c:pt idx="40">
                  <c:v>-0.85116196664590082</c:v>
                </c:pt>
                <c:pt idx="41">
                  <c:v>-0.9699608778683203</c:v>
                </c:pt>
                <c:pt idx="42">
                  <c:v>-1.2075587003131594</c:v>
                </c:pt>
                <c:pt idx="43">
                  <c:v>-1.2075587003131594</c:v>
                </c:pt>
                <c:pt idx="44">
                  <c:v>-1.3263576115355789</c:v>
                </c:pt>
                <c:pt idx="45">
                  <c:v>-1.7619536193511167</c:v>
                </c:pt>
                <c:pt idx="46">
                  <c:v>-1.1679590632390195</c:v>
                </c:pt>
                <c:pt idx="47">
                  <c:v>-1.1283594261648797</c:v>
                </c:pt>
                <c:pt idx="48">
                  <c:v>-1.0887597890907399</c:v>
                </c:pt>
                <c:pt idx="49">
                  <c:v>-1.1283594261648797</c:v>
                </c:pt>
                <c:pt idx="50">
                  <c:v>-1.286757974461439</c:v>
                </c:pt>
                <c:pt idx="51">
                  <c:v>-1.4055568856838585</c:v>
                </c:pt>
                <c:pt idx="52">
                  <c:v>-1.3659572486097187</c:v>
                </c:pt>
                <c:pt idx="53">
                  <c:v>-1.2075587003131594</c:v>
                </c:pt>
                <c:pt idx="54">
                  <c:v>-0.77196269249762117</c:v>
                </c:pt>
                <c:pt idx="55">
                  <c:v>-0.21756777345966355</c:v>
                </c:pt>
                <c:pt idx="56">
                  <c:v>0.13882896020759486</c:v>
                </c:pt>
                <c:pt idx="57">
                  <c:v>9.9229323133455047E-2</c:v>
                </c:pt>
                <c:pt idx="58">
                  <c:v>-0.17796813638552372</c:v>
                </c:pt>
                <c:pt idx="59">
                  <c:v>-0.1383684993113839</c:v>
                </c:pt>
                <c:pt idx="60">
                  <c:v>2.0030048985175394E-2</c:v>
                </c:pt>
                <c:pt idx="61">
                  <c:v>-1.9569588088964432E-2</c:v>
                </c:pt>
                <c:pt idx="62">
                  <c:v>5.9629686059315221E-2</c:v>
                </c:pt>
                <c:pt idx="63">
                  <c:v>2.0030048985175394E-2</c:v>
                </c:pt>
                <c:pt idx="64">
                  <c:v>-5.9169225163104258E-2</c:v>
                </c:pt>
                <c:pt idx="65">
                  <c:v>-0.33636668468208303</c:v>
                </c:pt>
                <c:pt idx="66">
                  <c:v>-0.33636668468208303</c:v>
                </c:pt>
                <c:pt idx="67">
                  <c:v>-0.37596632175622285</c:v>
                </c:pt>
                <c:pt idx="68">
                  <c:v>-0.2967670476079432</c:v>
                </c:pt>
                <c:pt idx="69">
                  <c:v>-0.45516559590450251</c:v>
                </c:pt>
              </c:numCache>
            </c:numRef>
          </c:val>
          <c:smooth val="0"/>
        </c:ser>
        <c:ser>
          <c:idx val="3"/>
          <c:order val="2"/>
          <c:tx>
            <c:v>Eurozone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71136"/>
        <c:axId val="54188672"/>
      </c:lineChart>
      <c:dateAx>
        <c:axId val="541711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188672"/>
        <c:crosses val="autoZero"/>
        <c:auto val="1"/>
        <c:lblOffset val="100"/>
        <c:baseTimeUnit val="months"/>
        <c:majorUnit val="6"/>
        <c:majorTimeUnit val="months"/>
      </c:dateAx>
      <c:valAx>
        <c:axId val="54188672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4171136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0278202588488745"/>
          <c:y val="0.59670587871046232"/>
          <c:w val="0.39921914821506249"/>
          <c:h val="0.17784061559714001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1261176741676E-2"/>
          <c:y val="4.1251565411581453E-2"/>
          <c:w val="0.89957725890538909"/>
          <c:h val="0.42999509788284523"/>
        </c:manualLayout>
      </c:layout>
      <c:lineChart>
        <c:grouping val="standard"/>
        <c:varyColors val="0"/>
        <c:ser>
          <c:idx val="3"/>
          <c:order val="0"/>
          <c:tx>
            <c:strRef>
              <c:f>Sheet1!$B$101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Sheet1!$A$102:$A$119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Sheet1!$B$102:$B$119</c:f>
              <c:numCache>
                <c:formatCode>General</c:formatCode>
                <c:ptCount val="18"/>
                <c:pt idx="0">
                  <c:v>8.6</c:v>
                </c:pt>
                <c:pt idx="1">
                  <c:v>8</c:v>
                </c:pt>
                <c:pt idx="2">
                  <c:v>7.9</c:v>
                </c:pt>
                <c:pt idx="3">
                  <c:v>8.6999999999999993</c:v>
                </c:pt>
                <c:pt idx="4">
                  <c:v>9.8000000000000007</c:v>
                </c:pt>
                <c:pt idx="5">
                  <c:v>10.5</c:v>
                </c:pt>
                <c:pt idx="6">
                  <c:v>11.3</c:v>
                </c:pt>
                <c:pt idx="7">
                  <c:v>10.3</c:v>
                </c:pt>
                <c:pt idx="8">
                  <c:v>8.6999999999999993</c:v>
                </c:pt>
                <c:pt idx="9">
                  <c:v>7.5</c:v>
                </c:pt>
                <c:pt idx="10">
                  <c:v>7.8</c:v>
                </c:pt>
                <c:pt idx="11">
                  <c:v>7.1</c:v>
                </c:pt>
                <c:pt idx="12">
                  <c:v>5.9</c:v>
                </c:pt>
                <c:pt idx="13">
                  <c:v>5.5</c:v>
                </c:pt>
                <c:pt idx="14">
                  <c:v>5.3</c:v>
                </c:pt>
                <c:pt idx="15">
                  <c:v>5.0999999999999996</c:v>
                </c:pt>
                <c:pt idx="16">
                  <c:v>5.0999999999999996</c:v>
                </c:pt>
                <c:pt idx="17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Sheet1!$C$101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Sheet1!$A$102:$A$119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Sheet1!$C$102:$C$119</c:f>
              <c:numCache>
                <c:formatCode>General</c:formatCode>
                <c:ptCount val="18"/>
                <c:pt idx="0">
                  <c:v>11.3</c:v>
                </c:pt>
                <c:pt idx="1">
                  <c:v>9.5</c:v>
                </c:pt>
                <c:pt idx="2">
                  <c:v>8.8000000000000007</c:v>
                </c:pt>
                <c:pt idx="3">
                  <c:v>8.6</c:v>
                </c:pt>
                <c:pt idx="4">
                  <c:v>8.6</c:v>
                </c:pt>
                <c:pt idx="5">
                  <c:v>8.9</c:v>
                </c:pt>
                <c:pt idx="6">
                  <c:v>8.9</c:v>
                </c:pt>
                <c:pt idx="7">
                  <c:v>8.8000000000000007</c:v>
                </c:pt>
                <c:pt idx="8">
                  <c:v>8</c:v>
                </c:pt>
                <c:pt idx="9">
                  <c:v>7.4</c:v>
                </c:pt>
                <c:pt idx="10">
                  <c:v>9.1</c:v>
                </c:pt>
                <c:pt idx="11">
                  <c:v>9.3000000000000007</c:v>
                </c:pt>
                <c:pt idx="12">
                  <c:v>9.1999999999999993</c:v>
                </c:pt>
                <c:pt idx="13">
                  <c:v>9.8000000000000007</c:v>
                </c:pt>
                <c:pt idx="14">
                  <c:v>10.3</c:v>
                </c:pt>
                <c:pt idx="15">
                  <c:v>10.4</c:v>
                </c:pt>
                <c:pt idx="16">
                  <c:v>10.4</c:v>
                </c:pt>
                <c:pt idx="17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07584"/>
        <c:axId val="53049984"/>
      </c:lineChart>
      <c:dateAx>
        <c:axId val="51507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3049984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53049984"/>
        <c:scaling>
          <c:orientation val="minMax"/>
          <c:max val="12"/>
          <c:min val="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85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2"/>
                </a:solidFill>
                <a:latin typeface="+mn-lt"/>
                <a:ea typeface="?????? Pro W3"/>
                <a:cs typeface="Arial" pitchFamily="34" charset="0"/>
              </a:defRPr>
            </a:pPr>
            <a:endParaRPr lang="nl-BE"/>
          </a:p>
        </c:txPr>
        <c:crossAx val="51507584"/>
        <c:crosses val="autoZero"/>
        <c:crossBetween val="between"/>
      </c:valAx>
      <c:spPr>
        <a:noFill/>
        <a:ln w="16680">
          <a:noFill/>
        </a:ln>
      </c:spPr>
    </c:plotArea>
    <c:legend>
      <c:legendPos val="r"/>
      <c:layout>
        <c:manualLayout>
          <c:xMode val="edge"/>
          <c:yMode val="edge"/>
          <c:x val="8.9812551691787312E-2"/>
          <c:y val="0.39607457380984779"/>
          <c:w val="0.3608228200981784"/>
          <c:h val="0.11856041039809333"/>
        </c:manualLayout>
      </c:layout>
      <c:overlay val="0"/>
      <c:spPr>
        <a:noFill/>
        <a:ln w="1668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+mn-lt"/>
              <a:ea typeface="?????? Pro W3"/>
              <a:cs typeface="?????? Pro W3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6" b="1" i="0" u="none" strike="noStrike" baseline="0">
          <a:solidFill>
            <a:schemeClr val="tx1"/>
          </a:solidFill>
          <a:latin typeface="?????? Pro W3"/>
          <a:ea typeface="?????? Pro W3"/>
          <a:cs typeface="?????? Pro W3"/>
        </a:defRPr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6358267716592"/>
          <c:y val="8.9345908688063344E-2"/>
          <c:w val="0.83063312007874013"/>
          <c:h val="0.752293680321940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Allemagne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Sheet1!$B$33:$B$102</c:f>
              <c:numCache>
                <c:formatCode>0.00</c:formatCode>
                <c:ptCount val="70"/>
                <c:pt idx="0">
                  <c:v>-2.2833210166553499</c:v>
                </c:pt>
                <c:pt idx="1">
                  <c:v>-2.2971146108835283</c:v>
                </c:pt>
                <c:pt idx="2">
                  <c:v>-2.4074633647089643</c:v>
                </c:pt>
                <c:pt idx="3">
                  <c:v>-2.1591786686017356</c:v>
                </c:pt>
                <c:pt idx="4">
                  <c:v>-2.062623509004482</c:v>
                </c:pt>
                <c:pt idx="5">
                  <c:v>-1.7867516244408961</c:v>
                </c:pt>
                <c:pt idx="6">
                  <c:v>-1.4557053629645924</c:v>
                </c:pt>
                <c:pt idx="7">
                  <c:v>-1.0556911303473921</c:v>
                </c:pt>
                <c:pt idx="8">
                  <c:v>-1.0005167534346762</c:v>
                </c:pt>
                <c:pt idx="9">
                  <c:v>-0.90396159383742081</c:v>
                </c:pt>
                <c:pt idx="10">
                  <c:v>-0.61429611504565662</c:v>
                </c:pt>
                <c:pt idx="11">
                  <c:v>-0.57291533236111714</c:v>
                </c:pt>
                <c:pt idx="12">
                  <c:v>-0.35221782471024932</c:v>
                </c:pt>
                <c:pt idx="13">
                  <c:v>-0.35221782471024932</c:v>
                </c:pt>
                <c:pt idx="14">
                  <c:v>6.4156252224114333E-3</c:v>
                </c:pt>
                <c:pt idx="15">
                  <c:v>0.54436580012140445</c:v>
                </c:pt>
                <c:pt idx="16">
                  <c:v>0.54436580012140445</c:v>
                </c:pt>
                <c:pt idx="17">
                  <c:v>0.61333377126230093</c:v>
                </c:pt>
                <c:pt idx="18">
                  <c:v>1.2478391057585474</c:v>
                </c:pt>
                <c:pt idx="19">
                  <c:v>1.2754262942149064</c:v>
                </c:pt>
                <c:pt idx="20">
                  <c:v>1.316807076899444</c:v>
                </c:pt>
                <c:pt idx="21">
                  <c:v>1.4823302076375957</c:v>
                </c:pt>
                <c:pt idx="22">
                  <c:v>1.6478533383757477</c:v>
                </c:pt>
                <c:pt idx="23">
                  <c:v>1.744408497973003</c:v>
                </c:pt>
                <c:pt idx="24">
                  <c:v>1.661646932603926</c:v>
                </c:pt>
                <c:pt idx="25">
                  <c:v>1.799582874885719</c:v>
                </c:pt>
                <c:pt idx="26">
                  <c:v>1.7306149037448226</c:v>
                </c:pt>
                <c:pt idx="27">
                  <c:v>1.634059744147569</c:v>
                </c:pt>
                <c:pt idx="28">
                  <c:v>1.6478533383757477</c:v>
                </c:pt>
                <c:pt idx="29">
                  <c:v>1.716821309516644</c:v>
                </c:pt>
                <c:pt idx="30">
                  <c:v>1.5237109903221333</c:v>
                </c:pt>
                <c:pt idx="31">
                  <c:v>0.93058643851042422</c:v>
                </c:pt>
                <c:pt idx="32">
                  <c:v>0.79265049622863126</c:v>
                </c:pt>
                <c:pt idx="33">
                  <c:v>0.68230174240319741</c:v>
                </c:pt>
                <c:pt idx="34">
                  <c:v>0.68230174240319741</c:v>
                </c:pt>
                <c:pt idx="35">
                  <c:v>0.75126971354409378</c:v>
                </c:pt>
                <c:pt idx="36">
                  <c:v>0.87541206159770824</c:v>
                </c:pt>
                <c:pt idx="37">
                  <c:v>1.0409351923358581</c:v>
                </c:pt>
                <c:pt idx="38">
                  <c:v>1.0685223807922171</c:v>
                </c:pt>
                <c:pt idx="39">
                  <c:v>1.0685223807922171</c:v>
                </c:pt>
                <c:pt idx="40">
                  <c:v>0.64092095971865992</c:v>
                </c:pt>
                <c:pt idx="41">
                  <c:v>0.4478106405241491</c:v>
                </c:pt>
                <c:pt idx="42">
                  <c:v>0.17193875596056329</c:v>
                </c:pt>
                <c:pt idx="43">
                  <c:v>3.4002813678770401E-2</c:v>
                </c:pt>
                <c:pt idx="44">
                  <c:v>-7.6345940146663516E-2</c:v>
                </c:pt>
                <c:pt idx="45">
                  <c:v>-0.2556626651129939</c:v>
                </c:pt>
                <c:pt idx="46">
                  <c:v>-6.2552345918485006E-2</c:v>
                </c:pt>
                <c:pt idx="47">
                  <c:v>7.5383596363307881E-2</c:v>
                </c:pt>
                <c:pt idx="48">
                  <c:v>0.30987469824235619</c:v>
                </c:pt>
                <c:pt idx="49">
                  <c:v>0.75126971354409378</c:v>
                </c:pt>
                <c:pt idx="50">
                  <c:v>0.65471455394683842</c:v>
                </c:pt>
                <c:pt idx="51">
                  <c:v>0.30987469824235619</c:v>
                </c:pt>
                <c:pt idx="52">
                  <c:v>0.51677861166504557</c:v>
                </c:pt>
                <c:pt idx="53">
                  <c:v>0.54436580012140445</c:v>
                </c:pt>
                <c:pt idx="54">
                  <c:v>0.58574658280594194</c:v>
                </c:pt>
                <c:pt idx="55">
                  <c:v>0.80644409045681176</c:v>
                </c:pt>
                <c:pt idx="56">
                  <c:v>0.80644409045681176</c:v>
                </c:pt>
                <c:pt idx="57">
                  <c:v>0.79265049622863126</c:v>
                </c:pt>
                <c:pt idx="58">
                  <c:v>1.0271415981076797</c:v>
                </c:pt>
                <c:pt idx="59">
                  <c:v>1.0409351923358581</c:v>
                </c:pt>
                <c:pt idx="60">
                  <c:v>1.1926647288458314</c:v>
                </c:pt>
                <c:pt idx="61">
                  <c:v>1.2754262942149064</c:v>
                </c:pt>
                <c:pt idx="62">
                  <c:v>1.1926647288458314</c:v>
                </c:pt>
                <c:pt idx="63">
                  <c:v>1.2754262942149064</c:v>
                </c:pt>
                <c:pt idx="64">
                  <c:v>1.151283946161294</c:v>
                </c:pt>
                <c:pt idx="65">
                  <c:v>1.0547287865640387</c:v>
                </c:pt>
                <c:pt idx="66">
                  <c:v>0.82023768468499025</c:v>
                </c:pt>
                <c:pt idx="67">
                  <c:v>0.59954017703412243</c:v>
                </c:pt>
                <c:pt idx="68">
                  <c:v>0.37884266938325262</c:v>
                </c:pt>
                <c:pt idx="69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Sheet1!$A$33:$A$102</c:f>
              <c:numCache>
                <c:formatCode>m/d/yyyy</c:formatCode>
                <c:ptCount val="70"/>
                <c:pt idx="0">
                  <c:v>39828</c:v>
                </c:pt>
                <c:pt idx="1">
                  <c:v>39859</c:v>
                </c:pt>
                <c:pt idx="2">
                  <c:v>39887</c:v>
                </c:pt>
                <c:pt idx="3">
                  <c:v>39918</c:v>
                </c:pt>
                <c:pt idx="4">
                  <c:v>39948</c:v>
                </c:pt>
                <c:pt idx="5">
                  <c:v>39979</c:v>
                </c:pt>
                <c:pt idx="6">
                  <c:v>40009</c:v>
                </c:pt>
                <c:pt idx="7">
                  <c:v>40040</c:v>
                </c:pt>
                <c:pt idx="8">
                  <c:v>40071</c:v>
                </c:pt>
                <c:pt idx="9">
                  <c:v>40101</c:v>
                </c:pt>
                <c:pt idx="10">
                  <c:v>40132</c:v>
                </c:pt>
                <c:pt idx="11">
                  <c:v>40162</c:v>
                </c:pt>
                <c:pt idx="12">
                  <c:v>40193</c:v>
                </c:pt>
                <c:pt idx="13">
                  <c:v>40224</c:v>
                </c:pt>
                <c:pt idx="14">
                  <c:v>40252</c:v>
                </c:pt>
                <c:pt idx="15">
                  <c:v>40283</c:v>
                </c:pt>
                <c:pt idx="16">
                  <c:v>40313</c:v>
                </c:pt>
                <c:pt idx="17">
                  <c:v>40344</c:v>
                </c:pt>
                <c:pt idx="18">
                  <c:v>40374</c:v>
                </c:pt>
                <c:pt idx="19">
                  <c:v>40405</c:v>
                </c:pt>
                <c:pt idx="20">
                  <c:v>40436</c:v>
                </c:pt>
                <c:pt idx="21">
                  <c:v>40466</c:v>
                </c:pt>
                <c:pt idx="22">
                  <c:v>40497</c:v>
                </c:pt>
                <c:pt idx="23">
                  <c:v>40527</c:v>
                </c:pt>
                <c:pt idx="24">
                  <c:v>40558</c:v>
                </c:pt>
                <c:pt idx="25">
                  <c:v>40589</c:v>
                </c:pt>
                <c:pt idx="26">
                  <c:v>40617</c:v>
                </c:pt>
                <c:pt idx="27">
                  <c:v>40648</c:v>
                </c:pt>
                <c:pt idx="28">
                  <c:v>40678</c:v>
                </c:pt>
                <c:pt idx="29">
                  <c:v>40709</c:v>
                </c:pt>
                <c:pt idx="30">
                  <c:v>40739</c:v>
                </c:pt>
                <c:pt idx="31">
                  <c:v>40770</c:v>
                </c:pt>
                <c:pt idx="32">
                  <c:v>40801</c:v>
                </c:pt>
                <c:pt idx="33">
                  <c:v>40831</c:v>
                </c:pt>
                <c:pt idx="34">
                  <c:v>40862</c:v>
                </c:pt>
                <c:pt idx="35">
                  <c:v>40892</c:v>
                </c:pt>
                <c:pt idx="36">
                  <c:v>40923</c:v>
                </c:pt>
                <c:pt idx="37">
                  <c:v>40954</c:v>
                </c:pt>
                <c:pt idx="38">
                  <c:v>40983</c:v>
                </c:pt>
                <c:pt idx="39">
                  <c:v>41014</c:v>
                </c:pt>
                <c:pt idx="40">
                  <c:v>41044</c:v>
                </c:pt>
                <c:pt idx="41">
                  <c:v>41075</c:v>
                </c:pt>
                <c:pt idx="42">
                  <c:v>41105</c:v>
                </c:pt>
                <c:pt idx="43">
                  <c:v>41136</c:v>
                </c:pt>
                <c:pt idx="44">
                  <c:v>41167</c:v>
                </c:pt>
                <c:pt idx="45">
                  <c:v>41197</c:v>
                </c:pt>
                <c:pt idx="46">
                  <c:v>41228</c:v>
                </c:pt>
                <c:pt idx="47">
                  <c:v>41258</c:v>
                </c:pt>
                <c:pt idx="48">
                  <c:v>41289</c:v>
                </c:pt>
                <c:pt idx="49">
                  <c:v>41320</c:v>
                </c:pt>
                <c:pt idx="50">
                  <c:v>41348</c:v>
                </c:pt>
                <c:pt idx="51">
                  <c:v>41379</c:v>
                </c:pt>
                <c:pt idx="52">
                  <c:v>41409</c:v>
                </c:pt>
                <c:pt idx="53">
                  <c:v>41440</c:v>
                </c:pt>
                <c:pt idx="54">
                  <c:v>41470</c:v>
                </c:pt>
                <c:pt idx="55">
                  <c:v>41501</c:v>
                </c:pt>
                <c:pt idx="56">
                  <c:v>41532</c:v>
                </c:pt>
                <c:pt idx="57">
                  <c:v>41562</c:v>
                </c:pt>
                <c:pt idx="58">
                  <c:v>41593</c:v>
                </c:pt>
                <c:pt idx="59">
                  <c:v>41623</c:v>
                </c:pt>
                <c:pt idx="60">
                  <c:v>41654</c:v>
                </c:pt>
                <c:pt idx="61">
                  <c:v>41685</c:v>
                </c:pt>
                <c:pt idx="62">
                  <c:v>41713</c:v>
                </c:pt>
                <c:pt idx="63">
                  <c:v>41744</c:v>
                </c:pt>
                <c:pt idx="64">
                  <c:v>41774</c:v>
                </c:pt>
                <c:pt idx="65">
                  <c:v>41805</c:v>
                </c:pt>
                <c:pt idx="66">
                  <c:v>41835</c:v>
                </c:pt>
                <c:pt idx="67">
                  <c:v>41866</c:v>
                </c:pt>
                <c:pt idx="68">
                  <c:v>41897</c:v>
                </c:pt>
                <c:pt idx="69">
                  <c:v>41927</c:v>
                </c:pt>
              </c:numCache>
            </c:numRef>
          </c:cat>
          <c:val>
            <c:numRef>
              <c:f>Sheet1!$C$33:$C$102</c:f>
              <c:numCache>
                <c:formatCode>0.00</c:formatCode>
                <c:ptCount val="70"/>
                <c:pt idx="0">
                  <c:v>-2.3955478125373539</c:v>
                </c:pt>
                <c:pt idx="1">
                  <c:v>-2.3559481754632143</c:v>
                </c:pt>
                <c:pt idx="2">
                  <c:v>-2.2767489013149347</c:v>
                </c:pt>
                <c:pt idx="3">
                  <c:v>-2.0391510788700957</c:v>
                </c:pt>
                <c:pt idx="4">
                  <c:v>-1.6827543452028371</c:v>
                </c:pt>
                <c:pt idx="5">
                  <c:v>-1.3659572486097187</c:v>
                </c:pt>
                <c:pt idx="6">
                  <c:v>-1.1679590632390195</c:v>
                </c:pt>
                <c:pt idx="7">
                  <c:v>-0.49476523297864233</c:v>
                </c:pt>
                <c:pt idx="8">
                  <c:v>5.9629686059315221E-2</c:v>
                </c:pt>
                <c:pt idx="9">
                  <c:v>9.9229323133455047E-2</c:v>
                </c:pt>
                <c:pt idx="10">
                  <c:v>0.25762787143001437</c:v>
                </c:pt>
                <c:pt idx="11">
                  <c:v>0.25762787143001437</c:v>
                </c:pt>
                <c:pt idx="12">
                  <c:v>0.4556260568007135</c:v>
                </c:pt>
                <c:pt idx="13">
                  <c:v>0.33682714557829402</c:v>
                </c:pt>
                <c:pt idx="14">
                  <c:v>0.17842859728173469</c:v>
                </c:pt>
                <c:pt idx="15">
                  <c:v>0.4556260568007135</c:v>
                </c:pt>
                <c:pt idx="16">
                  <c:v>0.13882896020759486</c:v>
                </c:pt>
                <c:pt idx="17">
                  <c:v>0.17842859728173469</c:v>
                </c:pt>
                <c:pt idx="18">
                  <c:v>0.4556260568007135</c:v>
                </c:pt>
                <c:pt idx="19">
                  <c:v>0.57442496802313292</c:v>
                </c:pt>
                <c:pt idx="20">
                  <c:v>0.89122206461625153</c:v>
                </c:pt>
                <c:pt idx="21">
                  <c:v>0.81202279046797188</c:v>
                </c:pt>
                <c:pt idx="22">
                  <c:v>0.81202279046797188</c:v>
                </c:pt>
                <c:pt idx="23">
                  <c:v>0.8516224275421117</c:v>
                </c:pt>
                <c:pt idx="24">
                  <c:v>0.89122206461625153</c:v>
                </c:pt>
                <c:pt idx="25">
                  <c:v>1.0100209758386709</c:v>
                </c:pt>
                <c:pt idx="26">
                  <c:v>1.0496206129128107</c:v>
                </c:pt>
                <c:pt idx="27">
                  <c:v>0.89122206461625153</c:v>
                </c:pt>
                <c:pt idx="28">
                  <c:v>0.8516224275421117</c:v>
                </c:pt>
                <c:pt idx="29">
                  <c:v>0.77242315339383205</c:v>
                </c:pt>
                <c:pt idx="30">
                  <c:v>0.57442496802313292</c:v>
                </c:pt>
                <c:pt idx="31">
                  <c:v>-1.9569588088964432E-2</c:v>
                </c:pt>
                <c:pt idx="32">
                  <c:v>-0.37596632175622285</c:v>
                </c:pt>
                <c:pt idx="33">
                  <c:v>-0.65316378127520169</c:v>
                </c:pt>
                <c:pt idx="34">
                  <c:v>-0.811562329571761</c:v>
                </c:pt>
                <c:pt idx="35">
                  <c:v>-0.89076160372004065</c:v>
                </c:pt>
                <c:pt idx="36">
                  <c:v>-0.9699608778683203</c:v>
                </c:pt>
                <c:pt idx="37">
                  <c:v>-0.811562329571761</c:v>
                </c:pt>
                <c:pt idx="38">
                  <c:v>-0.37596632175622285</c:v>
                </c:pt>
                <c:pt idx="39">
                  <c:v>-0.49476523297864233</c:v>
                </c:pt>
                <c:pt idx="40">
                  <c:v>-0.85116196664590082</c:v>
                </c:pt>
                <c:pt idx="41">
                  <c:v>-0.9699608778683203</c:v>
                </c:pt>
                <c:pt idx="42">
                  <c:v>-1.2075587003131594</c:v>
                </c:pt>
                <c:pt idx="43">
                  <c:v>-1.2075587003131594</c:v>
                </c:pt>
                <c:pt idx="44">
                  <c:v>-1.3263576115355789</c:v>
                </c:pt>
                <c:pt idx="45">
                  <c:v>-1.7619536193511167</c:v>
                </c:pt>
                <c:pt idx="46">
                  <c:v>-1.1679590632390195</c:v>
                </c:pt>
                <c:pt idx="47">
                  <c:v>-1.1283594261648797</c:v>
                </c:pt>
                <c:pt idx="48">
                  <c:v>-1.0887597890907399</c:v>
                </c:pt>
                <c:pt idx="49">
                  <c:v>-1.1283594261648797</c:v>
                </c:pt>
                <c:pt idx="50">
                  <c:v>-1.286757974461439</c:v>
                </c:pt>
                <c:pt idx="51">
                  <c:v>-1.4055568856838585</c:v>
                </c:pt>
                <c:pt idx="52">
                  <c:v>-1.3659572486097187</c:v>
                </c:pt>
                <c:pt idx="53">
                  <c:v>-1.2075587003131594</c:v>
                </c:pt>
                <c:pt idx="54">
                  <c:v>-0.77196269249762117</c:v>
                </c:pt>
                <c:pt idx="55">
                  <c:v>-0.21756777345966355</c:v>
                </c:pt>
                <c:pt idx="56">
                  <c:v>0.13882896020759486</c:v>
                </c:pt>
                <c:pt idx="57">
                  <c:v>9.9229323133455047E-2</c:v>
                </c:pt>
                <c:pt idx="58">
                  <c:v>-0.17796813638552372</c:v>
                </c:pt>
                <c:pt idx="59">
                  <c:v>-0.1383684993113839</c:v>
                </c:pt>
                <c:pt idx="60">
                  <c:v>2.0030048985175394E-2</c:v>
                </c:pt>
                <c:pt idx="61">
                  <c:v>-1.9569588088964432E-2</c:v>
                </c:pt>
                <c:pt idx="62">
                  <c:v>5.9629686059315221E-2</c:v>
                </c:pt>
                <c:pt idx="63">
                  <c:v>2.0030048985175394E-2</c:v>
                </c:pt>
                <c:pt idx="64">
                  <c:v>-5.9169225163104258E-2</c:v>
                </c:pt>
                <c:pt idx="65">
                  <c:v>-0.33636668468208303</c:v>
                </c:pt>
                <c:pt idx="66">
                  <c:v>-0.33636668468208303</c:v>
                </c:pt>
                <c:pt idx="67">
                  <c:v>-0.37596632175622285</c:v>
                </c:pt>
                <c:pt idx="68">
                  <c:v>-0.2967670476079432</c:v>
                </c:pt>
                <c:pt idx="69">
                  <c:v>-0.45516559590450251</c:v>
                </c:pt>
              </c:numCache>
            </c:numRef>
          </c:val>
          <c:smooth val="0"/>
        </c:ser>
        <c:ser>
          <c:idx val="3"/>
          <c:order val="2"/>
          <c:tx>
            <c:v>Eurozone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Sheet1!$F$33:$F$102</c:f>
              <c:numCache>
                <c:formatCode>0.00</c:formatCode>
                <c:ptCount val="70"/>
                <c:pt idx="0">
                  <c:v>-2.8311210488801626</c:v>
                </c:pt>
                <c:pt idx="1">
                  <c:v>-3.1181705030862079</c:v>
                </c:pt>
                <c:pt idx="2">
                  <c:v>-3.2882738833564571</c:v>
                </c:pt>
                <c:pt idx="3">
                  <c:v>-3.0012244291504118</c:v>
                </c:pt>
                <c:pt idx="4">
                  <c:v>-2.809858126346382</c:v>
                </c:pt>
                <c:pt idx="5">
                  <c:v>-2.6397547460761333</c:v>
                </c:pt>
                <c:pt idx="6">
                  <c:v>-2.4164940594714315</c:v>
                </c:pt>
                <c:pt idx="7">
                  <c:v>-1.9806041475289189</c:v>
                </c:pt>
                <c:pt idx="8">
                  <c:v>-1.8636580735931225</c:v>
                </c:pt>
                <c:pt idx="9">
                  <c:v>-1.502188390518844</c:v>
                </c:pt>
                <c:pt idx="10">
                  <c:v>-1.289559165181033</c:v>
                </c:pt>
                <c:pt idx="11">
                  <c:v>-0.99187824970809735</c:v>
                </c:pt>
                <c:pt idx="12">
                  <c:v>-0.75798610183650528</c:v>
                </c:pt>
                <c:pt idx="13">
                  <c:v>-0.65167148916759976</c:v>
                </c:pt>
                <c:pt idx="14">
                  <c:v>-0.34335911242777367</c:v>
                </c:pt>
                <c:pt idx="15">
                  <c:v>-6.694111948861925E-2</c:v>
                </c:pt>
                <c:pt idx="16">
                  <c:v>2.8742031913395669E-2</c:v>
                </c:pt>
                <c:pt idx="17">
                  <c:v>0.11379372204852008</c:v>
                </c:pt>
                <c:pt idx="18">
                  <c:v>0.28389710231876897</c:v>
                </c:pt>
                <c:pt idx="19">
                  <c:v>0.40084317625456506</c:v>
                </c:pt>
                <c:pt idx="20">
                  <c:v>0.52842071145725167</c:v>
                </c:pt>
                <c:pt idx="21">
                  <c:v>0.70915555299439104</c:v>
                </c:pt>
                <c:pt idx="22">
                  <c:v>0.783575781862625</c:v>
                </c:pt>
                <c:pt idx="23">
                  <c:v>1.1344140036700132</c:v>
                </c:pt>
                <c:pt idx="24">
                  <c:v>1.3257803064740432</c:v>
                </c:pt>
                <c:pt idx="25">
                  <c:v>1.4214634578760581</c:v>
                </c:pt>
                <c:pt idx="26">
                  <c:v>1.3895690740753865</c:v>
                </c:pt>
                <c:pt idx="27">
                  <c:v>1.3045173839402622</c:v>
                </c:pt>
                <c:pt idx="28">
                  <c:v>1.1025196198693414</c:v>
                </c:pt>
                <c:pt idx="29">
                  <c:v>1.0387308522679981</c:v>
                </c:pt>
                <c:pt idx="30">
                  <c:v>0.783575781862625</c:v>
                </c:pt>
                <c:pt idx="31">
                  <c:v>0.42210609878834615</c:v>
                </c:pt>
                <c:pt idx="32">
                  <c:v>9.253079951473904E-2</c:v>
                </c:pt>
                <c:pt idx="33">
                  <c:v>7.4791093796145441E-3</c:v>
                </c:pt>
                <c:pt idx="34">
                  <c:v>-3.5046735687947611E-2</c:v>
                </c:pt>
                <c:pt idx="35">
                  <c:v>-2.4415274421057096E-2</c:v>
                </c:pt>
                <c:pt idx="36">
                  <c:v>3.9373493180286274E-2</c:v>
                </c:pt>
                <c:pt idx="37">
                  <c:v>0.17758248964986345</c:v>
                </c:pt>
                <c:pt idx="38">
                  <c:v>-2.4415274421057096E-2</c:v>
                </c:pt>
                <c:pt idx="39">
                  <c:v>-0.19451865469130591</c:v>
                </c:pt>
                <c:pt idx="40">
                  <c:v>-0.42841080256289821</c:v>
                </c:pt>
                <c:pt idx="41">
                  <c:v>-0.58788272156625643</c:v>
                </c:pt>
                <c:pt idx="42">
                  <c:v>-0.82177486943784861</c:v>
                </c:pt>
                <c:pt idx="43">
                  <c:v>-0.86430071450541079</c:v>
                </c:pt>
                <c:pt idx="44">
                  <c:v>-0.93872094337364465</c:v>
                </c:pt>
                <c:pt idx="45">
                  <c:v>-1.1832445525121273</c:v>
                </c:pt>
                <c:pt idx="46">
                  <c:v>-0.85366925323852028</c:v>
                </c:pt>
                <c:pt idx="47">
                  <c:v>-0.75798610183650528</c:v>
                </c:pt>
                <c:pt idx="48">
                  <c:v>-0.70482879550205246</c:v>
                </c:pt>
                <c:pt idx="49">
                  <c:v>-0.47093664763046023</c:v>
                </c:pt>
                <c:pt idx="50">
                  <c:v>-0.58788272156625643</c:v>
                </c:pt>
                <c:pt idx="51">
                  <c:v>-0.74735464056961476</c:v>
                </c:pt>
                <c:pt idx="52">
                  <c:v>-0.6729344117013808</c:v>
                </c:pt>
                <c:pt idx="53">
                  <c:v>-0.48156810889735097</c:v>
                </c:pt>
                <c:pt idx="54">
                  <c:v>-0.41777934129600747</c:v>
                </c:pt>
                <c:pt idx="55">
                  <c:v>-0.12009842582307202</c:v>
                </c:pt>
                <c:pt idx="56">
                  <c:v>7.4791093796145441E-3</c:v>
                </c:pt>
                <c:pt idx="57">
                  <c:v>0.17758248964986345</c:v>
                </c:pt>
                <c:pt idx="58">
                  <c:v>0.29452856358565954</c:v>
                </c:pt>
                <c:pt idx="59">
                  <c:v>0.3476858699201123</c:v>
                </c:pt>
                <c:pt idx="60">
                  <c:v>0.30516002485255006</c:v>
                </c:pt>
                <c:pt idx="61">
                  <c:v>0.33705440865322173</c:v>
                </c:pt>
                <c:pt idx="62">
                  <c:v>0.35831733118700282</c:v>
                </c:pt>
                <c:pt idx="63">
                  <c:v>0.33705440865322173</c:v>
                </c:pt>
                <c:pt idx="64">
                  <c:v>0.37958025372078397</c:v>
                </c:pt>
                <c:pt idx="65">
                  <c:v>0.25200271851809736</c:v>
                </c:pt>
                <c:pt idx="66">
                  <c:v>0.30516002485255006</c:v>
                </c:pt>
                <c:pt idx="67">
                  <c:v>0.14568810584919181</c:v>
                </c:pt>
                <c:pt idx="68">
                  <c:v>0.12442518331541068</c:v>
                </c:pt>
                <c:pt idx="69">
                  <c:v>0.16695102838297285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13536"/>
        <c:axId val="53960064"/>
      </c:lineChart>
      <c:dateAx>
        <c:axId val="537135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3960064"/>
        <c:crosses val="autoZero"/>
        <c:auto val="1"/>
        <c:lblOffset val="100"/>
        <c:baseTimeUnit val="months"/>
        <c:majorUnit val="6"/>
        <c:majorTimeUnit val="months"/>
      </c:dateAx>
      <c:valAx>
        <c:axId val="53960064"/>
        <c:scaling>
          <c:orientation val="minMax"/>
          <c:max val="2"/>
          <c:min val="-3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nl-BE"/>
          </a:p>
        </c:txPr>
        <c:crossAx val="53713536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30278202588488745"/>
          <c:y val="0.59670587871046232"/>
          <c:w val="0.32219173203484114"/>
          <c:h val="0.17784061559714001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nl-B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0.24719</cdr:x>
      <cdr:y>0.12493</cdr:y>
    </cdr:from>
    <cdr:to>
      <cdr:x>0.45907</cdr:x>
      <cdr:y>0.18449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48762"/>
          <a:ext cx="864108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nl-BE" sz="1100" b="1" dirty="0" smtClean="0">
              <a:solidFill>
                <a:srgbClr val="003366"/>
              </a:solidFill>
              <a:latin typeface="Arial"/>
              <a:cs typeface="Arial"/>
            </a:rPr>
            <a:t>+127%</a:t>
          </a:r>
          <a:endParaRPr lang="en-GB" sz="1100" b="1" dirty="0" err="1" smtClean="0">
            <a:solidFill>
              <a:srgbClr val="003366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0.30175</cdr:x>
      <cdr:y>0.40275</cdr:y>
    </cdr:from>
    <cdr:to>
      <cdr:x>0.31075</cdr:x>
      <cdr:y>0.46375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5283" y="2263354"/>
          <a:ext cx="48177" cy="3428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CCF097ED-B152-42DF-B715-D2D7F98CF324}" type="datetimeFigureOut">
              <a:rPr lang="nl-BE" smtClean="0"/>
              <a:pPr/>
              <a:t>4/12/2014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523DCE3A-171D-4BD1-8BA2-9603DC89AC3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81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F6CA1BBB-1F2F-4ED6-AAED-DBEFA9169813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DB06FA85-AF4B-419A-AB2C-33A4194E50F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5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7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73374" y="9563504"/>
            <a:ext cx="539459" cy="184991"/>
          </a:xfrm>
        </p:spPr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8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36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36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60DA2-C88D-4FC2-B383-CB17144D20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PRA-CFK029-20090723-20906P1E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3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44538"/>
            <a:ext cx="59642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DE66E-87D6-4E5F-A784-2074955A9226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744538"/>
            <a:ext cx="5964238" cy="3729037"/>
          </a:xfrm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 smtClean="0"/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397EC-6F02-4A04-BCF6-07319AE37913}" type="slidenum">
              <a:rPr lang="nl-NL" smtClean="0">
                <a:solidFill>
                  <a:prstClr val="black"/>
                </a:solidFill>
              </a:rPr>
              <a:pPr/>
              <a:t>40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6FA85-AF4B-419A-AB2C-33A4194E50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852072"/>
            <a:ext cx="6926071" cy="1470025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4535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3413760"/>
            <a:ext cx="6923882" cy="1827876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8" name="Picture 8" descr="CBC_Q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04" y="6274127"/>
            <a:ext cx="456812" cy="3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subtitel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466747"/>
            <a:ext cx="6442901" cy="1000104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2207190"/>
            <a:ext cx="7998824" cy="3860413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485901"/>
            <a:ext cx="6436777" cy="681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133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466181"/>
            <a:ext cx="6450840" cy="1456427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4" y="1972210"/>
            <a:ext cx="3844321" cy="41427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972209"/>
            <a:ext cx="3852550" cy="41427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el en 2 kolommen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4" y="466181"/>
            <a:ext cx="6450840" cy="1456427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9994" y="1972210"/>
            <a:ext cx="3844321" cy="41427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972209"/>
            <a:ext cx="3852550" cy="4142722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2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,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472394"/>
            <a:ext cx="6449952" cy="994458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6" y="2279899"/>
            <a:ext cx="3826559" cy="364274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2279901"/>
            <a:ext cx="3860670" cy="364274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485901"/>
            <a:ext cx="6436777" cy="681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, subtitel , 2 kolomm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62" y="472394"/>
            <a:ext cx="6449952" cy="994458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690226" y="2279899"/>
            <a:ext cx="3826559" cy="364274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36963" y="2279901"/>
            <a:ext cx="3860670" cy="364274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485901"/>
            <a:ext cx="6436777" cy="681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881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foto's,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4" y="475645"/>
            <a:ext cx="6427965" cy="13076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3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6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5107664"/>
            <a:ext cx="2518696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5105818"/>
            <a:ext cx="2539281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7" y="5103971"/>
            <a:ext cx="2537109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foto's,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4674" y="475645"/>
            <a:ext cx="6427965" cy="13076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810623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495296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185109" y="2250731"/>
            <a:ext cx="2522471" cy="2750695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2505" y="5107664"/>
            <a:ext cx="2518696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80006" y="5105818"/>
            <a:ext cx="2539281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9397" y="5103971"/>
            <a:ext cx="2537109" cy="692400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nl-BE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388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07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852072"/>
            <a:ext cx="6926071" cy="1470025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3413761"/>
            <a:ext cx="6936174" cy="2104967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</p:spTree>
    <p:extLst>
      <p:ext uri="{BB962C8B-B14F-4D97-AF65-F5344CB8AC3E}">
        <p14:creationId xmlns:p14="http://schemas.microsoft.com/office/powerpoint/2010/main" val="35189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logo - b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4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5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 - zonder 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7367" y="5388999"/>
            <a:ext cx="6915674" cy="566738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28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466182"/>
            <a:ext cx="4493426" cy="11714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687087"/>
            <a:ext cx="4872598" cy="4304789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5" y="701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6" y="0"/>
            <a:ext cx="32908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0793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foto - zon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466182"/>
            <a:ext cx="4493426" cy="11714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687087"/>
            <a:ext cx="4872598" cy="4304789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5" y="701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3116" y="0"/>
            <a:ext cx="32908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8255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quote - met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8545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1916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met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90" y="1576918"/>
            <a:ext cx="7747085" cy="45296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515070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noProof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noProof="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of quote - zonder logo - cya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787" y="466180"/>
            <a:ext cx="5418561" cy="5456466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2020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grafiek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7247"/>
            <a:ext cx="6427077" cy="943165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8" y="1574643"/>
            <a:ext cx="3621647" cy="44456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571630"/>
            <a:ext cx="4029885" cy="4449104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grafiek en tekst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7247"/>
            <a:ext cx="6427077" cy="943165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5006018" y="1574643"/>
            <a:ext cx="3621647" cy="44456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98512" y="1571630"/>
            <a:ext cx="4029885" cy="4449104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7046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3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6181"/>
            <a:ext cx="6427077" cy="934764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579849"/>
            <a:ext cx="3816365" cy="4478287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3" y="1547140"/>
            <a:ext cx="3701575" cy="200119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3" y="3773528"/>
            <a:ext cx="3701575" cy="22751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3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6181"/>
            <a:ext cx="6427077" cy="934764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806450" y="1579849"/>
            <a:ext cx="3816365" cy="4478287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10313" y="1547140"/>
            <a:ext cx="3701575" cy="200119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10313" y="3773528"/>
            <a:ext cx="3701575" cy="227514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nl-BE" noProof="0" smtClean="0"/>
              <a:t>Click icon to add graph</a:t>
            </a:r>
          </a:p>
          <a:p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2367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drie grafiek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6181"/>
            <a:ext cx="6427077" cy="10388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741713"/>
            <a:ext cx="2507095" cy="4180934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741714"/>
            <a:ext cx="2646496" cy="4180933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3" y="1741715"/>
            <a:ext cx="2572579" cy="418093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drie grafieken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5564" y="466181"/>
            <a:ext cx="6427077" cy="1038889"/>
          </a:xfrm>
        </p:spPr>
        <p:txBody>
          <a:bodyPr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725342" y="1741713"/>
            <a:ext cx="2507095" cy="4180934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329107" y="1741714"/>
            <a:ext cx="2646496" cy="4180933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65733" y="1741715"/>
            <a:ext cx="2572579" cy="418093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nl-BE" noProof="0" smtClean="0"/>
              <a:t>Click icon </a:t>
            </a:r>
            <a:br>
              <a:rPr lang="nl-BE" noProof="0" smtClean="0"/>
            </a:br>
            <a:r>
              <a:rPr lang="nl-BE" noProof="0" smtClean="0"/>
              <a:t>to add graph</a:t>
            </a:r>
          </a:p>
        </p:txBody>
      </p:sp>
    </p:spTree>
    <p:extLst>
      <p:ext uri="{BB962C8B-B14F-4D97-AF65-F5344CB8AC3E}">
        <p14:creationId xmlns:p14="http://schemas.microsoft.com/office/powerpoint/2010/main" val="32680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2 subtitels en 2 kolommen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474635"/>
            <a:ext cx="64293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2" y="1870221"/>
            <a:ext cx="3828601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5" y="2698258"/>
            <a:ext cx="3883563" cy="3224388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870221"/>
            <a:ext cx="3815496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698258"/>
            <a:ext cx="3813214" cy="3224388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Titel, 2 subtitels en 2 kolommen - zond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3323" y="474635"/>
            <a:ext cx="64293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1052" y="1870221"/>
            <a:ext cx="3828601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708225" y="2698258"/>
            <a:ext cx="3883563" cy="3224388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2082" y="1870221"/>
            <a:ext cx="3815496" cy="6397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822083" y="2698258"/>
            <a:ext cx="3813214" cy="3224388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0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, tekst en kolom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6" y="486973"/>
            <a:ext cx="2685953" cy="1676467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524704"/>
            <a:ext cx="5143536" cy="5397942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2258166"/>
            <a:ext cx="2688366" cy="3664480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noProof="0" smtClean="0"/>
              <a:t>Click to add text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97690" y="1576918"/>
            <a:ext cx="7747085" cy="45296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4713" y="515070"/>
            <a:ext cx="773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noProof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noProof="0">
              <a:solidFill>
                <a:srgbClr val="00AEE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610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itel, tekst en kolom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7836" y="486973"/>
            <a:ext cx="2685953" cy="1676467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498316" y="524704"/>
            <a:ext cx="5143536" cy="5397942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5422" y="2258166"/>
            <a:ext cx="2688366" cy="3664480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652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697172"/>
            <a:ext cx="3189112" cy="34490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2183768"/>
            <a:ext cx="2229556" cy="267652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697172"/>
            <a:ext cx="3189112" cy="34490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2183768"/>
            <a:ext cx="2229556" cy="267652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21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07355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68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0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5" y="658354"/>
            <a:ext cx="3238423" cy="3502356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9" y="1768665"/>
            <a:ext cx="2809393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8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6932342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6" y="1535808"/>
            <a:ext cx="3238423" cy="3502356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5" y="2660822"/>
            <a:ext cx="2259739" cy="13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9143999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1284795"/>
            <a:ext cx="3189112" cy="3449026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674914"/>
            <a:ext cx="1886228" cy="7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0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499948"/>
            <a:ext cx="3189112" cy="3449026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8" y="2353236"/>
            <a:ext cx="2152663" cy="17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8916" y="871080"/>
            <a:ext cx="5089728" cy="1470025"/>
          </a:xfrm>
        </p:spPr>
        <p:txBody>
          <a:bodyPr anchor="t" anchorCtr="0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GB" noProof="0" smtClean="0">
                <a:latin typeface="Trebuchet MS" charset="0"/>
                <a:cs typeface="Trebuchet MS" charset="0"/>
              </a:rPr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5244" y="3702575"/>
            <a:ext cx="5098101" cy="17526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38522" y="-8197"/>
            <a:ext cx="3128826" cy="687268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444116"/>
            <a:ext cx="5103022" cy="918210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6945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2151759"/>
            <a:ext cx="618828" cy="669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711370"/>
            <a:ext cx="6926071" cy="1876843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2091003"/>
            <a:ext cx="946150" cy="77914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844678"/>
            <a:ext cx="407828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5967" y="1844678"/>
            <a:ext cx="407828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2188" y="6453190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4D37-CD67-4E30-80A5-0238EF23B1BE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57200" y="6453190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3085A41D-D26B-4686-8D51-37D0A182CBC6}" type="slidenum">
              <a:rPr lang="en-GB" baseline="0"/>
              <a:pPr>
                <a:defRPr/>
              </a:pPr>
              <a:t>‹nr.›</a:t>
            </a:fld>
            <a:r>
              <a:rPr lang="en-GB" baseline="0"/>
              <a:t> </a:t>
            </a:r>
            <a:r>
              <a:rPr lang="en-GB"/>
              <a:t>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2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44677"/>
            <a:ext cx="40640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16388"/>
            <a:ext cx="4064000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40250" y="1844678"/>
            <a:ext cx="40640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3738" y="6453190"/>
            <a:ext cx="23558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2286-5FFF-40B8-86FE-98476E62C369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3850" y="6453190"/>
            <a:ext cx="331788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49C45404-A1B6-4AE0-9CD8-FC84CA4E5BC8}" type="slidenum">
              <a:rPr lang="en-GB" baseline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34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738" y="6453190"/>
            <a:ext cx="23558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595959"/>
                </a:solidFill>
              </a:rPr>
              <a:t> </a:t>
            </a:r>
            <a:fld id="{3BA8C0C7-9AF0-41A8-AFE7-3682AD65E16F}" type="datetime1">
              <a:rPr lang="nl-BE">
                <a:solidFill>
                  <a:srgbClr val="595959"/>
                </a:solidFill>
              </a:rPr>
              <a:pPr/>
              <a:t>4/12/2014</a:t>
            </a:fld>
            <a:r>
              <a:rPr lang="en-GB">
                <a:solidFill>
                  <a:srgbClr val="595959"/>
                </a:solidFill>
              </a:rPr>
              <a:t> 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3850" y="6453190"/>
            <a:ext cx="331788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595959"/>
                </a:solidFill>
              </a:rPr>
              <a:t> </a:t>
            </a:r>
            <a:fld id="{D3BE9553-50A1-4289-9965-1039CE65F629}" type="slidenum">
              <a:rPr lang="en-GB">
                <a:solidFill>
                  <a:srgbClr val="595959"/>
                </a:solidFill>
              </a:rPr>
              <a:pPr/>
              <a:t>‹nr.›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99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844694"/>
            <a:ext cx="4078288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25969" y="1844677"/>
            <a:ext cx="4078287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25969" y="4116388"/>
            <a:ext cx="4078287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992188" y="6453191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D78DAD-006D-47CE-B460-8FBF66A45405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457200" y="6453191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32EB36-13B7-46F7-8C85-CF61BC66662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10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2188" y="6453191"/>
            <a:ext cx="844550" cy="176212"/>
          </a:xfrm>
          <a:prstGeom prst="rect">
            <a:avLst/>
          </a:prstGeom>
        </p:spPr>
        <p:txBody>
          <a:bodyPr/>
          <a:lstStyle/>
          <a:p>
            <a:fld id="{8C3623B8-3F47-4BE4-A57E-44CC0C8CCC64}" type="datetime4">
              <a:rPr lang="nl-BE" smtClean="0"/>
              <a:t>4 december 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453191"/>
            <a:ext cx="533400" cy="176212"/>
          </a:xfrm>
          <a:prstGeom prst="rect">
            <a:avLst/>
          </a:prstGeom>
        </p:spPr>
        <p:txBody>
          <a:bodyPr/>
          <a:lstStyle/>
          <a:p>
            <a:fld id="{A632EB36-13B7-46F7-8C85-CF61BC66662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62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92188" y="6453191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5DE703-5711-4F92-853F-F379FB88C569}" type="datetime1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457200" y="6453191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32EB36-13B7-46F7-8C85-CF61BC66662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323528" y="1772816"/>
            <a:ext cx="8280920" cy="439248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40640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16388"/>
            <a:ext cx="4064000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40250" y="1844675"/>
            <a:ext cx="40640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3738" y="6453188"/>
            <a:ext cx="23558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2286-5FFF-40B8-86FE-98476E62C369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3850" y="6453188"/>
            <a:ext cx="331788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49C45404-A1B6-4AE0-9CD8-FC84CA4E5BC8}" type="slidenum">
              <a:rPr lang="en-GB" baseline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844675"/>
            <a:ext cx="407828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5963" y="1844675"/>
            <a:ext cx="407828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2188" y="6453188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4D37-CD67-4E30-80A5-0238EF23B1BE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57200" y="6453188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3085A41D-D26B-4686-8D51-37D0A182CBC6}" type="slidenum">
              <a:rPr lang="en-GB" baseline="0"/>
              <a:pPr>
                <a:defRPr/>
              </a:pPr>
              <a:t>‹nr.›</a:t>
            </a:fld>
            <a:r>
              <a:rPr lang="en-GB" baseline="0"/>
              <a:t> </a:t>
            </a:r>
            <a:r>
              <a:rPr lang="en-GB"/>
              <a:t>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499948"/>
            <a:ext cx="3189112" cy="3449026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6" y="2353236"/>
            <a:ext cx="2152663" cy="17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844677"/>
            <a:ext cx="407828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5965" y="1844677"/>
            <a:ext cx="407828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2188" y="6453189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4D37-CD67-4E30-80A5-0238EF23B1BE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57200" y="6453189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3085A41D-D26B-4686-8D51-37D0A182CBC6}" type="slidenum">
              <a:rPr lang="en-GB" baseline="0"/>
              <a:pPr>
                <a:defRPr/>
              </a:pPr>
              <a:t>‹nr.›</a:t>
            </a:fld>
            <a:r>
              <a:rPr lang="en-GB" baseline="0"/>
              <a:t> </a:t>
            </a:r>
            <a:r>
              <a:rPr lang="en-GB"/>
              <a:t>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27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scherm - zonder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2151759"/>
            <a:ext cx="618828" cy="669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711370"/>
            <a:ext cx="6926071" cy="1876843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2091003"/>
            <a:ext cx="946150" cy="77914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09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44676"/>
            <a:ext cx="40640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16388"/>
            <a:ext cx="4064000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40250" y="1844677"/>
            <a:ext cx="40640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3738" y="6453189"/>
            <a:ext cx="23558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2286-5FFF-40B8-86FE-98476E62C369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3850" y="6453189"/>
            <a:ext cx="331788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49C45404-A1B6-4AE0-9CD8-FC84CA4E5BC8}" type="slidenum">
              <a:rPr lang="en-GB" baseline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30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499948"/>
            <a:ext cx="3189112" cy="3449026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6" y="2353236"/>
            <a:ext cx="2152663" cy="17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844677"/>
            <a:ext cx="407828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5965" y="1844677"/>
            <a:ext cx="407828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92188" y="6453189"/>
            <a:ext cx="8445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4D37-CD67-4E30-80A5-0238EF23B1BE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57200" y="6453189"/>
            <a:ext cx="53340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3085A41D-D26B-4686-8D51-37D0A182CBC6}" type="slidenum">
              <a:rPr lang="en-GB" baseline="0"/>
              <a:pPr>
                <a:defRPr/>
              </a:pPr>
              <a:t>‹nr.›</a:t>
            </a:fld>
            <a:r>
              <a:rPr lang="en-GB" baseline="0"/>
              <a:t> </a:t>
            </a:r>
            <a:r>
              <a:rPr lang="en-GB"/>
              <a:t>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27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844676"/>
            <a:ext cx="40640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4116388"/>
            <a:ext cx="4064000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40250" y="1844677"/>
            <a:ext cx="4064000" cy="439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3738" y="6453189"/>
            <a:ext cx="2355850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2286-5FFF-40B8-86FE-98476E62C369}" type="datetime1">
              <a:rPr lang="en-US" smtClean="0"/>
              <a:pPr>
                <a:defRPr/>
              </a:pPr>
              <a:t>12/4/2014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3850" y="6453189"/>
            <a:ext cx="331788" cy="176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49C45404-A1B6-4AE0-9CD8-FC84CA4E5BC8}" type="slidenum">
              <a:rPr lang="en-GB" baseline="0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30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852071"/>
            <a:ext cx="6926071" cy="1470025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3413760"/>
            <a:ext cx="6923882" cy="1827876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KBCAM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852071"/>
            <a:ext cx="6926071" cy="1470025"/>
          </a:xfrm>
        </p:spPr>
        <p:txBody>
          <a:bodyPr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3413759"/>
            <a:ext cx="6936174" cy="210496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92102" y="1394460"/>
            <a:ext cx="8567737" cy="369049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Clr>
                <a:srgbClr val="00AEEF"/>
              </a:buClr>
              <a:buFont typeface="+mj-lt"/>
              <a:buAutoNum type="arabicPeriod"/>
              <a:defRPr sz="1800">
                <a:solidFill>
                  <a:srgbClr val="003665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92102" y="345601"/>
            <a:ext cx="85677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2800" dirty="0" smtClean="0">
                <a:solidFill>
                  <a:srgbClr val="00AEEF"/>
                </a:solidFill>
                <a:latin typeface="Verdana"/>
                <a:cs typeface="Verdana"/>
              </a:rPr>
              <a:t>Agenda</a:t>
            </a:r>
            <a:endParaRPr lang="nl-BE" sz="2800" dirty="0">
              <a:solidFill>
                <a:srgbClr val="00AEEF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KBCAM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2151758"/>
            <a:ext cx="618828" cy="669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711370"/>
            <a:ext cx="6926071" cy="1876843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2091003"/>
            <a:ext cx="946150" cy="77914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srgbClr val="0A3365"/>
                </a:solidFill>
              </a:rPr>
              <a:pPr/>
              <a:t>‹nr.›</a:t>
            </a:fld>
            <a:endParaRPr lang="en-US" dirty="0">
              <a:solidFill>
                <a:srgbClr val="0A3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12" y="2151758"/>
            <a:ext cx="618828" cy="669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2711370"/>
            <a:ext cx="6926071" cy="1876843"/>
          </a:xfrm>
        </p:spPr>
        <p:txBody>
          <a:bodyPr anchor="t" anchorCtr="0"/>
          <a:lstStyle>
            <a:lvl1pPr>
              <a:defRPr sz="3200" b="0">
                <a:solidFill>
                  <a:srgbClr val="00AEE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474" y="2091003"/>
            <a:ext cx="946150" cy="77914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 sz="1400"/>
            </a:lvl2pPr>
            <a:lvl3pPr marL="538163" indent="0">
              <a:buNone/>
              <a:defRPr sz="1200"/>
            </a:lvl3pPr>
            <a:lvl4pPr marL="719138" indent="0">
              <a:buNone/>
              <a:defRPr sz="1050"/>
            </a:lvl4pPr>
            <a:lvl5pPr marL="985838" indent="0">
              <a:buNone/>
              <a:defRPr sz="1050"/>
            </a:lvl5pPr>
          </a:lstStyle>
          <a:p>
            <a:pPr lvl="0"/>
            <a:r>
              <a:rPr lang="nl-BE" dirty="0" smtClean="0"/>
              <a:t>1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7"/>
            <a:ext cx="8567738" cy="9017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1394460"/>
            <a:ext cx="8567737" cy="4411980"/>
          </a:xfrm>
        </p:spPr>
        <p:txBody>
          <a:bodyPr/>
          <a:lstStyle>
            <a:lvl1pPr>
              <a:buClr>
                <a:srgbClr val="003366"/>
              </a:buClr>
              <a:defRPr sz="1600"/>
            </a:lvl1pPr>
            <a:lvl2pPr>
              <a:buClr>
                <a:srgbClr val="00AEEF"/>
              </a:buClr>
              <a:defRPr sz="1400"/>
            </a:lvl2pPr>
            <a:lvl3pPr>
              <a:buClr>
                <a:srgbClr val="003366"/>
              </a:buClr>
              <a:defRPr sz="1200"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  <a:p>
            <a:pPr lvl="4"/>
            <a:endParaRPr lang="nl-BE" noProof="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5" y="466182"/>
            <a:ext cx="6443790" cy="11714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687087"/>
            <a:ext cx="8007705" cy="4304789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5" y="701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7"/>
            <a:ext cx="8567737" cy="901774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292100" y="2194562"/>
            <a:ext cx="8567738" cy="3611879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394461"/>
            <a:ext cx="8567738" cy="77322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6"/>
            <a:ext cx="8567738" cy="922624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394462"/>
            <a:ext cx="4168388" cy="4411979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394460"/>
            <a:ext cx="4114318" cy="4411980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6"/>
            <a:ext cx="8567738" cy="922624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787218"/>
            <a:ext cx="416838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787218"/>
            <a:ext cx="4114318" cy="4019222"/>
          </a:xfrm>
        </p:spPr>
        <p:txBody>
          <a:bodyPr wrap="square">
            <a:normAutofit/>
          </a:bodyPr>
          <a:lstStyle>
            <a:lvl1pPr marL="269875" marR="0" indent="-269875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Arial"/>
              <a:buChar char="•"/>
              <a:tabLst/>
              <a:defRPr sz="1600"/>
            </a:lvl1pPr>
            <a:lvl2pPr marL="539750" marR="0" indent="-269875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Lucida Grande"/>
              <a:buChar char="-"/>
              <a:tabLst/>
              <a:defRPr sz="1400"/>
            </a:lvl2pPr>
            <a:lvl3pPr marL="715963" marR="0" indent="-1778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3366"/>
              </a:buClr>
              <a:buSzTx/>
              <a:buFont typeface="Arial"/>
              <a:buChar char="•"/>
              <a:tabLst/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1195150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Scenario in het kort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1195150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Toelichting</a:t>
            </a:r>
          </a:p>
        </p:txBody>
      </p:sp>
    </p:spTree>
    <p:extLst>
      <p:ext uri="{BB962C8B-B14F-4D97-AF65-F5344CB8AC3E}">
        <p14:creationId xmlns:p14="http://schemas.microsoft.com/office/powerpoint/2010/main" val="384458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6"/>
            <a:ext cx="8567738" cy="922624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787218"/>
            <a:ext cx="416838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787218"/>
            <a:ext cx="411431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1195150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marchés</a:t>
            </a:r>
            <a:endParaRPr lang="nl-BE" sz="17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1195150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Explications</a:t>
            </a:r>
            <a:endParaRPr lang="nl-BE" sz="17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6"/>
            <a:ext cx="8567738" cy="922624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787218"/>
            <a:ext cx="416838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787218"/>
            <a:ext cx="411431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1195150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marché</a:t>
            </a:r>
            <a:endParaRPr lang="nl-BE" sz="17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4008" y="1195150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Explications</a:t>
            </a:r>
            <a:endParaRPr lang="nl-BE" sz="1700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el en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6"/>
            <a:ext cx="8567738" cy="922624"/>
          </a:xfrm>
        </p:spPr>
        <p:txBody>
          <a:bodyPr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1787218"/>
            <a:ext cx="416838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745520" y="1787218"/>
            <a:ext cx="4114318" cy="4019222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400"/>
            </a:lvl2pPr>
            <a:lvl3pPr>
              <a:lnSpc>
                <a:spcPct val="90000"/>
              </a:lnSpc>
              <a:defRPr sz="12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2414" y="1195150"/>
            <a:ext cx="451490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27316" y="1195150"/>
            <a:ext cx="44166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Traduction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portefeuille ?</a:t>
            </a:r>
          </a:p>
        </p:txBody>
      </p:sp>
    </p:spTree>
    <p:extLst>
      <p:ext uri="{BB962C8B-B14F-4D97-AF65-F5344CB8AC3E}">
        <p14:creationId xmlns:p14="http://schemas.microsoft.com/office/powerpoint/2010/main" val="32554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, 2 kolommen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2100" y="348618"/>
            <a:ext cx="8567738" cy="909241"/>
          </a:xfrm>
        </p:spPr>
        <p:txBody>
          <a:bodyPr anchor="t"/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292101" y="2279899"/>
            <a:ext cx="4134933" cy="352654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661211" y="2279901"/>
            <a:ext cx="4198627" cy="35265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1394461"/>
            <a:ext cx="8567738" cy="77322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dirty="0" err="1" smtClean="0"/>
              <a:t>Subtitle</a:t>
            </a:r>
            <a:endParaRPr lang="nl-BE" noProof="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en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5388999"/>
            <a:ext cx="8567738" cy="566738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en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2100" y="5388999"/>
            <a:ext cx="8567738" cy="566738"/>
          </a:xfrm>
        </p:spPr>
        <p:txBody>
          <a:bodyPr anchor="t"/>
          <a:lstStyle>
            <a:lvl1pPr algn="ctr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nl-BE" noProof="0" smtClean="0"/>
              <a:t>Click to add text</a:t>
            </a:r>
            <a:endParaRPr lang="nl-BE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" y="1"/>
            <a:ext cx="9143999" cy="5281937"/>
          </a:xfrm>
        </p:spPr>
        <p:txBody>
          <a:bodyPr anchor="ctr"/>
          <a:lstStyle>
            <a:lvl1pPr marL="0" indent="0" algn="ctr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/>
            </a:r>
            <a:br>
              <a:rPr lang="nl-BE" noProof="0" smtClean="0"/>
            </a:br>
            <a:r>
              <a:rPr lang="nl-BE" noProof="0" smtClean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49802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el met tekst met KBCA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697172"/>
            <a:ext cx="3189112" cy="34490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2183767"/>
            <a:ext cx="2229556" cy="267652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7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  -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6788" y="466182"/>
            <a:ext cx="6441727" cy="11714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696230" y="1687087"/>
            <a:ext cx="8007705" cy="4304789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4"/>
            <a:endParaRPr lang="nl-BE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5" y="701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1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bbel met tekst met KBCAM logo_Blauw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_KBC_BULLE-CYAN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1697172"/>
            <a:ext cx="3189112" cy="34490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58445" y="2183767"/>
            <a:ext cx="2229556" cy="2676524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69875" indent="0">
              <a:buNone/>
              <a:defRPr sz="2000">
                <a:solidFill>
                  <a:schemeClr val="bg1"/>
                </a:solidFill>
              </a:defRPr>
            </a:lvl2pPr>
            <a:lvl3pPr marL="538163" indent="0">
              <a:buNone/>
              <a:defRPr sz="1800">
                <a:solidFill>
                  <a:schemeClr val="bg1"/>
                </a:solidFill>
              </a:defRPr>
            </a:lvl3pPr>
            <a:lvl4pPr marL="719137" indent="0">
              <a:buNone/>
              <a:defRPr sz="1600">
                <a:solidFill>
                  <a:schemeClr val="bg1"/>
                </a:solidFill>
              </a:defRPr>
            </a:lvl4pPr>
            <a:lvl5pPr marL="985838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49802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9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71111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ofie.de.pue\Desktop\New folder\PPT16-9_7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-60474" y="0"/>
            <a:ext cx="9252346" cy="68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3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544986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5" y="658354"/>
            <a:ext cx="3238423" cy="3502356"/>
          </a:xfrm>
          <a:prstGeom prst="rect">
            <a:avLst/>
          </a:prstGeom>
        </p:spPr>
      </p:pic>
      <p:pic>
        <p:nvPicPr>
          <p:cNvPr id="5" name="Picture 4" descr="agenda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947" y="1768665"/>
            <a:ext cx="2809393" cy="11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 staat v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ffset_22278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63529" cy="6932342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744" y="1535808"/>
            <a:ext cx="3238423" cy="3502356"/>
          </a:xfrm>
          <a:prstGeom prst="rect">
            <a:avLst/>
          </a:prstGeom>
        </p:spPr>
      </p:pic>
      <p:pic>
        <p:nvPicPr>
          <p:cNvPr id="2" name="Picture 1" descr="vragen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223" y="2660822"/>
            <a:ext cx="2259739" cy="13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 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15592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08" y="1284795"/>
            <a:ext cx="3189112" cy="3449026"/>
          </a:xfrm>
          <a:prstGeom prst="rect">
            <a:avLst/>
          </a:prstGeom>
        </p:spPr>
      </p:pic>
      <p:pic>
        <p:nvPicPr>
          <p:cNvPr id="2" name="Picture 1" descr="dank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759" y="2674912"/>
            <a:ext cx="1886228" cy="7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 was een fijn publ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641m716513fm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1" cy="6895171"/>
          </a:xfrm>
          <a:prstGeom prst="rect">
            <a:avLst/>
          </a:prstGeom>
        </p:spPr>
      </p:pic>
      <p:pic>
        <p:nvPicPr>
          <p:cNvPr id="4" name="Picture 3" descr="NEW__KBC_BULLE-CYAN_CMY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89" y="1499948"/>
            <a:ext cx="3189112" cy="3449026"/>
          </a:xfrm>
          <a:prstGeom prst="rect">
            <a:avLst/>
          </a:prstGeom>
        </p:spPr>
      </p:pic>
      <p:pic>
        <p:nvPicPr>
          <p:cNvPr id="2" name="Picture 1" descr="u was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736" y="2353236"/>
            <a:ext cx="2152663" cy="17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10192" y="145435"/>
            <a:ext cx="8397258" cy="1018903"/>
          </a:xfrm>
        </p:spPr>
        <p:txBody>
          <a:bodyPr wrap="square">
            <a:normAutofit/>
          </a:bodyPr>
          <a:lstStyle>
            <a:lvl1pPr algn="r"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44008" y="1124745"/>
            <a:ext cx="43924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Traduction dans le portefeuille?</a:t>
            </a:r>
            <a:endParaRPr lang="en-GB" sz="1700" b="1" dirty="0" err="1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1520" y="1124745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notre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1700" b="1" dirty="0" err="1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nl-BE" sz="17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1700" b="1" dirty="0" err="1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 bwMode="gray">
          <a:xfrm>
            <a:off x="251521" y="1658224"/>
            <a:ext cx="4032448" cy="4747106"/>
          </a:xfr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22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cherm met log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2537" y="1852074"/>
            <a:ext cx="6926071" cy="1470025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/>
          </a:p>
        </p:txBody>
      </p:sp>
      <p:pic>
        <p:nvPicPr>
          <p:cNvPr id="7" name="Picture 6" descr="LOGO_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204" y="6188764"/>
            <a:ext cx="597038" cy="52704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4535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</a:rPr>
              <a:t>Maatschappij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338" y="3413760"/>
            <a:ext cx="6923882" cy="1827876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 marL="26987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538163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719137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985838" indent="0">
              <a:buNone/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nl-BE" noProof="0" smtClean="0"/>
              <a:t>Naam van de spreker(s)</a:t>
            </a:r>
          </a:p>
        </p:txBody>
      </p:sp>
      <p:pic>
        <p:nvPicPr>
          <p:cNvPr id="8" name="Picture 8" descr="CBC_Q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04" y="6274127"/>
            <a:ext cx="456812" cy="3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8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subtitel en tekst -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7673" y="466747"/>
            <a:ext cx="6442901" cy="1000104"/>
          </a:xfrm>
        </p:spPr>
        <p:txBody>
          <a:bodyPr anchor="t"/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703232" y="2207190"/>
            <a:ext cx="7998824" cy="3860413"/>
          </a:xfrm>
        </p:spPr>
        <p:txBody>
          <a:bodyPr/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703798" y="1485901"/>
            <a:ext cx="6436777" cy="68178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nl-BE" noProof="0" smtClean="0"/>
              <a:t>Subtitle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Maatschappij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image" Target="../media/image1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02583" y="453827"/>
            <a:ext cx="6437993" cy="90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smtClean="0"/>
              <a:t>Click to add title</a:t>
            </a:r>
            <a:endParaRPr lang="nl-BE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2253" y="1605542"/>
            <a:ext cx="8036265" cy="4247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smtClean="0"/>
              <a:t>Click to add text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3"/>
            <a:endParaRPr lang="nl-BE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48898" y="6411061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AEEF"/>
                </a:solidFill>
                <a:latin typeface="Verdana"/>
                <a:cs typeface="Verdana"/>
              </a:defRPr>
            </a:lvl1pPr>
          </a:lstStyle>
          <a:p>
            <a:r>
              <a:rPr lang="en-US" dirty="0" err="1" smtClean="0"/>
              <a:t>Maatschappij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3079" y="6394848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BE7BFF24-2C35-3444-B615-6A3C0CF587B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12" descr="KBC2"/>
          <p:cNvPicPr>
            <a:picLocks noChangeAspect="1" noChangeArrowheads="1"/>
          </p:cNvPicPr>
          <p:nvPr userDrawn="1"/>
        </p:nvPicPr>
        <p:blipFill rotWithShape="1">
          <a:blip r:embed="rId6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" t="1418" r="86490" b="86678"/>
          <a:stretch/>
        </p:blipFill>
        <p:spPr bwMode="auto">
          <a:xfrm>
            <a:off x="8182738" y="6132982"/>
            <a:ext cx="678678" cy="536378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80" y="6189693"/>
            <a:ext cx="512498" cy="3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692" r:id="rId56"/>
    <p:sldLayoutId id="2147483693" r:id="rId57"/>
    <p:sldLayoutId id="2147483697" r:id="rId58"/>
    <p:sldLayoutId id="2147483699" r:id="rId59"/>
    <p:sldLayoutId id="2147483700" r:id="rId60"/>
    <p:sldLayoutId id="2147483704" r:id="rId61"/>
    <p:sldLayoutId id="2147483706" r:id="rId62"/>
    <p:sldLayoutId id="2147483707" r:id="rId6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88000" y="344691"/>
            <a:ext cx="8568000" cy="90804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title</a:t>
            </a:r>
            <a:endParaRPr lang="nl-BE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2100" y="1371600"/>
            <a:ext cx="8563900" cy="442257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nl-BE" noProof="0" dirty="0" smtClean="0"/>
              <a:t>Click </a:t>
            </a:r>
            <a:r>
              <a:rPr lang="nl-BE" noProof="0" dirty="0" err="1" smtClean="0"/>
              <a:t>to</a:t>
            </a:r>
            <a:r>
              <a:rPr lang="nl-BE" noProof="0" dirty="0" smtClean="0"/>
              <a:t> </a:t>
            </a:r>
            <a:r>
              <a:rPr lang="nl-BE" noProof="0" dirty="0" err="1" smtClean="0"/>
              <a:t>add</a:t>
            </a:r>
            <a:r>
              <a:rPr lang="nl-BE" noProof="0" dirty="0" smtClean="0"/>
              <a:t> </a:t>
            </a:r>
            <a:r>
              <a:rPr lang="nl-BE" noProof="0" dirty="0" err="1" smtClean="0"/>
              <a:t>text</a:t>
            </a:r>
            <a:endParaRPr lang="nl-BE" noProof="0" dirty="0" smtClean="0"/>
          </a:p>
          <a:p>
            <a:pPr lvl="1"/>
            <a:r>
              <a:rPr lang="nl-BE" noProof="0" dirty="0" smtClean="0"/>
              <a:t>Second level</a:t>
            </a:r>
          </a:p>
          <a:p>
            <a:pPr lvl="2"/>
            <a:r>
              <a:rPr lang="nl-BE" noProof="0" dirty="0" err="1" smtClean="0"/>
              <a:t>Third</a:t>
            </a:r>
            <a:r>
              <a:rPr lang="nl-BE" noProof="0" dirty="0" smtClean="0"/>
              <a:t> level</a:t>
            </a:r>
          </a:p>
          <a:p>
            <a:pPr lvl="3"/>
            <a:r>
              <a:rPr lang="nl-BE" noProof="0" dirty="0" err="1" smtClean="0"/>
              <a:t>Fourth</a:t>
            </a:r>
            <a:r>
              <a:rPr lang="nl-BE" noProof="0" dirty="0" smtClean="0"/>
              <a:t> level</a:t>
            </a:r>
          </a:p>
          <a:p>
            <a:pPr lvl="3"/>
            <a:endParaRPr lang="nl-BE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51019"/>
            <a:ext cx="499157" cy="22322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003366"/>
                </a:solidFill>
                <a:latin typeface="Verdana"/>
                <a:cs typeface="Verdana"/>
              </a:defRPr>
            </a:lvl1pPr>
          </a:lstStyle>
          <a:p>
            <a:fld id="{DDCE898E-BD50-4F59-812C-C05CB0EB5BC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80" y="5921582"/>
            <a:ext cx="504000" cy="7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0" kern="1200" baseline="0">
          <a:solidFill>
            <a:srgbClr val="00AEEF"/>
          </a:solidFill>
          <a:latin typeface="Verdana"/>
          <a:ea typeface="+mj-ea"/>
          <a:cs typeface="Verdana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800" kern="1200" baseline="0">
          <a:solidFill>
            <a:srgbClr val="003366"/>
          </a:solidFill>
          <a:latin typeface="Verdana"/>
          <a:ea typeface="+mn-ea"/>
          <a:cs typeface="Verdana"/>
        </a:defRPr>
      </a:lvl1pPr>
      <a:lvl2pPr marL="539750" indent="-269875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Lucida Grande"/>
        <a:buChar char="-"/>
        <a:tabLst/>
        <a:defRPr sz="1600" kern="1200" baseline="0">
          <a:solidFill>
            <a:srgbClr val="003366"/>
          </a:solidFill>
          <a:latin typeface="Verdana"/>
          <a:ea typeface="+mn-ea"/>
          <a:cs typeface="Verdana"/>
        </a:defRPr>
      </a:lvl2pPr>
      <a:lvl3pPr marL="715963" indent="-1778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•"/>
        <a:defRPr sz="1400" kern="1200">
          <a:solidFill>
            <a:srgbClr val="003366"/>
          </a:solidFill>
          <a:latin typeface="Verdana"/>
          <a:ea typeface="+mn-ea"/>
          <a:cs typeface="Verdana"/>
        </a:defRPr>
      </a:lvl3pPr>
      <a:lvl4pPr marL="892175" indent="-173038" algn="l" defTabSz="457200" rtl="0" eaLnBrk="1" latinLnBrk="0" hangingPunct="1">
        <a:spcBef>
          <a:spcPts val="300"/>
        </a:spcBef>
        <a:spcAft>
          <a:spcPts val="300"/>
        </a:spcAft>
        <a:buClr>
          <a:srgbClr val="003366"/>
        </a:buClr>
        <a:buFont typeface="Arial"/>
        <a:buChar char="–"/>
        <a:defRPr sz="12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7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file:///\\GLOW001.AD.SYS\0005_data\diensten\Bvh_h000\Dip_07np\Amb_h069\Aax_b057\1_Data\Interne_Werking\Process\Data%20Presentaties\Data%20files%20Presentations\Graphs\Global%20growth%20-%20Nov%202014.xlsx!weoreptc!%5bGlobal%20growth%20-%20Nov%202014.xlsx%5dweoreptc%20Chart%202" TargetMode="Externa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be/url?sa=i&amp;rct=j&amp;q=investment+clock&amp;source=images&amp;cd=&amp;cad=rja&amp;docid=W87VrVoB4hg3eM&amp;tbnid=kxek7p6jfejVsM:&amp;ved=0CAUQjRw&amp;url=http://www.boursecommunications.com.au/clock/&amp;ei=_j3tUdLSN4jZPb2qgOgG&amp;bvm=bv.49478099,d.ZWU&amp;psig=AFQjCNEE5SxyogC1I87liOzD2TCa6u6vcA&amp;ust=1374588721512344" TargetMode="External"/><Relationship Id="rId5" Type="http://schemas.openxmlformats.org/officeDocument/2006/relationships/image" Target="../media/image29.emf"/><Relationship Id="rId4" Type="http://schemas.openxmlformats.org/officeDocument/2006/relationships/oleObject" Target="file:///\\GLOW001.AD.SYS\0005_data\diensten\Bvh_h000\Dip_07np\Amb_h069\Aax_b057\1_Data\Interne_Werking\Process\Data%20Presentaties\Data%20files%20Presentations\Graphs\PMI%20Mfg%20&amp;%20Global%20Equity%2007%202013.xlsx!Sheet1!%5bPMI%20Mfg%20&amp;%20Global%20Equity%2007%202013.xlsx%5dSheet1%20Chart%20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google.be/url?sa=i&amp;rct=j&amp;q=investment+clock&amp;source=images&amp;cd=&amp;cad=rja&amp;docid=W87VrVoB4hg3eM&amp;tbnid=kxek7p6jfejVsM:&amp;ved=0CAUQjRw&amp;url=http://www.boursecommunications.com.au/clock/&amp;ei=_j3tUdLSN4jZPb2qgOgG&amp;bvm=bv.49478099,d.ZWU&amp;psig=AFQjCNEE5SxyogC1I87liOzD2TCa6u6vcA&amp;ust=1374588721512344" TargetMode="External"/><Relationship Id="rId5" Type="http://schemas.openxmlformats.org/officeDocument/2006/relationships/image" Target="../media/image31.emf"/><Relationship Id="rId4" Type="http://schemas.openxmlformats.org/officeDocument/2006/relationships/oleObject" Target="file:///\\GLOW001.AD.SYS\0005_data\diensten\Bvh_h000\Dip_07np\Amb_h069\Aax_b057\1_Data\Interne_Werking\Staff\DT\Earnings%20US%20&amp;%20EMU.xlsm!Sheet1!%5bEarnings%20US%20&amp;%20EMU.xlsm%5dSheet1%20Chart%201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GLOW001.AD.SYS\0005_data\diensten\Bvh_h000\Dip_07np\Amb_h069\Aax_b057\1_Data\Interne_Werking\Staff\DT\Earnings%20US%20&amp;%20EMU.xlsm!Sheet1!%5bEarnings%20US%20&amp;%20EMU.xlsm%5dSheet1%20Chart%2012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google.be/url?sa=i&amp;rct=j&amp;q=valuation&amp;source=images&amp;cd=&amp;cad=rja&amp;docid=W1qhAqLECkhT1M&amp;tbnid=liPunBsnxnWk7M:&amp;ved=0CAUQjRw&amp;url=http://ipassetgroup.com/&amp;ei=VT7tUeKXG4LLPcyQgagD&amp;bvm=bv.49478099,d.ZWU&amp;psig=AFQjCNF3VI1q48axII_uYJZ4e14kMqeEGQ&amp;ust=1374588843619372" TargetMode="External"/><Relationship Id="rId5" Type="http://schemas.openxmlformats.org/officeDocument/2006/relationships/image" Target="../media/image35.emf"/><Relationship Id="rId4" Type="http://schemas.openxmlformats.org/officeDocument/2006/relationships/oleObject" Target="file:///\\GLOW001.AD.SYS\0005_data\diensten\Bvh_h000\Dip_07np\Amb_h069\Aax_b057\1_Data\Interne_Werking\Staff\DT\Why%20holding%20bonds.xlsx!Speed%20Limits!%5bWhy%20holding%20bonds.xlsx%5dSpeed%20Limits%20Chart%201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gif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Perspectives </a:t>
            </a:r>
            <a:r>
              <a:rPr lang="en-US" dirty="0" err="1"/>
              <a:t>conjoncturelles</a:t>
            </a:r>
            <a:r>
              <a:rPr lang="en-US" dirty="0"/>
              <a:t>  2015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Sec,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nuageux</a:t>
            </a:r>
            <a:r>
              <a:rPr lang="en-US" sz="2400" dirty="0"/>
              <a:t> </a:t>
            </a:r>
            <a:endParaRPr lang="fr-BE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03338" y="4337428"/>
            <a:ext cx="6923882" cy="1827876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04 </a:t>
            </a:r>
            <a:r>
              <a:rPr lang="nl-BE" dirty="0" err="1" smtClean="0"/>
              <a:t>décembre</a:t>
            </a:r>
            <a:r>
              <a:rPr lang="nl-BE" dirty="0" smtClean="0"/>
              <a:t> 2014</a:t>
            </a:r>
            <a:endParaRPr lang="nl-BE" dirty="0"/>
          </a:p>
          <a:p>
            <a:pPr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/>
              <a:t>Koen De Leus </a:t>
            </a:r>
            <a:r>
              <a:rPr lang="nl-BE" dirty="0" smtClean="0"/>
              <a:t>– Senior Economist KBC Groupe</a:t>
            </a:r>
          </a:p>
          <a:p>
            <a:pPr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Bernard Keppenne – Chief Economist CBC </a:t>
            </a:r>
            <a:r>
              <a:rPr lang="nl-BE" dirty="0" err="1" smtClean="0"/>
              <a:t>Banque</a:t>
            </a:r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8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392488" cy="4392613"/>
          </a:xfrm>
        </p:spPr>
        <p:txBody>
          <a:bodyPr/>
          <a:lstStyle/>
          <a:p>
            <a:pPr algn="just"/>
            <a:r>
              <a:rPr lang="fr-BE" sz="1600" b="1" dirty="0"/>
              <a:t>Facteurs externes: </a:t>
            </a:r>
            <a:endParaRPr lang="en-GB" sz="1600" b="1" dirty="0"/>
          </a:p>
          <a:p>
            <a:pPr lvl="1" algn="just"/>
            <a:r>
              <a:rPr lang="en-GB" sz="1400" dirty="0" err="1"/>
              <a:t>Baisse</a:t>
            </a:r>
            <a:r>
              <a:rPr lang="en-GB" sz="1400" dirty="0"/>
              <a:t> du  prix du </a:t>
            </a:r>
            <a:r>
              <a:rPr lang="en-GB" sz="1400" dirty="0" err="1"/>
              <a:t>pétrole</a:t>
            </a:r>
            <a:endParaRPr lang="en-GB" sz="1400" dirty="0"/>
          </a:p>
          <a:p>
            <a:pPr lvl="1" algn="just"/>
            <a:r>
              <a:rPr lang="fr-BE" sz="1400" dirty="0"/>
              <a:t>Baisse du  niveau de l’euro </a:t>
            </a:r>
          </a:p>
          <a:p>
            <a:pPr marL="269875" lvl="1" indent="0" algn="just">
              <a:buNone/>
            </a:pPr>
            <a:endParaRPr lang="fr-BE" sz="1400" dirty="0"/>
          </a:p>
          <a:p>
            <a:pPr algn="just"/>
            <a:r>
              <a:rPr lang="fr-BE" sz="1600" b="1" dirty="0"/>
              <a:t>Facteurs internes :</a:t>
            </a:r>
          </a:p>
          <a:p>
            <a:pPr lvl="1" algn="just"/>
            <a:r>
              <a:rPr lang="fr-BE" sz="1400" dirty="0"/>
              <a:t>Moindre austérité budgétaire (mais avec des </a:t>
            </a:r>
            <a:r>
              <a:rPr lang="fr-BE" sz="1400" dirty="0" smtClean="0"/>
              <a:t>différences </a:t>
            </a:r>
            <a:r>
              <a:rPr lang="fr-BE" sz="1400" dirty="0"/>
              <a:t>selon les pays) ; </a:t>
            </a:r>
          </a:p>
          <a:p>
            <a:pPr lvl="1" algn="just"/>
            <a:r>
              <a:rPr lang="fr-BE" sz="1400" dirty="0" smtClean="0"/>
              <a:t>La capacité du crédit bancaire se débloque (cf. </a:t>
            </a:r>
            <a:r>
              <a:rPr lang="fr-BE" sz="1400" dirty="0"/>
              <a:t>AQR, </a:t>
            </a:r>
            <a:r>
              <a:rPr lang="fr-BE" sz="1400" dirty="0" smtClean="0"/>
              <a:t>stress tests,…) et la situation du capital des banques s’est considérablement améliorée ; </a:t>
            </a:r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285586"/>
              </p:ext>
            </p:extLst>
          </p:nvPr>
        </p:nvGraphicFramePr>
        <p:xfrm>
          <a:off x="4800243" y="1340768"/>
          <a:ext cx="4331145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751627"/>
              </p:ext>
            </p:extLst>
          </p:nvPr>
        </p:nvGraphicFramePr>
        <p:xfrm>
          <a:off x="4921995" y="3529721"/>
          <a:ext cx="3970485" cy="298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631799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fr-BE" sz="1000" dirty="0" smtClean="0">
                <a:solidFill>
                  <a:srgbClr val="003366"/>
                </a:solidFill>
                <a:cs typeface="Arial"/>
              </a:rPr>
              <a:t>Source : BCE</a:t>
            </a:r>
          </a:p>
          <a:p>
            <a:r>
              <a:rPr lang="fr-BE" sz="1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fr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lang="en-GB" sz="1000" dirty="0" err="1" smtClean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22037" y="466449"/>
            <a:ext cx="6427077" cy="934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i="1" dirty="0" smtClean="0">
                <a:latin typeface="+mn-lt"/>
              </a:rPr>
              <a:t/>
            </a:r>
            <a:br>
              <a:rPr lang="nl-BE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Pourquoi</a:t>
            </a:r>
            <a:r>
              <a:rPr lang="nl-BE" sz="2400" i="1" dirty="0" smtClean="0">
                <a:latin typeface="+mn-lt"/>
              </a:rPr>
              <a:t> pas </a:t>
            </a:r>
            <a:r>
              <a:rPr lang="nl-BE" sz="2400" i="1" dirty="0" err="1" smtClean="0">
                <a:latin typeface="+mn-lt"/>
              </a:rPr>
              <a:t>une</a:t>
            </a:r>
            <a:r>
              <a:rPr lang="nl-BE" sz="2400" i="1" dirty="0" smtClean="0">
                <a:latin typeface="+mn-lt"/>
              </a:rPr>
              <a:t> nouvelle </a:t>
            </a:r>
            <a:r>
              <a:rPr lang="nl-BE" sz="2400" i="1" dirty="0" err="1" smtClean="0">
                <a:latin typeface="+mn-lt"/>
              </a:rPr>
              <a:t>récession</a:t>
            </a:r>
            <a:r>
              <a:rPr lang="nl-BE" sz="2400" i="1" dirty="0" smtClean="0">
                <a:latin typeface="+mn-lt"/>
              </a:rPr>
              <a:t> ? 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9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24167607"/>
              </p:ext>
            </p:extLst>
          </p:nvPr>
        </p:nvGraphicFramePr>
        <p:xfrm>
          <a:off x="4644008" y="2147053"/>
          <a:ext cx="4248472" cy="377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32040" y="162880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tx2"/>
                </a:solidFill>
              </a:rPr>
              <a:t>Eurozone – </a:t>
            </a:r>
            <a:r>
              <a:rPr lang="nl-BE" sz="1400" b="1" dirty="0" err="1" smtClean="0">
                <a:solidFill>
                  <a:schemeClr val="tx2"/>
                </a:solidFill>
              </a:rPr>
              <a:t>PIB</a:t>
            </a:r>
            <a:r>
              <a:rPr lang="nl-BE" sz="1400" b="1" dirty="0" smtClean="0">
                <a:solidFill>
                  <a:schemeClr val="tx2"/>
                </a:solidFill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</a:rPr>
              <a:t>réel</a:t>
            </a:r>
            <a:r>
              <a:rPr lang="nl-BE" sz="1400" b="1" dirty="0" smtClean="0">
                <a:solidFill>
                  <a:schemeClr val="tx2"/>
                </a:solidFill>
              </a:rPr>
              <a:t> et </a:t>
            </a:r>
            <a:r>
              <a:rPr lang="nl-BE" sz="1400" b="1" dirty="0" err="1" smtClean="0">
                <a:solidFill>
                  <a:schemeClr val="tx2"/>
                </a:solidFill>
              </a:rPr>
              <a:t>investissements</a:t>
            </a:r>
            <a:r>
              <a:rPr lang="nl-BE" sz="1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nl-BE" sz="1200" dirty="0" smtClean="0">
                <a:solidFill>
                  <a:schemeClr val="tx2"/>
                </a:solidFill>
              </a:rPr>
              <a:t>(2008=100) 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032448" cy="4392613"/>
          </a:xfrm>
        </p:spPr>
        <p:txBody>
          <a:bodyPr/>
          <a:lstStyle/>
          <a:p>
            <a:pPr algn="just"/>
            <a:r>
              <a:rPr lang="fr-BE" sz="1600" b="1" dirty="0"/>
              <a:t>Facteurs externes: </a:t>
            </a:r>
            <a:endParaRPr lang="en-GB" sz="1600" b="1" dirty="0"/>
          </a:p>
          <a:p>
            <a:pPr lvl="1" algn="just"/>
            <a:r>
              <a:rPr lang="en-GB" sz="1400" dirty="0" err="1"/>
              <a:t>Baisse</a:t>
            </a:r>
            <a:r>
              <a:rPr lang="en-GB" sz="1400" dirty="0"/>
              <a:t> du  prix du </a:t>
            </a:r>
            <a:r>
              <a:rPr lang="en-GB" sz="1400" dirty="0" err="1"/>
              <a:t>pétrole</a:t>
            </a:r>
            <a:endParaRPr lang="en-GB" sz="1400" dirty="0"/>
          </a:p>
          <a:p>
            <a:pPr lvl="1" algn="just"/>
            <a:r>
              <a:rPr lang="fr-BE" sz="1400" dirty="0"/>
              <a:t>Baisse du  niveau de l’euro </a:t>
            </a:r>
          </a:p>
          <a:p>
            <a:pPr marL="269875" lvl="1" indent="0" algn="just">
              <a:buNone/>
            </a:pPr>
            <a:endParaRPr lang="fr-BE" sz="1400" dirty="0"/>
          </a:p>
          <a:p>
            <a:pPr algn="just"/>
            <a:r>
              <a:rPr lang="fr-BE" sz="1600" b="1" dirty="0"/>
              <a:t>Facteurs internes :</a:t>
            </a:r>
          </a:p>
          <a:p>
            <a:pPr lvl="1"/>
            <a:r>
              <a:rPr lang="fr-BE" sz="1400" dirty="0"/>
              <a:t>Moindre austérité budgétaire (mais avec des </a:t>
            </a:r>
            <a:r>
              <a:rPr lang="fr-BE" sz="1400" dirty="0" smtClean="0"/>
              <a:t>différences </a:t>
            </a:r>
            <a:r>
              <a:rPr lang="fr-BE" sz="1400" dirty="0"/>
              <a:t>selon les pays</a:t>
            </a:r>
            <a:r>
              <a:rPr lang="fr-BE" sz="1400" dirty="0" smtClean="0"/>
              <a:t>); </a:t>
            </a:r>
            <a:endParaRPr lang="fr-BE" sz="1400" dirty="0"/>
          </a:p>
          <a:p>
            <a:pPr lvl="1"/>
            <a:r>
              <a:rPr lang="fr-BE" sz="1400" dirty="0"/>
              <a:t>La capacité du crédit bancaire se débloque (cf. AQR, stress </a:t>
            </a:r>
            <a:r>
              <a:rPr lang="fr-BE" sz="1400" dirty="0" smtClean="0"/>
              <a:t>tests,…) </a:t>
            </a:r>
            <a:r>
              <a:rPr lang="fr-BE" sz="1400" dirty="0"/>
              <a:t>et la situation du capital des banques s’est considérablement </a:t>
            </a:r>
            <a:r>
              <a:rPr lang="fr-BE" sz="1400" dirty="0" smtClean="0"/>
              <a:t>améliorée; </a:t>
            </a:r>
            <a:endParaRPr lang="fr-BE" sz="1400" dirty="0"/>
          </a:p>
          <a:p>
            <a:pPr lvl="1"/>
            <a:r>
              <a:rPr lang="fr-BE" sz="1400" dirty="0" smtClean="0"/>
              <a:t>Enfin, une reprise des investissements ?</a:t>
            </a:r>
          </a:p>
          <a:p>
            <a:pPr lvl="1"/>
            <a:r>
              <a:rPr lang="fr-BE" sz="1400" dirty="0" smtClean="0"/>
              <a:t>La politique monétaire très accommodante de la BCE pour éviter la menace de déflation </a:t>
            </a:r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2037" y="466449"/>
            <a:ext cx="6427077" cy="934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i="1" dirty="0" smtClean="0">
                <a:latin typeface="+mn-lt"/>
              </a:rPr>
              <a:t/>
            </a:r>
            <a:br>
              <a:rPr lang="nl-BE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Pourquoi</a:t>
            </a:r>
            <a:r>
              <a:rPr lang="nl-BE" sz="2400" i="1" dirty="0" smtClean="0">
                <a:latin typeface="+mn-lt"/>
              </a:rPr>
              <a:t> pas </a:t>
            </a:r>
            <a:r>
              <a:rPr lang="nl-BE" sz="2400" i="1" dirty="0" err="1" smtClean="0">
                <a:latin typeface="+mn-lt"/>
              </a:rPr>
              <a:t>une</a:t>
            </a:r>
            <a:r>
              <a:rPr lang="nl-BE" sz="2400" i="1" dirty="0" smtClean="0">
                <a:latin typeface="+mn-lt"/>
              </a:rPr>
              <a:t> nouvelle </a:t>
            </a:r>
            <a:r>
              <a:rPr lang="nl-BE" sz="2400" i="1" dirty="0" err="1" smtClean="0">
                <a:latin typeface="+mn-lt"/>
              </a:rPr>
              <a:t>récession</a:t>
            </a:r>
            <a:r>
              <a:rPr lang="nl-BE" sz="2400" i="1" dirty="0" smtClean="0">
                <a:latin typeface="+mn-lt"/>
              </a:rPr>
              <a:t> ? 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3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2429"/>
              </p:ext>
            </p:extLst>
          </p:nvPr>
        </p:nvGraphicFramePr>
        <p:xfrm>
          <a:off x="215135" y="3295079"/>
          <a:ext cx="4104455" cy="301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5154307"/>
              </p:ext>
            </p:extLst>
          </p:nvPr>
        </p:nvGraphicFramePr>
        <p:xfrm>
          <a:off x="4644008" y="3501008"/>
          <a:ext cx="427956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7955639"/>
              </p:ext>
            </p:extLst>
          </p:nvPr>
        </p:nvGraphicFramePr>
        <p:xfrm>
          <a:off x="323529" y="1052736"/>
          <a:ext cx="39604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499992" y="1844824"/>
            <a:ext cx="4064000" cy="43926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BE" sz="2400" dirty="0" smtClean="0"/>
          </a:p>
          <a:p>
            <a:pPr eaLnBrk="1" hangingPunct="1">
              <a:buFont typeface="Zapf Dingbats" pitchFamily="48" charset="2"/>
              <a:buNone/>
            </a:pPr>
            <a:endParaRPr lang="nl-NL" sz="2400" dirty="0" smtClean="0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1115616" y="3645024"/>
            <a:ext cx="37444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</a:rPr>
              <a:t>Variation</a:t>
            </a:r>
            <a:r>
              <a:rPr lang="nl-BE" sz="1400" b="1" dirty="0" smtClean="0">
                <a:solidFill>
                  <a:schemeClr val="tx2"/>
                </a:solidFill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</a:rPr>
              <a:t>annuelle</a:t>
            </a:r>
            <a:r>
              <a:rPr lang="nl-BE" sz="1400" b="1" dirty="0" smtClean="0">
                <a:solidFill>
                  <a:schemeClr val="tx2"/>
                </a:solidFill>
              </a:rPr>
              <a:t> des prix du </a:t>
            </a:r>
            <a:r>
              <a:rPr lang="nl-BE" sz="1400" b="1" dirty="0" err="1" smtClean="0">
                <a:solidFill>
                  <a:schemeClr val="tx2"/>
                </a:solidFill>
              </a:rPr>
              <a:t>pétrole</a:t>
            </a:r>
            <a:r>
              <a:rPr lang="nl-BE" sz="1400" b="1" dirty="0" smtClean="0">
                <a:solidFill>
                  <a:schemeClr val="tx2"/>
                </a:solidFill>
              </a:rPr>
              <a:t> en  EUR                                                    </a:t>
            </a:r>
            <a:r>
              <a:rPr lang="nl-BE" sz="1200" dirty="0" smtClean="0">
                <a:solidFill>
                  <a:schemeClr val="tx2"/>
                </a:solidFill>
              </a:rPr>
              <a:t>(en %)                                                </a:t>
            </a:r>
            <a:endParaRPr lang="nl-NL" sz="1200" dirty="0">
              <a:solidFill>
                <a:schemeClr val="tx2"/>
              </a:solidFill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82263"/>
              </p:ext>
            </p:extLst>
          </p:nvPr>
        </p:nvGraphicFramePr>
        <p:xfrm>
          <a:off x="4499992" y="1268760"/>
          <a:ext cx="4073578" cy="28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543041" y="2828222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BE" sz="1200" dirty="0" smtClean="0">
                <a:solidFill>
                  <a:srgbClr val="002060"/>
                </a:solidFill>
              </a:rPr>
              <a:t>US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2037" y="466449"/>
            <a:ext cx="6427077" cy="934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BE" sz="3200" b="1" dirty="0" err="1">
                <a:latin typeface="+mn-lt"/>
                <a:cs typeface="Calibri" panose="020F0502020204030204" pitchFamily="34" charset="0"/>
              </a:rPr>
              <a:t>Politique</a:t>
            </a:r>
            <a:r>
              <a:rPr lang="nl-BE" sz="32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nl-BE" sz="3200" b="1" dirty="0" err="1">
                <a:latin typeface="+mn-lt"/>
                <a:cs typeface="Calibri" panose="020F0502020204030204" pitchFamily="34" charset="0"/>
              </a:rPr>
              <a:t>monétaire</a:t>
            </a:r>
            <a:r>
              <a:rPr lang="nl-BE" sz="3200" b="1" dirty="0">
                <a:latin typeface="+mn-lt"/>
                <a:cs typeface="Calibri" panose="020F0502020204030204" pitchFamily="34" charset="0"/>
              </a:rPr>
              <a:t> - </a:t>
            </a:r>
            <a:r>
              <a:rPr lang="nl-BE" sz="2400" b="1" dirty="0">
                <a:cs typeface="Calibri" panose="020F0502020204030204" pitchFamily="34" charset="0"/>
              </a:rPr>
              <a:t>Eurozone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i="1" dirty="0" err="1">
                <a:latin typeface="+mn-lt"/>
              </a:rPr>
              <a:t>Augmentation</a:t>
            </a:r>
            <a:r>
              <a:rPr lang="nl-BE" sz="2400" i="1" dirty="0">
                <a:latin typeface="+mn-lt"/>
              </a:rPr>
              <a:t> du </a:t>
            </a:r>
            <a:r>
              <a:rPr lang="nl-BE" sz="2400" i="1" dirty="0" err="1">
                <a:latin typeface="+mn-lt"/>
              </a:rPr>
              <a:t>risque</a:t>
            </a:r>
            <a:r>
              <a:rPr lang="nl-BE" sz="2400" i="1" dirty="0">
                <a:latin typeface="+mn-lt"/>
              </a:rPr>
              <a:t> de </a:t>
            </a:r>
            <a:r>
              <a:rPr lang="nl-BE" sz="2400" i="1" dirty="0" err="1">
                <a:latin typeface="+mn-lt"/>
              </a:rPr>
              <a:t>déflation</a:t>
            </a:r>
            <a:r>
              <a:rPr lang="nl-BE" sz="2400" i="1" dirty="0">
                <a:latin typeface="+mn-lt"/>
              </a:rPr>
              <a:t> ?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4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smtClean="0">
                <a:latin typeface="+mj-lt"/>
                <a:cs typeface="Calibri" panose="020F0502020204030204" pitchFamily="34" charset="0"/>
              </a:rPr>
              <a:t>Eurozone</a:t>
            </a:r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2400" i="1" dirty="0" err="1" smtClean="0">
                <a:latin typeface="+mj-lt"/>
              </a:rPr>
              <a:t>L’exorcisme</a:t>
            </a:r>
            <a:r>
              <a:rPr lang="nl-BE" sz="2400" i="1" dirty="0" smtClean="0">
                <a:latin typeface="+mj-lt"/>
              </a:rPr>
              <a:t> de la BCE …</a:t>
            </a:r>
            <a:endParaRPr lang="en-GB" sz="2400" i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539552" y="1500756"/>
            <a:ext cx="3883563" cy="3224388"/>
          </a:xfrm>
        </p:spPr>
        <p:txBody>
          <a:bodyPr/>
          <a:lstStyle/>
          <a:p>
            <a:pPr algn="just"/>
            <a:endParaRPr lang="en-GB" sz="1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GB" sz="1400" b="1" dirty="0" err="1" smtClean="0">
                <a:solidFill>
                  <a:schemeClr val="tx2"/>
                </a:solidFill>
              </a:rPr>
              <a:t>Vaste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assouplissement</a:t>
            </a: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err="1" smtClean="0">
                <a:solidFill>
                  <a:schemeClr val="tx2"/>
                </a:solidFill>
              </a:rPr>
              <a:t>monétaire</a:t>
            </a:r>
            <a:r>
              <a:rPr lang="en-GB" sz="1400" b="1" dirty="0" smtClean="0">
                <a:solidFill>
                  <a:schemeClr val="tx2"/>
                </a:solidFill>
              </a:rPr>
              <a:t> par la BCE </a:t>
            </a:r>
            <a:r>
              <a:rPr lang="en-GB" sz="1400" b="1" dirty="0" smtClean="0"/>
              <a:t>…</a:t>
            </a:r>
          </a:p>
          <a:p>
            <a:pPr lvl="1" algn="just"/>
            <a:r>
              <a:rPr lang="en-GB" sz="1200" dirty="0" err="1" smtClean="0"/>
              <a:t>Taux</a:t>
            </a:r>
            <a:r>
              <a:rPr lang="en-GB" sz="1200" dirty="0" smtClean="0"/>
              <a:t> </a:t>
            </a:r>
            <a:r>
              <a:rPr lang="en-GB" sz="1200" dirty="0" err="1" smtClean="0"/>
              <a:t>directeur</a:t>
            </a:r>
            <a:r>
              <a:rPr lang="en-GB" sz="1200" dirty="0" smtClean="0"/>
              <a:t> : 0,05% (</a:t>
            </a:r>
            <a:r>
              <a:rPr lang="en-GB" sz="1200" dirty="0" err="1" smtClean="0"/>
              <a:t>septembre</a:t>
            </a:r>
            <a:r>
              <a:rPr lang="en-GB" sz="1200" dirty="0" smtClean="0"/>
              <a:t>)</a:t>
            </a:r>
          </a:p>
          <a:p>
            <a:pPr lvl="1" algn="just"/>
            <a:r>
              <a:rPr lang="en-GB" sz="1200" dirty="0" err="1" smtClean="0"/>
              <a:t>Mesures</a:t>
            </a:r>
            <a:r>
              <a:rPr lang="en-GB" sz="1200" dirty="0" smtClean="0"/>
              <a:t> “non </a:t>
            </a:r>
            <a:r>
              <a:rPr lang="en-GB" sz="1200" dirty="0" err="1" smtClean="0"/>
              <a:t>conventionnelles</a:t>
            </a:r>
            <a:r>
              <a:rPr lang="en-GB" sz="1200" dirty="0" smtClean="0"/>
              <a:t>” (ex.: </a:t>
            </a:r>
            <a:r>
              <a:rPr lang="en-GB" sz="1200" dirty="0" err="1" smtClean="0"/>
              <a:t>taux</a:t>
            </a:r>
            <a:r>
              <a:rPr lang="en-GB" sz="1200" dirty="0" smtClean="0"/>
              <a:t> de </a:t>
            </a:r>
            <a:r>
              <a:rPr lang="en-GB" sz="1200" dirty="0" err="1" smtClean="0"/>
              <a:t>dépôt</a:t>
            </a:r>
            <a:r>
              <a:rPr lang="en-GB" sz="1200" dirty="0" smtClean="0"/>
              <a:t> </a:t>
            </a:r>
            <a:r>
              <a:rPr lang="en-GB" sz="1200" dirty="0" err="1" smtClean="0"/>
              <a:t>négatif</a:t>
            </a:r>
            <a:r>
              <a:rPr lang="en-GB" sz="1200" dirty="0" smtClean="0"/>
              <a:t>,  TLTRO,  </a:t>
            </a:r>
            <a:r>
              <a:rPr lang="en-GB" sz="1200" dirty="0" err="1" smtClean="0"/>
              <a:t>achats</a:t>
            </a:r>
            <a:r>
              <a:rPr lang="en-GB" sz="1200" dirty="0" smtClean="0"/>
              <a:t> </a:t>
            </a:r>
            <a:r>
              <a:rPr lang="en-GB" sz="1200" dirty="0" err="1" smtClean="0"/>
              <a:t>d’ABS</a:t>
            </a:r>
            <a:r>
              <a:rPr lang="en-GB" sz="1200" dirty="0" smtClean="0"/>
              <a:t>, … )</a:t>
            </a:r>
          </a:p>
          <a:p>
            <a:pPr lvl="1" algn="just"/>
            <a:r>
              <a:rPr lang="en-GB" sz="1200" dirty="0" err="1" smtClean="0"/>
              <a:t>Objectif</a:t>
            </a:r>
            <a:r>
              <a:rPr lang="en-GB" sz="1200" dirty="0" smtClean="0"/>
              <a:t> :  </a:t>
            </a:r>
            <a:r>
              <a:rPr lang="en-GB" sz="1200" dirty="0" err="1" smtClean="0"/>
              <a:t>retrouver</a:t>
            </a:r>
            <a:r>
              <a:rPr lang="en-GB" sz="1200" dirty="0" smtClean="0"/>
              <a:t> la </a:t>
            </a:r>
            <a:r>
              <a:rPr lang="en-GB" sz="1200" dirty="0" err="1" smtClean="0"/>
              <a:t>taille</a:t>
            </a:r>
            <a:r>
              <a:rPr lang="en-GB" sz="1200" dirty="0" smtClean="0"/>
              <a:t> de </a:t>
            </a:r>
            <a:r>
              <a:rPr lang="en-GB" sz="1200" dirty="0" err="1" smtClean="0"/>
              <a:t>bilan</a:t>
            </a:r>
            <a:r>
              <a:rPr lang="en-GB" sz="1200" dirty="0" smtClean="0"/>
              <a:t>  de début 2012.… </a:t>
            </a:r>
          </a:p>
          <a:p>
            <a:pPr lvl="1" algn="just"/>
            <a:r>
              <a:rPr lang="en-GB" sz="1200" dirty="0" smtClean="0"/>
              <a:t>...</a:t>
            </a:r>
            <a:r>
              <a:rPr lang="en-GB" sz="1200" dirty="0" err="1" smtClean="0"/>
              <a:t>mais</a:t>
            </a:r>
            <a:r>
              <a:rPr lang="en-GB" sz="1200" dirty="0" smtClean="0"/>
              <a:t> </a:t>
            </a:r>
            <a:r>
              <a:rPr lang="en-GB" sz="1200" dirty="0" err="1" smtClean="0"/>
              <a:t>l’objectif</a:t>
            </a:r>
            <a:r>
              <a:rPr lang="en-GB" sz="1200" dirty="0" smtClean="0"/>
              <a:t> ne sera pas </a:t>
            </a:r>
            <a:r>
              <a:rPr lang="en-GB" sz="1200" dirty="0" err="1" smtClean="0"/>
              <a:t>atteint</a:t>
            </a:r>
            <a:r>
              <a:rPr lang="en-GB" sz="1200" dirty="0" smtClean="0"/>
              <a:t> </a:t>
            </a:r>
          </a:p>
          <a:p>
            <a:pPr lvl="1" algn="just"/>
            <a:r>
              <a:rPr lang="en-GB" sz="1200" dirty="0" err="1" smtClean="0"/>
              <a:t>Conséquence</a:t>
            </a:r>
            <a:r>
              <a:rPr lang="en-GB" sz="1200" dirty="0" smtClean="0"/>
              <a:t> : </a:t>
            </a:r>
            <a:r>
              <a:rPr lang="en-GB" sz="1200" dirty="0" err="1" smtClean="0"/>
              <a:t>achat</a:t>
            </a:r>
            <a:r>
              <a:rPr lang="en-GB" sz="1200" dirty="0" smtClean="0"/>
              <a:t> direct </a:t>
            </a:r>
            <a:r>
              <a:rPr lang="en-GB" sz="1200" dirty="0" err="1" smtClean="0"/>
              <a:t>d’obligations</a:t>
            </a:r>
            <a:r>
              <a:rPr lang="en-GB" sz="1200" dirty="0" smtClean="0"/>
              <a:t> </a:t>
            </a:r>
            <a:r>
              <a:rPr lang="en-GB" sz="1200" dirty="0" err="1" smtClean="0"/>
              <a:t>souveraines</a:t>
            </a:r>
            <a:r>
              <a:rPr lang="en-GB" sz="1200" dirty="0" smtClean="0"/>
              <a:t> au premier </a:t>
            </a:r>
            <a:r>
              <a:rPr lang="en-GB" sz="1200" dirty="0" err="1" smtClean="0"/>
              <a:t>trimestre</a:t>
            </a:r>
            <a:r>
              <a:rPr lang="en-GB" sz="1200" dirty="0" smtClean="0"/>
              <a:t> 2015</a:t>
            </a:r>
          </a:p>
          <a:p>
            <a:pPr algn="just"/>
            <a:endParaRPr lang="fr-BE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 smtClean="0"/>
          </a:p>
          <a:p>
            <a:pPr algn="just"/>
            <a:endParaRPr lang="en-GB" sz="1400" b="1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11163"/>
              </p:ext>
            </p:extLst>
          </p:nvPr>
        </p:nvGraphicFramePr>
        <p:xfrm>
          <a:off x="5012644" y="1776163"/>
          <a:ext cx="3879836" cy="410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017973" y="1511578"/>
            <a:ext cx="38884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400" b="1" dirty="0" smtClean="0">
                <a:solidFill>
                  <a:srgbClr val="002060"/>
                </a:solidFill>
              </a:rPr>
              <a:t>Taille des bilans des </a:t>
            </a:r>
            <a:r>
              <a:rPr lang="nl-BE" sz="1400" b="1" dirty="0" err="1" smtClean="0">
                <a:solidFill>
                  <a:srgbClr val="002060"/>
                </a:solidFill>
              </a:rPr>
              <a:t>banques</a:t>
            </a:r>
            <a:r>
              <a:rPr lang="nl-BE" sz="1400" b="1" dirty="0" smtClean="0">
                <a:solidFill>
                  <a:srgbClr val="002060"/>
                </a:solidFill>
              </a:rPr>
              <a:t> centrales </a:t>
            </a:r>
          </a:p>
          <a:p>
            <a:pPr algn="ctr"/>
            <a:r>
              <a:rPr lang="nl-BE" sz="1200" dirty="0" smtClean="0">
                <a:solidFill>
                  <a:srgbClr val="002060"/>
                </a:solidFill>
              </a:rPr>
              <a:t>(</a:t>
            </a:r>
            <a:r>
              <a:rPr lang="nl-BE" sz="1200" dirty="0" err="1" smtClean="0">
                <a:solidFill>
                  <a:srgbClr val="002060"/>
                </a:solidFill>
              </a:rPr>
              <a:t>janvier</a:t>
            </a:r>
            <a:r>
              <a:rPr lang="nl-BE" sz="1200" dirty="0" smtClean="0">
                <a:solidFill>
                  <a:srgbClr val="002060"/>
                </a:solidFill>
              </a:rPr>
              <a:t> 2008 = 100)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51050"/>
              </p:ext>
            </p:extLst>
          </p:nvPr>
        </p:nvGraphicFramePr>
        <p:xfrm>
          <a:off x="539552" y="4365104"/>
          <a:ext cx="3568701" cy="1914525"/>
        </p:xfrm>
        <a:graphic>
          <a:graphicData uri="http://schemas.openxmlformats.org/drawingml/2006/table">
            <a:tbl>
              <a:tblPr/>
              <a:tblGrid>
                <a:gridCol w="1284732"/>
                <a:gridCol w="761323"/>
                <a:gridCol w="761323"/>
                <a:gridCol w="76132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Anticipations d'inflation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(moyenne annuelle, en%)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KBC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FMI (Oct 2014)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CE (Nov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Eurozone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KBC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FMI (Oct 2014)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CE (Nov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392488" cy="3960440"/>
          </a:xfrm>
        </p:spPr>
        <p:txBody>
          <a:bodyPr/>
          <a:lstStyle/>
          <a:p>
            <a:pPr algn="just"/>
            <a:endParaRPr lang="en-GB" sz="1400" b="1" dirty="0" smtClean="0">
              <a:solidFill>
                <a:schemeClr val="tx2"/>
              </a:solidFill>
            </a:endParaRPr>
          </a:p>
          <a:p>
            <a:pPr algn="just"/>
            <a:r>
              <a:rPr lang="en-GB" sz="1400" b="1" dirty="0" err="1">
                <a:solidFill>
                  <a:schemeClr val="tx2"/>
                </a:solidFill>
              </a:rPr>
              <a:t>Vaste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assouplissement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monétaire</a:t>
            </a:r>
            <a:r>
              <a:rPr lang="en-GB" sz="1400" b="1" dirty="0">
                <a:solidFill>
                  <a:schemeClr val="tx2"/>
                </a:solidFill>
              </a:rPr>
              <a:t> par la BCE </a:t>
            </a:r>
            <a:r>
              <a:rPr lang="en-GB" sz="1400" b="1" dirty="0"/>
              <a:t>…</a:t>
            </a:r>
          </a:p>
          <a:p>
            <a:pPr lvl="1" algn="just"/>
            <a:r>
              <a:rPr lang="en-GB" sz="1200" dirty="0" err="1"/>
              <a:t>Taux</a:t>
            </a:r>
            <a:r>
              <a:rPr lang="en-GB" sz="1200" dirty="0"/>
              <a:t> </a:t>
            </a:r>
            <a:r>
              <a:rPr lang="en-GB" sz="1200" dirty="0" err="1"/>
              <a:t>directeur</a:t>
            </a:r>
            <a:r>
              <a:rPr lang="en-GB" sz="1200" dirty="0"/>
              <a:t> : 0,05% (</a:t>
            </a:r>
            <a:r>
              <a:rPr lang="en-GB" sz="1200" dirty="0" err="1"/>
              <a:t>septembre</a:t>
            </a:r>
            <a:r>
              <a:rPr lang="en-GB" sz="1200" dirty="0" smtClean="0"/>
              <a:t>)</a:t>
            </a:r>
            <a:endParaRPr lang="en-GB" sz="1200" dirty="0"/>
          </a:p>
          <a:p>
            <a:pPr lvl="1" algn="just"/>
            <a:r>
              <a:rPr lang="en-GB" sz="1200" dirty="0" err="1"/>
              <a:t>Mesures</a:t>
            </a:r>
            <a:r>
              <a:rPr lang="en-GB" sz="1200" dirty="0"/>
              <a:t> “non </a:t>
            </a:r>
            <a:r>
              <a:rPr lang="en-GB" sz="1200" dirty="0" err="1"/>
              <a:t>conventionnelles</a:t>
            </a:r>
            <a:r>
              <a:rPr lang="en-GB" sz="1200" dirty="0"/>
              <a:t>” </a:t>
            </a:r>
            <a:r>
              <a:rPr lang="en-GB" sz="1200" dirty="0" smtClean="0"/>
              <a:t>(ex.: </a:t>
            </a:r>
            <a:r>
              <a:rPr lang="en-GB" sz="1200" dirty="0" err="1"/>
              <a:t>taux</a:t>
            </a:r>
            <a:r>
              <a:rPr lang="en-GB" sz="1200" dirty="0"/>
              <a:t> de </a:t>
            </a:r>
            <a:r>
              <a:rPr lang="en-GB" sz="1200" dirty="0" err="1"/>
              <a:t>dépôt</a:t>
            </a:r>
            <a:r>
              <a:rPr lang="en-GB" sz="1200" dirty="0"/>
              <a:t> </a:t>
            </a:r>
            <a:r>
              <a:rPr lang="en-GB" sz="1200" dirty="0" err="1"/>
              <a:t>négatif</a:t>
            </a:r>
            <a:r>
              <a:rPr lang="en-GB" sz="1200" dirty="0"/>
              <a:t>, </a:t>
            </a:r>
            <a:r>
              <a:rPr lang="en-GB" sz="1200" dirty="0" smtClean="0"/>
              <a:t> TLTRO</a:t>
            </a:r>
            <a:r>
              <a:rPr lang="en-GB" sz="1200" dirty="0"/>
              <a:t>,  </a:t>
            </a:r>
            <a:r>
              <a:rPr lang="en-GB" sz="1200" dirty="0" err="1"/>
              <a:t>achats</a:t>
            </a:r>
            <a:r>
              <a:rPr lang="en-GB" sz="1200" dirty="0"/>
              <a:t> </a:t>
            </a:r>
            <a:r>
              <a:rPr lang="en-GB" sz="1200" dirty="0" err="1"/>
              <a:t>d’ABS</a:t>
            </a:r>
            <a:r>
              <a:rPr lang="en-GB" sz="1200" dirty="0"/>
              <a:t>, … )</a:t>
            </a:r>
          </a:p>
          <a:p>
            <a:pPr lvl="1" algn="just"/>
            <a:r>
              <a:rPr lang="en-GB" sz="1200" dirty="0" err="1"/>
              <a:t>Objectif</a:t>
            </a:r>
            <a:r>
              <a:rPr lang="en-GB" sz="1200" dirty="0"/>
              <a:t> :  </a:t>
            </a:r>
            <a:r>
              <a:rPr lang="en-GB" sz="1200" dirty="0" err="1"/>
              <a:t>retrouver</a:t>
            </a:r>
            <a:r>
              <a:rPr lang="en-GB" sz="1200" dirty="0"/>
              <a:t> la </a:t>
            </a:r>
            <a:r>
              <a:rPr lang="en-GB" sz="1200" dirty="0" err="1"/>
              <a:t>taille</a:t>
            </a:r>
            <a:r>
              <a:rPr lang="en-GB" sz="1200" dirty="0"/>
              <a:t> de </a:t>
            </a:r>
            <a:r>
              <a:rPr lang="en-GB" sz="1200" dirty="0" err="1"/>
              <a:t>bilan</a:t>
            </a:r>
            <a:r>
              <a:rPr lang="en-GB" sz="1200" dirty="0"/>
              <a:t>  de début 2012.… </a:t>
            </a:r>
          </a:p>
          <a:p>
            <a:pPr lvl="1" algn="just"/>
            <a:r>
              <a:rPr lang="en-GB" sz="1200" dirty="0"/>
              <a:t>….</a:t>
            </a:r>
            <a:r>
              <a:rPr lang="en-GB" sz="1200" dirty="0" err="1"/>
              <a:t>mais</a:t>
            </a:r>
            <a:r>
              <a:rPr lang="en-GB" sz="1200" dirty="0"/>
              <a:t> </a:t>
            </a:r>
            <a:r>
              <a:rPr lang="en-GB" sz="1200" dirty="0" err="1"/>
              <a:t>l’objectif</a:t>
            </a:r>
            <a:r>
              <a:rPr lang="en-GB" sz="1200" dirty="0"/>
              <a:t> ne sera pas </a:t>
            </a:r>
            <a:r>
              <a:rPr lang="en-GB" sz="1200" dirty="0" err="1"/>
              <a:t>atteint</a:t>
            </a:r>
            <a:r>
              <a:rPr lang="en-GB" sz="1200" dirty="0"/>
              <a:t> </a:t>
            </a:r>
          </a:p>
          <a:p>
            <a:pPr lvl="1" algn="just"/>
            <a:r>
              <a:rPr lang="en-GB" sz="1200" dirty="0" err="1"/>
              <a:t>Conséquence</a:t>
            </a:r>
            <a:r>
              <a:rPr lang="en-GB" sz="1200" dirty="0"/>
              <a:t> : </a:t>
            </a:r>
            <a:r>
              <a:rPr lang="en-GB" sz="1200" dirty="0" err="1" smtClean="0"/>
              <a:t>achat</a:t>
            </a:r>
            <a:r>
              <a:rPr lang="en-GB" sz="1200" dirty="0" smtClean="0"/>
              <a:t> </a:t>
            </a:r>
            <a:r>
              <a:rPr lang="en-GB" sz="1200" dirty="0"/>
              <a:t>direct </a:t>
            </a:r>
            <a:r>
              <a:rPr lang="en-GB" sz="1200" dirty="0" err="1"/>
              <a:t>d’obligations</a:t>
            </a:r>
            <a:r>
              <a:rPr lang="en-GB" sz="1200" dirty="0"/>
              <a:t> </a:t>
            </a:r>
            <a:r>
              <a:rPr lang="en-GB" sz="1200" dirty="0" err="1"/>
              <a:t>souveraines</a:t>
            </a:r>
            <a:r>
              <a:rPr lang="en-GB" sz="1200" dirty="0"/>
              <a:t> au premier </a:t>
            </a:r>
            <a:r>
              <a:rPr lang="en-GB" sz="1200" dirty="0" err="1"/>
              <a:t>trimestre</a:t>
            </a:r>
            <a:r>
              <a:rPr lang="en-GB" sz="1200" dirty="0"/>
              <a:t> 2015</a:t>
            </a:r>
          </a:p>
          <a:p>
            <a:pPr lvl="1" algn="just"/>
            <a:endParaRPr lang="fr-BE" sz="1200" b="1" dirty="0" smtClean="0"/>
          </a:p>
          <a:p>
            <a:r>
              <a:rPr lang="fr-BE" sz="1400" b="1" dirty="0" smtClean="0"/>
              <a:t>… versus resserrement monétaire de la Fed (hausse attendue des taux mi-2015)</a:t>
            </a:r>
          </a:p>
          <a:p>
            <a:endParaRPr lang="fr-BE" sz="1400" b="1" dirty="0"/>
          </a:p>
          <a:p>
            <a:r>
              <a:rPr lang="nl-BE" sz="1400" b="1" dirty="0" smtClean="0"/>
              <a:t>La </a:t>
            </a:r>
            <a:r>
              <a:rPr lang="nl-BE" sz="1400" b="1" dirty="0" err="1" smtClean="0"/>
              <a:t>politique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monétaire</a:t>
            </a:r>
            <a:r>
              <a:rPr lang="nl-BE" sz="1400" b="1" dirty="0" smtClean="0"/>
              <a:t> divergente </a:t>
            </a:r>
            <a:r>
              <a:rPr lang="nl-BE" sz="1400" b="1" dirty="0" err="1" smtClean="0"/>
              <a:t>conduit</a:t>
            </a:r>
            <a:r>
              <a:rPr lang="nl-BE" sz="1400" b="1" dirty="0" smtClean="0"/>
              <a:t> à </a:t>
            </a:r>
            <a:r>
              <a:rPr lang="nl-BE" sz="1400" b="1" dirty="0" err="1" smtClean="0"/>
              <a:t>une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dépréciation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supplémentaire</a:t>
            </a:r>
            <a:r>
              <a:rPr lang="nl-BE" sz="1400" b="1" dirty="0" smtClean="0"/>
              <a:t> de </a:t>
            </a:r>
            <a:r>
              <a:rPr lang="nl-BE" sz="1400" b="1" dirty="0" err="1" smtClean="0"/>
              <a:t>l’euro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contre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le</a:t>
            </a:r>
            <a:r>
              <a:rPr lang="nl-BE" sz="1400" b="1" dirty="0" smtClean="0"/>
              <a:t> dollar </a:t>
            </a:r>
            <a:endParaRPr lang="en-GB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/>
          </a:p>
          <a:p>
            <a:pPr algn="just"/>
            <a:endParaRPr lang="fr-BE" sz="1400" b="1" dirty="0" smtClean="0"/>
          </a:p>
          <a:p>
            <a:pPr algn="just"/>
            <a:endParaRPr lang="fr-BE" sz="1400" b="1" dirty="0" smtClean="0"/>
          </a:p>
          <a:p>
            <a:pPr algn="just"/>
            <a:endParaRPr lang="en-GB" sz="1400" b="1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87110"/>
              </p:ext>
            </p:extLst>
          </p:nvPr>
        </p:nvGraphicFramePr>
        <p:xfrm>
          <a:off x="4932040" y="1795419"/>
          <a:ext cx="3960440" cy="2685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8232337" y="2229578"/>
            <a:ext cx="0" cy="16561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017973" y="1511578"/>
            <a:ext cx="38884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400" b="1" dirty="0" err="1" smtClean="0">
                <a:solidFill>
                  <a:srgbClr val="002060"/>
                </a:solidFill>
              </a:rPr>
              <a:t>Taux</a:t>
            </a:r>
            <a:r>
              <a:rPr lang="nl-BE" sz="1400" b="1" dirty="0" smtClean="0">
                <a:solidFill>
                  <a:srgbClr val="002060"/>
                </a:solidFill>
              </a:rPr>
              <a:t> directeurs des </a:t>
            </a:r>
            <a:r>
              <a:rPr lang="nl-BE" sz="1400" b="1" dirty="0" err="1" smtClean="0">
                <a:solidFill>
                  <a:srgbClr val="002060"/>
                </a:solidFill>
              </a:rPr>
              <a:t>banques</a:t>
            </a:r>
            <a:r>
              <a:rPr lang="nl-BE" sz="1400" b="1" dirty="0" smtClean="0">
                <a:solidFill>
                  <a:srgbClr val="002060"/>
                </a:solidFill>
              </a:rPr>
              <a:t> centrales                                            </a:t>
            </a:r>
            <a:r>
              <a:rPr lang="nl-BE" sz="1200" dirty="0" smtClean="0">
                <a:solidFill>
                  <a:srgbClr val="002060"/>
                </a:solidFill>
              </a:rPr>
              <a:t>(en %)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3323" y="474635"/>
            <a:ext cx="75513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i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BE" sz="3200" b="1" dirty="0">
                <a:latin typeface="+mn-lt"/>
                <a:cs typeface="Arial" panose="020B0604020202020204" pitchFamily="34" charset="0"/>
              </a:rPr>
              <a:t>Eurozone</a:t>
            </a:r>
            <a:r>
              <a:rPr lang="nl-BE" sz="3400" b="1" dirty="0">
                <a:latin typeface="+mn-lt"/>
                <a:cs typeface="Arial" panose="020B0604020202020204" pitchFamily="34" charset="0"/>
              </a:rPr>
              <a:t/>
            </a:r>
            <a:br>
              <a:rPr lang="nl-BE" sz="3400" b="1" dirty="0">
                <a:latin typeface="+mn-lt"/>
                <a:cs typeface="Arial" panose="020B0604020202020204" pitchFamily="34" charset="0"/>
              </a:rPr>
            </a:br>
            <a:r>
              <a:rPr lang="nl-BE" sz="2400" i="1" dirty="0">
                <a:latin typeface="+mn-lt"/>
                <a:cs typeface="Arial" panose="020B0604020202020204" pitchFamily="34" charset="0"/>
              </a:rPr>
              <a:t>…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le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risque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de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déflation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est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susceptible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d’être</a:t>
            </a:r>
            <a:r>
              <a:rPr lang="nl-BE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nl-BE" sz="2400" i="1" dirty="0" err="1">
                <a:latin typeface="+mn-lt"/>
                <a:cs typeface="Arial" panose="020B0604020202020204" pitchFamily="34" charset="0"/>
              </a:rPr>
              <a:t>exorcisé</a:t>
            </a:r>
            <a:endParaRPr lang="en-GB" sz="2400" i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34661"/>
              </p:ext>
            </p:extLst>
          </p:nvPr>
        </p:nvGraphicFramePr>
        <p:xfrm>
          <a:off x="4462826" y="4725144"/>
          <a:ext cx="4330701" cy="1143000"/>
        </p:xfrm>
        <a:graphic>
          <a:graphicData uri="http://schemas.openxmlformats.org/drawingml/2006/table">
            <a:tbl>
              <a:tblPr/>
              <a:tblGrid>
                <a:gridCol w="1284933"/>
                <a:gridCol w="761442"/>
                <a:gridCol w="761442"/>
                <a:gridCol w="761442"/>
                <a:gridCol w="761442"/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Taux directeurs (en %) et parité en EUR/USD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Fin de période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Dec.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Q2 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FED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EUR/USD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464496" cy="2592421"/>
          </a:xfrm>
        </p:spPr>
        <p:txBody>
          <a:bodyPr/>
          <a:lstStyle/>
          <a:p>
            <a:pPr algn="just"/>
            <a:r>
              <a:rPr lang="en-GB" sz="1400" b="1" dirty="0" err="1" smtClean="0"/>
              <a:t>Baisse</a:t>
            </a:r>
            <a:r>
              <a:rPr lang="en-GB" sz="1400" b="1" dirty="0" smtClean="0"/>
              <a:t> des </a:t>
            </a:r>
            <a:r>
              <a:rPr lang="en-GB" sz="1400" b="1" dirty="0" err="1" smtClean="0"/>
              <a:t>taux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obligataires</a:t>
            </a:r>
            <a:r>
              <a:rPr lang="en-GB" sz="1400" b="1" dirty="0" smtClean="0"/>
              <a:t> = inflation et </a:t>
            </a:r>
            <a:r>
              <a:rPr lang="en-GB" sz="1400" b="1" dirty="0" err="1" smtClean="0"/>
              <a:t>taux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d’intérêt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réels</a:t>
            </a:r>
            <a:r>
              <a:rPr lang="en-GB" sz="1400" b="1" dirty="0" smtClean="0"/>
              <a:t> </a:t>
            </a:r>
            <a:r>
              <a:rPr lang="en-GB" sz="1400" b="1" dirty="0"/>
              <a:t>(= </a:t>
            </a:r>
            <a:r>
              <a:rPr lang="en-GB" sz="1400" b="1" dirty="0" err="1"/>
              <a:t>taux</a:t>
            </a:r>
            <a:r>
              <a:rPr lang="en-GB" sz="1400" b="1" dirty="0"/>
              <a:t> </a:t>
            </a:r>
            <a:r>
              <a:rPr lang="en-GB" sz="1400" b="1" dirty="0" err="1"/>
              <a:t>d’intérêt</a:t>
            </a:r>
            <a:r>
              <a:rPr lang="en-GB" sz="1400" b="1" dirty="0"/>
              <a:t> nominal </a:t>
            </a:r>
            <a:r>
              <a:rPr lang="en-GB" sz="1400" b="1" dirty="0" err="1"/>
              <a:t>moins</a:t>
            </a:r>
            <a:r>
              <a:rPr lang="en-GB" sz="1400" b="1" dirty="0"/>
              <a:t> </a:t>
            </a:r>
            <a:r>
              <a:rPr lang="en-GB" sz="1400" b="1" dirty="0" err="1"/>
              <a:t>l’inflation</a:t>
            </a:r>
            <a:r>
              <a:rPr lang="en-GB" sz="1400" b="1" dirty="0"/>
              <a:t> </a:t>
            </a:r>
            <a:r>
              <a:rPr lang="en-GB" sz="1400" b="1" dirty="0" err="1"/>
              <a:t>attendue</a:t>
            </a:r>
            <a:r>
              <a:rPr lang="en-GB" sz="1400" b="1" dirty="0" smtClean="0"/>
              <a:t>) plus </a:t>
            </a:r>
            <a:r>
              <a:rPr lang="en-GB" sz="1400" b="1" dirty="0" err="1" smtClean="0"/>
              <a:t>faibles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que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prévu</a:t>
            </a:r>
            <a:r>
              <a:rPr lang="en-GB" sz="1400" b="1" dirty="0" smtClean="0"/>
              <a:t> :</a:t>
            </a:r>
            <a:endParaRPr lang="en-GB" sz="1400" dirty="0" smtClean="0"/>
          </a:p>
          <a:p>
            <a:pPr lvl="1" algn="just"/>
            <a:r>
              <a:rPr lang="en-US" sz="1200" dirty="0" smtClean="0"/>
              <a:t>En </a:t>
            </a:r>
            <a:r>
              <a:rPr lang="en-US" sz="1200" dirty="0" err="1" smtClean="0"/>
              <a:t>Allemagne</a:t>
            </a:r>
            <a:r>
              <a:rPr lang="en-US" sz="1200" dirty="0" smtClean="0"/>
              <a:t>/</a:t>
            </a:r>
            <a:r>
              <a:rPr lang="en-US" sz="1200" dirty="0" err="1" smtClean="0"/>
              <a:t>UEM</a:t>
            </a:r>
            <a:r>
              <a:rPr lang="en-US" sz="1200" dirty="0" smtClean="0"/>
              <a:t>: </a:t>
            </a:r>
            <a:r>
              <a:rPr lang="en-US" sz="1200" dirty="0" err="1" smtClean="0"/>
              <a:t>croissance</a:t>
            </a:r>
            <a:r>
              <a:rPr lang="en-US" sz="1200" dirty="0" smtClean="0"/>
              <a:t>  plus </a:t>
            </a:r>
            <a:r>
              <a:rPr lang="en-US" sz="1200" dirty="0" err="1" smtClean="0"/>
              <a:t>faible</a:t>
            </a:r>
            <a:r>
              <a:rPr lang="en-US" sz="1200" dirty="0" smtClean="0"/>
              <a:t> et anticipation </a:t>
            </a:r>
            <a:r>
              <a:rPr lang="en-US" sz="1200" dirty="0" err="1" smtClean="0"/>
              <a:t>d”une</a:t>
            </a:r>
            <a:r>
              <a:rPr lang="en-US" sz="1200" dirty="0" smtClean="0"/>
              <a:t> </a:t>
            </a:r>
            <a:r>
              <a:rPr lang="en-US" sz="1200" dirty="0" err="1" smtClean="0"/>
              <a:t>politique</a:t>
            </a:r>
            <a:r>
              <a:rPr lang="en-US" sz="1200" dirty="0" smtClean="0"/>
              <a:t>  </a:t>
            </a:r>
            <a:r>
              <a:rPr lang="en-US" sz="1200" dirty="0" err="1" smtClean="0"/>
              <a:t>accommodante</a:t>
            </a:r>
            <a:r>
              <a:rPr lang="en-US" sz="1200" dirty="0" smtClean="0"/>
              <a:t> de la BCE</a:t>
            </a:r>
          </a:p>
          <a:p>
            <a:pPr lvl="1" algn="just"/>
            <a:r>
              <a:rPr lang="en-US" sz="1200" dirty="0" smtClean="0"/>
              <a:t>Aux </a:t>
            </a:r>
            <a:r>
              <a:rPr lang="en-US" sz="1200" dirty="0" err="1" smtClean="0"/>
              <a:t>Etats</a:t>
            </a:r>
            <a:r>
              <a:rPr lang="en-US" sz="1200" dirty="0" smtClean="0"/>
              <a:t>-Unis, plus </a:t>
            </a:r>
            <a:r>
              <a:rPr lang="en-US" sz="1200" dirty="0" err="1" smtClean="0"/>
              <a:t>étonnant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la sortie du QE 3 et </a:t>
            </a:r>
            <a:r>
              <a:rPr lang="en-US" sz="1200" dirty="0" err="1" smtClean="0"/>
              <a:t>que</a:t>
            </a:r>
            <a:r>
              <a:rPr lang="en-US" sz="1200" dirty="0" smtClean="0"/>
              <a:t> la première </a:t>
            </a:r>
            <a:r>
              <a:rPr lang="en-US" sz="1200" dirty="0" err="1" smtClean="0"/>
              <a:t>hausse</a:t>
            </a:r>
            <a:r>
              <a:rPr lang="en-US" sz="1200" dirty="0" smtClean="0"/>
              <a:t> des </a:t>
            </a:r>
            <a:r>
              <a:rPr lang="en-US" sz="1200" dirty="0" err="1" smtClean="0"/>
              <a:t>taux</a:t>
            </a:r>
            <a:r>
              <a:rPr lang="en-US" sz="1200" dirty="0" smtClean="0"/>
              <a:t> </a:t>
            </a:r>
          </a:p>
          <a:p>
            <a:pPr lvl="2" algn="just">
              <a:spcAft>
                <a:spcPts val="600"/>
              </a:spcAft>
            </a:pPr>
            <a:r>
              <a:rPr lang="en-US" sz="1200" dirty="0" smtClean="0"/>
              <a:t>Chute </a:t>
            </a:r>
            <a:r>
              <a:rPr lang="en-US" sz="1200" dirty="0" err="1" smtClean="0"/>
              <a:t>naturelle</a:t>
            </a:r>
            <a:r>
              <a:rPr lang="en-US" sz="1200" dirty="0" smtClean="0"/>
              <a:t> des </a:t>
            </a:r>
            <a:r>
              <a:rPr lang="en-US" sz="1200" dirty="0" err="1" smtClean="0"/>
              <a:t>taux</a:t>
            </a:r>
            <a:r>
              <a:rPr lang="en-US" sz="1200" dirty="0" smtClean="0"/>
              <a:t> (raison ‘stagnation </a:t>
            </a:r>
            <a:r>
              <a:rPr lang="en-US" sz="1200" dirty="0" err="1" smtClean="0"/>
              <a:t>séculaire</a:t>
            </a:r>
            <a:r>
              <a:rPr lang="en-US" sz="1200" dirty="0" smtClean="0"/>
              <a:t>’)? </a:t>
            </a:r>
          </a:p>
          <a:p>
            <a:pPr lvl="2" algn="just">
              <a:spcAft>
                <a:spcPts val="600"/>
              </a:spcAft>
            </a:pPr>
            <a:r>
              <a:rPr lang="en-US" sz="1200" dirty="0" smtClean="0"/>
              <a:t>… </a:t>
            </a:r>
            <a:r>
              <a:rPr lang="en-US" sz="1200" dirty="0" err="1" smtClean="0"/>
              <a:t>mais</a:t>
            </a:r>
            <a:r>
              <a:rPr lang="en-US" sz="1200" dirty="0" smtClean="0"/>
              <a:t> 3% de </a:t>
            </a:r>
            <a:r>
              <a:rPr lang="en-US" sz="1200" dirty="0" err="1" smtClean="0"/>
              <a:t>croissance</a:t>
            </a:r>
            <a:r>
              <a:rPr lang="en-US" sz="1200" dirty="0" smtClean="0"/>
              <a:t> et la </a:t>
            </a:r>
            <a:r>
              <a:rPr lang="en-US" sz="1200" dirty="0" err="1" smtClean="0"/>
              <a:t>normalisation</a:t>
            </a:r>
            <a:r>
              <a:rPr lang="en-US" sz="1200" dirty="0" smtClean="0"/>
              <a:t> des </a:t>
            </a:r>
            <a:r>
              <a:rPr lang="en-US" sz="1200" dirty="0" err="1" smtClean="0"/>
              <a:t>taux</a:t>
            </a:r>
            <a:r>
              <a:rPr lang="en-US" sz="1200" dirty="0" smtClean="0"/>
              <a:t> ?</a:t>
            </a:r>
            <a:endParaRPr lang="en-US" sz="1200" dirty="0"/>
          </a:p>
          <a:p>
            <a:r>
              <a:rPr lang="en-US" sz="1400" b="1" dirty="0" smtClean="0"/>
              <a:t>Par </a:t>
            </a:r>
            <a:r>
              <a:rPr lang="en-US" sz="1400" b="1" dirty="0" err="1" smtClean="0"/>
              <a:t>conséquent</a:t>
            </a:r>
            <a:r>
              <a:rPr lang="en-US" sz="1400" b="1" dirty="0" smtClean="0"/>
              <a:t> : </a:t>
            </a:r>
            <a:r>
              <a:rPr lang="en-US" sz="1400" b="1" dirty="0" err="1" smtClean="0"/>
              <a:t>hausse</a:t>
            </a:r>
            <a:r>
              <a:rPr lang="en-US" sz="1400" b="1" dirty="0" smtClean="0"/>
              <a:t> des </a:t>
            </a:r>
            <a:r>
              <a:rPr lang="en-US" sz="1400" b="1" dirty="0" err="1" smtClean="0"/>
              <a:t>rendements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obligataires</a:t>
            </a:r>
            <a:r>
              <a:rPr lang="en-US" sz="1400" b="1" dirty="0" smtClean="0"/>
              <a:t> aux </a:t>
            </a:r>
            <a:r>
              <a:rPr lang="en-US" sz="1400" b="1" dirty="0" err="1" smtClean="0"/>
              <a:t>Etats-Unis</a:t>
            </a:r>
            <a:r>
              <a:rPr lang="en-US" sz="1400" b="1" dirty="0" smtClean="0"/>
              <a:t> et </a:t>
            </a:r>
            <a:r>
              <a:rPr lang="en-US" sz="1400" b="1" dirty="0" err="1" smtClean="0"/>
              <a:t>hausse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également</a:t>
            </a:r>
            <a:r>
              <a:rPr lang="en-US" sz="1400" b="1" dirty="0" smtClean="0"/>
              <a:t> des </a:t>
            </a:r>
            <a:r>
              <a:rPr lang="en-US" sz="1400" b="1" dirty="0" err="1" smtClean="0"/>
              <a:t>taux</a:t>
            </a:r>
            <a:r>
              <a:rPr lang="en-US" sz="1400" b="1" dirty="0" smtClean="0"/>
              <a:t> à long </a:t>
            </a:r>
            <a:r>
              <a:rPr lang="en-US" sz="1400" b="1" dirty="0" err="1" smtClean="0"/>
              <a:t>terme</a:t>
            </a:r>
            <a:r>
              <a:rPr lang="en-US" sz="1400" b="1" dirty="0" smtClean="0"/>
              <a:t> en Europe </a:t>
            </a:r>
          </a:p>
          <a:p>
            <a:r>
              <a:rPr lang="en-US" sz="1400" b="1" dirty="0" smtClean="0"/>
              <a:t>…</a:t>
            </a:r>
            <a:r>
              <a:rPr lang="en-US" sz="1400" b="1" dirty="0" err="1" smtClean="0"/>
              <a:t>alors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que</a:t>
            </a:r>
            <a:r>
              <a:rPr lang="en-US" sz="1400" b="1" dirty="0" smtClean="0"/>
              <a:t> le </a:t>
            </a:r>
            <a:r>
              <a:rPr lang="en-US" sz="1400" b="1" dirty="0" err="1" smtClean="0"/>
              <a:t>différentiel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taux</a:t>
            </a:r>
            <a:r>
              <a:rPr lang="en-US" sz="1400" b="1" dirty="0" smtClean="0"/>
              <a:t> intra UME </a:t>
            </a:r>
            <a:r>
              <a:rPr lang="en-US" sz="1400" b="1" dirty="0" err="1" smtClean="0"/>
              <a:t>peut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toujours</a:t>
            </a:r>
            <a:r>
              <a:rPr lang="en-US" sz="1400" b="1" dirty="0" smtClean="0"/>
              <a:t> se </a:t>
            </a:r>
            <a:r>
              <a:rPr lang="en-US" sz="1400" b="1" dirty="0" err="1" smtClean="0"/>
              <a:t>contracter</a:t>
            </a:r>
            <a:r>
              <a:rPr lang="en-US" sz="1400" b="1" dirty="0" smtClean="0"/>
              <a:t>, </a:t>
            </a:r>
            <a:r>
              <a:rPr lang="nl-BE" sz="1400" b="1" dirty="0" err="1" smtClean="0"/>
              <a:t>tandis</a:t>
            </a:r>
            <a:r>
              <a:rPr lang="nl-BE" sz="1400" b="1" dirty="0" smtClean="0"/>
              <a:t> que la </a:t>
            </a:r>
            <a:r>
              <a:rPr lang="nl-BE" sz="1400" b="1" dirty="0" err="1" smtClean="0"/>
              <a:t>crédibilité</a:t>
            </a:r>
            <a:r>
              <a:rPr lang="nl-BE" sz="1400" b="1" dirty="0" smtClean="0"/>
              <a:t> de la BCE </a:t>
            </a:r>
            <a:r>
              <a:rPr lang="nl-BE" sz="1400" b="1" dirty="0" err="1" smtClean="0"/>
              <a:t>reste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inchangée</a:t>
            </a:r>
            <a:r>
              <a:rPr lang="nl-BE" sz="1400" b="1" dirty="0" smtClean="0"/>
              <a:t> </a:t>
            </a:r>
            <a:endParaRPr lang="en-GB" sz="1400" b="1" dirty="0" smtClean="0"/>
          </a:p>
          <a:p>
            <a:pPr algn="just"/>
            <a:endParaRPr lang="en-US" sz="1200" b="1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40106995"/>
              </p:ext>
            </p:extLst>
          </p:nvPr>
        </p:nvGraphicFramePr>
        <p:xfrm>
          <a:off x="4932040" y="1412776"/>
          <a:ext cx="396044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75765"/>
              </p:ext>
            </p:extLst>
          </p:nvPr>
        </p:nvGraphicFramePr>
        <p:xfrm>
          <a:off x="4860031" y="4581128"/>
          <a:ext cx="4114678" cy="1506855"/>
        </p:xfrm>
        <a:graphic>
          <a:graphicData uri="http://schemas.openxmlformats.org/drawingml/2006/table">
            <a:tbl>
              <a:tblPr/>
              <a:tblGrid>
                <a:gridCol w="1220838"/>
                <a:gridCol w="723460"/>
                <a:gridCol w="723460"/>
                <a:gridCol w="723460"/>
                <a:gridCol w="723460"/>
              </a:tblGrid>
              <a:tr h="20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Rendements des obligations souveraines à 10 ans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(en 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Fin de période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Dec.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Q2 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Allemagne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Belgique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703323" y="474635"/>
            <a:ext cx="8189157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i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sz="3200" b="1" dirty="0" err="1">
                <a:latin typeface="+mn-lt"/>
              </a:rPr>
              <a:t>Faiblesse</a:t>
            </a:r>
            <a:r>
              <a:rPr lang="en-GB" sz="3200" b="1" dirty="0">
                <a:latin typeface="+mn-lt"/>
              </a:rPr>
              <a:t> des </a:t>
            </a:r>
            <a:r>
              <a:rPr lang="en-GB" sz="3200" b="1" dirty="0" err="1">
                <a:latin typeface="+mn-lt"/>
              </a:rPr>
              <a:t>rendements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 smtClean="0">
                <a:latin typeface="+mn-lt"/>
              </a:rPr>
              <a:t>obligataires</a:t>
            </a:r>
            <a:endParaRPr lang="en-GB" sz="3200" b="1" dirty="0" smtClean="0">
              <a:latin typeface="+mn-lt"/>
            </a:endParaRPr>
          </a:p>
          <a:p>
            <a:r>
              <a:rPr lang="en-GB" sz="2400" i="1" dirty="0" err="1" smtClean="0">
                <a:latin typeface="+mn-lt"/>
              </a:rPr>
              <a:t>Combien</a:t>
            </a:r>
            <a:r>
              <a:rPr lang="en-GB" sz="2400" i="1" dirty="0" smtClean="0">
                <a:latin typeface="+mn-lt"/>
              </a:rPr>
              <a:t> </a:t>
            </a:r>
            <a:r>
              <a:rPr lang="en-GB" sz="2400" i="1" dirty="0">
                <a:latin typeface="+mn-lt"/>
              </a:rPr>
              <a:t>de temps encore </a:t>
            </a:r>
            <a:r>
              <a:rPr lang="en-GB" sz="2400" i="1" dirty="0" err="1">
                <a:latin typeface="+mn-lt"/>
              </a:rPr>
              <a:t>aussi</a:t>
            </a:r>
            <a:r>
              <a:rPr lang="en-GB" sz="2400" i="1" dirty="0">
                <a:latin typeface="+mn-lt"/>
              </a:rPr>
              <a:t> </a:t>
            </a:r>
            <a:r>
              <a:rPr lang="en-GB" sz="2400" i="1" dirty="0" err="1">
                <a:latin typeface="+mn-lt"/>
              </a:rPr>
              <a:t>faibles</a:t>
            </a:r>
            <a:r>
              <a:rPr lang="en-GB" sz="2400" i="1" dirty="0">
                <a:latin typeface="+mn-lt"/>
              </a:rPr>
              <a:t> ?</a:t>
            </a:r>
            <a:endParaRPr lang="en-GB" sz="2400" i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6500755"/>
              </p:ext>
            </p:extLst>
          </p:nvPr>
        </p:nvGraphicFramePr>
        <p:xfrm>
          <a:off x="5028229" y="1632313"/>
          <a:ext cx="3888432" cy="24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685033"/>
              </p:ext>
            </p:extLst>
          </p:nvPr>
        </p:nvGraphicFramePr>
        <p:xfrm>
          <a:off x="5083570" y="4080408"/>
          <a:ext cx="3888432" cy="233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7452320" y="6093296"/>
            <a:ext cx="135786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11560" y="406872"/>
            <a:ext cx="82089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90000"/>
              </a:lnSpc>
            </a:pPr>
            <a:r>
              <a:rPr lang="nl-BE" sz="3200" dirty="0" err="1" smtClean="0">
                <a:solidFill>
                  <a:srgbClr val="00B0F0"/>
                </a:solidFill>
                <a:latin typeface="+mj-lt"/>
              </a:rPr>
              <a:t>Perspectives</a:t>
            </a:r>
            <a:r>
              <a:rPr lang="nl-BE" sz="3200" dirty="0" smtClean="0">
                <a:solidFill>
                  <a:srgbClr val="00B0F0"/>
                </a:solidFill>
                <a:latin typeface="+mj-lt"/>
              </a:rPr>
              <a:t> de </a:t>
            </a:r>
            <a:r>
              <a:rPr lang="nl-BE" sz="3200" dirty="0" err="1" smtClean="0">
                <a:solidFill>
                  <a:srgbClr val="00B0F0"/>
                </a:solidFill>
                <a:latin typeface="+mj-lt"/>
              </a:rPr>
              <a:t>croissance</a:t>
            </a:r>
            <a:r>
              <a:rPr lang="nl-BE" sz="3200" dirty="0" smtClean="0">
                <a:solidFill>
                  <a:srgbClr val="00B0F0"/>
                </a:solidFill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La </a:t>
            </a:r>
            <a:r>
              <a:rPr lang="nl-BE" sz="2400" b="0" i="1" dirty="0" err="1" smtClean="0">
                <a:solidFill>
                  <a:srgbClr val="00B0F0"/>
                </a:solidFill>
                <a:latin typeface="+mn-lt"/>
              </a:rPr>
              <a:t>croissance</a:t>
            </a: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nl-BE" sz="2400" b="0" i="1" dirty="0" err="1" smtClean="0">
                <a:solidFill>
                  <a:srgbClr val="00B0F0"/>
                </a:solidFill>
                <a:latin typeface="+mn-lt"/>
              </a:rPr>
              <a:t>reste</a:t>
            </a: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 ferme, mais des </a:t>
            </a:r>
            <a:r>
              <a:rPr lang="nl-BE" sz="2400" b="0" i="1" dirty="0" err="1" smtClean="0">
                <a:solidFill>
                  <a:srgbClr val="00B0F0"/>
                </a:solidFill>
                <a:latin typeface="+mn-lt"/>
              </a:rPr>
              <a:t>risques</a:t>
            </a: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 importants </a:t>
            </a:r>
            <a:r>
              <a:rPr lang="nl-BE" sz="2400" b="0" i="1" dirty="0" err="1" smtClean="0">
                <a:solidFill>
                  <a:srgbClr val="00B0F0"/>
                </a:solidFill>
                <a:latin typeface="+mn-lt"/>
              </a:rPr>
              <a:t>continuent</a:t>
            </a: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 de </a:t>
            </a:r>
            <a:r>
              <a:rPr lang="nl-BE" sz="2400" b="0" i="1" dirty="0" err="1" smtClean="0">
                <a:solidFill>
                  <a:srgbClr val="00B0F0"/>
                </a:solidFill>
                <a:latin typeface="+mn-lt"/>
              </a:rPr>
              <a:t>peser</a:t>
            </a:r>
            <a:r>
              <a:rPr lang="nl-BE" sz="2400" b="0" i="1" dirty="0" smtClean="0">
                <a:solidFill>
                  <a:srgbClr val="00B0F0"/>
                </a:solidFill>
                <a:latin typeface="+mn-lt"/>
              </a:rPr>
              <a:t> </a:t>
            </a:r>
            <a:endParaRPr lang="nl-BE" sz="2400" b="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582" y="1501955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Probabilité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récession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FMI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nl-BE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%)</a:t>
            </a:r>
          </a:p>
          <a:p>
            <a:pPr algn="ctr"/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1582" y="4149080"/>
            <a:ext cx="3672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Probabilité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déflation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FMI</a:t>
            </a:r>
            <a:r>
              <a:rPr lang="nl-BE" sz="1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</a:t>
            </a:r>
            <a:r>
              <a:rPr lang="nl-BE" sz="1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en %)</a:t>
            </a:r>
          </a:p>
          <a:p>
            <a:pPr algn="ctr"/>
            <a:r>
              <a:rPr lang="nl-B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 err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06878"/>
              </p:ext>
            </p:extLst>
          </p:nvPr>
        </p:nvGraphicFramePr>
        <p:xfrm>
          <a:off x="827584" y="2060848"/>
          <a:ext cx="3568701" cy="3257550"/>
        </p:xfrm>
        <a:graphic>
          <a:graphicData uri="http://schemas.openxmlformats.org/drawingml/2006/table">
            <a:tbl>
              <a:tblPr/>
              <a:tblGrid>
                <a:gridCol w="1284732"/>
                <a:gridCol w="761323"/>
                <a:gridCol w="761323"/>
                <a:gridCol w="76132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1F497D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Croissance réelle du PIB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(en 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Chine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Eurozone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Allemagne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Belgique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France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Pays-Bas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Italie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-0,4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Espagne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Irlande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3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09558" y="231012"/>
            <a:ext cx="8886978" cy="10377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GB" sz="3200" dirty="0" smtClean="0">
                <a:solidFill>
                  <a:srgbClr val="00B0F0"/>
                </a:solidFill>
                <a:latin typeface="+mj-lt"/>
              </a:rPr>
              <a:t>En résumé</a:t>
            </a:r>
            <a:br>
              <a:rPr lang="en-GB" sz="3200" dirty="0" smtClean="0">
                <a:solidFill>
                  <a:srgbClr val="00B0F0"/>
                </a:solidFill>
                <a:latin typeface="+mj-lt"/>
              </a:rPr>
            </a:br>
            <a:r>
              <a:rPr lang="en-GB" sz="2400" b="0" i="1" dirty="0" smtClean="0">
                <a:solidFill>
                  <a:srgbClr val="00B0F0"/>
                </a:solidFill>
                <a:latin typeface="+mj-lt"/>
              </a:rPr>
              <a:t>Il y a de </a:t>
            </a:r>
            <a:r>
              <a:rPr lang="en-GB" sz="2400" b="0" i="1" dirty="0" err="1" smtClean="0">
                <a:solidFill>
                  <a:srgbClr val="00B0F0"/>
                </a:solidFill>
                <a:latin typeface="+mj-lt"/>
              </a:rPr>
              <a:t>bonnes</a:t>
            </a:r>
            <a:r>
              <a:rPr lang="en-GB" sz="2400" b="0" i="1" dirty="0" smtClean="0">
                <a:solidFill>
                  <a:srgbClr val="00B0F0"/>
                </a:solidFill>
                <a:latin typeface="+mj-lt"/>
              </a:rPr>
              <a:t> et de </a:t>
            </a:r>
            <a:r>
              <a:rPr lang="en-GB" sz="2400" b="0" i="1" dirty="0" err="1" smtClean="0">
                <a:solidFill>
                  <a:srgbClr val="00B0F0"/>
                </a:solidFill>
                <a:latin typeface="+mj-lt"/>
              </a:rPr>
              <a:t>mauvaises</a:t>
            </a:r>
            <a:r>
              <a:rPr lang="en-GB" sz="2400" b="0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GB" sz="2400" b="0" i="1" dirty="0" err="1" smtClean="0">
                <a:solidFill>
                  <a:srgbClr val="00B0F0"/>
                </a:solidFill>
                <a:latin typeface="+mj-lt"/>
              </a:rPr>
              <a:t>nouvelles</a:t>
            </a:r>
            <a:endParaRPr lang="en-GB" sz="2400" b="0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3" y="1412776"/>
            <a:ext cx="4320480" cy="5004556"/>
          </a:xfrm>
          <a:prstGeom prst="rect">
            <a:avLst/>
          </a:prstGeom>
          <a:ln>
            <a:noFill/>
          </a:ln>
        </p:spPr>
        <p:txBody>
          <a:bodyPr/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Char char="§"/>
              <a:defRPr sz="24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1pPr>
            <a:lvl2pPr marL="538163" indent="-2682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Char char="§"/>
              <a:defRPr sz="22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2pPr>
            <a:lvl3pPr marL="808038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Char char="-"/>
              <a:defRPr sz="20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3pPr>
            <a:lvl4pPr marL="985838" indent="-2667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–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sz="1800" b="1" dirty="0" err="1" smtClean="0">
                <a:solidFill>
                  <a:schemeClr val="tx2"/>
                </a:solidFill>
              </a:rPr>
              <a:t>Bonnes</a:t>
            </a: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en-GB" sz="1800" b="1" dirty="0" err="1" smtClean="0">
                <a:solidFill>
                  <a:schemeClr val="tx2"/>
                </a:solidFill>
              </a:rPr>
              <a:t>nouvelles</a:t>
            </a:r>
            <a:r>
              <a:rPr lang="en-GB" sz="1800" b="1" dirty="0" smtClean="0">
                <a:solidFill>
                  <a:schemeClr val="tx2"/>
                </a:solidFill>
              </a:rPr>
              <a:t>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sz="1400" dirty="0" err="1" smtClean="0">
                <a:solidFill>
                  <a:schemeClr val="tx2"/>
                </a:solidFill>
              </a:rPr>
              <a:t>Croissance</a:t>
            </a:r>
            <a:r>
              <a:rPr lang="en-GB" sz="1400" dirty="0" smtClean="0">
                <a:solidFill>
                  <a:schemeClr val="tx2"/>
                </a:solidFill>
              </a:rPr>
              <a:t> </a:t>
            </a:r>
            <a:r>
              <a:rPr lang="en-GB" sz="1400" dirty="0" err="1" smtClean="0">
                <a:solidFill>
                  <a:schemeClr val="tx2"/>
                </a:solidFill>
              </a:rPr>
              <a:t>solide</a:t>
            </a:r>
            <a:r>
              <a:rPr lang="en-GB" sz="1400" dirty="0" smtClean="0">
                <a:solidFill>
                  <a:schemeClr val="tx2"/>
                </a:solidFill>
              </a:rPr>
              <a:t> aux </a:t>
            </a:r>
            <a:r>
              <a:rPr lang="en-GB" sz="1400" dirty="0" err="1" smtClean="0">
                <a:solidFill>
                  <a:schemeClr val="tx2"/>
                </a:solidFill>
              </a:rPr>
              <a:t>Etats-Unis</a:t>
            </a:r>
            <a:r>
              <a:rPr lang="en-GB" sz="1400" dirty="0" smtClean="0">
                <a:solidFill>
                  <a:schemeClr val="tx2"/>
                </a:solidFill>
              </a:rPr>
              <a:t> (et en Grande-Bretagne), </a:t>
            </a:r>
            <a:r>
              <a:rPr lang="en-GB" sz="1400" dirty="0" err="1" smtClean="0">
                <a:solidFill>
                  <a:schemeClr val="tx2"/>
                </a:solidFill>
              </a:rPr>
              <a:t>aussi</a:t>
            </a:r>
            <a:r>
              <a:rPr lang="en-GB" sz="1400" dirty="0" smtClean="0">
                <a:solidFill>
                  <a:schemeClr val="tx2"/>
                </a:solidFill>
              </a:rPr>
              <a:t> pour 2015…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Dollar fort (=  euro faible) et  baisse du prix du baril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UEM peut éviter le scénario du ‘triple </a:t>
            </a:r>
            <a:r>
              <a:rPr lang="fr-BE" sz="1400" dirty="0" err="1" smtClean="0">
                <a:solidFill>
                  <a:schemeClr val="tx2"/>
                </a:solidFill>
              </a:rPr>
              <a:t>dip</a:t>
            </a:r>
            <a:r>
              <a:rPr lang="fr-BE" sz="1400" dirty="0" smtClean="0">
                <a:solidFill>
                  <a:schemeClr val="tx2"/>
                </a:solidFill>
              </a:rPr>
              <a:t>’ récession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L’activisme de la BCE peut éviter de tomber dans la déflation qui menace l’UEM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La Fed garde « la normalisation » sous contrôle…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…avec une augmentation limitée des rendements obligataires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fr-BE" sz="16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GB" sz="16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BE" sz="14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67017" y="1376772"/>
            <a:ext cx="4176464" cy="5004556"/>
          </a:xfrm>
          <a:prstGeom prst="rect">
            <a:avLst/>
          </a:prstGeom>
          <a:ln>
            <a:noFill/>
          </a:ln>
        </p:spPr>
        <p:txBody>
          <a:bodyPr/>
          <a:lstStyle>
            <a:lvl1pPr marL="269875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Wingdings" charset="2"/>
              <a:buChar char="§"/>
              <a:defRPr sz="24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1pPr>
            <a:lvl2pPr marL="538163" indent="-268288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AEEF"/>
              </a:buClr>
              <a:buFont typeface="Wingdings" charset="2"/>
              <a:buChar char="§"/>
              <a:defRPr sz="2200" kern="1200" baseline="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2pPr>
            <a:lvl3pPr marL="808038" indent="-26987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Char char="-"/>
              <a:defRPr sz="20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3pPr>
            <a:lvl4pPr marL="985838" indent="-2667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–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Font typeface="Arial"/>
              <a:buChar char="•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fr-BE" sz="1800" b="1" dirty="0" smtClean="0">
                <a:solidFill>
                  <a:schemeClr val="tx2"/>
                </a:solidFill>
              </a:rPr>
              <a:t>Mauvaises nouvelles :</a:t>
            </a:r>
            <a:endParaRPr lang="fr-BE" sz="1800" b="1" dirty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Les </a:t>
            </a:r>
            <a:r>
              <a:rPr lang="en-US" sz="1400" dirty="0" err="1" smtClean="0">
                <a:solidFill>
                  <a:schemeClr val="tx2"/>
                </a:solidFill>
              </a:rPr>
              <a:t>bonnes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nouvelles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sont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incertaines</a:t>
            </a:r>
            <a:endParaRPr lang="en-US" sz="1400" dirty="0" smtClean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La </a:t>
            </a:r>
            <a:r>
              <a:rPr lang="en-US" sz="1400" dirty="0" err="1" smtClean="0">
                <a:solidFill>
                  <a:schemeClr val="tx2"/>
                </a:solidFill>
              </a:rPr>
              <a:t>conjoncture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économique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dans</a:t>
            </a:r>
            <a:r>
              <a:rPr lang="en-US" sz="1400" dirty="0" smtClean="0">
                <a:solidFill>
                  <a:schemeClr val="tx2"/>
                </a:solidFill>
              </a:rPr>
              <a:t> la zone euro </a:t>
            </a:r>
            <a:r>
              <a:rPr lang="en-US" sz="1400" dirty="0" err="1" smtClean="0">
                <a:solidFill>
                  <a:schemeClr val="tx2"/>
                </a:solidFill>
              </a:rPr>
              <a:t>est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vulnérable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Recrudescence de la </a:t>
            </a:r>
            <a:r>
              <a:rPr lang="en-US" sz="1400" dirty="0" err="1" smtClean="0">
                <a:solidFill>
                  <a:schemeClr val="tx2"/>
                </a:solidFill>
              </a:rPr>
              <a:t>crise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ukrainienne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r-BE" sz="1400" dirty="0" smtClean="0">
                <a:solidFill>
                  <a:schemeClr val="tx2"/>
                </a:solidFill>
              </a:rPr>
              <a:t>Atterrissage b</a:t>
            </a:r>
            <a:r>
              <a:rPr lang="en-US" sz="1400" dirty="0" err="1" smtClean="0">
                <a:solidFill>
                  <a:schemeClr val="tx2"/>
                </a:solidFill>
              </a:rPr>
              <a:t>rutal</a:t>
            </a:r>
            <a:r>
              <a:rPr lang="en-US" sz="1400" dirty="0" smtClean="0">
                <a:solidFill>
                  <a:schemeClr val="tx2"/>
                </a:solidFill>
              </a:rPr>
              <a:t> en Chine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1400" dirty="0" err="1" smtClean="0">
                <a:solidFill>
                  <a:schemeClr val="tx2"/>
                </a:solidFill>
              </a:rPr>
              <a:t>Manque</a:t>
            </a:r>
            <a:r>
              <a:rPr lang="en-US" sz="1400" dirty="0" smtClean="0">
                <a:solidFill>
                  <a:schemeClr val="tx2"/>
                </a:solidFill>
              </a:rPr>
              <a:t> de coordination des </a:t>
            </a:r>
            <a:r>
              <a:rPr lang="en-US" sz="1400" dirty="0" err="1" smtClean="0">
                <a:solidFill>
                  <a:schemeClr val="tx2"/>
                </a:solidFill>
              </a:rPr>
              <a:t>politiques</a:t>
            </a:r>
            <a:r>
              <a:rPr lang="en-US" sz="1400" dirty="0" smtClean="0">
                <a:solidFill>
                  <a:schemeClr val="tx2"/>
                </a:solidFill>
              </a:rPr>
              <a:t> et </a:t>
            </a:r>
            <a:r>
              <a:rPr lang="en-US" sz="1400" dirty="0" err="1" smtClean="0">
                <a:solidFill>
                  <a:schemeClr val="tx2"/>
                </a:solidFill>
              </a:rPr>
              <a:t>risques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politiques</a:t>
            </a:r>
            <a:r>
              <a:rPr lang="en-US" sz="1400" dirty="0" smtClean="0">
                <a:solidFill>
                  <a:schemeClr val="tx2"/>
                </a:solidFill>
              </a:rPr>
              <a:t> au </a:t>
            </a:r>
            <a:r>
              <a:rPr lang="en-US" sz="1400" dirty="0" err="1" smtClean="0">
                <a:solidFill>
                  <a:schemeClr val="tx2"/>
                </a:solidFill>
              </a:rPr>
              <a:t>sein</a:t>
            </a:r>
            <a:r>
              <a:rPr lang="en-US" sz="1400" dirty="0" smtClean="0">
                <a:solidFill>
                  <a:schemeClr val="tx2"/>
                </a:solidFill>
              </a:rPr>
              <a:t> de </a:t>
            </a:r>
            <a:r>
              <a:rPr lang="en-US" sz="1400" dirty="0" err="1" smtClean="0">
                <a:solidFill>
                  <a:schemeClr val="tx2"/>
                </a:solidFill>
              </a:rPr>
              <a:t>l’UEM</a:t>
            </a:r>
            <a:endParaRPr lang="en-US" sz="1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Sans </a:t>
            </a:r>
            <a:r>
              <a:rPr lang="en-US" sz="1400" dirty="0" err="1" smtClean="0">
                <a:solidFill>
                  <a:schemeClr val="tx2"/>
                </a:solidFill>
              </a:rPr>
              <a:t>oublier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une</a:t>
            </a:r>
            <a:r>
              <a:rPr lang="en-US" sz="1400" dirty="0" smtClean="0">
                <a:solidFill>
                  <a:schemeClr val="tx2"/>
                </a:solidFill>
              </a:rPr>
              <a:t> inversion </a:t>
            </a:r>
            <a:r>
              <a:rPr lang="en-US" sz="1400" dirty="0" err="1" smtClean="0">
                <a:solidFill>
                  <a:schemeClr val="tx2"/>
                </a:solidFill>
              </a:rPr>
              <a:t>soudaine</a:t>
            </a:r>
            <a:r>
              <a:rPr lang="en-US" sz="1400" dirty="0" smtClean="0">
                <a:solidFill>
                  <a:schemeClr val="tx2"/>
                </a:solidFill>
              </a:rPr>
              <a:t> de </a:t>
            </a:r>
            <a:r>
              <a:rPr lang="en-US" sz="1400" dirty="0" err="1" smtClean="0">
                <a:solidFill>
                  <a:schemeClr val="tx2"/>
                </a:solidFill>
              </a:rPr>
              <a:t>l’appétit</a:t>
            </a:r>
            <a:r>
              <a:rPr lang="en-US" sz="1400" dirty="0" smtClean="0">
                <a:solidFill>
                  <a:schemeClr val="tx2"/>
                </a:solidFill>
              </a:rPr>
              <a:t> pour le </a:t>
            </a:r>
            <a:r>
              <a:rPr lang="en-US" sz="1400" dirty="0" err="1" smtClean="0">
                <a:solidFill>
                  <a:schemeClr val="tx2"/>
                </a:solidFill>
              </a:rPr>
              <a:t>risque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sur</a:t>
            </a:r>
            <a:r>
              <a:rPr lang="en-US" sz="1400" dirty="0" smtClean="0">
                <a:solidFill>
                  <a:schemeClr val="tx2"/>
                </a:solidFill>
              </a:rPr>
              <a:t> les </a:t>
            </a:r>
            <a:r>
              <a:rPr lang="en-US" sz="1400" dirty="0" err="1" smtClean="0">
                <a:solidFill>
                  <a:schemeClr val="tx2"/>
                </a:solidFill>
              </a:rPr>
              <a:t>marchés</a:t>
            </a:r>
            <a:r>
              <a:rPr lang="en-US" sz="1400" dirty="0" smtClean="0">
                <a:solidFill>
                  <a:schemeClr val="tx2"/>
                </a:solidFill>
              </a:rPr>
              <a:t> financiers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GB" sz="16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B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d’investissement</a:t>
            </a:r>
            <a:r>
              <a:rPr lang="en-US" dirty="0" smtClean="0"/>
              <a:t> 2015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Fin du </a:t>
            </a:r>
            <a:r>
              <a:rPr lang="en-US" sz="2400" dirty="0" err="1" smtClean="0"/>
              <a:t>rallye</a:t>
            </a:r>
            <a:r>
              <a:rPr lang="en-US" sz="2400" dirty="0" smtClean="0"/>
              <a:t> </a:t>
            </a:r>
            <a:r>
              <a:rPr lang="en-US" sz="2400" dirty="0" err="1" smtClean="0"/>
              <a:t>obligataire</a:t>
            </a:r>
            <a:r>
              <a:rPr lang="en-US" sz="2400" dirty="0" smtClean="0"/>
              <a:t>, </a:t>
            </a:r>
            <a:r>
              <a:rPr lang="fr-FR" sz="2400" dirty="0" smtClean="0"/>
              <a:t>l'heure </a:t>
            </a:r>
            <a:r>
              <a:rPr lang="fr-FR" sz="2400" dirty="0"/>
              <a:t>est aux actions !</a:t>
            </a:r>
            <a:endParaRPr lang="fr-BE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03338" y="4337428"/>
            <a:ext cx="6923882" cy="1827876"/>
          </a:xfrm>
        </p:spPr>
        <p:txBody>
          <a:bodyPr/>
          <a:lstStyle/>
          <a:p>
            <a:pPr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04 </a:t>
            </a:r>
            <a:r>
              <a:rPr lang="nl-BE" dirty="0" err="1" smtClean="0"/>
              <a:t>décembre</a:t>
            </a:r>
            <a:r>
              <a:rPr lang="nl-BE" dirty="0" smtClean="0"/>
              <a:t> 2014</a:t>
            </a:r>
            <a:endParaRPr lang="nl-BE" dirty="0"/>
          </a:p>
          <a:p>
            <a:r>
              <a:rPr lang="nl-NL" dirty="0" smtClean="0"/>
              <a:t>David </a:t>
            </a:r>
            <a:r>
              <a:rPr lang="nl-NL" dirty="0"/>
              <a:t>Willems </a:t>
            </a:r>
            <a:r>
              <a:rPr lang="nl-NL" dirty="0" smtClean="0"/>
              <a:t>- </a:t>
            </a:r>
            <a:r>
              <a:rPr lang="nl-NL" dirty="0" err="1" smtClean="0"/>
              <a:t>Stratégiste</a:t>
            </a:r>
            <a:r>
              <a:rPr lang="nl-NL" dirty="0" smtClean="0"/>
              <a:t> CBC</a:t>
            </a:r>
            <a:r>
              <a:rPr lang="nl-NL" dirty="0"/>
              <a:t> </a:t>
            </a:r>
            <a:r>
              <a:rPr lang="nl-NL" dirty="0" err="1" smtClean="0"/>
              <a:t>Banque</a:t>
            </a:r>
            <a:endParaRPr lang="nl-NL" dirty="0"/>
          </a:p>
          <a:p>
            <a:r>
              <a:rPr lang="nl-NL" dirty="0"/>
              <a:t>Dirk Thiels </a:t>
            </a:r>
            <a:r>
              <a:rPr lang="nl-NL" dirty="0" smtClean="0"/>
              <a:t>- Chef </a:t>
            </a:r>
            <a:r>
              <a:rPr lang="nl-NL" dirty="0" err="1"/>
              <a:t>Stratégie</a:t>
            </a:r>
            <a:r>
              <a:rPr lang="nl-NL" dirty="0"/>
              <a:t> de </a:t>
            </a:r>
            <a:r>
              <a:rPr lang="nl-NL" dirty="0" err="1"/>
              <a:t>placements</a:t>
            </a:r>
            <a:r>
              <a:rPr lang="nl-NL" dirty="0"/>
              <a:t> KBC </a:t>
            </a:r>
            <a:r>
              <a:rPr lang="nl-NL" dirty="0" err="1" smtClean="0"/>
              <a:t>Asset</a:t>
            </a:r>
            <a:r>
              <a:rPr lang="nl-NL" dirty="0" smtClean="0"/>
              <a:t> Management</a:t>
            </a:r>
            <a:endParaRPr lang="nl-NL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41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rgbClr val="002060"/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rgbClr val="002060"/>
                </a:solidFill>
              </a:rPr>
              <a:t>Notre vision du monde</a:t>
            </a:r>
          </a:p>
          <a:p>
            <a:r>
              <a:rPr lang="fr-FR" dirty="0">
                <a:solidFill>
                  <a:srgbClr val="002060"/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rgbClr val="002060"/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rgbClr val="002060"/>
                </a:solidFill>
              </a:rPr>
              <a:t>Quels sont les thèmes et accents au sein des actions </a:t>
            </a:r>
            <a:r>
              <a:rPr lang="fr-FR" dirty="0" smtClean="0">
                <a:solidFill>
                  <a:srgbClr val="002060"/>
                </a:solidFill>
              </a:rPr>
              <a:t>?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Que pouvons nous retenir pour 2015 ?</a:t>
            </a:r>
            <a:endParaRPr lang="nl-BE" dirty="0" smtClean="0">
              <a:solidFill>
                <a:srgbClr val="002060"/>
              </a:solidFill>
            </a:endParaRPr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25798714"/>
              </p:ext>
            </p:extLst>
          </p:nvPr>
        </p:nvGraphicFramePr>
        <p:xfrm>
          <a:off x="4285148" y="1932147"/>
          <a:ext cx="4824536" cy="424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634533"/>
              </p:ext>
            </p:extLst>
          </p:nvPr>
        </p:nvGraphicFramePr>
        <p:xfrm>
          <a:off x="0" y="2046683"/>
          <a:ext cx="4443324" cy="390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9" y="1557233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Indice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de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confianc</a:t>
            </a:r>
            <a:r>
              <a:rPr lang="nl-NL" sz="1400" b="1" dirty="0" err="1" smtClean="0">
                <a:solidFill>
                  <a:schemeClr val="tx2"/>
                </a:solidFill>
                <a:ea typeface="ＭＳ Ｐゴシック" pitchFamily="34" charset="-128"/>
              </a:rPr>
              <a:t>e</a:t>
            </a:r>
            <a:r>
              <a:rPr lang="nl-NL" sz="1400" b="1" dirty="0" smtClean="0">
                <a:solidFill>
                  <a:schemeClr val="tx2"/>
                </a:solidFill>
                <a:ea typeface="ＭＳ Ｐゴシック" pitchFamily="34" charset="-128"/>
              </a:rPr>
              <a:t> dans </a:t>
            </a:r>
            <a:r>
              <a:rPr lang="nl-NL" sz="1400" b="1" dirty="0" err="1" smtClean="0">
                <a:solidFill>
                  <a:schemeClr val="tx2"/>
                </a:solidFill>
                <a:ea typeface="ＭＳ Ｐゴシック" pitchFamily="34" charset="-128"/>
              </a:rPr>
              <a:t>l’industrie</a:t>
            </a:r>
            <a:r>
              <a:rPr lang="nl-NL" sz="1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nl-NL" sz="1400" b="1" dirty="0" err="1" smtClean="0">
                <a:solidFill>
                  <a:schemeClr val="tx2"/>
                </a:solidFill>
                <a:ea typeface="ＭＳ Ｐゴシック" pitchFamily="34" charset="-128"/>
              </a:rPr>
              <a:t>manufacturière</a:t>
            </a:r>
            <a:r>
              <a:rPr lang="nl-NL" sz="1400" b="1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(50 = 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neutre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err="1" smtClean="0">
                <a:latin typeface="+mj-lt"/>
              </a:rPr>
              <a:t>Conjoncture</a:t>
            </a:r>
            <a:r>
              <a:rPr lang="nl-BE" sz="3200" b="1" dirty="0" smtClean="0">
                <a:latin typeface="+mj-lt"/>
              </a:rPr>
              <a:t> </a:t>
            </a:r>
            <a:r>
              <a:rPr lang="fr-BE" sz="3200" b="1" dirty="0" smtClean="0">
                <a:latin typeface="+mj-lt"/>
              </a:rPr>
              <a:t>internationale</a:t>
            </a:r>
            <a:r>
              <a:rPr lang="nl-BE" sz="3200" b="1" dirty="0" smtClean="0">
                <a:latin typeface="+mj-lt"/>
              </a:rPr>
              <a:t> </a:t>
            </a:r>
            <a:br>
              <a:rPr lang="nl-BE" sz="3200" b="1" dirty="0" smtClean="0">
                <a:latin typeface="+mj-lt"/>
              </a:rPr>
            </a:br>
            <a:r>
              <a:rPr lang="nl-BE" sz="2400" i="1" dirty="0" err="1" smtClean="0">
                <a:latin typeface="+mj-lt"/>
              </a:rPr>
              <a:t>Hésitante</a:t>
            </a:r>
            <a:r>
              <a:rPr lang="nl-BE" sz="2400" i="1" dirty="0" smtClean="0">
                <a:latin typeface="+mj-lt"/>
              </a:rPr>
              <a:t>, </a:t>
            </a:r>
            <a:r>
              <a:rPr lang="nl-BE" sz="2400" i="1" dirty="0" err="1" smtClean="0">
                <a:latin typeface="+mj-lt"/>
              </a:rPr>
              <a:t>sauf</a:t>
            </a:r>
            <a:r>
              <a:rPr lang="nl-BE" sz="2400" i="1" dirty="0" smtClean="0">
                <a:latin typeface="+mj-lt"/>
              </a:rPr>
              <a:t> </a:t>
            </a:r>
            <a:r>
              <a:rPr lang="nl-BE" sz="2400" i="1" dirty="0" err="1" smtClean="0">
                <a:latin typeface="+mj-lt"/>
              </a:rPr>
              <a:t>aux</a:t>
            </a:r>
            <a:r>
              <a:rPr lang="nl-BE" sz="2400" i="1" dirty="0" smtClean="0">
                <a:latin typeface="+mj-lt"/>
              </a:rPr>
              <a:t> </a:t>
            </a:r>
            <a:r>
              <a:rPr lang="nl-BE" sz="2400" i="1" dirty="0" err="1" smtClean="0">
                <a:latin typeface="+mj-lt"/>
              </a:rPr>
              <a:t>Etats-Unis</a:t>
            </a:r>
            <a:endParaRPr lang="nl-BE" sz="2400" i="1" dirty="0">
              <a:latin typeface="+mj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09753" y="1637588"/>
            <a:ext cx="3672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Confiance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des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consommateurs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                      </a:t>
            </a:r>
            <a:r>
              <a:rPr lang="nl-NL" sz="12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                         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(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écart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type par rapport à la moyenne à long 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terme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59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rgbClr val="00B0F0"/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Notre vision du monde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actions 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Que pouvons nous retenir pour 2015 ?</a:t>
            </a:r>
            <a:endParaRPr lang="nl-BE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 d'œil dans le rétroviseur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Marchés boursiers </a:t>
            </a:r>
            <a:r>
              <a:rPr lang="fr-FR" b="1" dirty="0" smtClean="0"/>
              <a:t>à </a:t>
            </a:r>
            <a:r>
              <a:rPr lang="fr-FR" b="1" dirty="0"/>
              <a:t>la </a:t>
            </a:r>
            <a:r>
              <a:rPr lang="fr-FR" b="1" dirty="0" smtClean="0"/>
              <a:t>hausse, taux obligataires à la baisse</a:t>
            </a:r>
            <a:endParaRPr lang="fr-FR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 smtClean="0"/>
              <a:t>… </a:t>
            </a:r>
            <a:r>
              <a:rPr lang="fr-FR" b="1" dirty="0"/>
              <a:t>des rendements attrayants pour les investisseurs</a:t>
            </a:r>
            <a:endParaRPr lang="en-GB" b="1" dirty="0"/>
          </a:p>
        </p:txBody>
      </p:sp>
      <p:pic>
        <p:nvPicPr>
          <p:cNvPr id="11" name="Picture 2" descr="&lt;Chart&gt;&lt;ImageInfo Version=&quot;5.4.2348.3082&quot; GUID=&quot;61cad18215fd491f82c6794a94b95c51&quot; DsId=&quot;XKRD901&quot; T1SubID=&quot;&quot; Width=&quot;960&quot; Height=&quot;600&quot; Format=&quot;emf&quot; ChartGroupUID=&quot;cf39143b-1142-43b6-9ca9-68192443d47b&quot; GroupName=&quot;FR&quot; ChartName=&quot;Resultaten Belegginsgprofielen YTD_NL&quot; ChartStyleName=&quot;VOS_ZOOMInvest&quot; GroupNameEncoded=&quot;FR&quot; ChartNameEncoded=&quot;Resultaten+Belegginsgprofielen+YTD_NL&quot; ChartStyleNameEncoded=&quot;VOS_ZOOMInvest&quot; ShortCode=&quot;&quot; ChartOwner=&quot;XKRD901&quot; TemplateId=&quot;&quot; TemplateName=&quot;&quot; TemplateNameEncoded=&quot;&quot; EditionId=&quot;&quot; EditionGenerationDate=&quot;&quot; RefreshDate=&quot;02/12/2014 09:33:45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Résultats profils d'investissement en 2014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403" y="1964519"/>
            <a:ext cx="4519336" cy="4811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5" name="Picture 13" descr="&lt;Chart&gt;&lt;ImageInfo Version=&quot;5.4.2348.3082&quot; GUID=&quot;e228659ffe404e299e2232efdc3dfbc8&quot; DsId=&quot;XKRD901&quot; T1SubID=&quot;&quot; Width=&quot;960&quot; Height=&quot;600&quot; Format=&quot;emf&quot; ChartGroupUID=&quot;5d0d3f00-22c0-4147-8363-78bd2bdc74ea&quot; GroupName=&quot;FR&quot; ChartName=&quot;PERS_Returns financial assets_FR&quot; ChartStyleName=&quot;&quot; GroupNameEncoded=&quot;FR&quot; ChartNameEncoded=&quot;PERS_Returns+financial+assets_FR&quot; ChartStyleNameEncoded=&quot;&quot; ShortCode=&quot;&quot; ChartOwner=&quot;XKRD901&quot; TemplateId=&quot;&quot; TemplateName=&quot;&quot; TemplateNameEncoded=&quot;&quot; EditionId=&quot;&quot; EditionGenerationDate=&quot;&quot; RefreshDate=&quot;02/12/2014 09:32:4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Évolution des marchés financiers (en EUR, 31/12/13 = 100)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132856"/>
            <a:ext cx="4638403" cy="47251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7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 d'œil dans le rétroviseur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Z</a:t>
            </a:r>
            <a:r>
              <a:rPr lang="nl-BE" b="1" dirty="0" smtClean="0"/>
              <a:t>one euro en </a:t>
            </a:r>
            <a:r>
              <a:rPr lang="nl-BE" b="1" dirty="0" err="1" smtClean="0"/>
              <a:t>retard</a:t>
            </a:r>
            <a:endParaRPr lang="nl-BE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2100" y="1394463"/>
            <a:ext cx="4300907" cy="4411979"/>
          </a:xfrm>
        </p:spPr>
        <p:txBody>
          <a:bodyPr/>
          <a:lstStyle/>
          <a:p>
            <a:r>
              <a:rPr lang="nl-BE" b="1" dirty="0" err="1" smtClean="0"/>
              <a:t>Vigoureux</a:t>
            </a:r>
            <a:r>
              <a:rPr lang="nl-BE" b="1" dirty="0" smtClean="0"/>
              <a:t> mais </a:t>
            </a:r>
            <a:r>
              <a:rPr lang="nl-BE" b="1" dirty="0" err="1" smtClean="0"/>
              <a:t>défensifs</a:t>
            </a:r>
            <a:endParaRPr lang="nl-BE" b="1" dirty="0"/>
          </a:p>
        </p:txBody>
      </p:sp>
      <p:pic>
        <p:nvPicPr>
          <p:cNvPr id="6" name="Picture 16" descr="&lt;Chart&gt;&lt;ImageInfo Version=&quot;5.4.2348.3082&quot; GUID=&quot;60a560adb1ea4e229b74d99273fcb8ba&quot; DsId=&quot;XKRD901&quot; T1SubID=&quot;&quot; Width=&quot;960&quot; Height=&quot;600&quot; Format=&quot;emf&quot; ChartGroupUID=&quot;8c95a261-a108-4dad-b8cc-b40fadaa2845&quot; GroupName=&quot;FR&quot; ChartName=&quot;Absolute return sectors_YTD (in EUR)&quot; ChartStyleName=&quot;&quot; GroupNameEncoded=&quot;FR&quot; ChartNameEncoded=&quot;Absolute+return+sectors_YTD+(in+EUR)&quot; ChartStyleNameEncoded=&quot;&quot; ShortCode=&quot;&quot; ChartOwner=&quot;XKRD901&quot; TemplateId=&quot;&quot; TemplateName=&quot;&quot; TemplateNameEncoded=&quot;&quot; EditionId=&quot;&quot; EditionGenerationDate=&quot;&quot; RefreshDate=&quot;02/12/2014 09:32:49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Les marchés boursiers - Secteurs (MSCI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7" y="1839624"/>
            <a:ext cx="4590000" cy="50457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10" name="Picture 17" descr="&lt;Chart&gt;&lt;ImageInfo Version=&quot;5.4.2348.3082&quot; GUID=&quot;072bbad1fd1341f5a6337218469f5adc&quot; DsId=&quot;XKRD901&quot; T1SubID=&quot;&quot; Width=&quot;960&quot; Height=&quot;600&quot; Format=&quot;emf&quot; ChartGroupUID=&quot;8d8ae811-98c4-4b64-b54d-b845d4471177&quot; GroupName=&quot;FR&quot; ChartName=&quot;Absolute return regions_YTD (in EUR)&quot; ChartStyleName=&quot;&quot; GroupNameEncoded=&quot;FR&quot; ChartNameEncoded=&quot;Absolute+return+regions_YTD+(in+EUR)&quot; ChartStyleNameEncoded=&quot;&quot; ShortCode=&quot;&quot; ChartOwner=&quot;XKRD901&quot; TemplateId=&quot;&quot; TemplateName=&quot;&quot; TemplateNameEncoded=&quot;&quot; EditionId=&quot;&quot; EditionGenerationDate=&quot;&quot; RefreshDate=&quot;02/12/2014 09:32:52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Marchés boursières - Régions (MSCI)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000" y="1839624"/>
            <a:ext cx="4590000" cy="50457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 d'œil dans le rétroviseur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Taux allemand inférieur à 1%</a:t>
            </a:r>
          </a:p>
          <a:p>
            <a:r>
              <a:rPr lang="fr-FR" b="1" dirty="0"/>
              <a:t>P</a:t>
            </a:r>
            <a:r>
              <a:rPr lang="fr-FR" b="1" dirty="0" smtClean="0"/>
              <a:t>rimes </a:t>
            </a:r>
            <a:r>
              <a:rPr lang="fr-FR" b="1" dirty="0"/>
              <a:t>de risque sont en baisse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45520" y="1394460"/>
            <a:ext cx="4290976" cy="4411980"/>
          </a:xfrm>
        </p:spPr>
        <p:txBody>
          <a:bodyPr/>
          <a:lstStyle/>
          <a:p>
            <a:r>
              <a:rPr lang="fr-FR" b="1" dirty="0"/>
              <a:t>(Enfin) l'appréciation du billet vert</a:t>
            </a:r>
          </a:p>
          <a:p>
            <a:endParaRPr lang="en-GB" dirty="0"/>
          </a:p>
        </p:txBody>
      </p:sp>
      <p:pic>
        <p:nvPicPr>
          <p:cNvPr id="5" name="Picture 6" descr="&lt;Chart&gt;&lt;ImageInfo Version=&quot;5.4.2348.3082&quot; GUID=&quot;1860047158f14c389d4adf28078e87bb&quot; DsId=&quot;XKRD901&quot; T1SubID=&quot;&quot; Width=&quot;960&quot; Height=&quot;540&quot; Format=&quot;emf&quot; ChartGroupUID=&quot;1e2f3a90-9655-4440-a467-74fa8089dbe4&quot; GroupName=&quot;FR&quot; ChartName=&quot;Govies Yield_FR&quot; ChartStyleName=&quot;&quot; GroupNameEncoded=&quot;FR&quot; ChartNameEncoded=&quot;Govies+Yield_FR&quot; ChartStyleNameEncoded=&quot;&quot; ShortCode=&quot;&quot; ChartOwner=&quot;XKRD901&quot; TemplateId=&quot;&quot; TemplateName=&quot;&quot; TemplateNameEncoded=&quot;&quot; EditionId=&quot;&quot; EditionGenerationDate=&quot;&quot; RefreshDate=&quot;02/12/2014 09:32:50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Taux obligations d’État (%)&quot; DoStretch=&quot;true&quot; /&gt;&lt;/Chart&gt;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2857"/>
            <a:ext cx="4590000" cy="468619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Picture 11" descr="&lt;Chart&gt;&lt;ImageInfo Version=&quot;5.4.2348.3082&quot; GUID=&quot;ecf6a846fc844950935bc175e6828c9f&quot; DsId=&quot;XKRD901&quot; T1SubID=&quot;&quot; Width=&quot;960&quot; Height=&quot;600&quot; Format=&quot;emf&quot; ChartGroupUID=&quot;aea37634-819a-46cd-b39b-1698cad801ea&quot; GroupName=&quot;FR&quot; ChartName=&quot;Developed markets currencies: USD - GBP - JPY&quot; ChartStyleName=&quot;&quot; GroupNameEncoded=&quot;FR&quot; ChartNameEncoded=&quot;Developed+markets+currencies%3a+USD+-+GBP+-+JPY&quot; ChartStyleNameEncoded=&quot;&quot; ShortCode=&quot;&quot; ChartOwner=&quot;XKRD901&quot; TemplateId=&quot;&quot; TemplateName=&quot;&quot; TemplateNameEncoded=&quot;&quot; EditionId=&quot;&quot; EditionGenerationDate=&quot;&quot; RefreshDate=&quot;02/12/2014 09:32:51&quot; ExportChartsIn=&quot;CurrentSlide&quot; ExportChartsTo=&quot; &quot; ExportChartAs=&quot; &quot; SpecifiedCellRow=&quot;0&quot; SpecifiedCellCol=&quot;0&quot; NoofColumns=&quot;1&quot; NoofChartPerPage=&quot;0&quot; SpaceBetweenCharts=&quot;0&quot; SpaceBetweenRowChart=&quot;0&quot; Transparent=&quot;0&quot; NoofRows=&quot;1&quot; LeftMargin=&quot;0&quot; RightMargin=&quot;0&quot; TopMargin=&quot;0&quot; FootMargin=&quot;0&quot; Orientation=&quot;landscape&quot; FileNameTemplate=&quot;&quot; ImageFileName=&quot;&quot; ChartTitle=&quot;Taux de change de la devise pour 1 euro&quot; DoStretch=&quot;true&quot; /&gt;&lt;/Chart&gt;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46446"/>
            <a:ext cx="4590000" cy="47736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Coup d'œil dans le rétroviseur</a:t>
            </a:r>
          </a:p>
          <a:p>
            <a:r>
              <a:rPr lang="fr-FR" sz="2000" dirty="0">
                <a:solidFill>
                  <a:srgbClr val="00B0F0"/>
                </a:solidFill>
              </a:rPr>
              <a:t>Notre vision du monde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actions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 pouvons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nous retenir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pour 2015 ?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dirty="0" err="1"/>
              <a:t>Notre</a:t>
            </a:r>
            <a:r>
              <a:rPr lang="nl-BE" dirty="0"/>
              <a:t> </a:t>
            </a:r>
            <a:r>
              <a:rPr lang="nl-BE" dirty="0" err="1"/>
              <a:t>vision</a:t>
            </a:r>
            <a:r>
              <a:rPr lang="nl-BE" dirty="0"/>
              <a:t> du </a:t>
            </a:r>
            <a:r>
              <a:rPr lang="nl-BE" dirty="0" smtClean="0"/>
              <a:t>monde	</a:t>
            </a:r>
            <a:endParaRPr lang="nl-BE" dirty="0"/>
          </a:p>
        </p:txBody>
      </p:sp>
      <p:sp>
        <p:nvSpPr>
          <p:cNvPr id="11" name="Content Placeholder 9"/>
          <p:cNvSpPr>
            <a:spLocks noGrp="1"/>
          </p:cNvSpPr>
          <p:nvPr>
            <p:ph sz="half" idx="1"/>
          </p:nvPr>
        </p:nvSpPr>
        <p:spPr>
          <a:xfrm>
            <a:off x="179515" y="1160615"/>
            <a:ext cx="4423915" cy="4645826"/>
          </a:xfrm>
        </p:spPr>
        <p:txBody>
          <a:bodyPr/>
          <a:lstStyle/>
          <a:p>
            <a:r>
              <a:rPr lang="fr-FR" sz="1400" b="1" dirty="0"/>
              <a:t>l'économie mondiale est sur la moyenne à long </a:t>
            </a:r>
            <a:r>
              <a:rPr lang="fr-FR" sz="1400" b="1" dirty="0" smtClean="0"/>
              <a:t>terme</a:t>
            </a:r>
          </a:p>
          <a:p>
            <a:pPr lvl="1"/>
            <a:r>
              <a:rPr lang="fr-FR" sz="1200" dirty="0"/>
              <a:t>l'économie américaine </a:t>
            </a:r>
            <a:r>
              <a:rPr lang="fr-FR" sz="1200" dirty="0" smtClean="0"/>
              <a:t>à </a:t>
            </a:r>
            <a:r>
              <a:rPr lang="fr-FR" sz="1200" dirty="0"/>
              <a:t>toute </a:t>
            </a:r>
            <a:r>
              <a:rPr lang="fr-FR" sz="1200" dirty="0" smtClean="0"/>
              <a:t>vitesse</a:t>
            </a:r>
          </a:p>
          <a:p>
            <a:pPr lvl="1"/>
            <a:r>
              <a:rPr lang="fr-FR" sz="1200" dirty="0" smtClean="0"/>
              <a:t>zone </a:t>
            </a:r>
            <a:r>
              <a:rPr lang="fr-FR" sz="1200" dirty="0"/>
              <a:t>euro </a:t>
            </a:r>
            <a:r>
              <a:rPr lang="fr-FR" sz="1200" dirty="0" smtClean="0"/>
              <a:t>faible</a:t>
            </a:r>
            <a:r>
              <a:rPr lang="fr-FR" sz="1200" dirty="0"/>
              <a:t>, mais reprise de la </a:t>
            </a:r>
            <a:r>
              <a:rPr lang="fr-FR" sz="1200" dirty="0" smtClean="0"/>
              <a:t>croissance</a:t>
            </a:r>
          </a:p>
          <a:p>
            <a:pPr lvl="1"/>
            <a:r>
              <a:rPr lang="fr-FR" sz="1200" dirty="0" smtClean="0"/>
              <a:t>marchés émergents importateurs de matières premières bénéficient </a:t>
            </a:r>
            <a:r>
              <a:rPr lang="fr-FR" sz="1200" dirty="0"/>
              <a:t>de la croissance américaine</a:t>
            </a:r>
            <a:endParaRPr lang="en-GB" sz="1400" dirty="0"/>
          </a:p>
        </p:txBody>
      </p:sp>
      <p:sp>
        <p:nvSpPr>
          <p:cNvPr id="8" name="Content Placeholder 13"/>
          <p:cNvSpPr>
            <a:spLocks noGrp="1"/>
          </p:cNvSpPr>
          <p:nvPr>
            <p:ph sz="half" idx="2"/>
          </p:nvPr>
        </p:nvSpPr>
        <p:spPr>
          <a:xfrm>
            <a:off x="4745520" y="1160614"/>
            <a:ext cx="4114318" cy="4645826"/>
          </a:xfrm>
        </p:spPr>
        <p:txBody>
          <a:bodyPr>
            <a:normAutofit/>
          </a:bodyPr>
          <a:lstStyle/>
          <a:p>
            <a:r>
              <a:rPr lang="fr-FR" sz="1400" b="1" dirty="0"/>
              <a:t>Premier relèvement de taux mi-2015</a:t>
            </a:r>
          </a:p>
          <a:p>
            <a:pPr lvl="1"/>
            <a:r>
              <a:rPr lang="fr-FR" sz="1200" dirty="0"/>
              <a:t>la Fed </a:t>
            </a:r>
            <a:r>
              <a:rPr lang="fr-FR" sz="1200" dirty="0" smtClean="0"/>
              <a:t>fait le premier pas</a:t>
            </a:r>
          </a:p>
          <a:p>
            <a:pPr lvl="1"/>
            <a:r>
              <a:rPr lang="fr-FR" sz="1200" dirty="0" smtClean="0"/>
              <a:t>La BCE </a:t>
            </a:r>
            <a:r>
              <a:rPr lang="fr-FR" sz="1200" dirty="0"/>
              <a:t>va </a:t>
            </a:r>
            <a:r>
              <a:rPr lang="fr-FR" sz="1200" dirty="0" smtClean="0"/>
              <a:t>résolument assouplir sa politique	</a:t>
            </a:r>
            <a:endParaRPr lang="en-GB" sz="1400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159356"/>
              </p:ext>
            </p:extLst>
          </p:nvPr>
        </p:nvGraphicFramePr>
        <p:xfrm>
          <a:off x="4861671" y="2737725"/>
          <a:ext cx="4033838" cy="412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42875"/>
              </p:ext>
            </p:extLst>
          </p:nvPr>
        </p:nvGraphicFramePr>
        <p:xfrm>
          <a:off x="323528" y="2835079"/>
          <a:ext cx="4098230" cy="402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5" imgW="3924221" imgH="3324240" progId="Excel.Sheet.12">
                  <p:link updateAutomatic="1"/>
                </p:oleObj>
              </mc:Choice>
              <mc:Fallback>
                <p:oleObj name="Worksheet" r:id="rId5" imgW="3924221" imgH="3324240" progId="Excel.Shee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35079"/>
                        <a:ext cx="4098230" cy="4022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6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Notre vision du monde</a:t>
            </a:r>
          </a:p>
          <a:p>
            <a:r>
              <a:rPr lang="fr-FR" sz="2000" dirty="0">
                <a:solidFill>
                  <a:srgbClr val="00B0F0"/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actions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 pouvons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nous retenir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pour 2015 ?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nos interventions en portefeuilles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Nous préférons les actions aux obligations, </a:t>
            </a:r>
            <a:r>
              <a:rPr lang="fr-FR" b="1" dirty="0" smtClean="0"/>
              <a:t>car </a:t>
            </a:r>
            <a:r>
              <a:rPr lang="nl-BE" b="1" dirty="0" smtClean="0"/>
              <a:t>:</a:t>
            </a:r>
            <a:endParaRPr lang="nl-BE" b="1" dirty="0"/>
          </a:p>
          <a:p>
            <a:pPr lvl="1"/>
            <a:r>
              <a:rPr lang="fr-FR" b="1" dirty="0"/>
              <a:t>La reprise économique reste sur la bonne voie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croissance des bénéfices reste </a:t>
            </a:r>
            <a:r>
              <a:rPr lang="fr-FR" dirty="0" smtClean="0"/>
              <a:t>ferme</a:t>
            </a:r>
          </a:p>
          <a:p>
            <a:pPr lvl="1"/>
            <a:r>
              <a:rPr lang="fr-FR" dirty="0" smtClean="0"/>
              <a:t>Les actions </a:t>
            </a:r>
            <a:r>
              <a:rPr lang="fr-FR" dirty="0"/>
              <a:t>ne sont pas </a:t>
            </a:r>
            <a:r>
              <a:rPr lang="fr-FR" dirty="0" smtClean="0"/>
              <a:t>chères</a:t>
            </a:r>
            <a:r>
              <a:rPr lang="nl-BE" dirty="0" smtClean="0"/>
              <a:t>… </a:t>
            </a:r>
          </a:p>
          <a:p>
            <a:pPr lvl="1"/>
            <a:r>
              <a:rPr lang="fr-FR" dirty="0" smtClean="0"/>
              <a:t>…mais </a:t>
            </a:r>
            <a:r>
              <a:rPr lang="fr-FR" dirty="0"/>
              <a:t>les </a:t>
            </a:r>
            <a:r>
              <a:rPr lang="fr-FR" dirty="0" smtClean="0"/>
              <a:t>obligations le sont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b="1" dirty="0" smtClean="0"/>
              <a:t>C’est l'image globale </a:t>
            </a:r>
            <a:r>
              <a:rPr lang="fr-FR" sz="1400" b="1" dirty="0"/>
              <a:t>qui compte</a:t>
            </a:r>
            <a:endParaRPr lang="en-GB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39136"/>
              </p:ext>
            </p:extLst>
          </p:nvPr>
        </p:nvGraphicFramePr>
        <p:xfrm>
          <a:off x="4499993" y="2046725"/>
          <a:ext cx="4467823" cy="48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orksheet" r:id="rId4" imgW="4160393" imgH="3655994" progId="Excel.Sheet.12">
                  <p:link updateAutomatic="1"/>
                </p:oleObj>
              </mc:Choice>
              <mc:Fallback>
                <p:oleObj name="Worksheet" r:id="rId4" imgW="4160393" imgH="36559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9993" y="2046725"/>
                        <a:ext cx="4467823" cy="48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www.boursecommunications.com.au/images/site/clock_lg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9470" y="1332519"/>
            <a:ext cx="884186" cy="97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2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nos interventions en portefeuilles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Nous préférons les actions aux obligations, car </a:t>
            </a:r>
            <a:r>
              <a:rPr lang="nl-BE" b="1" dirty="0"/>
              <a:t>:</a:t>
            </a:r>
          </a:p>
          <a:p>
            <a:pPr lvl="1"/>
            <a:r>
              <a:rPr lang="fr-FR" dirty="0"/>
              <a:t>La reprise économique reste sur la bonne voie</a:t>
            </a:r>
          </a:p>
          <a:p>
            <a:pPr lvl="1"/>
            <a:r>
              <a:rPr lang="fr-FR" b="1" dirty="0"/>
              <a:t>La croissance des bénéfices reste ferme</a:t>
            </a:r>
          </a:p>
          <a:p>
            <a:pPr lvl="1"/>
            <a:r>
              <a:rPr lang="fr-FR" dirty="0"/>
              <a:t>Les actions ne sont pas </a:t>
            </a:r>
            <a:r>
              <a:rPr lang="fr-FR" dirty="0" smtClean="0"/>
              <a:t>chères</a:t>
            </a:r>
            <a:r>
              <a:rPr lang="nl-BE" dirty="0"/>
              <a:t>… </a:t>
            </a:r>
          </a:p>
          <a:p>
            <a:pPr lvl="1"/>
            <a:r>
              <a:rPr lang="fr-FR" dirty="0" smtClean="0"/>
              <a:t>…mais </a:t>
            </a:r>
            <a:r>
              <a:rPr lang="fr-FR" dirty="0"/>
              <a:t>les obligations </a:t>
            </a:r>
            <a:r>
              <a:rPr lang="fr-FR" dirty="0" smtClean="0"/>
              <a:t>le sont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45520" y="1787218"/>
            <a:ext cx="3714912" cy="4019222"/>
          </a:xfrm>
        </p:spPr>
        <p:txBody>
          <a:bodyPr>
            <a:normAutofit/>
          </a:bodyPr>
          <a:lstStyle/>
          <a:p>
            <a:r>
              <a:rPr lang="fr-FR" sz="1400" b="1" dirty="0" smtClean="0"/>
              <a:t>la </a:t>
            </a:r>
            <a:r>
              <a:rPr lang="fr-FR" sz="1400" b="1" dirty="0"/>
              <a:t>croissance des </a:t>
            </a:r>
            <a:r>
              <a:rPr lang="fr-FR" sz="1400" b="1" dirty="0" smtClean="0"/>
              <a:t>bénéfices s’accélère</a:t>
            </a:r>
            <a:endParaRPr lang="en-GB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79902"/>
              </p:ext>
            </p:extLst>
          </p:nvPr>
        </p:nvGraphicFramePr>
        <p:xfrm>
          <a:off x="4522791" y="2268856"/>
          <a:ext cx="4452937" cy="455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Macro-Enabled Worksheet" r:id="rId4" imgW="3552788" imgH="2819340" progId="Excel.SheetMacroEnabled.12">
                  <p:link updateAutomatic="1"/>
                </p:oleObj>
              </mc:Choice>
              <mc:Fallback>
                <p:oleObj name="Macro-Enabled Worksheet" r:id="rId4" imgW="3552788" imgH="281934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2791" y="2268856"/>
                        <a:ext cx="4452937" cy="455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www.boursecommunications.com.au/images/site/clock_lg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9470" y="1332519"/>
            <a:ext cx="884186" cy="97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9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nos interventions en portefeuilles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Nous préférons les actions aux obligations, car </a:t>
            </a:r>
            <a:r>
              <a:rPr lang="nl-BE" b="1" dirty="0"/>
              <a:t>:</a:t>
            </a:r>
          </a:p>
          <a:p>
            <a:pPr lvl="1"/>
            <a:r>
              <a:rPr lang="fr-FR" dirty="0"/>
              <a:t>La reprise économique reste sur la bonne voie</a:t>
            </a:r>
          </a:p>
          <a:p>
            <a:pPr lvl="1"/>
            <a:r>
              <a:rPr lang="fr-FR" dirty="0"/>
              <a:t>La croissance des bénéfices reste ferme</a:t>
            </a:r>
          </a:p>
          <a:p>
            <a:pPr lvl="1"/>
            <a:r>
              <a:rPr lang="fr-FR" b="1" dirty="0"/>
              <a:t>Les actions ne sont pas </a:t>
            </a:r>
            <a:r>
              <a:rPr lang="fr-FR" b="1" dirty="0" smtClean="0"/>
              <a:t>chères</a:t>
            </a:r>
            <a:r>
              <a:rPr lang="nl-BE" b="1" dirty="0"/>
              <a:t>… </a:t>
            </a:r>
          </a:p>
          <a:p>
            <a:pPr lvl="1"/>
            <a:r>
              <a:rPr lang="fr-FR" dirty="0" smtClean="0"/>
              <a:t>…mais </a:t>
            </a:r>
            <a:r>
              <a:rPr lang="fr-FR" dirty="0"/>
              <a:t>les </a:t>
            </a:r>
            <a:r>
              <a:rPr lang="fr-FR" dirty="0" smtClean="0"/>
              <a:t>obligations le sont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sz="1400" b="1" dirty="0" smtClean="0"/>
              <a:t>Actions </a:t>
            </a:r>
            <a:r>
              <a:rPr lang="nl-BE" sz="1400" b="1" dirty="0" err="1" smtClean="0"/>
              <a:t>chères</a:t>
            </a:r>
            <a:r>
              <a:rPr lang="nl-BE" sz="1400" b="1" dirty="0" smtClean="0"/>
              <a:t>?</a:t>
            </a:r>
          </a:p>
          <a:p>
            <a:endParaRPr lang="en-GB" sz="1400" b="1" dirty="0"/>
          </a:p>
        </p:txBody>
      </p:sp>
      <p:pic>
        <p:nvPicPr>
          <p:cNvPr id="7" name="Picture 2" descr="http://ipassetgroup.com/wp-content/uploads/2013/03/valuation_keyboard_m-893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441020"/>
            <a:ext cx="864096" cy="64489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24592"/>
              </p:ext>
            </p:extLst>
          </p:nvPr>
        </p:nvGraphicFramePr>
        <p:xfrm>
          <a:off x="4714935" y="2219267"/>
          <a:ext cx="4241740" cy="449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Macro-Enabled Worksheet" r:id="rId6" imgW="3533879" imgH="2847960" progId="Excel.SheetMacroEnabled.12">
                  <p:link updateAutomatic="1"/>
                </p:oleObj>
              </mc:Choice>
              <mc:Fallback>
                <p:oleObj name="Macro-Enabled Worksheet" r:id="rId6" imgW="3533879" imgH="28479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4935" y="2219267"/>
                        <a:ext cx="4241740" cy="4493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1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err="1" smtClean="0">
                <a:latin typeface="+mj-lt"/>
              </a:rPr>
              <a:t>Etats-Unis</a:t>
            </a:r>
            <a:r>
              <a:rPr lang="nl-BE" sz="3200" b="1" dirty="0" smtClean="0">
                <a:latin typeface="+mj-lt"/>
              </a:rPr>
              <a:t/>
            </a:r>
            <a:br>
              <a:rPr lang="nl-BE" sz="3200" b="1" dirty="0" smtClean="0">
                <a:latin typeface="+mj-lt"/>
              </a:rPr>
            </a:br>
            <a:r>
              <a:rPr lang="nl-BE" sz="2400" i="1" dirty="0" err="1" smtClean="0">
                <a:latin typeface="+mj-lt"/>
              </a:rPr>
              <a:t>Comment</a:t>
            </a:r>
            <a:r>
              <a:rPr lang="nl-BE" sz="2400" i="1" dirty="0" smtClean="0">
                <a:latin typeface="+mj-lt"/>
              </a:rPr>
              <a:t> </a:t>
            </a:r>
            <a:r>
              <a:rPr lang="nl-BE" sz="2400" i="1" dirty="0" err="1" smtClean="0">
                <a:latin typeface="+mj-lt"/>
              </a:rPr>
              <a:t>appréhender</a:t>
            </a:r>
            <a:r>
              <a:rPr lang="nl-BE" sz="2400" i="1" dirty="0" smtClean="0">
                <a:latin typeface="+mj-lt"/>
              </a:rPr>
              <a:t> </a:t>
            </a:r>
            <a:r>
              <a:rPr lang="nl-BE" sz="2400" i="1" dirty="0" err="1" smtClean="0">
                <a:latin typeface="+mj-lt"/>
              </a:rPr>
              <a:t>le</a:t>
            </a:r>
            <a:r>
              <a:rPr lang="nl-BE" sz="2400" i="1" dirty="0" smtClean="0">
                <a:latin typeface="+mj-lt"/>
              </a:rPr>
              <a:t> </a:t>
            </a:r>
            <a:r>
              <a:rPr lang="nl-BE" sz="2400" i="1" dirty="0" err="1" smtClean="0">
                <a:latin typeface="+mj-lt"/>
              </a:rPr>
              <a:t>marché</a:t>
            </a:r>
            <a:r>
              <a:rPr lang="nl-BE" sz="2400" i="1" dirty="0" smtClean="0">
                <a:latin typeface="+mj-lt"/>
              </a:rPr>
              <a:t> du </a:t>
            </a:r>
            <a:r>
              <a:rPr lang="nl-BE" sz="2400" i="1" dirty="0" err="1" smtClean="0">
                <a:latin typeface="+mj-lt"/>
              </a:rPr>
              <a:t>travail</a:t>
            </a:r>
            <a:r>
              <a:rPr lang="nl-BE" sz="2400" i="1" dirty="0" smtClean="0">
                <a:latin typeface="+mj-lt"/>
              </a:rPr>
              <a:t> 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2459698"/>
              </p:ext>
            </p:extLst>
          </p:nvPr>
        </p:nvGraphicFramePr>
        <p:xfrm>
          <a:off x="4782656" y="2109167"/>
          <a:ext cx="4037816" cy="427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87647"/>
              </p:ext>
            </p:extLst>
          </p:nvPr>
        </p:nvGraphicFramePr>
        <p:xfrm>
          <a:off x="323528" y="2049302"/>
          <a:ext cx="4248472" cy="465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/>
          <p:cNvSpPr/>
          <p:nvPr/>
        </p:nvSpPr>
        <p:spPr>
          <a:xfrm>
            <a:off x="467544" y="1526083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</a:rPr>
              <a:t>Taux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d’emploi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Fin de la </a:t>
            </a:r>
            <a:r>
              <a:rPr lang="en-US" sz="1400" b="1" dirty="0" err="1" smtClean="0">
                <a:solidFill>
                  <a:schemeClr val="tx2"/>
                </a:solidFill>
              </a:rPr>
              <a:t>tendance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baissière</a:t>
            </a:r>
            <a:r>
              <a:rPr lang="en-US" sz="1400" b="1" dirty="0" smtClean="0">
                <a:solidFill>
                  <a:schemeClr val="tx2"/>
                </a:solidFill>
              </a:rPr>
              <a:t> ? </a:t>
            </a:r>
            <a:endParaRPr lang="nl-BE" sz="14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7181" y="152608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Evolution des </a:t>
            </a:r>
            <a:r>
              <a:rPr lang="en-US" sz="1400" b="1" dirty="0" err="1" smtClean="0">
                <a:solidFill>
                  <a:schemeClr val="tx2"/>
                </a:solidFill>
              </a:rPr>
              <a:t>salaires</a:t>
            </a:r>
            <a:r>
              <a:rPr lang="en-US" sz="1400" b="1" dirty="0" smtClean="0">
                <a:solidFill>
                  <a:schemeClr val="tx2"/>
                </a:solidFill>
              </a:rPr>
              <a:t> et </a:t>
            </a:r>
            <a:r>
              <a:rPr lang="en-US" sz="1400" b="1" dirty="0" err="1" smtClean="0">
                <a:solidFill>
                  <a:schemeClr val="tx2"/>
                </a:solidFill>
              </a:rPr>
              <a:t>taux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d’intérêt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La Fed se cache derrière </a:t>
            </a:r>
            <a:r>
              <a:rPr lang="en-US" sz="1400" b="1" dirty="0" err="1" smtClean="0">
                <a:solidFill>
                  <a:schemeClr val="tx2"/>
                </a:solidFill>
              </a:rPr>
              <a:t>cette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</a:rPr>
              <a:t>évolution</a:t>
            </a:r>
            <a:r>
              <a:rPr lang="en-US" sz="1400" b="1" dirty="0" smtClean="0">
                <a:solidFill>
                  <a:schemeClr val="tx2"/>
                </a:solidFill>
              </a:rPr>
              <a:t> ?</a:t>
            </a:r>
            <a:endParaRPr lang="nl-B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nos interventions en portefeuilles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Nous préférons les actions aux obligations, car </a:t>
            </a:r>
            <a:r>
              <a:rPr lang="nl-BE" b="1" dirty="0"/>
              <a:t>:</a:t>
            </a:r>
          </a:p>
          <a:p>
            <a:pPr lvl="1"/>
            <a:r>
              <a:rPr lang="fr-FR" dirty="0"/>
              <a:t>La reprise économique reste sur la bonne voie</a:t>
            </a:r>
          </a:p>
          <a:p>
            <a:pPr lvl="1"/>
            <a:r>
              <a:rPr lang="fr-FR" dirty="0"/>
              <a:t>La croissance des bénéfices reste ferme</a:t>
            </a:r>
          </a:p>
          <a:p>
            <a:pPr lvl="1"/>
            <a:r>
              <a:rPr lang="fr-FR" dirty="0"/>
              <a:t>Les actions ne sont pas chers</a:t>
            </a:r>
            <a:r>
              <a:rPr lang="nl-BE" dirty="0"/>
              <a:t>… </a:t>
            </a:r>
          </a:p>
          <a:p>
            <a:pPr lvl="1"/>
            <a:r>
              <a:rPr lang="fr-FR" b="1" dirty="0" smtClean="0"/>
              <a:t>…mais </a:t>
            </a:r>
            <a:r>
              <a:rPr lang="fr-FR" b="1" dirty="0"/>
              <a:t>les </a:t>
            </a:r>
            <a:r>
              <a:rPr lang="fr-FR" b="1" dirty="0" smtClean="0"/>
              <a:t>obligations le sont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b="1" dirty="0" smtClean="0"/>
              <a:t>La faiblesse des </a:t>
            </a:r>
            <a:r>
              <a:rPr lang="fr-FR" sz="1400" b="1" dirty="0"/>
              <a:t>taux d'intérêt ne </a:t>
            </a:r>
            <a:r>
              <a:rPr lang="fr-FR" sz="1400" b="1" dirty="0" smtClean="0"/>
              <a:t>rémunère </a:t>
            </a:r>
            <a:r>
              <a:rPr lang="fr-FR" sz="1400" b="1" dirty="0"/>
              <a:t>pas le risque</a:t>
            </a:r>
            <a:endParaRPr lang="en-GB" sz="1600" dirty="0"/>
          </a:p>
        </p:txBody>
      </p:sp>
      <p:pic>
        <p:nvPicPr>
          <p:cNvPr id="8" name="Picture 2" descr="http://ipassetgroup.com/wp-content/uploads/2013/03/valuation_keyboard_m-893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118575"/>
            <a:ext cx="864096" cy="6448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7" y="2420888"/>
            <a:ext cx="4869020" cy="429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04960"/>
              </p:ext>
            </p:extLst>
          </p:nvPr>
        </p:nvGraphicFramePr>
        <p:xfrm>
          <a:off x="4595813" y="2305675"/>
          <a:ext cx="4372002" cy="456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4" imgW="3095723" imgH="3028860" progId="Excel.Sheet.12">
                  <p:link updateAutomatic="1"/>
                </p:oleObj>
              </mc:Choice>
              <mc:Fallback>
                <p:oleObj name="Worksheet" r:id="rId4" imgW="3095723" imgH="30288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5813" y="2305675"/>
                        <a:ext cx="4372002" cy="4567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864127" y="1160614"/>
            <a:ext cx="4103688" cy="54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FF0000"/>
              </a:solidFill>
            </a:endParaRPr>
          </a:p>
          <a:p>
            <a:pPr marL="336042" indent="-336042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buFont typeface="Arial" pitchFamily="34" charset="0"/>
              <a:buChar char="•"/>
            </a:pPr>
            <a:endParaRPr lang="nl-BE" sz="1400" dirty="0" smtClean="0">
              <a:solidFill>
                <a:srgbClr val="00B050"/>
              </a:solidFill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</a:pPr>
            <a:endParaRPr lang="nl-BE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sont nos interventions en portefeuilles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Nous préférons les actions aux obligations, car </a:t>
            </a:r>
            <a:r>
              <a:rPr lang="nl-BE" b="1" dirty="0"/>
              <a:t>:</a:t>
            </a:r>
          </a:p>
          <a:p>
            <a:pPr lvl="1"/>
            <a:r>
              <a:rPr lang="fr-FR" dirty="0"/>
              <a:t>La reprise économique reste sur la bonne voie</a:t>
            </a:r>
          </a:p>
          <a:p>
            <a:pPr lvl="1"/>
            <a:r>
              <a:rPr lang="fr-FR" dirty="0"/>
              <a:t>La croissance des bénéfices reste ferme</a:t>
            </a:r>
          </a:p>
          <a:p>
            <a:pPr lvl="1"/>
            <a:r>
              <a:rPr lang="fr-FR" dirty="0"/>
              <a:t>Les actions ne sont pas chers</a:t>
            </a:r>
            <a:r>
              <a:rPr lang="nl-BE" dirty="0"/>
              <a:t>… </a:t>
            </a:r>
          </a:p>
          <a:p>
            <a:pPr lvl="1"/>
            <a:r>
              <a:rPr lang="fr-FR" b="1" dirty="0" smtClean="0"/>
              <a:t>…mais </a:t>
            </a:r>
            <a:r>
              <a:rPr lang="fr-FR" b="1" dirty="0"/>
              <a:t>les obligations sont bien</a:t>
            </a:r>
            <a:endParaRPr lang="en-GB" b="1" dirty="0"/>
          </a:p>
          <a:p>
            <a:endParaRPr lang="nl-BE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1400" b="1" dirty="0" smtClean="0"/>
              <a:t>La moindre hausse des taux est déjà destructrice</a:t>
            </a:r>
            <a:endParaRPr lang="en-GB" sz="1600" dirty="0"/>
          </a:p>
        </p:txBody>
      </p:sp>
      <p:pic>
        <p:nvPicPr>
          <p:cNvPr id="8" name="Picture 2" descr="http://ipassetgroup.com/wp-content/uploads/2013/03/valuation_keyboard_m-893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1118575"/>
            <a:ext cx="864096" cy="64489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83" y="2857040"/>
            <a:ext cx="831191" cy="8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455232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FF0000"/>
                </a:solidFill>
                <a:latin typeface="Arial"/>
                <a:cs typeface="Arial"/>
              </a:rPr>
              <a:t>1 chance sur cinq que 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cs typeface="Arial"/>
              </a:rPr>
              <a:t>les taux d'intérêt dépassent la </a:t>
            </a:r>
            <a:r>
              <a:rPr lang="fr-FR" sz="1400" b="1" dirty="0">
                <a:solidFill>
                  <a:srgbClr val="FF0000"/>
                </a:solidFill>
                <a:latin typeface="Arial"/>
                <a:cs typeface="Arial"/>
              </a:rPr>
              <a:t>limite de vitesse sur un mois 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cs typeface="Arial"/>
              </a:rPr>
              <a:t>!!!</a:t>
            </a:r>
            <a:endParaRPr lang="en-GB" sz="1400" b="1" dirty="0" err="1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9995" y="4995523"/>
            <a:ext cx="3904883" cy="161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565136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err="1">
                <a:solidFill>
                  <a:srgbClr val="0000FF"/>
                </a:solidFill>
                <a:latin typeface="Arial"/>
                <a:cs typeface="Arial"/>
              </a:rPr>
              <a:t>choisir</a:t>
            </a:r>
            <a:r>
              <a:rPr lang="nl-BE" sz="1400" b="1" dirty="0">
                <a:solidFill>
                  <a:srgbClr val="0000FF"/>
                </a:solidFill>
                <a:latin typeface="Arial"/>
                <a:cs typeface="Arial"/>
              </a:rPr>
              <a:t> des </a:t>
            </a:r>
            <a:r>
              <a:rPr lang="nl-BE" sz="1400" b="1" dirty="0" err="1">
                <a:solidFill>
                  <a:srgbClr val="0000FF"/>
                </a:solidFill>
                <a:latin typeface="Arial"/>
                <a:cs typeface="Arial"/>
              </a:rPr>
              <a:t>échéances</a:t>
            </a:r>
            <a:r>
              <a:rPr lang="nl-BE" sz="1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nl-BE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courtes</a:t>
            </a:r>
            <a:r>
              <a:rPr lang="nl-BE" sz="1400" b="1" dirty="0" smtClean="0">
                <a:solidFill>
                  <a:srgbClr val="0000FF"/>
                </a:solidFill>
                <a:latin typeface="Arial"/>
                <a:cs typeface="Arial"/>
              </a:rPr>
              <a:t> !!</a:t>
            </a:r>
            <a:endParaRPr lang="en-GB" sz="1400" b="1" dirty="0" err="1" smtClean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0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Notre vision du monde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Quelles sont nos interventions en portefeuilles ?</a:t>
            </a:r>
          </a:p>
          <a:p>
            <a:r>
              <a:rPr lang="fr-FR" sz="2000" dirty="0">
                <a:solidFill>
                  <a:srgbClr val="00B0F0"/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actions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 pouvons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nous retenir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pour 2015 ?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2258" name="AutoShape 2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7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0" name="AutoShape 4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7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2" name="AutoShape 6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7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4" name="AutoShape 8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7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649365" y="4101076"/>
            <a:ext cx="4320480" cy="249627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644008" y="2372885"/>
            <a:ext cx="4320480" cy="13441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 bwMode="auto">
          <a:xfrm>
            <a:off x="5652120" y="2455154"/>
            <a:ext cx="2880320" cy="8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err="1" smtClean="0">
                <a:solidFill>
                  <a:prstClr val="black"/>
                </a:solidFill>
                <a:latin typeface="Arial Narrow" pitchFamily="34" charset="0"/>
              </a:rPr>
              <a:t>Obligations</a:t>
            </a: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nl-BE" sz="2000" b="1" kern="0" dirty="0">
                <a:solidFill>
                  <a:prstClr val="black"/>
                </a:solidFill>
                <a:latin typeface="Arial Narrow" pitchFamily="34" charset="0"/>
              </a:rPr>
              <a:t>à </a:t>
            </a:r>
            <a:r>
              <a:rPr lang="nl-BE" sz="2000" b="1" kern="0" dirty="0" err="1">
                <a:solidFill>
                  <a:prstClr val="black"/>
                </a:solidFill>
                <a:latin typeface="Arial Narrow" pitchFamily="34" charset="0"/>
              </a:rPr>
              <a:t>haut</a:t>
            </a:r>
            <a:r>
              <a:rPr lang="nl-BE" sz="2000" b="1" kern="0" dirty="0">
                <a:solidFill>
                  <a:prstClr val="black"/>
                </a:solidFill>
                <a:latin typeface="Arial Narrow" pitchFamily="34" charset="0"/>
              </a:rPr>
              <a:t> rendement</a:t>
            </a:r>
            <a:r>
              <a:rPr lang="nl-BE" sz="3600" b="1" kern="0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</a:p>
        </p:txBody>
      </p:sp>
      <p:sp>
        <p:nvSpPr>
          <p:cNvPr id="37" name="Content Placeholder 11"/>
          <p:cNvSpPr txBox="1">
            <a:spLocks/>
          </p:cNvSpPr>
          <p:nvPr/>
        </p:nvSpPr>
        <p:spPr bwMode="auto">
          <a:xfrm>
            <a:off x="5611483" y="4466482"/>
            <a:ext cx="3281001" cy="19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err="1" smtClean="0">
                <a:solidFill>
                  <a:prstClr val="black"/>
                </a:solidFill>
                <a:latin typeface="Arial Narrow" pitchFamily="34" charset="0"/>
              </a:rPr>
              <a:t>Devises</a:t>
            </a: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(USD)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err="1" smtClean="0">
                <a:solidFill>
                  <a:prstClr val="black"/>
                </a:solidFill>
                <a:latin typeface="Arial Narrow" pitchFamily="34" charset="0"/>
              </a:rPr>
              <a:t>Obligations</a:t>
            </a: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des </a:t>
            </a:r>
            <a:r>
              <a:rPr lang="nl-BE" sz="2000" b="1" kern="0" dirty="0" err="1" smtClean="0">
                <a:solidFill>
                  <a:prstClr val="black"/>
                </a:solidFill>
                <a:latin typeface="Arial Narrow" pitchFamily="34" charset="0"/>
              </a:rPr>
              <a:t>pays</a:t>
            </a: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nl-BE" sz="2000" b="1" kern="0" dirty="0" err="1" smtClean="0">
                <a:solidFill>
                  <a:prstClr val="black"/>
                </a:solidFill>
                <a:latin typeface="Arial Narrow" pitchFamily="34" charset="0"/>
              </a:rPr>
              <a:t>émergents</a:t>
            </a: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 (LEMBO)</a:t>
            </a: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Aft>
                <a:spcPct val="0"/>
              </a:spcAft>
              <a:buClr>
                <a:srgbClr val="0093D3"/>
              </a:buClr>
              <a:defRPr/>
            </a:pPr>
            <a:endParaRPr lang="nl-BE" sz="2000" b="1" kern="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Title 23"/>
          <p:cNvSpPr>
            <a:spLocks noGrp="1"/>
          </p:cNvSpPr>
          <p:nvPr>
            <p:ph type="title"/>
          </p:nvPr>
        </p:nvSpPr>
        <p:spPr>
          <a:xfrm>
            <a:off x="307977" y="145435"/>
            <a:ext cx="8661868" cy="1018903"/>
          </a:xfrm>
        </p:spPr>
        <p:txBody>
          <a:bodyPr>
            <a:noAutofit/>
          </a:bodyPr>
          <a:lstStyle/>
          <a:p>
            <a:pPr algn="l"/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fr-FR" dirty="0"/>
              <a:t>Quelles interventions au sein des obligations ?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3" y="1658224"/>
            <a:ext cx="3816423" cy="4747106"/>
          </a:xfrm>
        </p:spPr>
        <p:txBody>
          <a:bodyPr>
            <a:normAutofit/>
          </a:bodyPr>
          <a:lstStyle/>
          <a:p>
            <a:r>
              <a:rPr lang="nl-BE" sz="1600" b="1" dirty="0" smtClean="0"/>
              <a:t>Base solide dans </a:t>
            </a:r>
            <a:r>
              <a:rPr lang="nl-BE" sz="1600" b="1" dirty="0" err="1" smtClean="0"/>
              <a:t>le</a:t>
            </a:r>
            <a:r>
              <a:rPr lang="nl-BE" sz="1600" b="1" dirty="0" smtClean="0"/>
              <a:t> portefeuille ? </a:t>
            </a:r>
          </a:p>
          <a:p>
            <a:pPr lvl="1"/>
            <a:r>
              <a:rPr lang="fr-FR" sz="1400" dirty="0" smtClean="0"/>
              <a:t>Les taux se normalisent à moyen terme</a:t>
            </a:r>
          </a:p>
          <a:p>
            <a:pPr lvl="1"/>
            <a:r>
              <a:rPr lang="fr-FR" sz="1400" dirty="0" smtClean="0"/>
              <a:t>Rendements attendus faibles/négatifs pour notre indice de référence</a:t>
            </a:r>
          </a:p>
          <a:p>
            <a:pPr lvl="1"/>
            <a:r>
              <a:rPr lang="fr-FR" sz="1400" dirty="0" smtClean="0"/>
              <a:t>À la recherche de rendements plus élevés avec un risque limité</a:t>
            </a:r>
            <a:endParaRPr lang="nl-BE" sz="1400" dirty="0" smtClean="0"/>
          </a:p>
          <a:p>
            <a:r>
              <a:rPr lang="fr-FR" sz="1600" b="1" dirty="0" smtClean="0"/>
              <a:t>À la recherche de rendements plus élevés </a:t>
            </a:r>
            <a:r>
              <a:rPr lang="nl-BE" sz="1600" b="1" dirty="0" smtClean="0"/>
              <a:t>?</a:t>
            </a:r>
          </a:p>
          <a:p>
            <a:pPr lvl="1"/>
            <a:r>
              <a:rPr lang="fr-FR" sz="1400" dirty="0" smtClean="0"/>
              <a:t>Opter pour des échéances courtes et les opportunités d'appréciation face à l'euro</a:t>
            </a:r>
            <a:endParaRPr lang="nl-BE" sz="1400" dirty="0" smtClean="0"/>
          </a:p>
          <a:p>
            <a:pPr lvl="1"/>
            <a:r>
              <a:rPr lang="fr-FR" sz="1400" dirty="0" smtClean="0"/>
              <a:t>Taux d'intérêt plus élevés et possibilité de gains sur le taux d’échange</a:t>
            </a:r>
            <a:endParaRPr lang="nl-BE" sz="1400" dirty="0" smtClean="0"/>
          </a:p>
          <a:p>
            <a:pPr lvl="1"/>
            <a:endParaRPr lang="nl-BE" sz="1400" dirty="0" smtClean="0"/>
          </a:p>
          <a:p>
            <a:endParaRPr lang="nl-BE" sz="1600" dirty="0" smtClean="0"/>
          </a:p>
          <a:p>
            <a:endParaRPr lang="en-GB" sz="1600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4283968" y="3274257"/>
            <a:ext cx="288032" cy="250756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283968" y="4906439"/>
            <a:ext cx="288032" cy="250756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" name="Picture 7" descr="http://us.123rf.com/400wm/400/400/ashwin/ashwin0705/ashwin070500022/934128-basket-of-currencies.jpg"/>
          <p:cNvPicPr>
            <a:picLocks noChangeAspect="1" noChangeArrowheads="1"/>
          </p:cNvPicPr>
          <p:nvPr/>
        </p:nvPicPr>
        <p:blipFill>
          <a:blip r:embed="rId3" cstate="print"/>
          <a:srcRect l="7300" r="5096"/>
          <a:stretch>
            <a:fillRect/>
          </a:stretch>
        </p:blipFill>
        <p:spPr bwMode="auto">
          <a:xfrm>
            <a:off x="4699159" y="4268104"/>
            <a:ext cx="864096" cy="697068"/>
          </a:xfrm>
          <a:prstGeom prst="rect">
            <a:avLst/>
          </a:prstGeom>
          <a:noFill/>
        </p:spPr>
      </p:pic>
      <p:pic>
        <p:nvPicPr>
          <p:cNvPr id="40" name="Picture 4" descr="http://www.clearpathanalysis.com/wp-content/uploads/2011/07/Investing-in-High-Yield-Bonds-540x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1631" y="2707942"/>
            <a:ext cx="776477" cy="721058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9" y="5601433"/>
            <a:ext cx="864096" cy="8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Notre vision du monde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obligations ?</a:t>
            </a:r>
          </a:p>
          <a:p>
            <a:r>
              <a:rPr lang="fr-FR" sz="2000" dirty="0">
                <a:solidFill>
                  <a:srgbClr val="00B0F0"/>
                </a:solidFill>
              </a:rPr>
              <a:t>Quels sont les thèmes et accents au sein des actions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pouvons nous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retenir pour 2015 ?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2258" name="AutoShape 2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8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0" name="AutoShape 4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8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2" name="AutoShape 6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8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392264" name="AutoShape 8" descr="http://upload.wikimedia.org/wikipedia/commons/1/1a/US_flag_48_stars.svg"/>
          <p:cNvSpPr>
            <a:spLocks noChangeAspect="1" noChangeArrowheads="1"/>
          </p:cNvSpPr>
          <p:nvPr/>
        </p:nvSpPr>
        <p:spPr bwMode="auto">
          <a:xfrm>
            <a:off x="155577" y="-144458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16016" y="4000495"/>
            <a:ext cx="4176464" cy="268829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16016" y="1796819"/>
            <a:ext cx="4176464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 bwMode="auto">
          <a:xfrm>
            <a:off x="4716016" y="1845006"/>
            <a:ext cx="4104456" cy="87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spcBef>
                <a:spcPts val="3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fr-BE" b="1" kern="0" dirty="0" smtClean="0">
                <a:solidFill>
                  <a:prstClr val="black"/>
                </a:solidFill>
                <a:latin typeface="Arial Narrow" pitchFamily="34" charset="0"/>
              </a:rPr>
              <a:t>Sociétés </a:t>
            </a:r>
            <a:r>
              <a:rPr lang="fr-BE" b="1" kern="0" dirty="0">
                <a:solidFill>
                  <a:prstClr val="black"/>
                </a:solidFill>
                <a:latin typeface="Arial Narrow" pitchFamily="34" charset="0"/>
              </a:rPr>
              <a:t>qui distribuent </a:t>
            </a:r>
            <a:endParaRPr lang="fr-BE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Bef>
                <a:spcPts val="3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fr-BE" b="1" kern="0" dirty="0" smtClean="0">
                <a:solidFill>
                  <a:prstClr val="black"/>
                </a:solidFill>
                <a:latin typeface="Arial Narrow" pitchFamily="34" charset="0"/>
              </a:rPr>
              <a:t>leurs </a:t>
            </a:r>
            <a:r>
              <a:rPr lang="fr-BE" b="1" kern="0" dirty="0">
                <a:solidFill>
                  <a:prstClr val="black"/>
                </a:solidFill>
                <a:latin typeface="Arial Narrow" pitchFamily="34" charset="0"/>
              </a:rPr>
              <a:t>bénéfices </a:t>
            </a:r>
            <a:endParaRPr lang="fr-BE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Bef>
                <a:spcPts val="3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fr-BE" b="1" kern="0" dirty="0" smtClean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fr-BE" b="1" kern="0" dirty="0">
                <a:solidFill>
                  <a:prstClr val="black"/>
                </a:solidFill>
                <a:latin typeface="Arial Narrow" pitchFamily="34" charset="0"/>
              </a:rPr>
              <a:t>High </a:t>
            </a:r>
            <a:r>
              <a:rPr lang="fr-BE" b="1" kern="0" dirty="0" err="1">
                <a:solidFill>
                  <a:prstClr val="black"/>
                </a:solidFill>
                <a:latin typeface="Arial Narrow" pitchFamily="34" charset="0"/>
              </a:rPr>
              <a:t>Dividend</a:t>
            </a:r>
            <a:r>
              <a:rPr lang="fr-BE" b="1" kern="0" dirty="0">
                <a:solidFill>
                  <a:prstClr val="black"/>
                </a:solidFill>
                <a:latin typeface="Arial Narrow" pitchFamily="34" charset="0"/>
              </a:rPr>
              <a:t> +Buyback</a:t>
            </a:r>
            <a:r>
              <a:rPr lang="fr-BE" b="1" kern="0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</a:p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endParaRPr lang="fr-BE" sz="400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fr-BE" b="1" kern="0" dirty="0" err="1">
                <a:solidFill>
                  <a:prstClr val="black"/>
                </a:solidFill>
                <a:latin typeface="Arial Narrow" pitchFamily="34" charset="0"/>
              </a:rPr>
              <a:t>Family</a:t>
            </a:r>
            <a:r>
              <a:rPr lang="fr-BE" b="1" kern="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fr-BE" b="1" kern="0" dirty="0" err="1">
                <a:solidFill>
                  <a:prstClr val="black"/>
                </a:solidFill>
                <a:latin typeface="Arial Narrow" pitchFamily="34" charset="0"/>
              </a:rPr>
              <a:t>Enterprises</a:t>
            </a:r>
            <a:endParaRPr lang="fr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2000" b="1" kern="0" dirty="0" smtClean="0">
                <a:solidFill>
                  <a:prstClr val="black"/>
                </a:solidFill>
                <a:latin typeface="Arial Narrow" pitchFamily="34" charset="0"/>
              </a:rPr>
              <a:t>	</a:t>
            </a:r>
          </a:p>
          <a:p>
            <a:pPr marL="336479" indent="-336479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endParaRPr lang="nl-BE" sz="3200" b="1" kern="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defTabSz="895160" fontAlgn="base">
              <a:spcBef>
                <a:spcPct val="20000"/>
              </a:spcBef>
              <a:spcAft>
                <a:spcPct val="0"/>
              </a:spcAft>
              <a:buClr>
                <a:srgbClr val="0093D3"/>
              </a:buClr>
              <a:defRPr/>
            </a:pPr>
            <a:r>
              <a:rPr lang="nl-BE" sz="3200" b="1" kern="0" dirty="0" smtClean="0">
                <a:solidFill>
                  <a:prstClr val="black"/>
                </a:solidFill>
                <a:latin typeface="Arial Narrow" pitchFamily="34" charset="0"/>
              </a:rPr>
              <a:t>		</a:t>
            </a:r>
          </a:p>
        </p:txBody>
      </p:sp>
      <p:sp>
        <p:nvSpPr>
          <p:cNvPr id="37" name="Content Placeholder 11"/>
          <p:cNvSpPr txBox="1">
            <a:spLocks/>
          </p:cNvSpPr>
          <p:nvPr/>
        </p:nvSpPr>
        <p:spPr bwMode="auto">
          <a:xfrm>
            <a:off x="5220072" y="4047934"/>
            <a:ext cx="2808312" cy="255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>
                <a:solidFill>
                  <a:prstClr val="black"/>
                </a:solidFill>
                <a:latin typeface="Arial Narrow" pitchFamily="34" charset="0"/>
              </a:rPr>
              <a:t>Global Leaders</a:t>
            </a: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err="1">
                <a:solidFill>
                  <a:prstClr val="black"/>
                </a:solidFill>
                <a:latin typeface="Arial Narrow" pitchFamily="34" charset="0"/>
              </a:rPr>
              <a:t>Secteur</a:t>
            </a:r>
            <a:r>
              <a:rPr lang="nl-BE" b="1" kern="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nl-BE" b="1" kern="0" dirty="0" err="1">
                <a:solidFill>
                  <a:prstClr val="black"/>
                </a:solidFill>
                <a:latin typeface="Arial Narrow" pitchFamily="34" charset="0"/>
              </a:rPr>
              <a:t>technologique</a:t>
            </a: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err="1">
                <a:solidFill>
                  <a:prstClr val="black"/>
                </a:solidFill>
                <a:latin typeface="Arial Narrow" pitchFamily="34" charset="0"/>
              </a:rPr>
              <a:t>Asie</a:t>
            </a: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  <a:p>
            <a:pPr marL="336479" indent="-336479" algn="ctr" defTabSz="895160" fontAlgn="base">
              <a:lnSpc>
                <a:spcPct val="105000"/>
              </a:lnSpc>
              <a:spcAft>
                <a:spcPct val="0"/>
              </a:spcAft>
              <a:buClr>
                <a:srgbClr val="0093D3"/>
              </a:buClr>
              <a:defRPr/>
            </a:pPr>
            <a:r>
              <a:rPr lang="nl-BE" b="1" kern="0" dirty="0" err="1">
                <a:solidFill>
                  <a:prstClr val="black"/>
                </a:solidFill>
                <a:latin typeface="Arial Narrow" pitchFamily="34" charset="0"/>
              </a:rPr>
              <a:t>Allemagne</a:t>
            </a:r>
            <a:endParaRPr lang="nl-BE" b="1" kern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155" y="1855234"/>
            <a:ext cx="792000" cy="648000"/>
          </a:xfrm>
          <a:prstGeom prst="rect">
            <a:avLst/>
          </a:prstGeom>
        </p:spPr>
      </p:pic>
      <p:pic>
        <p:nvPicPr>
          <p:cNvPr id="22" name="Picture 6" descr="http://blog.techimpact.org/wp-content/uploads/2013/10/Technology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53" y="4672568"/>
            <a:ext cx="79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 bwMode="auto">
          <a:xfrm>
            <a:off x="4426843" y="2283924"/>
            <a:ext cx="288032" cy="250756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426843" y="5157192"/>
            <a:ext cx="288032" cy="250756"/>
          </a:xfrm>
          <a:prstGeom prst="rightArrow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0" tIns="46795" rIns="89990" bIns="46795" numCol="1" rtlCol="0" anchor="ctr" anchorCtr="0" compatLnSpc="1">
            <a:prstTxWarp prst="textNoShape">
              <a:avLst/>
            </a:prstTxWarp>
          </a:bodyPr>
          <a:lstStyle/>
          <a:p>
            <a:pPr defTabSz="914303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7" name="Picture 4" descr="http://www.intermediair.nl/sites/default/files/styles/artikel_list_image/public/familiebedrijf.jpg?itok=bsSGCwi-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824627"/>
            <a:ext cx="60870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lame.org.in/Portals/0/ArticleImages/Buyback.gif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10" y="2523755"/>
            <a:ext cx="792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sia-composite-1-web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24072" y="5245952"/>
            <a:ext cx="792000" cy="648000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2" y="4047934"/>
            <a:ext cx="79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58629"/>
            <a:ext cx="61725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292100" y="348617"/>
            <a:ext cx="8567738" cy="922624"/>
          </a:xfrm>
        </p:spPr>
        <p:txBody>
          <a:bodyPr/>
          <a:lstStyle/>
          <a:p>
            <a:r>
              <a:rPr lang="nl-BE" dirty="0" err="1" smtClean="0"/>
              <a:t>Quelles</a:t>
            </a:r>
            <a:r>
              <a:rPr lang="nl-BE" dirty="0" smtClean="0"/>
              <a:t> </a:t>
            </a:r>
            <a:r>
              <a:rPr lang="nl-BE" dirty="0" err="1" smtClean="0"/>
              <a:t>interventions</a:t>
            </a:r>
            <a:r>
              <a:rPr lang="nl-BE" dirty="0" smtClean="0"/>
              <a:t> au sein des actions ?</a:t>
            </a:r>
            <a:r>
              <a:rPr lang="nl-BE" dirty="0"/>
              <a:t/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5" name="Content Placeholder 1"/>
          <p:cNvSpPr>
            <a:spLocks noGrp="1"/>
          </p:cNvSpPr>
          <p:nvPr>
            <p:ph sz="half" idx="1"/>
          </p:nvPr>
        </p:nvSpPr>
        <p:spPr>
          <a:xfrm>
            <a:off x="251521" y="1835303"/>
            <a:ext cx="4032448" cy="44473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BE" sz="1700" b="1" dirty="0" smtClean="0"/>
              <a:t>Constituer une base de portefeuille solide </a:t>
            </a:r>
          </a:p>
          <a:p>
            <a:pPr lvl="1">
              <a:lnSpc>
                <a:spcPct val="100000"/>
              </a:lnSpc>
            </a:pPr>
            <a:r>
              <a:rPr lang="fr-BE" sz="1500" dirty="0" smtClean="0"/>
              <a:t>Sociétés qui distribuent une grande partie de leurs bénéfices par le biais de dividendes ou de rachat d'actions propres</a:t>
            </a:r>
          </a:p>
          <a:p>
            <a:pPr lvl="1">
              <a:lnSpc>
                <a:spcPct val="100000"/>
              </a:lnSpc>
            </a:pPr>
            <a:r>
              <a:rPr lang="fr-BE" sz="1500" dirty="0" smtClean="0"/>
              <a:t>Sociétés réputées pour la stabilité de leur croissance bénéficiaire</a:t>
            </a:r>
          </a:p>
          <a:p>
            <a:pPr lvl="1">
              <a:lnSpc>
                <a:spcPct val="100000"/>
              </a:lnSpc>
            </a:pPr>
            <a:endParaRPr lang="fr-BE" dirty="0" smtClean="0"/>
          </a:p>
          <a:p>
            <a:pPr>
              <a:lnSpc>
                <a:spcPct val="100000"/>
              </a:lnSpc>
            </a:pPr>
            <a:r>
              <a:rPr lang="fr-BE" sz="1700" b="1" dirty="0" smtClean="0"/>
              <a:t>En quête de croissance à un prix raisonnable</a:t>
            </a:r>
          </a:p>
          <a:p>
            <a:pPr lvl="1">
              <a:lnSpc>
                <a:spcPct val="100000"/>
              </a:lnSpc>
            </a:pPr>
            <a:r>
              <a:rPr lang="fr-BE" sz="1500" dirty="0" smtClean="0"/>
              <a:t>Secteurs les mieux placés pour tirer parti de la reprise de la croissance et qui ne sont pas onéreux</a:t>
            </a:r>
          </a:p>
          <a:p>
            <a:pPr lvl="1">
              <a:lnSpc>
                <a:spcPct val="100000"/>
              </a:lnSpc>
            </a:pPr>
            <a:r>
              <a:rPr lang="fr-BE" sz="1500" dirty="0" smtClean="0"/>
              <a:t>Régions affichant la croissance la plus solide et les actions aux valorisations les plus attractives</a:t>
            </a:r>
          </a:p>
          <a:p>
            <a:endParaRPr lang="nl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5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37996"/>
              </p:ext>
            </p:extLst>
          </p:nvPr>
        </p:nvGraphicFramePr>
        <p:xfrm>
          <a:off x="4427987" y="2434168"/>
          <a:ext cx="4519821" cy="438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b="1" dirty="0" smtClean="0"/>
              <a:t>Actions: nous préférons la zone euro aux Etats-Unis:</a:t>
            </a:r>
          </a:p>
          <a:p>
            <a:pPr lvl="1"/>
            <a:r>
              <a:rPr lang="fr-BE" dirty="0" smtClean="0"/>
              <a:t>Amélioration économique en vue</a:t>
            </a:r>
          </a:p>
          <a:p>
            <a:pPr lvl="1"/>
            <a:r>
              <a:rPr lang="fr-BE" dirty="0" smtClean="0"/>
              <a:t>BCE</a:t>
            </a:r>
          </a:p>
          <a:p>
            <a:pPr lvl="1"/>
            <a:r>
              <a:rPr lang="fr-BE" dirty="0" smtClean="0"/>
              <a:t>Chute de l’euro</a:t>
            </a:r>
          </a:p>
          <a:p>
            <a:pPr lvl="1"/>
            <a:r>
              <a:rPr lang="fr-BE" dirty="0" smtClean="0"/>
              <a:t>Valorisation attractive</a:t>
            </a:r>
          </a:p>
          <a:p>
            <a:pPr lvl="1"/>
            <a:r>
              <a:rPr lang="fr-BE" dirty="0" smtClean="0"/>
              <a:t>Consolidation de la croissance bénéficiaire</a:t>
            </a:r>
            <a:endParaRPr lang="fr-BE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BE" sz="1400" dirty="0" smtClean="0"/>
              <a:t>Mouvement de rattrapage en cours ?</a:t>
            </a:r>
            <a:endParaRPr lang="fr-BE" sz="1400" dirty="0"/>
          </a:p>
        </p:txBody>
      </p:sp>
      <p:sp>
        <p:nvSpPr>
          <p:cNvPr id="9" name="TextBox 2"/>
          <p:cNvSpPr txBox="1"/>
          <p:nvPr/>
        </p:nvSpPr>
        <p:spPr>
          <a:xfrm>
            <a:off x="7561091" y="5879879"/>
            <a:ext cx="1074420" cy="23368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prstClr val="black"/>
                </a:solidFill>
              </a:rPr>
              <a:t>Source </a:t>
            </a:r>
            <a:r>
              <a:rPr lang="en-GB" sz="700" dirty="0">
                <a:solidFill>
                  <a:prstClr val="black"/>
                </a:solidFill>
              </a:rPr>
              <a:t>: Bloomberg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92100" y="348617"/>
            <a:ext cx="8567738" cy="922624"/>
          </a:xfrm>
        </p:spPr>
        <p:txBody>
          <a:bodyPr/>
          <a:lstStyle/>
          <a:p>
            <a:r>
              <a:rPr lang="nl-BE" dirty="0" err="1" smtClean="0"/>
              <a:t>Quelles</a:t>
            </a:r>
            <a:r>
              <a:rPr lang="nl-BE" dirty="0" smtClean="0"/>
              <a:t> </a:t>
            </a:r>
            <a:r>
              <a:rPr lang="nl-BE" dirty="0" err="1" smtClean="0"/>
              <a:t>interventions</a:t>
            </a:r>
            <a:r>
              <a:rPr lang="nl-BE" dirty="0" smtClean="0"/>
              <a:t> au sein des actions ?</a:t>
            </a:r>
            <a:r>
              <a:rPr lang="nl-BE" dirty="0"/>
              <a:t/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Allemagne</a:t>
            </a:r>
            <a:r>
              <a:rPr lang="nl-BE" u="sng" dirty="0" smtClean="0"/>
              <a:t>: 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lnSpc>
                <a:spcPct val="200000"/>
              </a:lnSpc>
            </a:pPr>
            <a:r>
              <a:rPr lang="fr-BE" b="1" dirty="0"/>
              <a:t>Meilleur élève en zone </a:t>
            </a:r>
            <a:r>
              <a:rPr lang="fr-BE" b="1" dirty="0" smtClean="0"/>
              <a:t>euro</a:t>
            </a:r>
            <a:endParaRPr lang="fr-BE" b="1" dirty="0"/>
          </a:p>
          <a:p>
            <a:pPr>
              <a:lnSpc>
                <a:spcPct val="200000"/>
              </a:lnSpc>
            </a:pPr>
            <a:r>
              <a:rPr lang="fr-BE" b="1" dirty="0"/>
              <a:t>Croissance </a:t>
            </a:r>
            <a:r>
              <a:rPr lang="fr-BE" b="1" dirty="0" smtClean="0"/>
              <a:t>des exportations</a:t>
            </a:r>
            <a:endParaRPr lang="fr-BE" b="1" dirty="0"/>
          </a:p>
          <a:p>
            <a:pPr>
              <a:lnSpc>
                <a:spcPct val="200000"/>
              </a:lnSpc>
            </a:pPr>
            <a:r>
              <a:rPr lang="fr-BE" dirty="0" smtClean="0"/>
              <a:t>Valorisation </a:t>
            </a:r>
            <a:r>
              <a:rPr lang="fr-BE" dirty="0"/>
              <a:t>attrayante</a:t>
            </a:r>
          </a:p>
          <a:p>
            <a:endParaRPr lang="nl-B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5" y="5349214"/>
            <a:ext cx="658813" cy="10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Débouchés </a:t>
            </a:r>
            <a:r>
              <a:rPr lang="nl-BE" dirty="0" err="1"/>
              <a:t>très</a:t>
            </a:r>
            <a:r>
              <a:rPr lang="nl-BE" dirty="0"/>
              <a:t> </a:t>
            </a:r>
            <a:r>
              <a:rPr lang="nl-BE" dirty="0" err="1" smtClean="0"/>
              <a:t>diversifiés</a:t>
            </a:r>
            <a:endParaRPr lang="nl-BE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92100" y="348617"/>
            <a:ext cx="8567738" cy="922624"/>
          </a:xfrm>
        </p:spPr>
        <p:txBody>
          <a:bodyPr/>
          <a:lstStyle/>
          <a:p>
            <a:r>
              <a:rPr lang="nl-BE" dirty="0" err="1" smtClean="0"/>
              <a:t>Quelles</a:t>
            </a:r>
            <a:r>
              <a:rPr lang="nl-BE" dirty="0" smtClean="0"/>
              <a:t> </a:t>
            </a:r>
            <a:r>
              <a:rPr lang="nl-BE" dirty="0" err="1" smtClean="0"/>
              <a:t>interventions</a:t>
            </a:r>
            <a:r>
              <a:rPr lang="nl-BE" dirty="0" smtClean="0"/>
              <a:t> au sein des actions ?</a:t>
            </a:r>
            <a:r>
              <a:rPr lang="nl-BE" dirty="0"/>
              <a:t/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361016"/>
              </p:ext>
            </p:extLst>
          </p:nvPr>
        </p:nvGraphicFramePr>
        <p:xfrm>
          <a:off x="4787441" y="1960037"/>
          <a:ext cx="4033838" cy="457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99496" y="1813697"/>
            <a:ext cx="4609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err="1" smtClean="0">
                <a:solidFill>
                  <a:prstClr val="black"/>
                </a:solidFill>
              </a:rPr>
              <a:t>Répartition</a:t>
            </a:r>
            <a:r>
              <a:rPr lang="nl-BE" sz="1400" b="1" dirty="0" smtClean="0">
                <a:solidFill>
                  <a:prstClr val="black"/>
                </a:solidFill>
              </a:rPr>
              <a:t> </a:t>
            </a:r>
            <a:r>
              <a:rPr lang="nl-BE" sz="1400" b="1" dirty="0" err="1" smtClean="0">
                <a:solidFill>
                  <a:prstClr val="black"/>
                </a:solidFill>
              </a:rPr>
              <a:t>géographique</a:t>
            </a:r>
            <a:r>
              <a:rPr lang="nl-BE" sz="1400" b="1" dirty="0" smtClean="0">
                <a:solidFill>
                  <a:prstClr val="black"/>
                </a:solidFill>
              </a:rPr>
              <a:t>: </a:t>
            </a:r>
            <a:r>
              <a:rPr lang="nl-BE" sz="1400" b="1" dirty="0" err="1" smtClean="0">
                <a:solidFill>
                  <a:prstClr val="black"/>
                </a:solidFill>
              </a:rPr>
              <a:t>exportations</a:t>
            </a:r>
            <a:r>
              <a:rPr lang="nl-BE" sz="1400" b="1" dirty="0" smtClean="0">
                <a:solidFill>
                  <a:prstClr val="black"/>
                </a:solidFill>
              </a:rPr>
              <a:t>  </a:t>
            </a:r>
            <a:r>
              <a:rPr lang="nl-BE" sz="1400" b="1" dirty="0" err="1" smtClean="0">
                <a:solidFill>
                  <a:prstClr val="black"/>
                </a:solidFill>
              </a:rPr>
              <a:t>Allemagne</a:t>
            </a:r>
            <a:endParaRPr lang="nl-BE" sz="1400" b="1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600" dirty="0">
                <a:solidFill>
                  <a:prstClr val="black"/>
                </a:solidFill>
              </a:rPr>
              <a:t> </a:t>
            </a:r>
            <a:r>
              <a:rPr lang="nl-BE" sz="1200" dirty="0" smtClean="0">
                <a:solidFill>
                  <a:prstClr val="black"/>
                </a:solidFill>
              </a:rPr>
              <a:t>(en </a:t>
            </a:r>
            <a:r>
              <a:rPr lang="nl-BE" sz="1200" dirty="0">
                <a:solidFill>
                  <a:prstClr val="black"/>
                </a:solidFill>
              </a:rPr>
              <a:t>% </a:t>
            </a:r>
            <a:r>
              <a:rPr lang="nl-BE" sz="1200" dirty="0" smtClean="0">
                <a:solidFill>
                  <a:prstClr val="black"/>
                </a:solidFill>
              </a:rPr>
              <a:t>des </a:t>
            </a:r>
            <a:r>
              <a:rPr lang="nl-BE" sz="1200" dirty="0" err="1" smtClean="0">
                <a:solidFill>
                  <a:prstClr val="black"/>
                </a:solidFill>
              </a:rPr>
              <a:t>exportations</a:t>
            </a:r>
            <a:r>
              <a:rPr lang="nl-BE" sz="1200" dirty="0" smtClean="0">
                <a:solidFill>
                  <a:prstClr val="black"/>
                </a:solidFill>
              </a:rPr>
              <a:t> </a:t>
            </a:r>
            <a:r>
              <a:rPr lang="nl-BE" sz="1200" dirty="0" err="1" smtClean="0">
                <a:solidFill>
                  <a:prstClr val="black"/>
                </a:solidFill>
              </a:rPr>
              <a:t>totales</a:t>
            </a:r>
            <a:r>
              <a:rPr lang="nl-BE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6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Répartition</a:t>
            </a:r>
            <a:r>
              <a:rPr lang="nl-BE" dirty="0" smtClean="0"/>
              <a:t> </a:t>
            </a:r>
            <a:r>
              <a:rPr lang="nl-BE" dirty="0" err="1" smtClean="0"/>
              <a:t>sectorielle</a:t>
            </a:r>
            <a:r>
              <a:rPr lang="nl-BE" dirty="0" smtClean="0"/>
              <a:t> </a:t>
            </a:r>
            <a:r>
              <a:rPr lang="nl-BE" dirty="0" err="1" smtClean="0"/>
              <a:t>intéressante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5" y="5349214"/>
            <a:ext cx="658813" cy="10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92100" y="348617"/>
            <a:ext cx="8567738" cy="922624"/>
          </a:xfrm>
        </p:spPr>
        <p:txBody>
          <a:bodyPr/>
          <a:lstStyle/>
          <a:p>
            <a:r>
              <a:rPr lang="nl-BE" dirty="0" err="1" smtClean="0"/>
              <a:t>Quelles</a:t>
            </a:r>
            <a:r>
              <a:rPr lang="nl-BE" dirty="0" smtClean="0"/>
              <a:t> </a:t>
            </a:r>
            <a:r>
              <a:rPr lang="nl-BE" dirty="0" err="1" smtClean="0"/>
              <a:t>interventions</a:t>
            </a:r>
            <a:r>
              <a:rPr lang="nl-BE" dirty="0" smtClean="0"/>
              <a:t> au sein des actions ?</a:t>
            </a:r>
            <a:r>
              <a:rPr lang="nl-BE" dirty="0"/>
              <a:t/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292101" y="1394463"/>
            <a:ext cx="4168388" cy="4411979"/>
          </a:xfrm>
        </p:spPr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Allemagne</a:t>
            </a:r>
            <a:r>
              <a:rPr lang="nl-BE" u="sng" dirty="0" smtClean="0"/>
              <a:t>: 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lnSpc>
                <a:spcPct val="200000"/>
              </a:lnSpc>
            </a:pPr>
            <a:r>
              <a:rPr lang="fr-BE" dirty="0"/>
              <a:t>Meilleur élève en zone </a:t>
            </a:r>
            <a:r>
              <a:rPr lang="fr-BE" dirty="0" smtClean="0"/>
              <a:t>euro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dirty="0"/>
              <a:t>Croissance </a:t>
            </a:r>
            <a:r>
              <a:rPr lang="fr-BE" dirty="0" smtClean="0"/>
              <a:t>des exportations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b="1" dirty="0" smtClean="0"/>
              <a:t>Valorisation </a:t>
            </a:r>
            <a:r>
              <a:rPr lang="fr-BE" b="1" dirty="0"/>
              <a:t>attrayante</a:t>
            </a:r>
          </a:p>
          <a:p>
            <a:endParaRPr lang="nl-BE" sz="2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71007"/>
              </p:ext>
            </p:extLst>
          </p:nvPr>
        </p:nvGraphicFramePr>
        <p:xfrm>
          <a:off x="4495768" y="1873627"/>
          <a:ext cx="439671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En </a:t>
            </a:r>
            <a:r>
              <a:rPr lang="nl-BE" dirty="0" err="1" smtClean="0"/>
              <a:t>retard</a:t>
            </a:r>
            <a:r>
              <a:rPr lang="nl-BE" dirty="0" smtClean="0"/>
              <a:t> et bon </a:t>
            </a:r>
            <a:r>
              <a:rPr lang="nl-BE" dirty="0" err="1" smtClean="0"/>
              <a:t>marché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2098"/>
              </p:ext>
            </p:extLst>
          </p:nvPr>
        </p:nvGraphicFramePr>
        <p:xfrm>
          <a:off x="4774695" y="2258139"/>
          <a:ext cx="4238625" cy="445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55" y="5349214"/>
            <a:ext cx="658813" cy="10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92100" y="348617"/>
            <a:ext cx="8567738" cy="922624"/>
          </a:xfrm>
        </p:spPr>
        <p:txBody>
          <a:bodyPr/>
          <a:lstStyle/>
          <a:p>
            <a:r>
              <a:rPr lang="nl-BE" dirty="0" err="1" smtClean="0"/>
              <a:t>Quelles</a:t>
            </a:r>
            <a:r>
              <a:rPr lang="nl-BE" dirty="0" smtClean="0"/>
              <a:t> </a:t>
            </a:r>
            <a:r>
              <a:rPr lang="nl-BE" dirty="0" err="1" smtClean="0"/>
              <a:t>interventions</a:t>
            </a:r>
            <a:r>
              <a:rPr lang="nl-BE" dirty="0" smtClean="0"/>
              <a:t> au sein des actions ?</a:t>
            </a:r>
            <a:r>
              <a:rPr lang="nl-BE" dirty="0"/>
              <a:t/>
            </a:r>
            <a:br>
              <a:rPr lang="nl-BE" dirty="0"/>
            </a:b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292101" y="1394463"/>
            <a:ext cx="4168388" cy="4411979"/>
          </a:xfrm>
        </p:spPr>
        <p:txBody>
          <a:bodyPr/>
          <a:lstStyle/>
          <a:p>
            <a:pPr marL="0" indent="0">
              <a:buNone/>
            </a:pPr>
            <a:r>
              <a:rPr lang="nl-BE" u="sng" dirty="0" err="1" smtClean="0"/>
              <a:t>Allemagne</a:t>
            </a:r>
            <a:r>
              <a:rPr lang="nl-BE" u="sng" dirty="0" smtClean="0"/>
              <a:t>: 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lnSpc>
                <a:spcPct val="200000"/>
              </a:lnSpc>
            </a:pPr>
            <a:r>
              <a:rPr lang="fr-BE" dirty="0"/>
              <a:t>Meilleur élève en zone </a:t>
            </a:r>
            <a:r>
              <a:rPr lang="fr-BE" dirty="0" smtClean="0"/>
              <a:t>euro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dirty="0"/>
              <a:t>Croissance </a:t>
            </a:r>
            <a:r>
              <a:rPr lang="fr-BE" dirty="0" smtClean="0"/>
              <a:t>des exportations</a:t>
            </a:r>
            <a:endParaRPr lang="fr-BE" dirty="0"/>
          </a:p>
          <a:p>
            <a:pPr>
              <a:lnSpc>
                <a:spcPct val="200000"/>
              </a:lnSpc>
            </a:pPr>
            <a:r>
              <a:rPr lang="fr-BE" b="1" dirty="0" smtClean="0"/>
              <a:t>Valorisation </a:t>
            </a:r>
            <a:r>
              <a:rPr lang="fr-BE" b="1" dirty="0"/>
              <a:t>attrayante</a:t>
            </a:r>
          </a:p>
          <a:p>
            <a:endParaRPr lang="nl-B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187362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400" b="1" dirty="0" smtClean="0">
                <a:solidFill>
                  <a:prstClr val="black"/>
                </a:solidFill>
                <a:latin typeface="Arial" pitchFamily="34" charset="0"/>
              </a:rPr>
              <a:t>Cours / </a:t>
            </a:r>
            <a:r>
              <a:rPr lang="nl-BE" sz="1400" b="1" dirty="0" err="1" smtClean="0">
                <a:solidFill>
                  <a:prstClr val="black"/>
                </a:solidFill>
                <a:latin typeface="Arial" pitchFamily="34" charset="0"/>
              </a:rPr>
              <a:t>Bénéfices</a:t>
            </a:r>
            <a:r>
              <a:rPr lang="nl-BE" sz="1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nl-BE" sz="1400" b="1" dirty="0" err="1" smtClean="0">
                <a:solidFill>
                  <a:prstClr val="black"/>
                </a:solidFill>
                <a:latin typeface="Arial" pitchFamily="34" charset="0"/>
              </a:rPr>
              <a:t>vs</a:t>
            </a:r>
            <a:r>
              <a:rPr lang="nl-BE" sz="14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nl-BE" sz="1400" b="1" dirty="0" err="1" smtClean="0">
                <a:solidFill>
                  <a:prstClr val="black"/>
                </a:solidFill>
                <a:latin typeface="Arial" pitchFamily="34" charset="0"/>
              </a:rPr>
              <a:t>Etats-Unis</a:t>
            </a:r>
            <a:endParaRPr lang="nl-BE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>
                <a:solidFill>
                  <a:srgbClr val="00B0F0"/>
                </a:solidFill>
                <a:latin typeface="+mn-lt"/>
              </a:rPr>
              <a:t>Eurozone</a:t>
            </a:r>
            <a:r>
              <a:rPr lang="nl-BE" sz="2400" i="1" dirty="0">
                <a:solidFill>
                  <a:srgbClr val="00B0F0"/>
                </a:solidFill>
                <a:latin typeface="+mn-lt"/>
              </a:rPr>
              <a:t/>
            </a:r>
            <a:br>
              <a:rPr lang="nl-BE" sz="2400" i="1" dirty="0">
                <a:solidFill>
                  <a:srgbClr val="00B0F0"/>
                </a:solidFill>
                <a:latin typeface="+mn-lt"/>
              </a:rPr>
            </a:br>
            <a:r>
              <a:rPr lang="nl-BE" sz="2400" dirty="0">
                <a:solidFill>
                  <a:srgbClr val="00B0F0"/>
                </a:solidFill>
                <a:latin typeface="+mn-lt"/>
              </a:rPr>
              <a:t>La “forte </a:t>
            </a:r>
            <a:r>
              <a:rPr lang="nl-BE" sz="2400" dirty="0" err="1">
                <a:solidFill>
                  <a:srgbClr val="00B0F0"/>
                </a:solidFill>
                <a:latin typeface="+mn-lt"/>
              </a:rPr>
              <a:t>stagnation</a:t>
            </a:r>
            <a:r>
              <a:rPr lang="nl-BE" sz="2400" dirty="0">
                <a:solidFill>
                  <a:srgbClr val="00B0F0"/>
                </a:solidFill>
                <a:latin typeface="+mn-lt"/>
              </a:rPr>
              <a:t>”’?</a:t>
            </a:r>
            <a:r>
              <a:rPr lang="en-GB" sz="2400" dirty="0">
                <a:solidFill>
                  <a:srgbClr val="00B0F0"/>
                </a:solidFill>
                <a:latin typeface="+mn-lt"/>
              </a:rPr>
              <a:t/>
            </a:r>
            <a:br>
              <a:rPr lang="en-GB" sz="2400" dirty="0">
                <a:solidFill>
                  <a:srgbClr val="00B0F0"/>
                </a:solidFill>
                <a:latin typeface="+mn-lt"/>
              </a:rPr>
            </a:br>
            <a:endParaRPr lang="fr-BE" sz="2400" dirty="0">
              <a:latin typeface="+mn-lt"/>
            </a:endParaRPr>
          </a:p>
        </p:txBody>
      </p:sp>
      <p:graphicFrame>
        <p:nvGraphicFramePr>
          <p:cNvPr id="1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41231"/>
              </p:ext>
            </p:extLst>
          </p:nvPr>
        </p:nvGraphicFramePr>
        <p:xfrm>
          <a:off x="703263" y="2206625"/>
          <a:ext cx="4876849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179512" y="-99392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en-GB" sz="24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378894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</a:rPr>
              <a:t>PIB</a:t>
            </a:r>
            <a:r>
              <a:rPr lang="nl-BE" sz="1400" b="1" dirty="0" smtClean="0">
                <a:solidFill>
                  <a:schemeClr val="tx2"/>
                </a:solidFill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</a:rPr>
              <a:t>Réel</a:t>
            </a:r>
            <a:endParaRPr lang="nl-BE" sz="1400" b="1" dirty="0" smtClean="0">
              <a:solidFill>
                <a:schemeClr val="tx2"/>
              </a:solidFill>
            </a:endParaRPr>
          </a:p>
          <a:p>
            <a:pPr algn="ctr"/>
            <a:r>
              <a:rPr lang="nl-BE" sz="1200" dirty="0" smtClean="0">
                <a:solidFill>
                  <a:schemeClr val="tx2"/>
                </a:solidFill>
              </a:rPr>
              <a:t>(Q1 2008=100)  </a:t>
            </a:r>
          </a:p>
        </p:txBody>
      </p:sp>
      <p:pic>
        <p:nvPicPr>
          <p:cNvPr id="7" name="Picture 2" descr="The Economist print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9557"/>
            <a:ext cx="21602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1962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Coup d'œil dans le rétroviseur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Notre vision du monde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Quelles sont nos interventions en portefeuilles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obligations 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Quels sont les thèmes et accents au sein des actions ?</a:t>
            </a:r>
          </a:p>
          <a:p>
            <a:r>
              <a:rPr lang="fr-FR" sz="2000" dirty="0">
                <a:solidFill>
                  <a:srgbClr val="00B0F0"/>
                </a:solidFill>
              </a:rPr>
              <a:t>Que pouvons </a:t>
            </a:r>
            <a:r>
              <a:rPr lang="fr-FR" sz="2000" dirty="0" smtClean="0">
                <a:solidFill>
                  <a:srgbClr val="00B0F0"/>
                </a:solidFill>
              </a:rPr>
              <a:t>nous retenir </a:t>
            </a:r>
            <a:r>
              <a:rPr lang="fr-FR" sz="2000" dirty="0">
                <a:solidFill>
                  <a:srgbClr val="00B0F0"/>
                </a:solidFill>
              </a:rPr>
              <a:t>pour 2015 ?</a:t>
            </a:r>
            <a:endParaRPr lang="nl-BE" sz="2000" dirty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</p:txBody>
      </p:sp>
      <p:pic>
        <p:nvPicPr>
          <p:cNvPr id="3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__KBC_BULLE-CYAN_CMY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444" y="3090720"/>
            <a:ext cx="3189112" cy="2930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pouvons </a:t>
            </a:r>
            <a:r>
              <a:rPr lang="fr-BE" dirty="0" smtClean="0"/>
              <a:t>nous retenir </a:t>
            </a:r>
            <a:r>
              <a:rPr lang="fr-BE" dirty="0"/>
              <a:t>pour 2015 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79712" y="1394463"/>
            <a:ext cx="6912768" cy="47996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La zone euro se joint à la reprise globale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Fin du </a:t>
            </a:r>
            <a:r>
              <a:rPr lang="nl-BE" sz="2400" dirty="0" err="1" smtClean="0"/>
              <a:t>rallye</a:t>
            </a:r>
            <a:r>
              <a:rPr lang="nl-BE" sz="2400" dirty="0" smtClean="0"/>
              <a:t> </a:t>
            </a:r>
            <a:r>
              <a:rPr lang="nl-BE" sz="2400" dirty="0" err="1" smtClean="0"/>
              <a:t>obligataire</a:t>
            </a:r>
            <a:endParaRPr lang="nl-B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BE" sz="2400" dirty="0" smtClean="0"/>
              <a:t>Les actions </a:t>
            </a:r>
            <a:r>
              <a:rPr lang="nl-BE" sz="2400" dirty="0" err="1" smtClean="0"/>
              <a:t>priment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4688" y="3947458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pour </a:t>
            </a:r>
            <a:r>
              <a:rPr lang="nl-BE" sz="28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nl-BE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attention !</a:t>
            </a:r>
            <a:endParaRPr lang="en-GB" sz="2800" dirty="0" err="1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17" y="5934878"/>
            <a:ext cx="46221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L’affaiblissement</a:t>
            </a:r>
            <a:r>
              <a:rPr lang="nl-BE" sz="2400" i="1" dirty="0" smtClean="0">
                <a:latin typeface="+mn-lt"/>
              </a:rPr>
              <a:t> dans </a:t>
            </a:r>
            <a:r>
              <a:rPr lang="nl-BE" sz="2400" i="1" dirty="0" err="1" smtClean="0">
                <a:latin typeface="+mn-lt"/>
              </a:rPr>
              <a:t>le</a:t>
            </a:r>
            <a:r>
              <a:rPr lang="nl-BE" sz="2400" i="1" dirty="0" smtClean="0">
                <a:latin typeface="+mn-lt"/>
              </a:rPr>
              <a:t> </a:t>
            </a:r>
            <a:r>
              <a:rPr lang="nl-BE" sz="2400" i="1" dirty="0" err="1" smtClean="0">
                <a:latin typeface="+mn-lt"/>
              </a:rPr>
              <a:t>noyau</a:t>
            </a:r>
            <a:endParaRPr lang="en-GB" sz="2400" i="1" dirty="0">
              <a:latin typeface="+mn-lt"/>
            </a:endParaRPr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5302"/>
              </p:ext>
            </p:extLst>
          </p:nvPr>
        </p:nvGraphicFramePr>
        <p:xfrm>
          <a:off x="4446705" y="1735731"/>
          <a:ext cx="4420294" cy="430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2428184"/>
              </p:ext>
            </p:extLst>
          </p:nvPr>
        </p:nvGraphicFramePr>
        <p:xfrm>
          <a:off x="0" y="2014538"/>
          <a:ext cx="412115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64088" y="148786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+mj-lt"/>
                <a:cs typeface="Arial"/>
              </a:rPr>
              <a:t>Les exportations allemandes de machines, équipements et </a:t>
            </a:r>
            <a:r>
              <a:rPr lang="fr-FR" sz="1400" b="1" dirty="0" smtClean="0">
                <a:solidFill>
                  <a:schemeClr val="tx2"/>
                </a:solidFill>
                <a:latin typeface="+mj-lt"/>
                <a:cs typeface="Arial"/>
              </a:rPr>
              <a:t>véhicules</a:t>
            </a:r>
          </a:p>
          <a:p>
            <a:pPr algn="ctr"/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(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croissance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sur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 la 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période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 , en %)</a:t>
            </a:r>
            <a:endParaRPr lang="en-GB" sz="1200" dirty="0" err="1" smtClean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6505" y="2251175"/>
            <a:ext cx="1800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3366"/>
                </a:solidFill>
                <a:latin typeface="+mj-lt"/>
                <a:cs typeface="Arial"/>
              </a:rPr>
              <a:t>Crise Russie/Ukraine et ralentissement en Chine  </a:t>
            </a:r>
            <a:endParaRPr lang="en-GB" sz="1200" b="1" dirty="0" err="1" smtClean="0">
              <a:solidFill>
                <a:srgbClr val="003366"/>
              </a:solidFill>
              <a:latin typeface="+mj-lt"/>
              <a:cs typeface="Arial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1560" y="1312538"/>
            <a:ext cx="410445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Confiance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des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producteurs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dans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l’industrie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manufacturière</a:t>
            </a:r>
            <a:endParaRPr lang="nl-NL" sz="1400" b="1" dirty="0" smtClean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None/>
            </a:pP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(Ecart type par rapport à la moyenne à long  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terme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3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10755"/>
              </p:ext>
            </p:extLst>
          </p:nvPr>
        </p:nvGraphicFramePr>
        <p:xfrm>
          <a:off x="4788024" y="1419747"/>
          <a:ext cx="3888432" cy="402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97674" y="466181"/>
            <a:ext cx="7546734" cy="1456427"/>
          </a:xfrm>
        </p:spPr>
        <p:txBody>
          <a:bodyPr/>
          <a:lstStyle/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Nécessité</a:t>
            </a:r>
            <a:r>
              <a:rPr lang="nl-BE" sz="2400" i="1" dirty="0" smtClean="0">
                <a:latin typeface="+mn-lt"/>
              </a:rPr>
              <a:t> </a:t>
            </a:r>
            <a:r>
              <a:rPr lang="nl-BE" sz="2400" i="1" dirty="0" err="1" smtClean="0">
                <a:latin typeface="+mn-lt"/>
              </a:rPr>
              <a:t>d’une</a:t>
            </a:r>
            <a:r>
              <a:rPr lang="nl-BE" sz="2400" i="1" dirty="0" smtClean="0">
                <a:latin typeface="+mn-lt"/>
              </a:rPr>
              <a:t> </a:t>
            </a:r>
            <a:r>
              <a:rPr lang="nl-BE" sz="2400" i="1" dirty="0" err="1" smtClean="0">
                <a:latin typeface="+mn-lt"/>
              </a:rPr>
              <a:t>coordination</a:t>
            </a:r>
            <a:r>
              <a:rPr lang="nl-BE" sz="2400" i="1" dirty="0" smtClean="0">
                <a:latin typeface="+mn-lt"/>
              </a:rPr>
              <a:t> </a:t>
            </a:r>
            <a:r>
              <a:rPr lang="nl-BE" sz="2400" i="1" dirty="0" err="1" smtClean="0">
                <a:latin typeface="+mn-lt"/>
              </a:rPr>
              <a:t>entre</a:t>
            </a:r>
            <a:r>
              <a:rPr lang="nl-BE" sz="2400" i="1" dirty="0" smtClean="0">
                <a:latin typeface="+mn-lt"/>
              </a:rPr>
              <a:t> </a:t>
            </a:r>
            <a:r>
              <a:rPr lang="nl-BE" sz="2400" i="1" dirty="0" err="1" smtClean="0">
                <a:latin typeface="+mn-lt"/>
              </a:rPr>
              <a:t>l’Allemagne</a:t>
            </a:r>
            <a:r>
              <a:rPr lang="nl-BE" sz="2400" i="1" dirty="0" smtClean="0">
                <a:latin typeface="+mn-lt"/>
              </a:rPr>
              <a:t> et la France </a:t>
            </a:r>
            <a:endParaRPr lang="en-GB" sz="2400" i="1" dirty="0">
              <a:latin typeface="+mn-lt"/>
            </a:endParaRPr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6940926"/>
              </p:ext>
            </p:extLst>
          </p:nvPr>
        </p:nvGraphicFramePr>
        <p:xfrm>
          <a:off x="700088" y="1971675"/>
          <a:ext cx="3844925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0500237"/>
              </p:ext>
            </p:extLst>
          </p:nvPr>
        </p:nvGraphicFramePr>
        <p:xfrm>
          <a:off x="4705256" y="3429000"/>
          <a:ext cx="419931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44134" y="1419058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BE" sz="1600" b="1" dirty="0" err="1" smtClean="0">
                <a:latin typeface="+mn-lt"/>
              </a:rPr>
              <a:t>Taux</a:t>
            </a:r>
            <a:r>
              <a:rPr lang="nl-BE" sz="1600" b="1" dirty="0" smtClean="0">
                <a:latin typeface="+mn-lt"/>
              </a:rPr>
              <a:t> de </a:t>
            </a:r>
            <a:r>
              <a:rPr lang="nl-BE" sz="1600" b="1" dirty="0" err="1" smtClean="0">
                <a:latin typeface="+mn-lt"/>
              </a:rPr>
              <a:t>chômage</a:t>
            </a:r>
            <a:r>
              <a:rPr lang="nl-BE" sz="1600" b="1" dirty="0" smtClean="0">
                <a:latin typeface="+mn-lt"/>
              </a:rPr>
              <a:t> 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                                                        </a:t>
            </a:r>
            <a:r>
              <a:rPr lang="nl-BE" sz="1200" dirty="0" smtClean="0">
                <a:solidFill>
                  <a:schemeClr val="tx2"/>
                </a:solidFill>
                <a:latin typeface="+mn-lt"/>
              </a:rPr>
              <a:t>(en %)</a:t>
            </a:r>
            <a:endParaRPr lang="nl-B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821203" y="3455422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BE" sz="1600" b="1" dirty="0" smtClean="0">
                <a:latin typeface="+mn-lt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+mn-lt"/>
              </a:rPr>
              <a:t>Dette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+mn-lt"/>
              </a:rPr>
              <a:t>publique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brute </a:t>
            </a:r>
          </a:p>
          <a:p>
            <a:pPr algn="ctr">
              <a:buNone/>
            </a:pPr>
            <a:r>
              <a:rPr lang="nl-BE" sz="1200" dirty="0" smtClean="0">
                <a:solidFill>
                  <a:schemeClr val="tx2"/>
                </a:solidFill>
                <a:latin typeface="+mn-lt"/>
              </a:rPr>
              <a:t>(en % du </a:t>
            </a:r>
            <a:r>
              <a:rPr lang="nl-BE" sz="1200" dirty="0" err="1" smtClean="0">
                <a:solidFill>
                  <a:schemeClr val="tx2"/>
                </a:solidFill>
                <a:latin typeface="+mn-lt"/>
              </a:rPr>
              <a:t>PIB</a:t>
            </a:r>
            <a:r>
              <a:rPr lang="nl-BE" sz="1200" dirty="0" smtClean="0">
                <a:solidFill>
                  <a:schemeClr val="tx2"/>
                </a:solidFill>
                <a:latin typeface="+mn-lt"/>
              </a:rPr>
              <a:t>)</a:t>
            </a:r>
            <a:endParaRPr lang="nl-B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6341258"/>
            <a:ext cx="368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Source: </a:t>
            </a:r>
            <a:r>
              <a:rPr lang="nl-BE" sz="1000" dirty="0" err="1" smtClean="0">
                <a:solidFill>
                  <a:srgbClr val="003366"/>
                </a:solidFill>
                <a:latin typeface="Arial"/>
                <a:cs typeface="Arial"/>
              </a:rPr>
              <a:t>Commission</a:t>
            </a:r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nl-BE" sz="1000" dirty="0" err="1" smtClean="0">
                <a:solidFill>
                  <a:srgbClr val="003366"/>
                </a:solidFill>
                <a:latin typeface="Arial"/>
                <a:cs typeface="Arial"/>
              </a:rPr>
              <a:t>européenne</a:t>
            </a:r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 </a:t>
            </a:r>
          </a:p>
          <a:p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00" dirty="0" err="1" smtClean="0">
                <a:solidFill>
                  <a:srgbClr val="003366"/>
                </a:solidFill>
                <a:latin typeface="Arial"/>
                <a:cs typeface="Arial"/>
              </a:rPr>
              <a:t>perspectives</a:t>
            </a:r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 2014-16)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1560" y="1312538"/>
            <a:ext cx="410445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Confiance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des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producteurs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dans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l’industrie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manufacturière</a:t>
            </a:r>
            <a:endParaRPr lang="nl-NL" sz="1400" b="1" dirty="0" smtClean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None/>
            </a:pP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(Ecart type par rapport à la moyenne à long  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terme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3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74895"/>
              </p:ext>
            </p:extLst>
          </p:nvPr>
        </p:nvGraphicFramePr>
        <p:xfrm>
          <a:off x="4797260" y="3877147"/>
          <a:ext cx="4320480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Amélioration</a:t>
            </a:r>
            <a:r>
              <a:rPr lang="nl-BE" sz="2400" i="1" dirty="0" smtClean="0">
                <a:latin typeface="+mn-lt"/>
              </a:rPr>
              <a:t> dans la </a:t>
            </a:r>
            <a:r>
              <a:rPr lang="nl-BE" sz="2400" i="1" dirty="0" err="1" smtClean="0">
                <a:latin typeface="+mn-lt"/>
              </a:rPr>
              <a:t>périphérie</a:t>
            </a:r>
            <a:endParaRPr lang="en-GB" sz="2400" i="1" dirty="0">
              <a:latin typeface="+mn-lt"/>
            </a:endParaRPr>
          </a:p>
        </p:txBody>
      </p:sp>
      <p:graphicFrame>
        <p:nvGraphicFramePr>
          <p:cNvPr id="18" name="Content Placeholder 6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20586455"/>
              </p:ext>
            </p:extLst>
          </p:nvPr>
        </p:nvGraphicFramePr>
        <p:xfrm>
          <a:off x="518417" y="1758975"/>
          <a:ext cx="4318609" cy="44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8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045036571"/>
              </p:ext>
            </p:extLst>
          </p:nvPr>
        </p:nvGraphicFramePr>
        <p:xfrm>
          <a:off x="4910138" y="1547812"/>
          <a:ext cx="3702050" cy="263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64" y="3789040"/>
            <a:ext cx="40322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400" b="1" dirty="0" err="1" smtClean="0">
                <a:solidFill>
                  <a:schemeClr val="tx2"/>
                </a:solidFill>
                <a:ea typeface="ＭＳ Ｐゴシック" pitchFamily="34" charset="-128"/>
              </a:rPr>
              <a:t>Ventes</a:t>
            </a:r>
            <a:r>
              <a:rPr lang="nl-BE" sz="1400" b="1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nl-BE" sz="1400" b="1" dirty="0" smtClean="0">
                <a:solidFill>
                  <a:schemeClr val="tx2"/>
                </a:solidFill>
                <a:ea typeface="ＭＳ Ｐゴシック" pitchFamily="34" charset="-128"/>
              </a:rPr>
              <a:t>au </a:t>
            </a:r>
            <a:r>
              <a:rPr lang="nl-BE" sz="1400" b="1" dirty="0" err="1" smtClean="0">
                <a:solidFill>
                  <a:schemeClr val="tx2"/>
                </a:solidFill>
                <a:ea typeface="ＭＳ Ｐゴシック" pitchFamily="34" charset="-128"/>
              </a:rPr>
              <a:t>détail</a:t>
            </a:r>
            <a:r>
              <a:rPr lang="nl-BE" sz="1400" b="1" dirty="0" smtClean="0">
                <a:solidFill>
                  <a:schemeClr val="tx2"/>
                </a:solidFill>
                <a:ea typeface="ＭＳ Ｐゴシック" pitchFamily="34" charset="-128"/>
              </a:rPr>
              <a:t>  (excl.  automobiles)                                                  </a:t>
            </a:r>
            <a:r>
              <a:rPr lang="nl-BE" sz="1200" dirty="0" smtClean="0">
                <a:solidFill>
                  <a:schemeClr val="tx2"/>
                </a:solidFill>
                <a:ea typeface="ＭＳ Ｐゴシック" pitchFamily="34" charset="-128"/>
              </a:rPr>
              <a:t>(</a:t>
            </a:r>
            <a:r>
              <a:rPr lang="nl-BE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Janvier</a:t>
            </a:r>
            <a:r>
              <a:rPr lang="nl-BE" sz="1200" dirty="0" smtClean="0">
                <a:solidFill>
                  <a:schemeClr val="tx2"/>
                </a:solidFill>
                <a:ea typeface="ＭＳ Ｐゴシック" pitchFamily="34" charset="-128"/>
              </a:rPr>
              <a:t> 2011 = 100, 3mois)</a:t>
            </a:r>
            <a:endParaRPr lang="nl-BE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027" y="1426280"/>
            <a:ext cx="4139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  <a:latin typeface="+mj-lt"/>
                <a:cs typeface="Arial"/>
              </a:rPr>
              <a:t>Evolution</a:t>
            </a:r>
            <a:r>
              <a:rPr lang="nl-BE" sz="1400" b="1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+mj-lt"/>
                <a:cs typeface="Arial"/>
              </a:rPr>
              <a:t>mensuelle</a:t>
            </a:r>
            <a:r>
              <a:rPr lang="nl-BE" sz="1400" b="1" dirty="0" smtClean="0">
                <a:solidFill>
                  <a:schemeClr val="tx2"/>
                </a:solidFill>
                <a:latin typeface="+mj-lt"/>
                <a:cs typeface="Arial"/>
              </a:rPr>
              <a:t> du </a:t>
            </a:r>
            <a:r>
              <a:rPr lang="nl-BE" sz="1400" b="1" dirty="0" err="1" smtClean="0">
                <a:solidFill>
                  <a:schemeClr val="tx2"/>
                </a:solidFill>
                <a:latin typeface="+mj-lt"/>
                <a:cs typeface="Arial"/>
              </a:rPr>
              <a:t>nombre</a:t>
            </a:r>
            <a:r>
              <a:rPr lang="nl-BE" sz="1400" b="1" dirty="0" smtClean="0">
                <a:solidFill>
                  <a:schemeClr val="tx2"/>
                </a:solidFill>
                <a:latin typeface="+mj-lt"/>
                <a:cs typeface="Arial"/>
              </a:rPr>
              <a:t> de </a:t>
            </a:r>
            <a:r>
              <a:rPr lang="nl-BE" sz="1400" b="1" dirty="0" err="1" smtClean="0">
                <a:solidFill>
                  <a:schemeClr val="tx2"/>
                </a:solidFill>
                <a:latin typeface="+mj-lt"/>
                <a:cs typeface="Arial"/>
              </a:rPr>
              <a:t>chômeurs</a:t>
            </a:r>
            <a:endParaRPr lang="nl-BE" sz="1400" b="1" dirty="0" smtClean="0">
              <a:solidFill>
                <a:schemeClr val="tx2"/>
              </a:solidFill>
              <a:latin typeface="+mj-lt"/>
              <a:cs typeface="Arial"/>
            </a:endParaRPr>
          </a:p>
          <a:p>
            <a:pPr algn="ctr"/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(en ‘000, 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ajustement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 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saisonnier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 , moyenne  de 3 </a:t>
            </a:r>
            <a:r>
              <a:rPr lang="nl-BE" sz="1200" dirty="0" err="1" smtClean="0">
                <a:solidFill>
                  <a:schemeClr val="tx2"/>
                </a:solidFill>
                <a:latin typeface="+mj-lt"/>
                <a:cs typeface="Arial"/>
              </a:rPr>
              <a:t>mois</a:t>
            </a:r>
            <a:r>
              <a:rPr lang="nl-BE" sz="1200" dirty="0" smtClean="0">
                <a:solidFill>
                  <a:schemeClr val="tx2"/>
                </a:solidFill>
                <a:latin typeface="+mj-lt"/>
                <a:cs typeface="Arial"/>
              </a:rPr>
              <a:t>) </a:t>
            </a:r>
            <a:endParaRPr lang="en-US" sz="1200" dirty="0" err="1" smtClean="0">
              <a:solidFill>
                <a:schemeClr val="tx2"/>
              </a:solidFill>
              <a:latin typeface="+mj-lt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550" y="6393779"/>
            <a:ext cx="272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BE" sz="1200" dirty="0" smtClean="0">
                <a:solidFill>
                  <a:schemeClr val="tx2"/>
                </a:solidFill>
              </a:rPr>
              <a:t>(*) GIPS= Grèce, Italie, Portugal, Espagne</a:t>
            </a:r>
            <a:endParaRPr lang="en-GB" sz="12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4497490"/>
            <a:ext cx="55175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BE" sz="1400" b="1" dirty="0" smtClean="0">
                <a:solidFill>
                  <a:schemeClr val="tx2"/>
                </a:solidFill>
              </a:rPr>
              <a:t>OM</a:t>
            </a:r>
            <a:r>
              <a:rPr lang="fr-BE" sz="1400" b="1" dirty="0" smtClean="0"/>
              <a:t>T</a:t>
            </a:r>
            <a:endParaRPr lang="en-GB" sz="1400" b="1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1425" y="1491950"/>
            <a:ext cx="46446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Confiance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des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producteurs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dans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l’industrie</a:t>
            </a: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400" b="1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manufacturière</a:t>
            </a:r>
            <a:endParaRPr lang="nl-NL" sz="1400" b="1" dirty="0" smtClean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buNone/>
            </a:pPr>
            <a:r>
              <a:rPr lang="nl-NL" sz="1400" b="1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(Ecart type par rapport à la moyenne à long  </a:t>
            </a:r>
            <a:r>
              <a:rPr lang="nl-NL" sz="1200" dirty="0" err="1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terme</a:t>
            </a:r>
            <a:r>
              <a:rPr lang="nl-NL" sz="12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0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78201" y="1172632"/>
            <a:ext cx="4718336" cy="2976448"/>
            <a:chOff x="4478838" y="1411149"/>
            <a:chExt cx="4500500" cy="2976448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251534"/>
                </p:ext>
              </p:extLst>
            </p:nvPr>
          </p:nvGraphicFramePr>
          <p:xfrm>
            <a:off x="4478838" y="1939325"/>
            <a:ext cx="4500500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234476" y="1729780"/>
              <a:ext cx="32403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10% de baisse du </a:t>
              </a:r>
              <a:r>
                <a:rPr lang="nl-BE" sz="14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baril</a:t>
              </a:r>
              <a:r>
                <a:rPr lang="nl-BE" sz="14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                                                 </a:t>
              </a:r>
              <a:r>
                <a:rPr lang="nl-BE" sz="1200" dirty="0" smtClean="0">
                  <a:solidFill>
                    <a:schemeClr val="tx2"/>
                  </a:solidFill>
                  <a:latin typeface="+mj-lt"/>
                  <a:cs typeface="Arial"/>
                </a:rPr>
                <a:t>(</a:t>
              </a:r>
              <a:r>
                <a:rPr lang="nl-BE" sz="1200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sur</a:t>
              </a:r>
              <a:r>
                <a:rPr lang="nl-BE" sz="1200" dirty="0" smtClean="0">
                  <a:solidFill>
                    <a:schemeClr val="tx2"/>
                  </a:solidFill>
                  <a:latin typeface="+mj-lt"/>
                  <a:cs typeface="Arial"/>
                </a:rPr>
                <a:t> 1 </a:t>
              </a:r>
              <a:r>
                <a:rPr lang="nl-BE" sz="1200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an</a:t>
              </a:r>
              <a:r>
                <a:rPr lang="nl-BE" sz="1200" dirty="0" smtClean="0">
                  <a:solidFill>
                    <a:schemeClr val="tx2"/>
                  </a:solidFill>
                  <a:latin typeface="+mj-lt"/>
                  <a:cs typeface="Arial"/>
                </a:rPr>
                <a:t>, en %, source: JP Morgan)                                              </a:t>
              </a:r>
              <a:endParaRPr lang="en-GB" sz="1200" dirty="0" err="1">
                <a:solidFill>
                  <a:schemeClr val="tx2"/>
                </a:solidFill>
                <a:latin typeface="+mj-lt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6420" y="1411149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Effet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</a:t>
              </a:r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sur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</a:t>
              </a:r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le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</a:t>
              </a:r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taux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de </a:t>
              </a:r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croissance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</a:t>
              </a:r>
              <a:r>
                <a:rPr lang="nl-BE" sz="1600" b="1" dirty="0" err="1" smtClean="0">
                  <a:solidFill>
                    <a:schemeClr val="tx2"/>
                  </a:solidFill>
                  <a:latin typeface="+mj-lt"/>
                  <a:cs typeface="Arial"/>
                </a:rPr>
                <a:t>réel</a:t>
              </a:r>
              <a:r>
                <a:rPr lang="nl-BE" sz="1600" b="1" dirty="0" smtClean="0">
                  <a:solidFill>
                    <a:schemeClr val="tx2"/>
                  </a:solidFill>
                  <a:latin typeface="+mj-lt"/>
                  <a:cs typeface="Arial"/>
                </a:rPr>
                <a:t> </a:t>
              </a:r>
              <a:endParaRPr lang="nl-BE" sz="1600" b="1" dirty="0">
                <a:solidFill>
                  <a:schemeClr val="tx2"/>
                </a:solidFill>
                <a:latin typeface="+mj-lt"/>
                <a:cs typeface="Arial"/>
              </a:endParaRPr>
            </a:p>
          </p:txBody>
        </p:sp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10400"/>
              </p:ext>
            </p:extLst>
          </p:nvPr>
        </p:nvGraphicFramePr>
        <p:xfrm>
          <a:off x="4619144" y="3899603"/>
          <a:ext cx="4248472" cy="310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4769823" y="37890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tx2"/>
                </a:solidFill>
                <a:cs typeface="Arial"/>
              </a:rPr>
              <a:t>10% de  </a:t>
            </a:r>
            <a:r>
              <a:rPr lang="nl-BE" sz="1400" b="1" dirty="0" err="1" smtClean="0">
                <a:solidFill>
                  <a:schemeClr val="tx2"/>
                </a:solidFill>
                <a:cs typeface="Arial"/>
              </a:rPr>
              <a:t>dépréciation</a:t>
            </a:r>
            <a:r>
              <a:rPr lang="nl-BE" sz="1400" b="1" dirty="0" smtClean="0">
                <a:solidFill>
                  <a:schemeClr val="tx2"/>
                </a:solidFill>
                <a:cs typeface="Arial"/>
              </a:rPr>
              <a:t> de </a:t>
            </a:r>
            <a:r>
              <a:rPr lang="nl-BE" sz="1400" b="1" dirty="0" err="1" smtClean="0">
                <a:solidFill>
                  <a:schemeClr val="tx2"/>
                </a:solidFill>
                <a:cs typeface="Arial"/>
              </a:rPr>
              <a:t>l’euro</a:t>
            </a:r>
            <a:r>
              <a:rPr lang="nl-BE" sz="1400" b="1" dirty="0" smtClean="0">
                <a:solidFill>
                  <a:schemeClr val="tx2"/>
                </a:solidFill>
                <a:cs typeface="Arial"/>
              </a:rPr>
              <a:t>               </a:t>
            </a:r>
            <a:r>
              <a:rPr lang="nl-BE" sz="2000" b="1" dirty="0" smtClean="0">
                <a:solidFill>
                  <a:schemeClr val="tx2"/>
                </a:solidFill>
                <a:cs typeface="Arial"/>
              </a:rPr>
              <a:t>                                       </a:t>
            </a:r>
            <a:r>
              <a:rPr lang="nl-BE" sz="1200" dirty="0" smtClean="0">
                <a:solidFill>
                  <a:schemeClr val="tx2"/>
                </a:solidFill>
                <a:cs typeface="Arial"/>
              </a:rPr>
              <a:t>(</a:t>
            </a:r>
            <a:r>
              <a:rPr lang="nl-BE" sz="1200" dirty="0" err="1" smtClean="0">
                <a:solidFill>
                  <a:schemeClr val="tx2"/>
                </a:solidFill>
                <a:cs typeface="Arial"/>
              </a:rPr>
              <a:t>sur</a:t>
            </a:r>
            <a:r>
              <a:rPr lang="nl-BE" sz="1200" dirty="0" smtClean="0">
                <a:solidFill>
                  <a:schemeClr val="tx2"/>
                </a:solidFill>
                <a:cs typeface="Arial"/>
              </a:rPr>
              <a:t>  x </a:t>
            </a:r>
            <a:r>
              <a:rPr lang="nl-BE" sz="1200" dirty="0" err="1" smtClean="0">
                <a:solidFill>
                  <a:schemeClr val="tx2"/>
                </a:solidFill>
                <a:cs typeface="Arial"/>
              </a:rPr>
              <a:t>année</a:t>
            </a:r>
            <a:r>
              <a:rPr lang="nl-BE" sz="1200" dirty="0" smtClean="0">
                <a:solidFill>
                  <a:schemeClr val="tx2"/>
                </a:solidFill>
                <a:cs typeface="Arial"/>
              </a:rPr>
              <a:t>, en % , source: ECB)                                              </a:t>
            </a:r>
            <a:endParaRPr lang="en-GB" sz="1200" dirty="0" err="1">
              <a:solidFill>
                <a:schemeClr val="tx2"/>
              </a:solidFill>
              <a:cs typeface="Arial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sz="2800" i="1" dirty="0" smtClean="0">
                <a:latin typeface="+mn-lt"/>
              </a:rPr>
              <a:t/>
            </a:r>
            <a:br>
              <a:rPr lang="nl-BE" sz="2800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Pourquoi</a:t>
            </a:r>
            <a:r>
              <a:rPr lang="nl-BE" sz="2400" i="1" dirty="0" smtClean="0">
                <a:latin typeface="+mn-lt"/>
              </a:rPr>
              <a:t> pas </a:t>
            </a:r>
            <a:r>
              <a:rPr lang="nl-BE" sz="2400" i="1" dirty="0" err="1" smtClean="0">
                <a:latin typeface="+mn-lt"/>
              </a:rPr>
              <a:t>une</a:t>
            </a:r>
            <a:r>
              <a:rPr lang="nl-BE" sz="2400" i="1" dirty="0" smtClean="0">
                <a:latin typeface="+mn-lt"/>
              </a:rPr>
              <a:t> nouvelle </a:t>
            </a:r>
            <a:r>
              <a:rPr lang="nl-BE" sz="2400" i="1" dirty="0" err="1" smtClean="0">
                <a:latin typeface="+mn-lt"/>
              </a:rPr>
              <a:t>récession</a:t>
            </a:r>
            <a:r>
              <a:rPr lang="nl-BE" sz="2400" i="1" dirty="0" smtClean="0">
                <a:latin typeface="+mn-lt"/>
              </a:rPr>
              <a:t> ? </a:t>
            </a:r>
            <a:endParaRPr lang="en-GB" sz="2400" i="1" dirty="0">
              <a:latin typeface="+mn-lt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half" idx="4294967295"/>
          </p:nvPr>
        </p:nvSpPr>
        <p:spPr>
          <a:xfrm>
            <a:off x="708282" y="1544435"/>
            <a:ext cx="4032250" cy="4392613"/>
          </a:xfrm>
        </p:spPr>
        <p:txBody>
          <a:bodyPr/>
          <a:lstStyle/>
          <a:p>
            <a:pPr algn="just"/>
            <a:r>
              <a:rPr lang="fr-BE" sz="1600" b="1" dirty="0" smtClean="0"/>
              <a:t>Facteurs externes: </a:t>
            </a:r>
            <a:endParaRPr lang="en-GB" sz="1600" b="1" dirty="0" smtClean="0"/>
          </a:p>
          <a:p>
            <a:pPr lvl="1" algn="just"/>
            <a:r>
              <a:rPr lang="en-GB" sz="1400" dirty="0" err="1" smtClean="0"/>
              <a:t>Baisse</a:t>
            </a:r>
            <a:r>
              <a:rPr lang="en-GB" sz="1400" dirty="0" smtClean="0"/>
              <a:t> du  prix du </a:t>
            </a:r>
            <a:r>
              <a:rPr lang="en-GB" sz="1400" dirty="0" err="1" smtClean="0"/>
              <a:t>pétrole</a:t>
            </a:r>
            <a:endParaRPr lang="en-GB" sz="1400" dirty="0" smtClean="0"/>
          </a:p>
          <a:p>
            <a:pPr lvl="1" algn="just"/>
            <a:r>
              <a:rPr lang="fr-BE" sz="1400" dirty="0" smtClean="0"/>
              <a:t>Baisse du  niveau de l’euro </a:t>
            </a:r>
          </a:p>
          <a:p>
            <a:pPr lvl="1" algn="just"/>
            <a:endParaRPr lang="fr-BE" sz="1400" dirty="0" smtClean="0"/>
          </a:p>
          <a:p>
            <a:pPr algn="just"/>
            <a:endParaRPr lang="fr-BE" sz="1300" dirty="0" smtClean="0"/>
          </a:p>
          <a:p>
            <a:pPr algn="just"/>
            <a:endParaRPr lang="en-GB" sz="1300" i="1" dirty="0"/>
          </a:p>
        </p:txBody>
      </p:sp>
    </p:spTree>
    <p:extLst>
      <p:ext uri="{BB962C8B-B14F-4D97-AF65-F5344CB8AC3E}">
        <p14:creationId xmlns:p14="http://schemas.microsoft.com/office/powerpoint/2010/main" val="18606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40669204"/>
              </p:ext>
            </p:extLst>
          </p:nvPr>
        </p:nvGraphicFramePr>
        <p:xfrm>
          <a:off x="3692181" y="1647434"/>
          <a:ext cx="5091830" cy="44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sz="half" idx="4294967295"/>
          </p:nvPr>
        </p:nvSpPr>
        <p:spPr>
          <a:xfrm>
            <a:off x="323726" y="1700808"/>
            <a:ext cx="3528194" cy="4392613"/>
          </a:xfrm>
        </p:spPr>
        <p:txBody>
          <a:bodyPr/>
          <a:lstStyle/>
          <a:p>
            <a:pPr algn="just"/>
            <a:r>
              <a:rPr lang="fr-BE" sz="1600" b="1" dirty="0"/>
              <a:t>Facteurs externes: </a:t>
            </a:r>
            <a:endParaRPr lang="en-GB" sz="1600" b="1" dirty="0"/>
          </a:p>
          <a:p>
            <a:pPr lvl="1" algn="just"/>
            <a:r>
              <a:rPr lang="en-GB" sz="1400" dirty="0" err="1"/>
              <a:t>Baisse</a:t>
            </a:r>
            <a:r>
              <a:rPr lang="en-GB" sz="1400" dirty="0"/>
              <a:t> du  prix du </a:t>
            </a:r>
            <a:r>
              <a:rPr lang="en-GB" sz="1400" dirty="0" err="1"/>
              <a:t>pétrole</a:t>
            </a:r>
            <a:endParaRPr lang="en-GB" sz="1400" dirty="0"/>
          </a:p>
          <a:p>
            <a:pPr lvl="1" algn="just"/>
            <a:r>
              <a:rPr lang="fr-BE" sz="1400" dirty="0"/>
              <a:t>Baisse du  niveau de l’euro </a:t>
            </a:r>
          </a:p>
          <a:p>
            <a:pPr marL="269875" lvl="1" indent="0" algn="just">
              <a:buNone/>
            </a:pPr>
            <a:endParaRPr lang="fr-BE" sz="1400" dirty="0"/>
          </a:p>
          <a:p>
            <a:pPr algn="just"/>
            <a:r>
              <a:rPr lang="fr-BE" sz="1600" b="1" dirty="0" smtClean="0"/>
              <a:t>Facteurs internes :</a:t>
            </a:r>
          </a:p>
          <a:p>
            <a:pPr lvl="1" algn="just"/>
            <a:r>
              <a:rPr lang="fr-BE" sz="1400" dirty="0" smtClean="0"/>
              <a:t>Moindre austérité budgétaire (mais avec des différences selon les pays) </a:t>
            </a:r>
          </a:p>
          <a:p>
            <a:pPr lvl="1" algn="just"/>
            <a:endParaRPr lang="fr-BE" sz="1400" dirty="0"/>
          </a:p>
          <a:p>
            <a:pPr lvl="1" algn="just"/>
            <a:endParaRPr lang="fr-BE" sz="1400" dirty="0" smtClean="0"/>
          </a:p>
          <a:p>
            <a:pPr algn="just"/>
            <a:endParaRPr lang="en-GB" sz="1300" i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99992" y="1401213"/>
            <a:ext cx="42840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err="1" smtClean="0">
                <a:solidFill>
                  <a:schemeClr val="tx2"/>
                </a:solidFill>
                <a:latin typeface="+mn-lt"/>
              </a:rPr>
              <a:t>Economies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+mn-lt"/>
              </a:rPr>
              <a:t>budgétaires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BE" sz="1400" b="1" dirty="0" err="1" smtClean="0">
                <a:solidFill>
                  <a:schemeClr val="tx2"/>
                </a:solidFill>
                <a:latin typeface="+mn-lt"/>
              </a:rPr>
              <a:t>structurelles</a:t>
            </a:r>
            <a:r>
              <a:rPr lang="nl-BE" sz="14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nl-BE" sz="1200" dirty="0" smtClean="0">
                <a:solidFill>
                  <a:schemeClr val="tx2"/>
                </a:solidFill>
                <a:latin typeface="+mn-lt"/>
              </a:rPr>
              <a:t>(en % du </a:t>
            </a:r>
            <a:r>
              <a:rPr lang="nl-BE" sz="1200" dirty="0" err="1" smtClean="0">
                <a:solidFill>
                  <a:schemeClr val="tx2"/>
                </a:solidFill>
                <a:latin typeface="+mn-lt"/>
              </a:rPr>
              <a:t>PIB</a:t>
            </a:r>
            <a:r>
              <a:rPr lang="nl-BE" sz="1200" dirty="0" smtClean="0">
                <a:solidFill>
                  <a:schemeClr val="tx2"/>
                </a:solidFill>
                <a:latin typeface="+mn-lt"/>
              </a:rPr>
              <a:t>)</a:t>
            </a:r>
            <a:endParaRPr lang="nl-BE" sz="1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294" y="614439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i="1" dirty="0" smtClean="0">
                <a:solidFill>
                  <a:schemeClr val="tx2"/>
                </a:solidFill>
                <a:latin typeface="Arial"/>
                <a:cs typeface="Arial"/>
              </a:rPr>
              <a:t>Source : CE, </a:t>
            </a:r>
            <a:r>
              <a:rPr lang="nl-BE" sz="1000" i="1" dirty="0" err="1" smtClean="0">
                <a:solidFill>
                  <a:schemeClr val="tx2"/>
                </a:solidFill>
                <a:latin typeface="Arial"/>
                <a:cs typeface="Arial"/>
              </a:rPr>
              <a:t>Ameco</a:t>
            </a:r>
            <a:endParaRPr lang="en-GB" sz="1000" i="1" dirty="0" err="1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22037" y="466449"/>
            <a:ext cx="6427077" cy="9347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 baseline="0">
                <a:solidFill>
                  <a:srgbClr val="00AEE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BE" sz="3200" b="1" dirty="0" smtClean="0">
                <a:latin typeface="+mn-lt"/>
              </a:rPr>
              <a:t>Eurozone</a:t>
            </a:r>
            <a:r>
              <a:rPr lang="nl-BE" i="1" dirty="0" smtClean="0">
                <a:latin typeface="+mn-lt"/>
              </a:rPr>
              <a:t/>
            </a:r>
            <a:br>
              <a:rPr lang="nl-BE" i="1" dirty="0" smtClean="0">
                <a:latin typeface="+mn-lt"/>
              </a:rPr>
            </a:br>
            <a:r>
              <a:rPr lang="nl-BE" sz="2400" i="1" dirty="0" err="1" smtClean="0">
                <a:latin typeface="+mn-lt"/>
              </a:rPr>
              <a:t>Pourquoi</a:t>
            </a:r>
            <a:r>
              <a:rPr lang="nl-BE" sz="2400" i="1" dirty="0" smtClean="0">
                <a:latin typeface="+mn-lt"/>
              </a:rPr>
              <a:t> pas </a:t>
            </a:r>
            <a:r>
              <a:rPr lang="nl-BE" sz="2400" i="1" dirty="0" err="1" smtClean="0">
                <a:latin typeface="+mn-lt"/>
              </a:rPr>
              <a:t>une</a:t>
            </a:r>
            <a:r>
              <a:rPr lang="nl-BE" sz="2400" i="1" dirty="0" smtClean="0">
                <a:latin typeface="+mn-lt"/>
              </a:rPr>
              <a:t> nouvelle </a:t>
            </a:r>
            <a:r>
              <a:rPr lang="nl-BE" sz="2400" i="1" dirty="0" err="1" smtClean="0">
                <a:latin typeface="+mn-lt"/>
              </a:rPr>
              <a:t>récession</a:t>
            </a:r>
            <a:r>
              <a:rPr lang="nl-BE" sz="2400" i="1" dirty="0" smtClean="0">
                <a:latin typeface="+mn-lt"/>
              </a:rPr>
              <a:t> ? </a:t>
            </a:r>
            <a:endParaRPr lang="en-GB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3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C NL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BC AM_Extern">
  <a:themeElements>
    <a:clrScheme name="KBC2014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2133</Words>
  <Application>Microsoft Office PowerPoint</Application>
  <PresentationFormat>Diavoorstelling (4:3)</PresentationFormat>
  <Paragraphs>562</Paragraphs>
  <Slides>41</Slides>
  <Notes>34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Koppelingen</vt:lpstr>
      </vt:variant>
      <vt:variant>
        <vt:i4>5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KBC NL</vt:lpstr>
      <vt:lpstr>KBC AM_Extern</vt:lpstr>
      <vt:lpstr>\\GLOW001.AD.SYS\0005_data\diensten\Bvh_h000\Dip_07np\Amb_h069\Aax_b057\1_Data\Interne_Werking\Process\Data Presentaties\Data files Presentations\Graphs\Global growth - Nov 2014.xlsx!weoreptc![Global growth - Nov 2014.xlsx]weoreptc Chart 2</vt:lpstr>
      <vt:lpstr>\\GLOW001.AD.SYS\0005_data\diensten\Bvh_h000\Dip_07np\Amb_h069\Aax_b057\1_Data\Interne_Werking\Process\Data Presentaties\Data files Presentations\Graphs\PMI Mfg &amp; Global Equity 07 2013.xlsx!Sheet1![PMI Mfg &amp; Global Equity 07 2013.xlsx]Sheet1 Chart 3</vt:lpstr>
      <vt:lpstr>\\GLOW001.AD.SYS\0005_data\diensten\Bvh_h000\Dip_07np\Amb_h069\Aax_b057\1_Data\Interne_Werking\Staff\DT\Earnings US &amp; EMU.xlsm!Sheet1![Earnings US &amp; EMU.xlsm]Sheet1 Chart 11</vt:lpstr>
      <vt:lpstr>\\GLOW001.AD.SYS\0005_data\diensten\Bvh_h000\Dip_07np\Amb_h069\Aax_b057\1_Data\Interne_Werking\Staff\DT\Earnings US &amp; EMU.xlsm!Sheet1![Earnings US &amp; EMU.xlsm]Sheet1 Chart 12</vt:lpstr>
      <vt:lpstr>\\GLOW001.AD.SYS\0005_data\diensten\Bvh_h000\Dip_07np\Amb_h069\Aax_b057\1_Data\Interne_Werking\Staff\DT\Why holding bonds.xlsx!Speed Limits![Why holding bonds.xlsx]Speed Limits Chart 16</vt:lpstr>
      <vt:lpstr>Perspectives conjoncturelles  2015  Sec, mais nuageux </vt:lpstr>
      <vt:lpstr>Conjoncture internationale  Hésitante, sauf aux Etats-Unis</vt:lpstr>
      <vt:lpstr>Etats-Unis Comment appréhender le marché du travail ?</vt:lpstr>
      <vt:lpstr>Eurozone La “forte stagnation”’? </vt:lpstr>
      <vt:lpstr>Eurozone L’affaiblissement dans le noyau</vt:lpstr>
      <vt:lpstr>Eurozone Nécessité d’une coordination entre l’Allemagne et la France </vt:lpstr>
      <vt:lpstr>Eurozone Amélioration dans la périphérie</vt:lpstr>
      <vt:lpstr>Eurozone Pourquoi pas une nouvelle récession ? </vt:lpstr>
      <vt:lpstr>PowerPoint-presentatie</vt:lpstr>
      <vt:lpstr>PowerPoint-presentatie</vt:lpstr>
      <vt:lpstr>PowerPoint-presentatie</vt:lpstr>
      <vt:lpstr>PowerPoint-presentatie</vt:lpstr>
      <vt:lpstr>Eurozone L’exorcisme de la BCE …</vt:lpstr>
      <vt:lpstr>PowerPoint-presentatie</vt:lpstr>
      <vt:lpstr>PowerPoint-presentatie</vt:lpstr>
      <vt:lpstr>PowerPoint-presentatie</vt:lpstr>
      <vt:lpstr>PowerPoint-presentatie</vt:lpstr>
      <vt:lpstr>Stratégie d’investissement 2015  Fin du rallye obligataire, l'heure est aux actions !</vt:lpstr>
      <vt:lpstr>PowerPoint-presentatie</vt:lpstr>
      <vt:lpstr>PowerPoint-presentatie</vt:lpstr>
      <vt:lpstr>Coup d'œil dans le rétroviseur</vt:lpstr>
      <vt:lpstr>Coup d'œil dans le rétroviseur</vt:lpstr>
      <vt:lpstr>Coup d'œil dans le rétroviseur</vt:lpstr>
      <vt:lpstr>PowerPoint-presentatie</vt:lpstr>
      <vt:lpstr>Notre vision du monde </vt:lpstr>
      <vt:lpstr>PowerPoint-presentatie</vt:lpstr>
      <vt:lpstr>Quelles sont nos interventions en portefeuilles ?</vt:lpstr>
      <vt:lpstr>Quelles sont nos interventions en portefeuilles ?</vt:lpstr>
      <vt:lpstr>Quelles sont nos interventions en portefeuilles ?</vt:lpstr>
      <vt:lpstr>Quelles sont nos interventions en portefeuilles ?</vt:lpstr>
      <vt:lpstr>Quelles sont nos interventions en portefeuilles ?</vt:lpstr>
      <vt:lpstr>PowerPoint-presentatie</vt:lpstr>
      <vt:lpstr> Quelles interventions au sein des obligations ?  </vt:lpstr>
      <vt:lpstr>PowerPoint-presentatie</vt:lpstr>
      <vt:lpstr>Quelles interventions au sein des actions ? </vt:lpstr>
      <vt:lpstr>Quelles interventions au sein des actions ? </vt:lpstr>
      <vt:lpstr>Quelles interventions au sein des actions ? </vt:lpstr>
      <vt:lpstr>Quelles interventions au sein des actions ? </vt:lpstr>
      <vt:lpstr>Quelles interventions au sein des actions ? </vt:lpstr>
      <vt:lpstr>PowerPoint-presentatie</vt:lpstr>
      <vt:lpstr>Que pouvons nous retenir pour 2015 ?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Wuyts</dc:creator>
  <cp:lastModifiedBy>Libbrecht Annemie</cp:lastModifiedBy>
  <cp:revision>2893</cp:revision>
  <cp:lastPrinted>2014-12-03T09:20:40Z</cp:lastPrinted>
  <dcterms:created xsi:type="dcterms:W3CDTF">2012-03-16T13:04:55Z</dcterms:created>
  <dcterms:modified xsi:type="dcterms:W3CDTF">2014-12-04T06:45:06Z</dcterms:modified>
</cp:coreProperties>
</file>