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8439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019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764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144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03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332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379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790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583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521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667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162A-EEF5-4C0D-A38C-BEE6B930DE62}" type="datetimeFigureOut">
              <a:rPr lang="fr-BE" smtClean="0"/>
              <a:t>5/12/2017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0E591-CAFD-4645-B1C0-40ACFAA27EE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170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6999"/>
            <a:ext cx="8492982" cy="553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20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Aurélie Gerth - Toyota Belgium</dc:creator>
  <cp:lastModifiedBy>Aurélie Gerth - Toyota Belgium</cp:lastModifiedBy>
  <cp:revision>1</cp:revision>
  <dcterms:created xsi:type="dcterms:W3CDTF">2017-12-05T16:33:07Z</dcterms:created>
  <dcterms:modified xsi:type="dcterms:W3CDTF">2017-12-05T16:33:52Z</dcterms:modified>
</cp:coreProperties>
</file>