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162A-EEF5-4C0D-A38C-BEE6B930DE62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0E591-CAFD-4645-B1C0-40ACFAA27EE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84391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162A-EEF5-4C0D-A38C-BEE6B930DE62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0E591-CAFD-4645-B1C0-40ACFAA27EE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60191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162A-EEF5-4C0D-A38C-BEE6B930DE62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0E591-CAFD-4645-B1C0-40ACFAA27EE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47649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162A-EEF5-4C0D-A38C-BEE6B930DE62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0E591-CAFD-4645-B1C0-40ACFAA27EE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61449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162A-EEF5-4C0D-A38C-BEE6B930DE62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0E591-CAFD-4645-B1C0-40ACFAA27EE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003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162A-EEF5-4C0D-A38C-BEE6B930DE62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0E591-CAFD-4645-B1C0-40ACFAA27EE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93329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162A-EEF5-4C0D-A38C-BEE6B930DE62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0E591-CAFD-4645-B1C0-40ACFAA27EE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13797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162A-EEF5-4C0D-A38C-BEE6B930DE62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0E591-CAFD-4645-B1C0-40ACFAA27EE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4790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162A-EEF5-4C0D-A38C-BEE6B930DE62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0E591-CAFD-4645-B1C0-40ACFAA27EE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35839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162A-EEF5-4C0D-A38C-BEE6B930DE62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0E591-CAFD-4645-B1C0-40ACFAA27EE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5521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162A-EEF5-4C0D-A38C-BEE6B930DE62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0E591-CAFD-4645-B1C0-40ACFAA27EE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26678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0162A-EEF5-4C0D-A38C-BEE6B930DE62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0E591-CAFD-4645-B1C0-40ACFAA27EE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41702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16999"/>
            <a:ext cx="8492982" cy="5532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2204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Aurélie Gerth - Toyota Belgium</dc:creator>
  <cp:lastModifiedBy>Aurélie Gerth - Toyota Belgium</cp:lastModifiedBy>
  <cp:revision>1</cp:revision>
  <dcterms:created xsi:type="dcterms:W3CDTF">2017-12-05T16:33:07Z</dcterms:created>
  <dcterms:modified xsi:type="dcterms:W3CDTF">2017-12-05T16:33:52Z</dcterms:modified>
</cp:coreProperties>
</file>