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 id="2147483750" r:id="rId2"/>
    <p:sldMasterId id="2147483712" r:id="rId3"/>
    <p:sldMasterId id="2147483703" r:id="rId4"/>
    <p:sldMasterId id="2147483698" r:id="rId5"/>
    <p:sldMasterId id="2147483708" r:id="rId6"/>
  </p:sldMasterIdLst>
  <p:notesMasterIdLst>
    <p:notesMasterId r:id="rId21"/>
  </p:notesMasterIdLst>
  <p:handoutMasterIdLst>
    <p:handoutMasterId r:id="rId22"/>
  </p:handoutMasterIdLst>
  <p:sldIdLst>
    <p:sldId id="262" r:id="rId7"/>
    <p:sldId id="275" r:id="rId8"/>
    <p:sldId id="274" r:id="rId9"/>
    <p:sldId id="276" r:id="rId10"/>
    <p:sldId id="290" r:id="rId11"/>
    <p:sldId id="291" r:id="rId12"/>
    <p:sldId id="277" r:id="rId13"/>
    <p:sldId id="281" r:id="rId14"/>
    <p:sldId id="287" r:id="rId15"/>
    <p:sldId id="278" r:id="rId16"/>
    <p:sldId id="286" r:id="rId17"/>
    <p:sldId id="285" r:id="rId18"/>
    <p:sldId id="279" r:id="rId19"/>
    <p:sldId id="280" r:id="rId20"/>
  </p:sldIdLst>
  <p:sldSz cx="9144000" cy="5143500" type="screen16x9"/>
  <p:notesSz cx="6858000" cy="9144000"/>
  <p:defaultTextStyle>
    <a:defPPr>
      <a:defRPr lang="en-US"/>
    </a:defPPr>
    <a:lvl1pPr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1pPr>
    <a:lvl2pPr marL="171415"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2pPr>
    <a:lvl3pPr marL="342828"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3pPr>
    <a:lvl4pPr marL="514243"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4pPr>
    <a:lvl5pPr marL="685657" algn="ctr" rtl="0" fontAlgn="base">
      <a:spcBef>
        <a:spcPct val="0"/>
      </a:spcBef>
      <a:spcAft>
        <a:spcPct val="0"/>
      </a:spcAft>
      <a:defRPr sz="2200" kern="1200">
        <a:solidFill>
          <a:srgbClr val="000000"/>
        </a:solidFill>
        <a:latin typeface="Gill Sans" charset="0"/>
        <a:ea typeface="ヒラギノ角ゴ ProN W3" charset="0"/>
        <a:cs typeface="ヒラギノ角ゴ ProN W3" charset="0"/>
        <a:sym typeface="Gill Sans" charset="0"/>
      </a:defRPr>
    </a:lvl5pPr>
    <a:lvl6pPr marL="857072" algn="l" defTabSz="171415"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6pPr>
    <a:lvl7pPr marL="1028486" algn="l" defTabSz="171415"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7pPr>
    <a:lvl8pPr marL="1199900" algn="l" defTabSz="171415"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8pPr>
    <a:lvl9pPr marL="1371315" algn="l" defTabSz="171415" rtl="0" eaLnBrk="1" latinLnBrk="0" hangingPunct="1">
      <a:defRPr sz="2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DBC"/>
    <a:srgbClr val="DDDDDD"/>
    <a:srgbClr val="E6E6E6"/>
    <a:srgbClr val="FFFFFF"/>
    <a:srgbClr val="009EDF"/>
    <a:srgbClr val="ED174F"/>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5" autoAdjust="0"/>
    <p:restoredTop sz="99023" autoAdjust="0"/>
  </p:normalViewPr>
  <p:slideViewPr>
    <p:cSldViewPr>
      <p:cViewPr>
        <p:scale>
          <a:sx n="75" d="100"/>
          <a:sy n="75" d="100"/>
        </p:scale>
        <p:origin x="-1264" y="-296"/>
      </p:cViewPr>
      <p:guideLst>
        <p:guide orient="horz" pos="3006"/>
        <p:guide orient="horz" pos="462"/>
        <p:guide pos="5115"/>
        <p:guide pos="74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AE52BD-3C2C-0643-B4DD-7FE22F2EEB47}" type="datetimeFigureOut">
              <a:rPr lang="en-US" smtClean="0"/>
              <a:t>23/10/12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67F126-6D92-BC48-BE98-E2A0C0D12A3F}" type="slidenum">
              <a:rPr lang="en-US" smtClean="0"/>
              <a:t>‹#›</a:t>
            </a:fld>
            <a:endParaRPr lang="en-US"/>
          </a:p>
        </p:txBody>
      </p:sp>
    </p:spTree>
    <p:extLst>
      <p:ext uri="{BB962C8B-B14F-4D97-AF65-F5344CB8AC3E}">
        <p14:creationId xmlns:p14="http://schemas.microsoft.com/office/powerpoint/2010/main" val="1625218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A20CFD7-1509-CA48-8A3A-474EE8921011}" type="datetimeFigureOut">
              <a:rPr lang="en-US"/>
              <a:pPr>
                <a:defRPr/>
              </a:pPr>
              <a:t>23/10/12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noProof="0" smtClean="0"/>
              <a:t>Click to edit Master text styles</a:t>
            </a:r>
          </a:p>
          <a:p>
            <a:pPr lvl="1"/>
            <a:r>
              <a:rPr lang="nl-BE" noProof="0" smtClean="0"/>
              <a:t>Second level</a:t>
            </a:r>
          </a:p>
          <a:p>
            <a:pPr lvl="2"/>
            <a:r>
              <a:rPr lang="nl-BE" noProof="0" smtClean="0"/>
              <a:t>Third level</a:t>
            </a:r>
          </a:p>
          <a:p>
            <a:pPr lvl="3"/>
            <a:r>
              <a:rPr lang="nl-BE" noProof="0" smtClean="0"/>
              <a:t>Fourth level</a:t>
            </a:r>
          </a:p>
          <a:p>
            <a:pPr lvl="4"/>
            <a:r>
              <a:rPr lang="nl-BE"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0CF2387-5DAC-254F-B334-F2E258B8AB07}" type="slidenum">
              <a:rPr lang="en-US"/>
              <a:pPr>
                <a:defRPr/>
              </a:pPr>
              <a:t>‹#›</a:t>
            </a:fld>
            <a:endParaRPr lang="en-US"/>
          </a:p>
        </p:txBody>
      </p:sp>
    </p:spTree>
    <p:extLst>
      <p:ext uri="{BB962C8B-B14F-4D97-AF65-F5344CB8AC3E}">
        <p14:creationId xmlns:p14="http://schemas.microsoft.com/office/powerpoint/2010/main" val="1957639950"/>
      </p:ext>
    </p:extLst>
  </p:cSld>
  <p:clrMap bg1="lt1" tx1="dk1" bg2="lt2" tx2="dk2" accent1="accent1" accent2="accent2" accent3="accent3" accent4="accent4" accent5="accent5" accent6="accent6" hlink="hlink" folHlink="folHlink"/>
  <p:hf hdr="0" ftr="0" dt="0"/>
  <p:notesStyle>
    <a:lvl1pPr algn="l" defTabSz="171415" rtl="0" fontAlgn="base">
      <a:spcBef>
        <a:spcPct val="30000"/>
      </a:spcBef>
      <a:spcAft>
        <a:spcPct val="0"/>
      </a:spcAft>
      <a:defRPr sz="400" kern="1200">
        <a:solidFill>
          <a:schemeClr val="tx1"/>
        </a:solidFill>
        <a:latin typeface="+mn-lt"/>
        <a:ea typeface="ＭＳ Ｐゴシック" charset="0"/>
        <a:cs typeface="ＭＳ Ｐゴシック" charset="0"/>
      </a:defRPr>
    </a:lvl1pPr>
    <a:lvl2pPr marL="171415" algn="l" defTabSz="171415" rtl="0" fontAlgn="base">
      <a:spcBef>
        <a:spcPct val="30000"/>
      </a:spcBef>
      <a:spcAft>
        <a:spcPct val="0"/>
      </a:spcAft>
      <a:defRPr sz="400" kern="1200">
        <a:solidFill>
          <a:schemeClr val="tx1"/>
        </a:solidFill>
        <a:latin typeface="+mn-lt"/>
        <a:ea typeface="ＭＳ Ｐゴシック" charset="0"/>
        <a:cs typeface="+mn-cs"/>
      </a:defRPr>
    </a:lvl2pPr>
    <a:lvl3pPr marL="342828" algn="l" defTabSz="171415" rtl="0" fontAlgn="base">
      <a:spcBef>
        <a:spcPct val="30000"/>
      </a:spcBef>
      <a:spcAft>
        <a:spcPct val="0"/>
      </a:spcAft>
      <a:defRPr sz="400" kern="1200">
        <a:solidFill>
          <a:schemeClr val="tx1"/>
        </a:solidFill>
        <a:latin typeface="+mn-lt"/>
        <a:ea typeface="ＭＳ Ｐゴシック" charset="0"/>
        <a:cs typeface="+mn-cs"/>
      </a:defRPr>
    </a:lvl3pPr>
    <a:lvl4pPr marL="514243" algn="l" defTabSz="171415" rtl="0" fontAlgn="base">
      <a:spcBef>
        <a:spcPct val="30000"/>
      </a:spcBef>
      <a:spcAft>
        <a:spcPct val="0"/>
      </a:spcAft>
      <a:defRPr sz="400" kern="1200">
        <a:solidFill>
          <a:schemeClr val="tx1"/>
        </a:solidFill>
        <a:latin typeface="+mn-lt"/>
        <a:ea typeface="ＭＳ Ｐゴシック" charset="0"/>
        <a:cs typeface="+mn-cs"/>
      </a:defRPr>
    </a:lvl4pPr>
    <a:lvl5pPr marL="685657" algn="l" defTabSz="171415" rtl="0" fontAlgn="base">
      <a:spcBef>
        <a:spcPct val="30000"/>
      </a:spcBef>
      <a:spcAft>
        <a:spcPct val="0"/>
      </a:spcAft>
      <a:defRPr sz="400" kern="1200">
        <a:solidFill>
          <a:schemeClr val="tx1"/>
        </a:solidFill>
        <a:latin typeface="+mn-lt"/>
        <a:ea typeface="ＭＳ Ｐゴシック" charset="0"/>
        <a:cs typeface="+mn-cs"/>
      </a:defRPr>
    </a:lvl5pPr>
    <a:lvl6pPr marL="857072" algn="l" defTabSz="171415" rtl="0" eaLnBrk="1" latinLnBrk="0" hangingPunct="1">
      <a:defRPr sz="400" kern="1200">
        <a:solidFill>
          <a:schemeClr val="tx1"/>
        </a:solidFill>
        <a:latin typeface="+mn-lt"/>
        <a:ea typeface="+mn-ea"/>
        <a:cs typeface="+mn-cs"/>
      </a:defRPr>
    </a:lvl6pPr>
    <a:lvl7pPr marL="1028486" algn="l" defTabSz="171415" rtl="0" eaLnBrk="1" latinLnBrk="0" hangingPunct="1">
      <a:defRPr sz="400" kern="1200">
        <a:solidFill>
          <a:schemeClr val="tx1"/>
        </a:solidFill>
        <a:latin typeface="+mn-lt"/>
        <a:ea typeface="+mn-ea"/>
        <a:cs typeface="+mn-cs"/>
      </a:defRPr>
    </a:lvl7pPr>
    <a:lvl8pPr marL="1199900" algn="l" defTabSz="171415" rtl="0" eaLnBrk="1" latinLnBrk="0" hangingPunct="1">
      <a:defRPr sz="400" kern="1200">
        <a:solidFill>
          <a:schemeClr val="tx1"/>
        </a:solidFill>
        <a:latin typeface="+mn-lt"/>
        <a:ea typeface="+mn-ea"/>
        <a:cs typeface="+mn-cs"/>
      </a:defRPr>
    </a:lvl8pPr>
    <a:lvl9pPr marL="1371315" algn="l" defTabSz="171415" rtl="0" eaLnBrk="1" latinLnBrk="0" hangingPunct="1">
      <a:defRPr sz="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None/>
              <a:defRPr/>
            </a:lvl2pPr>
            <a:lvl3pPr marL="0" indent="0">
              <a:buNone/>
              <a:defRPr/>
            </a:lvl3pPr>
            <a:lvl4pPr marL="0" indent="0">
              <a:buNone/>
              <a:defRPr/>
            </a:lvl4pPr>
            <a:lvl5pPr marL="0" indent="0">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bIns="0"/>
          <a:lstStyle>
            <a:lvl1pPr>
              <a:defRPr baseline="0"/>
            </a:lvl1pPr>
          </a:lstStyle>
          <a:p>
            <a:pPr lvl="0"/>
            <a:r>
              <a:rPr lang="en-US" dirty="0" smtClean="0">
                <a:sym typeface="Helvetica" charset="0"/>
              </a:rPr>
              <a:t>Big Title and Text</a:t>
            </a:r>
            <a:endParaRPr lang="en-US" dirty="0">
              <a:sym typeface="Helvetica" charset="0"/>
            </a:endParaRPr>
          </a:p>
        </p:txBody>
      </p:sp>
    </p:spTree>
    <p:extLst>
      <p:ext uri="{BB962C8B-B14F-4D97-AF65-F5344CB8AC3E}">
        <p14:creationId xmlns:p14="http://schemas.microsoft.com/office/powerpoint/2010/main" val="71117176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um Title EARNE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EARNED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r>
              <a:rPr lang="en-US" sz="1000" b="1" dirty="0" smtClean="0">
                <a:solidFill>
                  <a:schemeClr val="bg1"/>
                </a:solidFill>
                <a:latin typeface="+mn-lt"/>
              </a:rPr>
              <a:t>EARNED</a:t>
            </a:r>
          </a:p>
          <a:p>
            <a:pPr>
              <a:lnSpc>
                <a:spcPct val="90000"/>
              </a:lnSpc>
              <a:spcAft>
                <a:spcPts val="300"/>
              </a:spcAft>
            </a:pPr>
            <a:r>
              <a:rPr lang="en-US" sz="1000" b="1" dirty="0" smtClean="0">
                <a:solidFill>
                  <a:schemeClr val="bg1"/>
                </a:solidFill>
                <a:latin typeface="+mn-lt"/>
              </a:rPr>
              <a:t>MEDIA</a:t>
            </a:r>
          </a:p>
        </p:txBody>
      </p:sp>
    </p:spTree>
    <p:extLst>
      <p:ext uri="{BB962C8B-B14F-4D97-AF65-F5344CB8AC3E}">
        <p14:creationId xmlns:p14="http://schemas.microsoft.com/office/powerpoint/2010/main" val="348352330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um Title OWN+PAI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OWN+PAID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dirty="0" smtClean="0">
                <a:solidFill>
                  <a:schemeClr val="bg1"/>
                </a:solidFill>
                <a:latin typeface="+mn-lt"/>
              </a:rPr>
              <a:t>OWN</a:t>
            </a:r>
            <a:r>
              <a:rPr lang="en-US" sz="1000" b="1" baseline="0" dirty="0" smtClean="0">
                <a:solidFill>
                  <a:schemeClr val="bg1"/>
                </a:solidFill>
                <a:latin typeface="+mn-lt"/>
              </a:rPr>
              <a:t> &amp; </a:t>
            </a:r>
            <a:r>
              <a:rPr lang="en-US" sz="1000" b="1" dirty="0" smtClean="0">
                <a:solidFill>
                  <a:schemeClr val="bg1"/>
                </a:solidFill>
                <a:latin typeface="+mn-lt"/>
              </a:rPr>
              <a:t>PAID</a:t>
            </a:r>
          </a:p>
          <a:p>
            <a:pPr>
              <a:lnSpc>
                <a:spcPct val="90000"/>
              </a:lnSpc>
              <a:spcAft>
                <a:spcPts val="300"/>
              </a:spcAft>
            </a:pPr>
            <a:r>
              <a:rPr lang="en-US" sz="1000" b="1" dirty="0" smtClean="0">
                <a:solidFill>
                  <a:schemeClr val="bg1"/>
                </a:solidFill>
                <a:latin typeface="+mn-lt"/>
              </a:rPr>
              <a:t>MEDIA</a:t>
            </a:r>
          </a:p>
        </p:txBody>
      </p:sp>
    </p:spTree>
    <p:extLst>
      <p:ext uri="{BB962C8B-B14F-4D97-AF65-F5344CB8AC3E}">
        <p14:creationId xmlns:p14="http://schemas.microsoft.com/office/powerpoint/2010/main" val="3647771305"/>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Title OWN+EARNE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OWN &amp; EARNED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spc="-63" dirty="0" smtClean="0">
                <a:solidFill>
                  <a:schemeClr val="bg1"/>
                </a:solidFill>
                <a:latin typeface="+mn-lt"/>
              </a:rPr>
              <a:t>OWN </a:t>
            </a:r>
            <a:r>
              <a:rPr lang="en-US" sz="1000" b="1" spc="-63" baseline="0" dirty="0" smtClean="0">
                <a:solidFill>
                  <a:schemeClr val="bg1"/>
                </a:solidFill>
                <a:latin typeface="+mn-lt"/>
              </a:rPr>
              <a:t>&amp; </a:t>
            </a:r>
            <a:r>
              <a:rPr lang="en-US" sz="1000" b="1" spc="-63" dirty="0" smtClean="0">
                <a:solidFill>
                  <a:schemeClr val="bg1"/>
                </a:solidFill>
                <a:latin typeface="+mn-lt"/>
              </a:rPr>
              <a:t>EARNED</a:t>
            </a:r>
            <a:r>
              <a:rPr lang="en-US" sz="1000" b="1" dirty="0" smtClean="0">
                <a:solidFill>
                  <a:schemeClr val="bg1"/>
                </a:solidFill>
                <a:latin typeface="+mn-lt"/>
              </a:rPr>
              <a:t> MEDIA</a:t>
            </a:r>
          </a:p>
        </p:txBody>
      </p:sp>
    </p:spTree>
    <p:extLst>
      <p:ext uri="{BB962C8B-B14F-4D97-AF65-F5344CB8AC3E}">
        <p14:creationId xmlns:p14="http://schemas.microsoft.com/office/powerpoint/2010/main" val="178558636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Title EARNED+PAI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EARNED &amp; PAID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dirty="0" smtClean="0">
                <a:solidFill>
                  <a:schemeClr val="bg1"/>
                </a:solidFill>
                <a:latin typeface="+mn-lt"/>
              </a:rPr>
              <a:t>EARNED &amp;</a:t>
            </a:r>
            <a:r>
              <a:rPr lang="en-US" sz="1000" b="1" baseline="0" dirty="0" smtClean="0">
                <a:solidFill>
                  <a:schemeClr val="bg1"/>
                </a:solidFill>
                <a:latin typeface="+mn-lt"/>
              </a:rPr>
              <a:t> </a:t>
            </a:r>
            <a:r>
              <a:rPr lang="en-US" sz="1000" b="1" dirty="0" smtClean="0">
                <a:solidFill>
                  <a:schemeClr val="bg1"/>
                </a:solidFill>
                <a:latin typeface="+mn-lt"/>
              </a:rPr>
              <a:t>PAID MEDIA</a:t>
            </a:r>
          </a:p>
        </p:txBody>
      </p:sp>
    </p:spTree>
    <p:extLst>
      <p:ext uri="{BB962C8B-B14F-4D97-AF65-F5344CB8AC3E}">
        <p14:creationId xmlns:p14="http://schemas.microsoft.com/office/powerpoint/2010/main" val="359876048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um Title OWN+PAID+EARNE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OWN &amp; PAID &amp; EARNED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dirty="0" smtClean="0">
                <a:solidFill>
                  <a:schemeClr val="bg1"/>
                </a:solidFill>
                <a:latin typeface="+mn-lt"/>
              </a:rPr>
              <a:t>OWN</a:t>
            </a:r>
            <a:r>
              <a:rPr lang="en-US" sz="1000" b="1" baseline="0" dirty="0" smtClean="0">
                <a:solidFill>
                  <a:schemeClr val="bg1"/>
                </a:solidFill>
                <a:latin typeface="+mn-lt"/>
              </a:rPr>
              <a:t> &amp; </a:t>
            </a:r>
            <a:r>
              <a:rPr lang="en-US" sz="1000" b="1" dirty="0" smtClean="0">
                <a:solidFill>
                  <a:schemeClr val="bg1"/>
                </a:solidFill>
                <a:latin typeface="+mn-lt"/>
              </a:rPr>
              <a:t>PAID</a:t>
            </a:r>
            <a:br>
              <a:rPr lang="en-US" sz="1000" b="1" dirty="0" smtClean="0">
                <a:solidFill>
                  <a:schemeClr val="bg1"/>
                </a:solidFill>
                <a:latin typeface="+mn-lt"/>
              </a:rPr>
            </a:br>
            <a:r>
              <a:rPr lang="en-US" sz="1000" b="1" dirty="0" smtClean="0">
                <a:solidFill>
                  <a:schemeClr val="bg1"/>
                </a:solidFill>
                <a:latin typeface="+mn-lt"/>
              </a:rPr>
              <a:t>&amp;</a:t>
            </a:r>
            <a:r>
              <a:rPr lang="en-US" sz="1000" b="1" baseline="0" dirty="0" smtClean="0">
                <a:solidFill>
                  <a:schemeClr val="bg1"/>
                </a:solidFill>
                <a:latin typeface="+mn-lt"/>
              </a:rPr>
              <a:t> </a:t>
            </a:r>
            <a:r>
              <a:rPr lang="en-US" sz="1000" b="1" dirty="0" smtClean="0">
                <a:solidFill>
                  <a:schemeClr val="bg1"/>
                </a:solidFill>
                <a:latin typeface="+mn-lt"/>
              </a:rPr>
              <a:t>EARNED</a:t>
            </a:r>
          </a:p>
        </p:txBody>
      </p:sp>
    </p:spTree>
    <p:extLst>
      <p:ext uri="{BB962C8B-B14F-4D97-AF65-F5344CB8AC3E}">
        <p14:creationId xmlns:p14="http://schemas.microsoft.com/office/powerpoint/2010/main" val="315716419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None/>
              <a:defRPr/>
            </a:lvl2pPr>
            <a:lvl3pPr marL="0" indent="0">
              <a:buNone/>
              <a:defRPr/>
            </a:lvl3pPr>
            <a:lvl4pPr marL="0" indent="0">
              <a:buNone/>
              <a:defRPr/>
            </a:lvl4pPr>
            <a:lvl5pPr marL="0" indent="0">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baseline="0"/>
            </a:lvl1pPr>
          </a:lstStyle>
          <a:p>
            <a:pPr lvl="0"/>
            <a:r>
              <a:rPr lang="en-US" dirty="0" smtClean="0">
                <a:sym typeface="Helvetica" charset="0"/>
              </a:rPr>
              <a:t>Big Title and Text</a:t>
            </a:r>
            <a:endParaRPr lang="en-US" dirty="0">
              <a:sym typeface="Helvetica" charset="0"/>
            </a:endParaRPr>
          </a:p>
        </p:txBody>
      </p:sp>
    </p:spTree>
    <p:extLst>
      <p:ext uri="{BB962C8B-B14F-4D97-AF65-F5344CB8AC3E}">
        <p14:creationId xmlns:p14="http://schemas.microsoft.com/office/powerpoint/2010/main" val="285837005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um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Font typeface="Arial"/>
              <a:buNone/>
              <a:defRPr/>
            </a:lvl2pPr>
            <a:lvl3pPr marL="0" indent="0">
              <a:buFont typeface="Arial"/>
              <a:buNone/>
              <a:defRPr/>
            </a:lvl3pPr>
            <a:lvl4pPr marL="0" indent="0">
              <a:buFont typeface="Arial"/>
              <a:buNone/>
              <a:defRPr/>
            </a:lvl4pPr>
            <a:lvl5pPr marL="0" indent="0">
              <a:buFont typeface="Arial"/>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Text</a:t>
            </a:r>
            <a:endParaRPr lang="en-US" dirty="0">
              <a:sym typeface="Helvetica" charset="0"/>
            </a:endParaRPr>
          </a:p>
        </p:txBody>
      </p:sp>
    </p:spTree>
    <p:extLst>
      <p:ext uri="{BB962C8B-B14F-4D97-AF65-F5344CB8AC3E}">
        <p14:creationId xmlns:p14="http://schemas.microsoft.com/office/powerpoint/2010/main" val="334052910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lvl="0"/>
            <a:r>
              <a:rPr lang="en-US" dirty="0" smtClean="0">
                <a:sym typeface="Helvetica" charset="0"/>
              </a:rPr>
              <a:t>Big Title only</a:t>
            </a:r>
            <a:endParaRPr lang="en-US" dirty="0">
              <a:sym typeface="Helvetica" charset="0"/>
            </a:endParaRPr>
          </a:p>
        </p:txBody>
      </p:sp>
    </p:spTree>
    <p:extLst>
      <p:ext uri="{BB962C8B-B14F-4D97-AF65-F5344CB8AC3E}">
        <p14:creationId xmlns:p14="http://schemas.microsoft.com/office/powerpoint/2010/main" val="236531640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only</a:t>
            </a:r>
            <a:endParaRPr lang="en-US" dirty="0">
              <a:sym typeface="Helvetica" charset="0"/>
            </a:endParaRPr>
          </a:p>
        </p:txBody>
      </p:sp>
    </p:spTree>
    <p:extLst>
      <p:ext uri="{BB962C8B-B14F-4D97-AF65-F5344CB8AC3E}">
        <p14:creationId xmlns:p14="http://schemas.microsoft.com/office/powerpoint/2010/main" val="17487195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None/>
              <a:defRPr/>
            </a:lvl2pPr>
            <a:lvl3pPr marL="0" indent="0">
              <a:buNone/>
              <a:defRPr/>
            </a:lvl3pPr>
            <a:lvl4pPr marL="0" indent="0">
              <a:buNone/>
              <a:defRPr/>
            </a:lvl4pPr>
            <a:lvl5pPr marL="0" indent="0">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baseline="0"/>
            </a:lvl1pPr>
          </a:lstStyle>
          <a:p>
            <a:pPr lvl="0"/>
            <a:r>
              <a:rPr lang="en-US" dirty="0" smtClean="0">
                <a:sym typeface="Helvetica" charset="0"/>
              </a:rPr>
              <a:t>Big Title and Text</a:t>
            </a:r>
            <a:endParaRPr lang="en-US" dirty="0">
              <a:sym typeface="Helvetica" charset="0"/>
            </a:endParaRPr>
          </a:p>
        </p:txBody>
      </p:sp>
    </p:spTree>
    <p:extLst>
      <p:ext uri="{BB962C8B-B14F-4D97-AF65-F5344CB8AC3E}">
        <p14:creationId xmlns:p14="http://schemas.microsoft.com/office/powerpoint/2010/main" val="151846157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dium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Font typeface="Arial"/>
              <a:buNone/>
              <a:defRPr/>
            </a:lvl2pPr>
            <a:lvl3pPr marL="0" indent="0">
              <a:buFont typeface="Arial"/>
              <a:buNone/>
              <a:defRPr/>
            </a:lvl3pPr>
            <a:lvl4pPr marL="0" indent="0">
              <a:buFont typeface="Arial"/>
              <a:buNone/>
              <a:defRPr/>
            </a:lvl4pPr>
            <a:lvl5pPr marL="0" indent="0">
              <a:buFont typeface="Arial"/>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Text</a:t>
            </a:r>
            <a:endParaRPr lang="en-US" dirty="0">
              <a:sym typeface="Helvetica" charset="0"/>
            </a:endParaRPr>
          </a:p>
        </p:txBody>
      </p:sp>
    </p:spTree>
    <p:extLst>
      <p:ext uri="{BB962C8B-B14F-4D97-AF65-F5344CB8AC3E}">
        <p14:creationId xmlns:p14="http://schemas.microsoft.com/office/powerpoint/2010/main" val="131301466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Font typeface="Arial"/>
              <a:buNone/>
              <a:defRPr/>
            </a:lvl2pPr>
            <a:lvl3pPr marL="0" indent="0">
              <a:buFont typeface="Arial"/>
              <a:buNone/>
              <a:defRPr/>
            </a:lvl3pPr>
            <a:lvl4pPr marL="0" indent="0">
              <a:buFont typeface="Arial"/>
              <a:buNone/>
              <a:defRPr/>
            </a:lvl4pPr>
            <a:lvl5pPr marL="0" indent="0">
              <a:buFont typeface="Arial"/>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Text</a:t>
            </a:r>
            <a:endParaRPr lang="en-US" dirty="0">
              <a:sym typeface="Helvetica" charset="0"/>
            </a:endParaRPr>
          </a:p>
        </p:txBody>
      </p:sp>
    </p:spTree>
    <p:extLst>
      <p:ext uri="{BB962C8B-B14F-4D97-AF65-F5344CB8AC3E}">
        <p14:creationId xmlns:p14="http://schemas.microsoft.com/office/powerpoint/2010/main" val="113498939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lvl="0"/>
            <a:r>
              <a:rPr lang="en-US" dirty="0" smtClean="0">
                <a:sym typeface="Helvetica" charset="0"/>
              </a:rPr>
              <a:t>Big Title only</a:t>
            </a:r>
            <a:endParaRPr lang="en-US" dirty="0">
              <a:sym typeface="Helvetica" charset="0"/>
            </a:endParaRPr>
          </a:p>
        </p:txBody>
      </p:sp>
    </p:spTree>
    <p:extLst>
      <p:ext uri="{BB962C8B-B14F-4D97-AF65-F5344CB8AC3E}">
        <p14:creationId xmlns:p14="http://schemas.microsoft.com/office/powerpoint/2010/main" val="287756595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only</a:t>
            </a:r>
            <a:endParaRPr lang="en-US" dirty="0">
              <a:sym typeface="Helvetica" charset="0"/>
            </a:endParaRPr>
          </a:p>
        </p:txBody>
      </p:sp>
    </p:spTree>
    <p:extLst>
      <p:ext uri="{BB962C8B-B14F-4D97-AF65-F5344CB8AC3E}">
        <p14:creationId xmlns:p14="http://schemas.microsoft.com/office/powerpoint/2010/main" val="389305519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edium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0810" indent="-230810">
              <a:buClr>
                <a:schemeClr val="accent1"/>
              </a:buClr>
              <a:buFont typeface="Wingdings" charset="2"/>
              <a:buChar char="§"/>
              <a:defRPr/>
            </a:lvl1pPr>
            <a:lvl2pPr marL="450850" indent="-230188">
              <a:buClr>
                <a:schemeClr val="accent1"/>
              </a:buClr>
              <a:buFont typeface="Wingdings" charset="2"/>
              <a:buChar char="§"/>
              <a:defRPr/>
            </a:lvl2pPr>
            <a:lvl3pPr marL="450850" indent="-230188">
              <a:buClr>
                <a:schemeClr val="accent1"/>
              </a:buClr>
              <a:buFont typeface="Wingdings" charset="2"/>
              <a:buChar char="§"/>
              <a:defRPr/>
            </a:lvl3pPr>
            <a:lvl4pPr marL="450850" indent="-230188">
              <a:buClr>
                <a:schemeClr val="accent1"/>
              </a:buClr>
              <a:buFont typeface="Wingdings" charset="2"/>
              <a:buChar char="§"/>
              <a:defRPr/>
            </a:lvl4pPr>
            <a:lvl5pPr marL="450850" indent="-230188">
              <a:buClr>
                <a:schemeClr val="accent1"/>
              </a:buClr>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Bullets</a:t>
            </a:r>
            <a:endParaRPr lang="en-US" dirty="0">
              <a:sym typeface="Helvetica" charset="0"/>
            </a:endParaRPr>
          </a:p>
        </p:txBody>
      </p:sp>
    </p:spTree>
    <p:extLst>
      <p:ext uri="{BB962C8B-B14F-4D97-AF65-F5344CB8AC3E}">
        <p14:creationId xmlns:p14="http://schemas.microsoft.com/office/powerpoint/2010/main" val="313342566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None/>
              <a:defRPr/>
            </a:lvl2pPr>
            <a:lvl3pPr marL="0" indent="0">
              <a:buNone/>
              <a:defRPr/>
            </a:lvl3pPr>
            <a:lvl4pPr marL="0" indent="0">
              <a:buNone/>
              <a:defRPr/>
            </a:lvl4pPr>
            <a:lvl5pPr marL="0" indent="0">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baseline="0"/>
            </a:lvl1pPr>
          </a:lstStyle>
          <a:p>
            <a:pPr lvl="0"/>
            <a:r>
              <a:rPr lang="en-US" dirty="0" smtClean="0">
                <a:sym typeface="Helvetica" charset="0"/>
              </a:rPr>
              <a:t>Big Title and Text</a:t>
            </a:r>
            <a:endParaRPr lang="en-US" dirty="0">
              <a:sym typeface="Helvetica" charset="0"/>
            </a:endParaRPr>
          </a:p>
        </p:txBody>
      </p:sp>
    </p:spTree>
    <p:extLst>
      <p:ext uri="{BB962C8B-B14F-4D97-AF65-F5344CB8AC3E}">
        <p14:creationId xmlns:p14="http://schemas.microsoft.com/office/powerpoint/2010/main" val="2465564374"/>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um Title an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0" indent="0">
              <a:buFont typeface="Arial"/>
              <a:buNone/>
              <a:defRPr/>
            </a:lvl1pPr>
            <a:lvl2pPr marL="0" indent="0">
              <a:buFont typeface="Arial"/>
              <a:buNone/>
              <a:defRPr/>
            </a:lvl2pPr>
            <a:lvl3pPr marL="0" indent="0">
              <a:buFont typeface="Arial"/>
              <a:buNone/>
              <a:defRPr/>
            </a:lvl3pPr>
            <a:lvl4pPr marL="0" indent="0">
              <a:buFont typeface="Arial"/>
              <a:buNone/>
              <a:defRPr/>
            </a:lvl4pPr>
            <a:lvl5pPr marL="0" indent="0">
              <a:buFont typeface="Arial"/>
              <a:buNone/>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Text</a:t>
            </a:r>
            <a:endParaRPr lang="en-US" dirty="0">
              <a:sym typeface="Helvetica" charset="0"/>
            </a:endParaRPr>
          </a:p>
        </p:txBody>
      </p:sp>
    </p:spTree>
    <p:extLst>
      <p:ext uri="{BB962C8B-B14F-4D97-AF65-F5344CB8AC3E}">
        <p14:creationId xmlns:p14="http://schemas.microsoft.com/office/powerpoint/2010/main" val="252664429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lvl="0"/>
            <a:r>
              <a:rPr lang="en-US" dirty="0" smtClean="0">
                <a:sym typeface="Helvetica" charset="0"/>
              </a:rPr>
              <a:t>Big Title only</a:t>
            </a:r>
            <a:endParaRPr lang="en-US" dirty="0">
              <a:sym typeface="Helvetica" charset="0"/>
            </a:endParaRPr>
          </a:p>
        </p:txBody>
      </p:sp>
    </p:spTree>
    <p:extLst>
      <p:ext uri="{BB962C8B-B14F-4D97-AF65-F5344CB8AC3E}">
        <p14:creationId xmlns:p14="http://schemas.microsoft.com/office/powerpoint/2010/main" val="299390629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edium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only</a:t>
            </a:r>
            <a:endParaRPr lang="en-US" dirty="0">
              <a:sym typeface="Helvetica" charset="0"/>
            </a:endParaRPr>
          </a:p>
        </p:txBody>
      </p:sp>
    </p:spTree>
    <p:extLst>
      <p:ext uri="{BB962C8B-B14F-4D97-AF65-F5344CB8AC3E}">
        <p14:creationId xmlns:p14="http://schemas.microsoft.com/office/powerpoint/2010/main" val="348972187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29802" indent="-229802">
              <a:buSzPct val="100000"/>
              <a:buFont typeface="Wingdings" charset="2"/>
              <a:buChar char="§"/>
              <a:tabLst/>
              <a:defRPr/>
            </a:lvl1pPr>
            <a:lvl2pPr marL="444500" indent="-228600">
              <a:buSzPct val="100000"/>
              <a:buFont typeface="Wingdings" charset="2"/>
              <a:buChar char="§"/>
              <a:tabLst/>
              <a:defRPr/>
            </a:lvl2pPr>
            <a:lvl3pPr marL="627063" indent="-228600">
              <a:buSzPct val="100000"/>
              <a:buFont typeface="Wingdings" charset="2"/>
              <a:buChar char="§"/>
              <a:tabLst/>
              <a:defRPr/>
            </a:lvl3pPr>
            <a:lvl4pPr marL="800100" indent="-228600">
              <a:buSzPct val="100000"/>
              <a:buFont typeface="Wingdings" charset="2"/>
              <a:buChar char="§"/>
              <a:tabLst/>
              <a:defRPr/>
            </a:lvl4pPr>
            <a:lvl5pPr marL="982663" indent="-228600">
              <a:buSzPct val="100000"/>
              <a:buFont typeface="Wingdings" charset="2"/>
              <a:buChar char="§"/>
              <a:tabLst/>
              <a:defRPr/>
            </a:lvl5pPr>
          </a:lstStyle>
          <a:p>
            <a:pPr lvl="0"/>
            <a:r>
              <a:rPr lang="en-US" dirty="0" smtClean="0">
                <a:sym typeface="Helvetica" charset="0"/>
              </a:rPr>
              <a:t>First level</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lvl="0"/>
            <a:r>
              <a:rPr lang="en-US" dirty="0" smtClean="0">
                <a:sym typeface="Helvetica" charset="0"/>
              </a:rPr>
              <a:t>Big Title and Bullets</a:t>
            </a:r>
            <a:endParaRPr lang="en-US" dirty="0">
              <a:sym typeface="Helvetica" charset="0"/>
            </a:endParaRPr>
          </a:p>
        </p:txBody>
      </p:sp>
    </p:spTree>
    <p:extLst>
      <p:ext uri="{BB962C8B-B14F-4D97-AF65-F5344CB8AC3E}">
        <p14:creationId xmlns:p14="http://schemas.microsoft.com/office/powerpoint/2010/main" val="381750554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dium Title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810" indent="-230810">
              <a:buFont typeface="Wingdings" charset="2"/>
              <a:buChar char="§"/>
              <a:defRPr/>
            </a:lvl1pPr>
            <a:lvl2pPr marL="446088" indent="-230188">
              <a:buFont typeface="Wingdings" charset="2"/>
              <a:buChar char="§"/>
              <a:defRPr/>
            </a:lvl2pPr>
            <a:lvl3pPr marL="628650" indent="-230188">
              <a:buFont typeface="Wingdings" charset="2"/>
              <a:buChar char="§"/>
              <a:defRPr/>
            </a:lvl3pPr>
            <a:lvl4pPr marL="801688" indent="-230188">
              <a:buFont typeface="Wingdings" charset="2"/>
              <a:buChar char="§"/>
              <a:tabLst/>
              <a:defRPr/>
            </a:lvl4pPr>
            <a:lvl5pPr marL="984250" indent="-230188">
              <a:buFont typeface="Wingdings" charset="2"/>
              <a:buChar char="§"/>
              <a:tabLst/>
              <a:defRPr/>
            </a:lvl5pPr>
          </a:lstStyle>
          <a:p>
            <a:pPr lvl="0"/>
            <a:r>
              <a:rPr lang="en-US" dirty="0" smtClean="0">
                <a:sym typeface="Helvetica" charset="0"/>
              </a:rPr>
              <a:t>First level</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p>
        </p:txBody>
      </p:sp>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a:lvl1pPr>
          </a:lstStyle>
          <a:p>
            <a:pPr lvl="0"/>
            <a:r>
              <a:rPr lang="en-US" dirty="0" smtClean="0">
                <a:sym typeface="Helvetica" charset="0"/>
              </a:rPr>
              <a:t>Medium Title and Bullets</a:t>
            </a:r>
            <a:endParaRPr lang="en-US" dirty="0">
              <a:sym typeface="Helvetica" charset="0"/>
            </a:endParaRPr>
          </a:p>
        </p:txBody>
      </p:sp>
    </p:spTree>
    <p:extLst>
      <p:ext uri="{BB962C8B-B14F-4D97-AF65-F5344CB8AC3E}">
        <p14:creationId xmlns:p14="http://schemas.microsoft.com/office/powerpoint/2010/main" val="313342566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p>
            <a:pPr lvl="0"/>
            <a:r>
              <a:rPr lang="en-US" dirty="0" smtClean="0">
                <a:sym typeface="Helvetica" charset="0"/>
              </a:rPr>
              <a:t>Big Title only</a:t>
            </a:r>
            <a:endParaRPr lang="en-US" dirty="0">
              <a:sym typeface="Helvetica" charset="0"/>
            </a:endParaRPr>
          </a:p>
        </p:txBody>
      </p:sp>
    </p:spTree>
    <p:extLst>
      <p:ext uri="{BB962C8B-B14F-4D97-AF65-F5344CB8AC3E}">
        <p14:creationId xmlns:p14="http://schemas.microsoft.com/office/powerpoint/2010/main" val="258479883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only</a:t>
            </a:r>
            <a:endParaRPr lang="en-US" dirty="0">
              <a:sym typeface="Helvetica" charset="0"/>
            </a:endParaRPr>
          </a:p>
        </p:txBody>
      </p:sp>
    </p:spTree>
    <p:extLst>
      <p:ext uri="{BB962C8B-B14F-4D97-AF65-F5344CB8AC3E}">
        <p14:creationId xmlns:p14="http://schemas.microsoft.com/office/powerpoint/2010/main" val="70320980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um Title only">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only</a:t>
            </a:r>
            <a:endParaRPr lang="en-US" dirty="0">
              <a:sym typeface="Helvetica" charset="0"/>
            </a:endParaRPr>
          </a:p>
        </p:txBody>
      </p:sp>
      <p:sp>
        <p:nvSpPr>
          <p:cNvPr id="20" name="Text Placeholder 16"/>
          <p:cNvSpPr>
            <a:spLocks noGrp="1"/>
          </p:cNvSpPr>
          <p:nvPr>
            <p:ph type="body" sz="quarter" idx="10"/>
          </p:nvPr>
        </p:nvSpPr>
        <p:spPr>
          <a:xfrm>
            <a:off x="1088571" y="2184199"/>
            <a:ext cx="1983619" cy="1693333"/>
          </a:xfrm>
          <a:prstGeom prst="rect">
            <a:avLst/>
          </a:prstGeom>
        </p:spPr>
        <p:txBody>
          <a:bodyPr vert="horz" lIns="58055" tIns="29028" rIns="58055" bIns="29028" anchor="ctr" anchorCtr="0">
            <a:normAutofit/>
          </a:bodyPr>
          <a:lstStyle>
            <a:lvl1pPr marL="0" indent="0" algn="ctr">
              <a:lnSpc>
                <a:spcPct val="90000"/>
              </a:lnSpc>
              <a:spcAft>
                <a:spcPts val="300"/>
              </a:spcAft>
              <a:buNone/>
              <a:defRPr/>
            </a:lvl1pPr>
            <a:lvl2pPr marL="0" indent="0" algn="ctr">
              <a:lnSpc>
                <a:spcPct val="90000"/>
              </a:lnSpc>
              <a:spcAft>
                <a:spcPts val="300"/>
              </a:spcAft>
              <a:buNone/>
              <a:defRPr/>
            </a:lvl2pPr>
            <a:lvl3pPr marL="0" indent="0" algn="ctr">
              <a:lnSpc>
                <a:spcPct val="90000"/>
              </a:lnSpc>
              <a:spcAft>
                <a:spcPts val="300"/>
              </a:spcAft>
              <a:buNone/>
              <a:defRPr/>
            </a:lvl3pPr>
            <a:lvl4pPr marL="0" indent="0" algn="ctr">
              <a:lnSpc>
                <a:spcPct val="90000"/>
              </a:lnSpc>
              <a:spcAft>
                <a:spcPts val="300"/>
              </a:spcAft>
              <a:buNone/>
              <a:defRPr/>
            </a:lvl4pPr>
            <a:lvl5pPr marL="0" indent="0" algn="ctr">
              <a:lnSpc>
                <a:spcPct val="90000"/>
              </a:lnSpc>
              <a:spcAft>
                <a:spcPts val="300"/>
              </a:spcAft>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8"/>
          <p:cNvSpPr>
            <a:spLocks noGrp="1"/>
          </p:cNvSpPr>
          <p:nvPr>
            <p:ph type="body" sz="quarter" idx="11"/>
          </p:nvPr>
        </p:nvSpPr>
        <p:spPr>
          <a:xfrm>
            <a:off x="6604000" y="781655"/>
            <a:ext cx="1451429" cy="1596571"/>
          </a:xfrm>
          <a:prstGeom prst="rect">
            <a:avLst/>
          </a:prstGeom>
        </p:spPr>
        <p:txBody>
          <a:bodyPr vert="horz" lIns="58055" tIns="29028" rIns="58055" bIns="29028" anchor="ctr" anchorCtr="0">
            <a:normAutofit/>
          </a:bodyPr>
          <a:lstStyle>
            <a:lvl1pPr marL="0" indent="0" algn="ctr">
              <a:lnSpc>
                <a:spcPct val="90000"/>
              </a:lnSpc>
              <a:spcAft>
                <a:spcPts val="300"/>
              </a:spcAft>
              <a:buNone/>
              <a:defRPr/>
            </a:lvl1pPr>
            <a:lvl2pPr marL="0" indent="0" algn="ctr">
              <a:lnSpc>
                <a:spcPct val="90000"/>
              </a:lnSpc>
              <a:spcAft>
                <a:spcPts val="300"/>
              </a:spcAft>
              <a:buNone/>
              <a:defRPr/>
            </a:lvl2pPr>
            <a:lvl3pPr marL="0" indent="0" algn="ctr">
              <a:lnSpc>
                <a:spcPct val="90000"/>
              </a:lnSpc>
              <a:spcAft>
                <a:spcPts val="300"/>
              </a:spcAft>
              <a:buNone/>
              <a:defRPr/>
            </a:lvl3pPr>
            <a:lvl4pPr marL="0" indent="0" algn="ctr">
              <a:lnSpc>
                <a:spcPct val="90000"/>
              </a:lnSpc>
              <a:spcAft>
                <a:spcPts val="300"/>
              </a:spcAft>
              <a:buNone/>
              <a:defRPr/>
            </a:lvl4pPr>
            <a:lvl5pPr marL="0" indent="0" algn="ctr">
              <a:lnSpc>
                <a:spcPct val="90000"/>
              </a:lnSpc>
              <a:spcAft>
                <a:spcPts val="300"/>
              </a:spcAft>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16"/>
          <p:cNvSpPr>
            <a:spLocks noGrp="1"/>
          </p:cNvSpPr>
          <p:nvPr>
            <p:ph type="body" sz="quarter" idx="12"/>
          </p:nvPr>
        </p:nvSpPr>
        <p:spPr>
          <a:xfrm>
            <a:off x="3810000" y="3257550"/>
            <a:ext cx="1983619" cy="1693333"/>
          </a:xfrm>
          <a:prstGeom prst="rect">
            <a:avLst/>
          </a:prstGeom>
        </p:spPr>
        <p:txBody>
          <a:bodyPr vert="horz" lIns="58055" tIns="29028" rIns="58055" bIns="29028" anchor="t" anchorCtr="0">
            <a:normAutofit/>
          </a:bodyPr>
          <a:lstStyle>
            <a:lvl1pPr marL="0" indent="0" algn="ctr">
              <a:lnSpc>
                <a:spcPct val="90000"/>
              </a:lnSpc>
              <a:spcAft>
                <a:spcPts val="300"/>
              </a:spcAft>
              <a:buNone/>
              <a:defRPr/>
            </a:lvl1pPr>
            <a:lvl2pPr marL="0" indent="0" algn="ctr">
              <a:lnSpc>
                <a:spcPct val="90000"/>
              </a:lnSpc>
              <a:spcAft>
                <a:spcPts val="300"/>
              </a:spcAft>
              <a:buNone/>
              <a:defRPr/>
            </a:lvl2pPr>
            <a:lvl3pPr marL="0" indent="0" algn="ctr">
              <a:lnSpc>
                <a:spcPct val="90000"/>
              </a:lnSpc>
              <a:spcAft>
                <a:spcPts val="300"/>
              </a:spcAft>
              <a:buNone/>
              <a:defRPr/>
            </a:lvl3pPr>
            <a:lvl4pPr marL="0" indent="0" algn="ctr">
              <a:lnSpc>
                <a:spcPct val="90000"/>
              </a:lnSpc>
              <a:spcAft>
                <a:spcPts val="300"/>
              </a:spcAft>
              <a:buNone/>
              <a:defRPr/>
            </a:lvl4pPr>
            <a:lvl5pPr marL="0" indent="0" algn="ctr">
              <a:lnSpc>
                <a:spcPct val="90000"/>
              </a:lnSpc>
              <a:spcAft>
                <a:spcPts val="300"/>
              </a:spcAft>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671046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um Title OWN">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OWN</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dirty="0" smtClean="0">
                <a:solidFill>
                  <a:schemeClr val="bg1"/>
                </a:solidFill>
                <a:latin typeface="+mn-lt"/>
              </a:rPr>
              <a:t>OWN</a:t>
            </a:r>
          </a:p>
          <a:p>
            <a:r>
              <a:rPr lang="en-US" sz="1000" b="1" dirty="0" smtClean="0">
                <a:solidFill>
                  <a:schemeClr val="bg1"/>
                </a:solidFill>
                <a:latin typeface="+mn-lt"/>
              </a:rPr>
              <a:t>MEDIA</a:t>
            </a:r>
          </a:p>
        </p:txBody>
      </p:sp>
    </p:spTree>
    <p:extLst>
      <p:ext uri="{BB962C8B-B14F-4D97-AF65-F5344CB8AC3E}">
        <p14:creationId xmlns:p14="http://schemas.microsoft.com/office/powerpoint/2010/main" val="16627621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um Title PAID">
    <p:spTree>
      <p:nvGrpSpPr>
        <p:cNvPr id="1" name=""/>
        <p:cNvGrpSpPr/>
        <p:nvPr/>
      </p:nvGrpSpPr>
      <p:grpSpPr>
        <a:xfrm>
          <a:off x="0" y="0"/>
          <a:ext cx="0" cy="0"/>
          <a:chOff x="0" y="0"/>
          <a:chExt cx="0" cy="0"/>
        </a:xfrm>
      </p:grpSpPr>
      <p:sp>
        <p:nvSpPr>
          <p:cNvPr id="4" name="Rectangle 1"/>
          <p:cNvSpPr>
            <a:spLocks noGrp="1" noChangeArrowheads="1"/>
          </p:cNvSpPr>
          <p:nvPr>
            <p:ph type="title" hasCustomPrompt="1"/>
          </p:nvPr>
        </p:nvSpPr>
        <p:spPr bwMode="auto">
          <a:xfrm>
            <a:off x="1185333" y="733778"/>
            <a:ext cx="6918476" cy="828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a:lstStyle>
            <a:lvl1pPr>
              <a:defRPr sz="3000" baseline="0"/>
            </a:lvl1pPr>
          </a:lstStyle>
          <a:p>
            <a:pPr lvl="0"/>
            <a:r>
              <a:rPr lang="en-US" dirty="0" smtClean="0">
                <a:sym typeface="Helvetica" charset="0"/>
              </a:rPr>
              <a:t>Medium Title PAID</a:t>
            </a:r>
            <a:endParaRPr lang="en-US" dirty="0">
              <a:sym typeface="Helvetica" charset="0"/>
            </a:endParaRPr>
          </a:p>
        </p:txBody>
      </p:sp>
      <p:sp>
        <p:nvSpPr>
          <p:cNvPr id="3" name="TextBox 2"/>
          <p:cNvSpPr txBox="1"/>
          <p:nvPr userDrawn="1"/>
        </p:nvSpPr>
        <p:spPr>
          <a:xfrm>
            <a:off x="8103810" y="0"/>
            <a:ext cx="1040190" cy="442988"/>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pPr>
              <a:lnSpc>
                <a:spcPct val="90000"/>
              </a:lnSpc>
              <a:spcAft>
                <a:spcPts val="300"/>
              </a:spcAft>
            </a:pPr>
            <a:r>
              <a:rPr lang="en-US" sz="1000" b="1" dirty="0" smtClean="0">
                <a:solidFill>
                  <a:schemeClr val="bg1"/>
                </a:solidFill>
                <a:latin typeface="+mn-lt"/>
              </a:rPr>
              <a:t>PAID</a:t>
            </a:r>
          </a:p>
          <a:p>
            <a:pPr>
              <a:lnSpc>
                <a:spcPct val="90000"/>
              </a:lnSpc>
              <a:spcAft>
                <a:spcPts val="300"/>
              </a:spcAft>
            </a:pPr>
            <a:r>
              <a:rPr lang="en-US" sz="1000" b="1" dirty="0" smtClean="0">
                <a:solidFill>
                  <a:schemeClr val="bg1"/>
                </a:solidFill>
                <a:latin typeface="+mn-lt"/>
              </a:rPr>
              <a:t>MEDIA</a:t>
            </a:r>
          </a:p>
        </p:txBody>
      </p:sp>
    </p:spTree>
    <p:extLst>
      <p:ext uri="{BB962C8B-B14F-4D97-AF65-F5344CB8AC3E}">
        <p14:creationId xmlns:p14="http://schemas.microsoft.com/office/powerpoint/2010/main" val="384993680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3.xml"/><Relationship Id="rId9"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theme" Target="../theme/theme5.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theme" Target="../theme/theme6.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0" numCol="1" anchor="t" anchorCtr="0" compatLnSpc="1">
            <a:prstTxWarp prst="textNoShape">
              <a:avLst/>
            </a:prstTxWarp>
          </a:bodyPr>
          <a:lstStyle/>
          <a:p>
            <a:pPr lvl="0"/>
            <a:r>
              <a:rPr lang="en-US" dirty="0" smtClean="0">
                <a:sym typeface="Helvetica" charset="0"/>
              </a:rPr>
              <a:t>Pride White</a:t>
            </a:r>
            <a:endParaRPr lang="en-US" dirty="0">
              <a:sym typeface="Helvetica" charset="0"/>
            </a:endParaRPr>
          </a:p>
        </p:txBody>
      </p:sp>
      <p:sp>
        <p:nvSpPr>
          <p:cNvPr id="10242" name="Rectangle 2"/>
          <p:cNvSpPr>
            <a:spLocks noGrp="1" noChangeArrowheads="1"/>
          </p:cNvSpPr>
          <p:nvPr>
            <p:ph type="body" idx="1"/>
          </p:nvPr>
        </p:nvSpPr>
        <p:spPr bwMode="auto">
          <a:xfrm>
            <a:off x="1190626" y="1657350"/>
            <a:ext cx="69056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smtClean="0">
                <a:sym typeface="Helvetica" charset="0"/>
              </a:rPr>
              <a:t>First level</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710" r:id="rId3"/>
    <p:sldLayoutId id="2147483711" r:id="rId4"/>
    <p:sldLayoutId id="2147483696" r:id="rId5"/>
    <p:sldLayoutId id="2147483697" r:id="rId6"/>
  </p:sldLayoutIdLst>
  <p:transition xmlns:p14="http://schemas.microsoft.com/office/powerpoint/2010/main"/>
  <p:hf sldNum="0" hdr="0" dt="0"/>
  <p:txStyles>
    <p:titleStyle>
      <a:lvl1pPr algn="l" rtl="0" eaLnBrk="1" fontAlgn="base" hangingPunct="1">
        <a:lnSpc>
          <a:spcPct val="90000"/>
        </a:lnSpc>
        <a:spcBef>
          <a:spcPts val="0"/>
        </a:spcBef>
        <a:spcAft>
          <a:spcPct val="0"/>
        </a:spcAft>
        <a:defRPr sz="2800" b="1" baseline="0">
          <a:solidFill>
            <a:schemeClr val="tx2"/>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230810" indent="-230810" algn="l" rtl="0" eaLnBrk="1" fontAlgn="base" hangingPunct="1">
        <a:lnSpc>
          <a:spcPct val="90000"/>
        </a:lnSpc>
        <a:spcBef>
          <a:spcPts val="0"/>
        </a:spcBef>
        <a:spcAft>
          <a:spcPts val="300"/>
        </a:spcAft>
        <a:buClr>
          <a:srgbClr val="9C1DBC"/>
        </a:buClr>
        <a:buSzPct val="100000"/>
        <a:buFont typeface="Wingdings" charset="2"/>
        <a:buChar char="§"/>
        <a:defRPr sz="2300">
          <a:solidFill>
            <a:schemeClr val="tx1"/>
          </a:solidFill>
          <a:latin typeface="+mj-lt"/>
          <a:ea typeface="+mn-ea"/>
          <a:cs typeface="+mn-cs"/>
          <a:sym typeface="Helvetica" charset="0"/>
        </a:defRPr>
      </a:lvl1pPr>
      <a:lvl2pPr marL="446088" indent="-230188" algn="l" rtl="0" eaLnBrk="1" fontAlgn="base" hangingPunct="1">
        <a:lnSpc>
          <a:spcPct val="90000"/>
        </a:lnSpc>
        <a:spcBef>
          <a:spcPts val="0"/>
        </a:spcBef>
        <a:spcAft>
          <a:spcPts val="300"/>
        </a:spcAft>
        <a:buClr>
          <a:srgbClr val="9C1DBC"/>
        </a:buClr>
        <a:buSzPct val="100000"/>
        <a:buFont typeface="Wingdings" charset="2"/>
        <a:buChar char="§"/>
        <a:tabLst/>
        <a:defRPr sz="2300">
          <a:solidFill>
            <a:schemeClr val="tx1"/>
          </a:solidFill>
          <a:latin typeface="+mj-lt"/>
          <a:ea typeface="+mn-ea"/>
          <a:cs typeface="+mn-cs"/>
          <a:sym typeface="Helvetica" charset="0"/>
        </a:defRPr>
      </a:lvl2pPr>
      <a:lvl3pPr marL="628650" indent="-230188" algn="l" rtl="0" eaLnBrk="1" fontAlgn="base" hangingPunct="1">
        <a:lnSpc>
          <a:spcPct val="90000"/>
        </a:lnSpc>
        <a:spcBef>
          <a:spcPts val="0"/>
        </a:spcBef>
        <a:spcAft>
          <a:spcPts val="300"/>
        </a:spcAft>
        <a:buClr>
          <a:srgbClr val="9C1DBC"/>
        </a:buClr>
        <a:buSzPct val="100000"/>
        <a:buFont typeface="Wingdings" charset="2"/>
        <a:buChar char="§"/>
        <a:tabLst/>
        <a:defRPr sz="2300">
          <a:solidFill>
            <a:schemeClr val="tx1"/>
          </a:solidFill>
          <a:latin typeface="+mj-lt"/>
          <a:ea typeface="+mn-ea"/>
          <a:cs typeface="+mn-cs"/>
          <a:sym typeface="Helvetica" charset="0"/>
        </a:defRPr>
      </a:lvl3pPr>
      <a:lvl4pPr marL="801688" indent="-230188" algn="l" rtl="0" eaLnBrk="1" fontAlgn="base" hangingPunct="1">
        <a:lnSpc>
          <a:spcPct val="90000"/>
        </a:lnSpc>
        <a:spcBef>
          <a:spcPts val="0"/>
        </a:spcBef>
        <a:spcAft>
          <a:spcPts val="300"/>
        </a:spcAft>
        <a:buClr>
          <a:srgbClr val="9C1DBC"/>
        </a:buClr>
        <a:buSzPct val="100000"/>
        <a:buFont typeface="Wingdings" charset="2"/>
        <a:buChar char="§"/>
        <a:tabLst/>
        <a:defRPr sz="2300">
          <a:solidFill>
            <a:schemeClr val="tx1"/>
          </a:solidFill>
          <a:latin typeface="+mj-lt"/>
          <a:ea typeface="+mn-ea"/>
          <a:cs typeface="+mn-cs"/>
          <a:sym typeface="Helvetica" charset="0"/>
        </a:defRPr>
      </a:lvl4pPr>
      <a:lvl5pPr marL="984250" indent="-230188" algn="l" rtl="0" eaLnBrk="1" fontAlgn="base" hangingPunct="1">
        <a:lnSpc>
          <a:spcPct val="90000"/>
        </a:lnSpc>
        <a:spcBef>
          <a:spcPts val="0"/>
        </a:spcBef>
        <a:spcAft>
          <a:spcPts val="300"/>
        </a:spcAft>
        <a:buClr>
          <a:srgbClr val="9C1DBC"/>
        </a:buClr>
        <a:buSzPct val="100000"/>
        <a:buFont typeface="Wingdings" charset="2"/>
        <a:buChar char="§"/>
        <a:tabLst/>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TBWA_Disruption_Symbols_T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0" numCol="1" anchor="t" anchorCtr="0" compatLnSpc="1">
            <a:prstTxWarp prst="textNoShape">
              <a:avLst/>
            </a:prstTxWarp>
          </a:bodyPr>
          <a:lstStyle/>
          <a:p>
            <a:pPr lvl="0"/>
            <a:r>
              <a:rPr lang="en-US" dirty="0" smtClean="0">
                <a:sym typeface="Helvetica" charset="0"/>
              </a:rPr>
              <a:t>Pride Disruption</a:t>
            </a:r>
            <a:endParaRPr lang="en-US" dirty="0">
              <a:sym typeface="Helvetica" charset="0"/>
            </a:endParaRPr>
          </a:p>
        </p:txBody>
      </p:sp>
      <p:grpSp>
        <p:nvGrpSpPr>
          <p:cNvPr id="13" name="Group 12"/>
          <p:cNvGrpSpPr/>
          <p:nvPr/>
        </p:nvGrpSpPr>
        <p:grpSpPr>
          <a:xfrm>
            <a:off x="0" y="214312"/>
            <a:ext cx="1295400" cy="266700"/>
            <a:chOff x="0" y="214312"/>
            <a:chExt cx="1295400" cy="266700"/>
          </a:xfrm>
        </p:grpSpPr>
        <p:sp>
          <p:nvSpPr>
            <p:cNvPr id="14" name="Rectangle 3"/>
            <p:cNvSpPr>
              <a:spLocks/>
            </p:cNvSpPr>
            <p:nvPr/>
          </p:nvSpPr>
          <p:spPr bwMode="auto">
            <a:xfrm>
              <a:off x="242888" y="214312"/>
              <a:ext cx="10525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90000"/>
                </a:lnSpc>
                <a:spcBef>
                  <a:spcPts val="0"/>
                </a:spcBef>
              </a:pPr>
              <a:r>
                <a:rPr lang="en-US" sz="1000" b="1" dirty="0" smtClean="0">
                  <a:solidFill>
                    <a:srgbClr val="4C4C4C"/>
                  </a:solidFill>
                  <a:latin typeface="Helvetica" charset="0"/>
                  <a:cs typeface="Geneva" charset="0"/>
                  <a:sym typeface="Helvetica" charset="0"/>
                </a:rPr>
                <a:t>PRIDE</a:t>
              </a:r>
              <a:endParaRPr lang="en-US" sz="1000" b="1" dirty="0">
                <a:solidFill>
                  <a:srgbClr val="4C4C4C"/>
                </a:solidFill>
                <a:latin typeface="Helvetica" charset="0"/>
                <a:cs typeface="Geneva" charset="0"/>
                <a:sym typeface="Helvetica" charset="0"/>
              </a:endParaRPr>
            </a:p>
          </p:txBody>
        </p:sp>
        <p:pic>
          <p:nvPicPr>
            <p:cNvPr id="15" name="Picture 14"/>
            <p:cNvPicPr>
              <a:picLocks noChangeAspect="1"/>
            </p:cNvPicPr>
            <p:nvPr userDrawn="1"/>
          </p:nvPicPr>
          <p:blipFill rotWithShape="1">
            <a:blip r:embed="rId4"/>
            <a:srcRect r="62714"/>
            <a:stretch/>
          </p:blipFill>
          <p:spPr>
            <a:xfrm>
              <a:off x="0" y="252000"/>
              <a:ext cx="190800" cy="190800"/>
            </a:xfrm>
            <a:prstGeom prst="rect">
              <a:avLst/>
            </a:prstGeom>
          </p:spPr>
        </p:pic>
      </p:grpSp>
    </p:spTree>
    <p:extLst>
      <p:ext uri="{BB962C8B-B14F-4D97-AF65-F5344CB8AC3E}">
        <p14:creationId xmlns:p14="http://schemas.microsoft.com/office/powerpoint/2010/main" val="2477342846"/>
      </p:ext>
    </p:extLst>
  </p:cSld>
  <p:clrMap bg1="lt1" tx1="dk1" bg2="lt2" tx2="dk2" accent1="accent1" accent2="accent2" accent3="accent3" accent4="accent4" accent5="accent5" accent6="accent6" hlink="hlink" folHlink="folHlink"/>
  <p:sldLayoutIdLst>
    <p:sldLayoutId id="2147483756" r:id="rId1"/>
  </p:sldLayoutIdLst>
  <p:transition xmlns:p14="http://schemas.microsoft.com/office/powerpoint/2010/main"/>
  <p:hf sldNum="0" hdr="0" dt="0"/>
  <p:txStyles>
    <p:titleStyle>
      <a:lvl1pPr algn="l" rtl="0" eaLnBrk="1" fontAlgn="base" hangingPunct="1">
        <a:lnSpc>
          <a:spcPct val="90000"/>
        </a:lnSpc>
        <a:spcBef>
          <a:spcPct val="0"/>
        </a:spcBef>
        <a:spcAft>
          <a:spcPct val="0"/>
        </a:spcAft>
        <a:defRPr sz="4600" b="1" baseline="0">
          <a:solidFill>
            <a:schemeClr val="tx2"/>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230810" indent="-230810" algn="l" rtl="0" eaLnBrk="1" fontAlgn="base" hangingPunct="1">
        <a:spcBef>
          <a:spcPts val="0"/>
        </a:spcBef>
        <a:spcAft>
          <a:spcPct val="0"/>
        </a:spcAft>
        <a:buClr>
          <a:schemeClr val="accent1"/>
        </a:buClr>
        <a:buSzPct val="100000"/>
        <a:buFont typeface="Wingdings" charset="2"/>
        <a:buChar char="§"/>
        <a:defRPr sz="2300">
          <a:solidFill>
            <a:schemeClr val="tx1"/>
          </a:solidFill>
          <a:latin typeface="+mj-lt"/>
          <a:ea typeface="+mn-ea"/>
          <a:cs typeface="+mn-cs"/>
          <a:sym typeface="Helvetica" charset="0"/>
        </a:defRPr>
      </a:lvl1pPr>
      <a:lvl2pPr marL="230810" indent="-230810" algn="l" rtl="0" eaLnBrk="1" fontAlgn="base" hangingPunct="1">
        <a:spcBef>
          <a:spcPts val="0"/>
        </a:spcBef>
        <a:spcAft>
          <a:spcPct val="0"/>
        </a:spcAft>
        <a:buClr>
          <a:schemeClr val="accent1"/>
        </a:buClr>
        <a:buSzPct val="100000"/>
        <a:buFont typeface="Wingdings" charset="2"/>
        <a:buChar char="§"/>
        <a:defRPr sz="2300">
          <a:solidFill>
            <a:schemeClr val="tx1"/>
          </a:solidFill>
          <a:latin typeface="+mj-lt"/>
          <a:ea typeface="+mn-ea"/>
          <a:cs typeface="+mn-cs"/>
          <a:sym typeface="Helvetica" charset="0"/>
        </a:defRPr>
      </a:lvl2pPr>
      <a:lvl3pPr marL="230810" indent="-230810" algn="l" rtl="0" eaLnBrk="1" fontAlgn="base" hangingPunct="1">
        <a:spcBef>
          <a:spcPts val="0"/>
        </a:spcBef>
        <a:spcAft>
          <a:spcPct val="0"/>
        </a:spcAft>
        <a:buClr>
          <a:schemeClr val="accent1"/>
        </a:buClr>
        <a:buSzPct val="100000"/>
        <a:buFont typeface="Wingdings" charset="2"/>
        <a:buChar char="§"/>
        <a:defRPr sz="2300">
          <a:solidFill>
            <a:schemeClr val="tx1"/>
          </a:solidFill>
          <a:latin typeface="+mj-lt"/>
          <a:ea typeface="+mn-ea"/>
          <a:cs typeface="+mn-cs"/>
          <a:sym typeface="Helvetica" charset="0"/>
        </a:defRPr>
      </a:lvl3pPr>
      <a:lvl4pPr marL="230810" indent="-230810" algn="l" rtl="0" eaLnBrk="1" fontAlgn="base" hangingPunct="1">
        <a:spcBef>
          <a:spcPts val="0"/>
        </a:spcBef>
        <a:spcAft>
          <a:spcPct val="0"/>
        </a:spcAft>
        <a:buClr>
          <a:schemeClr val="accent1"/>
        </a:buClr>
        <a:buSzPct val="100000"/>
        <a:buFont typeface="Wingdings" charset="2"/>
        <a:buChar char="§"/>
        <a:defRPr sz="2300">
          <a:solidFill>
            <a:schemeClr val="tx1"/>
          </a:solidFill>
          <a:latin typeface="+mj-lt"/>
          <a:ea typeface="+mn-ea"/>
          <a:cs typeface="+mn-cs"/>
          <a:sym typeface="Helvetica" charset="0"/>
        </a:defRPr>
      </a:lvl4pPr>
      <a:lvl5pPr marL="230810" indent="-230810" algn="l" rtl="0" eaLnBrk="1" fontAlgn="base" hangingPunct="1">
        <a:spcBef>
          <a:spcPts val="0"/>
        </a:spcBef>
        <a:spcAft>
          <a:spcPct val="0"/>
        </a:spcAft>
        <a:buClr>
          <a:schemeClr val="accent1"/>
        </a:buClr>
        <a:buSzPct val="100000"/>
        <a:buFont typeface="Wingdings" charset="2"/>
        <a:buChar char="§"/>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0" numCol="1" anchor="t" anchorCtr="0" compatLnSpc="1">
            <a:prstTxWarp prst="textNoShape">
              <a:avLst/>
            </a:prstTxWarp>
          </a:bodyPr>
          <a:lstStyle/>
          <a:p>
            <a:pPr lvl="0"/>
            <a:r>
              <a:rPr lang="en-US" dirty="0" smtClean="0">
                <a:sym typeface="Helvetica" charset="0"/>
              </a:rPr>
              <a:t>Pride Media</a:t>
            </a:r>
            <a:endParaRPr lang="en-US" dirty="0">
              <a:sym typeface="Helvetica" charset="0"/>
            </a:endParaRPr>
          </a:p>
        </p:txBody>
      </p:sp>
      <p:sp>
        <p:nvSpPr>
          <p:cNvPr id="10242" name="Rectangle 2"/>
          <p:cNvSpPr>
            <a:spLocks noGrp="1" noChangeArrowheads="1"/>
          </p:cNvSpPr>
          <p:nvPr>
            <p:ph type="body" idx="1"/>
          </p:nvPr>
        </p:nvSpPr>
        <p:spPr bwMode="auto">
          <a:xfrm>
            <a:off x="1190626" y="1657350"/>
            <a:ext cx="69056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smtClean="0">
                <a:sym typeface="Helvetica" charset="0"/>
              </a:rPr>
              <a:t>First level</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p>
        </p:txBody>
      </p:sp>
      <p:sp>
        <p:nvSpPr>
          <p:cNvPr id="7" name="TextBox 6"/>
          <p:cNvSpPr txBox="1"/>
          <p:nvPr/>
        </p:nvSpPr>
        <p:spPr>
          <a:xfrm>
            <a:off x="8103810" y="0"/>
            <a:ext cx="1040190" cy="442988"/>
          </a:xfrm>
          <a:prstGeom prst="rect">
            <a:avLst/>
          </a:prstGeom>
          <a:solidFill>
            <a:schemeClr val="tx2"/>
          </a:solidFill>
          <a:ln>
            <a:noFill/>
          </a:ln>
          <a:effectLst/>
        </p:spPr>
        <p:style>
          <a:lnRef idx="1">
            <a:schemeClr val="dk1"/>
          </a:lnRef>
          <a:fillRef idx="2">
            <a:schemeClr val="dk1"/>
          </a:fillRef>
          <a:effectRef idx="1">
            <a:schemeClr val="dk1"/>
          </a:effectRef>
          <a:fontRef idx="minor">
            <a:schemeClr val="dk1"/>
          </a:fontRef>
        </p:style>
        <p:txBody>
          <a:bodyPr wrap="square" lIns="58055" tIns="29028" rIns="58055" bIns="29028" rtlCol="0" anchor="ctr" anchorCtr="0">
            <a:noAutofit/>
          </a:bodyPr>
          <a:lstStyle/>
          <a:p>
            <a:endParaRPr lang="en-US" sz="1000" b="1" dirty="0" smtClean="0">
              <a:solidFill>
                <a:schemeClr val="bg1"/>
              </a:solidFill>
              <a:latin typeface="+mn-lt"/>
            </a:endParaRPr>
          </a:p>
        </p:txBody>
      </p:sp>
      <p:grpSp>
        <p:nvGrpSpPr>
          <p:cNvPr id="11" name="Group 10"/>
          <p:cNvGrpSpPr/>
          <p:nvPr/>
        </p:nvGrpSpPr>
        <p:grpSpPr>
          <a:xfrm>
            <a:off x="0" y="214312"/>
            <a:ext cx="1295400" cy="266700"/>
            <a:chOff x="0" y="214312"/>
            <a:chExt cx="1295400" cy="266700"/>
          </a:xfrm>
        </p:grpSpPr>
        <p:sp>
          <p:nvSpPr>
            <p:cNvPr id="12" name="Rectangle 3"/>
            <p:cNvSpPr>
              <a:spLocks/>
            </p:cNvSpPr>
            <p:nvPr/>
          </p:nvSpPr>
          <p:spPr bwMode="auto">
            <a:xfrm>
              <a:off x="242888" y="214312"/>
              <a:ext cx="10525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lnSpc>
                  <a:spcPct val="90000"/>
                </a:lnSpc>
                <a:spcBef>
                  <a:spcPts val="0"/>
                </a:spcBef>
              </a:pPr>
              <a:r>
                <a:rPr lang="en-US" sz="1000" b="1" dirty="0" smtClean="0">
                  <a:solidFill>
                    <a:srgbClr val="4C4C4C"/>
                  </a:solidFill>
                  <a:latin typeface="Helvetica" charset="0"/>
                  <a:cs typeface="Geneva" charset="0"/>
                  <a:sym typeface="Helvetica" charset="0"/>
                </a:rPr>
                <a:t>PRIDE</a:t>
              </a:r>
              <a:endParaRPr lang="en-US" sz="1000" b="1" dirty="0">
                <a:solidFill>
                  <a:srgbClr val="4C4C4C"/>
                </a:solidFill>
                <a:latin typeface="Helvetica" charset="0"/>
                <a:cs typeface="Geneva" charset="0"/>
                <a:sym typeface="Helvetica" charset="0"/>
              </a:endParaRPr>
            </a:p>
          </p:txBody>
        </p:sp>
        <p:pic>
          <p:nvPicPr>
            <p:cNvPr id="13" name="Picture 12"/>
            <p:cNvPicPr>
              <a:picLocks noChangeAspect="1"/>
            </p:cNvPicPr>
            <p:nvPr userDrawn="1"/>
          </p:nvPicPr>
          <p:blipFill rotWithShape="1">
            <a:blip r:embed="rId9"/>
            <a:srcRect r="62714"/>
            <a:stretch/>
          </p:blipFill>
          <p:spPr>
            <a:xfrm>
              <a:off x="0" y="252000"/>
              <a:ext cx="190800" cy="190800"/>
            </a:xfrm>
            <a:prstGeom prst="rect">
              <a:avLst/>
            </a:prstGeom>
          </p:spPr>
        </p:pic>
      </p:grpSp>
    </p:spTree>
    <p:extLst>
      <p:ext uri="{BB962C8B-B14F-4D97-AF65-F5344CB8AC3E}">
        <p14:creationId xmlns:p14="http://schemas.microsoft.com/office/powerpoint/2010/main" val="1915140127"/>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22" r:id="rId3"/>
    <p:sldLayoutId id="2147483723" r:id="rId4"/>
    <p:sldLayoutId id="2147483724" r:id="rId5"/>
    <p:sldLayoutId id="2147483726" r:id="rId6"/>
    <p:sldLayoutId id="2147483725" r:id="rId7"/>
  </p:sldLayoutIdLst>
  <p:transition xmlns:p14="http://schemas.microsoft.com/office/powerpoint/2010/main"/>
  <p:hf sldNum="0" hdr="0" dt="0"/>
  <p:txStyles>
    <p:titleStyle>
      <a:lvl1pPr algn="l" rtl="0" eaLnBrk="1" fontAlgn="base" hangingPunct="1">
        <a:lnSpc>
          <a:spcPct val="90000"/>
        </a:lnSpc>
        <a:spcBef>
          <a:spcPts val="0"/>
        </a:spcBef>
        <a:spcAft>
          <a:spcPct val="0"/>
        </a:spcAft>
        <a:defRPr sz="4600" b="1" baseline="0">
          <a:solidFill>
            <a:schemeClr val="tx2"/>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230810" indent="-230810" algn="l" rtl="0" eaLnBrk="1" fontAlgn="base" hangingPunct="1">
        <a:lnSpc>
          <a:spcPct val="90000"/>
        </a:lnSpc>
        <a:spcBef>
          <a:spcPts val="0"/>
        </a:spcBef>
        <a:spcAft>
          <a:spcPts val="300"/>
        </a:spcAft>
        <a:buClr>
          <a:schemeClr val="accent1"/>
        </a:buClr>
        <a:buSzPct val="100000"/>
        <a:buFont typeface="Wingdings" charset="2"/>
        <a:buChar char="§"/>
        <a:defRPr sz="2300">
          <a:solidFill>
            <a:schemeClr val="tx1"/>
          </a:solidFill>
          <a:latin typeface="+mj-lt"/>
          <a:ea typeface="+mn-ea"/>
          <a:cs typeface="+mn-cs"/>
          <a:sym typeface="Helvetica" charset="0"/>
        </a:defRPr>
      </a:lvl1pPr>
      <a:lvl2pPr marL="446088" indent="-230188" algn="l" rtl="0" eaLnBrk="1" fontAlgn="base" hangingPunct="1">
        <a:lnSpc>
          <a:spcPct val="90000"/>
        </a:lnSpc>
        <a:spcBef>
          <a:spcPts val="0"/>
        </a:spcBef>
        <a:spcAft>
          <a:spcPts val="300"/>
        </a:spcAft>
        <a:buClr>
          <a:schemeClr val="accent1"/>
        </a:buClr>
        <a:buSzPct val="100000"/>
        <a:buFont typeface="Wingdings" charset="2"/>
        <a:buChar char="§"/>
        <a:defRPr sz="2300">
          <a:solidFill>
            <a:schemeClr val="tx1"/>
          </a:solidFill>
          <a:latin typeface="+mj-lt"/>
          <a:ea typeface="+mn-ea"/>
          <a:cs typeface="+mn-cs"/>
          <a:sym typeface="Helvetica" charset="0"/>
        </a:defRPr>
      </a:lvl2pPr>
      <a:lvl3pPr marL="446088" indent="-230188" algn="l" rtl="0" eaLnBrk="1" fontAlgn="base" hangingPunct="1">
        <a:lnSpc>
          <a:spcPct val="90000"/>
        </a:lnSpc>
        <a:spcBef>
          <a:spcPts val="0"/>
        </a:spcBef>
        <a:spcAft>
          <a:spcPts val="300"/>
        </a:spcAft>
        <a:buClr>
          <a:schemeClr val="accent1"/>
        </a:buClr>
        <a:buSzPct val="100000"/>
        <a:buFont typeface="Wingdings" charset="2"/>
        <a:buChar char="§"/>
        <a:defRPr sz="2300">
          <a:solidFill>
            <a:schemeClr val="tx1"/>
          </a:solidFill>
          <a:latin typeface="+mj-lt"/>
          <a:ea typeface="+mn-ea"/>
          <a:cs typeface="+mn-cs"/>
          <a:sym typeface="Helvetica" charset="0"/>
        </a:defRPr>
      </a:lvl3pPr>
      <a:lvl4pPr marL="446088" indent="-230188" algn="l" rtl="0" eaLnBrk="1" fontAlgn="base" hangingPunct="1">
        <a:lnSpc>
          <a:spcPct val="90000"/>
        </a:lnSpc>
        <a:spcBef>
          <a:spcPts val="0"/>
        </a:spcBef>
        <a:spcAft>
          <a:spcPts val="300"/>
        </a:spcAft>
        <a:buClr>
          <a:schemeClr val="accent1"/>
        </a:buClr>
        <a:buSzPct val="100000"/>
        <a:buFont typeface="Wingdings" charset="2"/>
        <a:buChar char="§"/>
        <a:defRPr sz="2300">
          <a:solidFill>
            <a:schemeClr val="tx1"/>
          </a:solidFill>
          <a:latin typeface="+mj-lt"/>
          <a:ea typeface="+mn-ea"/>
          <a:cs typeface="+mn-cs"/>
          <a:sym typeface="Helvetica" charset="0"/>
        </a:defRPr>
      </a:lvl4pPr>
      <a:lvl5pPr marL="446088" indent="-230188" algn="l" rtl="0" eaLnBrk="1" fontAlgn="base" hangingPunct="1">
        <a:lnSpc>
          <a:spcPct val="90000"/>
        </a:lnSpc>
        <a:spcBef>
          <a:spcPts val="0"/>
        </a:spcBef>
        <a:spcAft>
          <a:spcPts val="300"/>
        </a:spcAft>
        <a:buClr>
          <a:schemeClr val="accent1"/>
        </a:buClr>
        <a:buSzPct val="100000"/>
        <a:buFont typeface="Wingdings" charset="2"/>
        <a:buChar char="§"/>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19046" numCol="1" anchor="t" anchorCtr="0" compatLnSpc="1">
            <a:prstTxWarp prst="textNoShape">
              <a:avLst/>
            </a:prstTxWarp>
          </a:bodyPr>
          <a:lstStyle/>
          <a:p>
            <a:pPr lvl="0"/>
            <a:r>
              <a:rPr lang="en-US" dirty="0" smtClean="0">
                <a:sym typeface="Helvetica" charset="0"/>
              </a:rPr>
              <a:t>Pride Blue</a:t>
            </a:r>
            <a:endParaRPr lang="en-US" dirty="0">
              <a:sym typeface="Helvetica" charset="0"/>
            </a:endParaRPr>
          </a:p>
        </p:txBody>
      </p:sp>
      <p:sp>
        <p:nvSpPr>
          <p:cNvPr id="10242" name="Rectangle 2"/>
          <p:cNvSpPr>
            <a:spLocks noGrp="1" noChangeArrowheads="1"/>
          </p:cNvSpPr>
          <p:nvPr>
            <p:ph type="body" idx="1"/>
          </p:nvPr>
        </p:nvSpPr>
        <p:spPr bwMode="auto">
          <a:xfrm>
            <a:off x="1190626" y="1657350"/>
            <a:ext cx="69056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smtClean="0">
                <a:sym typeface="Helvetica" charset="0"/>
              </a:rPr>
              <a:t>Click to edit Master text styles</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endParaRPr lang="en-US" dirty="0">
              <a:sym typeface="Helvetica" charset="0"/>
            </a:endParaRPr>
          </a:p>
        </p:txBody>
      </p:sp>
    </p:spTree>
    <p:extLst>
      <p:ext uri="{BB962C8B-B14F-4D97-AF65-F5344CB8AC3E}">
        <p14:creationId xmlns:p14="http://schemas.microsoft.com/office/powerpoint/2010/main" val="360795443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07" r:id="rId4"/>
  </p:sldLayoutIdLst>
  <p:transition xmlns:p14="http://schemas.microsoft.com/office/powerpoint/2010/main"/>
  <p:hf sldNum="0" hdr="0" dt="0"/>
  <p:txStyles>
    <p:titleStyle>
      <a:lvl1pPr algn="l" rtl="0" eaLnBrk="1" fontAlgn="base" hangingPunct="1">
        <a:lnSpc>
          <a:spcPct val="90000"/>
        </a:lnSpc>
        <a:spcBef>
          <a:spcPts val="0"/>
        </a:spcBef>
        <a:spcAft>
          <a:spcPct val="0"/>
        </a:spcAft>
        <a:defRPr sz="4600" b="1" baseline="0">
          <a:solidFill>
            <a:schemeClr val="tx1"/>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228564" indent="-228564" algn="l" rtl="0" eaLnBrk="1" fontAlgn="base" hangingPunct="1">
        <a:lnSpc>
          <a:spcPct val="90000"/>
        </a:lnSpc>
        <a:spcBef>
          <a:spcPts val="0"/>
        </a:spcBef>
        <a:spcAft>
          <a:spcPts val="300"/>
        </a:spcAft>
        <a:buClr>
          <a:schemeClr val="tx1"/>
        </a:buClr>
        <a:buSzPct val="100000"/>
        <a:buFont typeface="Wingdings" charset="2"/>
        <a:buChar char="§"/>
        <a:defRPr sz="2300">
          <a:solidFill>
            <a:schemeClr val="tx1"/>
          </a:solidFill>
          <a:latin typeface="+mj-lt"/>
          <a:ea typeface="+mn-ea"/>
          <a:cs typeface="+mn-cs"/>
          <a:sym typeface="Helvetica" charset="0"/>
        </a:defRPr>
      </a:lvl1pPr>
      <a:lvl2pPr marL="449263" indent="-227013" algn="l" rtl="0" eaLnBrk="1" fontAlgn="base" hangingPunct="1">
        <a:lnSpc>
          <a:spcPct val="90000"/>
        </a:lnSpc>
        <a:spcBef>
          <a:spcPts val="0"/>
        </a:spcBef>
        <a:spcAft>
          <a:spcPts val="300"/>
        </a:spcAft>
        <a:buClr>
          <a:schemeClr val="tx1"/>
        </a:buClr>
        <a:buSzPct val="100000"/>
        <a:buFont typeface="Wingdings" charset="2"/>
        <a:buChar char="§"/>
        <a:defRPr sz="2300">
          <a:solidFill>
            <a:schemeClr val="tx1"/>
          </a:solidFill>
          <a:latin typeface="+mj-lt"/>
          <a:ea typeface="+mn-ea"/>
          <a:cs typeface="+mn-cs"/>
          <a:sym typeface="Helvetica" charset="0"/>
        </a:defRPr>
      </a:lvl2pPr>
      <a:lvl3pPr marL="449263" indent="-227013" algn="l" rtl="0" eaLnBrk="1" fontAlgn="base" hangingPunct="1">
        <a:lnSpc>
          <a:spcPct val="90000"/>
        </a:lnSpc>
        <a:spcBef>
          <a:spcPts val="0"/>
        </a:spcBef>
        <a:spcAft>
          <a:spcPts val="300"/>
        </a:spcAft>
        <a:buClr>
          <a:schemeClr val="tx1"/>
        </a:buClr>
        <a:buSzPct val="100000"/>
        <a:buFont typeface="Wingdings" charset="2"/>
        <a:buChar char="§"/>
        <a:defRPr sz="2300">
          <a:solidFill>
            <a:schemeClr val="tx1"/>
          </a:solidFill>
          <a:latin typeface="+mj-lt"/>
          <a:ea typeface="+mn-ea"/>
          <a:cs typeface="+mn-cs"/>
          <a:sym typeface="Helvetica" charset="0"/>
        </a:defRPr>
      </a:lvl3pPr>
      <a:lvl4pPr marL="449263" indent="-227013" algn="l" rtl="0" eaLnBrk="1" fontAlgn="base" hangingPunct="1">
        <a:lnSpc>
          <a:spcPct val="90000"/>
        </a:lnSpc>
        <a:spcBef>
          <a:spcPts val="0"/>
        </a:spcBef>
        <a:spcAft>
          <a:spcPts val="300"/>
        </a:spcAft>
        <a:buClr>
          <a:schemeClr val="tx1"/>
        </a:buClr>
        <a:buSzPct val="100000"/>
        <a:buFont typeface="Wingdings" charset="2"/>
        <a:buChar char="§"/>
        <a:defRPr sz="2300">
          <a:solidFill>
            <a:schemeClr val="tx1"/>
          </a:solidFill>
          <a:latin typeface="+mj-lt"/>
          <a:ea typeface="+mn-ea"/>
          <a:cs typeface="+mn-cs"/>
          <a:sym typeface="Helvetica" charset="0"/>
        </a:defRPr>
      </a:lvl4pPr>
      <a:lvl5pPr marL="449263" indent="-227013" algn="l" rtl="0" eaLnBrk="1" fontAlgn="base" hangingPunct="1">
        <a:lnSpc>
          <a:spcPct val="90000"/>
        </a:lnSpc>
        <a:spcBef>
          <a:spcPts val="0"/>
        </a:spcBef>
        <a:spcAft>
          <a:spcPts val="300"/>
        </a:spcAft>
        <a:buClr>
          <a:schemeClr val="tx1"/>
        </a:buClr>
        <a:buSzPct val="100000"/>
        <a:buFont typeface="Wingdings" charset="2"/>
        <a:buChar char="§"/>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19046" numCol="1" anchor="t" anchorCtr="0" compatLnSpc="1">
            <a:prstTxWarp prst="textNoShape">
              <a:avLst/>
            </a:prstTxWarp>
          </a:bodyPr>
          <a:lstStyle/>
          <a:p>
            <a:pPr lvl="0"/>
            <a:r>
              <a:rPr lang="en-US" dirty="0" smtClean="0">
                <a:sym typeface="Helvetica" charset="0"/>
              </a:rPr>
              <a:t>Pride Grey</a:t>
            </a:r>
            <a:endParaRPr lang="en-US" dirty="0">
              <a:sym typeface="Helvetica" charset="0"/>
            </a:endParaRPr>
          </a:p>
        </p:txBody>
      </p:sp>
      <p:sp>
        <p:nvSpPr>
          <p:cNvPr id="10242" name="Rectangle 2"/>
          <p:cNvSpPr>
            <a:spLocks noGrp="1" noChangeArrowheads="1"/>
          </p:cNvSpPr>
          <p:nvPr>
            <p:ph type="body" idx="1"/>
          </p:nvPr>
        </p:nvSpPr>
        <p:spPr bwMode="auto">
          <a:xfrm>
            <a:off x="1190626" y="1657350"/>
            <a:ext cx="69056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smtClean="0">
                <a:sym typeface="Helvetica" charset="0"/>
              </a:rPr>
              <a:t>First Level</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endParaRPr lang="en-US" dirty="0">
              <a:sym typeface="Helvetica" charset="0"/>
            </a:endParaRPr>
          </a:p>
        </p:txBody>
      </p:sp>
    </p:spTree>
    <p:extLst>
      <p:ext uri="{BB962C8B-B14F-4D97-AF65-F5344CB8AC3E}">
        <p14:creationId xmlns:p14="http://schemas.microsoft.com/office/powerpoint/2010/main" val="164027063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01" r:id="rId3"/>
    <p:sldLayoutId id="2147483702" r:id="rId4"/>
    <p:sldLayoutId id="2147483757" r:id="rId5"/>
  </p:sldLayoutIdLst>
  <p:transition xmlns:p14="http://schemas.microsoft.com/office/powerpoint/2010/main"/>
  <p:hf sldNum="0" hdr="0" dt="0"/>
  <p:txStyles>
    <p:titleStyle>
      <a:lvl1pPr algn="l" rtl="0" eaLnBrk="1" fontAlgn="base" hangingPunct="1">
        <a:lnSpc>
          <a:spcPct val="90000"/>
        </a:lnSpc>
        <a:spcBef>
          <a:spcPts val="0"/>
        </a:spcBef>
        <a:spcAft>
          <a:spcPct val="0"/>
        </a:spcAft>
        <a:defRPr sz="4600" b="1">
          <a:solidFill>
            <a:schemeClr val="tx1"/>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0" indent="0" algn="l" rtl="0" eaLnBrk="1" fontAlgn="base" hangingPunct="1">
        <a:lnSpc>
          <a:spcPct val="90000"/>
        </a:lnSpc>
        <a:spcBef>
          <a:spcPts val="0"/>
        </a:spcBef>
        <a:spcAft>
          <a:spcPts val="300"/>
        </a:spcAft>
        <a:buClr>
          <a:schemeClr val="accent1"/>
        </a:buClr>
        <a:buSzPct val="100000"/>
        <a:buFont typeface="Wingdings" charset="2"/>
        <a:buNone/>
        <a:tabLst/>
        <a:defRPr sz="2300" baseline="0">
          <a:solidFill>
            <a:schemeClr val="tx1"/>
          </a:solidFill>
          <a:latin typeface="+mj-lt"/>
          <a:ea typeface="+mn-ea"/>
          <a:cs typeface="+mn-cs"/>
          <a:sym typeface="Helvetica" charset="0"/>
        </a:defRPr>
      </a:lvl1pPr>
      <a:lvl2pPr marL="0" indent="0" algn="l" rtl="0" eaLnBrk="1" fontAlgn="base" hangingPunct="1">
        <a:lnSpc>
          <a:spcPct val="90000"/>
        </a:lnSpc>
        <a:spcBef>
          <a:spcPts val="0"/>
        </a:spcBef>
        <a:spcAft>
          <a:spcPts val="300"/>
        </a:spcAft>
        <a:buClr>
          <a:schemeClr val="accent1"/>
        </a:buClr>
        <a:buSzPct val="100000"/>
        <a:buFont typeface="Wingdings" charset="2"/>
        <a:buNone/>
        <a:tabLst/>
        <a:defRPr sz="2300">
          <a:solidFill>
            <a:schemeClr val="tx1"/>
          </a:solidFill>
          <a:latin typeface="+mj-lt"/>
          <a:ea typeface="+mn-ea"/>
          <a:cs typeface="+mn-cs"/>
          <a:sym typeface="Helvetica" charset="0"/>
        </a:defRPr>
      </a:lvl2pPr>
      <a:lvl3pPr marL="0" indent="0" algn="l" rtl="0" eaLnBrk="1" fontAlgn="base" hangingPunct="1">
        <a:lnSpc>
          <a:spcPct val="90000"/>
        </a:lnSpc>
        <a:spcBef>
          <a:spcPts val="0"/>
        </a:spcBef>
        <a:spcAft>
          <a:spcPts val="300"/>
        </a:spcAft>
        <a:buClr>
          <a:schemeClr val="accent1"/>
        </a:buClr>
        <a:buSzPct val="100000"/>
        <a:buFont typeface="Wingdings" charset="2"/>
        <a:buNone/>
        <a:tabLst/>
        <a:defRPr sz="2300">
          <a:solidFill>
            <a:schemeClr val="tx1"/>
          </a:solidFill>
          <a:latin typeface="+mj-lt"/>
          <a:ea typeface="+mn-ea"/>
          <a:cs typeface="+mn-cs"/>
          <a:sym typeface="Helvetica" charset="0"/>
        </a:defRPr>
      </a:lvl3pPr>
      <a:lvl4pPr marL="0" indent="0" algn="l" rtl="0" eaLnBrk="1" fontAlgn="base" hangingPunct="1">
        <a:lnSpc>
          <a:spcPct val="90000"/>
        </a:lnSpc>
        <a:spcBef>
          <a:spcPts val="0"/>
        </a:spcBef>
        <a:spcAft>
          <a:spcPts val="300"/>
        </a:spcAft>
        <a:buClr>
          <a:schemeClr val="accent1"/>
        </a:buClr>
        <a:buSzPct val="100000"/>
        <a:buFont typeface="Wingdings" charset="2"/>
        <a:buNone/>
        <a:tabLst/>
        <a:defRPr sz="2300">
          <a:solidFill>
            <a:schemeClr val="tx1"/>
          </a:solidFill>
          <a:latin typeface="+mj-lt"/>
          <a:ea typeface="+mn-ea"/>
          <a:cs typeface="+mn-cs"/>
          <a:sym typeface="Helvetica" charset="0"/>
        </a:defRPr>
      </a:lvl4pPr>
      <a:lvl5pPr marL="0" indent="0" algn="l" rtl="0" eaLnBrk="1" fontAlgn="base" hangingPunct="1">
        <a:lnSpc>
          <a:spcPct val="90000"/>
        </a:lnSpc>
        <a:spcBef>
          <a:spcPts val="0"/>
        </a:spcBef>
        <a:spcAft>
          <a:spcPts val="300"/>
        </a:spcAft>
        <a:buClr>
          <a:schemeClr val="accent1"/>
        </a:buClr>
        <a:buSzPct val="100000"/>
        <a:buFont typeface="Wingdings" charset="2"/>
        <a:buNone/>
        <a:tabLst/>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185333" y="733778"/>
            <a:ext cx="6918476"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19046" tIns="19046" rIns="19046" bIns="19046" numCol="1" anchor="t" anchorCtr="0" compatLnSpc="1">
            <a:prstTxWarp prst="textNoShape">
              <a:avLst/>
            </a:prstTxWarp>
          </a:bodyPr>
          <a:lstStyle/>
          <a:p>
            <a:pPr lvl="0"/>
            <a:r>
              <a:rPr lang="en-US" dirty="0" smtClean="0">
                <a:sym typeface="Helvetica" charset="0"/>
              </a:rPr>
              <a:t>Pride Black</a:t>
            </a:r>
            <a:endParaRPr lang="en-US" dirty="0">
              <a:sym typeface="Helvetica" charset="0"/>
            </a:endParaRPr>
          </a:p>
        </p:txBody>
      </p:sp>
      <p:sp>
        <p:nvSpPr>
          <p:cNvPr id="10242" name="Rectangle 2"/>
          <p:cNvSpPr>
            <a:spLocks noGrp="1" noChangeArrowheads="1"/>
          </p:cNvSpPr>
          <p:nvPr>
            <p:ph type="body" idx="1"/>
          </p:nvPr>
        </p:nvSpPr>
        <p:spPr bwMode="auto">
          <a:xfrm>
            <a:off x="1190626" y="1657350"/>
            <a:ext cx="6905625"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noAutofit/>
          </a:bodyPr>
          <a:lstStyle/>
          <a:p>
            <a:pPr lvl="0"/>
            <a:r>
              <a:rPr lang="en-US" dirty="0" smtClean="0">
                <a:sym typeface="Helvetica" charset="0"/>
              </a:rPr>
              <a:t>Click to edit Master text styles</a:t>
            </a:r>
          </a:p>
          <a:p>
            <a:pPr lvl="1"/>
            <a:r>
              <a:rPr lang="en-US" dirty="0" smtClean="0">
                <a:sym typeface="Helvetica" charset="0"/>
              </a:rPr>
              <a:t>Second level</a:t>
            </a:r>
          </a:p>
          <a:p>
            <a:pPr lvl="2"/>
            <a:r>
              <a:rPr lang="en-US" dirty="0" smtClean="0">
                <a:sym typeface="Helvetica" charset="0"/>
              </a:rPr>
              <a:t>Third level</a:t>
            </a:r>
          </a:p>
          <a:p>
            <a:pPr lvl="3"/>
            <a:r>
              <a:rPr lang="en-US" dirty="0" smtClean="0">
                <a:sym typeface="Helvetica" charset="0"/>
              </a:rPr>
              <a:t>Fourth level</a:t>
            </a:r>
          </a:p>
          <a:p>
            <a:pPr lvl="4"/>
            <a:r>
              <a:rPr lang="en-US" dirty="0" smtClean="0">
                <a:sym typeface="Helvetica" charset="0"/>
              </a:rPr>
              <a:t>Fifth level</a:t>
            </a:r>
            <a:endParaRPr lang="en-US" dirty="0">
              <a:sym typeface="Helvetica" charset="0"/>
            </a:endParaRPr>
          </a:p>
        </p:txBody>
      </p:sp>
    </p:spTree>
    <p:extLst>
      <p:ext uri="{BB962C8B-B14F-4D97-AF65-F5344CB8AC3E}">
        <p14:creationId xmlns:p14="http://schemas.microsoft.com/office/powerpoint/2010/main" val="329462378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Lst>
  <p:transition xmlns:p14="http://schemas.microsoft.com/office/powerpoint/2010/main"/>
  <p:hf sldNum="0" hdr="0" dt="0"/>
  <p:txStyles>
    <p:titleStyle>
      <a:lvl1pPr algn="l" rtl="0" eaLnBrk="1" fontAlgn="base" hangingPunct="1">
        <a:lnSpc>
          <a:spcPct val="90000"/>
        </a:lnSpc>
        <a:spcBef>
          <a:spcPts val="0"/>
        </a:spcBef>
        <a:spcAft>
          <a:spcPct val="0"/>
        </a:spcAft>
        <a:defRPr sz="4600" b="1">
          <a:solidFill>
            <a:schemeClr val="tx1"/>
          </a:solidFill>
          <a:latin typeface="+mj-lt"/>
          <a:ea typeface="+mj-ea"/>
          <a:cs typeface="+mj-cs"/>
          <a:sym typeface="Helvetica" charset="0"/>
        </a:defRPr>
      </a:lvl1pPr>
      <a:lvl2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2pPr>
      <a:lvl3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3pPr>
      <a:lvl4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4pPr>
      <a:lvl5pPr algn="l" rtl="0" eaLnBrk="1" fontAlgn="base" hangingPunct="1">
        <a:lnSpc>
          <a:spcPct val="80000"/>
        </a:lnSpc>
        <a:spcBef>
          <a:spcPct val="0"/>
        </a:spcBef>
        <a:spcAft>
          <a:spcPct val="0"/>
        </a:spcAft>
        <a:defRPr sz="4600" b="1">
          <a:solidFill>
            <a:srgbClr val="717171"/>
          </a:solidFill>
          <a:latin typeface="Helvetica" charset="0"/>
          <a:ea typeface="ヒラギノ角ゴ ProN W6" charset="0"/>
          <a:cs typeface="ヒラギノ角ゴ ProN W6" charset="0"/>
          <a:sym typeface="Helvetica" charset="0"/>
        </a:defRPr>
      </a:lvl5pPr>
      <a:lvl6pPr marL="171415"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6pPr>
      <a:lvl7pPr marL="342828"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7pPr>
      <a:lvl8pPr marL="514243"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8pPr>
      <a:lvl9pPr marL="685657" algn="l" rtl="0" eaLnBrk="1" fontAlgn="base" hangingPunct="1">
        <a:lnSpc>
          <a:spcPct val="80000"/>
        </a:lnSpc>
        <a:spcBef>
          <a:spcPct val="0"/>
        </a:spcBef>
        <a:spcAft>
          <a:spcPct val="0"/>
        </a:spcAft>
        <a:defRPr sz="4600" b="1">
          <a:solidFill>
            <a:srgbClr val="505050"/>
          </a:solidFill>
          <a:latin typeface="Helvetica" charset="0"/>
          <a:ea typeface="ヒラギノ角ゴ ProN W6" charset="0"/>
          <a:cs typeface="ヒラギノ角ゴ ProN W6" charset="0"/>
          <a:sym typeface="Helvetica" charset="0"/>
        </a:defRPr>
      </a:lvl9pPr>
    </p:titleStyle>
    <p:bodyStyle>
      <a:lvl1pPr marL="0" indent="0" algn="l" rtl="0" eaLnBrk="1" fontAlgn="base" hangingPunct="1">
        <a:lnSpc>
          <a:spcPct val="90000"/>
        </a:lnSpc>
        <a:spcBef>
          <a:spcPts val="0"/>
        </a:spcBef>
        <a:spcAft>
          <a:spcPts val="300"/>
        </a:spcAft>
        <a:buClr>
          <a:schemeClr val="accent1"/>
        </a:buClr>
        <a:buSzPct val="100000"/>
        <a:buFontTx/>
        <a:buNone/>
        <a:defRPr sz="2300">
          <a:solidFill>
            <a:schemeClr val="tx1"/>
          </a:solidFill>
          <a:latin typeface="+mj-lt"/>
          <a:ea typeface="+mn-ea"/>
          <a:cs typeface="+mn-cs"/>
          <a:sym typeface="Helvetica" charset="0"/>
        </a:defRPr>
      </a:lvl1pPr>
      <a:lvl2pPr marL="0" indent="0" algn="l" rtl="0" eaLnBrk="1" fontAlgn="base" hangingPunct="1">
        <a:lnSpc>
          <a:spcPct val="90000"/>
        </a:lnSpc>
        <a:spcBef>
          <a:spcPts val="0"/>
        </a:spcBef>
        <a:spcAft>
          <a:spcPts val="300"/>
        </a:spcAft>
        <a:buClr>
          <a:schemeClr val="accent1"/>
        </a:buClr>
        <a:buSzPct val="100000"/>
        <a:buFontTx/>
        <a:buNone/>
        <a:defRPr sz="2300">
          <a:solidFill>
            <a:schemeClr val="tx1"/>
          </a:solidFill>
          <a:latin typeface="+mj-lt"/>
          <a:ea typeface="+mn-ea"/>
          <a:cs typeface="+mn-cs"/>
          <a:sym typeface="Helvetica" charset="0"/>
        </a:defRPr>
      </a:lvl2pPr>
      <a:lvl3pPr marL="0" indent="0" algn="l" rtl="0" eaLnBrk="1" fontAlgn="base" hangingPunct="1">
        <a:lnSpc>
          <a:spcPct val="90000"/>
        </a:lnSpc>
        <a:spcBef>
          <a:spcPts val="0"/>
        </a:spcBef>
        <a:spcAft>
          <a:spcPts val="300"/>
        </a:spcAft>
        <a:buClr>
          <a:schemeClr val="accent1"/>
        </a:buClr>
        <a:buSzPct val="100000"/>
        <a:buFontTx/>
        <a:buNone/>
        <a:defRPr sz="2300">
          <a:solidFill>
            <a:schemeClr val="tx1"/>
          </a:solidFill>
          <a:latin typeface="+mj-lt"/>
          <a:ea typeface="+mn-ea"/>
          <a:cs typeface="+mn-cs"/>
          <a:sym typeface="Helvetica" charset="0"/>
        </a:defRPr>
      </a:lvl3pPr>
      <a:lvl4pPr marL="0" indent="0" algn="l" rtl="0" eaLnBrk="1" fontAlgn="base" hangingPunct="1">
        <a:lnSpc>
          <a:spcPct val="90000"/>
        </a:lnSpc>
        <a:spcBef>
          <a:spcPts val="0"/>
        </a:spcBef>
        <a:spcAft>
          <a:spcPts val="300"/>
        </a:spcAft>
        <a:buClr>
          <a:schemeClr val="accent1"/>
        </a:buClr>
        <a:buSzPct val="100000"/>
        <a:buFontTx/>
        <a:buNone/>
        <a:defRPr sz="2300">
          <a:solidFill>
            <a:schemeClr val="tx1"/>
          </a:solidFill>
          <a:latin typeface="+mj-lt"/>
          <a:ea typeface="+mn-ea"/>
          <a:cs typeface="+mn-cs"/>
          <a:sym typeface="Helvetica" charset="0"/>
        </a:defRPr>
      </a:lvl4pPr>
      <a:lvl5pPr marL="0" indent="0" algn="l" rtl="0" eaLnBrk="1" fontAlgn="base" hangingPunct="1">
        <a:lnSpc>
          <a:spcPct val="90000"/>
        </a:lnSpc>
        <a:spcBef>
          <a:spcPts val="0"/>
        </a:spcBef>
        <a:spcAft>
          <a:spcPts val="300"/>
        </a:spcAft>
        <a:buClr>
          <a:schemeClr val="accent1"/>
        </a:buClr>
        <a:buSzPct val="100000"/>
        <a:buFontTx/>
        <a:buNone/>
        <a:defRPr sz="2300">
          <a:solidFill>
            <a:schemeClr val="tx1"/>
          </a:solidFill>
          <a:latin typeface="+mj-lt"/>
          <a:ea typeface="+mn-ea"/>
          <a:cs typeface="+mn-cs"/>
          <a:sym typeface="Helvetica" charset="0"/>
        </a:defRPr>
      </a:lvl5pPr>
      <a:lvl6pPr marL="357113"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6pPr>
      <a:lvl7pPr marL="528528"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7pPr>
      <a:lvl8pPr marL="699942"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8pPr>
      <a:lvl9pPr marL="871356" indent="-185699" algn="l" rtl="0" eaLnBrk="1" fontAlgn="base" hangingPunct="1">
        <a:spcBef>
          <a:spcPts val="750"/>
        </a:spcBef>
        <a:spcAft>
          <a:spcPct val="0"/>
        </a:spcAft>
        <a:buSzPct val="34000"/>
        <a:buChar char="•"/>
        <a:defRPr sz="1800">
          <a:solidFill>
            <a:schemeClr val="tx1"/>
          </a:solidFill>
          <a:latin typeface="+mn-lt"/>
          <a:ea typeface="+mn-ea"/>
          <a:cs typeface="+mn-cs"/>
          <a:sym typeface="Helvetica" charset="0"/>
        </a:defRPr>
      </a:lvl9pPr>
    </p:bodyStyle>
    <p:otherStyle>
      <a:defPPr>
        <a:defRPr lang="en-US"/>
      </a:defPPr>
      <a:lvl1pPr marL="0" algn="l" defTabSz="171415" rtl="0" eaLnBrk="1" latinLnBrk="0" hangingPunct="1">
        <a:defRPr sz="600" kern="1200">
          <a:solidFill>
            <a:schemeClr val="tx1"/>
          </a:solidFill>
          <a:latin typeface="+mn-lt"/>
          <a:ea typeface="+mn-ea"/>
          <a:cs typeface="+mn-cs"/>
        </a:defRPr>
      </a:lvl1pPr>
      <a:lvl2pPr marL="171415" algn="l" defTabSz="171415" rtl="0" eaLnBrk="1" latinLnBrk="0" hangingPunct="1">
        <a:defRPr sz="600" kern="1200">
          <a:solidFill>
            <a:schemeClr val="tx1"/>
          </a:solidFill>
          <a:latin typeface="+mn-lt"/>
          <a:ea typeface="+mn-ea"/>
          <a:cs typeface="+mn-cs"/>
        </a:defRPr>
      </a:lvl2pPr>
      <a:lvl3pPr marL="342828" algn="l" defTabSz="171415" rtl="0" eaLnBrk="1" latinLnBrk="0" hangingPunct="1">
        <a:defRPr sz="600" kern="1200">
          <a:solidFill>
            <a:schemeClr val="tx1"/>
          </a:solidFill>
          <a:latin typeface="+mn-lt"/>
          <a:ea typeface="+mn-ea"/>
          <a:cs typeface="+mn-cs"/>
        </a:defRPr>
      </a:lvl3pPr>
      <a:lvl4pPr marL="514243" algn="l" defTabSz="171415" rtl="0" eaLnBrk="1" latinLnBrk="0" hangingPunct="1">
        <a:defRPr sz="600" kern="1200">
          <a:solidFill>
            <a:schemeClr val="tx1"/>
          </a:solidFill>
          <a:latin typeface="+mn-lt"/>
          <a:ea typeface="+mn-ea"/>
          <a:cs typeface="+mn-cs"/>
        </a:defRPr>
      </a:lvl4pPr>
      <a:lvl5pPr marL="685657" algn="l" defTabSz="171415" rtl="0" eaLnBrk="1" latinLnBrk="0" hangingPunct="1">
        <a:defRPr sz="600" kern="1200">
          <a:solidFill>
            <a:schemeClr val="tx1"/>
          </a:solidFill>
          <a:latin typeface="+mn-lt"/>
          <a:ea typeface="+mn-ea"/>
          <a:cs typeface="+mn-cs"/>
        </a:defRPr>
      </a:lvl5pPr>
      <a:lvl6pPr marL="857072" algn="l" defTabSz="171415" rtl="0" eaLnBrk="1" latinLnBrk="0" hangingPunct="1">
        <a:defRPr sz="600" kern="1200">
          <a:solidFill>
            <a:schemeClr val="tx1"/>
          </a:solidFill>
          <a:latin typeface="+mn-lt"/>
          <a:ea typeface="+mn-ea"/>
          <a:cs typeface="+mn-cs"/>
        </a:defRPr>
      </a:lvl6pPr>
      <a:lvl7pPr marL="1028486" algn="l" defTabSz="171415" rtl="0" eaLnBrk="1" latinLnBrk="0" hangingPunct="1">
        <a:defRPr sz="600" kern="1200">
          <a:solidFill>
            <a:schemeClr val="tx1"/>
          </a:solidFill>
          <a:latin typeface="+mn-lt"/>
          <a:ea typeface="+mn-ea"/>
          <a:cs typeface="+mn-cs"/>
        </a:defRPr>
      </a:lvl7pPr>
      <a:lvl8pPr marL="1199900" algn="l" defTabSz="171415" rtl="0" eaLnBrk="1" latinLnBrk="0" hangingPunct="1">
        <a:defRPr sz="600" kern="1200">
          <a:solidFill>
            <a:schemeClr val="tx1"/>
          </a:solidFill>
          <a:latin typeface="+mn-lt"/>
          <a:ea typeface="+mn-ea"/>
          <a:cs typeface="+mn-cs"/>
        </a:defRPr>
      </a:lvl8pPr>
      <a:lvl9pPr marL="1371315" algn="l" defTabSz="171415" rtl="0" eaLnBrk="1" latinLnBrk="0" hangingPunct="1">
        <a:defRPr sz="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Hanswijkjubelfeesten</a:t>
            </a:r>
            <a:r>
              <a:rPr lang="en-US" dirty="0" smtClean="0"/>
              <a:t/>
            </a:r>
            <a:br>
              <a:rPr lang="en-US" dirty="0" smtClean="0"/>
            </a:br>
            <a:r>
              <a:rPr lang="en-US" dirty="0" smtClean="0">
                <a:solidFill>
                  <a:schemeClr val="bg1"/>
                </a:solidFill>
              </a:rPr>
              <a:t>2013</a:t>
            </a:r>
            <a:br>
              <a:rPr lang="en-US" dirty="0" smtClean="0">
                <a:solidFill>
                  <a:schemeClr val="bg1"/>
                </a:solidFill>
              </a:rPr>
            </a:br>
            <a:r>
              <a:rPr lang="en-US" dirty="0"/>
              <a:t/>
            </a:r>
            <a:br>
              <a:rPr lang="en-US" dirty="0"/>
            </a:br>
            <a:r>
              <a:rPr lang="en-US" sz="2800" dirty="0" err="1" smtClean="0"/>
              <a:t>persvoorstelling</a:t>
            </a:r>
            <a:r>
              <a:rPr lang="en-US" sz="2800" dirty="0" smtClean="0"/>
              <a:t> </a:t>
            </a:r>
            <a:r>
              <a:rPr lang="en-US" sz="2800" dirty="0" err="1" smtClean="0"/>
              <a:t>programma</a:t>
            </a:r>
            <a:r>
              <a:rPr lang="en-US" sz="2800" dirty="0" smtClean="0"/>
              <a:t> HJF</a:t>
            </a:r>
            <a:endParaRPr lang="en-US" sz="2800" dirty="0"/>
          </a:p>
        </p:txBody>
      </p:sp>
    </p:spTree>
    <p:extLst>
      <p:ext uri="{BB962C8B-B14F-4D97-AF65-F5344CB8AC3E}">
        <p14:creationId xmlns:p14="http://schemas.microsoft.com/office/powerpoint/2010/main" val="19797904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4550"/>
            <a:ext cx="6918476" cy="828524"/>
          </a:xfrm>
        </p:spPr>
        <p:txBody>
          <a:bodyPr/>
          <a:lstStyle/>
          <a:p>
            <a:r>
              <a:rPr lang="en-US" dirty="0" smtClean="0">
                <a:solidFill>
                  <a:schemeClr val="bg1"/>
                </a:solidFill>
              </a:rPr>
              <a:t>MARIASPEL</a:t>
            </a:r>
            <a:endParaRPr lang="en-US" sz="1800" dirty="0">
              <a:solidFill>
                <a:schemeClr val="bg1"/>
              </a:solidFill>
            </a:endParaRPr>
          </a:p>
        </p:txBody>
      </p:sp>
    </p:spTree>
    <p:extLst>
      <p:ext uri="{BB962C8B-B14F-4D97-AF65-F5344CB8AC3E}">
        <p14:creationId xmlns:p14="http://schemas.microsoft.com/office/powerpoint/2010/main" val="2658586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Mariaspel</a:t>
            </a:r>
            <a:endParaRPr lang="en-US" dirty="0"/>
          </a:p>
        </p:txBody>
      </p:sp>
      <p:sp>
        <p:nvSpPr>
          <p:cNvPr id="6" name="Content Placeholder 5"/>
          <p:cNvSpPr>
            <a:spLocks noGrp="1"/>
          </p:cNvSpPr>
          <p:nvPr>
            <p:ph idx="1"/>
          </p:nvPr>
        </p:nvSpPr>
        <p:spPr>
          <a:xfrm>
            <a:off x="1190626" y="1657350"/>
            <a:ext cx="5286373" cy="3105150"/>
          </a:xfrm>
        </p:spPr>
        <p:txBody>
          <a:bodyPr/>
          <a:lstStyle/>
          <a:p>
            <a:r>
              <a:rPr lang="en-US" sz="1400" b="1" dirty="0" err="1" smtClean="0"/>
              <a:t>inhoud</a:t>
            </a:r>
            <a:r>
              <a:rPr lang="en-US" sz="1400" b="1" dirty="0" smtClean="0"/>
              <a:t>:</a:t>
            </a:r>
          </a:p>
          <a:p>
            <a:r>
              <a:rPr lang="en-US" sz="1400" dirty="0" err="1"/>
              <a:t>Wie</a:t>
            </a:r>
            <a:r>
              <a:rPr lang="en-US" sz="1400" dirty="0"/>
              <a:t> is die Maria </a:t>
            </a:r>
            <a:r>
              <a:rPr lang="en-US" sz="1400" dirty="0" err="1"/>
              <a:t>achter</a:t>
            </a:r>
            <a:r>
              <a:rPr lang="en-US" sz="1400" dirty="0"/>
              <a:t> het </a:t>
            </a:r>
            <a:r>
              <a:rPr lang="en-US" sz="1400" dirty="0" err="1"/>
              <a:t>beeld</a:t>
            </a:r>
            <a:r>
              <a:rPr lang="en-US" sz="1400" dirty="0"/>
              <a:t> van </a:t>
            </a:r>
            <a:r>
              <a:rPr lang="en-US" sz="1400" dirty="0" err="1"/>
              <a:t>Onze-Lieve-Vrouw</a:t>
            </a:r>
            <a:r>
              <a:rPr lang="en-US" sz="1400" dirty="0"/>
              <a:t> van </a:t>
            </a:r>
            <a:r>
              <a:rPr lang="en-US" sz="1400" dirty="0" err="1"/>
              <a:t>Hanswijk</a:t>
            </a:r>
            <a:r>
              <a:rPr lang="en-US" sz="1400" dirty="0"/>
              <a:t>? Het </a:t>
            </a:r>
            <a:r>
              <a:rPr lang="en-US" sz="1400" dirty="0" err="1"/>
              <a:t>gaat</a:t>
            </a:r>
            <a:r>
              <a:rPr lang="en-US" sz="1400" dirty="0"/>
              <a:t> </a:t>
            </a:r>
            <a:r>
              <a:rPr lang="en-US" sz="1400" dirty="0" err="1"/>
              <a:t>hier</a:t>
            </a:r>
            <a:r>
              <a:rPr lang="en-US" sz="1400" dirty="0"/>
              <a:t> over de </a:t>
            </a:r>
            <a:r>
              <a:rPr lang="en-US" sz="1400" dirty="0" err="1"/>
              <a:t>roeping</a:t>
            </a:r>
            <a:r>
              <a:rPr lang="en-US" sz="1400" dirty="0"/>
              <a:t> van de </a:t>
            </a:r>
            <a:r>
              <a:rPr lang="en-US" sz="1400" dirty="0" err="1"/>
              <a:t>mens</a:t>
            </a:r>
            <a:r>
              <a:rPr lang="en-US" sz="1400" dirty="0"/>
              <a:t>, van </a:t>
            </a:r>
            <a:r>
              <a:rPr lang="en-US" sz="1400" dirty="0" err="1"/>
              <a:t>elke</a:t>
            </a:r>
            <a:r>
              <a:rPr lang="en-US" sz="1400" dirty="0"/>
              <a:t> </a:t>
            </a:r>
            <a:r>
              <a:rPr lang="en-US" sz="1400" dirty="0" err="1"/>
              <a:t>mens</a:t>
            </a:r>
            <a:r>
              <a:rPr lang="en-US" sz="1400" dirty="0"/>
              <a:t>. Maria is </a:t>
            </a:r>
            <a:r>
              <a:rPr lang="en-US" sz="1400" dirty="0" err="1"/>
              <a:t>ons</a:t>
            </a:r>
            <a:r>
              <a:rPr lang="en-US" sz="1400" dirty="0"/>
              <a:t> op die </a:t>
            </a:r>
            <a:r>
              <a:rPr lang="en-US" sz="1400" dirty="0" err="1"/>
              <a:t>weg</a:t>
            </a:r>
            <a:r>
              <a:rPr lang="en-US" sz="1400" dirty="0"/>
              <a:t> </a:t>
            </a:r>
            <a:r>
              <a:rPr lang="en-US" sz="1400" dirty="0" err="1"/>
              <a:t>voorgegaan</a:t>
            </a:r>
            <a:r>
              <a:rPr lang="en-US" sz="1400" dirty="0"/>
              <a:t>. </a:t>
            </a:r>
            <a:r>
              <a:rPr lang="en-US" sz="1400" dirty="0" err="1"/>
              <a:t>Haar</a:t>
            </a:r>
            <a:r>
              <a:rPr lang="en-US" sz="1400" dirty="0"/>
              <a:t> </a:t>
            </a:r>
            <a:r>
              <a:rPr lang="en-US" sz="1400" dirty="0" err="1"/>
              <a:t>leven</a:t>
            </a:r>
            <a:r>
              <a:rPr lang="en-US" sz="1400" dirty="0"/>
              <a:t> was </a:t>
            </a:r>
            <a:r>
              <a:rPr lang="en-US" sz="1400" dirty="0" err="1"/>
              <a:t>één</a:t>
            </a:r>
            <a:r>
              <a:rPr lang="en-US" sz="1400" dirty="0"/>
              <a:t> </a:t>
            </a:r>
            <a:r>
              <a:rPr lang="en-US" sz="1400" dirty="0" err="1"/>
              <a:t>groot</a:t>
            </a:r>
            <a:r>
              <a:rPr lang="en-US" sz="1400" dirty="0"/>
              <a:t> </a:t>
            </a:r>
            <a:r>
              <a:rPr lang="en-US" sz="1400" dirty="0" err="1"/>
              <a:t>jawoord</a:t>
            </a:r>
            <a:r>
              <a:rPr lang="en-US" sz="1400" dirty="0"/>
              <a:t>: ‘</a:t>
            </a:r>
            <a:r>
              <a:rPr lang="en-US" sz="1400" dirty="0" err="1"/>
              <a:t>ja</a:t>
            </a:r>
            <a:r>
              <a:rPr lang="en-US" sz="1400" dirty="0"/>
              <a:t>’ </a:t>
            </a:r>
            <a:r>
              <a:rPr lang="en-US" sz="1400" dirty="0" err="1"/>
              <a:t>aan</a:t>
            </a:r>
            <a:r>
              <a:rPr lang="en-US" sz="1400" dirty="0"/>
              <a:t> God </a:t>
            </a:r>
            <a:r>
              <a:rPr lang="en-US" sz="1400" dirty="0" err="1"/>
              <a:t>om</a:t>
            </a:r>
            <a:r>
              <a:rPr lang="en-US" sz="1400" dirty="0"/>
              <a:t> </a:t>
            </a:r>
            <a:r>
              <a:rPr lang="en-US" sz="1400" dirty="0" err="1"/>
              <a:t>moeder</a:t>
            </a:r>
            <a:r>
              <a:rPr lang="en-US" sz="1400" dirty="0"/>
              <a:t> </a:t>
            </a:r>
            <a:r>
              <a:rPr lang="en-US" sz="1400" dirty="0" err="1"/>
              <a:t>te</a:t>
            </a:r>
            <a:r>
              <a:rPr lang="en-US" sz="1400" dirty="0"/>
              <a:t> </a:t>
            </a:r>
            <a:r>
              <a:rPr lang="en-US" sz="1400" dirty="0" err="1"/>
              <a:t>worden</a:t>
            </a:r>
            <a:r>
              <a:rPr lang="en-US" sz="1400" dirty="0"/>
              <a:t> van </a:t>
            </a:r>
            <a:r>
              <a:rPr lang="en-US" sz="1400" dirty="0" err="1"/>
              <a:t>Zijn</a:t>
            </a:r>
            <a:r>
              <a:rPr lang="en-US" sz="1400" dirty="0"/>
              <a:t> </a:t>
            </a:r>
            <a:r>
              <a:rPr lang="en-US" sz="1400" dirty="0" err="1"/>
              <a:t>eigen</a:t>
            </a:r>
            <a:r>
              <a:rPr lang="en-US" sz="1400" dirty="0"/>
              <a:t> Zoon, ‘</a:t>
            </a:r>
            <a:r>
              <a:rPr lang="en-US" sz="1400" dirty="0" err="1"/>
              <a:t>ja</a:t>
            </a:r>
            <a:r>
              <a:rPr lang="en-US" sz="1400" dirty="0"/>
              <a:t>’ </a:t>
            </a:r>
            <a:r>
              <a:rPr lang="en-US" sz="1400" dirty="0" err="1"/>
              <a:t>om</a:t>
            </a:r>
            <a:r>
              <a:rPr lang="en-US" sz="1400" dirty="0"/>
              <a:t> </a:t>
            </a:r>
            <a:r>
              <a:rPr lang="en-US" sz="1400" dirty="0" err="1"/>
              <a:t>ook</a:t>
            </a:r>
            <a:r>
              <a:rPr lang="en-US" sz="1400" dirty="0"/>
              <a:t> </a:t>
            </a:r>
            <a:r>
              <a:rPr lang="en-US" sz="1400" dirty="0" err="1"/>
              <a:t>onze</a:t>
            </a:r>
            <a:r>
              <a:rPr lang="en-US" sz="1400" dirty="0"/>
              <a:t> </a:t>
            </a:r>
            <a:r>
              <a:rPr lang="en-US" sz="1400" dirty="0" err="1"/>
              <a:t>moeder</a:t>
            </a:r>
            <a:r>
              <a:rPr lang="en-US" sz="1400" dirty="0"/>
              <a:t> </a:t>
            </a:r>
            <a:r>
              <a:rPr lang="en-US" sz="1400" dirty="0" err="1"/>
              <a:t>te</a:t>
            </a:r>
            <a:r>
              <a:rPr lang="en-US" sz="1400" dirty="0"/>
              <a:t> </a:t>
            </a:r>
            <a:r>
              <a:rPr lang="en-US" sz="1400" dirty="0" err="1"/>
              <a:t>worden</a:t>
            </a:r>
            <a:r>
              <a:rPr lang="en-US" sz="1400" dirty="0"/>
              <a:t> en </a:t>
            </a:r>
            <a:r>
              <a:rPr lang="en-US" sz="1400" dirty="0" err="1"/>
              <a:t>ons</a:t>
            </a:r>
            <a:r>
              <a:rPr lang="en-US" sz="1400" dirty="0"/>
              <a:t> </a:t>
            </a:r>
            <a:r>
              <a:rPr lang="en-US" sz="1400" dirty="0" err="1"/>
              <a:t>te</a:t>
            </a:r>
            <a:r>
              <a:rPr lang="en-US" sz="1400" dirty="0"/>
              <a:t> </a:t>
            </a:r>
            <a:r>
              <a:rPr lang="en-US" sz="1400" dirty="0" err="1"/>
              <a:t>begeleiden</a:t>
            </a:r>
            <a:r>
              <a:rPr lang="en-US" sz="1400" dirty="0"/>
              <a:t> op </a:t>
            </a:r>
            <a:r>
              <a:rPr lang="en-US" sz="1400" dirty="0" err="1"/>
              <a:t>onze</a:t>
            </a:r>
            <a:r>
              <a:rPr lang="en-US" sz="1400" dirty="0"/>
              <a:t> </a:t>
            </a:r>
            <a:r>
              <a:rPr lang="en-US" sz="1400" dirty="0" err="1"/>
              <a:t>weg</a:t>
            </a:r>
            <a:r>
              <a:rPr lang="en-US" sz="1400" dirty="0"/>
              <a:t> </a:t>
            </a:r>
            <a:r>
              <a:rPr lang="en-US" sz="1400" dirty="0" err="1"/>
              <a:t>naar</a:t>
            </a:r>
            <a:r>
              <a:rPr lang="en-US" sz="1400" dirty="0"/>
              <a:t> God toe. </a:t>
            </a:r>
            <a:endParaRPr lang="en-US" sz="1400" dirty="0" smtClean="0"/>
          </a:p>
          <a:p>
            <a:endParaRPr lang="en-US" sz="1400" dirty="0"/>
          </a:p>
          <a:p>
            <a:r>
              <a:rPr lang="en-US" sz="1400" dirty="0"/>
              <a:t>Met </a:t>
            </a:r>
            <a:r>
              <a:rPr lang="en-US" sz="1400" dirty="0" err="1"/>
              <a:t>woord</a:t>
            </a:r>
            <a:r>
              <a:rPr lang="en-US" sz="1400" dirty="0"/>
              <a:t>, </a:t>
            </a:r>
            <a:r>
              <a:rPr lang="en-US" sz="1400" dirty="0" err="1"/>
              <a:t>dans</a:t>
            </a:r>
            <a:r>
              <a:rPr lang="en-US" sz="1400" dirty="0"/>
              <a:t>, </a:t>
            </a:r>
            <a:r>
              <a:rPr lang="en-US" sz="1400" dirty="0" err="1"/>
              <a:t>muziek</a:t>
            </a:r>
            <a:r>
              <a:rPr lang="en-US" sz="1400" dirty="0"/>
              <a:t>, </a:t>
            </a:r>
            <a:r>
              <a:rPr lang="en-US" sz="1400" dirty="0" err="1"/>
              <a:t>zang</a:t>
            </a:r>
            <a:r>
              <a:rPr lang="en-US" sz="1400" dirty="0"/>
              <a:t>, </a:t>
            </a:r>
            <a:r>
              <a:rPr lang="en-US" sz="1400" dirty="0" err="1"/>
              <a:t>klank</a:t>
            </a:r>
            <a:r>
              <a:rPr lang="en-US" sz="1400" dirty="0"/>
              <a:t> en </a:t>
            </a:r>
            <a:r>
              <a:rPr lang="en-US" sz="1400" dirty="0" err="1"/>
              <a:t>licht</a:t>
            </a:r>
            <a:r>
              <a:rPr lang="en-US" sz="1400" dirty="0"/>
              <a:t> </a:t>
            </a:r>
            <a:r>
              <a:rPr lang="en-US" sz="1400" dirty="0" err="1"/>
              <a:t>gaan</a:t>
            </a:r>
            <a:r>
              <a:rPr lang="en-US" sz="1400" dirty="0"/>
              <a:t> we </a:t>
            </a:r>
            <a:r>
              <a:rPr lang="en-US" sz="1400" dirty="0" err="1"/>
              <a:t>samen</a:t>
            </a:r>
            <a:r>
              <a:rPr lang="en-US" sz="1400" dirty="0"/>
              <a:t> op </a:t>
            </a:r>
            <a:r>
              <a:rPr lang="en-US" sz="1400" dirty="0" err="1"/>
              <a:t>zoek</a:t>
            </a:r>
            <a:r>
              <a:rPr lang="en-US" sz="1400" dirty="0"/>
              <a:t> </a:t>
            </a:r>
            <a:r>
              <a:rPr lang="en-US" sz="1400" dirty="0" err="1"/>
              <a:t>naar</a:t>
            </a:r>
            <a:r>
              <a:rPr lang="en-US" sz="1400" dirty="0"/>
              <a:t> Maria, </a:t>
            </a:r>
            <a:r>
              <a:rPr lang="en-US" sz="1400" dirty="0" err="1"/>
              <a:t>een</a:t>
            </a:r>
            <a:r>
              <a:rPr lang="en-US" sz="1400" dirty="0"/>
              <a:t> </a:t>
            </a:r>
            <a:r>
              <a:rPr lang="en-US" sz="1400" dirty="0" err="1"/>
              <a:t>meisje</a:t>
            </a:r>
            <a:r>
              <a:rPr lang="en-US" sz="1400" dirty="0"/>
              <a:t>, </a:t>
            </a:r>
            <a:r>
              <a:rPr lang="en-US" sz="1400" dirty="0" err="1"/>
              <a:t>een</a:t>
            </a:r>
            <a:r>
              <a:rPr lang="en-US" sz="1400" dirty="0"/>
              <a:t> </a:t>
            </a:r>
            <a:r>
              <a:rPr lang="en-US" sz="1400" dirty="0" err="1"/>
              <a:t>mens</a:t>
            </a:r>
            <a:r>
              <a:rPr lang="en-US" sz="1400" dirty="0"/>
              <a:t> </a:t>
            </a:r>
            <a:r>
              <a:rPr lang="en-US" sz="1400" dirty="0" err="1"/>
              <a:t>zoals</a:t>
            </a:r>
            <a:r>
              <a:rPr lang="en-US" sz="1400" dirty="0"/>
              <a:t> </a:t>
            </a:r>
            <a:r>
              <a:rPr lang="en-US" sz="1400" dirty="0" err="1"/>
              <a:t>wij</a:t>
            </a:r>
            <a:r>
              <a:rPr lang="en-US" sz="1400" dirty="0"/>
              <a:t>. </a:t>
            </a:r>
            <a:r>
              <a:rPr lang="en-US" sz="1400" dirty="0" err="1"/>
              <a:t>Een</a:t>
            </a:r>
            <a:r>
              <a:rPr lang="en-US" sz="1400" dirty="0"/>
              <a:t> </a:t>
            </a:r>
            <a:r>
              <a:rPr lang="en-US" sz="1400" dirty="0" err="1"/>
              <a:t>vrouw</a:t>
            </a:r>
            <a:r>
              <a:rPr lang="en-US" sz="1400" dirty="0"/>
              <a:t> van </a:t>
            </a:r>
            <a:r>
              <a:rPr lang="en-US" sz="1400" dirty="0" err="1"/>
              <a:t>toen</a:t>
            </a:r>
            <a:r>
              <a:rPr lang="en-US" sz="1400" dirty="0"/>
              <a:t>, </a:t>
            </a:r>
            <a:r>
              <a:rPr lang="en-US" sz="1400" dirty="0" err="1"/>
              <a:t>een</a:t>
            </a:r>
            <a:r>
              <a:rPr lang="en-US" sz="1400" dirty="0"/>
              <a:t> </a:t>
            </a:r>
            <a:r>
              <a:rPr lang="en-US" sz="1400" dirty="0" err="1"/>
              <a:t>vrouw</a:t>
            </a:r>
            <a:r>
              <a:rPr lang="en-US" sz="1400" dirty="0"/>
              <a:t> van nu.... </a:t>
            </a:r>
            <a:endParaRPr lang="en-US" sz="1400" dirty="0" smtClean="0"/>
          </a:p>
          <a:p>
            <a:endParaRPr lang="en-US" sz="1400" dirty="0"/>
          </a:p>
          <a:p>
            <a:endParaRPr lang="en-US" sz="1400" b="1" dirty="0"/>
          </a:p>
          <a:p>
            <a:endParaRPr lang="en-US" sz="1400" b="1" dirty="0"/>
          </a:p>
          <a:p>
            <a:endParaRPr lang="en-US" sz="1400" b="1" dirty="0" smtClean="0"/>
          </a:p>
        </p:txBody>
      </p:sp>
      <p:pic>
        <p:nvPicPr>
          <p:cNvPr id="7" name="Picture 6" descr="Screen Shot 2012-10-17 at 21.4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373862"/>
            <a:ext cx="2590800" cy="1769638"/>
          </a:xfrm>
          <a:prstGeom prst="rect">
            <a:avLst/>
          </a:prstGeom>
        </p:spPr>
      </p:pic>
    </p:spTree>
    <p:extLst>
      <p:ext uri="{BB962C8B-B14F-4D97-AF65-F5344CB8AC3E}">
        <p14:creationId xmlns:p14="http://schemas.microsoft.com/office/powerpoint/2010/main" val="2837958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Mariaspel</a:t>
            </a:r>
            <a:endParaRPr lang="en-US" dirty="0"/>
          </a:p>
        </p:txBody>
      </p:sp>
      <p:sp>
        <p:nvSpPr>
          <p:cNvPr id="6" name="Content Placeholder 5"/>
          <p:cNvSpPr>
            <a:spLocks noGrp="1"/>
          </p:cNvSpPr>
          <p:nvPr>
            <p:ph idx="1"/>
          </p:nvPr>
        </p:nvSpPr>
        <p:spPr>
          <a:xfrm>
            <a:off x="1190626" y="1657350"/>
            <a:ext cx="5286373" cy="3105150"/>
          </a:xfrm>
        </p:spPr>
        <p:txBody>
          <a:bodyPr/>
          <a:lstStyle/>
          <a:p>
            <a:r>
              <a:rPr lang="en-US" sz="1400" b="1" dirty="0" err="1" smtClean="0"/>
              <a:t>Regie</a:t>
            </a:r>
            <a:r>
              <a:rPr lang="en-US" sz="1400" b="1" dirty="0" smtClean="0"/>
              <a:t> </a:t>
            </a:r>
            <a:r>
              <a:rPr lang="en-US" sz="1400" b="1" dirty="0" smtClean="0"/>
              <a:t>van </a:t>
            </a:r>
            <a:r>
              <a:rPr lang="en-US" sz="1400" b="1" dirty="0" err="1"/>
              <a:t>Hendrik</a:t>
            </a:r>
            <a:r>
              <a:rPr lang="en-US" sz="1400" b="1" dirty="0"/>
              <a:t> Van </a:t>
            </a:r>
            <a:r>
              <a:rPr lang="en-US" sz="1400" b="1" dirty="0" err="1" smtClean="0"/>
              <a:t>Eycken</a:t>
            </a:r>
            <a:r>
              <a:rPr lang="en-US" sz="1400" b="1" dirty="0"/>
              <a:t>.</a:t>
            </a:r>
          </a:p>
        </p:txBody>
      </p:sp>
      <p:pic>
        <p:nvPicPr>
          <p:cNvPr id="3" name="Picture 2" descr="Screen Shot 2012-10-17 at 21.45.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373862"/>
            <a:ext cx="2590800" cy="1769638"/>
          </a:xfrm>
          <a:prstGeom prst="rect">
            <a:avLst/>
          </a:prstGeom>
        </p:spPr>
      </p:pic>
    </p:spTree>
    <p:extLst>
      <p:ext uri="{BB962C8B-B14F-4D97-AF65-F5344CB8AC3E}">
        <p14:creationId xmlns:p14="http://schemas.microsoft.com/office/powerpoint/2010/main" val="740657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4550"/>
            <a:ext cx="6918476" cy="828524"/>
          </a:xfrm>
        </p:spPr>
        <p:txBody>
          <a:bodyPr/>
          <a:lstStyle/>
          <a:p>
            <a:r>
              <a:rPr lang="en-US" dirty="0" smtClean="0">
                <a:solidFill>
                  <a:schemeClr val="bg1"/>
                </a:solidFill>
              </a:rPr>
              <a:t>UW VRAGEN</a:t>
            </a:r>
            <a:endParaRPr lang="en-US" sz="1800" dirty="0">
              <a:solidFill>
                <a:schemeClr val="bg1"/>
              </a:solidFill>
            </a:endParaRPr>
          </a:p>
        </p:txBody>
      </p:sp>
    </p:spTree>
    <p:extLst>
      <p:ext uri="{BB962C8B-B14F-4D97-AF65-F5344CB8AC3E}">
        <p14:creationId xmlns:p14="http://schemas.microsoft.com/office/powerpoint/2010/main" val="41569582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4550"/>
            <a:ext cx="6918476" cy="828524"/>
          </a:xfrm>
        </p:spPr>
        <p:txBody>
          <a:bodyPr/>
          <a:lstStyle/>
          <a:p>
            <a:r>
              <a:rPr lang="en-US" dirty="0" smtClean="0">
                <a:solidFill>
                  <a:schemeClr val="bg1"/>
                </a:solidFill>
              </a:rPr>
              <a:t>FIJN DAT U ER BIJ WAS</a:t>
            </a:r>
            <a:endParaRPr lang="en-US" sz="1800" dirty="0">
              <a:solidFill>
                <a:schemeClr val="bg1"/>
              </a:solidFill>
            </a:endParaRPr>
          </a:p>
        </p:txBody>
      </p:sp>
    </p:spTree>
    <p:extLst>
      <p:ext uri="{BB962C8B-B14F-4D97-AF65-F5344CB8AC3E}">
        <p14:creationId xmlns:p14="http://schemas.microsoft.com/office/powerpoint/2010/main" val="2915291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buClr>
                <a:schemeClr val="bg1"/>
              </a:buClr>
              <a:buFont typeface="Arial"/>
              <a:buChar char="•"/>
            </a:pPr>
            <a:r>
              <a:rPr lang="en-US" dirty="0" err="1" smtClean="0"/>
              <a:t>Hanswijkjubelfeesten</a:t>
            </a:r>
            <a:r>
              <a:rPr lang="en-US" dirty="0" smtClean="0"/>
              <a:t>: </a:t>
            </a:r>
            <a:r>
              <a:rPr lang="en-US" dirty="0" err="1" smtClean="0"/>
              <a:t>historiek</a:t>
            </a:r>
            <a:r>
              <a:rPr lang="en-US" dirty="0" smtClean="0"/>
              <a:t> </a:t>
            </a:r>
          </a:p>
          <a:p>
            <a:pPr marL="342900" indent="-342900">
              <a:buClr>
                <a:schemeClr val="bg1"/>
              </a:buClr>
              <a:buFont typeface="Arial"/>
              <a:buChar char="•"/>
            </a:pPr>
            <a:r>
              <a:rPr lang="en-US" dirty="0" smtClean="0"/>
              <a:t>2013: </a:t>
            </a:r>
            <a:r>
              <a:rPr lang="en-US" dirty="0" err="1" smtClean="0"/>
              <a:t>een</a:t>
            </a:r>
            <a:r>
              <a:rPr lang="en-US" dirty="0" smtClean="0"/>
              <a:t> </a:t>
            </a:r>
            <a:r>
              <a:rPr lang="en-US" dirty="0" err="1" smtClean="0"/>
              <a:t>bijzonder</a:t>
            </a:r>
            <a:r>
              <a:rPr lang="en-US" dirty="0" smtClean="0"/>
              <a:t> </a:t>
            </a:r>
            <a:r>
              <a:rPr lang="en-US" dirty="0" err="1" smtClean="0"/>
              <a:t>jaar</a:t>
            </a:r>
            <a:endParaRPr lang="en-US" dirty="0"/>
          </a:p>
          <a:p>
            <a:pPr marL="342900" indent="-342900">
              <a:buClr>
                <a:schemeClr val="bg1"/>
              </a:buClr>
              <a:buFont typeface="Arial"/>
              <a:buChar char="•"/>
            </a:pPr>
            <a:r>
              <a:rPr lang="en-US" dirty="0" err="1" smtClean="0"/>
              <a:t>Oratorium</a:t>
            </a:r>
            <a:r>
              <a:rPr lang="en-US" dirty="0" smtClean="0"/>
              <a:t> - </a:t>
            </a:r>
            <a:r>
              <a:rPr lang="nl-NL" dirty="0"/>
              <a:t>Johan </a:t>
            </a:r>
            <a:r>
              <a:rPr lang="nl-NL" dirty="0" err="1"/>
              <a:t>Duijck</a:t>
            </a:r>
            <a:r>
              <a:rPr lang="en-US" dirty="0"/>
              <a:t> </a:t>
            </a:r>
          </a:p>
          <a:p>
            <a:pPr marL="342900" indent="-342900">
              <a:buClr>
                <a:schemeClr val="bg1"/>
              </a:buClr>
              <a:buFont typeface="Arial"/>
              <a:buChar char="•"/>
            </a:pPr>
            <a:r>
              <a:rPr lang="en-US" dirty="0" err="1" smtClean="0"/>
              <a:t>Mariaspel</a:t>
            </a:r>
            <a:r>
              <a:rPr lang="en-US" dirty="0" smtClean="0"/>
              <a:t> - </a:t>
            </a:r>
            <a:r>
              <a:rPr lang="nl-NL" dirty="0"/>
              <a:t>Hendrik Van </a:t>
            </a:r>
            <a:r>
              <a:rPr lang="nl-NL" dirty="0" err="1"/>
              <a:t>Eycken</a:t>
            </a:r>
            <a:r>
              <a:rPr lang="en-US" dirty="0"/>
              <a:t> </a:t>
            </a:r>
          </a:p>
          <a:p>
            <a:pPr marL="342900" indent="-342900">
              <a:buClr>
                <a:schemeClr val="bg1"/>
              </a:buClr>
              <a:buFont typeface="Arial"/>
              <a:buChar char="•"/>
            </a:pPr>
            <a:r>
              <a:rPr lang="en-US" dirty="0" err="1" smtClean="0"/>
              <a:t>Uw</a:t>
            </a:r>
            <a:r>
              <a:rPr lang="en-US" dirty="0" smtClean="0"/>
              <a:t> </a:t>
            </a:r>
            <a:r>
              <a:rPr lang="en-US" dirty="0" err="1" smtClean="0"/>
              <a:t>vragen</a:t>
            </a:r>
            <a:endParaRPr lang="en-US" dirty="0"/>
          </a:p>
          <a:p>
            <a:pPr marL="342900" indent="-342900">
              <a:buClr>
                <a:schemeClr val="bg1"/>
              </a:buClr>
              <a:buFont typeface="Arial"/>
              <a:buChar char="•"/>
            </a:pPr>
            <a:endParaRPr lang="en-US" dirty="0" smtClean="0"/>
          </a:p>
          <a:p>
            <a:pPr marL="342900" indent="-342900">
              <a:buFont typeface="Arial"/>
              <a:buChar char="•"/>
            </a:pPr>
            <a:endParaRPr lang="en-US" dirty="0"/>
          </a:p>
        </p:txBody>
      </p:sp>
      <p:sp>
        <p:nvSpPr>
          <p:cNvPr id="2" name="Title 1"/>
          <p:cNvSpPr>
            <a:spLocks noGrp="1"/>
          </p:cNvSpPr>
          <p:nvPr>
            <p:ph type="title"/>
          </p:nvPr>
        </p:nvSpPr>
        <p:spPr/>
        <p:txBody>
          <a:bodyPr/>
          <a:lstStyle/>
          <a:p>
            <a:r>
              <a:rPr lang="en-US" dirty="0">
                <a:solidFill>
                  <a:schemeClr val="bg1"/>
                </a:solidFill>
              </a:rPr>
              <a:t>o</a:t>
            </a:r>
            <a:r>
              <a:rPr lang="en-US" dirty="0" smtClean="0">
                <a:solidFill>
                  <a:schemeClr val="bg1"/>
                </a:solidFill>
              </a:rPr>
              <a:t>p de agenda </a:t>
            </a:r>
            <a:r>
              <a:rPr lang="en-US" dirty="0" err="1" smtClean="0">
                <a:solidFill>
                  <a:schemeClr val="bg1"/>
                </a:solidFill>
              </a:rPr>
              <a:t>vandaag</a:t>
            </a:r>
            <a:r>
              <a:rPr lang="en-US" dirty="0">
                <a:solidFill>
                  <a:schemeClr val="bg1"/>
                </a:solidFill>
              </a:rPr>
              <a:t/>
            </a:r>
            <a:br>
              <a:rPr lang="en-US"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31004706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17 at 21.4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587" y="0"/>
            <a:ext cx="2495613" cy="5143500"/>
          </a:xfrm>
          <a:prstGeom prst="rect">
            <a:avLst/>
          </a:prstGeom>
        </p:spPr>
      </p:pic>
      <p:sp>
        <p:nvSpPr>
          <p:cNvPr id="5" name="Title 4"/>
          <p:cNvSpPr>
            <a:spLocks noGrp="1"/>
          </p:cNvSpPr>
          <p:nvPr>
            <p:ph type="title"/>
          </p:nvPr>
        </p:nvSpPr>
        <p:spPr>
          <a:xfrm>
            <a:off x="1143000" y="733778"/>
            <a:ext cx="6960809" cy="828524"/>
          </a:xfrm>
        </p:spPr>
        <p:txBody>
          <a:bodyPr/>
          <a:lstStyle/>
          <a:p>
            <a:r>
              <a:rPr lang="en-US" sz="2400" dirty="0" err="1" smtClean="0"/>
              <a:t>Hanswijkjubelfeesten</a:t>
            </a:r>
            <a:r>
              <a:rPr lang="en-US" sz="2400" dirty="0" smtClean="0"/>
              <a:t>: </a:t>
            </a:r>
            <a:r>
              <a:rPr lang="en-US" sz="2400" dirty="0" err="1" smtClean="0"/>
              <a:t>historiek</a:t>
            </a:r>
            <a:endParaRPr lang="en-US" sz="2400" dirty="0"/>
          </a:p>
        </p:txBody>
      </p:sp>
      <p:sp>
        <p:nvSpPr>
          <p:cNvPr id="6" name="Content Placeholder 5"/>
          <p:cNvSpPr>
            <a:spLocks noGrp="1"/>
          </p:cNvSpPr>
          <p:nvPr>
            <p:ph idx="1"/>
          </p:nvPr>
        </p:nvSpPr>
        <p:spPr>
          <a:xfrm>
            <a:off x="1190626" y="1428750"/>
            <a:ext cx="5286373" cy="3333750"/>
          </a:xfrm>
        </p:spPr>
        <p:txBody>
          <a:bodyPr/>
          <a:lstStyle/>
          <a:p>
            <a:endParaRPr lang="nl-NL" sz="1400" dirty="0" smtClean="0"/>
          </a:p>
          <a:p>
            <a:r>
              <a:rPr lang="nl-NL" sz="1400" dirty="0" err="1" smtClean="0"/>
              <a:t>Hanswijk</a:t>
            </a:r>
            <a:r>
              <a:rPr lang="nl-NL" sz="1400" dirty="0" smtClean="0"/>
              <a:t> is een oude wijk in Mechelen, waar in 988 een speciale verering tot Maria is ontstaan. Je vindt haar beeld in de mooie en imposante Onze-Lieve-Vrouw-van-Hanswijkbasiliek.</a:t>
            </a:r>
          </a:p>
          <a:p>
            <a:endParaRPr lang="nl-NL" sz="1400" dirty="0" smtClean="0"/>
          </a:p>
          <a:p>
            <a:r>
              <a:rPr lang="nl-NL" sz="1400" dirty="0" smtClean="0"/>
              <a:t>Sinds 1272 trekt de Hanswijkprocessie door de straten van Mechelen. Daardoor is zij één van de oudste processies van ons land. </a:t>
            </a:r>
          </a:p>
          <a:p>
            <a:endParaRPr lang="nl-NL" sz="1400" b="1" dirty="0" smtClean="0"/>
          </a:p>
          <a:p>
            <a:r>
              <a:rPr lang="nl-NL" sz="1400" b="1" dirty="0" smtClean="0"/>
              <a:t>Sinds 1738 is er ook elke vijfentwintig jaar een jubeljaar met de Hanswijkjubelfeesten. De laatste editie was in 1988 (tevens het millennium of 1000 jaar Mariaverering te Mechelen). 2013 wordt dan ook een bijzonder jaar voor de </a:t>
            </a:r>
            <a:r>
              <a:rPr lang="nl-NL" sz="1400" b="1" dirty="0" err="1" smtClean="0"/>
              <a:t>Mechelaars</a:t>
            </a:r>
            <a:r>
              <a:rPr lang="nl-NL" sz="1400" b="1" dirty="0" smtClean="0"/>
              <a:t>.</a:t>
            </a:r>
          </a:p>
          <a:p>
            <a:pPr marL="342900" indent="-342900">
              <a:buFont typeface="Arial"/>
              <a:buChar char="•"/>
            </a:pPr>
            <a:endParaRPr lang="nl-NL" sz="1400" dirty="0"/>
          </a:p>
        </p:txBody>
      </p:sp>
    </p:spTree>
    <p:extLst>
      <p:ext uri="{BB962C8B-B14F-4D97-AF65-F5344CB8AC3E}">
        <p14:creationId xmlns:p14="http://schemas.microsoft.com/office/powerpoint/2010/main" val="3354608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0-17 at 21.46.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587" y="0"/>
            <a:ext cx="2495613" cy="5143500"/>
          </a:xfrm>
          <a:prstGeom prst="rect">
            <a:avLst/>
          </a:prstGeom>
        </p:spPr>
      </p:pic>
      <p:sp>
        <p:nvSpPr>
          <p:cNvPr id="5" name="Title 4"/>
          <p:cNvSpPr>
            <a:spLocks noGrp="1"/>
          </p:cNvSpPr>
          <p:nvPr>
            <p:ph type="title"/>
          </p:nvPr>
        </p:nvSpPr>
        <p:spPr/>
        <p:txBody>
          <a:bodyPr/>
          <a:lstStyle/>
          <a:p>
            <a:r>
              <a:rPr lang="en-US" sz="2400" dirty="0" smtClean="0"/>
              <a:t>2013: </a:t>
            </a:r>
            <a:r>
              <a:rPr lang="en-US" sz="2400" dirty="0" err="1" smtClean="0"/>
              <a:t>een</a:t>
            </a:r>
            <a:r>
              <a:rPr lang="en-US" sz="2400" dirty="0" smtClean="0"/>
              <a:t> </a:t>
            </a:r>
            <a:r>
              <a:rPr lang="en-US" sz="2400" dirty="0" err="1" smtClean="0"/>
              <a:t>bijzonder</a:t>
            </a:r>
            <a:r>
              <a:rPr lang="en-US" sz="2400" dirty="0" smtClean="0"/>
              <a:t> </a:t>
            </a:r>
            <a:r>
              <a:rPr lang="en-US" sz="2400" dirty="0" err="1" smtClean="0"/>
              <a:t>jaar</a:t>
            </a:r>
            <a:r>
              <a:rPr lang="en-US" sz="2400" dirty="0" smtClean="0"/>
              <a:t> </a:t>
            </a:r>
            <a:endParaRPr lang="en-US" sz="2400" dirty="0"/>
          </a:p>
        </p:txBody>
      </p:sp>
      <p:sp>
        <p:nvSpPr>
          <p:cNvPr id="6" name="Content Placeholder 5"/>
          <p:cNvSpPr>
            <a:spLocks noGrp="1"/>
          </p:cNvSpPr>
          <p:nvPr>
            <p:ph idx="1"/>
          </p:nvPr>
        </p:nvSpPr>
        <p:spPr>
          <a:xfrm>
            <a:off x="1190626" y="1352550"/>
            <a:ext cx="5286373" cy="3409950"/>
          </a:xfrm>
        </p:spPr>
        <p:txBody>
          <a:bodyPr/>
          <a:lstStyle/>
          <a:p>
            <a:r>
              <a:rPr lang="nl-NL" sz="1400" dirty="0" smtClean="0">
                <a:cs typeface="Helvetica"/>
              </a:rPr>
              <a:t>Vanaf oktober 2012 tot oktober 2013 worden er immers verschillende evenementen georganiseerd n.a.v. de 12de editie van deze Hanswijkjubelfeesten.</a:t>
            </a:r>
          </a:p>
          <a:p>
            <a:pPr lvl="4"/>
            <a:endParaRPr lang="nl-NL" sz="1700" dirty="0" smtClean="0">
              <a:latin typeface="+mj-lt"/>
              <a:cs typeface="Helvetica"/>
            </a:endParaRPr>
          </a:p>
          <a:p>
            <a:pPr marL="285750" lvl="4" indent="-285750">
              <a:buFont typeface="Arial"/>
              <a:buChar char="•"/>
            </a:pPr>
            <a:r>
              <a:rPr lang="nl-NL" sz="1400" dirty="0" smtClean="0">
                <a:latin typeface="+mj-lt"/>
                <a:cs typeface="Helvetica"/>
              </a:rPr>
              <a:t>Oratorium</a:t>
            </a:r>
          </a:p>
          <a:p>
            <a:pPr marL="285750" lvl="4" indent="-285750">
              <a:buFont typeface="Arial"/>
              <a:buChar char="•"/>
            </a:pPr>
            <a:r>
              <a:rPr lang="nl-NL" sz="1400" dirty="0" smtClean="0">
                <a:latin typeface="+mj-lt"/>
                <a:cs typeface="Helvetica"/>
              </a:rPr>
              <a:t>Mariaspel</a:t>
            </a:r>
          </a:p>
          <a:p>
            <a:pPr marL="285750" lvl="4" indent="-285750">
              <a:buFont typeface="Arial"/>
              <a:buChar char="•"/>
            </a:pPr>
            <a:r>
              <a:rPr lang="nl-NL" sz="1400" dirty="0" smtClean="0">
                <a:latin typeface="+mj-lt"/>
                <a:cs typeface="Helvetica"/>
              </a:rPr>
              <a:t>Jubelprocessie</a:t>
            </a:r>
          </a:p>
          <a:p>
            <a:pPr marL="285750" lvl="4" indent="-285750">
              <a:buFont typeface="Arial"/>
              <a:buChar char="•"/>
            </a:pPr>
            <a:r>
              <a:rPr lang="nl-NL" sz="1400" dirty="0" smtClean="0">
                <a:latin typeface="+mj-lt"/>
                <a:cs typeface="Helvetica"/>
              </a:rPr>
              <a:t>Hanswijkcavalcade </a:t>
            </a:r>
          </a:p>
          <a:p>
            <a:endParaRPr lang="nl-NL" sz="1400" b="1" dirty="0" smtClean="0"/>
          </a:p>
          <a:p>
            <a:r>
              <a:rPr lang="nl-NL" sz="1400" b="1" dirty="0" smtClean="0"/>
              <a:t>De Hanswijkjubelfeesten gaan sterk van start met het Oratorium en het Mariaspel.</a:t>
            </a:r>
          </a:p>
          <a:p>
            <a:pPr marL="342900" indent="-342900">
              <a:buFont typeface="Arial"/>
              <a:buChar char="•"/>
            </a:pPr>
            <a:endParaRPr lang="nl-NL" sz="1400" dirty="0"/>
          </a:p>
        </p:txBody>
      </p:sp>
    </p:spTree>
    <p:extLst>
      <p:ext uri="{BB962C8B-B14F-4D97-AF65-F5344CB8AC3E}">
        <p14:creationId xmlns:p14="http://schemas.microsoft.com/office/powerpoint/2010/main" val="3312007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5332" y="733778"/>
            <a:ext cx="7806267" cy="828524"/>
          </a:xfrm>
        </p:spPr>
        <p:txBody>
          <a:bodyPr/>
          <a:lstStyle/>
          <a:p>
            <a:r>
              <a:rPr lang="en-US" dirty="0" err="1" smtClean="0"/>
              <a:t>Jubelprocessie</a:t>
            </a:r>
            <a:r>
              <a:rPr lang="en-US" dirty="0" smtClean="0"/>
              <a:t> en </a:t>
            </a:r>
            <a:r>
              <a:rPr lang="en-US" dirty="0" err="1" smtClean="0"/>
              <a:t>Hanswijkcavalcade</a:t>
            </a:r>
            <a:endParaRPr lang="en-US" dirty="0"/>
          </a:p>
        </p:txBody>
      </p:sp>
      <p:sp>
        <p:nvSpPr>
          <p:cNvPr id="6" name="Content Placeholder 5"/>
          <p:cNvSpPr>
            <a:spLocks noGrp="1"/>
          </p:cNvSpPr>
          <p:nvPr>
            <p:ph idx="1"/>
          </p:nvPr>
        </p:nvSpPr>
        <p:spPr>
          <a:xfrm>
            <a:off x="1190626" y="1657350"/>
            <a:ext cx="5286373" cy="3105150"/>
          </a:xfrm>
        </p:spPr>
        <p:txBody>
          <a:bodyPr/>
          <a:lstStyle/>
          <a:p>
            <a:r>
              <a:rPr lang="en-US" sz="1400" dirty="0" err="1" smtClean="0"/>
              <a:t>Ook</a:t>
            </a:r>
            <a:r>
              <a:rPr lang="en-US" sz="1400" dirty="0" smtClean="0"/>
              <a:t> </a:t>
            </a:r>
            <a:r>
              <a:rPr lang="en-US" sz="1400" b="1" dirty="0"/>
              <a:t>de </a:t>
            </a:r>
            <a:r>
              <a:rPr lang="en-US" sz="1400" b="1" dirty="0" err="1"/>
              <a:t>Jubelprocessie</a:t>
            </a:r>
            <a:r>
              <a:rPr lang="en-US" sz="1400" b="1" dirty="0"/>
              <a:t> </a:t>
            </a:r>
            <a:r>
              <a:rPr lang="en-US" sz="1400" dirty="0" err="1"/>
              <a:t>sluit</a:t>
            </a:r>
            <a:r>
              <a:rPr lang="en-US" sz="1400" dirty="0"/>
              <a:t> </a:t>
            </a:r>
            <a:r>
              <a:rPr lang="en-US" sz="1400" dirty="0" err="1"/>
              <a:t>aan</a:t>
            </a:r>
            <a:r>
              <a:rPr lang="en-US" sz="1400" dirty="0"/>
              <a:t> </a:t>
            </a:r>
            <a:r>
              <a:rPr lang="en-US" sz="1400" dirty="0" err="1"/>
              <a:t>bij</a:t>
            </a:r>
            <a:r>
              <a:rPr lang="en-US" sz="1400" dirty="0"/>
              <a:t> het </a:t>
            </a:r>
            <a:r>
              <a:rPr lang="en-US" sz="1400" dirty="0" err="1"/>
              <a:t>thema</a:t>
            </a:r>
            <a:r>
              <a:rPr lang="en-US" sz="1400" dirty="0"/>
              <a:t> van de </a:t>
            </a:r>
            <a:r>
              <a:rPr lang="en-US" sz="1400" dirty="0" err="1"/>
              <a:t>Hanswijkjubelfeesten</a:t>
            </a:r>
            <a:r>
              <a:rPr lang="en-US" sz="1400" dirty="0"/>
              <a:t> </a:t>
            </a:r>
            <a:r>
              <a:rPr lang="en-US" sz="1400" dirty="0" err="1"/>
              <a:t>namelijk</a:t>
            </a:r>
            <a:r>
              <a:rPr lang="en-US" sz="1400" dirty="0"/>
              <a:t> de </a:t>
            </a:r>
            <a:r>
              <a:rPr lang="en-US" sz="1400" dirty="0" err="1"/>
              <a:t>roeping</a:t>
            </a:r>
            <a:r>
              <a:rPr lang="en-US" sz="1400" dirty="0"/>
              <a:t> van de </a:t>
            </a:r>
            <a:r>
              <a:rPr lang="en-US" sz="1400" dirty="0" err="1"/>
              <a:t>mens</a:t>
            </a:r>
            <a:r>
              <a:rPr lang="en-US" sz="1400" dirty="0"/>
              <a:t>. Meer </a:t>
            </a:r>
            <a:r>
              <a:rPr lang="en-US" sz="1400" dirty="0" err="1"/>
              <a:t>nog</a:t>
            </a:r>
            <a:r>
              <a:rPr lang="en-US" sz="1400" dirty="0"/>
              <a:t> </a:t>
            </a:r>
            <a:r>
              <a:rPr lang="en-US" sz="1400" dirty="0" err="1"/>
              <a:t>dan</a:t>
            </a:r>
            <a:r>
              <a:rPr lang="en-US" sz="1400" dirty="0"/>
              <a:t> </a:t>
            </a:r>
            <a:r>
              <a:rPr lang="en-US" sz="1400" dirty="0" err="1"/>
              <a:t>gelijk</a:t>
            </a:r>
            <a:r>
              <a:rPr lang="en-US" sz="1400" dirty="0"/>
              <a:t> </a:t>
            </a:r>
            <a:r>
              <a:rPr lang="en-US" sz="1400" dirty="0" err="1"/>
              <a:t>welk</a:t>
            </a:r>
            <a:r>
              <a:rPr lang="en-US" sz="1400" dirty="0"/>
              <a:t> </a:t>
            </a:r>
            <a:r>
              <a:rPr lang="en-US" sz="1400" dirty="0" err="1"/>
              <a:t>ander</a:t>
            </a:r>
            <a:r>
              <a:rPr lang="en-US" sz="1400" dirty="0"/>
              <a:t> </a:t>
            </a:r>
            <a:r>
              <a:rPr lang="en-US" sz="1400" dirty="0" err="1"/>
              <a:t>evenement</a:t>
            </a:r>
            <a:r>
              <a:rPr lang="en-US" sz="1400" dirty="0"/>
              <a:t> '</a:t>
            </a:r>
            <a:r>
              <a:rPr lang="en-US" sz="1400" dirty="0" err="1"/>
              <a:t>doen</a:t>
            </a:r>
            <a:r>
              <a:rPr lang="en-US" sz="1400" dirty="0"/>
              <a:t>' we </a:t>
            </a:r>
            <a:r>
              <a:rPr lang="en-US" sz="1400" dirty="0" err="1"/>
              <a:t>wat</a:t>
            </a:r>
            <a:r>
              <a:rPr lang="en-US" sz="1400" dirty="0"/>
              <a:t> we </a:t>
            </a:r>
            <a:r>
              <a:rPr lang="en-US" sz="1400" dirty="0" err="1"/>
              <a:t>willen</a:t>
            </a:r>
            <a:r>
              <a:rPr lang="en-US" sz="1400" dirty="0"/>
              <a:t> </a:t>
            </a:r>
            <a:r>
              <a:rPr lang="en-US" sz="1400" dirty="0" err="1"/>
              <a:t>tonen</a:t>
            </a:r>
            <a:r>
              <a:rPr lang="en-US" sz="1400" dirty="0"/>
              <a:t>. Net </a:t>
            </a:r>
            <a:r>
              <a:rPr lang="en-US" sz="1400" dirty="0" err="1"/>
              <a:t>zoals</a:t>
            </a:r>
            <a:r>
              <a:rPr lang="en-US" sz="1400" dirty="0"/>
              <a:t> </a:t>
            </a:r>
            <a:r>
              <a:rPr lang="en-US" sz="1400" dirty="0" err="1"/>
              <a:t>bedevaarten</a:t>
            </a:r>
            <a:r>
              <a:rPr lang="en-US" sz="1400" dirty="0"/>
              <a:t> </a:t>
            </a:r>
            <a:r>
              <a:rPr lang="en-US" sz="1400" dirty="0" err="1"/>
              <a:t>zijn</a:t>
            </a:r>
            <a:r>
              <a:rPr lang="en-US" sz="1400" dirty="0"/>
              <a:t> </a:t>
            </a:r>
            <a:r>
              <a:rPr lang="en-US" sz="1400" dirty="0" err="1"/>
              <a:t>processies</a:t>
            </a:r>
            <a:r>
              <a:rPr lang="en-US" sz="1400" dirty="0"/>
              <a:t> </a:t>
            </a:r>
            <a:r>
              <a:rPr lang="en-US" sz="1400" dirty="0" err="1"/>
              <a:t>immers</a:t>
            </a:r>
            <a:r>
              <a:rPr lang="en-US" sz="1400" dirty="0"/>
              <a:t> </a:t>
            </a:r>
            <a:r>
              <a:rPr lang="en-US" sz="1400" dirty="0" err="1"/>
              <a:t>een</a:t>
            </a:r>
            <a:r>
              <a:rPr lang="en-US" sz="1400" dirty="0"/>
              <a:t> </a:t>
            </a:r>
            <a:r>
              <a:rPr lang="en-US" sz="1400" dirty="0" err="1"/>
              <a:t>veruiterlijking</a:t>
            </a:r>
            <a:r>
              <a:rPr lang="en-US" sz="1400" dirty="0"/>
              <a:t> van </a:t>
            </a:r>
            <a:r>
              <a:rPr lang="en-US" sz="1400" dirty="0" err="1"/>
              <a:t>ons</a:t>
            </a:r>
            <a:r>
              <a:rPr lang="en-US" sz="1400" dirty="0"/>
              <a:t> </a:t>
            </a:r>
            <a:r>
              <a:rPr lang="en-US" sz="1400" dirty="0" err="1"/>
              <a:t>eigen</a:t>
            </a:r>
            <a:r>
              <a:rPr lang="en-US" sz="1400" dirty="0"/>
              <a:t> </a:t>
            </a:r>
            <a:r>
              <a:rPr lang="en-US" sz="1400" dirty="0" err="1"/>
              <a:t>leven</a:t>
            </a:r>
            <a:r>
              <a:rPr lang="en-US" sz="1400" dirty="0"/>
              <a:t>, van </a:t>
            </a:r>
            <a:r>
              <a:rPr lang="en-US" sz="1400" dirty="0" err="1"/>
              <a:t>ons</a:t>
            </a:r>
            <a:r>
              <a:rPr lang="en-US" sz="1400" dirty="0"/>
              <a:t> </a:t>
            </a:r>
            <a:r>
              <a:rPr lang="en-US" sz="1400" dirty="0" err="1"/>
              <a:t>eigen</a:t>
            </a:r>
            <a:r>
              <a:rPr lang="en-US" sz="1400" dirty="0"/>
              <a:t> op </a:t>
            </a:r>
            <a:r>
              <a:rPr lang="en-US" sz="1400" dirty="0" err="1"/>
              <a:t>weg</a:t>
            </a:r>
            <a:r>
              <a:rPr lang="en-US" sz="1400" dirty="0"/>
              <a:t> </a:t>
            </a:r>
            <a:r>
              <a:rPr lang="en-US" sz="1400" dirty="0" err="1"/>
              <a:t>zijn</a:t>
            </a:r>
            <a:r>
              <a:rPr lang="en-US" sz="1400" dirty="0"/>
              <a:t> van </a:t>
            </a:r>
            <a:r>
              <a:rPr lang="en-US" sz="1400" dirty="0" err="1"/>
              <a:t>bij</a:t>
            </a:r>
            <a:r>
              <a:rPr lang="en-US" sz="1400" dirty="0"/>
              <a:t> </a:t>
            </a:r>
            <a:r>
              <a:rPr lang="en-US" sz="1400" dirty="0" err="1"/>
              <a:t>onze</a:t>
            </a:r>
            <a:r>
              <a:rPr lang="en-US" sz="1400" dirty="0"/>
              <a:t> </a:t>
            </a:r>
            <a:r>
              <a:rPr lang="en-US" sz="1400" dirty="0" err="1"/>
              <a:t>geboorte</a:t>
            </a:r>
            <a:r>
              <a:rPr lang="en-US" sz="1400" dirty="0"/>
              <a:t> </a:t>
            </a:r>
            <a:r>
              <a:rPr lang="en-US" sz="1400" dirty="0" err="1"/>
              <a:t>naar</a:t>
            </a:r>
            <a:r>
              <a:rPr lang="en-US" sz="1400" dirty="0"/>
              <a:t> </a:t>
            </a:r>
            <a:r>
              <a:rPr lang="en-US" sz="1400" dirty="0" err="1"/>
              <a:t>onze</a:t>
            </a:r>
            <a:r>
              <a:rPr lang="en-US" sz="1400" dirty="0"/>
              <a:t> </a:t>
            </a:r>
            <a:r>
              <a:rPr lang="en-US" sz="1400" dirty="0" err="1"/>
              <a:t>eindbestemming</a:t>
            </a:r>
            <a:r>
              <a:rPr lang="en-US" sz="1400" dirty="0"/>
              <a:t> </a:t>
            </a:r>
            <a:r>
              <a:rPr lang="en-US" sz="1400" dirty="0" err="1"/>
              <a:t>bij</a:t>
            </a:r>
            <a:r>
              <a:rPr lang="en-US" sz="1400" dirty="0"/>
              <a:t> God, </a:t>
            </a:r>
            <a:r>
              <a:rPr lang="en-US" sz="1400" dirty="0" err="1"/>
              <a:t>naar</a:t>
            </a:r>
            <a:r>
              <a:rPr lang="en-US" sz="1400" dirty="0"/>
              <a:t> </a:t>
            </a:r>
            <a:r>
              <a:rPr lang="en-US" sz="1400" dirty="0" err="1"/>
              <a:t>een</a:t>
            </a:r>
            <a:r>
              <a:rPr lang="en-US" sz="1400" dirty="0"/>
              <a:t> </a:t>
            </a:r>
            <a:r>
              <a:rPr lang="en-US" sz="1400" dirty="0" err="1"/>
              <a:t>eeuwigdurend</a:t>
            </a:r>
            <a:r>
              <a:rPr lang="en-US" sz="1400" dirty="0"/>
              <a:t> </a:t>
            </a:r>
            <a:r>
              <a:rPr lang="en-US" sz="1400" dirty="0" err="1"/>
              <a:t>leven</a:t>
            </a:r>
            <a:endParaRPr lang="en-US" sz="1400" dirty="0"/>
          </a:p>
          <a:p>
            <a:endParaRPr lang="en-US" sz="1400" b="1" dirty="0" smtClean="0"/>
          </a:p>
          <a:p>
            <a:r>
              <a:rPr lang="en-US" sz="1400" b="1" dirty="0" smtClean="0"/>
              <a:t>De </a:t>
            </a:r>
            <a:r>
              <a:rPr lang="en-US" sz="1400" b="1" dirty="0"/>
              <a:t>12de </a:t>
            </a:r>
            <a:r>
              <a:rPr lang="en-US" sz="1400" b="1" dirty="0" err="1"/>
              <a:t>Hanswijkcavalcade</a:t>
            </a:r>
            <a:r>
              <a:rPr lang="en-US" sz="1400" b="1" dirty="0"/>
              <a:t> </a:t>
            </a:r>
            <a:r>
              <a:rPr lang="en-US" sz="1400" dirty="0" smtClean="0"/>
              <a:t>(</a:t>
            </a:r>
            <a:r>
              <a:rPr lang="en-US" sz="1400" dirty="0" err="1"/>
              <a:t>gevolgd</a:t>
            </a:r>
            <a:r>
              <a:rPr lang="en-US" sz="1400" dirty="0"/>
              <a:t> door de </a:t>
            </a:r>
            <a:r>
              <a:rPr lang="en-US" sz="1400" dirty="0" err="1"/>
              <a:t>Mechelse</a:t>
            </a:r>
            <a:r>
              <a:rPr lang="en-US" sz="1400" dirty="0"/>
              <a:t> </a:t>
            </a:r>
            <a:r>
              <a:rPr lang="en-US" sz="1400" dirty="0" err="1" smtClean="0"/>
              <a:t>Ommegang</a:t>
            </a:r>
            <a:r>
              <a:rPr lang="en-US" sz="1400" dirty="0" smtClean="0"/>
              <a:t>) </a:t>
            </a:r>
            <a:r>
              <a:rPr lang="en-US" sz="1400" dirty="0" err="1" smtClean="0"/>
              <a:t>zal</a:t>
            </a:r>
            <a:r>
              <a:rPr lang="en-US" sz="1400" dirty="0" smtClean="0"/>
              <a:t> </a:t>
            </a:r>
            <a:r>
              <a:rPr lang="en-US" sz="1400" dirty="0" err="1"/>
              <a:t>een</a:t>
            </a:r>
            <a:r>
              <a:rPr lang="en-US" sz="1400" dirty="0"/>
              <a:t> </a:t>
            </a:r>
            <a:r>
              <a:rPr lang="en-US" sz="1400" dirty="0" err="1"/>
              <a:t>sterk</a:t>
            </a:r>
            <a:r>
              <a:rPr lang="en-US" sz="1400" dirty="0"/>
              <a:t> </a:t>
            </a:r>
            <a:r>
              <a:rPr lang="en-US" sz="1400" dirty="0" err="1"/>
              <a:t>samenhangend</a:t>
            </a:r>
            <a:r>
              <a:rPr lang="en-US" sz="1400" dirty="0"/>
              <a:t> </a:t>
            </a:r>
            <a:r>
              <a:rPr lang="en-US" sz="1400" dirty="0" err="1"/>
              <a:t>geheel</a:t>
            </a:r>
            <a:r>
              <a:rPr lang="en-US" sz="1400" dirty="0"/>
              <a:t> </a:t>
            </a:r>
            <a:r>
              <a:rPr lang="en-US" sz="1400" dirty="0" err="1"/>
              <a:t>zijn</a:t>
            </a:r>
            <a:r>
              <a:rPr lang="en-US" sz="1400" dirty="0"/>
              <a:t> </a:t>
            </a:r>
            <a:r>
              <a:rPr lang="en-US" sz="1400" dirty="0" err="1"/>
              <a:t>waarbij</a:t>
            </a:r>
            <a:r>
              <a:rPr lang="en-US" sz="1400" dirty="0"/>
              <a:t> het '</a:t>
            </a:r>
            <a:r>
              <a:rPr lang="en-US" sz="1400" dirty="0" err="1"/>
              <a:t>ja</a:t>
            </a:r>
            <a:r>
              <a:rPr lang="en-US" sz="1400" dirty="0"/>
              <a:t> </a:t>
            </a:r>
            <a:r>
              <a:rPr lang="en-US" sz="1400" dirty="0" err="1"/>
              <a:t>zeggen</a:t>
            </a:r>
            <a:r>
              <a:rPr lang="en-US" sz="1400" dirty="0"/>
              <a:t> </a:t>
            </a:r>
            <a:r>
              <a:rPr lang="en-US" sz="1400" dirty="0" err="1"/>
              <a:t>doet</a:t>
            </a:r>
            <a:r>
              <a:rPr lang="en-US" sz="1400" dirty="0"/>
              <a:t> </a:t>
            </a:r>
            <a:r>
              <a:rPr lang="en-US" sz="1400" dirty="0" err="1"/>
              <a:t>leven</a:t>
            </a:r>
            <a:r>
              <a:rPr lang="en-US" sz="1400" dirty="0"/>
              <a:t>' </a:t>
            </a:r>
            <a:r>
              <a:rPr lang="en-US" sz="1400" dirty="0" err="1"/>
              <a:t>als</a:t>
            </a:r>
            <a:r>
              <a:rPr lang="en-US" sz="1400" dirty="0"/>
              <a:t> </a:t>
            </a:r>
            <a:r>
              <a:rPr lang="en-US" sz="1400" dirty="0" err="1"/>
              <a:t>een</a:t>
            </a:r>
            <a:r>
              <a:rPr lang="en-US" sz="1400" dirty="0"/>
              <a:t> rode </a:t>
            </a:r>
            <a:r>
              <a:rPr lang="en-US" sz="1400" dirty="0" err="1"/>
              <a:t>draad</a:t>
            </a:r>
            <a:r>
              <a:rPr lang="en-US" sz="1400" dirty="0"/>
              <a:t> </a:t>
            </a:r>
            <a:r>
              <a:rPr lang="en-US" sz="1400" dirty="0" err="1"/>
              <a:t>doorheen</a:t>
            </a:r>
            <a:r>
              <a:rPr lang="en-US" sz="1400" dirty="0"/>
              <a:t> </a:t>
            </a:r>
            <a:r>
              <a:rPr lang="en-US" sz="1400" dirty="0" err="1"/>
              <a:t>alle</a:t>
            </a:r>
            <a:r>
              <a:rPr lang="en-US" sz="1400" dirty="0"/>
              <a:t> </a:t>
            </a:r>
            <a:r>
              <a:rPr lang="en-US" sz="1400" dirty="0" err="1"/>
              <a:t>groepen</a:t>
            </a:r>
            <a:r>
              <a:rPr lang="en-US" sz="1400" dirty="0"/>
              <a:t> </a:t>
            </a:r>
            <a:r>
              <a:rPr lang="en-US" sz="1400" dirty="0" err="1"/>
              <a:t>loopt</a:t>
            </a:r>
            <a:r>
              <a:rPr lang="en-US" sz="1400" dirty="0"/>
              <a:t>. </a:t>
            </a:r>
            <a:r>
              <a:rPr lang="en-US" sz="1400" dirty="0" err="1"/>
              <a:t>Deze</a:t>
            </a:r>
            <a:r>
              <a:rPr lang="en-US" sz="1400" dirty="0"/>
              <a:t> </a:t>
            </a:r>
            <a:r>
              <a:rPr lang="en-US" sz="1400" dirty="0" err="1"/>
              <a:t>universele</a:t>
            </a:r>
            <a:r>
              <a:rPr lang="en-US" sz="1400" dirty="0"/>
              <a:t> </a:t>
            </a:r>
            <a:r>
              <a:rPr lang="en-US" sz="1400" dirty="0" err="1"/>
              <a:t>bood</a:t>
            </a:r>
            <a:r>
              <a:rPr lang="en-US" sz="1400" dirty="0"/>
              <a:t>- </a:t>
            </a:r>
            <a:r>
              <a:rPr lang="en-US" sz="1400" dirty="0" err="1"/>
              <a:t>schap</a:t>
            </a:r>
            <a:r>
              <a:rPr lang="en-US" sz="1400" dirty="0"/>
              <a:t> </a:t>
            </a:r>
            <a:r>
              <a:rPr lang="en-US" sz="1400" dirty="0" err="1"/>
              <a:t>kan</a:t>
            </a:r>
            <a:r>
              <a:rPr lang="en-US" sz="1400" dirty="0"/>
              <a:t> </a:t>
            </a:r>
            <a:r>
              <a:rPr lang="en-US" sz="1400" dirty="0" err="1"/>
              <a:t>dan</a:t>
            </a:r>
            <a:r>
              <a:rPr lang="en-US" sz="1400" dirty="0"/>
              <a:t> </a:t>
            </a:r>
            <a:r>
              <a:rPr lang="en-US" sz="1400" dirty="0" err="1"/>
              <a:t>ook</a:t>
            </a:r>
            <a:r>
              <a:rPr lang="en-US" sz="1400" dirty="0"/>
              <a:t> </a:t>
            </a:r>
            <a:r>
              <a:rPr lang="en-US" sz="1400" dirty="0" err="1"/>
              <a:t>iedereen</a:t>
            </a:r>
            <a:r>
              <a:rPr lang="en-US" sz="1400" dirty="0"/>
              <a:t> </a:t>
            </a:r>
            <a:r>
              <a:rPr lang="en-US" sz="1400" dirty="0" err="1"/>
              <a:t>aanspreken</a:t>
            </a:r>
            <a:r>
              <a:rPr lang="en-US" sz="1400" dirty="0"/>
              <a:t>.</a:t>
            </a:r>
            <a:endParaRPr lang="en-US" sz="1400" b="1" dirty="0" smtClean="0"/>
          </a:p>
          <a:p>
            <a:endParaRPr lang="en-US" sz="1400" b="1" dirty="0" smtClean="0"/>
          </a:p>
          <a:p>
            <a:r>
              <a:rPr lang="en-US" sz="1400" b="1" dirty="0" err="1" smtClean="0"/>
              <a:t>Persvoorstelling</a:t>
            </a:r>
            <a:r>
              <a:rPr lang="en-US" sz="1400" b="1" dirty="0" smtClean="0"/>
              <a:t> van de </a:t>
            </a:r>
            <a:r>
              <a:rPr lang="en-US" sz="1400" b="1" dirty="0" err="1" smtClean="0"/>
              <a:t>Hanswijkcavalcade</a:t>
            </a:r>
            <a:r>
              <a:rPr lang="en-US" sz="1400" b="1" dirty="0" smtClean="0"/>
              <a:t> </a:t>
            </a:r>
            <a:r>
              <a:rPr lang="en-US" sz="1400" b="1" dirty="0" err="1" smtClean="0"/>
              <a:t>volgt</a:t>
            </a:r>
            <a:r>
              <a:rPr lang="en-US" sz="1400" b="1" dirty="0" smtClean="0"/>
              <a:t> later</a:t>
            </a:r>
          </a:p>
        </p:txBody>
      </p:sp>
      <p:pic>
        <p:nvPicPr>
          <p:cNvPr id="2" name="Picture 1" descr="Screen Shot 2012-10-19 at 11.1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680" y="3867150"/>
            <a:ext cx="2657319" cy="1276350"/>
          </a:xfrm>
          <a:prstGeom prst="rect">
            <a:avLst/>
          </a:prstGeom>
        </p:spPr>
      </p:pic>
    </p:spTree>
    <p:extLst>
      <p:ext uri="{BB962C8B-B14F-4D97-AF65-F5344CB8AC3E}">
        <p14:creationId xmlns:p14="http://schemas.microsoft.com/office/powerpoint/2010/main" val="1846000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5332" y="733778"/>
            <a:ext cx="7806267" cy="828524"/>
          </a:xfrm>
        </p:spPr>
        <p:txBody>
          <a:bodyPr/>
          <a:lstStyle/>
          <a:p>
            <a:r>
              <a:rPr lang="en-US" dirty="0" err="1" smtClean="0"/>
              <a:t>Waarom</a:t>
            </a:r>
            <a:r>
              <a:rPr lang="en-US" dirty="0" smtClean="0"/>
              <a:t> </a:t>
            </a:r>
            <a:r>
              <a:rPr lang="en-US" dirty="0" err="1" smtClean="0"/>
              <a:t>dit</a:t>
            </a:r>
            <a:r>
              <a:rPr lang="en-US" dirty="0" smtClean="0"/>
              <a:t> </a:t>
            </a:r>
            <a:r>
              <a:rPr lang="en-US" dirty="0" err="1" smtClean="0"/>
              <a:t>verhaal</a:t>
            </a:r>
            <a:r>
              <a:rPr lang="en-US" dirty="0" smtClean="0"/>
              <a:t> in stand </a:t>
            </a:r>
            <a:r>
              <a:rPr lang="en-US" dirty="0" err="1" smtClean="0"/>
              <a:t>houden</a:t>
            </a:r>
            <a:r>
              <a:rPr lang="en-US" dirty="0" smtClean="0"/>
              <a:t>?</a:t>
            </a:r>
            <a:endParaRPr lang="en-US" dirty="0"/>
          </a:p>
        </p:txBody>
      </p:sp>
      <p:sp>
        <p:nvSpPr>
          <p:cNvPr id="6" name="Content Placeholder 5"/>
          <p:cNvSpPr>
            <a:spLocks noGrp="1"/>
          </p:cNvSpPr>
          <p:nvPr>
            <p:ph idx="1"/>
          </p:nvPr>
        </p:nvSpPr>
        <p:spPr>
          <a:xfrm>
            <a:off x="1190626" y="1657350"/>
            <a:ext cx="5286373" cy="3105150"/>
          </a:xfrm>
        </p:spPr>
        <p:txBody>
          <a:bodyPr/>
          <a:lstStyle/>
          <a:p>
            <a:pPr marL="285750" indent="-285750">
              <a:buFont typeface="Arial"/>
              <a:buChar char="•"/>
            </a:pPr>
            <a:r>
              <a:rPr lang="nl-NL" sz="1400" dirty="0"/>
              <a:t>t</a:t>
            </a:r>
            <a:r>
              <a:rPr lang="nl-NL" sz="1400" dirty="0" smtClean="0"/>
              <a:t>radities</a:t>
            </a:r>
          </a:p>
          <a:p>
            <a:pPr marL="285750" indent="-285750">
              <a:buFont typeface="Arial"/>
              <a:buChar char="•"/>
            </a:pPr>
            <a:r>
              <a:rPr lang="nl-NL" sz="1400" dirty="0" smtClean="0"/>
              <a:t>boodschap </a:t>
            </a:r>
            <a:r>
              <a:rPr lang="nl-NL" sz="1400" dirty="0"/>
              <a:t>van </a:t>
            </a:r>
            <a:r>
              <a:rPr lang="nl-NL" sz="1400" dirty="0" smtClean="0"/>
              <a:t>hoop</a:t>
            </a:r>
          </a:p>
          <a:p>
            <a:pPr marL="285750" indent="-285750">
              <a:buFont typeface="Arial"/>
              <a:buChar char="•"/>
            </a:pPr>
            <a:r>
              <a:rPr lang="nl-NL" sz="1400" dirty="0" smtClean="0"/>
              <a:t>sociale samenhang</a:t>
            </a:r>
          </a:p>
          <a:p>
            <a:pPr marL="285750" indent="-285750">
              <a:buFont typeface="Arial"/>
              <a:buChar char="•"/>
            </a:pPr>
            <a:r>
              <a:rPr lang="nl-NL" sz="1400" dirty="0" smtClean="0"/>
              <a:t>cultureel gebeuren</a:t>
            </a:r>
          </a:p>
          <a:p>
            <a:pPr marL="285750" indent="-285750">
              <a:buFont typeface="Arial"/>
              <a:buChar char="•"/>
            </a:pPr>
            <a:r>
              <a:rPr lang="nl-NL" sz="1400" dirty="0" smtClean="0"/>
              <a:t>belevingsgericht </a:t>
            </a:r>
            <a:r>
              <a:rPr lang="nl-NL" sz="1400" dirty="0"/>
              <a:t>project</a:t>
            </a:r>
            <a:endParaRPr lang="en-US" sz="1400" b="1" dirty="0" smtClean="0"/>
          </a:p>
        </p:txBody>
      </p:sp>
      <p:pic>
        <p:nvPicPr>
          <p:cNvPr id="2" name="Picture 1" descr="Screen Shot 2012-10-19 at 11.1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680" y="3867150"/>
            <a:ext cx="2657319" cy="1276350"/>
          </a:xfrm>
          <a:prstGeom prst="rect">
            <a:avLst/>
          </a:prstGeom>
        </p:spPr>
      </p:pic>
    </p:spTree>
    <p:extLst>
      <p:ext uri="{BB962C8B-B14F-4D97-AF65-F5344CB8AC3E}">
        <p14:creationId xmlns:p14="http://schemas.microsoft.com/office/powerpoint/2010/main" val="294737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1D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114550"/>
            <a:ext cx="6918476" cy="828524"/>
          </a:xfrm>
        </p:spPr>
        <p:txBody>
          <a:bodyPr/>
          <a:lstStyle/>
          <a:p>
            <a:r>
              <a:rPr lang="en-US" dirty="0" smtClean="0">
                <a:solidFill>
                  <a:schemeClr val="bg1"/>
                </a:solidFill>
              </a:rPr>
              <a:t>ORATORIUM</a:t>
            </a:r>
            <a:r>
              <a:rPr lang="en-US" dirty="0">
                <a:solidFill>
                  <a:schemeClr val="bg1"/>
                </a:solidFill>
              </a:rPr>
              <a:t/>
            </a:r>
            <a:br>
              <a:rPr lang="en-US" dirty="0">
                <a:solidFill>
                  <a:schemeClr val="bg1"/>
                </a:solidFill>
              </a:rPr>
            </a:br>
            <a:endParaRPr lang="en-US" sz="1800" dirty="0">
              <a:solidFill>
                <a:schemeClr val="bg1"/>
              </a:solidFill>
            </a:endParaRPr>
          </a:p>
        </p:txBody>
      </p:sp>
    </p:spTree>
    <p:extLst>
      <p:ext uri="{BB962C8B-B14F-4D97-AF65-F5344CB8AC3E}">
        <p14:creationId xmlns:p14="http://schemas.microsoft.com/office/powerpoint/2010/main" val="3489197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err="1" smtClean="0"/>
              <a:t>Oratorium</a:t>
            </a:r>
            <a:r>
              <a:rPr lang="en-US" sz="2400" dirty="0" smtClean="0"/>
              <a:t>: Dixit Dominus</a:t>
            </a:r>
            <a:endParaRPr lang="en-US" sz="2400" dirty="0"/>
          </a:p>
        </p:txBody>
      </p:sp>
      <p:sp>
        <p:nvSpPr>
          <p:cNvPr id="6" name="Content Placeholder 5"/>
          <p:cNvSpPr>
            <a:spLocks noGrp="1"/>
          </p:cNvSpPr>
          <p:nvPr>
            <p:ph idx="1"/>
          </p:nvPr>
        </p:nvSpPr>
        <p:spPr>
          <a:xfrm>
            <a:off x="1190626" y="1657350"/>
            <a:ext cx="5286373" cy="3105150"/>
          </a:xfrm>
        </p:spPr>
        <p:txBody>
          <a:bodyPr/>
          <a:lstStyle/>
          <a:p>
            <a:r>
              <a:rPr lang="en-US" sz="1400" b="1" dirty="0" err="1" smtClean="0"/>
              <a:t>Inhoud</a:t>
            </a:r>
            <a:r>
              <a:rPr lang="en-US" sz="1400" b="1" dirty="0" smtClean="0"/>
              <a:t>:</a:t>
            </a:r>
          </a:p>
          <a:p>
            <a:r>
              <a:rPr lang="en-US" sz="1400" dirty="0" err="1"/>
              <a:t>Wat</a:t>
            </a:r>
            <a:r>
              <a:rPr lang="en-US" sz="1400" dirty="0"/>
              <a:t> is de </a:t>
            </a:r>
            <a:r>
              <a:rPr lang="en-US" sz="1400" dirty="0" err="1"/>
              <a:t>zin</a:t>
            </a:r>
            <a:r>
              <a:rPr lang="en-US" sz="1400" dirty="0"/>
              <a:t> van </a:t>
            </a:r>
            <a:r>
              <a:rPr lang="en-US" sz="1400" dirty="0" err="1"/>
              <a:t>ons</a:t>
            </a:r>
            <a:r>
              <a:rPr lang="en-US" sz="1400" dirty="0"/>
              <a:t> </a:t>
            </a:r>
            <a:r>
              <a:rPr lang="en-US" sz="1400" dirty="0" err="1"/>
              <a:t>bestaan</a:t>
            </a:r>
            <a:r>
              <a:rPr lang="en-US" sz="1400" dirty="0"/>
              <a:t>? </a:t>
            </a:r>
            <a:r>
              <a:rPr lang="en-US" sz="1400" dirty="0" err="1"/>
              <a:t>Naar</a:t>
            </a:r>
            <a:r>
              <a:rPr lang="en-US" sz="1400" dirty="0"/>
              <a:t> </a:t>
            </a:r>
            <a:r>
              <a:rPr lang="en-US" sz="1400" dirty="0" err="1"/>
              <a:t>wie</a:t>
            </a:r>
            <a:r>
              <a:rPr lang="en-US" sz="1400" dirty="0"/>
              <a:t> of </a:t>
            </a:r>
            <a:r>
              <a:rPr lang="en-US" sz="1400" dirty="0" err="1"/>
              <a:t>wat</a:t>
            </a:r>
            <a:r>
              <a:rPr lang="en-US" sz="1400" dirty="0"/>
              <a:t> </a:t>
            </a:r>
            <a:r>
              <a:rPr lang="en-US" sz="1400" dirty="0" err="1"/>
              <a:t>zijn</a:t>
            </a:r>
            <a:r>
              <a:rPr lang="en-US" sz="1400" dirty="0"/>
              <a:t> </a:t>
            </a:r>
            <a:r>
              <a:rPr lang="en-US" sz="1400" dirty="0" err="1"/>
              <a:t>wij</a:t>
            </a:r>
            <a:r>
              <a:rPr lang="en-US" sz="1400" dirty="0"/>
              <a:t> op </a:t>
            </a:r>
            <a:r>
              <a:rPr lang="en-US" sz="1400" dirty="0" err="1"/>
              <a:t>weg</a:t>
            </a:r>
            <a:r>
              <a:rPr lang="en-US" sz="1400" dirty="0"/>
              <a:t>? De </a:t>
            </a:r>
            <a:r>
              <a:rPr lang="en-US" sz="1400" dirty="0" err="1"/>
              <a:t>grote</a:t>
            </a:r>
            <a:r>
              <a:rPr lang="en-US" sz="1400" dirty="0"/>
              <a:t> </a:t>
            </a:r>
            <a:r>
              <a:rPr lang="en-US" sz="1400" dirty="0" err="1"/>
              <a:t>vraag</a:t>
            </a:r>
            <a:r>
              <a:rPr lang="en-US" sz="1400" dirty="0"/>
              <a:t> </a:t>
            </a:r>
            <a:r>
              <a:rPr lang="en-US" sz="1400" dirty="0" err="1"/>
              <a:t>voor</a:t>
            </a:r>
            <a:r>
              <a:rPr lang="en-US" sz="1400" dirty="0"/>
              <a:t> </a:t>
            </a:r>
            <a:r>
              <a:rPr lang="en-US" sz="1400" dirty="0" err="1"/>
              <a:t>alle</a:t>
            </a:r>
            <a:r>
              <a:rPr lang="en-US" sz="1400" dirty="0"/>
              <a:t> </a:t>
            </a:r>
            <a:r>
              <a:rPr lang="en-US" sz="1400" dirty="0" err="1"/>
              <a:t>mensen</a:t>
            </a:r>
            <a:r>
              <a:rPr lang="en-US" sz="1400" dirty="0"/>
              <a:t> in </a:t>
            </a:r>
            <a:r>
              <a:rPr lang="en-US" sz="1400" dirty="0" err="1"/>
              <a:t>alle</a:t>
            </a:r>
            <a:r>
              <a:rPr lang="en-US" sz="1400" dirty="0"/>
              <a:t> </a:t>
            </a:r>
            <a:r>
              <a:rPr lang="en-US" sz="1400" dirty="0" err="1"/>
              <a:t>tijden</a:t>
            </a:r>
            <a:r>
              <a:rPr lang="en-US" sz="1400" dirty="0"/>
              <a:t>. Met </a:t>
            </a:r>
            <a:r>
              <a:rPr lang="en-US" sz="1400" dirty="0" err="1"/>
              <a:t>dit</a:t>
            </a:r>
            <a:r>
              <a:rPr lang="en-US" sz="1400" dirty="0"/>
              <a:t> </a:t>
            </a:r>
            <a:r>
              <a:rPr lang="en-US" sz="1400" dirty="0" err="1"/>
              <a:t>oratorium</a:t>
            </a:r>
            <a:r>
              <a:rPr lang="en-US" sz="1400" dirty="0"/>
              <a:t> </a:t>
            </a:r>
            <a:r>
              <a:rPr lang="en-US" sz="1400" dirty="0" err="1"/>
              <a:t>zoeken</a:t>
            </a:r>
            <a:r>
              <a:rPr lang="en-US" sz="1400" dirty="0"/>
              <a:t> we </a:t>
            </a:r>
            <a:r>
              <a:rPr lang="en-US" sz="1400" dirty="0" err="1"/>
              <a:t>een</a:t>
            </a:r>
            <a:r>
              <a:rPr lang="en-US" sz="1400" dirty="0"/>
              <a:t> </a:t>
            </a:r>
            <a:r>
              <a:rPr lang="en-US" sz="1400" dirty="0" err="1"/>
              <a:t>antwoord</a:t>
            </a:r>
            <a:r>
              <a:rPr lang="en-US" sz="1400" dirty="0"/>
              <a:t> op de </a:t>
            </a:r>
            <a:r>
              <a:rPr lang="en-US" sz="1400" dirty="0" err="1"/>
              <a:t>vraag</a:t>
            </a:r>
            <a:r>
              <a:rPr lang="en-US" sz="1400" dirty="0"/>
              <a:t> </a:t>
            </a:r>
            <a:r>
              <a:rPr lang="en-US" sz="1400" dirty="0" err="1"/>
              <a:t>naar</a:t>
            </a:r>
            <a:r>
              <a:rPr lang="en-US" sz="1400" dirty="0"/>
              <a:t> de </a:t>
            </a:r>
            <a:r>
              <a:rPr lang="en-US" sz="1400" dirty="0" err="1"/>
              <a:t>diepe</a:t>
            </a:r>
            <a:r>
              <a:rPr lang="en-US" sz="1400" dirty="0"/>
              <a:t> </a:t>
            </a:r>
            <a:r>
              <a:rPr lang="en-US" sz="1400" dirty="0" err="1"/>
              <a:t>roeping</a:t>
            </a:r>
            <a:r>
              <a:rPr lang="en-US" sz="1400" dirty="0"/>
              <a:t> van de </a:t>
            </a:r>
            <a:r>
              <a:rPr lang="en-US" sz="1400" dirty="0" err="1"/>
              <a:t>mens</a:t>
            </a:r>
            <a:r>
              <a:rPr lang="en-US" sz="1400" dirty="0"/>
              <a:t>. We </a:t>
            </a:r>
            <a:r>
              <a:rPr lang="en-US" sz="1400" dirty="0" err="1"/>
              <a:t>maken</a:t>
            </a:r>
            <a:r>
              <a:rPr lang="en-US" sz="1400" dirty="0"/>
              <a:t> </a:t>
            </a:r>
            <a:r>
              <a:rPr lang="en-US" sz="1400" dirty="0" err="1"/>
              <a:t>een</a:t>
            </a:r>
            <a:r>
              <a:rPr lang="en-US" sz="1400" dirty="0"/>
              <a:t> </a:t>
            </a:r>
            <a:r>
              <a:rPr lang="en-US" sz="1400" dirty="0" err="1"/>
              <a:t>reis</a:t>
            </a:r>
            <a:r>
              <a:rPr lang="en-US" sz="1400" dirty="0"/>
              <a:t> </a:t>
            </a:r>
            <a:r>
              <a:rPr lang="en-US" sz="1400" dirty="0" err="1" smtClean="0"/>
              <a:t>doorheen</a:t>
            </a:r>
            <a:r>
              <a:rPr lang="en-US" sz="1400" dirty="0" smtClean="0"/>
              <a:t> </a:t>
            </a:r>
            <a:r>
              <a:rPr lang="en-US" sz="1400" dirty="0"/>
              <a:t>de </a:t>
            </a:r>
            <a:r>
              <a:rPr lang="en-US" sz="1400" dirty="0" err="1"/>
              <a:t>tijd</a:t>
            </a:r>
            <a:r>
              <a:rPr lang="en-US" sz="1400" dirty="0"/>
              <a:t> en </a:t>
            </a:r>
            <a:r>
              <a:rPr lang="en-US" sz="1400" dirty="0" err="1"/>
              <a:t>ontdekken</a:t>
            </a:r>
            <a:r>
              <a:rPr lang="en-US" sz="1400" dirty="0"/>
              <a:t> Gods </a:t>
            </a:r>
            <a:r>
              <a:rPr lang="en-US" sz="1400" dirty="0" err="1"/>
              <a:t>trouw</a:t>
            </a:r>
            <a:r>
              <a:rPr lang="en-US" sz="1400" dirty="0"/>
              <a:t> en </a:t>
            </a:r>
            <a:r>
              <a:rPr lang="en-US" sz="1400" dirty="0" err="1"/>
              <a:t>Zijn</a:t>
            </a:r>
            <a:r>
              <a:rPr lang="en-US" sz="1400" dirty="0"/>
              <a:t> </a:t>
            </a:r>
            <a:r>
              <a:rPr lang="en-US" sz="1400" dirty="0" err="1"/>
              <a:t>zorg</a:t>
            </a:r>
            <a:r>
              <a:rPr lang="en-US" sz="1400" dirty="0"/>
              <a:t> </a:t>
            </a:r>
            <a:r>
              <a:rPr lang="en-US" sz="1400" dirty="0" err="1"/>
              <a:t>voor</a:t>
            </a:r>
            <a:r>
              <a:rPr lang="en-US" sz="1400" dirty="0"/>
              <a:t> de </a:t>
            </a:r>
            <a:r>
              <a:rPr lang="en-US" sz="1400" dirty="0" err="1"/>
              <a:t>mensen</a:t>
            </a:r>
            <a:r>
              <a:rPr lang="en-US" sz="1400" dirty="0"/>
              <a:t>. </a:t>
            </a:r>
            <a:r>
              <a:rPr lang="en-US" sz="1400" dirty="0" err="1"/>
              <a:t>Wat</a:t>
            </a:r>
            <a:r>
              <a:rPr lang="en-US" sz="1400" dirty="0"/>
              <a:t> </a:t>
            </a:r>
            <a:r>
              <a:rPr lang="en-US" sz="1400" dirty="0" err="1"/>
              <a:t>zal</a:t>
            </a:r>
            <a:r>
              <a:rPr lang="en-US" sz="1400" dirty="0"/>
              <a:t> </a:t>
            </a:r>
            <a:r>
              <a:rPr lang="en-US" sz="1400" dirty="0" err="1"/>
              <a:t>ons</a:t>
            </a:r>
            <a:r>
              <a:rPr lang="en-US" sz="1400" dirty="0"/>
              <a:t> </a:t>
            </a:r>
            <a:r>
              <a:rPr lang="en-US" sz="1400" dirty="0" err="1"/>
              <a:t>antwoord</a:t>
            </a:r>
            <a:r>
              <a:rPr lang="en-US" sz="1400" dirty="0"/>
              <a:t> </a:t>
            </a:r>
            <a:r>
              <a:rPr lang="en-US" sz="1400" dirty="0" err="1"/>
              <a:t>zijn</a:t>
            </a:r>
            <a:r>
              <a:rPr lang="en-US" sz="1400" dirty="0"/>
              <a:t> op </a:t>
            </a:r>
            <a:r>
              <a:rPr lang="en-US" sz="1400" dirty="0" err="1"/>
              <a:t>dit</a:t>
            </a:r>
            <a:r>
              <a:rPr lang="en-US" sz="1400" dirty="0"/>
              <a:t> </a:t>
            </a:r>
            <a:r>
              <a:rPr lang="en-US" sz="1400" dirty="0" err="1"/>
              <a:t>aanbod</a:t>
            </a:r>
            <a:r>
              <a:rPr lang="en-US" sz="1400" dirty="0" smtClean="0"/>
              <a:t>?</a:t>
            </a:r>
          </a:p>
          <a:p>
            <a:endParaRPr lang="en-US" sz="1400" dirty="0"/>
          </a:p>
        </p:txBody>
      </p:sp>
      <p:pic>
        <p:nvPicPr>
          <p:cNvPr id="2" name="Picture 1" descr="Screen Shot 2012-10-17 at 21.4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328817"/>
            <a:ext cx="2906295" cy="1821033"/>
          </a:xfrm>
          <a:prstGeom prst="rect">
            <a:avLst/>
          </a:prstGeom>
        </p:spPr>
      </p:pic>
    </p:spTree>
    <p:extLst>
      <p:ext uri="{BB962C8B-B14F-4D97-AF65-F5344CB8AC3E}">
        <p14:creationId xmlns:p14="http://schemas.microsoft.com/office/powerpoint/2010/main" val="1539977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Oratorium</a:t>
            </a:r>
            <a:r>
              <a:rPr lang="en-US" dirty="0" smtClean="0"/>
              <a:t>: Dixit Dominus</a:t>
            </a:r>
            <a:endParaRPr lang="en-US" dirty="0"/>
          </a:p>
        </p:txBody>
      </p:sp>
      <p:sp>
        <p:nvSpPr>
          <p:cNvPr id="6" name="Content Placeholder 5"/>
          <p:cNvSpPr>
            <a:spLocks noGrp="1"/>
          </p:cNvSpPr>
          <p:nvPr>
            <p:ph idx="1"/>
          </p:nvPr>
        </p:nvSpPr>
        <p:spPr>
          <a:xfrm>
            <a:off x="1190626" y="1657350"/>
            <a:ext cx="5286373" cy="3105150"/>
          </a:xfrm>
        </p:spPr>
        <p:txBody>
          <a:bodyPr/>
          <a:lstStyle/>
          <a:p>
            <a:pPr lvl="0"/>
            <a:r>
              <a:rPr lang="nl-NL" sz="1400" dirty="0" smtClean="0"/>
              <a:t>Vlaams </a:t>
            </a:r>
            <a:r>
              <a:rPr lang="nl-NL" sz="1400" dirty="0"/>
              <a:t>Radiokoor. </a:t>
            </a:r>
            <a:endParaRPr lang="en-US" sz="1400" dirty="0"/>
          </a:p>
          <a:p>
            <a:pPr lvl="0"/>
            <a:r>
              <a:rPr lang="nl-NL" sz="1400" dirty="0"/>
              <a:t>Gents Madrigaalkoor.</a:t>
            </a:r>
            <a:endParaRPr lang="en-US" sz="1400" dirty="0"/>
          </a:p>
          <a:p>
            <a:pPr lvl="0"/>
            <a:r>
              <a:rPr lang="nl-NL" sz="1400" dirty="0"/>
              <a:t>Koraalkoren</a:t>
            </a:r>
            <a:endParaRPr lang="en-US" sz="1400" dirty="0"/>
          </a:p>
          <a:p>
            <a:pPr lvl="1"/>
            <a:r>
              <a:rPr lang="nl-NL" sz="1400" dirty="0"/>
              <a:t>Kathedraalkoor Mechelen o.l.v. Johan Van </a:t>
            </a:r>
            <a:r>
              <a:rPr lang="nl-NL" sz="1400" dirty="0" err="1"/>
              <a:t>Bouwelen</a:t>
            </a:r>
            <a:r>
              <a:rPr lang="nl-NL" sz="1400" dirty="0"/>
              <a:t>. </a:t>
            </a:r>
            <a:endParaRPr lang="en-US" sz="1400" dirty="0"/>
          </a:p>
          <a:p>
            <a:pPr lvl="1"/>
            <a:r>
              <a:rPr lang="nl-NL" sz="1400" dirty="0"/>
              <a:t>Onze-Lieve-Vrouwkoor Mechelen o.l.v. </a:t>
            </a:r>
            <a:r>
              <a:rPr lang="nl-NL" sz="1400" dirty="0" err="1"/>
              <a:t>Kristel</a:t>
            </a:r>
            <a:r>
              <a:rPr lang="nl-NL" sz="1400" dirty="0"/>
              <a:t> Verpoten.</a:t>
            </a:r>
            <a:endParaRPr lang="en-US" sz="1400" dirty="0"/>
          </a:p>
          <a:p>
            <a:pPr lvl="1"/>
            <a:r>
              <a:rPr lang="nl-NL" sz="1400" dirty="0" err="1"/>
              <a:t>aMUZEment</a:t>
            </a:r>
            <a:r>
              <a:rPr lang="nl-NL" sz="1400" dirty="0"/>
              <a:t> </a:t>
            </a:r>
            <a:r>
              <a:rPr lang="nl-NL" sz="1400" dirty="0" err="1"/>
              <a:t>Rijmenam</a:t>
            </a:r>
            <a:r>
              <a:rPr lang="nl-NL" sz="1400" dirty="0"/>
              <a:t> o.l.v. Peter </a:t>
            </a:r>
            <a:r>
              <a:rPr lang="nl-NL" sz="1400" dirty="0" err="1"/>
              <a:t>Pázmány</a:t>
            </a:r>
            <a:r>
              <a:rPr lang="nl-NL" sz="1400" dirty="0"/>
              <a:t>. </a:t>
            </a:r>
            <a:endParaRPr lang="en-US" sz="1400" dirty="0"/>
          </a:p>
          <a:p>
            <a:pPr lvl="0"/>
            <a:r>
              <a:rPr lang="nl-NL" sz="1400" dirty="0"/>
              <a:t>Kinderkoor </a:t>
            </a:r>
            <a:r>
              <a:rPr lang="nl-NL" sz="1400" dirty="0" err="1"/>
              <a:t>Clari</a:t>
            </a:r>
            <a:r>
              <a:rPr lang="nl-NL" sz="1400" dirty="0"/>
              <a:t> </a:t>
            </a:r>
            <a:r>
              <a:rPr lang="nl-NL" sz="1400" dirty="0" err="1"/>
              <a:t>Cantuli</a:t>
            </a:r>
            <a:r>
              <a:rPr lang="nl-NL" sz="1400" dirty="0"/>
              <a:t> o.l.v. Ria </a:t>
            </a:r>
            <a:r>
              <a:rPr lang="nl-NL" sz="1400" dirty="0" err="1"/>
              <a:t>Vanwing</a:t>
            </a:r>
            <a:r>
              <a:rPr lang="nl-NL" sz="1400" dirty="0"/>
              <a:t>.</a:t>
            </a:r>
            <a:r>
              <a:rPr lang="nl-NL" sz="1400" dirty="0" smtClean="0"/>
              <a:t> Orkestleden </a:t>
            </a:r>
            <a:r>
              <a:rPr lang="nl-NL" sz="1400" dirty="0"/>
              <a:t>Brussels </a:t>
            </a:r>
            <a:r>
              <a:rPr lang="nl-NL" sz="1400" dirty="0" err="1"/>
              <a:t>Philharmonic</a:t>
            </a:r>
            <a:r>
              <a:rPr lang="nl-NL" sz="1400" dirty="0"/>
              <a:t>.</a:t>
            </a:r>
            <a:r>
              <a:rPr lang="nl-NL" sz="1400" dirty="0" smtClean="0"/>
              <a:t> </a:t>
            </a:r>
            <a:r>
              <a:rPr lang="fr-BE" sz="1400" dirty="0" smtClean="0"/>
              <a:t>Solisten</a:t>
            </a:r>
            <a:r>
              <a:rPr lang="fr-BE" sz="1400" dirty="0"/>
              <a:t>: Hilde Coppé, Josep-Ramon Olivé Soler en François Beukelaers.</a:t>
            </a:r>
            <a:endParaRPr lang="en-US" sz="1400" dirty="0"/>
          </a:p>
          <a:p>
            <a:pPr lvl="0"/>
            <a:r>
              <a:rPr lang="nl-NL" sz="1400" dirty="0"/>
              <a:t>Organist: Peter Thomas.</a:t>
            </a:r>
            <a:r>
              <a:rPr lang="nl-NL" sz="1400" dirty="0" smtClean="0"/>
              <a:t> Dirigent </a:t>
            </a:r>
            <a:r>
              <a:rPr lang="nl-NL" sz="1400" dirty="0"/>
              <a:t>koraalkoren: Johan Van </a:t>
            </a:r>
            <a:r>
              <a:rPr lang="nl-NL" sz="1400" dirty="0" err="1"/>
              <a:t>Bouwelen</a:t>
            </a:r>
            <a:r>
              <a:rPr lang="nl-NL" sz="1400" dirty="0"/>
              <a:t>.</a:t>
            </a:r>
            <a:endParaRPr lang="en-US" sz="1400" dirty="0"/>
          </a:p>
          <a:p>
            <a:pPr lvl="0"/>
            <a:endParaRPr lang="nl-NL" sz="1400" b="1" dirty="0" smtClean="0"/>
          </a:p>
          <a:p>
            <a:pPr lvl="0"/>
            <a:r>
              <a:rPr lang="nl-NL" sz="1400" b="1" dirty="0" smtClean="0"/>
              <a:t>Algemene </a:t>
            </a:r>
            <a:r>
              <a:rPr lang="nl-NL" sz="1400" b="1" dirty="0"/>
              <a:t>leiding: Johan </a:t>
            </a:r>
            <a:r>
              <a:rPr lang="nl-NL" sz="1400" b="1" dirty="0" err="1"/>
              <a:t>Duijck</a:t>
            </a:r>
            <a:r>
              <a:rPr lang="nl-NL" sz="1400" b="1" dirty="0"/>
              <a:t>.</a:t>
            </a:r>
            <a:endParaRPr lang="en-US" sz="1400" b="1" dirty="0"/>
          </a:p>
          <a:p>
            <a:endParaRPr lang="en-US" sz="1400" b="1" dirty="0" smtClean="0"/>
          </a:p>
        </p:txBody>
      </p:sp>
      <p:pic>
        <p:nvPicPr>
          <p:cNvPr id="2" name="Picture 1" descr="Screen Shot 2012-10-17 at 21.4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3328817"/>
            <a:ext cx="2906295" cy="1821033"/>
          </a:xfrm>
          <a:prstGeom prst="rect">
            <a:avLst/>
          </a:prstGeom>
        </p:spPr>
      </p:pic>
    </p:spTree>
    <p:extLst>
      <p:ext uri="{BB962C8B-B14F-4D97-AF65-F5344CB8AC3E}">
        <p14:creationId xmlns:p14="http://schemas.microsoft.com/office/powerpoint/2010/main" val="31299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ide">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noFill/>
          <a:prstDash val="solid"/>
          <a:round/>
          <a:headEnd type="none" w="med" len="med"/>
          <a:tailEnd type="none" w="med" len="med"/>
        </a:ln>
        <a:effectLst/>
        <a:extLst/>
      </a:spPr>
      <a:bodyPr rot="0" spcFirstLastPara="0" vertOverflow="overflow" horzOverflow="overflow" vert="horz" wrap="square" lIns="45713" tIns="45713" rIns="45713" bIns="45713" numCol="1" spcCol="0" rtlCol="0" fromWordArt="0" anchor="b" anchorCtr="0" forceAA="0" compatLnSpc="1">
        <a:prstTxWarp prst="textNoShape">
          <a:avLst/>
        </a:prstTxWarp>
        <a:normAutofit fontScale="47500" lnSpcReduction="20000"/>
      </a:bodyPr>
      <a:lstStyle>
        <a:defPPr algn="l" defTabSz="580553">
          <a:lnSpc>
            <a:spcPct val="110000"/>
          </a:lnSpc>
          <a:defRPr sz="3700" b="1" dirty="0">
            <a:solidFill>
              <a:schemeClr val="bg1"/>
            </a:solidFill>
            <a:latin typeface="+mn-lt"/>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ln>
          <a:noFill/>
        </a:ln>
      </a:spPr>
      <a:bodyPr wrap="square" lIns="36000" tIns="36000" rIns="36000" bIns="36000" rtlCol="0" anchor="ctr" anchorCtr="0">
        <a:normAutofit fontScale="55000" lnSpcReduction="20000"/>
      </a:bodyPr>
      <a:lstStyle>
        <a:defPPr>
          <a:lnSpc>
            <a:spcPct val="110000"/>
          </a:lnSpc>
          <a:spcAft>
            <a:spcPts val="300"/>
          </a:spcAft>
          <a:defRPr sz="2800" b="1"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ruption">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5400" cap="flat" cmpd="sng" algn="ctr">
          <a:solidFill>
            <a:schemeClr val="tx2"/>
          </a:solidFill>
          <a:prstDash val="solid"/>
          <a:round/>
          <a:headEnd type="none" w="med" len="med"/>
          <a:tailEnd type="none" w="med" len="med"/>
        </a:ln>
        <a:effectLst/>
        <a:extLst/>
      </a:spPr>
      <a:bodyPr rot="0" spcFirstLastPara="0" vertOverflow="overflow" horzOverflow="overflow" vert="horz" wrap="square" lIns="72000" tIns="72000" rIns="72000" bIns="72000" numCol="1" spcCol="0" rtlCol="0" fromWordArt="0" anchor="ctr" anchorCtr="1" forceAA="0" compatLnSpc="1">
        <a:prstTxWarp prst="textNoShape">
          <a:avLst/>
        </a:prstTxWarp>
        <a:normAutofit fontScale="25000" lnSpcReduction="20000"/>
      </a:bodyPr>
      <a:lstStyle>
        <a:defPPr marL="0" marR="0" indent="0" algn="ctr" defTabSz="914400" rtl="0" eaLnBrk="1" fontAlgn="base" latinLnBrk="0" hangingPunct="1">
          <a:lnSpc>
            <a:spcPct val="100000"/>
          </a:lnSpc>
          <a:spcBef>
            <a:spcPct val="0"/>
          </a:spcBef>
          <a:spcAft>
            <a:spcPct val="0"/>
          </a:spcAft>
          <a:buClrTx/>
          <a:buSzTx/>
          <a:buFontTx/>
          <a:buNone/>
          <a:tabLst/>
          <a:defRPr sz="5800" b="1" dirty="0" smtClean="0">
            <a:solidFill>
              <a:schemeClr val="tx2"/>
            </a:solidFill>
            <a:latin typeface="+mn-lt"/>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defRPr sz="2800" dirty="0" err="1" smtClean="0">
            <a:latin typeface="+mn-lt"/>
          </a:defRPr>
        </a:defPPr>
      </a:lst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a">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defRPr sz="2800" dirty="0" err="1" smtClean="0">
            <a:latin typeface="+mn-lt"/>
          </a:defRPr>
        </a:defPPr>
      </a:lst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loured">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defRPr sz="2800" dirty="0" err="1" smtClean="0">
            <a:latin typeface="+mn-lt"/>
          </a:defRPr>
        </a:defPPr>
      </a:lst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5400" cap="flat" cmpd="sng" algn="ctr">
          <a:noFill/>
          <a:prstDash val="solid"/>
          <a:round/>
          <a:headEnd type="none" w="med" len="med"/>
          <a:tailEnd type="none" w="med" len="med"/>
        </a:ln>
        <a:effectLst/>
        <a:extLst/>
      </a:spPr>
      <a:bodyPr rot="0" spcFirstLastPara="0" vertOverflow="overflow" horzOverflow="overflow" vert="horz" wrap="square" lIns="45713" tIns="45713" rIns="45713" bIns="45713" numCol="1" spcCol="0" rtlCol="0" fromWordArt="0" anchor="b" anchorCtr="0" forceAA="0" compatLnSpc="1">
        <a:prstTxWarp prst="textNoShape">
          <a:avLst/>
        </a:prstTxWarp>
        <a:normAutofit fontScale="25000" lnSpcReduction="20000"/>
      </a:bodyPr>
      <a:lstStyle>
        <a:defPPr algn="l" defTabSz="580553">
          <a:lnSpc>
            <a:spcPct val="110000"/>
          </a:lnSpc>
          <a:defRPr sz="3700" b="1" dirty="0">
            <a:solidFill>
              <a:schemeClr val="tx1"/>
            </a:solidFill>
            <a:latin typeface="+mn-lt"/>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defRPr sz="2800" dirty="0" err="1" smtClean="0">
            <a:latin typeface="+mn-lt"/>
          </a:defRPr>
        </a:defPPr>
      </a:lst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ck">
  <a:themeElements>
    <a:clrScheme name="-Pride">
      <a:dk1>
        <a:srgbClr val="000000"/>
      </a:dk1>
      <a:lt1>
        <a:srgbClr val="FFFFFF"/>
      </a:lt1>
      <a:dk2>
        <a:srgbClr val="717171"/>
      </a:dk2>
      <a:lt2>
        <a:srgbClr val="DDDDDD"/>
      </a:lt2>
      <a:accent1>
        <a:srgbClr val="009CDF"/>
      </a:accent1>
      <a:accent2>
        <a:srgbClr val="FFCC00"/>
      </a:accent2>
      <a:accent3>
        <a:srgbClr val="393939"/>
      </a:accent3>
      <a:accent4>
        <a:srgbClr val="717171"/>
      </a:accent4>
      <a:accent5>
        <a:srgbClr val="AAAAAA"/>
      </a:accent5>
      <a:accent6>
        <a:srgbClr val="E6E6E6"/>
      </a:accent6>
      <a:hlink>
        <a:srgbClr val="009999"/>
      </a:hlink>
      <a:folHlink>
        <a:srgbClr val="99CC00"/>
      </a:folHlink>
    </a:clrScheme>
    <a:fontScheme name="TBWA Group">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defRPr sz="2800" dirty="0" err="1" smtClean="0">
            <a:latin typeface="+mn-lt"/>
          </a:defRPr>
        </a:defPPr>
      </a:lstStyle>
    </a:txDef>
  </a:objectDefaults>
  <a:extraClrSchemeLst>
    <a:extraClrScheme>
      <a:clrScheme name="M Header + M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Pride.potx</Template>
  <TotalTime>1948</TotalTime>
  <Pages>0</Pages>
  <Words>614</Words>
  <Characters>0</Characters>
  <Application>Microsoft Macintosh PowerPoint</Application>
  <PresentationFormat>On-screen Show (16:9)</PresentationFormat>
  <Lines>0</Lines>
  <Paragraphs>62</Paragraphs>
  <Slides>14</Slides>
  <Notes>0</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Pride</vt:lpstr>
      <vt:lpstr>Disruption</vt:lpstr>
      <vt:lpstr>Media</vt:lpstr>
      <vt:lpstr>Coloured</vt:lpstr>
      <vt:lpstr>Grey</vt:lpstr>
      <vt:lpstr>Black</vt:lpstr>
      <vt:lpstr>Hanswijkjubelfeesten 2013  persvoorstelling programma HJF</vt:lpstr>
      <vt:lpstr>op de agenda vandaag </vt:lpstr>
      <vt:lpstr>Hanswijkjubelfeesten: historiek</vt:lpstr>
      <vt:lpstr>2013: een bijzonder jaar </vt:lpstr>
      <vt:lpstr>Jubelprocessie en Hanswijkcavalcade</vt:lpstr>
      <vt:lpstr>Waarom dit verhaal in stand houden?</vt:lpstr>
      <vt:lpstr>ORATORIUM </vt:lpstr>
      <vt:lpstr>Oratorium: Dixit Dominus</vt:lpstr>
      <vt:lpstr>Oratorium: Dixit Dominus</vt:lpstr>
      <vt:lpstr>MARIASPEL</vt:lpstr>
      <vt:lpstr>Mariaspel</vt:lpstr>
      <vt:lpstr>Mariaspel</vt:lpstr>
      <vt:lpstr>UW VRAGEN</vt:lpstr>
      <vt:lpstr>FIJN DAT U ER BIJ WAS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you get familiar with this presentation, please delete the sample page folder to start your own presentation deck.  Please utilize the master pages onto your new pages whenever possible.</dc:title>
  <dc:subject/>
  <dc:creator/>
  <cp:keywords/>
  <dc:description/>
  <cp:lastModifiedBy>Ann Maes</cp:lastModifiedBy>
  <cp:revision>143</cp:revision>
  <cp:lastPrinted>2012-07-23T08:24:44Z</cp:lastPrinted>
  <dcterms:modified xsi:type="dcterms:W3CDTF">2012-10-23T08:19:44Z</dcterms:modified>
  <cp:category/>
</cp:coreProperties>
</file>