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media/image66.jpg" ContentType="image/jpg"/>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4" r:id="rId3"/>
    <p:sldMasterId id="2147483688" r:id="rId4"/>
  </p:sldMasterIdLst>
  <p:notesMasterIdLst>
    <p:notesMasterId r:id="rId72"/>
  </p:notesMasterIdLst>
  <p:sldIdLst>
    <p:sldId id="256" r:id="rId5"/>
    <p:sldId id="257" r:id="rId6"/>
    <p:sldId id="258" r:id="rId7"/>
    <p:sldId id="259" r:id="rId8"/>
    <p:sldId id="260" r:id="rId9"/>
    <p:sldId id="261" r:id="rId10"/>
    <p:sldId id="576" r:id="rId11"/>
    <p:sldId id="577" r:id="rId12"/>
    <p:sldId id="330" r:id="rId13"/>
    <p:sldId id="265" r:id="rId14"/>
    <p:sldId id="499" r:id="rId15"/>
    <p:sldId id="578" r:id="rId16"/>
    <p:sldId id="581" r:id="rId17"/>
    <p:sldId id="1606" r:id="rId18"/>
    <p:sldId id="570" r:id="rId19"/>
    <p:sldId id="567" r:id="rId20"/>
    <p:sldId id="582" r:id="rId21"/>
    <p:sldId id="583" r:id="rId22"/>
    <p:sldId id="588" r:id="rId23"/>
    <p:sldId id="584" r:id="rId24"/>
    <p:sldId id="281" r:id="rId25"/>
    <p:sldId id="572" r:id="rId26"/>
    <p:sldId id="580" r:id="rId27"/>
    <p:sldId id="587" r:id="rId28"/>
    <p:sldId id="579" r:id="rId29"/>
    <p:sldId id="585" r:id="rId30"/>
    <p:sldId id="586" r:id="rId31"/>
    <p:sldId id="569" r:id="rId32"/>
    <p:sldId id="268" r:id="rId33"/>
    <p:sldId id="1468" r:id="rId34"/>
    <p:sldId id="1507" r:id="rId35"/>
    <p:sldId id="340" r:id="rId36"/>
    <p:sldId id="341" r:id="rId37"/>
    <p:sldId id="1508" r:id="rId38"/>
    <p:sldId id="344" r:id="rId39"/>
    <p:sldId id="345" r:id="rId40"/>
    <p:sldId id="1600" r:id="rId41"/>
    <p:sldId id="1506" r:id="rId42"/>
    <p:sldId id="895" r:id="rId43"/>
    <p:sldId id="1605" r:id="rId44"/>
    <p:sldId id="924" r:id="rId45"/>
    <p:sldId id="925" r:id="rId46"/>
    <p:sldId id="383" r:id="rId47"/>
    <p:sldId id="378" r:id="rId48"/>
    <p:sldId id="358" r:id="rId49"/>
    <p:sldId id="1510" r:id="rId50"/>
    <p:sldId id="1598" r:id="rId51"/>
    <p:sldId id="386" r:id="rId52"/>
    <p:sldId id="1590" r:id="rId53"/>
    <p:sldId id="387" r:id="rId54"/>
    <p:sldId id="1509" r:id="rId55"/>
    <p:sldId id="361" r:id="rId56"/>
    <p:sldId id="364" r:id="rId57"/>
    <p:sldId id="292" r:id="rId58"/>
    <p:sldId id="1591" r:id="rId59"/>
    <p:sldId id="1597" r:id="rId60"/>
    <p:sldId id="1594" r:id="rId61"/>
    <p:sldId id="1599" r:id="rId62"/>
    <p:sldId id="1592" r:id="rId63"/>
    <p:sldId id="1595" r:id="rId64"/>
    <p:sldId id="1596" r:id="rId65"/>
    <p:sldId id="1593" r:id="rId66"/>
    <p:sldId id="1602" r:id="rId67"/>
    <p:sldId id="1603" r:id="rId68"/>
    <p:sldId id="1604" r:id="rId69"/>
    <p:sldId id="1601" r:id="rId70"/>
    <p:sldId id="1362" r:id="rId71"/>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48"/>
  </p:normalViewPr>
  <p:slideViewPr>
    <p:cSldViewPr snapToGrid="0" snapToObjects="1">
      <p:cViewPr varScale="1">
        <p:scale>
          <a:sx n="117" d="100"/>
          <a:sy n="117" d="100"/>
        </p:scale>
        <p:origin x="360"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BB8A52-1100-4CA1-AEA9-01B05B7A5929}" type="doc">
      <dgm:prSet loTypeId="urn:microsoft.com/office/officeart/2005/8/layout/hChevron3" loCatId="process" qsTypeId="urn:microsoft.com/office/officeart/2005/8/quickstyle/3d1" qsCatId="3D" csTypeId="urn:microsoft.com/office/officeart/2005/8/colors/colorful2" csCatId="colorful" phldr="1"/>
      <dgm:spPr/>
      <dgm:t>
        <a:bodyPr/>
        <a:lstStyle/>
        <a:p>
          <a:endParaRPr lang="nl-BE"/>
        </a:p>
      </dgm:t>
    </dgm:pt>
    <dgm:pt modelId="{944EED74-99CB-486B-8423-00ADDCE5648F}">
      <dgm:prSet phldrT="[Tekst]"/>
      <dgm:spPr/>
      <dgm:t>
        <a:bodyPr/>
        <a:lstStyle/>
        <a:p>
          <a:r>
            <a:rPr lang="nl-BE" dirty="0" err="1"/>
            <a:t>Année</a:t>
          </a:r>
          <a:r>
            <a:rPr lang="nl-BE" dirty="0"/>
            <a:t> – 4</a:t>
          </a:r>
        </a:p>
      </dgm:t>
    </dgm:pt>
    <dgm:pt modelId="{C22C36EC-B70E-4C87-A4D6-8D1707BB34D0}" type="parTrans" cxnId="{DC724A59-B76D-4CCD-BE08-20C5414BF66D}">
      <dgm:prSet/>
      <dgm:spPr/>
      <dgm:t>
        <a:bodyPr/>
        <a:lstStyle/>
        <a:p>
          <a:endParaRPr lang="nl-BE"/>
        </a:p>
      </dgm:t>
    </dgm:pt>
    <dgm:pt modelId="{9114CE6E-310E-469E-A863-0B56DB5E2613}" type="sibTrans" cxnId="{DC724A59-B76D-4CCD-BE08-20C5414BF66D}">
      <dgm:prSet/>
      <dgm:spPr/>
      <dgm:t>
        <a:bodyPr/>
        <a:lstStyle/>
        <a:p>
          <a:endParaRPr lang="nl-BE"/>
        </a:p>
      </dgm:t>
    </dgm:pt>
    <dgm:pt modelId="{FD5883C3-9011-430A-A3AB-B6C59E58EBFD}">
      <dgm:prSet phldrT="[Tekst]"/>
      <dgm:spPr/>
      <dgm:t>
        <a:bodyPr/>
        <a:lstStyle/>
        <a:p>
          <a:r>
            <a:rPr lang="nl-BE" dirty="0" err="1"/>
            <a:t>Année</a:t>
          </a:r>
          <a:r>
            <a:rPr lang="nl-BE" dirty="0"/>
            <a:t> –3</a:t>
          </a:r>
        </a:p>
      </dgm:t>
    </dgm:pt>
    <dgm:pt modelId="{DFDEAE0D-C771-48A6-8213-2782452E577B}" type="parTrans" cxnId="{2866095B-527B-45FB-9F9A-050FD210F5C7}">
      <dgm:prSet/>
      <dgm:spPr/>
      <dgm:t>
        <a:bodyPr/>
        <a:lstStyle/>
        <a:p>
          <a:endParaRPr lang="nl-BE"/>
        </a:p>
      </dgm:t>
    </dgm:pt>
    <dgm:pt modelId="{4FEB434A-542C-4801-9571-892F41F3C0A6}" type="sibTrans" cxnId="{2866095B-527B-45FB-9F9A-050FD210F5C7}">
      <dgm:prSet/>
      <dgm:spPr/>
      <dgm:t>
        <a:bodyPr/>
        <a:lstStyle/>
        <a:p>
          <a:endParaRPr lang="nl-BE"/>
        </a:p>
      </dgm:t>
    </dgm:pt>
    <dgm:pt modelId="{B361F366-AB98-417A-8BE5-971AA57A0C21}">
      <dgm:prSet phldrT="[Tekst]"/>
      <dgm:spPr/>
      <dgm:t>
        <a:bodyPr/>
        <a:lstStyle/>
        <a:p>
          <a:r>
            <a:rPr lang="nl-BE" dirty="0" err="1"/>
            <a:t>Année</a:t>
          </a:r>
          <a:r>
            <a:rPr lang="nl-BE" dirty="0"/>
            <a:t> -2</a:t>
          </a:r>
        </a:p>
      </dgm:t>
    </dgm:pt>
    <dgm:pt modelId="{0FD5AD23-DC0E-4FA8-B246-135FFB5EBE2D}" type="parTrans" cxnId="{FB7B048D-5490-4FC6-BCED-655750824BFC}">
      <dgm:prSet/>
      <dgm:spPr/>
      <dgm:t>
        <a:bodyPr/>
        <a:lstStyle/>
        <a:p>
          <a:endParaRPr lang="nl-BE"/>
        </a:p>
      </dgm:t>
    </dgm:pt>
    <dgm:pt modelId="{A0324AE7-EBB2-45D6-9CF3-D92D16A75F27}" type="sibTrans" cxnId="{FB7B048D-5490-4FC6-BCED-655750824BFC}">
      <dgm:prSet/>
      <dgm:spPr/>
      <dgm:t>
        <a:bodyPr/>
        <a:lstStyle/>
        <a:p>
          <a:endParaRPr lang="nl-BE"/>
        </a:p>
      </dgm:t>
    </dgm:pt>
    <dgm:pt modelId="{B108CC49-3531-4D05-8741-860947673A0A}">
      <dgm:prSet/>
      <dgm:spPr/>
      <dgm:t>
        <a:bodyPr/>
        <a:lstStyle/>
        <a:p>
          <a:r>
            <a:rPr lang="nl-BE" dirty="0" err="1"/>
            <a:t>Année</a:t>
          </a:r>
          <a:r>
            <a:rPr lang="nl-BE" dirty="0"/>
            <a:t> -1</a:t>
          </a:r>
        </a:p>
      </dgm:t>
    </dgm:pt>
    <dgm:pt modelId="{626E182E-9383-4630-A364-D1DA8C217042}" type="parTrans" cxnId="{FAA6FA1C-5987-4261-9D67-C36940CC4E8B}">
      <dgm:prSet/>
      <dgm:spPr/>
      <dgm:t>
        <a:bodyPr/>
        <a:lstStyle/>
        <a:p>
          <a:endParaRPr lang="nl-BE"/>
        </a:p>
      </dgm:t>
    </dgm:pt>
    <dgm:pt modelId="{3B99A184-2D04-4323-ABFA-D370D901EDE9}" type="sibTrans" cxnId="{FAA6FA1C-5987-4261-9D67-C36940CC4E8B}">
      <dgm:prSet/>
      <dgm:spPr/>
      <dgm:t>
        <a:bodyPr/>
        <a:lstStyle/>
        <a:p>
          <a:endParaRPr lang="nl-BE"/>
        </a:p>
      </dgm:t>
    </dgm:pt>
    <dgm:pt modelId="{6D0E4478-1A0A-4683-BDA9-0ED6E4216B2A}" type="pres">
      <dgm:prSet presAssocID="{A7BB8A52-1100-4CA1-AEA9-01B05B7A5929}" presName="Name0" presStyleCnt="0">
        <dgm:presLayoutVars>
          <dgm:dir/>
          <dgm:resizeHandles val="exact"/>
        </dgm:presLayoutVars>
      </dgm:prSet>
      <dgm:spPr/>
    </dgm:pt>
    <dgm:pt modelId="{A175E58F-F76C-4AF2-B785-90E729C0CEC8}" type="pres">
      <dgm:prSet presAssocID="{944EED74-99CB-486B-8423-00ADDCE5648F}" presName="parTxOnly" presStyleLbl="node1" presStyleIdx="0" presStyleCnt="4" custScaleX="69344" custLinFactNeighborX="488" custLinFactNeighborY="0">
        <dgm:presLayoutVars>
          <dgm:bulletEnabled val="1"/>
        </dgm:presLayoutVars>
      </dgm:prSet>
      <dgm:spPr/>
    </dgm:pt>
    <dgm:pt modelId="{CE02494C-BF81-45CE-BBF3-DF30B0C46C97}" type="pres">
      <dgm:prSet presAssocID="{9114CE6E-310E-469E-A863-0B56DB5E2613}" presName="parSpace" presStyleCnt="0"/>
      <dgm:spPr/>
    </dgm:pt>
    <dgm:pt modelId="{26942B67-7755-49BA-998C-A1E9A161D0E7}" type="pres">
      <dgm:prSet presAssocID="{FD5883C3-9011-430A-A3AB-B6C59E58EBFD}" presName="parTxOnly" presStyleLbl="node1" presStyleIdx="1" presStyleCnt="4">
        <dgm:presLayoutVars>
          <dgm:bulletEnabled val="1"/>
        </dgm:presLayoutVars>
      </dgm:prSet>
      <dgm:spPr/>
    </dgm:pt>
    <dgm:pt modelId="{BE1D1126-71D9-4DED-9D65-1322405F6FCD}" type="pres">
      <dgm:prSet presAssocID="{4FEB434A-542C-4801-9571-892F41F3C0A6}" presName="parSpace" presStyleCnt="0"/>
      <dgm:spPr/>
    </dgm:pt>
    <dgm:pt modelId="{2AC1AE09-5BF7-4B9C-AE79-11DE866BF405}" type="pres">
      <dgm:prSet presAssocID="{B361F366-AB98-417A-8BE5-971AA57A0C21}" presName="parTxOnly" presStyleLbl="node1" presStyleIdx="2" presStyleCnt="4">
        <dgm:presLayoutVars>
          <dgm:bulletEnabled val="1"/>
        </dgm:presLayoutVars>
      </dgm:prSet>
      <dgm:spPr/>
    </dgm:pt>
    <dgm:pt modelId="{3422BF09-F771-4C93-8629-E3A7D0B9535C}" type="pres">
      <dgm:prSet presAssocID="{A0324AE7-EBB2-45D6-9CF3-D92D16A75F27}" presName="parSpace" presStyleCnt="0"/>
      <dgm:spPr/>
    </dgm:pt>
    <dgm:pt modelId="{B9082DDA-39DA-472B-80E4-E5CE06E3B4B0}" type="pres">
      <dgm:prSet presAssocID="{B108CC49-3531-4D05-8741-860947673A0A}" presName="parTxOnly" presStyleLbl="node1" presStyleIdx="3" presStyleCnt="4">
        <dgm:presLayoutVars>
          <dgm:bulletEnabled val="1"/>
        </dgm:presLayoutVars>
      </dgm:prSet>
      <dgm:spPr/>
    </dgm:pt>
  </dgm:ptLst>
  <dgm:cxnLst>
    <dgm:cxn modelId="{FAA6FA1C-5987-4261-9D67-C36940CC4E8B}" srcId="{A7BB8A52-1100-4CA1-AEA9-01B05B7A5929}" destId="{B108CC49-3531-4D05-8741-860947673A0A}" srcOrd="3" destOrd="0" parTransId="{626E182E-9383-4630-A364-D1DA8C217042}" sibTransId="{3B99A184-2D04-4323-ABFA-D370D901EDE9}"/>
    <dgm:cxn modelId="{DC724A59-B76D-4CCD-BE08-20C5414BF66D}" srcId="{A7BB8A52-1100-4CA1-AEA9-01B05B7A5929}" destId="{944EED74-99CB-486B-8423-00ADDCE5648F}" srcOrd="0" destOrd="0" parTransId="{C22C36EC-B70E-4C87-A4D6-8D1707BB34D0}" sibTransId="{9114CE6E-310E-469E-A863-0B56DB5E2613}"/>
    <dgm:cxn modelId="{2866095B-527B-45FB-9F9A-050FD210F5C7}" srcId="{A7BB8A52-1100-4CA1-AEA9-01B05B7A5929}" destId="{FD5883C3-9011-430A-A3AB-B6C59E58EBFD}" srcOrd="1" destOrd="0" parTransId="{DFDEAE0D-C771-48A6-8213-2782452E577B}" sibTransId="{4FEB434A-542C-4801-9571-892F41F3C0A6}"/>
    <dgm:cxn modelId="{43F67F5B-7555-4E83-A018-CC01D696B1F9}" type="presOf" srcId="{B108CC49-3531-4D05-8741-860947673A0A}" destId="{B9082DDA-39DA-472B-80E4-E5CE06E3B4B0}" srcOrd="0" destOrd="0" presId="urn:microsoft.com/office/officeart/2005/8/layout/hChevron3"/>
    <dgm:cxn modelId="{052E4488-7CCB-4C80-B27F-61B729DFC02C}" type="presOf" srcId="{A7BB8A52-1100-4CA1-AEA9-01B05B7A5929}" destId="{6D0E4478-1A0A-4683-BDA9-0ED6E4216B2A}" srcOrd="0" destOrd="0" presId="urn:microsoft.com/office/officeart/2005/8/layout/hChevron3"/>
    <dgm:cxn modelId="{FB7B048D-5490-4FC6-BCED-655750824BFC}" srcId="{A7BB8A52-1100-4CA1-AEA9-01B05B7A5929}" destId="{B361F366-AB98-417A-8BE5-971AA57A0C21}" srcOrd="2" destOrd="0" parTransId="{0FD5AD23-DC0E-4FA8-B246-135FFB5EBE2D}" sibTransId="{A0324AE7-EBB2-45D6-9CF3-D92D16A75F27}"/>
    <dgm:cxn modelId="{595E66B7-BD8E-46E3-80C8-AEC677C959E5}" type="presOf" srcId="{B361F366-AB98-417A-8BE5-971AA57A0C21}" destId="{2AC1AE09-5BF7-4B9C-AE79-11DE866BF405}" srcOrd="0" destOrd="0" presId="urn:microsoft.com/office/officeart/2005/8/layout/hChevron3"/>
    <dgm:cxn modelId="{AF903ACD-3F3F-4538-9F8C-D89B2EA04867}" type="presOf" srcId="{FD5883C3-9011-430A-A3AB-B6C59E58EBFD}" destId="{26942B67-7755-49BA-998C-A1E9A161D0E7}" srcOrd="0" destOrd="0" presId="urn:microsoft.com/office/officeart/2005/8/layout/hChevron3"/>
    <dgm:cxn modelId="{AF2A10D3-E739-4722-85C9-52ABDA5EDDB0}" type="presOf" srcId="{944EED74-99CB-486B-8423-00ADDCE5648F}" destId="{A175E58F-F76C-4AF2-B785-90E729C0CEC8}" srcOrd="0" destOrd="0" presId="urn:microsoft.com/office/officeart/2005/8/layout/hChevron3"/>
    <dgm:cxn modelId="{65F97EA0-2A97-4679-805B-987A632B1317}" type="presParOf" srcId="{6D0E4478-1A0A-4683-BDA9-0ED6E4216B2A}" destId="{A175E58F-F76C-4AF2-B785-90E729C0CEC8}" srcOrd="0" destOrd="0" presId="urn:microsoft.com/office/officeart/2005/8/layout/hChevron3"/>
    <dgm:cxn modelId="{8AE9315E-2F19-43D6-8C08-8AF696CF7DA8}" type="presParOf" srcId="{6D0E4478-1A0A-4683-BDA9-0ED6E4216B2A}" destId="{CE02494C-BF81-45CE-BBF3-DF30B0C46C97}" srcOrd="1" destOrd="0" presId="urn:microsoft.com/office/officeart/2005/8/layout/hChevron3"/>
    <dgm:cxn modelId="{1B30F8C3-CD3D-41AE-940A-E8271570879C}" type="presParOf" srcId="{6D0E4478-1A0A-4683-BDA9-0ED6E4216B2A}" destId="{26942B67-7755-49BA-998C-A1E9A161D0E7}" srcOrd="2" destOrd="0" presId="urn:microsoft.com/office/officeart/2005/8/layout/hChevron3"/>
    <dgm:cxn modelId="{B89662CB-BCBA-4623-97EF-7268866C01F0}" type="presParOf" srcId="{6D0E4478-1A0A-4683-BDA9-0ED6E4216B2A}" destId="{BE1D1126-71D9-4DED-9D65-1322405F6FCD}" srcOrd="3" destOrd="0" presId="urn:microsoft.com/office/officeart/2005/8/layout/hChevron3"/>
    <dgm:cxn modelId="{C35E221D-4C64-410C-A360-9DE27157930C}" type="presParOf" srcId="{6D0E4478-1A0A-4683-BDA9-0ED6E4216B2A}" destId="{2AC1AE09-5BF7-4B9C-AE79-11DE866BF405}" srcOrd="4" destOrd="0" presId="urn:microsoft.com/office/officeart/2005/8/layout/hChevron3"/>
    <dgm:cxn modelId="{C01186AC-EFC8-4455-B3BA-2B6007633EE1}" type="presParOf" srcId="{6D0E4478-1A0A-4683-BDA9-0ED6E4216B2A}" destId="{3422BF09-F771-4C93-8629-E3A7D0B9535C}" srcOrd="5" destOrd="0" presId="urn:microsoft.com/office/officeart/2005/8/layout/hChevron3"/>
    <dgm:cxn modelId="{DFF74552-8D99-47AF-B042-623584774ABC}" type="presParOf" srcId="{6D0E4478-1A0A-4683-BDA9-0ED6E4216B2A}" destId="{B9082DDA-39DA-472B-80E4-E5CE06E3B4B0}" srcOrd="6"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E9C4ED0-FE1B-4713-AB20-DC2BAFFB7D4C}" type="doc">
      <dgm:prSet loTypeId="urn:microsoft.com/office/officeart/2005/8/layout/hProcess3" loCatId="process" qsTypeId="urn:microsoft.com/office/officeart/2005/8/quickstyle/simple1" qsCatId="simple" csTypeId="urn:microsoft.com/office/officeart/2005/8/colors/accent1_2" csCatId="accent1" phldr="1"/>
      <dgm:spPr/>
    </dgm:pt>
    <dgm:pt modelId="{D7D09586-2CC5-4898-807A-C6A0647184DC}">
      <dgm:prSet phldrT="[Tekst]"/>
      <dgm:spPr/>
      <dgm:t>
        <a:bodyPr/>
        <a:lstStyle/>
        <a:p>
          <a:r>
            <a:rPr lang="nl-BE" dirty="0" err="1">
              <a:solidFill>
                <a:schemeClr val="bg1"/>
              </a:solidFill>
            </a:rPr>
            <a:t>Année</a:t>
          </a:r>
          <a:r>
            <a:rPr lang="nl-BE" dirty="0">
              <a:solidFill>
                <a:schemeClr val="bg1"/>
              </a:solidFill>
            </a:rPr>
            <a:t> +1</a:t>
          </a:r>
        </a:p>
      </dgm:t>
    </dgm:pt>
    <dgm:pt modelId="{ABD1F386-DBDD-434C-9D93-564F5E91CE03}" type="parTrans" cxnId="{E69091DB-0723-4B9F-A253-F8C27EA6AF4E}">
      <dgm:prSet/>
      <dgm:spPr/>
      <dgm:t>
        <a:bodyPr/>
        <a:lstStyle/>
        <a:p>
          <a:endParaRPr lang="nl-BE"/>
        </a:p>
      </dgm:t>
    </dgm:pt>
    <dgm:pt modelId="{D6A10D42-670E-4BCE-8FA5-99A1334F3802}" type="sibTrans" cxnId="{E69091DB-0723-4B9F-A253-F8C27EA6AF4E}">
      <dgm:prSet/>
      <dgm:spPr/>
      <dgm:t>
        <a:bodyPr/>
        <a:lstStyle/>
        <a:p>
          <a:endParaRPr lang="nl-BE"/>
        </a:p>
      </dgm:t>
    </dgm:pt>
    <dgm:pt modelId="{C868E09C-FE40-4A72-8709-425C19B6BC00}" type="pres">
      <dgm:prSet presAssocID="{1E9C4ED0-FE1B-4713-AB20-DC2BAFFB7D4C}" presName="Name0" presStyleCnt="0">
        <dgm:presLayoutVars>
          <dgm:dir/>
          <dgm:animLvl val="lvl"/>
          <dgm:resizeHandles val="exact"/>
        </dgm:presLayoutVars>
      </dgm:prSet>
      <dgm:spPr/>
    </dgm:pt>
    <dgm:pt modelId="{CB15DBF9-53CD-484B-8F14-60BE0F2610AD}" type="pres">
      <dgm:prSet presAssocID="{1E9C4ED0-FE1B-4713-AB20-DC2BAFFB7D4C}" presName="dummy" presStyleCnt="0"/>
      <dgm:spPr/>
    </dgm:pt>
    <dgm:pt modelId="{435BC992-F2C7-4AEF-B617-178C9C8625A8}" type="pres">
      <dgm:prSet presAssocID="{1E9C4ED0-FE1B-4713-AB20-DC2BAFFB7D4C}" presName="linH" presStyleCnt="0"/>
      <dgm:spPr/>
    </dgm:pt>
    <dgm:pt modelId="{CFA21D0F-B863-49A3-A73A-2A227856A16D}" type="pres">
      <dgm:prSet presAssocID="{1E9C4ED0-FE1B-4713-AB20-DC2BAFFB7D4C}" presName="padding1" presStyleCnt="0"/>
      <dgm:spPr/>
    </dgm:pt>
    <dgm:pt modelId="{2B4240BA-CC00-458F-846C-D01F899DBB6B}" type="pres">
      <dgm:prSet presAssocID="{D7D09586-2CC5-4898-807A-C6A0647184DC}" presName="linV" presStyleCnt="0"/>
      <dgm:spPr/>
    </dgm:pt>
    <dgm:pt modelId="{D8BDFF0A-1FCE-4106-B411-7918C19A49FC}" type="pres">
      <dgm:prSet presAssocID="{D7D09586-2CC5-4898-807A-C6A0647184DC}" presName="spVertical1" presStyleCnt="0"/>
      <dgm:spPr/>
    </dgm:pt>
    <dgm:pt modelId="{57971A09-978D-4602-9775-CC619AE6006E}" type="pres">
      <dgm:prSet presAssocID="{D7D09586-2CC5-4898-807A-C6A0647184DC}" presName="parTx" presStyleLbl="revTx" presStyleIdx="0" presStyleCnt="1">
        <dgm:presLayoutVars>
          <dgm:chMax val="0"/>
          <dgm:chPref val="0"/>
          <dgm:bulletEnabled val="1"/>
        </dgm:presLayoutVars>
      </dgm:prSet>
      <dgm:spPr/>
    </dgm:pt>
    <dgm:pt modelId="{BA4CD72A-3C6C-4BBC-A305-7B08C82A835F}" type="pres">
      <dgm:prSet presAssocID="{D7D09586-2CC5-4898-807A-C6A0647184DC}" presName="spVertical2" presStyleCnt="0"/>
      <dgm:spPr/>
    </dgm:pt>
    <dgm:pt modelId="{5AA61925-AF54-48EA-863B-EF5D0968945A}" type="pres">
      <dgm:prSet presAssocID="{D7D09586-2CC5-4898-807A-C6A0647184DC}" presName="spVertical3" presStyleCnt="0"/>
      <dgm:spPr/>
    </dgm:pt>
    <dgm:pt modelId="{7674317A-80B8-45CC-964E-7A215E6816B9}" type="pres">
      <dgm:prSet presAssocID="{1E9C4ED0-FE1B-4713-AB20-DC2BAFFB7D4C}" presName="padding2" presStyleCnt="0"/>
      <dgm:spPr/>
    </dgm:pt>
    <dgm:pt modelId="{B4D87B45-C218-4CA1-BAB1-1646B5E1A4CE}" type="pres">
      <dgm:prSet presAssocID="{1E9C4ED0-FE1B-4713-AB20-DC2BAFFB7D4C}" presName="negArrow" presStyleCnt="0"/>
      <dgm:spPr/>
    </dgm:pt>
    <dgm:pt modelId="{983DBC4D-D939-48F4-A21A-6F8878F9641A}" type="pres">
      <dgm:prSet presAssocID="{1E9C4ED0-FE1B-4713-AB20-DC2BAFFB7D4C}" presName="backgroundArrow" presStyleLbl="node1" presStyleIdx="0" presStyleCnt="1" custLinFactNeighborY="-1333"/>
      <dgm:spPr>
        <a:solidFill>
          <a:srgbClr val="F26D00"/>
        </a:solidFill>
      </dgm:spPr>
    </dgm:pt>
  </dgm:ptLst>
  <dgm:cxnLst>
    <dgm:cxn modelId="{1ADF8729-83D9-47BD-B1C7-2C0E3949B1B0}" type="presOf" srcId="{1E9C4ED0-FE1B-4713-AB20-DC2BAFFB7D4C}" destId="{C868E09C-FE40-4A72-8709-425C19B6BC00}" srcOrd="0" destOrd="0" presId="urn:microsoft.com/office/officeart/2005/8/layout/hProcess3"/>
    <dgm:cxn modelId="{E69091DB-0723-4B9F-A253-F8C27EA6AF4E}" srcId="{1E9C4ED0-FE1B-4713-AB20-DC2BAFFB7D4C}" destId="{D7D09586-2CC5-4898-807A-C6A0647184DC}" srcOrd="0" destOrd="0" parTransId="{ABD1F386-DBDD-434C-9D93-564F5E91CE03}" sibTransId="{D6A10D42-670E-4BCE-8FA5-99A1334F3802}"/>
    <dgm:cxn modelId="{0EBBBBE1-1E71-4FC8-87C8-E1AC204ECF1A}" type="presOf" srcId="{D7D09586-2CC5-4898-807A-C6A0647184DC}" destId="{57971A09-978D-4602-9775-CC619AE6006E}" srcOrd="0" destOrd="0" presId="urn:microsoft.com/office/officeart/2005/8/layout/hProcess3"/>
    <dgm:cxn modelId="{A642A498-5AAD-4D33-9CC8-8E9551D3A3D1}" type="presParOf" srcId="{C868E09C-FE40-4A72-8709-425C19B6BC00}" destId="{CB15DBF9-53CD-484B-8F14-60BE0F2610AD}" srcOrd="0" destOrd="0" presId="urn:microsoft.com/office/officeart/2005/8/layout/hProcess3"/>
    <dgm:cxn modelId="{2A6E410A-2D79-404E-AF25-236BF6F5EB3D}" type="presParOf" srcId="{C868E09C-FE40-4A72-8709-425C19B6BC00}" destId="{435BC992-F2C7-4AEF-B617-178C9C8625A8}" srcOrd="1" destOrd="0" presId="urn:microsoft.com/office/officeart/2005/8/layout/hProcess3"/>
    <dgm:cxn modelId="{4A7FE0C2-FC0D-404A-9DEB-F20718C8DEB3}" type="presParOf" srcId="{435BC992-F2C7-4AEF-B617-178C9C8625A8}" destId="{CFA21D0F-B863-49A3-A73A-2A227856A16D}" srcOrd="0" destOrd="0" presId="urn:microsoft.com/office/officeart/2005/8/layout/hProcess3"/>
    <dgm:cxn modelId="{D36B7C00-9B25-4DD4-9932-D880946A5117}" type="presParOf" srcId="{435BC992-F2C7-4AEF-B617-178C9C8625A8}" destId="{2B4240BA-CC00-458F-846C-D01F899DBB6B}" srcOrd="1" destOrd="0" presId="urn:microsoft.com/office/officeart/2005/8/layout/hProcess3"/>
    <dgm:cxn modelId="{5C745774-565D-4EE3-B234-0D122C9693A9}" type="presParOf" srcId="{2B4240BA-CC00-458F-846C-D01F899DBB6B}" destId="{D8BDFF0A-1FCE-4106-B411-7918C19A49FC}" srcOrd="0" destOrd="0" presId="urn:microsoft.com/office/officeart/2005/8/layout/hProcess3"/>
    <dgm:cxn modelId="{45B27D9D-7138-4F03-B42E-E94F64882272}" type="presParOf" srcId="{2B4240BA-CC00-458F-846C-D01F899DBB6B}" destId="{57971A09-978D-4602-9775-CC619AE6006E}" srcOrd="1" destOrd="0" presId="urn:microsoft.com/office/officeart/2005/8/layout/hProcess3"/>
    <dgm:cxn modelId="{FF18DAB5-3A56-46F9-9269-E50B0A841B86}" type="presParOf" srcId="{2B4240BA-CC00-458F-846C-D01F899DBB6B}" destId="{BA4CD72A-3C6C-4BBC-A305-7B08C82A835F}" srcOrd="2" destOrd="0" presId="urn:microsoft.com/office/officeart/2005/8/layout/hProcess3"/>
    <dgm:cxn modelId="{80CD3D8A-9D66-4D80-8734-34EC108D0F2D}" type="presParOf" srcId="{2B4240BA-CC00-458F-846C-D01F899DBB6B}" destId="{5AA61925-AF54-48EA-863B-EF5D0968945A}" srcOrd="3" destOrd="0" presId="urn:microsoft.com/office/officeart/2005/8/layout/hProcess3"/>
    <dgm:cxn modelId="{E30BA93B-C4F7-4E38-8456-F1B53A58984A}" type="presParOf" srcId="{435BC992-F2C7-4AEF-B617-178C9C8625A8}" destId="{7674317A-80B8-45CC-964E-7A215E6816B9}" srcOrd="2" destOrd="0" presId="urn:microsoft.com/office/officeart/2005/8/layout/hProcess3"/>
    <dgm:cxn modelId="{7AD852DB-D718-4FF4-BD8D-24BFF0FF7213}" type="presParOf" srcId="{435BC992-F2C7-4AEF-B617-178C9C8625A8}" destId="{B4D87B45-C218-4CA1-BAB1-1646B5E1A4CE}" srcOrd="3" destOrd="0" presId="urn:microsoft.com/office/officeart/2005/8/layout/hProcess3"/>
    <dgm:cxn modelId="{30AB4D1F-51AB-4B35-A911-39C9F38E1858}" type="presParOf" srcId="{435BC992-F2C7-4AEF-B617-178C9C8625A8}" destId="{983DBC4D-D939-48F4-A21A-6F8878F9641A}" srcOrd="4" destOrd="0" presId="urn:microsoft.com/office/officeart/2005/8/layout/hProcess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265D68F-612D-4EFA-B370-F9186CBC3F4E}" type="doc">
      <dgm:prSet loTypeId="urn:microsoft.com/office/officeart/2005/8/layout/hChevron3" loCatId="process" qsTypeId="urn:microsoft.com/office/officeart/2005/8/quickstyle/3d2" qsCatId="3D" csTypeId="urn:microsoft.com/office/officeart/2005/8/colors/colorful2" csCatId="colorful" phldr="1"/>
      <dgm:spPr/>
    </dgm:pt>
    <dgm:pt modelId="{72E6EE95-3E15-42AA-B76A-7D91C854B16D}">
      <dgm:prSet phldrT="[Tekst]"/>
      <dgm:spPr/>
      <dgm:t>
        <a:bodyPr/>
        <a:lstStyle/>
        <a:p>
          <a:r>
            <a:rPr lang="nl-BE" dirty="0" err="1"/>
            <a:t>Avant</a:t>
          </a:r>
          <a:endParaRPr lang="nl-BE" dirty="0"/>
        </a:p>
      </dgm:t>
    </dgm:pt>
    <dgm:pt modelId="{69E08AF9-0479-481E-9F70-4F4EF43034DF}" type="parTrans" cxnId="{B1E70F71-C7E1-46DC-9EDB-0E4DDB1C54D4}">
      <dgm:prSet/>
      <dgm:spPr/>
      <dgm:t>
        <a:bodyPr/>
        <a:lstStyle/>
        <a:p>
          <a:endParaRPr lang="nl-BE"/>
        </a:p>
      </dgm:t>
    </dgm:pt>
    <dgm:pt modelId="{AEF117E6-CF72-45F7-9EE4-2A1B1DCD1E72}" type="sibTrans" cxnId="{B1E70F71-C7E1-46DC-9EDB-0E4DDB1C54D4}">
      <dgm:prSet/>
      <dgm:spPr/>
      <dgm:t>
        <a:bodyPr/>
        <a:lstStyle/>
        <a:p>
          <a:endParaRPr lang="nl-BE"/>
        </a:p>
      </dgm:t>
    </dgm:pt>
    <dgm:pt modelId="{C0B9ED39-5EF1-4E82-A37B-BF832B2B2271}">
      <dgm:prSet phldrT="[Tekst]"/>
      <dgm:spPr/>
      <dgm:t>
        <a:bodyPr/>
        <a:lstStyle/>
        <a:p>
          <a:r>
            <a:rPr lang="nl-BE" dirty="0" err="1"/>
            <a:t>Durant</a:t>
          </a:r>
          <a:endParaRPr lang="nl-BE" dirty="0"/>
        </a:p>
      </dgm:t>
    </dgm:pt>
    <dgm:pt modelId="{C3B87733-DD31-40EF-B687-0300F1D19530}" type="parTrans" cxnId="{1844A2AE-9831-41B8-B10A-FCA63D2E8073}">
      <dgm:prSet/>
      <dgm:spPr/>
      <dgm:t>
        <a:bodyPr/>
        <a:lstStyle/>
        <a:p>
          <a:endParaRPr lang="nl-BE"/>
        </a:p>
      </dgm:t>
    </dgm:pt>
    <dgm:pt modelId="{7BC095D2-66FE-4B0D-A57B-3627EFB0AA6C}" type="sibTrans" cxnId="{1844A2AE-9831-41B8-B10A-FCA63D2E8073}">
      <dgm:prSet/>
      <dgm:spPr/>
      <dgm:t>
        <a:bodyPr/>
        <a:lstStyle/>
        <a:p>
          <a:endParaRPr lang="nl-BE"/>
        </a:p>
      </dgm:t>
    </dgm:pt>
    <dgm:pt modelId="{B7E7F606-98EA-4F2C-9B54-7C6C24D24D6E}">
      <dgm:prSet phldrT="[Tekst]"/>
      <dgm:spPr/>
      <dgm:t>
        <a:bodyPr/>
        <a:lstStyle/>
        <a:p>
          <a:r>
            <a:rPr lang="nl-BE" dirty="0" err="1"/>
            <a:t>Après</a:t>
          </a:r>
          <a:endParaRPr lang="nl-BE" dirty="0"/>
        </a:p>
      </dgm:t>
    </dgm:pt>
    <dgm:pt modelId="{21EFED59-D3F4-493D-B470-2869B0EDCD0F}" type="parTrans" cxnId="{2C775529-0C1C-49EC-9FA0-9523ED6F9223}">
      <dgm:prSet/>
      <dgm:spPr/>
      <dgm:t>
        <a:bodyPr/>
        <a:lstStyle/>
        <a:p>
          <a:endParaRPr lang="nl-BE"/>
        </a:p>
      </dgm:t>
    </dgm:pt>
    <dgm:pt modelId="{BB18180A-D6C1-442C-8821-9861FB8E5518}" type="sibTrans" cxnId="{2C775529-0C1C-49EC-9FA0-9523ED6F9223}">
      <dgm:prSet/>
      <dgm:spPr/>
      <dgm:t>
        <a:bodyPr/>
        <a:lstStyle/>
        <a:p>
          <a:endParaRPr lang="nl-BE"/>
        </a:p>
      </dgm:t>
    </dgm:pt>
    <dgm:pt modelId="{BEEF59C1-B4CA-4391-93BD-D39135044B1D}" type="pres">
      <dgm:prSet presAssocID="{F265D68F-612D-4EFA-B370-F9186CBC3F4E}" presName="Name0" presStyleCnt="0">
        <dgm:presLayoutVars>
          <dgm:dir/>
          <dgm:resizeHandles val="exact"/>
        </dgm:presLayoutVars>
      </dgm:prSet>
      <dgm:spPr/>
    </dgm:pt>
    <dgm:pt modelId="{D4C69C0E-7F82-44D8-8AC7-1BD7EFAAE108}" type="pres">
      <dgm:prSet presAssocID="{72E6EE95-3E15-42AA-B76A-7D91C854B16D}" presName="parTxOnly" presStyleLbl="node1" presStyleIdx="0" presStyleCnt="3">
        <dgm:presLayoutVars>
          <dgm:bulletEnabled val="1"/>
        </dgm:presLayoutVars>
      </dgm:prSet>
      <dgm:spPr/>
    </dgm:pt>
    <dgm:pt modelId="{0878CEF9-B2CE-4207-8170-8717D5686E23}" type="pres">
      <dgm:prSet presAssocID="{AEF117E6-CF72-45F7-9EE4-2A1B1DCD1E72}" presName="parSpace" presStyleCnt="0"/>
      <dgm:spPr/>
    </dgm:pt>
    <dgm:pt modelId="{B9CE63A4-1F26-4EA3-8459-C366FCE38BD5}" type="pres">
      <dgm:prSet presAssocID="{C0B9ED39-5EF1-4E82-A37B-BF832B2B2271}" presName="parTxOnly" presStyleLbl="node1" presStyleIdx="1" presStyleCnt="3">
        <dgm:presLayoutVars>
          <dgm:bulletEnabled val="1"/>
        </dgm:presLayoutVars>
      </dgm:prSet>
      <dgm:spPr/>
    </dgm:pt>
    <dgm:pt modelId="{063438E4-9554-4B32-BC8F-AD6741D8AA21}" type="pres">
      <dgm:prSet presAssocID="{7BC095D2-66FE-4B0D-A57B-3627EFB0AA6C}" presName="parSpace" presStyleCnt="0"/>
      <dgm:spPr/>
    </dgm:pt>
    <dgm:pt modelId="{DC171B60-73BC-4022-8018-186C855E96DC}" type="pres">
      <dgm:prSet presAssocID="{B7E7F606-98EA-4F2C-9B54-7C6C24D24D6E}" presName="parTxOnly" presStyleLbl="node1" presStyleIdx="2" presStyleCnt="3">
        <dgm:presLayoutVars>
          <dgm:bulletEnabled val="1"/>
        </dgm:presLayoutVars>
      </dgm:prSet>
      <dgm:spPr/>
    </dgm:pt>
  </dgm:ptLst>
  <dgm:cxnLst>
    <dgm:cxn modelId="{2C775529-0C1C-49EC-9FA0-9523ED6F9223}" srcId="{F265D68F-612D-4EFA-B370-F9186CBC3F4E}" destId="{B7E7F606-98EA-4F2C-9B54-7C6C24D24D6E}" srcOrd="2" destOrd="0" parTransId="{21EFED59-D3F4-493D-B470-2869B0EDCD0F}" sibTransId="{BB18180A-D6C1-442C-8821-9861FB8E5518}"/>
    <dgm:cxn modelId="{0106C46B-1F61-4F72-867F-59ED2D1D7926}" type="presOf" srcId="{72E6EE95-3E15-42AA-B76A-7D91C854B16D}" destId="{D4C69C0E-7F82-44D8-8AC7-1BD7EFAAE108}" srcOrd="0" destOrd="0" presId="urn:microsoft.com/office/officeart/2005/8/layout/hChevron3"/>
    <dgm:cxn modelId="{79A6DE6D-7C4C-4DD3-9353-09E219AF8848}" type="presOf" srcId="{C0B9ED39-5EF1-4E82-A37B-BF832B2B2271}" destId="{B9CE63A4-1F26-4EA3-8459-C366FCE38BD5}" srcOrd="0" destOrd="0" presId="urn:microsoft.com/office/officeart/2005/8/layout/hChevron3"/>
    <dgm:cxn modelId="{B1E70F71-C7E1-46DC-9EDB-0E4DDB1C54D4}" srcId="{F265D68F-612D-4EFA-B370-F9186CBC3F4E}" destId="{72E6EE95-3E15-42AA-B76A-7D91C854B16D}" srcOrd="0" destOrd="0" parTransId="{69E08AF9-0479-481E-9F70-4F4EF43034DF}" sibTransId="{AEF117E6-CF72-45F7-9EE4-2A1B1DCD1E72}"/>
    <dgm:cxn modelId="{A45F3276-32FD-4775-A862-F7862332CBCD}" type="presOf" srcId="{F265D68F-612D-4EFA-B370-F9186CBC3F4E}" destId="{BEEF59C1-B4CA-4391-93BD-D39135044B1D}" srcOrd="0" destOrd="0" presId="urn:microsoft.com/office/officeart/2005/8/layout/hChevron3"/>
    <dgm:cxn modelId="{E849B586-941F-43A3-BE4C-7C7BD2F5A054}" type="presOf" srcId="{B7E7F606-98EA-4F2C-9B54-7C6C24D24D6E}" destId="{DC171B60-73BC-4022-8018-186C855E96DC}" srcOrd="0" destOrd="0" presId="urn:microsoft.com/office/officeart/2005/8/layout/hChevron3"/>
    <dgm:cxn modelId="{1844A2AE-9831-41B8-B10A-FCA63D2E8073}" srcId="{F265D68F-612D-4EFA-B370-F9186CBC3F4E}" destId="{C0B9ED39-5EF1-4E82-A37B-BF832B2B2271}" srcOrd="1" destOrd="0" parTransId="{C3B87733-DD31-40EF-B687-0300F1D19530}" sibTransId="{7BC095D2-66FE-4B0D-A57B-3627EFB0AA6C}"/>
    <dgm:cxn modelId="{707008CE-EB1A-4DB4-9250-A007D8F57CB9}" type="presParOf" srcId="{BEEF59C1-B4CA-4391-93BD-D39135044B1D}" destId="{D4C69C0E-7F82-44D8-8AC7-1BD7EFAAE108}" srcOrd="0" destOrd="0" presId="urn:microsoft.com/office/officeart/2005/8/layout/hChevron3"/>
    <dgm:cxn modelId="{99E7E604-AAEE-4265-ADA0-B6C130E8A75D}" type="presParOf" srcId="{BEEF59C1-B4CA-4391-93BD-D39135044B1D}" destId="{0878CEF9-B2CE-4207-8170-8717D5686E23}" srcOrd="1" destOrd="0" presId="urn:microsoft.com/office/officeart/2005/8/layout/hChevron3"/>
    <dgm:cxn modelId="{B166E1B0-CBA8-4D8B-9031-ADB51947E1B5}" type="presParOf" srcId="{BEEF59C1-B4CA-4391-93BD-D39135044B1D}" destId="{B9CE63A4-1F26-4EA3-8459-C366FCE38BD5}" srcOrd="2" destOrd="0" presId="urn:microsoft.com/office/officeart/2005/8/layout/hChevron3"/>
    <dgm:cxn modelId="{725DF349-36BC-45EE-9B81-98826CC73B2C}" type="presParOf" srcId="{BEEF59C1-B4CA-4391-93BD-D39135044B1D}" destId="{063438E4-9554-4B32-BC8F-AD6741D8AA21}" srcOrd="3" destOrd="0" presId="urn:microsoft.com/office/officeart/2005/8/layout/hChevron3"/>
    <dgm:cxn modelId="{765DE717-10E4-4186-8AB4-379633CB619D}" type="presParOf" srcId="{BEEF59C1-B4CA-4391-93BD-D39135044B1D}" destId="{DC171B60-73BC-4022-8018-186C855E96DC}" srcOrd="4"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75E58F-F76C-4AF2-B785-90E729C0CEC8}">
      <dsp:nvSpPr>
        <dsp:cNvPr id="0" name=""/>
        <dsp:cNvSpPr/>
      </dsp:nvSpPr>
      <dsp:spPr>
        <a:xfrm>
          <a:off x="2346" y="1599065"/>
          <a:ext cx="1501068" cy="865868"/>
        </a:xfrm>
        <a:prstGeom prst="homePlat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8684" tIns="69342" rIns="34671" bIns="69342" numCol="1" spcCol="1270" anchor="ctr" anchorCtr="0">
          <a:noAutofit/>
        </a:bodyPr>
        <a:lstStyle/>
        <a:p>
          <a:pPr marL="0" lvl="0" indent="0" algn="ctr" defTabSz="1155700">
            <a:lnSpc>
              <a:spcPct val="90000"/>
            </a:lnSpc>
            <a:spcBef>
              <a:spcPct val="0"/>
            </a:spcBef>
            <a:spcAft>
              <a:spcPct val="35000"/>
            </a:spcAft>
            <a:buNone/>
          </a:pPr>
          <a:r>
            <a:rPr lang="nl-BE" sz="2600" kern="1200" dirty="0" err="1"/>
            <a:t>Année</a:t>
          </a:r>
          <a:r>
            <a:rPr lang="nl-BE" sz="2600" kern="1200" dirty="0"/>
            <a:t> – 4</a:t>
          </a:r>
        </a:p>
      </dsp:txBody>
      <dsp:txXfrm>
        <a:off x="2346" y="1599065"/>
        <a:ext cx="1284601" cy="865868"/>
      </dsp:txXfrm>
    </dsp:sp>
    <dsp:sp modelId="{26942B67-7755-49BA-998C-A1E9A161D0E7}">
      <dsp:nvSpPr>
        <dsp:cNvPr id="0" name=""/>
        <dsp:cNvSpPr/>
      </dsp:nvSpPr>
      <dsp:spPr>
        <a:xfrm>
          <a:off x="1068368" y="1599065"/>
          <a:ext cx="2164670" cy="865868"/>
        </a:xfrm>
        <a:prstGeom prst="chevron">
          <a:avLst/>
        </a:prstGeom>
        <a:gradFill rotWithShape="0">
          <a:gsLst>
            <a:gs pos="0">
              <a:schemeClr val="accent2">
                <a:hueOff val="-485121"/>
                <a:satOff val="-27976"/>
                <a:lumOff val="2876"/>
                <a:alphaOff val="0"/>
                <a:satMod val="103000"/>
                <a:lumMod val="102000"/>
                <a:tint val="94000"/>
              </a:schemeClr>
            </a:gs>
            <a:gs pos="50000">
              <a:schemeClr val="accent2">
                <a:hueOff val="-485121"/>
                <a:satOff val="-27976"/>
                <a:lumOff val="2876"/>
                <a:alphaOff val="0"/>
                <a:satMod val="110000"/>
                <a:lumMod val="100000"/>
                <a:shade val="100000"/>
              </a:schemeClr>
            </a:gs>
            <a:gs pos="100000">
              <a:schemeClr val="accent2">
                <a:hueOff val="-485121"/>
                <a:satOff val="-27976"/>
                <a:lumOff val="2876"/>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4013" tIns="69342" rIns="34671" bIns="69342" numCol="1" spcCol="1270" anchor="ctr" anchorCtr="0">
          <a:noAutofit/>
        </a:bodyPr>
        <a:lstStyle/>
        <a:p>
          <a:pPr marL="0" lvl="0" indent="0" algn="ctr" defTabSz="1155700">
            <a:lnSpc>
              <a:spcPct val="90000"/>
            </a:lnSpc>
            <a:spcBef>
              <a:spcPct val="0"/>
            </a:spcBef>
            <a:spcAft>
              <a:spcPct val="35000"/>
            </a:spcAft>
            <a:buNone/>
          </a:pPr>
          <a:r>
            <a:rPr lang="nl-BE" sz="2600" kern="1200" dirty="0" err="1"/>
            <a:t>Année</a:t>
          </a:r>
          <a:r>
            <a:rPr lang="nl-BE" sz="2600" kern="1200" dirty="0"/>
            <a:t> –3</a:t>
          </a:r>
        </a:p>
      </dsp:txBody>
      <dsp:txXfrm>
        <a:off x="1501302" y="1599065"/>
        <a:ext cx="1298802" cy="865868"/>
      </dsp:txXfrm>
    </dsp:sp>
    <dsp:sp modelId="{2AC1AE09-5BF7-4B9C-AE79-11DE866BF405}">
      <dsp:nvSpPr>
        <dsp:cNvPr id="0" name=""/>
        <dsp:cNvSpPr/>
      </dsp:nvSpPr>
      <dsp:spPr>
        <a:xfrm>
          <a:off x="2800104" y="1599065"/>
          <a:ext cx="2164670" cy="865868"/>
        </a:xfrm>
        <a:prstGeom prst="chevron">
          <a:avLst/>
        </a:prstGeom>
        <a:gradFill rotWithShape="0">
          <a:gsLst>
            <a:gs pos="0">
              <a:schemeClr val="accent2">
                <a:hueOff val="-970242"/>
                <a:satOff val="-55952"/>
                <a:lumOff val="5752"/>
                <a:alphaOff val="0"/>
                <a:satMod val="103000"/>
                <a:lumMod val="102000"/>
                <a:tint val="94000"/>
              </a:schemeClr>
            </a:gs>
            <a:gs pos="50000">
              <a:schemeClr val="accent2">
                <a:hueOff val="-970242"/>
                <a:satOff val="-55952"/>
                <a:lumOff val="5752"/>
                <a:alphaOff val="0"/>
                <a:satMod val="110000"/>
                <a:lumMod val="100000"/>
                <a:shade val="100000"/>
              </a:schemeClr>
            </a:gs>
            <a:gs pos="100000">
              <a:schemeClr val="accent2">
                <a:hueOff val="-970242"/>
                <a:satOff val="-55952"/>
                <a:lumOff val="575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4013" tIns="69342" rIns="34671" bIns="69342" numCol="1" spcCol="1270" anchor="ctr" anchorCtr="0">
          <a:noAutofit/>
        </a:bodyPr>
        <a:lstStyle/>
        <a:p>
          <a:pPr marL="0" lvl="0" indent="0" algn="ctr" defTabSz="1155700">
            <a:lnSpc>
              <a:spcPct val="90000"/>
            </a:lnSpc>
            <a:spcBef>
              <a:spcPct val="0"/>
            </a:spcBef>
            <a:spcAft>
              <a:spcPct val="35000"/>
            </a:spcAft>
            <a:buNone/>
          </a:pPr>
          <a:r>
            <a:rPr lang="nl-BE" sz="2600" kern="1200" dirty="0" err="1"/>
            <a:t>Année</a:t>
          </a:r>
          <a:r>
            <a:rPr lang="nl-BE" sz="2600" kern="1200" dirty="0"/>
            <a:t> -2</a:t>
          </a:r>
        </a:p>
      </dsp:txBody>
      <dsp:txXfrm>
        <a:off x="3233038" y="1599065"/>
        <a:ext cx="1298802" cy="865868"/>
      </dsp:txXfrm>
    </dsp:sp>
    <dsp:sp modelId="{B9082DDA-39DA-472B-80E4-E5CE06E3B4B0}">
      <dsp:nvSpPr>
        <dsp:cNvPr id="0" name=""/>
        <dsp:cNvSpPr/>
      </dsp:nvSpPr>
      <dsp:spPr>
        <a:xfrm>
          <a:off x="4531840" y="1599065"/>
          <a:ext cx="2164670" cy="865868"/>
        </a:xfrm>
        <a:prstGeom prst="chevron">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4013" tIns="69342" rIns="34671" bIns="69342" numCol="1" spcCol="1270" anchor="ctr" anchorCtr="0">
          <a:noAutofit/>
        </a:bodyPr>
        <a:lstStyle/>
        <a:p>
          <a:pPr marL="0" lvl="0" indent="0" algn="ctr" defTabSz="1155700">
            <a:lnSpc>
              <a:spcPct val="90000"/>
            </a:lnSpc>
            <a:spcBef>
              <a:spcPct val="0"/>
            </a:spcBef>
            <a:spcAft>
              <a:spcPct val="35000"/>
            </a:spcAft>
            <a:buNone/>
          </a:pPr>
          <a:r>
            <a:rPr lang="nl-BE" sz="2600" kern="1200" dirty="0" err="1"/>
            <a:t>Année</a:t>
          </a:r>
          <a:r>
            <a:rPr lang="nl-BE" sz="2600" kern="1200" dirty="0"/>
            <a:t> -1</a:t>
          </a:r>
        </a:p>
      </dsp:txBody>
      <dsp:txXfrm>
        <a:off x="4964774" y="1599065"/>
        <a:ext cx="1298802" cy="8658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3DBC4D-D939-48F4-A21A-6F8878F9641A}">
      <dsp:nvSpPr>
        <dsp:cNvPr id="0" name=""/>
        <dsp:cNvSpPr/>
      </dsp:nvSpPr>
      <dsp:spPr>
        <a:xfrm>
          <a:off x="0" y="136254"/>
          <a:ext cx="1536491" cy="1800000"/>
        </a:xfrm>
        <a:prstGeom prst="rightArrow">
          <a:avLst/>
        </a:prstGeom>
        <a:solidFill>
          <a:srgbClr val="F26D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971A09-978D-4602-9775-CC619AE6006E}">
      <dsp:nvSpPr>
        <dsp:cNvPr id="0" name=""/>
        <dsp:cNvSpPr/>
      </dsp:nvSpPr>
      <dsp:spPr>
        <a:xfrm>
          <a:off x="123939" y="610248"/>
          <a:ext cx="1258903" cy="90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0" rIns="0" bIns="254000" numCol="1" spcCol="1270" anchor="ctr" anchorCtr="0">
          <a:noAutofit/>
        </a:bodyPr>
        <a:lstStyle/>
        <a:p>
          <a:pPr marL="0" lvl="0" indent="0" algn="ctr" defTabSz="1111250">
            <a:lnSpc>
              <a:spcPct val="90000"/>
            </a:lnSpc>
            <a:spcBef>
              <a:spcPct val="0"/>
            </a:spcBef>
            <a:spcAft>
              <a:spcPct val="35000"/>
            </a:spcAft>
            <a:buNone/>
          </a:pPr>
          <a:r>
            <a:rPr lang="nl-BE" sz="2500" kern="1200" dirty="0" err="1">
              <a:solidFill>
                <a:schemeClr val="bg1"/>
              </a:solidFill>
            </a:rPr>
            <a:t>Année</a:t>
          </a:r>
          <a:r>
            <a:rPr lang="nl-BE" sz="2500" kern="1200" dirty="0">
              <a:solidFill>
                <a:schemeClr val="bg1"/>
              </a:solidFill>
            </a:rPr>
            <a:t> +1</a:t>
          </a:r>
        </a:p>
      </dsp:txBody>
      <dsp:txXfrm>
        <a:off x="123939" y="610248"/>
        <a:ext cx="1258903" cy="90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C69C0E-7F82-44D8-8AC7-1BD7EFAAE108}">
      <dsp:nvSpPr>
        <dsp:cNvPr id="0" name=""/>
        <dsp:cNvSpPr/>
      </dsp:nvSpPr>
      <dsp:spPr>
        <a:xfrm>
          <a:off x="1251" y="43137"/>
          <a:ext cx="1093943" cy="437577"/>
        </a:xfrm>
        <a:prstGeom prst="homePlat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5344" tIns="42672" rIns="21336" bIns="42672" numCol="1" spcCol="1270" anchor="ctr" anchorCtr="0">
          <a:noAutofit/>
        </a:bodyPr>
        <a:lstStyle/>
        <a:p>
          <a:pPr marL="0" lvl="0" indent="0" algn="ctr" defTabSz="711200">
            <a:lnSpc>
              <a:spcPct val="90000"/>
            </a:lnSpc>
            <a:spcBef>
              <a:spcPct val="0"/>
            </a:spcBef>
            <a:spcAft>
              <a:spcPct val="35000"/>
            </a:spcAft>
            <a:buNone/>
          </a:pPr>
          <a:r>
            <a:rPr lang="nl-BE" sz="1600" kern="1200" dirty="0" err="1"/>
            <a:t>Avant</a:t>
          </a:r>
          <a:endParaRPr lang="nl-BE" sz="1600" kern="1200" dirty="0"/>
        </a:p>
      </dsp:txBody>
      <dsp:txXfrm>
        <a:off x="1251" y="43137"/>
        <a:ext cx="984549" cy="437577"/>
      </dsp:txXfrm>
    </dsp:sp>
    <dsp:sp modelId="{B9CE63A4-1F26-4EA3-8459-C366FCE38BD5}">
      <dsp:nvSpPr>
        <dsp:cNvPr id="0" name=""/>
        <dsp:cNvSpPr/>
      </dsp:nvSpPr>
      <dsp:spPr>
        <a:xfrm>
          <a:off x="876406" y="43137"/>
          <a:ext cx="1093943" cy="437577"/>
        </a:xfrm>
        <a:prstGeom prst="chevron">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nl-BE" sz="1600" kern="1200" dirty="0" err="1"/>
            <a:t>Durant</a:t>
          </a:r>
          <a:endParaRPr lang="nl-BE" sz="1600" kern="1200" dirty="0"/>
        </a:p>
      </dsp:txBody>
      <dsp:txXfrm>
        <a:off x="1095195" y="43137"/>
        <a:ext cx="656366" cy="437577"/>
      </dsp:txXfrm>
    </dsp:sp>
    <dsp:sp modelId="{DC171B60-73BC-4022-8018-186C855E96DC}">
      <dsp:nvSpPr>
        <dsp:cNvPr id="0" name=""/>
        <dsp:cNvSpPr/>
      </dsp:nvSpPr>
      <dsp:spPr>
        <a:xfrm>
          <a:off x="1751561" y="43137"/>
          <a:ext cx="1093943" cy="437577"/>
        </a:xfrm>
        <a:prstGeom prst="chevron">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nl-BE" sz="1600" kern="1200" dirty="0" err="1"/>
            <a:t>Après</a:t>
          </a:r>
          <a:endParaRPr lang="nl-BE" sz="1600" kern="1200" dirty="0"/>
        </a:p>
      </dsp:txBody>
      <dsp:txXfrm>
        <a:off x="1970350" y="43137"/>
        <a:ext cx="656366" cy="437577"/>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29BB44-19C1-4DA4-A760-01F7C42B275A}" type="datetimeFigureOut">
              <a:rPr lang="fr-BE" smtClean="0"/>
              <a:t>26/05/21</a:t>
            </a:fld>
            <a:endParaRPr lang="fr-B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5545C1-C76F-4EE3-A23F-7BE5DA147A76}" type="slidenum">
              <a:rPr lang="fr-BE" smtClean="0"/>
              <a:t>‹nr.›</a:t>
            </a:fld>
            <a:endParaRPr lang="fr-BE"/>
          </a:p>
        </p:txBody>
      </p:sp>
    </p:spTree>
    <p:extLst>
      <p:ext uri="{BB962C8B-B14F-4D97-AF65-F5344CB8AC3E}">
        <p14:creationId xmlns:p14="http://schemas.microsoft.com/office/powerpoint/2010/main" val="38253760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ce réservé de l'image des diapositives 1">
            <a:extLst>
              <a:ext uri="{FF2B5EF4-FFF2-40B4-BE49-F238E27FC236}">
                <a16:creationId xmlns:a16="http://schemas.microsoft.com/office/drawing/2014/main" id="{9909A812-3F37-48B7-A3B8-614560F7FCBC}"/>
              </a:ext>
            </a:extLst>
          </p:cNvPr>
          <p:cNvSpPr>
            <a:spLocks noGrp="1" noRot="1" noChangeAspect="1"/>
          </p:cNvSpPr>
          <p:nvPr>
            <p:ph type="sldImg"/>
          </p:nvPr>
        </p:nvSpPr>
        <p:spPr bwMode="auto">
          <a:xfrm>
            <a:off x="1371600" y="1143000"/>
            <a:ext cx="4114800" cy="30861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Espace réservé des notes 2">
            <a:extLst>
              <a:ext uri="{FF2B5EF4-FFF2-40B4-BE49-F238E27FC236}">
                <a16:creationId xmlns:a16="http://schemas.microsoft.com/office/drawing/2014/main" id="{88789332-FF97-4E5E-AEA4-9A0A1A524FA2}"/>
              </a:ext>
            </a:extLst>
          </p:cNvPr>
          <p:cNvSpPr>
            <a:spLocks noGrp="1" noChangeArrowheads="1"/>
          </p:cNvSpPr>
          <p:nvPr>
            <p:ph type="body" idx="1"/>
          </p:nvPr>
        </p:nvSpPr>
        <p:spPr bwMode="auto">
          <a:xfrm>
            <a:off x="685800" y="4400550"/>
            <a:ext cx="5486400" cy="3600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67BAF1-5C2D-4C55-93E7-C089B351A34D}" type="slidenum">
              <a:rPr kumimoji="0" lang="nl-NL"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nl-NL"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46702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ED9555-764A-4B78-873A-3D7406AAEA2B}" type="slidenum">
              <a:rPr kumimoji="0" lang="nl-BE"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nl-BE"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ijdelijke aanduiding voor koptekst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400" b="0" i="0" u="none" strike="noStrike" kern="1200" cap="none" spc="0" normalizeH="0" baseline="0" noProof="0">
                <a:ln>
                  <a:noFill/>
                </a:ln>
                <a:solidFill>
                  <a:prstClr val="black"/>
                </a:solidFill>
                <a:effectLst/>
                <a:uLnTx/>
                <a:uFillTx/>
                <a:latin typeface="Calibri" panose="020F0502020204030204"/>
                <a:ea typeface="+mn-ea"/>
                <a:cs typeface="+mn-cs"/>
              </a:rPr>
              <a:t>gezonde voeding</a:t>
            </a:r>
          </a:p>
        </p:txBody>
      </p:sp>
    </p:spTree>
    <p:extLst>
      <p:ext uri="{BB962C8B-B14F-4D97-AF65-F5344CB8AC3E}">
        <p14:creationId xmlns:p14="http://schemas.microsoft.com/office/powerpoint/2010/main" val="2942291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7066" indent="-291179" eaLnBrk="0" hangingPunct="0">
              <a:spcBef>
                <a:spcPct val="30000"/>
              </a:spcBef>
              <a:defRPr sz="1200">
                <a:solidFill>
                  <a:schemeClr val="tx1"/>
                </a:solidFill>
                <a:latin typeface="Calibri" pitchFamily="34" charset="0"/>
              </a:defRPr>
            </a:lvl2pPr>
            <a:lvl3pPr marL="1164717" indent="-232943" eaLnBrk="0" hangingPunct="0">
              <a:spcBef>
                <a:spcPct val="30000"/>
              </a:spcBef>
              <a:defRPr sz="1200">
                <a:solidFill>
                  <a:schemeClr val="tx1"/>
                </a:solidFill>
                <a:latin typeface="Calibri" pitchFamily="34" charset="0"/>
              </a:defRPr>
            </a:lvl3pPr>
            <a:lvl4pPr marL="1630604" indent="-232943" eaLnBrk="0" hangingPunct="0">
              <a:spcBef>
                <a:spcPct val="30000"/>
              </a:spcBef>
              <a:defRPr sz="1200">
                <a:solidFill>
                  <a:schemeClr val="tx1"/>
                </a:solidFill>
                <a:latin typeface="Calibri" pitchFamily="34" charset="0"/>
              </a:defRPr>
            </a:lvl4pPr>
            <a:lvl5pPr marL="2096491" indent="-232943" eaLnBrk="0" hangingPunct="0">
              <a:spcBef>
                <a:spcPct val="30000"/>
              </a:spcBef>
              <a:defRPr sz="1200">
                <a:solidFill>
                  <a:schemeClr val="tx1"/>
                </a:solidFill>
                <a:latin typeface="Calibri" pitchFamily="34" charset="0"/>
              </a:defRPr>
            </a:lvl5pPr>
            <a:lvl6pPr marL="2562377" indent="-232943" eaLnBrk="0" fontAlgn="base" hangingPunct="0">
              <a:spcBef>
                <a:spcPct val="30000"/>
              </a:spcBef>
              <a:spcAft>
                <a:spcPct val="0"/>
              </a:spcAft>
              <a:defRPr sz="1200">
                <a:solidFill>
                  <a:schemeClr val="tx1"/>
                </a:solidFill>
                <a:latin typeface="Calibri" pitchFamily="34" charset="0"/>
              </a:defRPr>
            </a:lvl6pPr>
            <a:lvl7pPr marL="3028264" indent="-232943" eaLnBrk="0" fontAlgn="base" hangingPunct="0">
              <a:spcBef>
                <a:spcPct val="30000"/>
              </a:spcBef>
              <a:spcAft>
                <a:spcPct val="0"/>
              </a:spcAft>
              <a:defRPr sz="1200">
                <a:solidFill>
                  <a:schemeClr val="tx1"/>
                </a:solidFill>
                <a:latin typeface="Calibri" pitchFamily="34" charset="0"/>
              </a:defRPr>
            </a:lvl7pPr>
            <a:lvl8pPr marL="3494151" indent="-232943" eaLnBrk="0" fontAlgn="base" hangingPunct="0">
              <a:spcBef>
                <a:spcPct val="30000"/>
              </a:spcBef>
              <a:spcAft>
                <a:spcPct val="0"/>
              </a:spcAft>
              <a:defRPr sz="1200">
                <a:solidFill>
                  <a:schemeClr val="tx1"/>
                </a:solidFill>
                <a:latin typeface="Calibri" pitchFamily="34" charset="0"/>
              </a:defRPr>
            </a:lvl8pPr>
            <a:lvl9pPr marL="3960038" indent="-232943" eaLnBrk="0" fontAlgn="base" hangingPunct="0">
              <a:spcBef>
                <a:spcPct val="30000"/>
              </a:spcBef>
              <a:spcAft>
                <a:spcPct val="0"/>
              </a:spcAft>
              <a:defRPr sz="1200">
                <a:solidFill>
                  <a:schemeClr val="tx1"/>
                </a:solidFill>
                <a:latin typeface="Calibri"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8084F4CD-1F88-4DA2-9027-2D4A1DF9BE13}" type="slidenum">
              <a:rPr kumimoji="0" lang="nl-NL" altLang="nl-BE"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42</a:t>
            </a:fld>
            <a:endParaRPr kumimoji="0" lang="nl-NL" altLang="nl-BE" sz="12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143363" name="Rectangle 2"/>
          <p:cNvSpPr>
            <a:spLocks noGrp="1" noRot="1" noChangeAspect="1" noChangeArrowheads="1" noTextEdit="1"/>
          </p:cNvSpPr>
          <p:nvPr>
            <p:ph type="sldImg"/>
          </p:nvPr>
        </p:nvSpPr>
        <p:spPr bwMode="auto">
          <a:xfrm>
            <a:off x="107950" y="739775"/>
            <a:ext cx="6581775" cy="37036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4" name="Rectangle 3"/>
          <p:cNvSpPr>
            <a:spLocks noGrp="1" noChangeArrowheads="1"/>
          </p:cNvSpPr>
          <p:nvPr>
            <p:ph type="body" idx="1"/>
          </p:nvPr>
        </p:nvSpPr>
        <p:spPr bwMode="auto">
          <a:xfrm>
            <a:off x="679768" y="4691983"/>
            <a:ext cx="5438140" cy="444169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nl-BE"/>
              <a:t>This is whole food nutrition.  10,000 phytonutrients. </a:t>
            </a:r>
          </a:p>
        </p:txBody>
      </p:sp>
      <p:sp>
        <p:nvSpPr>
          <p:cNvPr id="2" name="Tijdelijke aanduiding voor koptekst 1"/>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400" b="0" i="0" u="none" strike="noStrike" kern="1200" cap="none" spc="0" normalizeH="0" baseline="0" noProof="0">
                <a:ln>
                  <a:noFill/>
                </a:ln>
                <a:solidFill>
                  <a:prstClr val="black"/>
                </a:solidFill>
                <a:effectLst/>
                <a:uLnTx/>
                <a:uFillTx/>
                <a:latin typeface="Calibri" panose="020F0502020204030204"/>
                <a:ea typeface="+mn-ea"/>
                <a:cs typeface="+mn-cs"/>
              </a:rPr>
              <a:t>gezonde voeding</a:t>
            </a:r>
          </a:p>
        </p:txBody>
      </p:sp>
    </p:spTree>
    <p:extLst>
      <p:ext uri="{BB962C8B-B14F-4D97-AF65-F5344CB8AC3E}">
        <p14:creationId xmlns:p14="http://schemas.microsoft.com/office/powerpoint/2010/main" val="40665519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325F79-21BE-4EF0-AC80-1480F1070777}" type="slidenum">
              <a:rPr kumimoji="0" lang="nl-BE"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nl-BE"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47342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325F79-21BE-4EF0-AC80-1480F1070777}" type="slidenum">
              <a:rPr kumimoji="0" lang="nl-BE"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nl-BE"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87858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325F79-21BE-4EF0-AC80-1480F1070777}" type="slidenum">
              <a:rPr kumimoji="0" lang="nl-BE"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nl-BE"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11284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koptekst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a:ln>
                  <a:noFill/>
                </a:ln>
                <a:solidFill>
                  <a:prstClr val="black"/>
                </a:solidFill>
                <a:effectLst/>
                <a:uLnTx/>
                <a:uFillTx/>
                <a:latin typeface="Calibri" panose="020F0502020204030204"/>
                <a:ea typeface="+mn-ea"/>
                <a:cs typeface="+mn-cs"/>
              </a:rPr>
              <a:t>Sportdiëtiste Inge De Ridder                                             Eetstoornissen in de sport - RED-S syndroom</a:t>
            </a:r>
            <a:endParaRPr kumimoji="0" lang="nl-BE"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ijdelijke aanduiding voor datum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nl-BE"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ijdelijke aanduiding voor voettekst 5"/>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86175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koptekst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a:ln>
                  <a:noFill/>
                </a:ln>
                <a:solidFill>
                  <a:prstClr val="black"/>
                </a:solidFill>
                <a:effectLst/>
                <a:uLnTx/>
                <a:uFillTx/>
                <a:latin typeface="Calibri" panose="020F0502020204030204"/>
                <a:ea typeface="+mn-ea"/>
                <a:cs typeface="+mn-cs"/>
              </a:rPr>
              <a:t>Sportdiëtiste Inge De Ridder                                             Eetstoornissen in de sport - RED-S syndroom</a:t>
            </a:r>
            <a:endParaRPr kumimoji="0" lang="nl-BE"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ijdelijke aanduiding voor datum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nl-BE"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ijdelijke aanduiding voor voettekst 5"/>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91299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325F79-21BE-4EF0-AC80-1480F1070777}" type="slidenum">
              <a:rPr kumimoji="0" lang="nl-BE"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nl-BE"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75714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325F79-21BE-4EF0-AC80-1480F1070777}" type="slidenum">
              <a:rPr kumimoji="0" lang="nl-BE"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nl-BE"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7571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koptekst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a:ln>
                  <a:noFill/>
                </a:ln>
                <a:solidFill>
                  <a:prstClr val="black"/>
                </a:solidFill>
                <a:effectLst/>
                <a:uLnTx/>
                <a:uFillTx/>
                <a:latin typeface="Calibri" panose="020F0502020204030204"/>
                <a:ea typeface="+mn-ea"/>
                <a:cs typeface="+mn-cs"/>
              </a:rPr>
              <a:t>Sportdiëtiste Inge De Ridder                                             Eetstoornissen in de sport - RED-S syndroom</a:t>
            </a:r>
            <a:endParaRPr kumimoji="0" lang="nl-BE"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ijdelijke aanduiding voor datum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nl-BE"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ijdelijke aanduiding voor voettekst 5"/>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40368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325F79-21BE-4EF0-AC80-1480F1070777}" type="slidenum">
              <a:rPr kumimoji="0" lang="nl-BE"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nl-BE"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55677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koptekst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a:ln>
                  <a:noFill/>
                </a:ln>
                <a:solidFill>
                  <a:prstClr val="black"/>
                </a:solidFill>
                <a:effectLst/>
                <a:uLnTx/>
                <a:uFillTx/>
                <a:latin typeface="Calibri" panose="020F0502020204030204"/>
                <a:ea typeface="+mn-ea"/>
                <a:cs typeface="+mn-cs"/>
              </a:rPr>
              <a:t>Sportdiëtiste Inge De Ridder                                             Eetstoornissen in de sport - RED-S syndroom</a:t>
            </a:r>
            <a:endParaRPr kumimoji="0" lang="nl-BE"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ijdelijke aanduiding voor datum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nl-BE"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ijdelijke aanduiding voor voettekst 5"/>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3350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koptekst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a:ln>
                  <a:noFill/>
                </a:ln>
                <a:solidFill>
                  <a:prstClr val="black"/>
                </a:solidFill>
                <a:effectLst/>
                <a:uLnTx/>
                <a:uFillTx/>
                <a:latin typeface="Calibri" panose="020F0502020204030204"/>
                <a:ea typeface="+mn-ea"/>
                <a:cs typeface="+mn-cs"/>
              </a:rPr>
              <a:t>Sportdiëtiste Inge De Ridder                                             Eetstoornissen in de sport - RED-S syndroom</a:t>
            </a:r>
            <a:endParaRPr kumimoji="0" lang="nl-BE"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ijdelijke aanduiding voor datum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nl-BE"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ijdelijke aanduiding voor voettekst 5"/>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93168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koptekst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a:ln>
                  <a:noFill/>
                </a:ln>
                <a:solidFill>
                  <a:prstClr val="black"/>
                </a:solidFill>
                <a:effectLst/>
                <a:uLnTx/>
                <a:uFillTx/>
                <a:latin typeface="Calibri" panose="020F0502020204030204"/>
                <a:ea typeface="+mn-ea"/>
                <a:cs typeface="+mn-cs"/>
              </a:rPr>
              <a:t>Sportdiëtiste Inge De Ridder                                             Eetstoornissen in de sport - RED-S syndroom</a:t>
            </a:r>
            <a:endParaRPr kumimoji="0" lang="nl-BE"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ijdelijke aanduiding voor datum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nl-BE"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ijdelijke aanduiding voor voettekst 5"/>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62327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5" name="Tijdelijke aanduiding voor datum 4">
            <a:extLst>
              <a:ext uri="{FF2B5EF4-FFF2-40B4-BE49-F238E27FC236}">
                <a16:creationId xmlns:a16="http://schemas.microsoft.com/office/drawing/2014/main" id="{31D8A074-3B36-43BA-94BB-C48EFFE85AAF}"/>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nl-BE"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ijdelijke aanduiding voor voettekst 5">
            <a:extLst>
              <a:ext uri="{FF2B5EF4-FFF2-40B4-BE49-F238E27FC236}">
                <a16:creationId xmlns:a16="http://schemas.microsoft.com/office/drawing/2014/main" id="{627FEABA-0B51-48BB-BDF0-16BB708FBEDE}"/>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ijdelijke aanduiding voor koptekst 6">
            <a:extLst>
              <a:ext uri="{FF2B5EF4-FFF2-40B4-BE49-F238E27FC236}">
                <a16:creationId xmlns:a16="http://schemas.microsoft.com/office/drawing/2014/main" id="{2C27B287-0ECB-4CBB-AE34-64D9AF41553F}"/>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a:ln>
                  <a:noFill/>
                </a:ln>
                <a:solidFill>
                  <a:prstClr val="black"/>
                </a:solidFill>
                <a:effectLst/>
                <a:uLnTx/>
                <a:uFillTx/>
                <a:latin typeface="Calibri" panose="020F0502020204030204"/>
                <a:ea typeface="+mn-ea"/>
                <a:cs typeface="+mn-cs"/>
              </a:rPr>
              <a:t>Sportdiëtiste Inge De Ridder                                             Eetstoornissen in de sport - RED-S syndroom</a:t>
            </a:r>
            <a:endParaRPr kumimoji="0" lang="nl-BE"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3433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koptekst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a:ln>
                  <a:noFill/>
                </a:ln>
                <a:solidFill>
                  <a:prstClr val="black"/>
                </a:solidFill>
                <a:effectLst/>
                <a:uLnTx/>
                <a:uFillTx/>
                <a:latin typeface="Calibri" panose="020F0502020204030204"/>
                <a:ea typeface="+mn-ea"/>
                <a:cs typeface="+mn-cs"/>
              </a:rPr>
              <a:t>Sportdiëtiste Inge De Ridder                                             Eetstoornissen in de sport - RED-S syndroom</a:t>
            </a:r>
            <a:endParaRPr kumimoji="0" lang="nl-BE"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ijdelijke aanduiding voor datum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nl-BE"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ijdelijke aanduiding voor voettekst 5"/>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3442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325F79-21BE-4EF0-AC80-1480F1070777}" type="slidenum">
              <a:rPr kumimoji="0" lang="nl-BE"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nl-BE"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71147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baseline="0"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325F79-21BE-4EF0-AC80-1480F1070777}" type="slidenum">
              <a:rPr kumimoji="0" lang="nl-BE"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nl-BE"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06151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baseline="0"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325F79-21BE-4EF0-AC80-1480F1070777}" type="slidenum">
              <a:rPr kumimoji="0" lang="nl-BE"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nl-BE"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01123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325F79-21BE-4EF0-AC80-1480F1070777}" type="slidenum">
              <a:rPr kumimoji="0" lang="nl-BE"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nl-BE"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3890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325F79-21BE-4EF0-AC80-1480F1070777}" type="slidenum">
              <a:rPr kumimoji="0" lang="nl-BE"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nl-BE"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12453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325F79-21BE-4EF0-AC80-1480F1070777}" type="slidenum">
              <a:rPr kumimoji="0" lang="nl-BE" sz="1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nl-BE"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63804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B3A002-22A4-CC46-BBDC-1710F3D78C3A}"/>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46B78308-3AB4-8444-BDE4-E879C67792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BDC0E58D-F18A-D246-8E86-A4326299F487}"/>
              </a:ext>
            </a:extLst>
          </p:cNvPr>
          <p:cNvSpPr>
            <a:spLocks noGrp="1"/>
          </p:cNvSpPr>
          <p:nvPr>
            <p:ph type="dt" sz="half" idx="10"/>
          </p:nvPr>
        </p:nvSpPr>
        <p:spPr/>
        <p:txBody>
          <a:bodyPr/>
          <a:lstStyle/>
          <a:p>
            <a:fld id="{C1DD551D-0126-D843-A92F-ED4579EF7C9C}" type="datetimeFigureOut">
              <a:rPr lang="nl-BE" smtClean="0"/>
              <a:t>26/05/2021</a:t>
            </a:fld>
            <a:endParaRPr lang="nl-BE"/>
          </a:p>
        </p:txBody>
      </p:sp>
      <p:sp>
        <p:nvSpPr>
          <p:cNvPr id="5" name="Tijdelijke aanduiding voor voettekst 4">
            <a:extLst>
              <a:ext uri="{FF2B5EF4-FFF2-40B4-BE49-F238E27FC236}">
                <a16:creationId xmlns:a16="http://schemas.microsoft.com/office/drawing/2014/main" id="{EE8E7CD1-C5B7-0642-8B1B-149E8B576E88}"/>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816337A1-2346-6B46-B380-3E4FE925117D}"/>
              </a:ext>
            </a:extLst>
          </p:cNvPr>
          <p:cNvSpPr>
            <a:spLocks noGrp="1"/>
          </p:cNvSpPr>
          <p:nvPr>
            <p:ph type="sldNum" sz="quarter" idx="12"/>
          </p:nvPr>
        </p:nvSpPr>
        <p:spPr/>
        <p:txBody>
          <a:bodyPr/>
          <a:lstStyle/>
          <a:p>
            <a:fld id="{57FB5DBF-EDF4-5641-9A27-B005AEE74410}" type="slidenum">
              <a:rPr lang="nl-BE" smtClean="0"/>
              <a:t>‹nr.›</a:t>
            </a:fld>
            <a:endParaRPr lang="nl-BE"/>
          </a:p>
        </p:txBody>
      </p:sp>
    </p:spTree>
    <p:extLst>
      <p:ext uri="{BB962C8B-B14F-4D97-AF65-F5344CB8AC3E}">
        <p14:creationId xmlns:p14="http://schemas.microsoft.com/office/powerpoint/2010/main" val="1670715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C0CF4C-8CF4-D742-ABED-2C7EEBE0273E}"/>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E7AA4C52-1CE1-3040-91C1-FE8FEB885F08}"/>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9E5E684E-4EE5-224C-92D4-3F308C547A4C}"/>
              </a:ext>
            </a:extLst>
          </p:cNvPr>
          <p:cNvSpPr>
            <a:spLocks noGrp="1"/>
          </p:cNvSpPr>
          <p:nvPr>
            <p:ph type="dt" sz="half" idx="10"/>
          </p:nvPr>
        </p:nvSpPr>
        <p:spPr/>
        <p:txBody>
          <a:bodyPr/>
          <a:lstStyle/>
          <a:p>
            <a:fld id="{C1DD551D-0126-D843-A92F-ED4579EF7C9C}" type="datetimeFigureOut">
              <a:rPr lang="nl-BE" smtClean="0"/>
              <a:t>26/05/2021</a:t>
            </a:fld>
            <a:endParaRPr lang="nl-BE"/>
          </a:p>
        </p:txBody>
      </p:sp>
      <p:sp>
        <p:nvSpPr>
          <p:cNvPr id="5" name="Tijdelijke aanduiding voor voettekst 4">
            <a:extLst>
              <a:ext uri="{FF2B5EF4-FFF2-40B4-BE49-F238E27FC236}">
                <a16:creationId xmlns:a16="http://schemas.microsoft.com/office/drawing/2014/main" id="{D549D020-27D9-5B46-AA2D-D2ACF599EC57}"/>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E7A67D20-B6C0-8442-88EF-ED2533A91CE4}"/>
              </a:ext>
            </a:extLst>
          </p:cNvPr>
          <p:cNvSpPr>
            <a:spLocks noGrp="1"/>
          </p:cNvSpPr>
          <p:nvPr>
            <p:ph type="sldNum" sz="quarter" idx="12"/>
          </p:nvPr>
        </p:nvSpPr>
        <p:spPr/>
        <p:txBody>
          <a:bodyPr/>
          <a:lstStyle/>
          <a:p>
            <a:fld id="{57FB5DBF-EDF4-5641-9A27-B005AEE74410}" type="slidenum">
              <a:rPr lang="nl-BE" smtClean="0"/>
              <a:t>‹nr.›</a:t>
            </a:fld>
            <a:endParaRPr lang="nl-BE"/>
          </a:p>
        </p:txBody>
      </p:sp>
    </p:spTree>
    <p:extLst>
      <p:ext uri="{BB962C8B-B14F-4D97-AF65-F5344CB8AC3E}">
        <p14:creationId xmlns:p14="http://schemas.microsoft.com/office/powerpoint/2010/main" val="1842739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9366633B-ECC4-3B40-9294-17AD7A7C7436}"/>
              </a:ext>
            </a:extLst>
          </p:cNvPr>
          <p:cNvSpPr>
            <a:spLocks noGrp="1"/>
          </p:cNvSpPr>
          <p:nvPr>
            <p:ph type="title" orient="vert"/>
          </p:nvPr>
        </p:nvSpPr>
        <p:spPr>
          <a:xfrm>
            <a:off x="8724900" y="365125"/>
            <a:ext cx="2628900" cy="5811838"/>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06CE9ED7-08C0-0E4F-B862-562DD3EAE752}"/>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159EFDFC-E634-0D4B-8771-7AC6A1AD31DD}"/>
              </a:ext>
            </a:extLst>
          </p:cNvPr>
          <p:cNvSpPr>
            <a:spLocks noGrp="1"/>
          </p:cNvSpPr>
          <p:nvPr>
            <p:ph type="dt" sz="half" idx="10"/>
          </p:nvPr>
        </p:nvSpPr>
        <p:spPr/>
        <p:txBody>
          <a:bodyPr/>
          <a:lstStyle/>
          <a:p>
            <a:fld id="{C1DD551D-0126-D843-A92F-ED4579EF7C9C}" type="datetimeFigureOut">
              <a:rPr lang="nl-BE" smtClean="0"/>
              <a:t>26/05/2021</a:t>
            </a:fld>
            <a:endParaRPr lang="nl-BE"/>
          </a:p>
        </p:txBody>
      </p:sp>
      <p:sp>
        <p:nvSpPr>
          <p:cNvPr id="5" name="Tijdelijke aanduiding voor voettekst 4">
            <a:extLst>
              <a:ext uri="{FF2B5EF4-FFF2-40B4-BE49-F238E27FC236}">
                <a16:creationId xmlns:a16="http://schemas.microsoft.com/office/drawing/2014/main" id="{BA6A042B-9804-4F47-932E-3FE03FC10B62}"/>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8752F919-077A-C94A-A05C-6B1CF88E8E91}"/>
              </a:ext>
            </a:extLst>
          </p:cNvPr>
          <p:cNvSpPr>
            <a:spLocks noGrp="1"/>
          </p:cNvSpPr>
          <p:nvPr>
            <p:ph type="sldNum" sz="quarter" idx="12"/>
          </p:nvPr>
        </p:nvSpPr>
        <p:spPr/>
        <p:txBody>
          <a:bodyPr/>
          <a:lstStyle/>
          <a:p>
            <a:fld id="{57FB5DBF-EDF4-5641-9A27-B005AEE74410}" type="slidenum">
              <a:rPr lang="nl-BE" smtClean="0"/>
              <a:t>‹nr.›</a:t>
            </a:fld>
            <a:endParaRPr lang="nl-BE"/>
          </a:p>
        </p:txBody>
      </p:sp>
    </p:spTree>
    <p:extLst>
      <p:ext uri="{BB962C8B-B14F-4D97-AF65-F5344CB8AC3E}">
        <p14:creationId xmlns:p14="http://schemas.microsoft.com/office/powerpoint/2010/main" val="18124324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609600" y="457200"/>
            <a:ext cx="10972800" cy="668338"/>
          </a:xfrm>
        </p:spPr>
        <p:txBody>
          <a:bodyPr/>
          <a:lstStyle/>
          <a:p>
            <a:r>
              <a:rPr lang="fr-FR"/>
              <a:t>Modifiez le style du titre</a:t>
            </a:r>
            <a:endParaRPr lang="fr-BE"/>
          </a:p>
        </p:txBody>
      </p:sp>
      <p:sp>
        <p:nvSpPr>
          <p:cNvPr id="3" name="Espace réservé du texte 2"/>
          <p:cNvSpPr>
            <a:spLocks noGrp="1"/>
          </p:cNvSpPr>
          <p:nvPr>
            <p:ph type="body" sz="half" idx="1"/>
          </p:nvPr>
        </p:nvSpPr>
        <p:spPr>
          <a:xfrm>
            <a:off x="609600" y="1341441"/>
            <a:ext cx="5384800" cy="4784725"/>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p:cNvSpPr>
            <a:spLocks noGrp="1"/>
          </p:cNvSpPr>
          <p:nvPr>
            <p:ph sz="half" idx="2"/>
          </p:nvPr>
        </p:nvSpPr>
        <p:spPr>
          <a:xfrm>
            <a:off x="6197600" y="1341441"/>
            <a:ext cx="5384800" cy="4784725"/>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numéro de diapositive 4">
            <a:extLst>
              <a:ext uri="{FF2B5EF4-FFF2-40B4-BE49-F238E27FC236}">
                <a16:creationId xmlns:a16="http://schemas.microsoft.com/office/drawing/2014/main" id="{8CED1343-43FC-43CD-BFD9-FDBD9FAE0EF9}"/>
              </a:ext>
            </a:extLst>
          </p:cNvPr>
          <p:cNvSpPr>
            <a:spLocks noGrp="1"/>
          </p:cNvSpPr>
          <p:nvPr>
            <p:ph type="sldNum" sz="quarter" idx="10"/>
          </p:nvPr>
        </p:nvSpPr>
        <p:spPr>
          <a:xfrm>
            <a:off x="8737600" y="6248400"/>
            <a:ext cx="2844800" cy="457200"/>
          </a:xfrm>
        </p:spPr>
        <p:txBody>
          <a:bodyPr/>
          <a:lstStyle>
            <a:lvl1pPr>
              <a:defRPr/>
            </a:lvl1pPr>
          </a:lstStyle>
          <a:p>
            <a:fld id="{3B8BBCD7-D259-4ECA-A4F6-321796478AE7}" type="slidenum">
              <a:rPr lang="fr-BE" altLang="fr-FR"/>
              <a:pPr/>
              <a:t>‹nr.›</a:t>
            </a:fld>
            <a:endParaRPr lang="fr-BE" altLang="fr-FR"/>
          </a:p>
        </p:txBody>
      </p:sp>
    </p:spTree>
    <p:extLst>
      <p:ext uri="{BB962C8B-B14F-4D97-AF65-F5344CB8AC3E}">
        <p14:creationId xmlns:p14="http://schemas.microsoft.com/office/powerpoint/2010/main" val="67813665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36339625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29640707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31033425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9614238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5/26/21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34824229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5/26/21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658463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5/26/21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3778003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1C4D13-0872-4A47-B33E-1064CE6A7A87}"/>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4C9C5ECF-B8DD-6E4B-8165-EC4BCE171579}"/>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A439BEA0-63A7-CB47-903F-FA40B5754F3A}"/>
              </a:ext>
            </a:extLst>
          </p:cNvPr>
          <p:cNvSpPr>
            <a:spLocks noGrp="1"/>
          </p:cNvSpPr>
          <p:nvPr>
            <p:ph type="dt" sz="half" idx="10"/>
          </p:nvPr>
        </p:nvSpPr>
        <p:spPr/>
        <p:txBody>
          <a:bodyPr/>
          <a:lstStyle/>
          <a:p>
            <a:fld id="{C1DD551D-0126-D843-A92F-ED4579EF7C9C}" type="datetimeFigureOut">
              <a:rPr lang="nl-BE" smtClean="0"/>
              <a:t>26/05/2021</a:t>
            </a:fld>
            <a:endParaRPr lang="nl-BE"/>
          </a:p>
        </p:txBody>
      </p:sp>
      <p:sp>
        <p:nvSpPr>
          <p:cNvPr id="5" name="Tijdelijke aanduiding voor voettekst 4">
            <a:extLst>
              <a:ext uri="{FF2B5EF4-FFF2-40B4-BE49-F238E27FC236}">
                <a16:creationId xmlns:a16="http://schemas.microsoft.com/office/drawing/2014/main" id="{D1EFF199-246D-F840-8001-5D660D30514A}"/>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06343F9B-5527-4541-91D6-6DE5490BBCE2}"/>
              </a:ext>
            </a:extLst>
          </p:cNvPr>
          <p:cNvSpPr>
            <a:spLocks noGrp="1"/>
          </p:cNvSpPr>
          <p:nvPr>
            <p:ph type="sldNum" sz="quarter" idx="12"/>
          </p:nvPr>
        </p:nvSpPr>
        <p:spPr/>
        <p:txBody>
          <a:bodyPr/>
          <a:lstStyle/>
          <a:p>
            <a:fld id="{57FB5DBF-EDF4-5641-9A27-B005AEE74410}" type="slidenum">
              <a:rPr lang="nl-BE" smtClean="0"/>
              <a:t>‹nr.›</a:t>
            </a:fld>
            <a:endParaRPr lang="nl-BE"/>
          </a:p>
        </p:txBody>
      </p:sp>
    </p:spTree>
    <p:extLst>
      <p:ext uri="{BB962C8B-B14F-4D97-AF65-F5344CB8AC3E}">
        <p14:creationId xmlns:p14="http://schemas.microsoft.com/office/powerpoint/2010/main" val="16702365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1432374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4230339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21501337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32038001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Cover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6245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ontent | 1 Picture &amp;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143494" y="1152000"/>
            <a:ext cx="6762797" cy="4734000"/>
          </a:xfrm>
        </p:spPr>
        <p:txBody>
          <a:bodyPr lIns="0" rIns="0" bIns="144000"/>
          <a:lstStyle>
            <a:lvl2pPr algn="l">
              <a:defRPr/>
            </a:lvl2pPr>
          </a:lstStyle>
          <a:p>
            <a:pPr lvl="0"/>
            <a:r>
              <a:rPr lang="nl-NL"/>
              <a:t>Klik om de modelstijlen te bewerken</a:t>
            </a:r>
          </a:p>
          <a:p>
            <a:pPr lvl="1"/>
            <a:r>
              <a:rPr lang="nl-NL"/>
              <a:t>Tweede niveau</a:t>
            </a:r>
          </a:p>
          <a:p>
            <a:pPr lvl="2"/>
            <a:r>
              <a:rPr lang="nl-NL"/>
              <a:t>Derde niveau</a:t>
            </a:r>
          </a:p>
          <a:p>
            <a:pPr lvl="3"/>
            <a:r>
              <a:rPr lang="nl-NL"/>
              <a:t>Vierde niveau</a:t>
            </a:r>
          </a:p>
        </p:txBody>
      </p:sp>
      <p:sp>
        <p:nvSpPr>
          <p:cNvPr id="7" name="Title 6"/>
          <p:cNvSpPr>
            <a:spLocks noGrp="1"/>
          </p:cNvSpPr>
          <p:nvPr>
            <p:ph type="title"/>
          </p:nvPr>
        </p:nvSpPr>
        <p:spPr/>
        <p:txBody>
          <a:bodyPr lIns="360000" tIns="180000" rIns="360000" bIns="144000"/>
          <a:lstStyle>
            <a:lvl1pPr>
              <a:defRPr>
                <a:solidFill>
                  <a:srgbClr val="50C6DD"/>
                </a:solidFill>
              </a:defRPr>
            </a:lvl1pPr>
          </a:lstStyle>
          <a:p>
            <a:r>
              <a:rPr lang="nl-NL"/>
              <a:t>Klik om de stijl te bewerken</a:t>
            </a:r>
            <a:endParaRPr lang="nl-BE"/>
          </a:p>
        </p:txBody>
      </p:sp>
      <p:cxnSp>
        <p:nvCxnSpPr>
          <p:cNvPr id="20" name="Straight Connector 19"/>
          <p:cNvCxnSpPr/>
          <p:nvPr userDrawn="1"/>
        </p:nvCxnSpPr>
        <p:spPr>
          <a:xfrm>
            <a:off x="240000" y="1141200"/>
            <a:ext cx="11664000" cy="0"/>
          </a:xfrm>
          <a:prstGeom prst="line">
            <a:avLst/>
          </a:prstGeom>
          <a:ln w="6350">
            <a:solidFill>
              <a:srgbClr val="4B2B4B"/>
            </a:solidFill>
          </a:ln>
        </p:spPr>
        <p:style>
          <a:lnRef idx="1">
            <a:schemeClr val="accent1"/>
          </a:lnRef>
          <a:fillRef idx="0">
            <a:schemeClr val="accent1"/>
          </a:fillRef>
          <a:effectRef idx="0">
            <a:schemeClr val="accent1"/>
          </a:effectRef>
          <a:fontRef idx="minor">
            <a:schemeClr val="tx1"/>
          </a:fontRef>
        </p:style>
      </p:cxnSp>
      <p:sp>
        <p:nvSpPr>
          <p:cNvPr id="13" name="Picture Placeholder 87"/>
          <p:cNvSpPr>
            <a:spLocks noGrp="1"/>
          </p:cNvSpPr>
          <p:nvPr>
            <p:ph type="pic" sz="quarter" idx="10"/>
          </p:nvPr>
        </p:nvSpPr>
        <p:spPr>
          <a:xfrm>
            <a:off x="240000" y="1152000"/>
            <a:ext cx="4571989" cy="4734000"/>
          </a:xfrm>
        </p:spPr>
        <p:txBody>
          <a:bodyPr>
            <a:normAutofit/>
          </a:bodyPr>
          <a:lstStyle>
            <a:lvl1pPr>
              <a:buNone/>
              <a:defRPr sz="1000"/>
            </a:lvl1pPr>
          </a:lstStyle>
          <a:p>
            <a:r>
              <a:rPr lang="nl-NL"/>
              <a:t>Klik op het pictogram als u een afbeelding wilt toevoegen</a:t>
            </a:r>
            <a:endParaRPr lang="nl-BE"/>
          </a:p>
        </p:txBody>
      </p:sp>
      <p:sp>
        <p:nvSpPr>
          <p:cNvPr id="9" name="Date Placeholder 8"/>
          <p:cNvSpPr>
            <a:spLocks noGrp="1"/>
          </p:cNvSpPr>
          <p:nvPr>
            <p:ph type="dt" sz="half" idx="11"/>
          </p:nvPr>
        </p:nvSpPr>
        <p:spPr/>
        <p:txBody>
          <a:bodyPr/>
          <a:lstStyle/>
          <a:p>
            <a:pPr algn="l"/>
            <a:endParaRPr lang="nl-BE"/>
          </a:p>
        </p:txBody>
      </p:sp>
      <p:sp>
        <p:nvSpPr>
          <p:cNvPr id="10" name="Slide Number Placeholder 9"/>
          <p:cNvSpPr>
            <a:spLocks noGrp="1"/>
          </p:cNvSpPr>
          <p:nvPr>
            <p:ph type="sldNum" sz="quarter" idx="12"/>
          </p:nvPr>
        </p:nvSpPr>
        <p:spPr/>
        <p:txBody>
          <a:bodyPr/>
          <a:lstStyle/>
          <a:p>
            <a:fld id="{3B80295F-48CD-49FC-897A-CCEC919B8070}" type="slidenum">
              <a:rPr lang="nl-BE" smtClean="0"/>
              <a:pPr/>
              <a:t>‹nr.›</a:t>
            </a:fld>
            <a:endParaRPr lang="nl-BE"/>
          </a:p>
        </p:txBody>
      </p:sp>
      <p:sp>
        <p:nvSpPr>
          <p:cNvPr id="11" name="Footer Placeholder 10"/>
          <p:cNvSpPr>
            <a:spLocks noGrp="1"/>
          </p:cNvSpPr>
          <p:nvPr>
            <p:ph type="ftr" sz="quarter" idx="13"/>
          </p:nvPr>
        </p:nvSpPr>
        <p:spPr/>
        <p:txBody>
          <a:bodyPr/>
          <a:lstStyle/>
          <a:p>
            <a:r>
              <a:rPr lang="nl-BE" dirty="0"/>
              <a:t>Sportdiëtiste Inge De Ridder</a:t>
            </a:r>
          </a:p>
        </p:txBody>
      </p:sp>
    </p:spTree>
    <p:extLst>
      <p:ext uri="{BB962C8B-B14F-4D97-AF65-F5344CB8AC3E}">
        <p14:creationId xmlns:p14="http://schemas.microsoft.com/office/powerpoint/2010/main" val="2464695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31DE67-E929-4C80-B475-09AE3AB91B73}"/>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A9ADF0BE-63BB-4DCF-AE92-9C9F2BF59E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DF9F2595-AD48-4FAE-AC85-4B745DB7AEBC}"/>
              </a:ext>
            </a:extLst>
          </p:cNvPr>
          <p:cNvSpPr>
            <a:spLocks noGrp="1"/>
          </p:cNvSpPr>
          <p:nvPr>
            <p:ph type="dt" sz="half" idx="10"/>
          </p:nvPr>
        </p:nvSpPr>
        <p:spPr/>
        <p:txBody>
          <a:bodyPr/>
          <a:lstStyle/>
          <a:p>
            <a:fld id="{1DEAFE05-C24E-4D13-8026-DD6E1E602260}" type="datetimeFigureOut">
              <a:rPr lang="nl-BE" smtClean="0"/>
              <a:t>26/05/2021</a:t>
            </a:fld>
            <a:endParaRPr lang="nl-BE"/>
          </a:p>
        </p:txBody>
      </p:sp>
      <p:sp>
        <p:nvSpPr>
          <p:cNvPr id="5" name="Tijdelijke aanduiding voor voettekst 4">
            <a:extLst>
              <a:ext uri="{FF2B5EF4-FFF2-40B4-BE49-F238E27FC236}">
                <a16:creationId xmlns:a16="http://schemas.microsoft.com/office/drawing/2014/main" id="{480050A9-DEF2-46E2-BBD2-B60D8C2E5C71}"/>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4D64A9BB-9555-445E-A5E7-BA795B21682C}"/>
              </a:ext>
            </a:extLst>
          </p:cNvPr>
          <p:cNvSpPr>
            <a:spLocks noGrp="1"/>
          </p:cNvSpPr>
          <p:nvPr>
            <p:ph type="sldNum" sz="quarter" idx="12"/>
          </p:nvPr>
        </p:nvSpPr>
        <p:spPr/>
        <p:txBody>
          <a:bodyPr/>
          <a:lstStyle/>
          <a:p>
            <a:fld id="{E944E7B9-C2B8-46E7-A587-CAE668E70E40}" type="slidenum">
              <a:rPr lang="nl-BE" smtClean="0"/>
              <a:t>‹nr.›</a:t>
            </a:fld>
            <a:endParaRPr lang="nl-BE"/>
          </a:p>
        </p:txBody>
      </p:sp>
    </p:spTree>
    <p:extLst>
      <p:ext uri="{BB962C8B-B14F-4D97-AF65-F5344CB8AC3E}">
        <p14:creationId xmlns:p14="http://schemas.microsoft.com/office/powerpoint/2010/main" val="27152136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9E105D-4DA2-415A-BA74-4012EC72F970}"/>
              </a:ext>
            </a:extLst>
          </p:cNvPr>
          <p:cNvSpPr>
            <a:spLocks noGrp="1"/>
          </p:cNvSpPr>
          <p:nvPr>
            <p:ph type="title"/>
          </p:nvPr>
        </p:nvSpPr>
        <p:spPr/>
        <p:txBody>
          <a:bodyPr/>
          <a:lstStyle>
            <a:lvl1pPr>
              <a:defRPr>
                <a:solidFill>
                  <a:srgbClr val="9F4B2F"/>
                </a:solidFill>
              </a:defRPr>
            </a:lvl1pPr>
          </a:lstStyle>
          <a:p>
            <a:r>
              <a:rPr lang="nl-NL" dirty="0"/>
              <a:t>Klik om stijl te bewerken</a:t>
            </a:r>
            <a:endParaRPr lang="nl-BE" dirty="0"/>
          </a:p>
        </p:txBody>
      </p:sp>
      <p:sp>
        <p:nvSpPr>
          <p:cNvPr id="3" name="Tijdelijke aanduiding voor inhoud 2">
            <a:extLst>
              <a:ext uri="{FF2B5EF4-FFF2-40B4-BE49-F238E27FC236}">
                <a16:creationId xmlns:a16="http://schemas.microsoft.com/office/drawing/2014/main" id="{878DF4B4-A871-4824-8FFD-9A65ABC3A9CD}"/>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0BDFB3B9-98CF-4D48-B06E-BD1AE486BB46}"/>
              </a:ext>
            </a:extLst>
          </p:cNvPr>
          <p:cNvSpPr>
            <a:spLocks noGrp="1"/>
          </p:cNvSpPr>
          <p:nvPr>
            <p:ph type="dt" sz="half" idx="10"/>
          </p:nvPr>
        </p:nvSpPr>
        <p:spPr/>
        <p:txBody>
          <a:bodyPr/>
          <a:lstStyle/>
          <a:p>
            <a:fld id="{1DEAFE05-C24E-4D13-8026-DD6E1E602260}" type="datetimeFigureOut">
              <a:rPr lang="nl-BE" smtClean="0"/>
              <a:t>26/05/2021</a:t>
            </a:fld>
            <a:endParaRPr lang="nl-BE"/>
          </a:p>
        </p:txBody>
      </p:sp>
      <p:sp>
        <p:nvSpPr>
          <p:cNvPr id="5" name="Tijdelijke aanduiding voor voettekst 4">
            <a:extLst>
              <a:ext uri="{FF2B5EF4-FFF2-40B4-BE49-F238E27FC236}">
                <a16:creationId xmlns:a16="http://schemas.microsoft.com/office/drawing/2014/main" id="{82C09D27-6245-4CD9-999E-71A79E7283B5}"/>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ACDAABB1-96AD-4C70-B2E2-4B5843C256A2}"/>
              </a:ext>
            </a:extLst>
          </p:cNvPr>
          <p:cNvSpPr>
            <a:spLocks noGrp="1"/>
          </p:cNvSpPr>
          <p:nvPr>
            <p:ph type="sldNum" sz="quarter" idx="12"/>
          </p:nvPr>
        </p:nvSpPr>
        <p:spPr/>
        <p:txBody>
          <a:bodyPr/>
          <a:lstStyle/>
          <a:p>
            <a:fld id="{E944E7B9-C2B8-46E7-A587-CAE668E70E40}" type="slidenum">
              <a:rPr lang="nl-BE" smtClean="0"/>
              <a:t>‹nr.›</a:t>
            </a:fld>
            <a:endParaRPr lang="nl-BE"/>
          </a:p>
        </p:txBody>
      </p:sp>
    </p:spTree>
    <p:extLst>
      <p:ext uri="{BB962C8B-B14F-4D97-AF65-F5344CB8AC3E}">
        <p14:creationId xmlns:p14="http://schemas.microsoft.com/office/powerpoint/2010/main" val="6904383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7030ED-3C08-41C7-B49D-769BB837AA00}"/>
              </a:ext>
            </a:extLst>
          </p:cNvPr>
          <p:cNvSpPr>
            <a:spLocks noGrp="1"/>
          </p:cNvSpPr>
          <p:nvPr>
            <p:ph type="title"/>
          </p:nvPr>
        </p:nvSpPr>
        <p:spPr>
          <a:xfrm>
            <a:off x="831850" y="1709738"/>
            <a:ext cx="10515600" cy="2852737"/>
          </a:xfrm>
        </p:spPr>
        <p:txBody>
          <a:bodyPr anchor="b"/>
          <a:lstStyle>
            <a:lvl1pPr>
              <a:defRPr sz="6000">
                <a:solidFill>
                  <a:srgbClr val="9F4B2F"/>
                </a:solidFill>
              </a:defRPr>
            </a:lvl1pPr>
          </a:lstStyle>
          <a:p>
            <a:r>
              <a:rPr lang="nl-NL" dirty="0"/>
              <a:t>Klik om stijl te bewerken</a:t>
            </a:r>
            <a:endParaRPr lang="nl-BE" dirty="0"/>
          </a:p>
        </p:txBody>
      </p:sp>
      <p:sp>
        <p:nvSpPr>
          <p:cNvPr id="3" name="Tijdelijke aanduiding voor tekst 2">
            <a:extLst>
              <a:ext uri="{FF2B5EF4-FFF2-40B4-BE49-F238E27FC236}">
                <a16:creationId xmlns:a16="http://schemas.microsoft.com/office/drawing/2014/main" id="{DDC5FA48-8163-4DEC-BBB0-0ED59917D8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9FDEB166-25D3-413F-878B-9C5B5E6C7C50}"/>
              </a:ext>
            </a:extLst>
          </p:cNvPr>
          <p:cNvSpPr>
            <a:spLocks noGrp="1"/>
          </p:cNvSpPr>
          <p:nvPr>
            <p:ph type="dt" sz="half" idx="10"/>
          </p:nvPr>
        </p:nvSpPr>
        <p:spPr/>
        <p:txBody>
          <a:bodyPr/>
          <a:lstStyle/>
          <a:p>
            <a:fld id="{1DEAFE05-C24E-4D13-8026-DD6E1E602260}" type="datetimeFigureOut">
              <a:rPr lang="nl-BE" smtClean="0"/>
              <a:t>26/05/2021</a:t>
            </a:fld>
            <a:endParaRPr lang="nl-BE"/>
          </a:p>
        </p:txBody>
      </p:sp>
      <p:sp>
        <p:nvSpPr>
          <p:cNvPr id="5" name="Tijdelijke aanduiding voor voettekst 4">
            <a:extLst>
              <a:ext uri="{FF2B5EF4-FFF2-40B4-BE49-F238E27FC236}">
                <a16:creationId xmlns:a16="http://schemas.microsoft.com/office/drawing/2014/main" id="{6B8380FC-5E03-4DE3-9634-0352731DAEB4}"/>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AFDBD8B5-76F8-4A4E-ADDF-29E0C6B73B0B}"/>
              </a:ext>
            </a:extLst>
          </p:cNvPr>
          <p:cNvSpPr>
            <a:spLocks noGrp="1"/>
          </p:cNvSpPr>
          <p:nvPr>
            <p:ph type="sldNum" sz="quarter" idx="12"/>
          </p:nvPr>
        </p:nvSpPr>
        <p:spPr/>
        <p:txBody>
          <a:bodyPr/>
          <a:lstStyle/>
          <a:p>
            <a:fld id="{E944E7B9-C2B8-46E7-A587-CAE668E70E40}" type="slidenum">
              <a:rPr lang="nl-BE" smtClean="0"/>
              <a:t>‹nr.›</a:t>
            </a:fld>
            <a:endParaRPr lang="nl-BE"/>
          </a:p>
        </p:txBody>
      </p:sp>
    </p:spTree>
    <p:extLst>
      <p:ext uri="{BB962C8B-B14F-4D97-AF65-F5344CB8AC3E}">
        <p14:creationId xmlns:p14="http://schemas.microsoft.com/office/powerpoint/2010/main" val="4249131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7E9BAE-A4B0-46C2-B147-86E037B25D38}"/>
              </a:ext>
            </a:extLst>
          </p:cNvPr>
          <p:cNvSpPr>
            <a:spLocks noGrp="1"/>
          </p:cNvSpPr>
          <p:nvPr>
            <p:ph type="title"/>
          </p:nvPr>
        </p:nvSpPr>
        <p:spPr/>
        <p:txBody>
          <a:bodyPr/>
          <a:lstStyle>
            <a:lvl1pPr>
              <a:defRPr>
                <a:solidFill>
                  <a:srgbClr val="9F4B2F"/>
                </a:solidFill>
              </a:defRPr>
            </a:lvl1pPr>
          </a:lstStyle>
          <a:p>
            <a:r>
              <a:rPr lang="nl-NL" dirty="0"/>
              <a:t>Klik om stijl te bewerken</a:t>
            </a:r>
            <a:endParaRPr lang="nl-BE" dirty="0"/>
          </a:p>
        </p:txBody>
      </p:sp>
      <p:sp>
        <p:nvSpPr>
          <p:cNvPr id="3" name="Tijdelijke aanduiding voor inhoud 2">
            <a:extLst>
              <a:ext uri="{FF2B5EF4-FFF2-40B4-BE49-F238E27FC236}">
                <a16:creationId xmlns:a16="http://schemas.microsoft.com/office/drawing/2014/main" id="{F8EDE351-3B55-4976-90E6-B386C061DCCA}"/>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782B719E-2747-4176-83BA-D1F60A80E953}"/>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A5D2EB84-BD1E-461F-8B70-0DB922284EB3}"/>
              </a:ext>
            </a:extLst>
          </p:cNvPr>
          <p:cNvSpPr>
            <a:spLocks noGrp="1"/>
          </p:cNvSpPr>
          <p:nvPr>
            <p:ph type="dt" sz="half" idx="10"/>
          </p:nvPr>
        </p:nvSpPr>
        <p:spPr/>
        <p:txBody>
          <a:bodyPr/>
          <a:lstStyle/>
          <a:p>
            <a:fld id="{1DEAFE05-C24E-4D13-8026-DD6E1E602260}" type="datetimeFigureOut">
              <a:rPr lang="nl-BE" smtClean="0"/>
              <a:t>26/05/2021</a:t>
            </a:fld>
            <a:endParaRPr lang="nl-BE"/>
          </a:p>
        </p:txBody>
      </p:sp>
      <p:sp>
        <p:nvSpPr>
          <p:cNvPr id="6" name="Tijdelijke aanduiding voor voettekst 5">
            <a:extLst>
              <a:ext uri="{FF2B5EF4-FFF2-40B4-BE49-F238E27FC236}">
                <a16:creationId xmlns:a16="http://schemas.microsoft.com/office/drawing/2014/main" id="{6767EB7D-C683-45DD-9CE3-35C1BE9B346F}"/>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F325F118-1307-480D-9BD4-E8A55A448353}"/>
              </a:ext>
            </a:extLst>
          </p:cNvPr>
          <p:cNvSpPr>
            <a:spLocks noGrp="1"/>
          </p:cNvSpPr>
          <p:nvPr>
            <p:ph type="sldNum" sz="quarter" idx="12"/>
          </p:nvPr>
        </p:nvSpPr>
        <p:spPr/>
        <p:txBody>
          <a:bodyPr/>
          <a:lstStyle/>
          <a:p>
            <a:fld id="{E944E7B9-C2B8-46E7-A587-CAE668E70E40}" type="slidenum">
              <a:rPr lang="nl-BE" smtClean="0"/>
              <a:t>‹nr.›</a:t>
            </a:fld>
            <a:endParaRPr lang="nl-BE"/>
          </a:p>
        </p:txBody>
      </p:sp>
    </p:spTree>
    <p:extLst>
      <p:ext uri="{BB962C8B-B14F-4D97-AF65-F5344CB8AC3E}">
        <p14:creationId xmlns:p14="http://schemas.microsoft.com/office/powerpoint/2010/main" val="1114779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223CAA-6D89-5F4B-B726-D27638C73058}"/>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D6BCB20B-EB32-D14D-8197-3B0059966F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49FAD0FA-297C-2040-8CC6-CE315FCB865C}"/>
              </a:ext>
            </a:extLst>
          </p:cNvPr>
          <p:cNvSpPr>
            <a:spLocks noGrp="1"/>
          </p:cNvSpPr>
          <p:nvPr>
            <p:ph type="dt" sz="half" idx="10"/>
          </p:nvPr>
        </p:nvSpPr>
        <p:spPr/>
        <p:txBody>
          <a:bodyPr/>
          <a:lstStyle/>
          <a:p>
            <a:fld id="{C1DD551D-0126-D843-A92F-ED4579EF7C9C}" type="datetimeFigureOut">
              <a:rPr lang="nl-BE" smtClean="0"/>
              <a:t>26/05/2021</a:t>
            </a:fld>
            <a:endParaRPr lang="nl-BE"/>
          </a:p>
        </p:txBody>
      </p:sp>
      <p:sp>
        <p:nvSpPr>
          <p:cNvPr id="5" name="Tijdelijke aanduiding voor voettekst 4">
            <a:extLst>
              <a:ext uri="{FF2B5EF4-FFF2-40B4-BE49-F238E27FC236}">
                <a16:creationId xmlns:a16="http://schemas.microsoft.com/office/drawing/2014/main" id="{79338829-B345-8A4B-8ED7-9BCB0C5FD12B}"/>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E24AADBE-53C8-9346-8B2A-B43CC26AB7F2}"/>
              </a:ext>
            </a:extLst>
          </p:cNvPr>
          <p:cNvSpPr>
            <a:spLocks noGrp="1"/>
          </p:cNvSpPr>
          <p:nvPr>
            <p:ph type="sldNum" sz="quarter" idx="12"/>
          </p:nvPr>
        </p:nvSpPr>
        <p:spPr/>
        <p:txBody>
          <a:bodyPr/>
          <a:lstStyle/>
          <a:p>
            <a:fld id="{57FB5DBF-EDF4-5641-9A27-B005AEE74410}" type="slidenum">
              <a:rPr lang="nl-BE" smtClean="0"/>
              <a:t>‹nr.›</a:t>
            </a:fld>
            <a:endParaRPr lang="nl-BE"/>
          </a:p>
        </p:txBody>
      </p:sp>
    </p:spTree>
    <p:extLst>
      <p:ext uri="{BB962C8B-B14F-4D97-AF65-F5344CB8AC3E}">
        <p14:creationId xmlns:p14="http://schemas.microsoft.com/office/powerpoint/2010/main" val="9526981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AE6074-5CB7-4ED8-8E85-B4B0785CB5BF}"/>
              </a:ext>
            </a:extLst>
          </p:cNvPr>
          <p:cNvSpPr>
            <a:spLocks noGrp="1"/>
          </p:cNvSpPr>
          <p:nvPr>
            <p:ph type="title"/>
          </p:nvPr>
        </p:nvSpPr>
        <p:spPr>
          <a:xfrm>
            <a:off x="839788" y="365125"/>
            <a:ext cx="10515600" cy="1325563"/>
          </a:xfrm>
        </p:spPr>
        <p:txBody>
          <a:bodyPr/>
          <a:lstStyle>
            <a:lvl1pPr>
              <a:defRPr>
                <a:solidFill>
                  <a:srgbClr val="9F4B2F"/>
                </a:solidFill>
              </a:defRPr>
            </a:lvl1pPr>
          </a:lstStyle>
          <a:p>
            <a:r>
              <a:rPr lang="nl-NL" dirty="0"/>
              <a:t>Klik om stijl te bewerken</a:t>
            </a:r>
            <a:endParaRPr lang="nl-BE" dirty="0"/>
          </a:p>
        </p:txBody>
      </p:sp>
      <p:sp>
        <p:nvSpPr>
          <p:cNvPr id="3" name="Tijdelijke aanduiding voor tekst 2">
            <a:extLst>
              <a:ext uri="{FF2B5EF4-FFF2-40B4-BE49-F238E27FC236}">
                <a16:creationId xmlns:a16="http://schemas.microsoft.com/office/drawing/2014/main" id="{67ADFAC1-C3C4-4C1A-9899-E2D024815A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0926FE02-3782-441B-A1B3-D8E0E73C748C}"/>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197C9A60-FF69-40C0-94E3-8D9C94AB36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C68123DE-7E12-4A07-9A98-D7E9CE7CA15F}"/>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1D9B9525-1011-4542-8038-0198F1AA5A63}"/>
              </a:ext>
            </a:extLst>
          </p:cNvPr>
          <p:cNvSpPr>
            <a:spLocks noGrp="1"/>
          </p:cNvSpPr>
          <p:nvPr>
            <p:ph type="dt" sz="half" idx="10"/>
          </p:nvPr>
        </p:nvSpPr>
        <p:spPr/>
        <p:txBody>
          <a:bodyPr/>
          <a:lstStyle/>
          <a:p>
            <a:fld id="{1DEAFE05-C24E-4D13-8026-DD6E1E602260}" type="datetimeFigureOut">
              <a:rPr lang="nl-BE" smtClean="0"/>
              <a:t>26/05/2021</a:t>
            </a:fld>
            <a:endParaRPr lang="nl-BE"/>
          </a:p>
        </p:txBody>
      </p:sp>
      <p:sp>
        <p:nvSpPr>
          <p:cNvPr id="8" name="Tijdelijke aanduiding voor voettekst 7">
            <a:extLst>
              <a:ext uri="{FF2B5EF4-FFF2-40B4-BE49-F238E27FC236}">
                <a16:creationId xmlns:a16="http://schemas.microsoft.com/office/drawing/2014/main" id="{954124A8-1CEB-441C-B64E-1B48809599A3}"/>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43E04F12-6F9E-4EE8-83AC-825F4A01188D}"/>
              </a:ext>
            </a:extLst>
          </p:cNvPr>
          <p:cNvSpPr>
            <a:spLocks noGrp="1"/>
          </p:cNvSpPr>
          <p:nvPr>
            <p:ph type="sldNum" sz="quarter" idx="12"/>
          </p:nvPr>
        </p:nvSpPr>
        <p:spPr/>
        <p:txBody>
          <a:bodyPr/>
          <a:lstStyle/>
          <a:p>
            <a:fld id="{E944E7B9-C2B8-46E7-A587-CAE668E70E40}" type="slidenum">
              <a:rPr lang="nl-BE" smtClean="0"/>
              <a:t>‹nr.›</a:t>
            </a:fld>
            <a:endParaRPr lang="nl-BE"/>
          </a:p>
        </p:txBody>
      </p:sp>
    </p:spTree>
    <p:extLst>
      <p:ext uri="{BB962C8B-B14F-4D97-AF65-F5344CB8AC3E}">
        <p14:creationId xmlns:p14="http://schemas.microsoft.com/office/powerpoint/2010/main" val="30416863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98ECCF-037E-4689-B584-015F37732197}"/>
              </a:ext>
            </a:extLst>
          </p:cNvPr>
          <p:cNvSpPr>
            <a:spLocks noGrp="1"/>
          </p:cNvSpPr>
          <p:nvPr>
            <p:ph type="title"/>
          </p:nvPr>
        </p:nvSpPr>
        <p:spPr/>
        <p:txBody>
          <a:bodyPr/>
          <a:lstStyle>
            <a:lvl1pPr>
              <a:defRPr>
                <a:solidFill>
                  <a:srgbClr val="9F4B2F"/>
                </a:solidFill>
              </a:defRPr>
            </a:lvl1pPr>
          </a:lstStyle>
          <a:p>
            <a:r>
              <a:rPr lang="nl-NL" dirty="0"/>
              <a:t>Klik om stijl te bewerken</a:t>
            </a:r>
            <a:endParaRPr lang="nl-BE" dirty="0"/>
          </a:p>
        </p:txBody>
      </p:sp>
      <p:sp>
        <p:nvSpPr>
          <p:cNvPr id="3" name="Tijdelijke aanduiding voor datum 2">
            <a:extLst>
              <a:ext uri="{FF2B5EF4-FFF2-40B4-BE49-F238E27FC236}">
                <a16:creationId xmlns:a16="http://schemas.microsoft.com/office/drawing/2014/main" id="{F18F2263-67DD-4A47-930F-807D3421CC94}"/>
              </a:ext>
            </a:extLst>
          </p:cNvPr>
          <p:cNvSpPr>
            <a:spLocks noGrp="1"/>
          </p:cNvSpPr>
          <p:nvPr>
            <p:ph type="dt" sz="half" idx="10"/>
          </p:nvPr>
        </p:nvSpPr>
        <p:spPr/>
        <p:txBody>
          <a:bodyPr/>
          <a:lstStyle/>
          <a:p>
            <a:fld id="{1DEAFE05-C24E-4D13-8026-DD6E1E602260}" type="datetimeFigureOut">
              <a:rPr lang="nl-BE" smtClean="0"/>
              <a:t>26/05/2021</a:t>
            </a:fld>
            <a:endParaRPr lang="nl-BE"/>
          </a:p>
        </p:txBody>
      </p:sp>
      <p:sp>
        <p:nvSpPr>
          <p:cNvPr id="4" name="Tijdelijke aanduiding voor voettekst 3">
            <a:extLst>
              <a:ext uri="{FF2B5EF4-FFF2-40B4-BE49-F238E27FC236}">
                <a16:creationId xmlns:a16="http://schemas.microsoft.com/office/drawing/2014/main" id="{AA8225CA-988E-4A8F-8177-C6C82F430A07}"/>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75A58FA5-5348-421F-9D84-9684A12BA4C2}"/>
              </a:ext>
            </a:extLst>
          </p:cNvPr>
          <p:cNvSpPr>
            <a:spLocks noGrp="1"/>
          </p:cNvSpPr>
          <p:nvPr>
            <p:ph type="sldNum" sz="quarter" idx="12"/>
          </p:nvPr>
        </p:nvSpPr>
        <p:spPr/>
        <p:txBody>
          <a:bodyPr/>
          <a:lstStyle/>
          <a:p>
            <a:fld id="{E944E7B9-C2B8-46E7-A587-CAE668E70E40}" type="slidenum">
              <a:rPr lang="nl-BE" smtClean="0"/>
              <a:t>‹nr.›</a:t>
            </a:fld>
            <a:endParaRPr lang="nl-BE"/>
          </a:p>
        </p:txBody>
      </p:sp>
    </p:spTree>
    <p:extLst>
      <p:ext uri="{BB962C8B-B14F-4D97-AF65-F5344CB8AC3E}">
        <p14:creationId xmlns:p14="http://schemas.microsoft.com/office/powerpoint/2010/main" val="29846287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12364C67-AF55-4C2C-90FE-6E96E7B7E3FB}"/>
              </a:ext>
            </a:extLst>
          </p:cNvPr>
          <p:cNvSpPr>
            <a:spLocks noGrp="1"/>
          </p:cNvSpPr>
          <p:nvPr>
            <p:ph type="dt" sz="half" idx="10"/>
          </p:nvPr>
        </p:nvSpPr>
        <p:spPr/>
        <p:txBody>
          <a:bodyPr/>
          <a:lstStyle/>
          <a:p>
            <a:fld id="{1DEAFE05-C24E-4D13-8026-DD6E1E602260}" type="datetimeFigureOut">
              <a:rPr lang="nl-BE" smtClean="0"/>
              <a:t>26/05/2021</a:t>
            </a:fld>
            <a:endParaRPr lang="nl-BE"/>
          </a:p>
        </p:txBody>
      </p:sp>
      <p:sp>
        <p:nvSpPr>
          <p:cNvPr id="3" name="Tijdelijke aanduiding voor voettekst 2">
            <a:extLst>
              <a:ext uri="{FF2B5EF4-FFF2-40B4-BE49-F238E27FC236}">
                <a16:creationId xmlns:a16="http://schemas.microsoft.com/office/drawing/2014/main" id="{97B08C7B-80E0-4542-A68F-652359B5930D}"/>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F56CA903-34CB-4494-826A-BB967EE0A78D}"/>
              </a:ext>
            </a:extLst>
          </p:cNvPr>
          <p:cNvSpPr>
            <a:spLocks noGrp="1"/>
          </p:cNvSpPr>
          <p:nvPr>
            <p:ph type="sldNum" sz="quarter" idx="12"/>
          </p:nvPr>
        </p:nvSpPr>
        <p:spPr/>
        <p:txBody>
          <a:bodyPr/>
          <a:lstStyle/>
          <a:p>
            <a:fld id="{E944E7B9-C2B8-46E7-A587-CAE668E70E40}" type="slidenum">
              <a:rPr lang="nl-BE" smtClean="0"/>
              <a:t>‹nr.›</a:t>
            </a:fld>
            <a:endParaRPr lang="nl-BE"/>
          </a:p>
        </p:txBody>
      </p:sp>
    </p:spTree>
    <p:extLst>
      <p:ext uri="{BB962C8B-B14F-4D97-AF65-F5344CB8AC3E}">
        <p14:creationId xmlns:p14="http://schemas.microsoft.com/office/powerpoint/2010/main" val="30769121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167299-638A-463A-83AC-CCAA6860A283}"/>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65ED81DA-E5BC-400C-9CAD-16134EAA48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A268281C-8627-4D01-9106-9E886835CB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CB31789-D47C-42D0-9DDA-E6B2A69FFC02}"/>
              </a:ext>
            </a:extLst>
          </p:cNvPr>
          <p:cNvSpPr>
            <a:spLocks noGrp="1"/>
          </p:cNvSpPr>
          <p:nvPr>
            <p:ph type="dt" sz="half" idx="10"/>
          </p:nvPr>
        </p:nvSpPr>
        <p:spPr/>
        <p:txBody>
          <a:bodyPr/>
          <a:lstStyle/>
          <a:p>
            <a:fld id="{1DEAFE05-C24E-4D13-8026-DD6E1E602260}" type="datetimeFigureOut">
              <a:rPr lang="nl-BE" smtClean="0"/>
              <a:t>26/05/2021</a:t>
            </a:fld>
            <a:endParaRPr lang="nl-BE"/>
          </a:p>
        </p:txBody>
      </p:sp>
      <p:sp>
        <p:nvSpPr>
          <p:cNvPr id="6" name="Tijdelijke aanduiding voor voettekst 5">
            <a:extLst>
              <a:ext uri="{FF2B5EF4-FFF2-40B4-BE49-F238E27FC236}">
                <a16:creationId xmlns:a16="http://schemas.microsoft.com/office/drawing/2014/main" id="{D020EC28-0E59-4901-917C-B56D827D990A}"/>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A6C3AED0-FFC9-49D4-85FE-629EAB539334}"/>
              </a:ext>
            </a:extLst>
          </p:cNvPr>
          <p:cNvSpPr>
            <a:spLocks noGrp="1"/>
          </p:cNvSpPr>
          <p:nvPr>
            <p:ph type="sldNum" sz="quarter" idx="12"/>
          </p:nvPr>
        </p:nvSpPr>
        <p:spPr/>
        <p:txBody>
          <a:bodyPr/>
          <a:lstStyle/>
          <a:p>
            <a:fld id="{E944E7B9-C2B8-46E7-A587-CAE668E70E40}" type="slidenum">
              <a:rPr lang="nl-BE" smtClean="0"/>
              <a:t>‹nr.›</a:t>
            </a:fld>
            <a:endParaRPr lang="nl-BE"/>
          </a:p>
        </p:txBody>
      </p:sp>
    </p:spTree>
    <p:extLst>
      <p:ext uri="{BB962C8B-B14F-4D97-AF65-F5344CB8AC3E}">
        <p14:creationId xmlns:p14="http://schemas.microsoft.com/office/powerpoint/2010/main" val="4739368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A4F43D-BEDB-4EBC-87A5-748CA2E13E9F}"/>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E387301F-EBF2-48AA-BD1F-434DACC34D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a:extLst>
              <a:ext uri="{FF2B5EF4-FFF2-40B4-BE49-F238E27FC236}">
                <a16:creationId xmlns:a16="http://schemas.microsoft.com/office/drawing/2014/main" id="{B2F074D8-42CD-4A89-9D3D-FEB8BD4FB5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4D68DEAB-340C-4AFC-AFD3-BCE929F22D1E}"/>
              </a:ext>
            </a:extLst>
          </p:cNvPr>
          <p:cNvSpPr>
            <a:spLocks noGrp="1"/>
          </p:cNvSpPr>
          <p:nvPr>
            <p:ph type="dt" sz="half" idx="10"/>
          </p:nvPr>
        </p:nvSpPr>
        <p:spPr/>
        <p:txBody>
          <a:bodyPr/>
          <a:lstStyle/>
          <a:p>
            <a:fld id="{1DEAFE05-C24E-4D13-8026-DD6E1E602260}" type="datetimeFigureOut">
              <a:rPr lang="nl-BE" smtClean="0"/>
              <a:t>26/05/2021</a:t>
            </a:fld>
            <a:endParaRPr lang="nl-BE"/>
          </a:p>
        </p:txBody>
      </p:sp>
      <p:sp>
        <p:nvSpPr>
          <p:cNvPr id="6" name="Tijdelijke aanduiding voor voettekst 5">
            <a:extLst>
              <a:ext uri="{FF2B5EF4-FFF2-40B4-BE49-F238E27FC236}">
                <a16:creationId xmlns:a16="http://schemas.microsoft.com/office/drawing/2014/main" id="{068115D6-236C-4B1B-B73B-2E5B38C16908}"/>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B0B536A8-6EB9-48F3-A5D3-BCAF7EF7DDDF}"/>
              </a:ext>
            </a:extLst>
          </p:cNvPr>
          <p:cNvSpPr>
            <a:spLocks noGrp="1"/>
          </p:cNvSpPr>
          <p:nvPr>
            <p:ph type="sldNum" sz="quarter" idx="12"/>
          </p:nvPr>
        </p:nvSpPr>
        <p:spPr/>
        <p:txBody>
          <a:bodyPr/>
          <a:lstStyle/>
          <a:p>
            <a:fld id="{E944E7B9-C2B8-46E7-A587-CAE668E70E40}" type="slidenum">
              <a:rPr lang="nl-BE" smtClean="0"/>
              <a:t>‹nr.›</a:t>
            </a:fld>
            <a:endParaRPr lang="nl-BE"/>
          </a:p>
        </p:txBody>
      </p:sp>
    </p:spTree>
    <p:extLst>
      <p:ext uri="{BB962C8B-B14F-4D97-AF65-F5344CB8AC3E}">
        <p14:creationId xmlns:p14="http://schemas.microsoft.com/office/powerpoint/2010/main" val="15091762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463331-8E09-46AE-9FD7-3ABF948978E5}"/>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BDDDD676-F425-4461-85D4-4958B35490D2}"/>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48C36F2C-5CE9-4BA5-9016-E637A0AA3EEE}"/>
              </a:ext>
            </a:extLst>
          </p:cNvPr>
          <p:cNvSpPr>
            <a:spLocks noGrp="1"/>
          </p:cNvSpPr>
          <p:nvPr>
            <p:ph type="dt" sz="half" idx="10"/>
          </p:nvPr>
        </p:nvSpPr>
        <p:spPr/>
        <p:txBody>
          <a:bodyPr/>
          <a:lstStyle/>
          <a:p>
            <a:fld id="{1DEAFE05-C24E-4D13-8026-DD6E1E602260}" type="datetimeFigureOut">
              <a:rPr lang="nl-BE" smtClean="0"/>
              <a:t>26/05/2021</a:t>
            </a:fld>
            <a:endParaRPr lang="nl-BE"/>
          </a:p>
        </p:txBody>
      </p:sp>
      <p:sp>
        <p:nvSpPr>
          <p:cNvPr id="5" name="Tijdelijke aanduiding voor voettekst 4">
            <a:extLst>
              <a:ext uri="{FF2B5EF4-FFF2-40B4-BE49-F238E27FC236}">
                <a16:creationId xmlns:a16="http://schemas.microsoft.com/office/drawing/2014/main" id="{2998BCB0-16B7-4D39-9890-98E381AF00FB}"/>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F8BC3D6D-4F4B-433C-BECF-EB3CF0379B8F}"/>
              </a:ext>
            </a:extLst>
          </p:cNvPr>
          <p:cNvSpPr>
            <a:spLocks noGrp="1"/>
          </p:cNvSpPr>
          <p:nvPr>
            <p:ph type="sldNum" sz="quarter" idx="12"/>
          </p:nvPr>
        </p:nvSpPr>
        <p:spPr/>
        <p:txBody>
          <a:bodyPr/>
          <a:lstStyle/>
          <a:p>
            <a:fld id="{E944E7B9-C2B8-46E7-A587-CAE668E70E40}" type="slidenum">
              <a:rPr lang="nl-BE" smtClean="0"/>
              <a:t>‹nr.›</a:t>
            </a:fld>
            <a:endParaRPr lang="nl-BE"/>
          </a:p>
        </p:txBody>
      </p:sp>
    </p:spTree>
    <p:extLst>
      <p:ext uri="{BB962C8B-B14F-4D97-AF65-F5344CB8AC3E}">
        <p14:creationId xmlns:p14="http://schemas.microsoft.com/office/powerpoint/2010/main" val="12763133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56D1C3B9-05D3-46CB-9BD2-6F63E15C4D5F}"/>
              </a:ext>
            </a:extLst>
          </p:cNvPr>
          <p:cNvSpPr>
            <a:spLocks noGrp="1"/>
          </p:cNvSpPr>
          <p:nvPr>
            <p:ph type="title" orient="vert"/>
          </p:nvPr>
        </p:nvSpPr>
        <p:spPr>
          <a:xfrm>
            <a:off x="8724900" y="365125"/>
            <a:ext cx="2628900" cy="5811838"/>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E908C9D8-4DB7-4849-940A-DA51A51B869E}"/>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794ABE7B-8170-493A-BE57-58F16C249E6B}"/>
              </a:ext>
            </a:extLst>
          </p:cNvPr>
          <p:cNvSpPr>
            <a:spLocks noGrp="1"/>
          </p:cNvSpPr>
          <p:nvPr>
            <p:ph type="dt" sz="half" idx="10"/>
          </p:nvPr>
        </p:nvSpPr>
        <p:spPr/>
        <p:txBody>
          <a:bodyPr/>
          <a:lstStyle/>
          <a:p>
            <a:fld id="{1DEAFE05-C24E-4D13-8026-DD6E1E602260}" type="datetimeFigureOut">
              <a:rPr lang="nl-BE" smtClean="0"/>
              <a:t>26/05/2021</a:t>
            </a:fld>
            <a:endParaRPr lang="nl-BE"/>
          </a:p>
        </p:txBody>
      </p:sp>
      <p:sp>
        <p:nvSpPr>
          <p:cNvPr id="5" name="Tijdelijke aanduiding voor voettekst 4">
            <a:extLst>
              <a:ext uri="{FF2B5EF4-FFF2-40B4-BE49-F238E27FC236}">
                <a16:creationId xmlns:a16="http://schemas.microsoft.com/office/drawing/2014/main" id="{E5508816-DA44-4D5B-94E8-0D75BBE5C288}"/>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85C73DE3-C949-4613-9DCE-A5E527A68A4E}"/>
              </a:ext>
            </a:extLst>
          </p:cNvPr>
          <p:cNvSpPr>
            <a:spLocks noGrp="1"/>
          </p:cNvSpPr>
          <p:nvPr>
            <p:ph type="sldNum" sz="quarter" idx="12"/>
          </p:nvPr>
        </p:nvSpPr>
        <p:spPr/>
        <p:txBody>
          <a:bodyPr/>
          <a:lstStyle/>
          <a:p>
            <a:fld id="{E944E7B9-C2B8-46E7-A587-CAE668E70E40}" type="slidenum">
              <a:rPr lang="nl-BE" smtClean="0"/>
              <a:t>‹nr.›</a:t>
            </a:fld>
            <a:endParaRPr lang="nl-BE"/>
          </a:p>
        </p:txBody>
      </p:sp>
    </p:spTree>
    <p:extLst>
      <p:ext uri="{BB962C8B-B14F-4D97-AF65-F5344CB8AC3E}">
        <p14:creationId xmlns:p14="http://schemas.microsoft.com/office/powerpoint/2010/main" val="33210095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Aangepaste indel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datum 2"/>
          <p:cNvSpPr>
            <a:spLocks noGrp="1"/>
          </p:cNvSpPr>
          <p:nvPr>
            <p:ph type="dt" sz="half" idx="10"/>
          </p:nvPr>
        </p:nvSpPr>
        <p:spPr/>
        <p:txBody>
          <a:bodyPr/>
          <a:lstStyle/>
          <a:p>
            <a:pPr>
              <a:defRPr/>
            </a:pPr>
            <a:endParaRPr lang="nl-NL"/>
          </a:p>
        </p:txBody>
      </p:sp>
      <p:sp>
        <p:nvSpPr>
          <p:cNvPr id="5" name="Tijdelijke aanduiding voor dianummer 4"/>
          <p:cNvSpPr>
            <a:spLocks noGrp="1"/>
          </p:cNvSpPr>
          <p:nvPr>
            <p:ph type="sldNum" sz="quarter" idx="12"/>
          </p:nvPr>
        </p:nvSpPr>
        <p:spPr/>
        <p:txBody>
          <a:bodyPr/>
          <a:lstStyle/>
          <a:p>
            <a:pPr>
              <a:defRPr/>
            </a:pPr>
            <a:fld id="{1A6840D4-5F55-4EC3-8C30-E8DCED926A0F}" type="slidenum">
              <a:rPr lang="nl-NL" smtClean="0"/>
              <a:pPr>
                <a:defRPr/>
              </a:pPr>
              <a:t>‹nr.›</a:t>
            </a:fld>
            <a:endParaRPr lang="nl-NL"/>
          </a:p>
        </p:txBody>
      </p:sp>
      <p:pic>
        <p:nvPicPr>
          <p:cNvPr id="6" name="Picture 13" descr="D:\website\eat2move\logo eat2move nieuw blauw.png">
            <a:extLst>
              <a:ext uri="{FF2B5EF4-FFF2-40B4-BE49-F238E27FC236}">
                <a16:creationId xmlns:a16="http://schemas.microsoft.com/office/drawing/2014/main" id="{E8C4DD4C-F196-4735-8428-7232FD412BDB}"/>
              </a:ext>
            </a:extLst>
          </p:cNvPr>
          <p:cNvPicPr>
            <a:picLocks noChangeAspect="1" noChangeArrowheads="1"/>
          </p:cNvPicPr>
          <p:nvPr userDrawn="1"/>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6200000">
            <a:off x="-360629" y="5589829"/>
            <a:ext cx="1648394" cy="927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27182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Content | Basic">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152000"/>
            <a:ext cx="12192000" cy="4428000"/>
          </a:xfrm>
        </p:spPr>
        <p:txBody>
          <a:bodyPr bIns="144000"/>
          <a:lstStyle>
            <a:lvl1pPr marL="323850" indent="-323850">
              <a:spcBef>
                <a:spcPts val="400"/>
              </a:spcBef>
              <a:spcAft>
                <a:spcPts val="400"/>
              </a:spcAft>
              <a:buClrTx/>
              <a:defRPr/>
            </a:lvl1pPr>
            <a:lvl2pPr marL="723900" indent="-368300">
              <a:spcBef>
                <a:spcPts val="400"/>
              </a:spcBef>
              <a:spcAft>
                <a:spcPts val="400"/>
              </a:spcAft>
              <a:buClrTx/>
              <a:defRPr sz="2500"/>
            </a:lvl2pPr>
            <a:lvl3pPr marL="982663" indent="-258763">
              <a:spcBef>
                <a:spcPts val="400"/>
              </a:spcBef>
              <a:spcAft>
                <a:spcPts val="400"/>
              </a:spcAft>
              <a:buClrTx/>
              <a:defRPr sz="2300"/>
            </a:lvl3pPr>
            <a:lvl4pPr marL="1255713" indent="-273050">
              <a:spcBef>
                <a:spcPts val="400"/>
              </a:spcBef>
              <a:spcAft>
                <a:spcPts val="400"/>
              </a:spcAft>
              <a:buClrTx/>
              <a:defRPr sz="2000"/>
            </a:lvl4pPr>
            <a:lvl5pPr marL="1609725" indent="-258763">
              <a:spcBef>
                <a:spcPts val="600"/>
              </a:spcBef>
              <a:spcAft>
                <a:spcPts val="600"/>
              </a:spcAft>
              <a:defRPr sz="1700"/>
            </a:lvl5pPr>
          </a:lstStyle>
          <a:p>
            <a:pPr lvl="0"/>
            <a:r>
              <a:rPr lang="nl-NL"/>
              <a:t>Klik om de modelstijlen te bewerken</a:t>
            </a:r>
          </a:p>
          <a:p>
            <a:pPr lvl="1"/>
            <a:r>
              <a:rPr lang="nl-NL"/>
              <a:t>Tweede niveau</a:t>
            </a:r>
          </a:p>
          <a:p>
            <a:pPr lvl="2"/>
            <a:r>
              <a:rPr lang="nl-NL"/>
              <a:t>Derde niveau</a:t>
            </a:r>
          </a:p>
          <a:p>
            <a:pPr lvl="3"/>
            <a:r>
              <a:rPr lang="nl-NL"/>
              <a:t>Vierde niveau</a:t>
            </a:r>
          </a:p>
        </p:txBody>
      </p:sp>
      <p:sp>
        <p:nvSpPr>
          <p:cNvPr id="7" name="Title 6"/>
          <p:cNvSpPr>
            <a:spLocks noGrp="1"/>
          </p:cNvSpPr>
          <p:nvPr>
            <p:ph type="title"/>
          </p:nvPr>
        </p:nvSpPr>
        <p:spPr/>
        <p:txBody>
          <a:bodyPr lIns="360000" tIns="180000" rIns="360000" bIns="144000"/>
          <a:lstStyle>
            <a:lvl1pPr>
              <a:defRPr>
                <a:solidFill>
                  <a:srgbClr val="00A0AE"/>
                </a:solidFill>
              </a:defRPr>
            </a:lvl1pPr>
          </a:lstStyle>
          <a:p>
            <a:r>
              <a:rPr lang="nl-NL" dirty="0"/>
              <a:t>Klik om de stijl te bewerken</a:t>
            </a:r>
            <a:endParaRPr lang="nl-BE" dirty="0"/>
          </a:p>
        </p:txBody>
      </p:sp>
      <p:cxnSp>
        <p:nvCxnSpPr>
          <p:cNvPr id="14" name="Straight Connector 13"/>
          <p:cNvCxnSpPr/>
          <p:nvPr userDrawn="1"/>
        </p:nvCxnSpPr>
        <p:spPr>
          <a:xfrm>
            <a:off x="240000" y="1141200"/>
            <a:ext cx="11664000" cy="0"/>
          </a:xfrm>
          <a:prstGeom prst="line">
            <a:avLst/>
          </a:prstGeom>
          <a:ln w="6350">
            <a:solidFill>
              <a:srgbClr val="00A0AE"/>
            </a:solidFill>
          </a:ln>
        </p:spPr>
        <p:style>
          <a:lnRef idx="1">
            <a:schemeClr val="accent1"/>
          </a:lnRef>
          <a:fillRef idx="0">
            <a:schemeClr val="accent1"/>
          </a:fillRef>
          <a:effectRef idx="0">
            <a:schemeClr val="accent1"/>
          </a:effectRef>
          <a:fontRef idx="minor">
            <a:schemeClr val="tx1"/>
          </a:fontRef>
        </p:style>
      </p:cxnSp>
      <p:sp>
        <p:nvSpPr>
          <p:cNvPr id="16" name="Slide Number Placeholder 15"/>
          <p:cNvSpPr>
            <a:spLocks noGrp="1"/>
          </p:cNvSpPr>
          <p:nvPr>
            <p:ph type="sldNum" sz="quarter" idx="11"/>
          </p:nvPr>
        </p:nvSpPr>
        <p:spPr/>
        <p:txBody>
          <a:bodyPr/>
          <a:lstStyle/>
          <a:p>
            <a:fld id="{3B80295F-48CD-49FC-897A-CCEC919B8070}" type="slidenum">
              <a:rPr lang="nl-BE" smtClean="0"/>
              <a:pPr/>
              <a:t>‹nr.›</a:t>
            </a:fld>
            <a:endParaRPr lang="nl-BE"/>
          </a:p>
        </p:txBody>
      </p:sp>
      <p:sp>
        <p:nvSpPr>
          <p:cNvPr id="17" name="Footer Placeholder 16"/>
          <p:cNvSpPr>
            <a:spLocks noGrp="1"/>
          </p:cNvSpPr>
          <p:nvPr>
            <p:ph type="ftr" sz="quarter" idx="12"/>
          </p:nvPr>
        </p:nvSpPr>
        <p:spPr/>
        <p:txBody>
          <a:bodyPr/>
          <a:lstStyle/>
          <a:p>
            <a:r>
              <a:rPr lang="nl-BE" dirty="0"/>
              <a:t>Sportdiëtiste Inge De Ridder</a:t>
            </a:r>
          </a:p>
        </p:txBody>
      </p:sp>
      <p:sp>
        <p:nvSpPr>
          <p:cNvPr id="8" name="Date Placeholder 7"/>
          <p:cNvSpPr>
            <a:spLocks noGrp="1"/>
          </p:cNvSpPr>
          <p:nvPr>
            <p:ph type="dt" sz="half" idx="13"/>
          </p:nvPr>
        </p:nvSpPr>
        <p:spPr/>
        <p:txBody>
          <a:bodyPr/>
          <a:lstStyle/>
          <a:p>
            <a:pPr algn="l"/>
            <a:endParaRPr lang="nl-BE"/>
          </a:p>
        </p:txBody>
      </p:sp>
    </p:spTree>
    <p:extLst>
      <p:ext uri="{BB962C8B-B14F-4D97-AF65-F5344CB8AC3E}">
        <p14:creationId xmlns:p14="http://schemas.microsoft.com/office/powerpoint/2010/main" val="8804964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1C078E81-1396-474C-9B7E-DAB0F806D3C2}" type="slidenum">
              <a:rPr lang="nl-BE" smtClean="0"/>
              <a:t>‹nr.›</a:t>
            </a:fld>
            <a:endParaRPr lang="nl-BE"/>
          </a:p>
        </p:txBody>
      </p:sp>
    </p:spTree>
    <p:extLst>
      <p:ext uri="{BB962C8B-B14F-4D97-AF65-F5344CB8AC3E}">
        <p14:creationId xmlns:p14="http://schemas.microsoft.com/office/powerpoint/2010/main" val="3284871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A8168A-5051-D944-AB81-08A91A56668C}"/>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90F4D74F-E5A3-4045-8E62-DA9187BD8FF3}"/>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254F6661-110F-9E40-8558-AF0EE805BCA2}"/>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C195E535-AC85-AA44-98B6-F86BE71DDFD9}"/>
              </a:ext>
            </a:extLst>
          </p:cNvPr>
          <p:cNvSpPr>
            <a:spLocks noGrp="1"/>
          </p:cNvSpPr>
          <p:nvPr>
            <p:ph type="dt" sz="half" idx="10"/>
          </p:nvPr>
        </p:nvSpPr>
        <p:spPr/>
        <p:txBody>
          <a:bodyPr/>
          <a:lstStyle/>
          <a:p>
            <a:fld id="{C1DD551D-0126-D843-A92F-ED4579EF7C9C}" type="datetimeFigureOut">
              <a:rPr lang="nl-BE" smtClean="0"/>
              <a:t>26/05/2021</a:t>
            </a:fld>
            <a:endParaRPr lang="nl-BE"/>
          </a:p>
        </p:txBody>
      </p:sp>
      <p:sp>
        <p:nvSpPr>
          <p:cNvPr id="6" name="Tijdelijke aanduiding voor voettekst 5">
            <a:extLst>
              <a:ext uri="{FF2B5EF4-FFF2-40B4-BE49-F238E27FC236}">
                <a16:creationId xmlns:a16="http://schemas.microsoft.com/office/drawing/2014/main" id="{12AFFFA8-E2C4-8D4B-B56D-BE0DD0B86767}"/>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9B79AC95-BAB8-AC43-9073-12FAF03E722E}"/>
              </a:ext>
            </a:extLst>
          </p:cNvPr>
          <p:cNvSpPr>
            <a:spLocks noGrp="1"/>
          </p:cNvSpPr>
          <p:nvPr>
            <p:ph type="sldNum" sz="quarter" idx="12"/>
          </p:nvPr>
        </p:nvSpPr>
        <p:spPr/>
        <p:txBody>
          <a:bodyPr/>
          <a:lstStyle/>
          <a:p>
            <a:fld id="{57FB5DBF-EDF4-5641-9A27-B005AEE74410}" type="slidenum">
              <a:rPr lang="nl-BE" smtClean="0"/>
              <a:t>‹nr.›</a:t>
            </a:fld>
            <a:endParaRPr lang="nl-BE"/>
          </a:p>
        </p:txBody>
      </p:sp>
    </p:spTree>
    <p:extLst>
      <p:ext uri="{BB962C8B-B14F-4D97-AF65-F5344CB8AC3E}">
        <p14:creationId xmlns:p14="http://schemas.microsoft.com/office/powerpoint/2010/main" val="13820070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datum 2"/>
          <p:cNvSpPr>
            <a:spLocks noGrp="1"/>
          </p:cNvSpPr>
          <p:nvPr>
            <p:ph type="dt" sz="half" idx="10"/>
          </p:nvPr>
        </p:nvSpPr>
        <p:spPr/>
        <p:txBody>
          <a:bodyPr/>
          <a:lstStyle/>
          <a:p>
            <a:endParaRPr lang="nl-BE"/>
          </a:p>
        </p:txBody>
      </p:sp>
      <p:sp>
        <p:nvSpPr>
          <p:cNvPr id="4" name="Tijdelijke aanduiding voor voettekst 3"/>
          <p:cNvSpPr>
            <a:spLocks noGrp="1"/>
          </p:cNvSpPr>
          <p:nvPr>
            <p:ph type="ftr" sz="quarter" idx="11"/>
          </p:nvPr>
        </p:nvSpPr>
        <p:spPr/>
        <p:txBody>
          <a:bodyPr/>
          <a:lstStyle/>
          <a:p>
            <a:endParaRPr lang="nl-BE"/>
          </a:p>
        </p:txBody>
      </p:sp>
      <p:sp>
        <p:nvSpPr>
          <p:cNvPr id="5" name="Tijdelijke aanduiding voor dianummer 4"/>
          <p:cNvSpPr>
            <a:spLocks noGrp="1"/>
          </p:cNvSpPr>
          <p:nvPr>
            <p:ph type="sldNum" sz="quarter" idx="12"/>
          </p:nvPr>
        </p:nvSpPr>
        <p:spPr/>
        <p:txBody>
          <a:bodyPr/>
          <a:lstStyle/>
          <a:p>
            <a:fld id="{1C078E81-1396-474C-9B7E-DAB0F806D3C2}" type="slidenum">
              <a:rPr lang="nl-BE" smtClean="0"/>
              <a:t>‹nr.›</a:t>
            </a:fld>
            <a:endParaRPr lang="nl-BE"/>
          </a:p>
        </p:txBody>
      </p:sp>
    </p:spTree>
    <p:extLst>
      <p:ext uri="{BB962C8B-B14F-4D97-AF65-F5344CB8AC3E}">
        <p14:creationId xmlns:p14="http://schemas.microsoft.com/office/powerpoint/2010/main" val="2077744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EC8227-86E8-6046-AD02-CF3350F3CE76}"/>
              </a:ext>
            </a:extLst>
          </p:cNvPr>
          <p:cNvSpPr>
            <a:spLocks noGrp="1"/>
          </p:cNvSpPr>
          <p:nvPr>
            <p:ph type="title"/>
          </p:nvPr>
        </p:nvSpPr>
        <p:spPr>
          <a:xfrm>
            <a:off x="839788" y="365125"/>
            <a:ext cx="10515600" cy="1325563"/>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DB1CC09B-EE25-2C4A-B8ED-280CEA28FF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13E59E19-6E81-264D-9F7B-A9066DD21968}"/>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1DC9A407-6C5F-9F4B-8202-7EE4682622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33331D1A-88B8-2248-94D2-5CBC7C6CC051}"/>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C639225F-A585-474F-B75A-D4E12412F777}"/>
              </a:ext>
            </a:extLst>
          </p:cNvPr>
          <p:cNvSpPr>
            <a:spLocks noGrp="1"/>
          </p:cNvSpPr>
          <p:nvPr>
            <p:ph type="dt" sz="half" idx="10"/>
          </p:nvPr>
        </p:nvSpPr>
        <p:spPr/>
        <p:txBody>
          <a:bodyPr/>
          <a:lstStyle/>
          <a:p>
            <a:fld id="{C1DD551D-0126-D843-A92F-ED4579EF7C9C}" type="datetimeFigureOut">
              <a:rPr lang="nl-BE" smtClean="0"/>
              <a:t>26/05/2021</a:t>
            </a:fld>
            <a:endParaRPr lang="nl-BE"/>
          </a:p>
        </p:txBody>
      </p:sp>
      <p:sp>
        <p:nvSpPr>
          <p:cNvPr id="8" name="Tijdelijke aanduiding voor voettekst 7">
            <a:extLst>
              <a:ext uri="{FF2B5EF4-FFF2-40B4-BE49-F238E27FC236}">
                <a16:creationId xmlns:a16="http://schemas.microsoft.com/office/drawing/2014/main" id="{494475F5-DFA9-0B4C-9862-0B74973C1AD1}"/>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7F15AB38-AFED-3F4F-A2C0-CC09A00B7708}"/>
              </a:ext>
            </a:extLst>
          </p:cNvPr>
          <p:cNvSpPr>
            <a:spLocks noGrp="1"/>
          </p:cNvSpPr>
          <p:nvPr>
            <p:ph type="sldNum" sz="quarter" idx="12"/>
          </p:nvPr>
        </p:nvSpPr>
        <p:spPr/>
        <p:txBody>
          <a:bodyPr/>
          <a:lstStyle/>
          <a:p>
            <a:fld id="{57FB5DBF-EDF4-5641-9A27-B005AEE74410}" type="slidenum">
              <a:rPr lang="nl-BE" smtClean="0"/>
              <a:t>‹nr.›</a:t>
            </a:fld>
            <a:endParaRPr lang="nl-BE"/>
          </a:p>
        </p:txBody>
      </p:sp>
    </p:spTree>
    <p:extLst>
      <p:ext uri="{BB962C8B-B14F-4D97-AF65-F5344CB8AC3E}">
        <p14:creationId xmlns:p14="http://schemas.microsoft.com/office/powerpoint/2010/main" val="13755002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75BB22-0280-D945-A86F-79B3A76EBE38}"/>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64C00194-C7EB-AF46-B0D9-5EA1F709E534}"/>
              </a:ext>
            </a:extLst>
          </p:cNvPr>
          <p:cNvSpPr>
            <a:spLocks noGrp="1"/>
          </p:cNvSpPr>
          <p:nvPr>
            <p:ph type="dt" sz="half" idx="10"/>
          </p:nvPr>
        </p:nvSpPr>
        <p:spPr/>
        <p:txBody>
          <a:bodyPr/>
          <a:lstStyle/>
          <a:p>
            <a:fld id="{C1DD551D-0126-D843-A92F-ED4579EF7C9C}" type="datetimeFigureOut">
              <a:rPr lang="nl-BE" smtClean="0"/>
              <a:t>26/05/2021</a:t>
            </a:fld>
            <a:endParaRPr lang="nl-BE"/>
          </a:p>
        </p:txBody>
      </p:sp>
      <p:sp>
        <p:nvSpPr>
          <p:cNvPr id="4" name="Tijdelijke aanduiding voor voettekst 3">
            <a:extLst>
              <a:ext uri="{FF2B5EF4-FFF2-40B4-BE49-F238E27FC236}">
                <a16:creationId xmlns:a16="http://schemas.microsoft.com/office/drawing/2014/main" id="{AA6073C9-2837-2144-9A6C-0582F3BFCEAD}"/>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A1DD4414-70FA-A840-82EB-F5A9BA1DA812}"/>
              </a:ext>
            </a:extLst>
          </p:cNvPr>
          <p:cNvSpPr>
            <a:spLocks noGrp="1"/>
          </p:cNvSpPr>
          <p:nvPr>
            <p:ph type="sldNum" sz="quarter" idx="12"/>
          </p:nvPr>
        </p:nvSpPr>
        <p:spPr/>
        <p:txBody>
          <a:bodyPr/>
          <a:lstStyle/>
          <a:p>
            <a:fld id="{57FB5DBF-EDF4-5641-9A27-B005AEE74410}" type="slidenum">
              <a:rPr lang="nl-BE" smtClean="0"/>
              <a:t>‹nr.›</a:t>
            </a:fld>
            <a:endParaRPr lang="nl-BE"/>
          </a:p>
        </p:txBody>
      </p:sp>
    </p:spTree>
    <p:extLst>
      <p:ext uri="{BB962C8B-B14F-4D97-AF65-F5344CB8AC3E}">
        <p14:creationId xmlns:p14="http://schemas.microsoft.com/office/powerpoint/2010/main" val="2632606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C44AE367-FAC4-C04D-B4C4-F340B6F415C2}"/>
              </a:ext>
            </a:extLst>
          </p:cNvPr>
          <p:cNvSpPr>
            <a:spLocks noGrp="1"/>
          </p:cNvSpPr>
          <p:nvPr>
            <p:ph type="dt" sz="half" idx="10"/>
          </p:nvPr>
        </p:nvSpPr>
        <p:spPr/>
        <p:txBody>
          <a:bodyPr/>
          <a:lstStyle/>
          <a:p>
            <a:fld id="{C1DD551D-0126-D843-A92F-ED4579EF7C9C}" type="datetimeFigureOut">
              <a:rPr lang="nl-BE" smtClean="0"/>
              <a:t>26/05/2021</a:t>
            </a:fld>
            <a:endParaRPr lang="nl-BE"/>
          </a:p>
        </p:txBody>
      </p:sp>
      <p:sp>
        <p:nvSpPr>
          <p:cNvPr id="3" name="Tijdelijke aanduiding voor voettekst 2">
            <a:extLst>
              <a:ext uri="{FF2B5EF4-FFF2-40B4-BE49-F238E27FC236}">
                <a16:creationId xmlns:a16="http://schemas.microsoft.com/office/drawing/2014/main" id="{D7D97939-DF96-4B4B-A50C-EFF37B51B30F}"/>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572E97E5-D7A3-004A-BF81-1717A0C60CBD}"/>
              </a:ext>
            </a:extLst>
          </p:cNvPr>
          <p:cNvSpPr>
            <a:spLocks noGrp="1"/>
          </p:cNvSpPr>
          <p:nvPr>
            <p:ph type="sldNum" sz="quarter" idx="12"/>
          </p:nvPr>
        </p:nvSpPr>
        <p:spPr/>
        <p:txBody>
          <a:bodyPr/>
          <a:lstStyle/>
          <a:p>
            <a:fld id="{57FB5DBF-EDF4-5641-9A27-B005AEE74410}" type="slidenum">
              <a:rPr lang="nl-BE" smtClean="0"/>
              <a:t>‹nr.›</a:t>
            </a:fld>
            <a:endParaRPr lang="nl-BE"/>
          </a:p>
        </p:txBody>
      </p:sp>
    </p:spTree>
    <p:extLst>
      <p:ext uri="{BB962C8B-B14F-4D97-AF65-F5344CB8AC3E}">
        <p14:creationId xmlns:p14="http://schemas.microsoft.com/office/powerpoint/2010/main" val="2114629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77117F-BFC0-2B4C-8FDA-DD8DDD80E78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0CDBDA8E-5F5E-7A45-9C82-4304CEBB92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263B5FAA-ABF3-2B46-AB94-25BD34E4AC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394ADAA2-6F7C-474D-8CCB-2BD1CA8D2CBE}"/>
              </a:ext>
            </a:extLst>
          </p:cNvPr>
          <p:cNvSpPr>
            <a:spLocks noGrp="1"/>
          </p:cNvSpPr>
          <p:nvPr>
            <p:ph type="dt" sz="half" idx="10"/>
          </p:nvPr>
        </p:nvSpPr>
        <p:spPr/>
        <p:txBody>
          <a:bodyPr/>
          <a:lstStyle/>
          <a:p>
            <a:fld id="{C1DD551D-0126-D843-A92F-ED4579EF7C9C}" type="datetimeFigureOut">
              <a:rPr lang="nl-BE" smtClean="0"/>
              <a:t>26/05/2021</a:t>
            </a:fld>
            <a:endParaRPr lang="nl-BE"/>
          </a:p>
        </p:txBody>
      </p:sp>
      <p:sp>
        <p:nvSpPr>
          <p:cNvPr id="6" name="Tijdelijke aanduiding voor voettekst 5">
            <a:extLst>
              <a:ext uri="{FF2B5EF4-FFF2-40B4-BE49-F238E27FC236}">
                <a16:creationId xmlns:a16="http://schemas.microsoft.com/office/drawing/2014/main" id="{FC66139F-D75B-E147-8700-590F66205975}"/>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1E6F7B9E-5CDC-7A4C-B942-502996F6585D}"/>
              </a:ext>
            </a:extLst>
          </p:cNvPr>
          <p:cNvSpPr>
            <a:spLocks noGrp="1"/>
          </p:cNvSpPr>
          <p:nvPr>
            <p:ph type="sldNum" sz="quarter" idx="12"/>
          </p:nvPr>
        </p:nvSpPr>
        <p:spPr/>
        <p:txBody>
          <a:bodyPr/>
          <a:lstStyle/>
          <a:p>
            <a:fld id="{57FB5DBF-EDF4-5641-9A27-B005AEE74410}" type="slidenum">
              <a:rPr lang="nl-BE" smtClean="0"/>
              <a:t>‹nr.›</a:t>
            </a:fld>
            <a:endParaRPr lang="nl-BE"/>
          </a:p>
        </p:txBody>
      </p:sp>
    </p:spTree>
    <p:extLst>
      <p:ext uri="{BB962C8B-B14F-4D97-AF65-F5344CB8AC3E}">
        <p14:creationId xmlns:p14="http://schemas.microsoft.com/office/powerpoint/2010/main" val="22812012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B7F337-76B5-F043-9369-958252260382}"/>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F75A6BE8-F0CB-2A48-942F-4F17D8B3A5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a:extLst>
              <a:ext uri="{FF2B5EF4-FFF2-40B4-BE49-F238E27FC236}">
                <a16:creationId xmlns:a16="http://schemas.microsoft.com/office/drawing/2014/main" id="{A7CE1A41-E2B8-534F-8D14-188CBA3081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6C3576D6-3168-EC4B-A913-B049DF900062}"/>
              </a:ext>
            </a:extLst>
          </p:cNvPr>
          <p:cNvSpPr>
            <a:spLocks noGrp="1"/>
          </p:cNvSpPr>
          <p:nvPr>
            <p:ph type="dt" sz="half" idx="10"/>
          </p:nvPr>
        </p:nvSpPr>
        <p:spPr/>
        <p:txBody>
          <a:bodyPr/>
          <a:lstStyle/>
          <a:p>
            <a:fld id="{C1DD551D-0126-D843-A92F-ED4579EF7C9C}" type="datetimeFigureOut">
              <a:rPr lang="nl-BE" smtClean="0"/>
              <a:t>26/05/2021</a:t>
            </a:fld>
            <a:endParaRPr lang="nl-BE"/>
          </a:p>
        </p:txBody>
      </p:sp>
      <p:sp>
        <p:nvSpPr>
          <p:cNvPr id="6" name="Tijdelijke aanduiding voor voettekst 5">
            <a:extLst>
              <a:ext uri="{FF2B5EF4-FFF2-40B4-BE49-F238E27FC236}">
                <a16:creationId xmlns:a16="http://schemas.microsoft.com/office/drawing/2014/main" id="{3B54E1C1-BA29-904B-B030-BBEE5C9C0293}"/>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D28D3D35-8BEC-FA45-9183-43C0859B88B9}"/>
              </a:ext>
            </a:extLst>
          </p:cNvPr>
          <p:cNvSpPr>
            <a:spLocks noGrp="1"/>
          </p:cNvSpPr>
          <p:nvPr>
            <p:ph type="sldNum" sz="quarter" idx="12"/>
          </p:nvPr>
        </p:nvSpPr>
        <p:spPr/>
        <p:txBody>
          <a:bodyPr/>
          <a:lstStyle/>
          <a:p>
            <a:fld id="{57FB5DBF-EDF4-5641-9A27-B005AEE74410}" type="slidenum">
              <a:rPr lang="nl-BE" smtClean="0"/>
              <a:t>‹nr.›</a:t>
            </a:fld>
            <a:endParaRPr lang="nl-BE"/>
          </a:p>
        </p:txBody>
      </p:sp>
    </p:spTree>
    <p:extLst>
      <p:ext uri="{BB962C8B-B14F-4D97-AF65-F5344CB8AC3E}">
        <p14:creationId xmlns:p14="http://schemas.microsoft.com/office/powerpoint/2010/main" val="28652731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1.jp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EFF1B5DA-8966-BD41-BD3F-6675F77E00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4C33FB04-8E57-0743-B086-DB81FF8320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018DC8B6-6BFE-8C45-B203-98518EBC26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DD551D-0126-D843-A92F-ED4579EF7C9C}" type="datetimeFigureOut">
              <a:rPr lang="nl-BE" smtClean="0"/>
              <a:t>26/05/2021</a:t>
            </a:fld>
            <a:endParaRPr lang="nl-BE"/>
          </a:p>
        </p:txBody>
      </p:sp>
      <p:sp>
        <p:nvSpPr>
          <p:cNvPr id="5" name="Tijdelijke aanduiding voor voettekst 4">
            <a:extLst>
              <a:ext uri="{FF2B5EF4-FFF2-40B4-BE49-F238E27FC236}">
                <a16:creationId xmlns:a16="http://schemas.microsoft.com/office/drawing/2014/main" id="{9F1DE9B6-7746-BC44-AD92-88A7DCB1F0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a:extLst>
              <a:ext uri="{FF2B5EF4-FFF2-40B4-BE49-F238E27FC236}">
                <a16:creationId xmlns:a16="http://schemas.microsoft.com/office/drawing/2014/main" id="{312D6710-7B25-E84E-9866-90CB45F911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FB5DBF-EDF4-5641-9A27-B005AEE74410}" type="slidenum">
              <a:rPr lang="nl-BE" smtClean="0"/>
              <a:t>‹nr.›</a:t>
            </a:fld>
            <a:endParaRPr lang="nl-BE"/>
          </a:p>
        </p:txBody>
      </p:sp>
    </p:spTree>
    <p:extLst>
      <p:ext uri="{BB962C8B-B14F-4D97-AF65-F5344CB8AC3E}">
        <p14:creationId xmlns:p14="http://schemas.microsoft.com/office/powerpoint/2010/main" val="20109677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9F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5/26/21</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‹nr.›</a:t>
            </a:fld>
            <a:endParaRPr lang="en-US"/>
          </a:p>
        </p:txBody>
      </p:sp>
    </p:spTree>
    <p:extLst>
      <p:ext uri="{BB962C8B-B14F-4D97-AF65-F5344CB8AC3E}">
        <p14:creationId xmlns:p14="http://schemas.microsoft.com/office/powerpoint/2010/main" val="26711414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9F4"/>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BE1D67E9-0ADE-418E-843E-18D859D227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486C54F2-33FE-4787-9C08-A1D369A83F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3400B102-2A6D-425B-A976-B42A66FE74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EAFE05-C24E-4D13-8026-DD6E1E602260}" type="datetimeFigureOut">
              <a:rPr lang="nl-BE" smtClean="0"/>
              <a:t>26/05/2021</a:t>
            </a:fld>
            <a:endParaRPr lang="nl-BE"/>
          </a:p>
        </p:txBody>
      </p:sp>
      <p:sp>
        <p:nvSpPr>
          <p:cNvPr id="5" name="Tijdelijke aanduiding voor voettekst 4">
            <a:extLst>
              <a:ext uri="{FF2B5EF4-FFF2-40B4-BE49-F238E27FC236}">
                <a16:creationId xmlns:a16="http://schemas.microsoft.com/office/drawing/2014/main" id="{1EB195BA-CF0B-445C-B01B-AE6D2D5591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a:extLst>
              <a:ext uri="{FF2B5EF4-FFF2-40B4-BE49-F238E27FC236}">
                <a16:creationId xmlns:a16="http://schemas.microsoft.com/office/drawing/2014/main" id="{49907D6D-0DF0-4886-86FC-FE65B2059F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44E7B9-C2B8-46E7-A587-CAE668E70E40}" type="slidenum">
              <a:rPr lang="nl-BE" smtClean="0"/>
              <a:t>‹nr.›</a:t>
            </a:fld>
            <a:endParaRPr lang="nl-BE"/>
          </a:p>
        </p:txBody>
      </p:sp>
      <p:pic>
        <p:nvPicPr>
          <p:cNvPr id="7" name="Afbeelding 6">
            <a:extLst>
              <a:ext uri="{FF2B5EF4-FFF2-40B4-BE49-F238E27FC236}">
                <a16:creationId xmlns:a16="http://schemas.microsoft.com/office/drawing/2014/main" id="{36C4BC18-8039-4667-BD11-B888D26C463D}"/>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5504101"/>
            <a:ext cx="2434336" cy="1345723"/>
          </a:xfrm>
          <a:prstGeom prst="rect">
            <a:avLst/>
          </a:prstGeom>
        </p:spPr>
      </p:pic>
    </p:spTree>
    <p:extLst>
      <p:ext uri="{BB962C8B-B14F-4D97-AF65-F5344CB8AC3E}">
        <p14:creationId xmlns:p14="http://schemas.microsoft.com/office/powerpoint/2010/main" val="397586233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9F4"/>
        </a:solid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l-NL" dirty="0"/>
              <a:t>Klik om de stijl te bewerken</a:t>
            </a:r>
            <a:endParaRPr lang="nl-BE" dirty="0"/>
          </a:p>
        </p:txBody>
      </p:sp>
      <p:sp>
        <p:nvSpPr>
          <p:cNvPr id="3" name="Tijdelijke aanduiding voor tekst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4" name="Tijdelijke aanduiding voor datum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BE"/>
          </a:p>
        </p:txBody>
      </p:sp>
      <p:sp>
        <p:nvSpPr>
          <p:cNvPr id="5" name="Tijdelijke aanduiding voor voettekst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078E81-1396-474C-9B7E-DAB0F806D3C2}" type="slidenum">
              <a:rPr lang="nl-BE" smtClean="0"/>
              <a:t>‹nr.›</a:t>
            </a:fld>
            <a:endParaRPr lang="nl-BE"/>
          </a:p>
        </p:txBody>
      </p:sp>
    </p:spTree>
    <p:extLst>
      <p:ext uri="{BB962C8B-B14F-4D97-AF65-F5344CB8AC3E}">
        <p14:creationId xmlns:p14="http://schemas.microsoft.com/office/powerpoint/2010/main" val="1868103137"/>
      </p:ext>
    </p:extLst>
  </p:cSld>
  <p:clrMap bg1="lt1" tx1="dk1" bg2="lt2" tx2="dk2" accent1="accent1" accent2="accent2" accent3="accent3" accent4="accent4" accent5="accent5" accent6="accent6" hlink="hlink" folHlink="folHlink"/>
  <p:sldLayoutIdLst>
    <p:sldLayoutId id="2147483689" r:id="rId1"/>
    <p:sldLayoutId id="2147483690" r:id="rId2"/>
  </p:sldLayoutIdLst>
  <p:hf hdr="0" ftr="0" dt="0"/>
  <p:txStyles>
    <p:titleStyle>
      <a:lvl1pPr algn="ctr" defTabSz="914400" rtl="0" eaLnBrk="1" latinLnBrk="0" hangingPunct="1">
        <a:spcBef>
          <a:spcPct val="0"/>
        </a:spcBef>
        <a:buNone/>
        <a:defRPr sz="4400" kern="1200">
          <a:solidFill>
            <a:srgbClr val="9F4B2F"/>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31.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9.jpeg"/><Relationship Id="rId7"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31.jpeg"/><Relationship Id="rId5" Type="http://schemas.microsoft.com/office/2007/relationships/hdphoto" Target="../media/hdphoto1.wdp"/><Relationship Id="rId4" Type="http://schemas.openxmlformats.org/officeDocument/2006/relationships/image" Target="../media/image30.png"/><Relationship Id="rId9" Type="http://schemas.openxmlformats.org/officeDocument/2006/relationships/image" Target="../media/image33.jpeg"/></Relationships>
</file>

<file path=ppt/slides/_rels/slide32.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34.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7.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image" Target="../media/image28.jpeg"/></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27.xml"/><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27.xml"/><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7.xml"/><Relationship Id="rId1" Type="http://schemas.openxmlformats.org/officeDocument/2006/relationships/slideLayout" Target="../slideLayouts/slideLayout39.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jpeg"/></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7.xml"/><Relationship Id="rId6" Type="http://schemas.openxmlformats.org/officeDocument/2006/relationships/image" Target="../media/image49.jpg"/><Relationship Id="rId5" Type="http://schemas.openxmlformats.org/officeDocument/2006/relationships/image" Target="../media/image48.png"/><Relationship Id="rId4" Type="http://schemas.openxmlformats.org/officeDocument/2006/relationships/image" Target="../media/image47.jpeg"/></Relationships>
</file>

<file path=ppt/slides/_rels/slide3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50.png"/><Relationship Id="rId7"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27.xml"/><Relationship Id="rId6" Type="http://schemas.microsoft.com/office/2007/relationships/hdphoto" Target="../media/hdphoto3.wdp"/><Relationship Id="rId5" Type="http://schemas.openxmlformats.org/officeDocument/2006/relationships/image" Target="../media/image51.png"/><Relationship Id="rId4" Type="http://schemas.microsoft.com/office/2007/relationships/hdphoto" Target="../media/hdphoto2.wdp"/><Relationship Id="rId9" Type="http://schemas.openxmlformats.org/officeDocument/2006/relationships/image" Target="../media/image34.png"/></Relationships>
</file>

<file path=ppt/slides/_rels/slide3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53.png"/><Relationship Id="rId7" Type="http://schemas.openxmlformats.org/officeDocument/2006/relationships/diagramColors" Target="../diagrams/colors3.xml"/><Relationship Id="rId2" Type="http://schemas.openxmlformats.org/officeDocument/2006/relationships/notesSlide" Target="../notesSlides/notesSlide10.xml"/><Relationship Id="rId1" Type="http://schemas.openxmlformats.org/officeDocument/2006/relationships/slideLayout" Target="../slideLayouts/slideLayout2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4.jpeg"/><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1.xml"/><Relationship Id="rId1" Type="http://schemas.openxmlformats.org/officeDocument/2006/relationships/slideLayout" Target="../slideLayouts/slideLayout38.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7.xml"/><Relationship Id="rId1" Type="http://schemas.openxmlformats.org/officeDocument/2006/relationships/vmlDrawing" Target="../drawings/vmlDrawing1.vml"/><Relationship Id="rId6" Type="http://schemas.openxmlformats.org/officeDocument/2006/relationships/image" Target="../media/image57.jpeg"/><Relationship Id="rId5" Type="http://schemas.openxmlformats.org/officeDocument/2006/relationships/image" Target="../media/image56.png"/><Relationship Id="rId4" Type="http://schemas.openxmlformats.org/officeDocument/2006/relationships/oleObject" Target="../embeddings/oleObject1.bin"/></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19.xml"/><Relationship Id="rId4" Type="http://schemas.openxmlformats.org/officeDocument/2006/relationships/image" Target="../media/image34.png"/></Relationships>
</file>

<file path=ppt/slides/_rels/slide4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59.jpeg"/><Relationship Id="rId7" Type="http://schemas.openxmlformats.org/officeDocument/2006/relationships/image" Target="../media/image62.emf"/><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61.emf"/><Relationship Id="rId5" Type="http://schemas.openxmlformats.org/officeDocument/2006/relationships/image" Target="../media/image60.jpeg"/><Relationship Id="rId4" Type="http://schemas.microsoft.com/office/2007/relationships/hdphoto" Target="../media/hdphoto5.wdp"/></Relationships>
</file>

<file path=ppt/slides/_rels/slide4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3.png"/><Relationship Id="rId1" Type="http://schemas.openxmlformats.org/officeDocument/2006/relationships/slideLayout" Target="../slideLayouts/slideLayout27.xml"/></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5.jpeg"/><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g"/><Relationship Id="rId1" Type="http://schemas.openxmlformats.org/officeDocument/2006/relationships/slideLayout" Target="../slideLayouts/slideLayout27.xml"/><Relationship Id="rId5" Type="http://schemas.openxmlformats.org/officeDocument/2006/relationships/image" Target="../media/image34.png"/><Relationship Id="rId4" Type="http://schemas.openxmlformats.org/officeDocument/2006/relationships/image" Target="../media/image68.pn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7.xml"/><Relationship Id="rId1" Type="http://schemas.openxmlformats.org/officeDocument/2006/relationships/slideLayout" Target="../slideLayouts/slideLayout27.xml"/><Relationship Id="rId5" Type="http://schemas.openxmlformats.org/officeDocument/2006/relationships/image" Target="../media/image34.png"/><Relationship Id="rId4" Type="http://schemas.openxmlformats.org/officeDocument/2006/relationships/image" Target="../media/image70.jpeg"/></Relationships>
</file>

<file path=ppt/slides/_rels/slide51.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27.xml"/></Relationships>
</file>

<file path=ppt/slides/_rels/slide5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8.xml"/><Relationship Id="rId1" Type="http://schemas.openxmlformats.org/officeDocument/2006/relationships/slideLayout" Target="../slideLayouts/slideLayout27.xml"/><Relationship Id="rId4" Type="http://schemas.openxmlformats.org/officeDocument/2006/relationships/image" Target="../media/image34.png"/></Relationships>
</file>

<file path=ppt/slides/_rels/slide5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9.xml"/><Relationship Id="rId1" Type="http://schemas.openxmlformats.org/officeDocument/2006/relationships/slideLayout" Target="../slideLayouts/slideLayout27.xml"/><Relationship Id="rId6" Type="http://schemas.openxmlformats.org/officeDocument/2006/relationships/image" Target="../media/image34.png"/><Relationship Id="rId5" Type="http://schemas.microsoft.com/office/2007/relationships/hdphoto" Target="../media/hdphoto6.wdp"/><Relationship Id="rId4" Type="http://schemas.openxmlformats.org/officeDocument/2006/relationships/image" Target="../media/image74.png"/></Relationships>
</file>

<file path=ppt/slides/_rels/slide5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0.xml"/><Relationship Id="rId1" Type="http://schemas.openxmlformats.org/officeDocument/2006/relationships/slideLayout" Target="../slideLayouts/slideLayout27.xml"/><Relationship Id="rId5" Type="http://schemas.openxmlformats.org/officeDocument/2006/relationships/image" Target="../media/image34.png"/><Relationship Id="rId4" Type="http://schemas.openxmlformats.org/officeDocument/2006/relationships/image" Target="../media/image76.png"/></Relationships>
</file>

<file path=ppt/slides/_rels/slide55.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Layout" Target="../slideLayouts/slideLayout27.xml"/><Relationship Id="rId5" Type="http://schemas.openxmlformats.org/officeDocument/2006/relationships/image" Target="../media/image34.png"/><Relationship Id="rId4" Type="http://schemas.openxmlformats.org/officeDocument/2006/relationships/image" Target="../media/image79.png"/></Relationships>
</file>

<file path=ppt/slides/_rels/slide5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1.xml"/><Relationship Id="rId1" Type="http://schemas.openxmlformats.org/officeDocument/2006/relationships/slideLayout" Target="../slideLayouts/slideLayout32.xml"/><Relationship Id="rId5" Type="http://schemas.openxmlformats.org/officeDocument/2006/relationships/image" Target="../media/image78.svg"/><Relationship Id="rId4" Type="http://schemas.openxmlformats.org/officeDocument/2006/relationships/image" Target="../media/image77.png"/></Relationships>
</file>

<file path=ppt/slides/_rels/slide5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2.xml"/><Relationship Id="rId1" Type="http://schemas.openxmlformats.org/officeDocument/2006/relationships/slideLayout" Target="../slideLayouts/slideLayout27.xml"/><Relationship Id="rId5" Type="http://schemas.openxmlformats.org/officeDocument/2006/relationships/image" Target="../media/image78.svg"/><Relationship Id="rId4" Type="http://schemas.openxmlformats.org/officeDocument/2006/relationships/image" Target="../media/image77.png"/></Relationships>
</file>

<file path=ppt/slides/_rels/slide5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82.jpeg"/><Relationship Id="rId1" Type="http://schemas.openxmlformats.org/officeDocument/2006/relationships/slideLayout" Target="../slideLayouts/slideLayout27.xml"/><Relationship Id="rId4" Type="http://schemas.openxmlformats.org/officeDocument/2006/relationships/image" Target="../media/image78.svg"/></Relationships>
</file>

<file path=ppt/slides/_rels/slide59.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png"/><Relationship Id="rId1" Type="http://schemas.openxmlformats.org/officeDocument/2006/relationships/slideLayout" Target="../slideLayouts/slideLayout27.xml"/><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85.jpeg"/><Relationship Id="rId1" Type="http://schemas.openxmlformats.org/officeDocument/2006/relationships/slideLayout" Target="../slideLayouts/slideLayout27.xml"/></Relationships>
</file>

<file path=ppt/slides/_rels/slide6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86.png"/><Relationship Id="rId1" Type="http://schemas.openxmlformats.org/officeDocument/2006/relationships/slideLayout" Target="../slideLayouts/slideLayout27.xml"/></Relationships>
</file>

<file path=ppt/slides/_rels/slide6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3.xml"/><Relationship Id="rId1" Type="http://schemas.openxmlformats.org/officeDocument/2006/relationships/slideLayout" Target="../slideLayouts/slideLayout27.xml"/><Relationship Id="rId4" Type="http://schemas.openxmlformats.org/officeDocument/2006/relationships/image" Target="../media/image34.png"/></Relationships>
</file>

<file path=ppt/slides/_rels/slide6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88.png"/><Relationship Id="rId1" Type="http://schemas.openxmlformats.org/officeDocument/2006/relationships/slideLayout" Target="../slideLayouts/slideLayout32.xml"/></Relationships>
</file>

<file path=ppt/slides/_rels/slide6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7.xml"/></Relationships>
</file>

<file path=ppt/slides/_rels/slide6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7.xml"/><Relationship Id="rId4" Type="http://schemas.openxmlformats.org/officeDocument/2006/relationships/image" Target="../media/image91.png"/></Relationships>
</file>

<file path=ppt/slides/_rels/slide6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7.xml"/></Relationships>
</file>

<file path=ppt/slides/_rels/slide6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4.xml"/><Relationship Id="rId1" Type="http://schemas.openxmlformats.org/officeDocument/2006/relationships/slideLayout" Target="../slideLayouts/slideLayout27.xml"/><Relationship Id="rId6" Type="http://schemas.openxmlformats.org/officeDocument/2006/relationships/image" Target="../media/image94.png"/><Relationship Id="rId5" Type="http://schemas.openxmlformats.org/officeDocument/2006/relationships/hyperlink" Target="http://www.eat2move.be/" TargetMode="External"/><Relationship Id="rId4" Type="http://schemas.openxmlformats.org/officeDocument/2006/relationships/hyperlink" Target="http://www.dietistenpraktijkderidder.be/"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673AFC-8C8F-2D40-87E3-1F8C55DBFED4}"/>
              </a:ext>
            </a:extLst>
          </p:cNvPr>
          <p:cNvSpPr>
            <a:spLocks noGrp="1"/>
          </p:cNvSpPr>
          <p:nvPr>
            <p:ph type="ctrTitle"/>
          </p:nvPr>
        </p:nvSpPr>
        <p:spPr>
          <a:xfrm>
            <a:off x="1881188" y="2565401"/>
            <a:ext cx="9144000" cy="2387600"/>
          </a:xfrm>
        </p:spPr>
        <p:txBody>
          <a:bodyPr/>
          <a:lstStyle/>
          <a:p>
            <a:r>
              <a:rPr lang="nl-BE" dirty="0"/>
              <a:t>Welkom/Bienvenue</a:t>
            </a:r>
          </a:p>
        </p:txBody>
      </p:sp>
      <p:sp>
        <p:nvSpPr>
          <p:cNvPr id="3" name="Ondertitel 2">
            <a:extLst>
              <a:ext uri="{FF2B5EF4-FFF2-40B4-BE49-F238E27FC236}">
                <a16:creationId xmlns:a16="http://schemas.microsoft.com/office/drawing/2014/main" id="{4B5B4AD6-A770-D447-A9BF-1A6937CFE9D8}"/>
              </a:ext>
            </a:extLst>
          </p:cNvPr>
          <p:cNvSpPr>
            <a:spLocks noGrp="1"/>
          </p:cNvSpPr>
          <p:nvPr>
            <p:ph type="subTitle" idx="1"/>
          </p:nvPr>
        </p:nvSpPr>
        <p:spPr>
          <a:xfrm>
            <a:off x="1524000" y="5330825"/>
            <a:ext cx="9144000" cy="1655762"/>
          </a:xfrm>
        </p:spPr>
        <p:txBody>
          <a:bodyPr/>
          <a:lstStyle/>
          <a:p>
            <a:r>
              <a:rPr lang="nl-BE" dirty="0"/>
              <a:t>26/05/2021</a:t>
            </a:r>
          </a:p>
        </p:txBody>
      </p:sp>
      <p:pic>
        <p:nvPicPr>
          <p:cNvPr id="5" name="Afbeelding 4">
            <a:extLst>
              <a:ext uri="{FF2B5EF4-FFF2-40B4-BE49-F238E27FC236}">
                <a16:creationId xmlns:a16="http://schemas.microsoft.com/office/drawing/2014/main" id="{25FBA8F7-B2AE-854E-9085-1D18BC390A75}"/>
              </a:ext>
            </a:extLst>
          </p:cNvPr>
          <p:cNvPicPr>
            <a:picLocks noChangeAspect="1"/>
          </p:cNvPicPr>
          <p:nvPr/>
        </p:nvPicPr>
        <p:blipFill>
          <a:blip r:embed="rId2"/>
          <a:stretch>
            <a:fillRect/>
          </a:stretch>
        </p:blipFill>
        <p:spPr>
          <a:xfrm>
            <a:off x="10429875" y="109139"/>
            <a:ext cx="1253990" cy="1908574"/>
          </a:xfrm>
          <a:prstGeom prst="rect">
            <a:avLst/>
          </a:prstGeom>
        </p:spPr>
      </p:pic>
      <p:pic>
        <p:nvPicPr>
          <p:cNvPr id="7" name="Afbeelding 6" descr="Afbeelding met tekst, illustratie&#10;&#10;Automatisch gegenereerde beschrijving">
            <a:extLst>
              <a:ext uri="{FF2B5EF4-FFF2-40B4-BE49-F238E27FC236}">
                <a16:creationId xmlns:a16="http://schemas.microsoft.com/office/drawing/2014/main" id="{42542ABA-D406-4C46-99E0-4A617F34CC3E}"/>
              </a:ext>
            </a:extLst>
          </p:cNvPr>
          <p:cNvPicPr>
            <a:picLocks noChangeAspect="1"/>
          </p:cNvPicPr>
          <p:nvPr/>
        </p:nvPicPr>
        <p:blipFill>
          <a:blip r:embed="rId3"/>
          <a:stretch>
            <a:fillRect/>
          </a:stretch>
        </p:blipFill>
        <p:spPr>
          <a:xfrm>
            <a:off x="858838" y="687389"/>
            <a:ext cx="3073400" cy="528670"/>
          </a:xfrm>
          <a:prstGeom prst="rect">
            <a:avLst/>
          </a:prstGeom>
        </p:spPr>
      </p:pic>
    </p:spTree>
    <p:extLst>
      <p:ext uri="{BB962C8B-B14F-4D97-AF65-F5344CB8AC3E}">
        <p14:creationId xmlns:p14="http://schemas.microsoft.com/office/powerpoint/2010/main" val="20580288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F67ABD15-998F-BC43-B6B3-D3BDA1E8DB41}"/>
              </a:ext>
            </a:extLst>
          </p:cNvPr>
          <p:cNvSpPr>
            <a:spLocks noGrp="1"/>
          </p:cNvSpPr>
          <p:nvPr>
            <p:ph type="ctrTitle"/>
          </p:nvPr>
        </p:nvSpPr>
        <p:spPr>
          <a:xfrm>
            <a:off x="1919289" y="333376"/>
            <a:ext cx="4332287" cy="2371725"/>
          </a:xfrm>
        </p:spPr>
        <p:txBody>
          <a:bodyPr rtlCol="0" anchor="t">
            <a:normAutofit fontScale="90000"/>
          </a:bodyPr>
          <a:lstStyle/>
          <a:p>
            <a:pPr algn="l">
              <a:defRPr/>
            </a:pPr>
            <a:br>
              <a:rPr lang="nl-BE" sz="1425" b="1" dirty="0"/>
            </a:br>
            <a:br>
              <a:rPr lang="nl-BE" sz="1425" b="1" dirty="0"/>
            </a:br>
            <a:br>
              <a:rPr lang="nl-BE" sz="2325" b="1" dirty="0"/>
            </a:br>
            <a:br>
              <a:rPr lang="nl-BE" sz="2325" b="1" dirty="0"/>
            </a:br>
            <a:r>
              <a:rPr lang="nl-BE" sz="5300" b="1" dirty="0"/>
              <a:t>Japan</a:t>
            </a:r>
            <a:br>
              <a:rPr lang="nl-BE" sz="2325" b="1" dirty="0"/>
            </a:br>
            <a:br>
              <a:rPr lang="nl-BE" sz="2325" b="1" dirty="0"/>
            </a:br>
            <a:r>
              <a:rPr lang="nl-BE" sz="2325" b="1" dirty="0"/>
              <a:t>Hoogste levensverwachting </a:t>
            </a:r>
            <a:br>
              <a:rPr lang="nl-BE" sz="2325" b="1" dirty="0"/>
            </a:br>
            <a:r>
              <a:rPr lang="nl-BE" sz="2325" b="1" dirty="0"/>
              <a:t>ter wereld</a:t>
            </a:r>
            <a:br>
              <a:rPr lang="nl-BE" sz="2325" b="1" dirty="0"/>
            </a:br>
            <a:br>
              <a:rPr lang="nl-BE" sz="2325" b="1" dirty="0"/>
            </a:br>
            <a:r>
              <a:rPr lang="nl-BE" sz="2325" dirty="0"/>
              <a:t>Mannen: 81,4 jaren</a:t>
            </a:r>
            <a:br>
              <a:rPr lang="nl-BE" sz="2325" dirty="0"/>
            </a:br>
            <a:r>
              <a:rPr lang="nl-BE" sz="2325" dirty="0"/>
              <a:t>Vrouwen: 87,5 jaren</a:t>
            </a:r>
            <a:br>
              <a:rPr lang="nl-BE" sz="2325" dirty="0"/>
            </a:br>
            <a:br>
              <a:rPr lang="nl-BE" sz="2325" dirty="0"/>
            </a:br>
            <a:br>
              <a:rPr lang="nl-BE" sz="2325" b="1" dirty="0"/>
            </a:br>
            <a:r>
              <a:rPr lang="nl-BE" sz="2325" b="1" dirty="0"/>
              <a:t>Meeste 100 jarigen ter wereld</a:t>
            </a:r>
            <a:br>
              <a:rPr lang="nl-BE" sz="2325" b="1" dirty="0"/>
            </a:br>
            <a:br>
              <a:rPr lang="nl-BE" sz="2325" b="1" dirty="0"/>
            </a:br>
            <a:r>
              <a:rPr lang="nl-BE" sz="2325" dirty="0"/>
              <a:t>2020: 80.450</a:t>
            </a:r>
            <a:br>
              <a:rPr lang="nl-BE" sz="2325" dirty="0"/>
            </a:br>
            <a:r>
              <a:rPr lang="nl-BE" sz="2325" dirty="0"/>
              <a:t>(België: 2000)</a:t>
            </a:r>
            <a:br>
              <a:rPr lang="nl-BE" sz="2325" dirty="0"/>
            </a:br>
            <a:r>
              <a:rPr lang="nl-BE" sz="2325" dirty="0"/>
              <a:t>Vier keer meer in relatieve cijfers</a:t>
            </a:r>
          </a:p>
        </p:txBody>
      </p:sp>
      <p:pic>
        <p:nvPicPr>
          <p:cNvPr id="3074" name="Picture 2" descr="Wapperende vlag van japan. iconisch ontwerpelement als een nationale japanse  vlag | Premium Vector">
            <a:extLst>
              <a:ext uri="{FF2B5EF4-FFF2-40B4-BE49-F238E27FC236}">
                <a16:creationId xmlns:a16="http://schemas.microsoft.com/office/drawing/2014/main" id="{01806414-D8F6-3543-B5A5-8658E6F972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9251" r="10749"/>
          <a:stretch/>
        </p:blipFill>
        <p:spPr bwMode="auto">
          <a:xfrm>
            <a:off x="6096000" y="1616652"/>
            <a:ext cx="3567122" cy="3567122"/>
          </a:xfrm>
          <a:custGeom>
            <a:avLst/>
            <a:gdLst/>
            <a:ahLst/>
            <a:cxnLst/>
            <a:rect l="l" t="t" r="r" b="b"/>
            <a:pathLst>
              <a:path w="5031136" h="5031136">
                <a:moveTo>
                  <a:pt x="2515568" y="0"/>
                </a:moveTo>
                <a:cubicBezTo>
                  <a:pt x="3904878" y="0"/>
                  <a:pt x="5031136" y="1126258"/>
                  <a:pt x="5031136" y="2515568"/>
                </a:cubicBezTo>
                <a:cubicBezTo>
                  <a:pt x="5031136" y="3904878"/>
                  <a:pt x="3904878" y="5031136"/>
                  <a:pt x="2515568" y="5031136"/>
                </a:cubicBezTo>
                <a:cubicBezTo>
                  <a:pt x="1126258" y="5031136"/>
                  <a:pt x="0" y="3904878"/>
                  <a:pt x="0" y="2515568"/>
                </a:cubicBezTo>
                <a:cubicBezTo>
                  <a:pt x="0" y="1126258"/>
                  <a:pt x="1126258" y="0"/>
                  <a:pt x="2515568" y="0"/>
                </a:cubicBezTo>
                <a:close/>
              </a:path>
            </a:pathLst>
          </a:cu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iterate>
                                    <p:tmPct val="10000"/>
                                  </p:iterate>
                                  <p:childTnLst>
                                    <p:set>
                                      <p:cBhvr>
                                        <p:cTn id="6" dur="1" fill="hold">
                                          <p:stCondLst>
                                            <p:cond delay="0"/>
                                          </p:stCondLst>
                                        </p:cTn>
                                        <p:tgtEl>
                                          <p:spTgt spid="3074"/>
                                        </p:tgtEl>
                                        <p:attrNameLst>
                                          <p:attrName>style.visibility</p:attrName>
                                        </p:attrNameLst>
                                      </p:cBhvr>
                                      <p:to>
                                        <p:strVal val="visible"/>
                                      </p:to>
                                    </p:set>
                                    <p:animEffect transition="in" filter="fade">
                                      <p:cBhvr>
                                        <p:cTn id="7" dur="700"/>
                                        <p:tgtEl>
                                          <p:spTgt spid="3074"/>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6"/>
                                        </p:tgtEl>
                                        <p:attrNameLst>
                                          <p:attrName>style.visibility</p:attrName>
                                        </p:attrNameLst>
                                      </p:cBhvr>
                                      <p:to>
                                        <p:strVal val="visible"/>
                                      </p:to>
                                    </p:set>
                                    <p:animEffect transition="in" filter="fade">
                                      <p:cBhvr>
                                        <p:cTn id="10" dur="7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Espace réservé du contenu 3">
            <a:extLst>
              <a:ext uri="{FF2B5EF4-FFF2-40B4-BE49-F238E27FC236}">
                <a16:creationId xmlns:a16="http://schemas.microsoft.com/office/drawing/2014/main" id="{7DE43F64-7909-4E39-8B43-E00DF8F249D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47625"/>
            <a:ext cx="9348788" cy="7010400"/>
          </a:xfrm>
        </p:spPr>
      </p:pic>
      <p:sp>
        <p:nvSpPr>
          <p:cNvPr id="10243" name="Titre 2">
            <a:extLst>
              <a:ext uri="{FF2B5EF4-FFF2-40B4-BE49-F238E27FC236}">
                <a16:creationId xmlns:a16="http://schemas.microsoft.com/office/drawing/2014/main" id="{CDD9B81F-5DF5-42DB-AD6A-014568F720B2}"/>
              </a:ext>
            </a:extLst>
          </p:cNvPr>
          <p:cNvSpPr>
            <a:spLocks noGrp="1" noChangeArrowheads="1"/>
          </p:cNvSpPr>
          <p:nvPr>
            <p:ph type="title"/>
          </p:nvPr>
        </p:nvSpPr>
        <p:spPr>
          <a:xfrm>
            <a:off x="6816725" y="115888"/>
            <a:ext cx="4159250" cy="1325562"/>
          </a:xfrm>
        </p:spPr>
        <p:txBody>
          <a:bodyPr/>
          <a:lstStyle/>
          <a:p>
            <a:pPr eaLnBrk="1" hangingPunct="1"/>
            <a:r>
              <a:rPr lang="fr-FR" altLang="fr-FR">
                <a:solidFill>
                  <a:srgbClr val="FFFF00"/>
                </a:solidFill>
              </a:rPr>
              <a:t>Kamato HONGO, </a:t>
            </a:r>
            <a:br>
              <a:rPr lang="fr-FR" altLang="fr-FR">
                <a:solidFill>
                  <a:srgbClr val="FFFF00"/>
                </a:solidFill>
              </a:rPr>
            </a:br>
            <a:r>
              <a:rPr lang="fr-FR" altLang="fr-FR">
                <a:solidFill>
                  <a:srgbClr val="FFFF00"/>
                </a:solidFill>
              </a:rPr>
              <a:t>Kagoshima, 116 j</a:t>
            </a:r>
            <a:endParaRPr lang="en-GB" altLang="fr-FR">
              <a:solidFill>
                <a:srgbClr val="FFFF0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re 1">
            <a:extLst>
              <a:ext uri="{FF2B5EF4-FFF2-40B4-BE49-F238E27FC236}">
                <a16:creationId xmlns:a16="http://schemas.microsoft.com/office/drawing/2014/main" id="{BD990C0E-0179-434C-966E-83198D496E25}"/>
              </a:ext>
            </a:extLst>
          </p:cNvPr>
          <p:cNvSpPr>
            <a:spLocks noGrp="1" noChangeArrowheads="1"/>
          </p:cNvSpPr>
          <p:nvPr>
            <p:ph type="title"/>
          </p:nvPr>
        </p:nvSpPr>
        <p:spPr>
          <a:xfrm>
            <a:off x="1774825" y="365125"/>
            <a:ext cx="2376488" cy="6159500"/>
          </a:xfrm>
        </p:spPr>
        <p:txBody>
          <a:bodyPr/>
          <a:lstStyle/>
          <a:p>
            <a:pPr eaLnBrk="1" hangingPunct="1"/>
            <a:r>
              <a:rPr lang="fr-FR" altLang="fr-FR"/>
              <a:t>Okinawa1000 km zuid van het vasteland</a:t>
            </a:r>
            <a:endParaRPr lang="en-GB" altLang="fr-FR"/>
          </a:p>
        </p:txBody>
      </p:sp>
      <p:pic>
        <p:nvPicPr>
          <p:cNvPr id="11267" name="Picture 2" descr="CIA_Japan_map_marked_for_approx_limits_of_Okinawa_Prefecture.gif (326×350)">
            <a:extLst>
              <a:ext uri="{FF2B5EF4-FFF2-40B4-BE49-F238E27FC236}">
                <a16:creationId xmlns:a16="http://schemas.microsoft.com/office/drawing/2014/main" id="{16183225-4EE4-4973-8860-98FE50901B1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291013" y="-19050"/>
            <a:ext cx="6405562" cy="6877050"/>
          </a:xfr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Espace réservé du contenu 4">
            <a:extLst>
              <a:ext uri="{FF2B5EF4-FFF2-40B4-BE49-F238E27FC236}">
                <a16:creationId xmlns:a16="http://schemas.microsoft.com/office/drawing/2014/main" id="{F057F446-CCC5-4DB5-A5E4-7EE50CE8FF7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17463"/>
            <a:ext cx="9175750" cy="6881813"/>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275BE5A1-54BE-4DA8-A976-2ABA0B9C16E0}"/>
              </a:ext>
            </a:extLst>
          </p:cNvPr>
          <p:cNvSpPr>
            <a:spLocks noGrp="1" noChangeArrowheads="1"/>
          </p:cNvSpPr>
          <p:nvPr>
            <p:ph type="title"/>
          </p:nvPr>
        </p:nvSpPr>
        <p:spPr>
          <a:xfrm>
            <a:off x="2209800" y="2060575"/>
            <a:ext cx="7772400" cy="3505200"/>
          </a:xfrm>
        </p:spPr>
        <p:txBody>
          <a:bodyPr/>
          <a:lstStyle/>
          <a:p>
            <a:pPr eaLnBrk="1" hangingPunct="1"/>
            <a:r>
              <a:rPr lang="en-US" altLang="en-US"/>
              <a:t>Proclamation of Okinawa as a World Region of Longevity</a:t>
            </a:r>
            <a:br>
              <a:rPr lang="en-US" altLang="en-US"/>
            </a:br>
            <a:br>
              <a:rPr lang="en-US" altLang="en-US"/>
            </a:br>
            <a:r>
              <a:rPr lang="en-AU" altLang="en-US" sz="1800">
                <a:latin typeface="Bookman Old Style" panose="02050604050505020204" pitchFamily="18" charset="0"/>
              </a:rPr>
              <a:t>In August 1995, as part of the 50th Commemoration of the End of the Pacific War and the Battle of Okinawa, the Prefectural Government proclaimed Okinawa as a Region of Longevity. The Proclamation of a Region of Longevity confirmed the prefectural citizens' efforts in achieving a peaceful and healthy aged society, and declared a commitment to further endeavours.</a:t>
            </a:r>
            <a:endParaRPr lang="en-US" altLang="en-US">
              <a:latin typeface="Bookman Old Style" panose="02050604050505020204"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re 1">
            <a:extLst>
              <a:ext uri="{FF2B5EF4-FFF2-40B4-BE49-F238E27FC236}">
                <a16:creationId xmlns:a16="http://schemas.microsoft.com/office/drawing/2014/main" id="{F4BCCD7E-884B-4A60-A4FA-6C877BB7D89B}"/>
              </a:ext>
            </a:extLst>
          </p:cNvPr>
          <p:cNvSpPr>
            <a:spLocks noGrp="1" noChangeArrowheads="1"/>
          </p:cNvSpPr>
          <p:nvPr>
            <p:ph type="title"/>
          </p:nvPr>
        </p:nvSpPr>
        <p:spPr>
          <a:xfrm>
            <a:off x="1919536" y="365126"/>
            <a:ext cx="3456384" cy="6376243"/>
          </a:xfrm>
        </p:spPr>
        <p:txBody>
          <a:bodyPr>
            <a:normAutofit fontScale="90000"/>
          </a:bodyPr>
          <a:lstStyle/>
          <a:p>
            <a:pPr eaLnBrk="1" hangingPunct="1">
              <a:defRPr/>
            </a:pPr>
            <a:br>
              <a:rPr lang="fr-FR" sz="2000" dirty="0"/>
            </a:br>
            <a:r>
              <a:rPr lang="nl-NL" sz="3200" b="1" dirty="0"/>
              <a:t>Op je </a:t>
            </a:r>
            <a:r>
              <a:rPr lang="nl-NL" sz="3200" b="1" dirty="0">
                <a:highlight>
                  <a:srgbClr val="FFFF00"/>
                </a:highlight>
              </a:rPr>
              <a:t>70ste</a:t>
            </a:r>
            <a:r>
              <a:rPr lang="nl-NL" sz="3200" b="1" dirty="0"/>
              <a:t> ben je een kind; op je </a:t>
            </a:r>
            <a:r>
              <a:rPr lang="nl-NL" sz="3200" b="1" dirty="0">
                <a:highlight>
                  <a:srgbClr val="FFFF00"/>
                </a:highlight>
              </a:rPr>
              <a:t>80ste</a:t>
            </a:r>
            <a:r>
              <a:rPr lang="nl-NL" sz="3200" b="1" dirty="0"/>
              <a:t> ben je nauwelijks een tiener; en op je </a:t>
            </a:r>
            <a:r>
              <a:rPr lang="nl-NL" sz="3200" b="1" dirty="0">
                <a:highlight>
                  <a:srgbClr val="FFFF00"/>
                </a:highlight>
              </a:rPr>
              <a:t>90ste</a:t>
            </a:r>
            <a:r>
              <a:rPr lang="nl-NL" sz="3200" b="1" dirty="0"/>
              <a:t>, als de voorvaderen je uitnodigen om bij hen in de hemel te komen, vraag hen dan om te wachten tot je </a:t>
            </a:r>
            <a:r>
              <a:rPr lang="nl-NL" sz="3200" b="1" dirty="0">
                <a:highlight>
                  <a:srgbClr val="FFFF00"/>
                </a:highlight>
              </a:rPr>
              <a:t>100ste</a:t>
            </a:r>
            <a:r>
              <a:rPr lang="nl-NL" sz="3200" b="1" dirty="0"/>
              <a:t>, op dat moment zul je je bedenken.</a:t>
            </a:r>
            <a:br>
              <a:rPr lang="en-GB" dirty="0"/>
            </a:br>
            <a:endParaRPr lang="en-GB" altLang="en-US" dirty="0"/>
          </a:p>
        </p:txBody>
      </p:sp>
      <p:pic>
        <p:nvPicPr>
          <p:cNvPr id="14339" name="Image 3">
            <a:extLst>
              <a:ext uri="{FF2B5EF4-FFF2-40B4-BE49-F238E27FC236}">
                <a16:creationId xmlns:a16="http://schemas.microsoft.com/office/drawing/2014/main" id="{5FBEEDFF-D141-4C15-9049-D5EE59D612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450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re 1">
            <a:extLst>
              <a:ext uri="{FF2B5EF4-FFF2-40B4-BE49-F238E27FC236}">
                <a16:creationId xmlns:a16="http://schemas.microsoft.com/office/drawing/2014/main" id="{D33F65AC-3E47-4E14-BC4F-625E96186BF3}"/>
              </a:ext>
            </a:extLst>
          </p:cNvPr>
          <p:cNvSpPr>
            <a:spLocks noGrp="1" noChangeArrowheads="1"/>
          </p:cNvSpPr>
          <p:nvPr>
            <p:ph type="title"/>
          </p:nvPr>
        </p:nvSpPr>
        <p:spPr>
          <a:xfrm>
            <a:off x="2209800" y="609601"/>
            <a:ext cx="2662238" cy="5699125"/>
          </a:xfrm>
        </p:spPr>
        <p:txBody>
          <a:bodyPr/>
          <a:lstStyle/>
          <a:p>
            <a:pPr eaLnBrk="1" hangingPunct="1"/>
            <a:r>
              <a:rPr lang="fr-FR" altLang="en-US"/>
              <a:t>Okinawa,</a:t>
            </a:r>
            <a:br>
              <a:rPr lang="fr-FR" altLang="en-US"/>
            </a:br>
            <a:r>
              <a:rPr lang="fr-FR" altLang="en-US"/>
              <a:t>eiland van</a:t>
            </a:r>
            <a:br>
              <a:rPr lang="fr-FR" altLang="en-US"/>
            </a:br>
            <a:r>
              <a:rPr lang="fr-FR" altLang="en-US"/>
              <a:t>de 100j.</a:t>
            </a:r>
            <a:endParaRPr lang="en-GB" altLang="en-US"/>
          </a:p>
        </p:txBody>
      </p:sp>
      <p:pic>
        <p:nvPicPr>
          <p:cNvPr id="15363" name="Image 3">
            <a:extLst>
              <a:ext uri="{FF2B5EF4-FFF2-40B4-BE49-F238E27FC236}">
                <a16:creationId xmlns:a16="http://schemas.microsoft.com/office/drawing/2014/main" id="{898BAD73-1506-4989-98A5-B944FBB90C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5275"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4E8EDD-BCF7-4981-A7EE-7C1FF77A13FF}"/>
              </a:ext>
            </a:extLst>
          </p:cNvPr>
          <p:cNvSpPr>
            <a:spLocks noGrp="1"/>
          </p:cNvSpPr>
          <p:nvPr>
            <p:ph type="title"/>
          </p:nvPr>
        </p:nvSpPr>
        <p:spPr>
          <a:xfrm>
            <a:off x="2152650" y="365126"/>
            <a:ext cx="2215158" cy="6232227"/>
          </a:xfrm>
        </p:spPr>
        <p:txBody>
          <a:bodyPr/>
          <a:lstStyle/>
          <a:p>
            <a:pPr eaLnBrk="1" hangingPunct="1">
              <a:defRPr/>
            </a:pPr>
            <a:r>
              <a:rPr lang="fr-FR" dirty="0" err="1"/>
              <a:t>Waar</a:t>
            </a:r>
            <a:r>
              <a:rPr lang="fr-FR" dirty="0"/>
              <a:t> </a:t>
            </a:r>
            <a:r>
              <a:rPr lang="fr-FR" b="1" dirty="0">
                <a:highlight>
                  <a:srgbClr val="FFFF00"/>
                </a:highlight>
              </a:rPr>
              <a:t>10</a:t>
            </a:r>
            <a:r>
              <a:rPr lang="fr-FR" dirty="0"/>
              <a:t> 100j. </a:t>
            </a:r>
            <a:r>
              <a:rPr lang="fr-FR" dirty="0" err="1"/>
              <a:t>vrouwen</a:t>
            </a:r>
            <a:r>
              <a:rPr lang="fr-FR" dirty="0"/>
              <a:t> </a:t>
            </a:r>
            <a:r>
              <a:rPr lang="fr-FR" dirty="0" err="1"/>
              <a:t>leven</a:t>
            </a:r>
            <a:r>
              <a:rPr lang="fr-FR" dirty="0"/>
              <a:t> </a:t>
            </a:r>
            <a:r>
              <a:rPr lang="fr-FR" dirty="0" err="1"/>
              <a:t>voor</a:t>
            </a:r>
            <a:r>
              <a:rPr lang="fr-FR" dirty="0"/>
              <a:t>…</a:t>
            </a:r>
            <a:endParaRPr lang="en-GB" dirty="0"/>
          </a:p>
        </p:txBody>
      </p:sp>
      <p:pic>
        <p:nvPicPr>
          <p:cNvPr id="16387" name="Image 3">
            <a:extLst>
              <a:ext uri="{FF2B5EF4-FFF2-40B4-BE49-F238E27FC236}">
                <a16:creationId xmlns:a16="http://schemas.microsoft.com/office/drawing/2014/main" id="{1BF58A85-D88C-437D-8F0C-89F900EAAC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9188" y="-31750"/>
            <a:ext cx="57388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re 1">
            <a:extLst>
              <a:ext uri="{FF2B5EF4-FFF2-40B4-BE49-F238E27FC236}">
                <a16:creationId xmlns:a16="http://schemas.microsoft.com/office/drawing/2014/main" id="{8DF4D94E-1F77-465E-8C16-3383926BB0FB}"/>
              </a:ext>
            </a:extLst>
          </p:cNvPr>
          <p:cNvSpPr>
            <a:spLocks noGrp="1" noChangeArrowheads="1"/>
          </p:cNvSpPr>
          <p:nvPr>
            <p:ph type="title"/>
          </p:nvPr>
        </p:nvSpPr>
        <p:spPr>
          <a:xfrm>
            <a:off x="1847850" y="365126"/>
            <a:ext cx="1944688" cy="6303963"/>
          </a:xfrm>
        </p:spPr>
        <p:txBody>
          <a:bodyPr/>
          <a:lstStyle/>
          <a:p>
            <a:pPr eaLnBrk="1" hangingPunct="1"/>
            <a:r>
              <a:rPr lang="fr-FR" altLang="fr-FR"/>
              <a:t>Één enkele 100j. man !</a:t>
            </a:r>
            <a:endParaRPr lang="en-GB" altLang="fr-FR"/>
          </a:p>
        </p:txBody>
      </p:sp>
      <p:pic>
        <p:nvPicPr>
          <p:cNvPr id="17411" name="Image 3">
            <a:extLst>
              <a:ext uri="{FF2B5EF4-FFF2-40B4-BE49-F238E27FC236}">
                <a16:creationId xmlns:a16="http://schemas.microsoft.com/office/drawing/2014/main" id="{67A81EF6-252C-41BC-8721-D2E22F058E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7488" y="1"/>
            <a:ext cx="6640512"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re 1">
            <a:extLst>
              <a:ext uri="{FF2B5EF4-FFF2-40B4-BE49-F238E27FC236}">
                <a16:creationId xmlns:a16="http://schemas.microsoft.com/office/drawing/2014/main" id="{AC550748-FE3E-41AE-AD37-6AA90AF0DBF8}"/>
              </a:ext>
            </a:extLst>
          </p:cNvPr>
          <p:cNvSpPr>
            <a:spLocks noGrp="1" noChangeArrowheads="1"/>
          </p:cNvSpPr>
          <p:nvPr>
            <p:ph type="title"/>
          </p:nvPr>
        </p:nvSpPr>
        <p:spPr>
          <a:xfrm>
            <a:off x="2152650" y="2205038"/>
            <a:ext cx="7886700" cy="1325562"/>
          </a:xfrm>
        </p:spPr>
        <p:txBody>
          <a:bodyPr/>
          <a:lstStyle/>
          <a:p>
            <a:pPr eaLnBrk="1" hangingPunct="1"/>
            <a:r>
              <a:rPr lang="fr-FR" altLang="fr-FR" b="1"/>
              <a:t>De 7 principes van de </a:t>
            </a:r>
            <a:r>
              <a:rPr lang="fr-FR" altLang="fr-FR" b="1" i="1">
                <a:solidFill>
                  <a:srgbClr val="5A4FE5"/>
                </a:solidFill>
              </a:rPr>
              <a:t>Blue Zones</a:t>
            </a:r>
            <a:endParaRPr lang="en-GB" altLang="fr-FR" b="1" i="1">
              <a:solidFill>
                <a:srgbClr val="5A4FE5"/>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673AFC-8C8F-2D40-87E3-1F8C55DBFED4}"/>
              </a:ext>
            </a:extLst>
          </p:cNvPr>
          <p:cNvSpPr>
            <a:spLocks noGrp="1"/>
          </p:cNvSpPr>
          <p:nvPr>
            <p:ph type="ctrTitle"/>
          </p:nvPr>
        </p:nvSpPr>
        <p:spPr>
          <a:xfrm>
            <a:off x="1881188" y="2565401"/>
            <a:ext cx="9144000" cy="2387600"/>
          </a:xfrm>
        </p:spPr>
        <p:txBody>
          <a:bodyPr>
            <a:normAutofit/>
          </a:bodyPr>
          <a:lstStyle/>
          <a:p>
            <a:r>
              <a:rPr lang="nl-BE" b="1" dirty="0"/>
              <a:t>Bart Degeest</a:t>
            </a:r>
            <a:br>
              <a:rPr lang="nl-BE" dirty="0"/>
            </a:br>
            <a:r>
              <a:rPr lang="nl-BE" sz="4400" dirty="0"/>
              <a:t>Managing Director Yakult Belgium</a:t>
            </a:r>
          </a:p>
        </p:txBody>
      </p:sp>
      <p:pic>
        <p:nvPicPr>
          <p:cNvPr id="5" name="Afbeelding 4">
            <a:extLst>
              <a:ext uri="{FF2B5EF4-FFF2-40B4-BE49-F238E27FC236}">
                <a16:creationId xmlns:a16="http://schemas.microsoft.com/office/drawing/2014/main" id="{25FBA8F7-B2AE-854E-9085-1D18BC390A75}"/>
              </a:ext>
            </a:extLst>
          </p:cNvPr>
          <p:cNvPicPr>
            <a:picLocks noChangeAspect="1"/>
          </p:cNvPicPr>
          <p:nvPr/>
        </p:nvPicPr>
        <p:blipFill>
          <a:blip r:embed="rId2"/>
          <a:stretch>
            <a:fillRect/>
          </a:stretch>
        </p:blipFill>
        <p:spPr>
          <a:xfrm>
            <a:off x="10348046" y="102243"/>
            <a:ext cx="1354283" cy="2061219"/>
          </a:xfrm>
          <a:prstGeom prst="rect">
            <a:avLst/>
          </a:prstGeom>
        </p:spPr>
      </p:pic>
      <p:pic>
        <p:nvPicPr>
          <p:cNvPr id="7" name="Afbeelding 6" descr="Afbeelding met tekst, illustratie&#10;&#10;Automatisch gegenereerde beschrijving">
            <a:extLst>
              <a:ext uri="{FF2B5EF4-FFF2-40B4-BE49-F238E27FC236}">
                <a16:creationId xmlns:a16="http://schemas.microsoft.com/office/drawing/2014/main" id="{42542ABA-D406-4C46-99E0-4A617F34CC3E}"/>
              </a:ext>
            </a:extLst>
          </p:cNvPr>
          <p:cNvPicPr>
            <a:picLocks noChangeAspect="1"/>
          </p:cNvPicPr>
          <p:nvPr/>
        </p:nvPicPr>
        <p:blipFill>
          <a:blip r:embed="rId3"/>
          <a:stretch>
            <a:fillRect/>
          </a:stretch>
        </p:blipFill>
        <p:spPr>
          <a:xfrm>
            <a:off x="858838" y="687388"/>
            <a:ext cx="3073400" cy="466709"/>
          </a:xfrm>
          <a:prstGeom prst="rect">
            <a:avLst/>
          </a:prstGeom>
        </p:spPr>
      </p:pic>
    </p:spTree>
    <p:extLst>
      <p:ext uri="{BB962C8B-B14F-4D97-AF65-F5344CB8AC3E}">
        <p14:creationId xmlns:p14="http://schemas.microsoft.com/office/powerpoint/2010/main" val="2813400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re 1">
            <a:extLst>
              <a:ext uri="{FF2B5EF4-FFF2-40B4-BE49-F238E27FC236}">
                <a16:creationId xmlns:a16="http://schemas.microsoft.com/office/drawing/2014/main" id="{D4E090DA-15D8-43AA-A84E-839257AC08BF}"/>
              </a:ext>
            </a:extLst>
          </p:cNvPr>
          <p:cNvSpPr>
            <a:spLocks noGrp="1" noChangeArrowheads="1"/>
          </p:cNvSpPr>
          <p:nvPr>
            <p:ph type="title"/>
          </p:nvPr>
        </p:nvSpPr>
        <p:spPr>
          <a:xfrm>
            <a:off x="2152650" y="115889"/>
            <a:ext cx="7886700" cy="936625"/>
          </a:xfrm>
        </p:spPr>
        <p:txBody>
          <a:bodyPr/>
          <a:lstStyle/>
          <a:p>
            <a:pPr eaLnBrk="1" hangingPunct="1"/>
            <a:r>
              <a:rPr lang="nl-BE" altLang="fr-FR" b="1"/>
              <a:t>1. Natuurlijk bewegen</a:t>
            </a:r>
            <a:endParaRPr lang="en-GB" altLang="fr-FR"/>
          </a:p>
        </p:txBody>
      </p:sp>
      <p:pic>
        <p:nvPicPr>
          <p:cNvPr id="19459" name="Image 3">
            <a:extLst>
              <a:ext uri="{FF2B5EF4-FFF2-40B4-BE49-F238E27FC236}">
                <a16:creationId xmlns:a16="http://schemas.microsoft.com/office/drawing/2014/main" id="{B643539E-2681-4DA2-8A73-2A4729B98B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7175" y="114300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8C6551F5-1A3E-4668-B907-70A8974EB222}"/>
              </a:ext>
            </a:extLst>
          </p:cNvPr>
          <p:cNvSpPr>
            <a:spLocks noGrp="1" noChangeArrowheads="1"/>
          </p:cNvSpPr>
          <p:nvPr>
            <p:ph type="title"/>
          </p:nvPr>
        </p:nvSpPr>
        <p:spPr>
          <a:xfrm>
            <a:off x="1752601" y="609600"/>
            <a:ext cx="2543175" cy="5943600"/>
          </a:xfrm>
        </p:spPr>
        <p:txBody>
          <a:bodyPr/>
          <a:lstStyle/>
          <a:p>
            <a:pPr eaLnBrk="1" hangingPunct="1"/>
            <a:br>
              <a:rPr lang="nl-BE" altLang="fr-FR" sz="2000" b="1"/>
            </a:br>
            <a:br>
              <a:rPr lang="nl-BE" altLang="fr-FR" sz="2000" b="1"/>
            </a:br>
            <a:br>
              <a:rPr lang="nl-BE" altLang="fr-FR" sz="2000" b="1"/>
            </a:br>
            <a:r>
              <a:rPr lang="nl-BE" altLang="fr-FR" b="1"/>
              <a:t>2. Verstandig eten</a:t>
            </a:r>
            <a:br>
              <a:rPr lang="nl-BE" altLang="fr-FR" sz="2000" b="1"/>
            </a:br>
            <a:br>
              <a:rPr lang="nl-BE" altLang="fr-FR" sz="2000" b="1"/>
            </a:br>
            <a:br>
              <a:rPr lang="nl-BE" altLang="fr-FR" sz="2000" b="1"/>
            </a:br>
            <a:br>
              <a:rPr lang="nl-BE" altLang="fr-FR" sz="2000" b="1"/>
            </a:br>
            <a:br>
              <a:rPr lang="nl-BE" altLang="fr-FR" sz="2000" b="1"/>
            </a:br>
            <a:endParaRPr lang="en-US" altLang="en-US" sz="2000"/>
          </a:p>
        </p:txBody>
      </p:sp>
      <p:pic>
        <p:nvPicPr>
          <p:cNvPr id="20483" name="Picture 3" descr="GOYA">
            <a:extLst>
              <a:ext uri="{FF2B5EF4-FFF2-40B4-BE49-F238E27FC236}">
                <a16:creationId xmlns:a16="http://schemas.microsoft.com/office/drawing/2014/main" id="{B49AB061-9916-4C44-BB2B-2164E88AB8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5151" y="0"/>
            <a:ext cx="6257925"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Image 3">
            <a:extLst>
              <a:ext uri="{FF2B5EF4-FFF2-40B4-BE49-F238E27FC236}">
                <a16:creationId xmlns:a16="http://schemas.microsoft.com/office/drawing/2014/main" id="{485C85F5-D4EA-415B-9CF9-CB8CE3BA71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re 1">
            <a:extLst>
              <a:ext uri="{FF2B5EF4-FFF2-40B4-BE49-F238E27FC236}">
                <a16:creationId xmlns:a16="http://schemas.microsoft.com/office/drawing/2014/main" id="{5BE7DC8A-56C9-4194-AFB4-8FFC5526B4AB}"/>
              </a:ext>
            </a:extLst>
          </p:cNvPr>
          <p:cNvSpPr>
            <a:spLocks noGrp="1" noChangeArrowheads="1"/>
          </p:cNvSpPr>
          <p:nvPr>
            <p:ph type="title"/>
          </p:nvPr>
        </p:nvSpPr>
        <p:spPr/>
        <p:txBody>
          <a:bodyPr/>
          <a:lstStyle/>
          <a:p>
            <a:pPr eaLnBrk="1" hangingPunct="1"/>
            <a:r>
              <a:rPr lang="nl-BE" altLang="fr-FR" b="1"/>
              <a:t>3. Stress vermijden en goed slapen</a:t>
            </a:r>
            <a:endParaRPr lang="en-GB" altLang="fr-FR"/>
          </a:p>
        </p:txBody>
      </p:sp>
      <p:pic>
        <p:nvPicPr>
          <p:cNvPr id="22531" name="Image 2">
            <a:extLst>
              <a:ext uri="{FF2B5EF4-FFF2-40B4-BE49-F238E27FC236}">
                <a16:creationId xmlns:a16="http://schemas.microsoft.com/office/drawing/2014/main" id="{9A0DD987-0603-4661-A40B-DEEBF068F4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484314"/>
            <a:ext cx="9144000" cy="537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7908FBD6-6458-49BE-94C3-AEA4C16E4004}"/>
              </a:ext>
            </a:extLst>
          </p:cNvPr>
          <p:cNvSpPr>
            <a:spLocks noGrp="1" noChangeArrowheads="1"/>
          </p:cNvSpPr>
          <p:nvPr>
            <p:ph type="title"/>
          </p:nvPr>
        </p:nvSpPr>
        <p:spPr>
          <a:xfrm>
            <a:off x="2063750" y="476251"/>
            <a:ext cx="8496300" cy="720725"/>
          </a:xfrm>
        </p:spPr>
        <p:txBody>
          <a:bodyPr/>
          <a:lstStyle/>
          <a:p>
            <a:pPr algn="ctr" eaLnBrk="1" hangingPunct="1"/>
            <a:r>
              <a:rPr lang="nl-BE" altLang="fr-FR" b="1"/>
              <a:t>4. Familiebanden versterken</a:t>
            </a:r>
            <a:endParaRPr lang="en-US" altLang="en-US"/>
          </a:p>
        </p:txBody>
      </p:sp>
      <p:pic>
        <p:nvPicPr>
          <p:cNvPr id="23555" name="Picture 3" descr="OGIMI AFFICHE B">
            <a:extLst>
              <a:ext uri="{FF2B5EF4-FFF2-40B4-BE49-F238E27FC236}">
                <a16:creationId xmlns:a16="http://schemas.microsoft.com/office/drawing/2014/main" id="{6ABDB15E-BBEC-4B4B-870A-23D10A19B7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875" y="1268414"/>
            <a:ext cx="7080250" cy="531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CE02FADB-0916-4D2A-BDE2-27FCB91B5138}"/>
              </a:ext>
            </a:extLst>
          </p:cNvPr>
          <p:cNvSpPr>
            <a:spLocks noGrp="1" noChangeArrowheads="1"/>
          </p:cNvSpPr>
          <p:nvPr>
            <p:ph type="title"/>
          </p:nvPr>
        </p:nvSpPr>
        <p:spPr>
          <a:xfrm>
            <a:off x="1847850" y="457200"/>
            <a:ext cx="8496300" cy="1100138"/>
          </a:xfrm>
        </p:spPr>
        <p:txBody>
          <a:bodyPr/>
          <a:lstStyle/>
          <a:p>
            <a:pPr algn="ctr" eaLnBrk="1" hangingPunct="1"/>
            <a:r>
              <a:rPr lang="nl-BE" altLang="fr-FR" b="1"/>
              <a:t>5. Gemeenschapsgevoel versterken</a:t>
            </a:r>
            <a:br>
              <a:rPr lang="nl-BE" altLang="fr-FR" b="1"/>
            </a:br>
            <a:endParaRPr lang="en-US" altLang="en-US" sz="2000"/>
          </a:p>
        </p:txBody>
      </p:sp>
      <p:pic>
        <p:nvPicPr>
          <p:cNvPr id="24579" name="Image 5">
            <a:extLst>
              <a:ext uri="{FF2B5EF4-FFF2-40B4-BE49-F238E27FC236}">
                <a16:creationId xmlns:a16="http://schemas.microsoft.com/office/drawing/2014/main" id="{7570506A-BB41-4340-8079-8FEEFDBAB8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9039" y="1268413"/>
            <a:ext cx="7273925" cy="545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86694609-20CB-47F5-B736-CE9C9FFCD888}"/>
              </a:ext>
            </a:extLst>
          </p:cNvPr>
          <p:cNvSpPr>
            <a:spLocks noGrp="1" noChangeArrowheads="1"/>
          </p:cNvSpPr>
          <p:nvPr>
            <p:ph type="title"/>
          </p:nvPr>
        </p:nvSpPr>
        <p:spPr>
          <a:xfrm>
            <a:off x="2711451" y="692151"/>
            <a:ext cx="6969125" cy="936625"/>
          </a:xfrm>
        </p:spPr>
        <p:txBody>
          <a:bodyPr>
            <a:normAutofit fontScale="90000"/>
          </a:bodyPr>
          <a:lstStyle/>
          <a:p>
            <a:pPr eaLnBrk="1" hangingPunct="1"/>
            <a:br>
              <a:rPr lang="nl-BE" altLang="fr-FR" b="1"/>
            </a:br>
            <a:r>
              <a:rPr lang="nl-BE" altLang="fr-FR" b="1"/>
              <a:t>6. Respect voor de planeet</a:t>
            </a:r>
            <a:br>
              <a:rPr lang="nl-BE" altLang="fr-FR" sz="1800" b="1"/>
            </a:br>
            <a:endParaRPr lang="en-US" altLang="en-US" sz="2000"/>
          </a:p>
        </p:txBody>
      </p:sp>
      <p:pic>
        <p:nvPicPr>
          <p:cNvPr id="25603" name="Image 1">
            <a:extLst>
              <a:ext uri="{FF2B5EF4-FFF2-40B4-BE49-F238E27FC236}">
                <a16:creationId xmlns:a16="http://schemas.microsoft.com/office/drawing/2014/main" id="{0F499041-8D48-4299-9CEF-CBF8FD1493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4364" y="1989139"/>
            <a:ext cx="8423275" cy="451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56B0F197-F8E5-4FEE-A1F8-15AE2D2EFEC3}"/>
              </a:ext>
            </a:extLst>
          </p:cNvPr>
          <p:cNvSpPr>
            <a:spLocks noGrp="1" noChangeArrowheads="1"/>
          </p:cNvSpPr>
          <p:nvPr>
            <p:ph type="title"/>
          </p:nvPr>
        </p:nvSpPr>
        <p:spPr>
          <a:xfrm>
            <a:off x="2711450" y="503239"/>
            <a:ext cx="7799388" cy="1125537"/>
          </a:xfrm>
        </p:spPr>
        <p:txBody>
          <a:bodyPr>
            <a:normAutofit fontScale="90000"/>
          </a:bodyPr>
          <a:lstStyle/>
          <a:p>
            <a:pPr eaLnBrk="1" hangingPunct="1"/>
            <a:br>
              <a:rPr lang="nl-BE" altLang="fr-FR" sz="1800" b="1"/>
            </a:br>
            <a:br>
              <a:rPr lang="nl-BE" altLang="fr-FR" sz="1800" b="1"/>
            </a:br>
            <a:br>
              <a:rPr lang="nl-BE" altLang="fr-FR" b="1"/>
            </a:br>
            <a:r>
              <a:rPr lang="nl-BE" altLang="fr-FR" b="1"/>
              <a:t>7. Een levensdoel hebben</a:t>
            </a:r>
            <a:br>
              <a:rPr lang="nl-BE" altLang="fr-FR" sz="2800" b="1"/>
            </a:br>
            <a:endParaRPr lang="en-US" altLang="en-US" sz="2000"/>
          </a:p>
        </p:txBody>
      </p:sp>
      <p:pic>
        <p:nvPicPr>
          <p:cNvPr id="26627" name="Image 2">
            <a:extLst>
              <a:ext uri="{FF2B5EF4-FFF2-40B4-BE49-F238E27FC236}">
                <a16:creationId xmlns:a16="http://schemas.microsoft.com/office/drawing/2014/main" id="{501DF6C7-D8FE-40DE-9630-8F16A2B97D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9651" y="2205039"/>
            <a:ext cx="7491413"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re 1">
            <a:extLst>
              <a:ext uri="{FF2B5EF4-FFF2-40B4-BE49-F238E27FC236}">
                <a16:creationId xmlns:a16="http://schemas.microsoft.com/office/drawing/2014/main" id="{A1B0D663-125D-4CC2-875A-48CDE69B5352}"/>
              </a:ext>
            </a:extLst>
          </p:cNvPr>
          <p:cNvSpPr>
            <a:spLocks noGrp="1" noChangeArrowheads="1"/>
          </p:cNvSpPr>
          <p:nvPr>
            <p:ph type="title"/>
          </p:nvPr>
        </p:nvSpPr>
        <p:spPr>
          <a:xfrm>
            <a:off x="1631951" y="365126"/>
            <a:ext cx="792163" cy="6303963"/>
          </a:xfrm>
        </p:spPr>
        <p:txBody>
          <a:bodyPr/>
          <a:lstStyle/>
          <a:p>
            <a:pPr eaLnBrk="1" hangingPunct="1"/>
            <a:r>
              <a:rPr lang="ja-JP" altLang="en-US"/>
              <a:t>みんなに長寿を</a:t>
            </a:r>
            <a:endParaRPr lang="en-GB" altLang="en-US"/>
          </a:p>
        </p:txBody>
      </p:sp>
      <p:pic>
        <p:nvPicPr>
          <p:cNvPr id="27651" name="Image 3">
            <a:extLst>
              <a:ext uri="{FF2B5EF4-FFF2-40B4-BE49-F238E27FC236}">
                <a16:creationId xmlns:a16="http://schemas.microsoft.com/office/drawing/2014/main" id="{22CD481A-82FA-40CD-96EB-E62955B831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2876" y="-26988"/>
            <a:ext cx="7985125"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673AFC-8C8F-2D40-87E3-1F8C55DBFED4}"/>
              </a:ext>
            </a:extLst>
          </p:cNvPr>
          <p:cNvSpPr>
            <a:spLocks noGrp="1"/>
          </p:cNvSpPr>
          <p:nvPr>
            <p:ph type="ctrTitle"/>
          </p:nvPr>
        </p:nvSpPr>
        <p:spPr>
          <a:xfrm>
            <a:off x="1644762" y="3191328"/>
            <a:ext cx="9152845" cy="3072113"/>
          </a:xfrm>
        </p:spPr>
        <p:txBody>
          <a:bodyPr>
            <a:normAutofit fontScale="90000"/>
          </a:bodyPr>
          <a:lstStyle/>
          <a:p>
            <a:r>
              <a:rPr lang="nl-BE" sz="4400" dirty="0"/>
              <a:t>Sportdiëtiste/</a:t>
            </a:r>
            <a:r>
              <a:rPr lang="nl-BE" i="1" dirty="0"/>
              <a:t> </a:t>
            </a:r>
            <a:r>
              <a:rPr lang="nl-BE" sz="4400" dirty="0"/>
              <a:t>Diététicienne du sport </a:t>
            </a:r>
            <a:br>
              <a:rPr lang="nl-BE" sz="4400" dirty="0"/>
            </a:br>
            <a:br>
              <a:rPr lang="nl-BE" sz="4400" dirty="0"/>
            </a:br>
            <a:r>
              <a:rPr lang="nl-BE" sz="4400" b="1" dirty="0"/>
              <a:t>Inge De Ridder</a:t>
            </a:r>
            <a:br>
              <a:rPr lang="nl-BE" sz="4400" b="1" dirty="0"/>
            </a:br>
            <a:br>
              <a:rPr lang="nl-BE" sz="4400" b="1" dirty="0"/>
            </a:br>
            <a:endParaRPr lang="nl-BE" sz="4400" dirty="0"/>
          </a:p>
        </p:txBody>
      </p:sp>
      <p:pic>
        <p:nvPicPr>
          <p:cNvPr id="5" name="Afbeelding 4">
            <a:extLst>
              <a:ext uri="{FF2B5EF4-FFF2-40B4-BE49-F238E27FC236}">
                <a16:creationId xmlns:a16="http://schemas.microsoft.com/office/drawing/2014/main" id="{25FBA8F7-B2AE-854E-9085-1D18BC390A75}"/>
              </a:ext>
            </a:extLst>
          </p:cNvPr>
          <p:cNvPicPr>
            <a:picLocks noChangeAspect="1"/>
          </p:cNvPicPr>
          <p:nvPr/>
        </p:nvPicPr>
        <p:blipFill>
          <a:blip r:embed="rId2"/>
          <a:stretch>
            <a:fillRect/>
          </a:stretch>
        </p:blipFill>
        <p:spPr>
          <a:xfrm>
            <a:off x="10640088" y="230187"/>
            <a:ext cx="1053889" cy="1604019"/>
          </a:xfrm>
          <a:prstGeom prst="rect">
            <a:avLst/>
          </a:prstGeom>
        </p:spPr>
      </p:pic>
      <p:pic>
        <p:nvPicPr>
          <p:cNvPr id="7" name="Afbeelding 6" descr="Afbeelding met tekst, illustratie&#10;&#10;Automatisch gegenereerde beschrijving">
            <a:extLst>
              <a:ext uri="{FF2B5EF4-FFF2-40B4-BE49-F238E27FC236}">
                <a16:creationId xmlns:a16="http://schemas.microsoft.com/office/drawing/2014/main" id="{42542ABA-D406-4C46-99E0-4A617F34CC3E}"/>
              </a:ext>
            </a:extLst>
          </p:cNvPr>
          <p:cNvPicPr>
            <a:picLocks noChangeAspect="1"/>
          </p:cNvPicPr>
          <p:nvPr/>
        </p:nvPicPr>
        <p:blipFill>
          <a:blip r:embed="rId3"/>
          <a:stretch>
            <a:fillRect/>
          </a:stretch>
        </p:blipFill>
        <p:spPr>
          <a:xfrm>
            <a:off x="858838" y="687388"/>
            <a:ext cx="3073400" cy="655637"/>
          </a:xfrm>
          <a:prstGeom prst="rect">
            <a:avLst/>
          </a:prstGeom>
        </p:spPr>
      </p:pic>
    </p:spTree>
    <p:extLst>
      <p:ext uri="{BB962C8B-B14F-4D97-AF65-F5344CB8AC3E}">
        <p14:creationId xmlns:p14="http://schemas.microsoft.com/office/powerpoint/2010/main" val="4292627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673AFC-8C8F-2D40-87E3-1F8C55DBFED4}"/>
              </a:ext>
            </a:extLst>
          </p:cNvPr>
          <p:cNvSpPr>
            <a:spLocks noGrp="1"/>
          </p:cNvSpPr>
          <p:nvPr>
            <p:ph type="ctrTitle"/>
          </p:nvPr>
        </p:nvSpPr>
        <p:spPr>
          <a:xfrm>
            <a:off x="1415143" y="2489844"/>
            <a:ext cx="9152845" cy="3072113"/>
          </a:xfrm>
        </p:spPr>
        <p:txBody>
          <a:bodyPr>
            <a:normAutofit fontScale="90000"/>
          </a:bodyPr>
          <a:lstStyle/>
          <a:p>
            <a:r>
              <a:rPr lang="nl-BE" sz="4400" b="1" dirty="0"/>
              <a:t>Jorre Verstraeten</a:t>
            </a:r>
            <a:br>
              <a:rPr lang="nl-BE" sz="4400" b="1" dirty="0"/>
            </a:br>
            <a:br>
              <a:rPr lang="nl-BE" sz="4400" b="1" dirty="0"/>
            </a:br>
            <a:r>
              <a:rPr lang="nl-BE" sz="4400" b="1" dirty="0"/>
              <a:t>Anne Zagré</a:t>
            </a:r>
            <a:br>
              <a:rPr lang="nl-BE" sz="4400" b="1" dirty="0"/>
            </a:br>
            <a:br>
              <a:rPr lang="nl-BE" sz="4400" b="1" dirty="0"/>
            </a:br>
            <a:r>
              <a:rPr lang="nl-BE" sz="4400" b="1" dirty="0"/>
              <a:t>Dirk Van Tichelt</a:t>
            </a:r>
          </a:p>
        </p:txBody>
      </p:sp>
      <p:pic>
        <p:nvPicPr>
          <p:cNvPr id="5" name="Afbeelding 4">
            <a:extLst>
              <a:ext uri="{FF2B5EF4-FFF2-40B4-BE49-F238E27FC236}">
                <a16:creationId xmlns:a16="http://schemas.microsoft.com/office/drawing/2014/main" id="{25FBA8F7-B2AE-854E-9085-1D18BC390A75}"/>
              </a:ext>
            </a:extLst>
          </p:cNvPr>
          <p:cNvPicPr>
            <a:picLocks noChangeAspect="1"/>
          </p:cNvPicPr>
          <p:nvPr/>
        </p:nvPicPr>
        <p:blipFill>
          <a:blip r:embed="rId2"/>
          <a:stretch>
            <a:fillRect/>
          </a:stretch>
        </p:blipFill>
        <p:spPr>
          <a:xfrm>
            <a:off x="10376507" y="128587"/>
            <a:ext cx="1382444" cy="2104081"/>
          </a:xfrm>
          <a:prstGeom prst="rect">
            <a:avLst/>
          </a:prstGeom>
        </p:spPr>
      </p:pic>
      <p:pic>
        <p:nvPicPr>
          <p:cNvPr id="6" name="Afbeelding 6" descr="Afbeelding met tekst, illustratie&#10;&#10;Automatisch gegenereerde beschrijving">
            <a:extLst>
              <a:ext uri="{FF2B5EF4-FFF2-40B4-BE49-F238E27FC236}">
                <a16:creationId xmlns:a16="http://schemas.microsoft.com/office/drawing/2014/main" id="{305DD2E0-9AF5-49EA-9BA3-EF7CD83852C9}"/>
              </a:ext>
            </a:extLst>
          </p:cNvPr>
          <p:cNvPicPr>
            <a:picLocks noChangeAspect="1"/>
          </p:cNvPicPr>
          <p:nvPr/>
        </p:nvPicPr>
        <p:blipFill>
          <a:blip r:embed="rId3"/>
          <a:stretch>
            <a:fillRect/>
          </a:stretch>
        </p:blipFill>
        <p:spPr>
          <a:xfrm>
            <a:off x="858838" y="687388"/>
            <a:ext cx="3073400" cy="466709"/>
          </a:xfrm>
          <a:prstGeom prst="rect">
            <a:avLst/>
          </a:prstGeom>
        </p:spPr>
      </p:pic>
    </p:spTree>
    <p:extLst>
      <p:ext uri="{BB962C8B-B14F-4D97-AF65-F5344CB8AC3E}">
        <p14:creationId xmlns:p14="http://schemas.microsoft.com/office/powerpoint/2010/main" val="39052278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059575" y="-1009"/>
            <a:ext cx="3048000" cy="3508987"/>
            <a:chOff x="0" y="0"/>
            <a:chExt cx="6096000" cy="7017973"/>
          </a:xfrm>
        </p:grpSpPr>
        <p:pic>
          <p:nvPicPr>
            <p:cNvPr id="3" name="Picture 3"/>
            <p:cNvPicPr>
              <a:picLocks noChangeAspect="1"/>
            </p:cNvPicPr>
            <p:nvPr/>
          </p:nvPicPr>
          <p:blipFill>
            <a:blip r:embed="rId3"/>
            <a:srcRect l="17426" r="17426"/>
            <a:stretch>
              <a:fillRect/>
            </a:stretch>
          </p:blipFill>
          <p:spPr>
            <a:xfrm>
              <a:off x="0" y="0"/>
              <a:ext cx="6096000" cy="7017973"/>
            </a:xfrm>
            <a:prstGeom prst="rect">
              <a:avLst/>
            </a:prstGeom>
          </p:spPr>
        </p:pic>
      </p:grpSp>
      <p:grpSp>
        <p:nvGrpSpPr>
          <p:cNvPr id="6" name="Group 6"/>
          <p:cNvGrpSpPr/>
          <p:nvPr/>
        </p:nvGrpSpPr>
        <p:grpSpPr>
          <a:xfrm>
            <a:off x="6096000" y="0"/>
            <a:ext cx="3048000" cy="3508987"/>
            <a:chOff x="0" y="0"/>
            <a:chExt cx="6096000" cy="7017973"/>
          </a:xfrm>
        </p:grpSpPr>
        <p:pic>
          <p:nvPicPr>
            <p:cNvPr id="7" name="Picture 7"/>
            <p:cNvPicPr>
              <a:picLocks noChangeAspect="1"/>
            </p:cNvPicPr>
            <p:nvPr/>
          </p:nvPicPr>
          <p:blipFill>
            <a:blip r:embed="rId4"/>
            <a:srcRect l="21036" r="21036"/>
            <a:stretch>
              <a:fillRect/>
            </a:stretch>
          </p:blipFill>
          <p:spPr>
            <a:xfrm>
              <a:off x="0" y="0"/>
              <a:ext cx="6096000" cy="7017973"/>
            </a:xfrm>
            <a:prstGeom prst="rect">
              <a:avLst/>
            </a:prstGeom>
          </p:spPr>
        </p:pic>
      </p:grpSp>
      <p:grpSp>
        <p:nvGrpSpPr>
          <p:cNvPr id="8" name="Group 8"/>
          <p:cNvGrpSpPr/>
          <p:nvPr/>
        </p:nvGrpSpPr>
        <p:grpSpPr>
          <a:xfrm>
            <a:off x="9139013" y="-15314"/>
            <a:ext cx="3048000" cy="3508987"/>
            <a:chOff x="0" y="0"/>
            <a:chExt cx="6096000" cy="7017973"/>
          </a:xfrm>
        </p:grpSpPr>
        <p:pic>
          <p:nvPicPr>
            <p:cNvPr id="9" name="Picture 9"/>
            <p:cNvPicPr>
              <a:picLocks noChangeAspect="1"/>
            </p:cNvPicPr>
            <p:nvPr/>
          </p:nvPicPr>
          <p:blipFill>
            <a:blip r:embed="rId5"/>
            <a:srcRect l="21145" r="21145"/>
            <a:stretch>
              <a:fillRect/>
            </a:stretch>
          </p:blipFill>
          <p:spPr>
            <a:xfrm>
              <a:off x="0" y="0"/>
              <a:ext cx="6096000" cy="7017973"/>
            </a:xfrm>
            <a:prstGeom prst="rect">
              <a:avLst/>
            </a:prstGeom>
          </p:spPr>
        </p:pic>
      </p:grpSp>
      <p:sp>
        <p:nvSpPr>
          <p:cNvPr id="11" name="TextBox 11"/>
          <p:cNvSpPr txBox="1"/>
          <p:nvPr/>
        </p:nvSpPr>
        <p:spPr>
          <a:xfrm>
            <a:off x="738192" y="4123198"/>
            <a:ext cx="10370372" cy="2277547"/>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nl-BE" altLang="nl-BE" sz="7200" b="0" i="0" u="none" strike="noStrike" kern="1200" cap="none" spc="0" normalizeH="0" baseline="0" noProof="0" dirty="0">
                <a:ln>
                  <a:noFill/>
                </a:ln>
                <a:solidFill>
                  <a:srgbClr val="C0504D">
                    <a:lumMod val="75000"/>
                  </a:srgbClr>
                </a:solidFill>
                <a:effectLst/>
                <a:uLnTx/>
                <a:uFillTx/>
                <a:latin typeface="Amethyst" pitchFamily="2" charset="0"/>
                <a:ea typeface="+mn-ea"/>
                <a:cs typeface="+mn-cs"/>
              </a:rPr>
              <a:t>The way </a:t>
            </a:r>
            <a:r>
              <a:rPr kumimoji="0" lang="nl-BE" altLang="nl-BE" sz="7200" b="0" i="0" u="none" strike="noStrike" kern="1200" cap="none" spc="0" normalizeH="0" baseline="0" noProof="0" dirty="0" err="1">
                <a:ln>
                  <a:noFill/>
                </a:ln>
                <a:solidFill>
                  <a:srgbClr val="C0504D">
                    <a:lumMod val="75000"/>
                  </a:srgbClr>
                </a:solidFill>
                <a:effectLst/>
                <a:uLnTx/>
                <a:uFillTx/>
                <a:latin typeface="Amethyst" pitchFamily="2" charset="0"/>
                <a:ea typeface="+mn-ea"/>
                <a:cs typeface="+mn-cs"/>
              </a:rPr>
              <a:t>to</a:t>
            </a:r>
            <a:r>
              <a:rPr kumimoji="0" lang="nl-BE" altLang="nl-BE" sz="7200" b="0" i="0" u="none" strike="noStrike" kern="1200" cap="none" spc="0" normalizeH="0" baseline="0" noProof="0" dirty="0">
                <a:ln>
                  <a:noFill/>
                </a:ln>
                <a:solidFill>
                  <a:srgbClr val="C0504D">
                    <a:lumMod val="75000"/>
                  </a:srgbClr>
                </a:solidFill>
                <a:effectLst/>
                <a:uLnTx/>
                <a:uFillTx/>
                <a:latin typeface="Amethyst" pitchFamily="2" charset="0"/>
                <a:ea typeface="+mn-ea"/>
                <a:cs typeface="+mn-cs"/>
              </a:rPr>
              <a:t> Tokyo 2021</a:t>
            </a:r>
            <a:br>
              <a:rPr kumimoji="0" lang="nl-BE" altLang="nl-BE" sz="7200" b="0" i="0" u="none" strike="noStrike" kern="1200" cap="none" spc="0" normalizeH="0" baseline="0" noProof="0" dirty="0">
                <a:ln>
                  <a:noFill/>
                </a:ln>
                <a:solidFill>
                  <a:srgbClr val="C0504D">
                    <a:lumMod val="75000"/>
                  </a:srgbClr>
                </a:solidFill>
                <a:effectLst/>
                <a:uLnTx/>
                <a:uFillTx/>
                <a:latin typeface="Amethyst" pitchFamily="2" charset="0"/>
                <a:ea typeface="+mn-ea"/>
                <a:cs typeface="+mn-cs"/>
              </a:rPr>
            </a:br>
            <a:r>
              <a:rPr kumimoji="0" lang="nl-BE" sz="4400" b="0" i="0" u="none" strike="noStrike" kern="1200" cap="none" spc="0" normalizeH="0" baseline="0" noProof="0" dirty="0">
                <a:ln>
                  <a:noFill/>
                </a:ln>
                <a:solidFill>
                  <a:srgbClr val="C0504D">
                    <a:lumMod val="75000"/>
                  </a:srgbClr>
                </a:solidFill>
                <a:effectLst/>
                <a:uLnTx/>
                <a:uFillTx/>
                <a:latin typeface="Amethyst"/>
                <a:ea typeface="+mn-ea"/>
                <a:cs typeface="+mn-cs"/>
              </a:rPr>
              <a:t>de nutritionele aanpak</a:t>
            </a:r>
            <a:br>
              <a:rPr kumimoji="0" lang="nl-BE" sz="6000" b="0" i="0" u="none" strike="noStrike" kern="1200" cap="none" spc="0" normalizeH="0" baseline="0" noProof="0" dirty="0">
                <a:ln>
                  <a:noFill/>
                </a:ln>
                <a:solidFill>
                  <a:srgbClr val="C0504D">
                    <a:lumMod val="75000"/>
                  </a:srgbClr>
                </a:solidFill>
                <a:effectLst/>
                <a:uLnTx/>
                <a:uFillTx/>
                <a:latin typeface="Amethyst"/>
                <a:ea typeface="+mn-ea"/>
                <a:cs typeface="+mn-cs"/>
              </a:rPr>
            </a:br>
            <a:endParaRPr kumimoji="0" lang="en-US" sz="2800" b="0" i="0" u="none" strike="noStrike" kern="1200" cap="none" spc="560" normalizeH="0" baseline="0" noProof="0" dirty="0">
              <a:ln>
                <a:noFill/>
              </a:ln>
              <a:solidFill>
                <a:srgbClr val="9F4B2F"/>
              </a:solidFill>
              <a:effectLst/>
              <a:uLnTx/>
              <a:uFillTx/>
              <a:latin typeface="Glacial Indifference Bold"/>
              <a:ea typeface="+mn-ea"/>
              <a:cs typeface="+mn-cs"/>
            </a:endParaRPr>
          </a:p>
        </p:txBody>
      </p:sp>
      <p:pic>
        <p:nvPicPr>
          <p:cNvPr id="15" name="Picture 2" descr="Pieter Timmers - Team Belgium">
            <a:extLst>
              <a:ext uri="{FF2B5EF4-FFF2-40B4-BE49-F238E27FC236}">
                <a16:creationId xmlns:a16="http://schemas.microsoft.com/office/drawing/2014/main" id="{22CC6C4D-9C9E-400F-992C-EE514F2293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69465" y="-14457"/>
            <a:ext cx="3081123" cy="3510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Tokyo 2021 - Home | Facebook">
            <a:extLst>
              <a:ext uri="{FF2B5EF4-FFF2-40B4-BE49-F238E27FC236}">
                <a16:creationId xmlns:a16="http://schemas.microsoft.com/office/drawing/2014/main" id="{CAD56790-8240-4D7D-AE26-5F3A11868C0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6889"/>
            <a:ext cx="3094514" cy="3510000"/>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38">
            <a:extLst>
              <a:ext uri="{FF2B5EF4-FFF2-40B4-BE49-F238E27FC236}">
                <a16:creationId xmlns:a16="http://schemas.microsoft.com/office/drawing/2014/main" id="{6C862BC4-558C-4B8B-8948-D4FC7EB029B5}"/>
              </a:ext>
            </a:extLst>
          </p:cNvPr>
          <p:cNvGrpSpPr/>
          <p:nvPr/>
        </p:nvGrpSpPr>
        <p:grpSpPr>
          <a:xfrm>
            <a:off x="10528417" y="4123198"/>
            <a:ext cx="1663583" cy="2645282"/>
            <a:chOff x="1375085" y="978743"/>
            <a:chExt cx="4725685" cy="4878208"/>
          </a:xfrm>
        </p:grpSpPr>
        <p:sp>
          <p:nvSpPr>
            <p:cNvPr id="18" name="Graphic 3">
              <a:extLst>
                <a:ext uri="{FF2B5EF4-FFF2-40B4-BE49-F238E27FC236}">
                  <a16:creationId xmlns:a16="http://schemas.microsoft.com/office/drawing/2014/main" id="{74C60E98-6BD8-49EC-97BB-0CBB7A438AA1}"/>
                </a:ext>
              </a:extLst>
            </p:cNvPr>
            <p:cNvSpPr/>
            <p:nvPr/>
          </p:nvSpPr>
          <p:spPr>
            <a:xfrm>
              <a:off x="1375085" y="978743"/>
              <a:ext cx="3798875" cy="4878208"/>
            </a:xfrm>
            <a:custGeom>
              <a:avLst/>
              <a:gdLst>
                <a:gd name="connsiteX0" fmla="*/ 2029941 w 2128754"/>
                <a:gd name="connsiteY0" fmla="*/ 2268832 h 2733575"/>
                <a:gd name="connsiteX1" fmla="*/ 1955197 w 2128754"/>
                <a:gd name="connsiteY1" fmla="*/ 2263814 h 2733575"/>
                <a:gd name="connsiteX2" fmla="*/ 1933803 w 2128754"/>
                <a:gd name="connsiteY2" fmla="*/ 2252457 h 2733575"/>
                <a:gd name="connsiteX3" fmla="*/ 1854833 w 2128754"/>
                <a:gd name="connsiteY3" fmla="*/ 2174808 h 2733575"/>
                <a:gd name="connsiteX4" fmla="*/ 1794351 w 2128754"/>
                <a:gd name="connsiteY4" fmla="*/ 2103233 h 2733575"/>
                <a:gd name="connsiteX5" fmla="*/ 1701383 w 2128754"/>
                <a:gd name="connsiteY5" fmla="*/ 1980948 h 2733575"/>
                <a:gd name="connsiteX6" fmla="*/ 1548990 w 2128754"/>
                <a:gd name="connsiteY6" fmla="*/ 1859192 h 2733575"/>
                <a:gd name="connsiteX7" fmla="*/ 1519937 w 2128754"/>
                <a:gd name="connsiteY7" fmla="*/ 1828555 h 2733575"/>
                <a:gd name="connsiteX8" fmla="*/ 1328983 w 2128754"/>
                <a:gd name="connsiteY8" fmla="*/ 1473058 h 2733575"/>
                <a:gd name="connsiteX9" fmla="*/ 1325550 w 2128754"/>
                <a:gd name="connsiteY9" fmla="*/ 1451929 h 2733575"/>
                <a:gd name="connsiteX10" fmla="*/ 1346943 w 2128754"/>
                <a:gd name="connsiteY10" fmla="*/ 1314062 h 2733575"/>
                <a:gd name="connsiteX11" fmla="*/ 1322116 w 2128754"/>
                <a:gd name="connsiteY11" fmla="*/ 1201021 h 2733575"/>
                <a:gd name="connsiteX12" fmla="*/ 1262955 w 2128754"/>
                <a:gd name="connsiteY12" fmla="*/ 1112543 h 2733575"/>
                <a:gd name="connsiteX13" fmla="*/ 1203001 w 2128754"/>
                <a:gd name="connsiteY13" fmla="*/ 1014293 h 2733575"/>
                <a:gd name="connsiteX14" fmla="*/ 1137765 w 2128754"/>
                <a:gd name="connsiteY14" fmla="*/ 736181 h 2733575"/>
                <a:gd name="connsiteX15" fmla="*/ 1138558 w 2128754"/>
                <a:gd name="connsiteY15" fmla="*/ 476029 h 2733575"/>
                <a:gd name="connsiteX16" fmla="*/ 1145160 w 2128754"/>
                <a:gd name="connsiteY16" fmla="*/ 468370 h 2733575"/>
                <a:gd name="connsiteX17" fmla="*/ 1258729 w 2128754"/>
                <a:gd name="connsiteY17" fmla="*/ 450410 h 2733575"/>
                <a:gd name="connsiteX18" fmla="*/ 1363054 w 2128754"/>
                <a:gd name="connsiteY18" fmla="*/ 422678 h 2733575"/>
                <a:gd name="connsiteX19" fmla="*/ 1379693 w 2128754"/>
                <a:gd name="connsiteY19" fmla="*/ 419773 h 2733575"/>
                <a:gd name="connsiteX20" fmla="*/ 1471869 w 2128754"/>
                <a:gd name="connsiteY20" fmla="*/ 439053 h 2733575"/>
                <a:gd name="connsiteX21" fmla="*/ 1586494 w 2128754"/>
                <a:gd name="connsiteY21" fmla="*/ 465729 h 2733575"/>
                <a:gd name="connsiteX22" fmla="*/ 1761601 w 2128754"/>
                <a:gd name="connsiteY22" fmla="*/ 511685 h 2733575"/>
                <a:gd name="connsiteX23" fmla="*/ 1779297 w 2128754"/>
                <a:gd name="connsiteY23" fmla="*/ 531757 h 2733575"/>
                <a:gd name="connsiteX24" fmla="*/ 1832384 w 2128754"/>
                <a:gd name="connsiteY24" fmla="*/ 594880 h 2733575"/>
                <a:gd name="connsiteX25" fmla="*/ 1861964 w 2128754"/>
                <a:gd name="connsiteY25" fmla="*/ 618915 h 2733575"/>
                <a:gd name="connsiteX26" fmla="*/ 1876755 w 2128754"/>
                <a:gd name="connsiteY26" fmla="*/ 632649 h 2733575"/>
                <a:gd name="connsiteX27" fmla="*/ 1901582 w 2128754"/>
                <a:gd name="connsiteY27" fmla="*/ 619971 h 2733575"/>
                <a:gd name="connsiteX28" fmla="*/ 1874906 w 2128754"/>
                <a:gd name="connsiteY28" fmla="*/ 572167 h 2733575"/>
                <a:gd name="connsiteX29" fmla="*/ 1893130 w 2128754"/>
                <a:gd name="connsiteY29" fmla="*/ 582203 h 2733575"/>
                <a:gd name="connsiteX30" fmla="*/ 1923767 w 2128754"/>
                <a:gd name="connsiteY30" fmla="*/ 616274 h 2733575"/>
                <a:gd name="connsiteX31" fmla="*/ 1936973 w 2128754"/>
                <a:gd name="connsiteY31" fmla="*/ 628423 h 2733575"/>
                <a:gd name="connsiteX32" fmla="*/ 1951235 w 2128754"/>
                <a:gd name="connsiteY32" fmla="*/ 625518 h 2733575"/>
                <a:gd name="connsiteX33" fmla="*/ 1954932 w 2128754"/>
                <a:gd name="connsiteY33" fmla="*/ 611255 h 2733575"/>
                <a:gd name="connsiteX34" fmla="*/ 1909769 w 2128754"/>
                <a:gd name="connsiteY34" fmla="*/ 543114 h 2733575"/>
                <a:gd name="connsiteX35" fmla="*/ 1964176 w 2128754"/>
                <a:gd name="connsiteY35" fmla="*/ 588013 h 2733575"/>
                <a:gd name="connsiteX36" fmla="*/ 1977910 w 2128754"/>
                <a:gd name="connsiteY36" fmla="*/ 596201 h 2733575"/>
                <a:gd name="connsiteX37" fmla="*/ 1996662 w 2128754"/>
                <a:gd name="connsiteY37" fmla="*/ 583259 h 2733575"/>
                <a:gd name="connsiteX38" fmla="*/ 1985041 w 2128754"/>
                <a:gd name="connsiteY38" fmla="*/ 557904 h 2733575"/>
                <a:gd name="connsiteX39" fmla="*/ 1955989 w 2128754"/>
                <a:gd name="connsiteY39" fmla="*/ 529644 h 2733575"/>
                <a:gd name="connsiteX40" fmla="*/ 1979231 w 2128754"/>
                <a:gd name="connsiteY40" fmla="*/ 544435 h 2733575"/>
                <a:gd name="connsiteX41" fmla="*/ 1995342 w 2128754"/>
                <a:gd name="connsiteY41" fmla="*/ 535983 h 2733575"/>
                <a:gd name="connsiteX42" fmla="*/ 1976061 w 2128754"/>
                <a:gd name="connsiteY42" fmla="*/ 501384 h 2733575"/>
                <a:gd name="connsiteX43" fmla="*/ 1924295 w 2128754"/>
                <a:gd name="connsiteY43" fmla="*/ 463088 h 2733575"/>
                <a:gd name="connsiteX44" fmla="*/ 1840571 w 2128754"/>
                <a:gd name="connsiteY44" fmla="*/ 420301 h 2733575"/>
                <a:gd name="connsiteX45" fmla="*/ 1821819 w 2128754"/>
                <a:gd name="connsiteY45" fmla="*/ 410793 h 2733575"/>
                <a:gd name="connsiteX46" fmla="*/ 1787748 w 2128754"/>
                <a:gd name="connsiteY46" fmla="*/ 397323 h 2733575"/>
                <a:gd name="connsiteX47" fmla="*/ 1754470 w 2128754"/>
                <a:gd name="connsiteY47" fmla="*/ 391777 h 2733575"/>
                <a:gd name="connsiteX48" fmla="*/ 1692404 w 2128754"/>
                <a:gd name="connsiteY48" fmla="*/ 366158 h 2733575"/>
                <a:gd name="connsiteX49" fmla="*/ 1596530 w 2128754"/>
                <a:gd name="connsiteY49" fmla="*/ 330767 h 2733575"/>
                <a:gd name="connsiteX50" fmla="*/ 1518089 w 2128754"/>
                <a:gd name="connsiteY50" fmla="*/ 303299 h 2733575"/>
                <a:gd name="connsiteX51" fmla="*/ 1419046 w 2128754"/>
                <a:gd name="connsiteY51" fmla="*/ 285075 h 2733575"/>
                <a:gd name="connsiteX52" fmla="*/ 1305741 w 2128754"/>
                <a:gd name="connsiteY52" fmla="*/ 275831 h 2733575"/>
                <a:gd name="connsiteX53" fmla="*/ 1162064 w 2128754"/>
                <a:gd name="connsiteY53" fmla="*/ 266851 h 2733575"/>
                <a:gd name="connsiteX54" fmla="*/ 1117693 w 2128754"/>
                <a:gd name="connsiteY54" fmla="*/ 264210 h 2733575"/>
                <a:gd name="connsiteX55" fmla="*/ 1070680 w 2128754"/>
                <a:gd name="connsiteY55" fmla="*/ 255230 h 2733575"/>
                <a:gd name="connsiteX56" fmla="*/ 952357 w 2128754"/>
                <a:gd name="connsiteY56" fmla="*/ 272134 h 2733575"/>
                <a:gd name="connsiteX57" fmla="*/ 906930 w 2128754"/>
                <a:gd name="connsiteY57" fmla="*/ 287452 h 2733575"/>
                <a:gd name="connsiteX58" fmla="*/ 870218 w 2128754"/>
                <a:gd name="connsiteY58" fmla="*/ 291414 h 2733575"/>
                <a:gd name="connsiteX59" fmla="*/ 835883 w 2128754"/>
                <a:gd name="connsiteY59" fmla="*/ 291414 h 2733575"/>
                <a:gd name="connsiteX60" fmla="*/ 824791 w 2128754"/>
                <a:gd name="connsiteY60" fmla="*/ 288245 h 2733575"/>
                <a:gd name="connsiteX61" fmla="*/ 811585 w 2128754"/>
                <a:gd name="connsiteY61" fmla="*/ 246515 h 2733575"/>
                <a:gd name="connsiteX62" fmla="*/ 810528 w 2128754"/>
                <a:gd name="connsiteY62" fmla="*/ 228555 h 2733575"/>
                <a:gd name="connsiteX63" fmla="*/ 813434 w 2128754"/>
                <a:gd name="connsiteY63" fmla="*/ 176525 h 2733575"/>
                <a:gd name="connsiteX64" fmla="*/ 769327 w 2128754"/>
                <a:gd name="connsiteY64" fmla="*/ 48958 h 2733575"/>
                <a:gd name="connsiteX65" fmla="*/ 699865 w 2128754"/>
                <a:gd name="connsiteY65" fmla="*/ 5643 h 2733575"/>
                <a:gd name="connsiteX66" fmla="*/ 564639 w 2128754"/>
                <a:gd name="connsiteY66" fmla="*/ 24659 h 2733575"/>
                <a:gd name="connsiteX67" fmla="*/ 493592 w 2128754"/>
                <a:gd name="connsiteY67" fmla="*/ 90688 h 2733575"/>
                <a:gd name="connsiteX68" fmla="*/ 485405 w 2128754"/>
                <a:gd name="connsiteY68" fmla="*/ 139813 h 2733575"/>
                <a:gd name="connsiteX69" fmla="*/ 494121 w 2128754"/>
                <a:gd name="connsiteY69" fmla="*/ 164904 h 2733575"/>
                <a:gd name="connsiteX70" fmla="*/ 493064 w 2128754"/>
                <a:gd name="connsiteY70" fmla="*/ 192900 h 2733575"/>
                <a:gd name="connsiteX71" fmla="*/ 499139 w 2128754"/>
                <a:gd name="connsiteY71" fmla="*/ 235422 h 2733575"/>
                <a:gd name="connsiteX72" fmla="*/ 503629 w 2128754"/>
                <a:gd name="connsiteY72" fmla="*/ 284811 h 2733575"/>
                <a:gd name="connsiteX73" fmla="*/ 506270 w 2128754"/>
                <a:gd name="connsiteY73" fmla="*/ 312279 h 2733575"/>
                <a:gd name="connsiteX74" fmla="*/ 530040 w 2128754"/>
                <a:gd name="connsiteY74" fmla="*/ 326541 h 2733575"/>
                <a:gd name="connsiteX75" fmla="*/ 536115 w 2128754"/>
                <a:gd name="connsiteY75" fmla="*/ 341595 h 2733575"/>
                <a:gd name="connsiteX76" fmla="*/ 559092 w 2128754"/>
                <a:gd name="connsiteY76" fmla="*/ 340803 h 2733575"/>
                <a:gd name="connsiteX77" fmla="*/ 540605 w 2128754"/>
                <a:gd name="connsiteY77" fmla="*/ 356650 h 2733575"/>
                <a:gd name="connsiteX78" fmla="*/ 547471 w 2128754"/>
                <a:gd name="connsiteY78" fmla="*/ 392305 h 2733575"/>
                <a:gd name="connsiteX79" fmla="*/ 578637 w 2128754"/>
                <a:gd name="connsiteY79" fmla="*/ 418453 h 2733575"/>
                <a:gd name="connsiteX80" fmla="*/ 602671 w 2128754"/>
                <a:gd name="connsiteY80" fmla="*/ 413434 h 2733575"/>
                <a:gd name="connsiteX81" fmla="*/ 644401 w 2128754"/>
                <a:gd name="connsiteY81" fmla="*/ 404983 h 2733575"/>
                <a:gd name="connsiteX82" fmla="*/ 673718 w 2128754"/>
                <a:gd name="connsiteY82" fmla="*/ 420301 h 2733575"/>
                <a:gd name="connsiteX83" fmla="*/ 689829 w 2128754"/>
                <a:gd name="connsiteY83" fmla="*/ 463880 h 2733575"/>
                <a:gd name="connsiteX84" fmla="*/ 682698 w 2128754"/>
                <a:gd name="connsiteY84" fmla="*/ 481312 h 2733575"/>
                <a:gd name="connsiteX85" fmla="*/ 665794 w 2128754"/>
                <a:gd name="connsiteY85" fmla="*/ 492140 h 2733575"/>
                <a:gd name="connsiteX86" fmla="*/ 544038 w 2128754"/>
                <a:gd name="connsiteY86" fmla="*/ 652457 h 2733575"/>
                <a:gd name="connsiteX87" fmla="*/ 509703 w 2128754"/>
                <a:gd name="connsiteY87" fmla="*/ 717693 h 2733575"/>
                <a:gd name="connsiteX88" fmla="*/ 502836 w 2128754"/>
                <a:gd name="connsiteY88" fmla="*/ 738822 h 2733575"/>
                <a:gd name="connsiteX89" fmla="*/ 499931 w 2128754"/>
                <a:gd name="connsiteY89" fmla="*/ 752028 h 2733575"/>
                <a:gd name="connsiteX90" fmla="*/ 468766 w 2128754"/>
                <a:gd name="connsiteY90" fmla="*/ 806699 h 2733575"/>
                <a:gd name="connsiteX91" fmla="*/ 448429 w 2128754"/>
                <a:gd name="connsiteY91" fmla="*/ 813831 h 2733575"/>
                <a:gd name="connsiteX92" fmla="*/ 358894 w 2128754"/>
                <a:gd name="connsiteY92" fmla="*/ 779760 h 2733575"/>
                <a:gd name="connsiteX93" fmla="*/ 326408 w 2128754"/>
                <a:gd name="connsiteY93" fmla="*/ 759951 h 2733575"/>
                <a:gd name="connsiteX94" fmla="*/ 243213 w 2128754"/>
                <a:gd name="connsiteY94" fmla="*/ 672794 h 2733575"/>
                <a:gd name="connsiteX95" fmla="*/ 237138 w 2128754"/>
                <a:gd name="connsiteY95" fmla="*/ 648231 h 2733575"/>
                <a:gd name="connsiteX96" fmla="*/ 246646 w 2128754"/>
                <a:gd name="connsiteY96" fmla="*/ 570318 h 2733575"/>
                <a:gd name="connsiteX97" fmla="*/ 259852 w 2128754"/>
                <a:gd name="connsiteY97" fmla="*/ 533606 h 2733575"/>
                <a:gd name="connsiteX98" fmla="*/ 264342 w 2128754"/>
                <a:gd name="connsiteY98" fmla="*/ 519344 h 2733575"/>
                <a:gd name="connsiteX99" fmla="*/ 248759 w 2128754"/>
                <a:gd name="connsiteY99" fmla="*/ 510100 h 2733575"/>
                <a:gd name="connsiteX100" fmla="*/ 204124 w 2128754"/>
                <a:gd name="connsiteY100" fmla="*/ 543906 h 2733575"/>
                <a:gd name="connsiteX101" fmla="*/ 200955 w 2128754"/>
                <a:gd name="connsiteY101" fmla="*/ 559225 h 2733575"/>
                <a:gd name="connsiteX102" fmla="*/ 165563 w 2128754"/>
                <a:gd name="connsiteY102" fmla="*/ 508251 h 2733575"/>
                <a:gd name="connsiteX103" fmla="*/ 130700 w 2128754"/>
                <a:gd name="connsiteY103" fmla="*/ 449882 h 2733575"/>
                <a:gd name="connsiteX104" fmla="*/ 105345 w 2128754"/>
                <a:gd name="connsiteY104" fmla="*/ 431394 h 2733575"/>
                <a:gd name="connsiteX105" fmla="*/ 94517 w 2128754"/>
                <a:gd name="connsiteY105" fmla="*/ 450410 h 2733575"/>
                <a:gd name="connsiteX106" fmla="*/ 113005 w 2128754"/>
                <a:gd name="connsiteY106" fmla="*/ 495045 h 2733575"/>
                <a:gd name="connsiteX107" fmla="*/ 80255 w 2128754"/>
                <a:gd name="connsiteY107" fmla="*/ 439053 h 2733575"/>
                <a:gd name="connsiteX108" fmla="*/ 58333 w 2128754"/>
                <a:gd name="connsiteY108" fmla="*/ 437205 h 2733575"/>
                <a:gd name="connsiteX109" fmla="*/ 53843 w 2128754"/>
                <a:gd name="connsiteY109" fmla="*/ 455428 h 2733575"/>
                <a:gd name="connsiteX110" fmla="*/ 61503 w 2128754"/>
                <a:gd name="connsiteY110" fmla="*/ 474180 h 2733575"/>
                <a:gd name="connsiteX111" fmla="*/ 81047 w 2128754"/>
                <a:gd name="connsiteY111" fmla="*/ 513269 h 2733575"/>
                <a:gd name="connsiteX112" fmla="*/ 57541 w 2128754"/>
                <a:gd name="connsiteY112" fmla="*/ 473916 h 2733575"/>
                <a:gd name="connsiteX113" fmla="*/ 37996 w 2128754"/>
                <a:gd name="connsiteY113" fmla="*/ 463352 h 2733575"/>
                <a:gd name="connsiteX114" fmla="*/ 31658 w 2128754"/>
                <a:gd name="connsiteY114" fmla="*/ 484745 h 2733575"/>
                <a:gd name="connsiteX115" fmla="*/ 49882 w 2128754"/>
                <a:gd name="connsiteY115" fmla="*/ 525154 h 2733575"/>
                <a:gd name="connsiteX116" fmla="*/ 76029 w 2128754"/>
                <a:gd name="connsiteY116" fmla="*/ 568997 h 2733575"/>
                <a:gd name="connsiteX117" fmla="*/ 76029 w 2128754"/>
                <a:gd name="connsiteY117" fmla="*/ 581939 h 2733575"/>
                <a:gd name="connsiteX118" fmla="*/ 63351 w 2128754"/>
                <a:gd name="connsiteY118" fmla="*/ 580618 h 2733575"/>
                <a:gd name="connsiteX119" fmla="*/ 25055 w 2128754"/>
                <a:gd name="connsiteY119" fmla="*/ 548396 h 2733575"/>
                <a:gd name="connsiteX120" fmla="*/ 3926 w 2128754"/>
                <a:gd name="connsiteY120" fmla="*/ 546548 h 2733575"/>
                <a:gd name="connsiteX121" fmla="*/ 4454 w 2128754"/>
                <a:gd name="connsiteY121" fmla="*/ 566092 h 2733575"/>
                <a:gd name="connsiteX122" fmla="*/ 71803 w 2128754"/>
                <a:gd name="connsiteY122" fmla="*/ 628951 h 2733575"/>
                <a:gd name="connsiteX123" fmla="*/ 106930 w 2128754"/>
                <a:gd name="connsiteY123" fmla="*/ 675699 h 2733575"/>
                <a:gd name="connsiteX124" fmla="*/ 127267 w 2128754"/>
                <a:gd name="connsiteY124" fmla="*/ 700262 h 2733575"/>
                <a:gd name="connsiteX125" fmla="*/ 203860 w 2128754"/>
                <a:gd name="connsiteY125" fmla="*/ 792701 h 2733575"/>
                <a:gd name="connsiteX126" fmla="*/ 347538 w 2128754"/>
                <a:gd name="connsiteY126" fmla="*/ 959621 h 2733575"/>
                <a:gd name="connsiteX127" fmla="*/ 424659 w 2128754"/>
                <a:gd name="connsiteY127" fmla="*/ 1021688 h 2733575"/>
                <a:gd name="connsiteX128" fmla="*/ 484612 w 2128754"/>
                <a:gd name="connsiteY128" fmla="*/ 1023008 h 2733575"/>
                <a:gd name="connsiteX129" fmla="*/ 490423 w 2128754"/>
                <a:gd name="connsiteY129" fmla="*/ 1018518 h 2733575"/>
                <a:gd name="connsiteX130" fmla="*/ 545887 w 2128754"/>
                <a:gd name="connsiteY130" fmla="*/ 967280 h 2733575"/>
                <a:gd name="connsiteX131" fmla="*/ 621687 w 2128754"/>
                <a:gd name="connsiteY131" fmla="*/ 890688 h 2733575"/>
                <a:gd name="connsiteX132" fmla="*/ 695903 w 2128754"/>
                <a:gd name="connsiteY132" fmla="*/ 810133 h 2733575"/>
                <a:gd name="connsiteX133" fmla="*/ 702506 w 2128754"/>
                <a:gd name="connsiteY133" fmla="*/ 811189 h 2733575"/>
                <a:gd name="connsiteX134" fmla="*/ 717825 w 2128754"/>
                <a:gd name="connsiteY134" fmla="*/ 835488 h 2733575"/>
                <a:gd name="connsiteX135" fmla="*/ 767214 w 2128754"/>
                <a:gd name="connsiteY135" fmla="*/ 925022 h 2733575"/>
                <a:gd name="connsiteX136" fmla="*/ 835619 w 2128754"/>
                <a:gd name="connsiteY136" fmla="*/ 1055230 h 2733575"/>
                <a:gd name="connsiteX137" fmla="*/ 845391 w 2128754"/>
                <a:gd name="connsiteY137" fmla="*/ 1076623 h 2733575"/>
                <a:gd name="connsiteX138" fmla="*/ 859654 w 2128754"/>
                <a:gd name="connsiteY138" fmla="*/ 1163253 h 2733575"/>
                <a:gd name="connsiteX139" fmla="*/ 847504 w 2128754"/>
                <a:gd name="connsiteY139" fmla="*/ 1180156 h 2733575"/>
                <a:gd name="connsiteX140" fmla="*/ 759819 w 2128754"/>
                <a:gd name="connsiteY140" fmla="*/ 1202077 h 2733575"/>
                <a:gd name="connsiteX141" fmla="*/ 648891 w 2128754"/>
                <a:gd name="connsiteY141" fmla="*/ 1242487 h 2733575"/>
                <a:gd name="connsiteX142" fmla="*/ 538492 w 2128754"/>
                <a:gd name="connsiteY142" fmla="*/ 1287650 h 2733575"/>
                <a:gd name="connsiteX143" fmla="*/ 429413 w 2128754"/>
                <a:gd name="connsiteY143" fmla="*/ 1349981 h 2733575"/>
                <a:gd name="connsiteX144" fmla="*/ 387155 w 2128754"/>
                <a:gd name="connsiteY144" fmla="*/ 1467511 h 2733575"/>
                <a:gd name="connsiteX145" fmla="*/ 428884 w 2128754"/>
                <a:gd name="connsiteY145" fmla="*/ 1563649 h 2733575"/>
                <a:gd name="connsiteX146" fmla="*/ 659456 w 2128754"/>
                <a:gd name="connsiteY146" fmla="*/ 1879793 h 2733575"/>
                <a:gd name="connsiteX147" fmla="*/ 680321 w 2128754"/>
                <a:gd name="connsiteY147" fmla="*/ 1909373 h 2733575"/>
                <a:gd name="connsiteX148" fmla="*/ 721522 w 2128754"/>
                <a:gd name="connsiteY148" fmla="*/ 1998380 h 2733575"/>
                <a:gd name="connsiteX149" fmla="*/ 720994 w 2128754"/>
                <a:gd name="connsiteY149" fmla="*/ 2001021 h 2733575"/>
                <a:gd name="connsiteX150" fmla="*/ 717825 w 2128754"/>
                <a:gd name="connsiteY150" fmla="*/ 1998380 h 2733575"/>
                <a:gd name="connsiteX151" fmla="*/ 676359 w 2128754"/>
                <a:gd name="connsiteY151" fmla="*/ 1953745 h 2733575"/>
                <a:gd name="connsiteX152" fmla="*/ 666587 w 2128754"/>
                <a:gd name="connsiteY152" fmla="*/ 1952952 h 2733575"/>
                <a:gd name="connsiteX153" fmla="*/ 666058 w 2128754"/>
                <a:gd name="connsiteY153" fmla="*/ 1962724 h 2733575"/>
                <a:gd name="connsiteX154" fmla="*/ 673982 w 2128754"/>
                <a:gd name="connsiteY154" fmla="*/ 1971176 h 2733575"/>
                <a:gd name="connsiteX155" fmla="*/ 682962 w 2128754"/>
                <a:gd name="connsiteY155" fmla="*/ 1978571 h 2733575"/>
                <a:gd name="connsiteX156" fmla="*/ 707788 w 2128754"/>
                <a:gd name="connsiteY156" fmla="*/ 2020829 h 2733575"/>
                <a:gd name="connsiteX157" fmla="*/ 702770 w 2128754"/>
                <a:gd name="connsiteY157" fmla="*/ 2048297 h 2733575"/>
                <a:gd name="connsiteX158" fmla="*/ 671869 w 2128754"/>
                <a:gd name="connsiteY158" fmla="*/ 2054372 h 2733575"/>
                <a:gd name="connsiteX159" fmla="*/ 614556 w 2128754"/>
                <a:gd name="connsiteY159" fmla="*/ 2038789 h 2733575"/>
                <a:gd name="connsiteX160" fmla="*/ 604520 w 2128754"/>
                <a:gd name="connsiteY160" fmla="*/ 2041958 h 2733575"/>
                <a:gd name="connsiteX161" fmla="*/ 611387 w 2128754"/>
                <a:gd name="connsiteY161" fmla="*/ 2051731 h 2733575"/>
                <a:gd name="connsiteX162" fmla="*/ 690621 w 2128754"/>
                <a:gd name="connsiteY162" fmla="*/ 2074708 h 2733575"/>
                <a:gd name="connsiteX163" fmla="*/ 677415 w 2128754"/>
                <a:gd name="connsiteY163" fmla="*/ 2096630 h 2733575"/>
                <a:gd name="connsiteX164" fmla="*/ 669492 w 2128754"/>
                <a:gd name="connsiteY164" fmla="*/ 2117231 h 2733575"/>
                <a:gd name="connsiteX165" fmla="*/ 635157 w 2128754"/>
                <a:gd name="connsiteY165" fmla="*/ 2169261 h 2733575"/>
                <a:gd name="connsiteX166" fmla="*/ 552754 w 2128754"/>
                <a:gd name="connsiteY166" fmla="*/ 2205709 h 2733575"/>
                <a:gd name="connsiteX167" fmla="*/ 533738 w 2128754"/>
                <a:gd name="connsiteY167" fmla="*/ 2242157 h 2733575"/>
                <a:gd name="connsiteX168" fmla="*/ 563846 w 2128754"/>
                <a:gd name="connsiteY168" fmla="*/ 2267511 h 2733575"/>
                <a:gd name="connsiteX169" fmla="*/ 710429 w 2128754"/>
                <a:gd name="connsiteY169" fmla="*/ 2254042 h 2733575"/>
                <a:gd name="connsiteX170" fmla="*/ 773553 w 2128754"/>
                <a:gd name="connsiteY170" fmla="*/ 2231856 h 2733575"/>
                <a:gd name="connsiteX171" fmla="*/ 921984 w 2128754"/>
                <a:gd name="connsiteY171" fmla="*/ 2178769 h 2733575"/>
                <a:gd name="connsiteX172" fmla="*/ 972430 w 2128754"/>
                <a:gd name="connsiteY172" fmla="*/ 2151566 h 2733575"/>
                <a:gd name="connsiteX173" fmla="*/ 989333 w 2128754"/>
                <a:gd name="connsiteY173" fmla="*/ 2134398 h 2733575"/>
                <a:gd name="connsiteX174" fmla="*/ 987749 w 2128754"/>
                <a:gd name="connsiteY174" fmla="*/ 2115382 h 2733575"/>
                <a:gd name="connsiteX175" fmla="*/ 952093 w 2128754"/>
                <a:gd name="connsiteY175" fmla="*/ 2063616 h 2733575"/>
                <a:gd name="connsiteX176" fmla="*/ 923041 w 2128754"/>
                <a:gd name="connsiteY176" fmla="*/ 2023735 h 2733575"/>
                <a:gd name="connsiteX177" fmla="*/ 889763 w 2128754"/>
                <a:gd name="connsiteY177" fmla="*/ 1990984 h 2733575"/>
                <a:gd name="connsiteX178" fmla="*/ 858861 w 2128754"/>
                <a:gd name="connsiteY178" fmla="*/ 1947142 h 2733575"/>
                <a:gd name="connsiteX179" fmla="*/ 821093 w 2128754"/>
                <a:gd name="connsiteY179" fmla="*/ 1882170 h 2733575"/>
                <a:gd name="connsiteX180" fmla="*/ 759555 w 2128754"/>
                <a:gd name="connsiteY180" fmla="*/ 1770186 h 2733575"/>
                <a:gd name="connsiteX181" fmla="*/ 725748 w 2128754"/>
                <a:gd name="connsiteY181" fmla="*/ 1675105 h 2733575"/>
                <a:gd name="connsiteX182" fmla="*/ 709109 w 2128754"/>
                <a:gd name="connsiteY182" fmla="*/ 1620961 h 2733575"/>
                <a:gd name="connsiteX183" fmla="*/ 643609 w 2128754"/>
                <a:gd name="connsiteY183" fmla="*/ 1517165 h 2733575"/>
                <a:gd name="connsiteX184" fmla="*/ 635949 w 2128754"/>
                <a:gd name="connsiteY184" fmla="*/ 1507128 h 2733575"/>
                <a:gd name="connsiteX185" fmla="*/ 792041 w 2128754"/>
                <a:gd name="connsiteY185" fmla="*/ 1524560 h 2733575"/>
                <a:gd name="connsiteX186" fmla="*/ 990654 w 2128754"/>
                <a:gd name="connsiteY186" fmla="*/ 1507393 h 2733575"/>
                <a:gd name="connsiteX187" fmla="*/ 1002275 w 2128754"/>
                <a:gd name="connsiteY187" fmla="*/ 1512939 h 2733575"/>
                <a:gd name="connsiteX188" fmla="*/ 1039779 w 2128754"/>
                <a:gd name="connsiteY188" fmla="*/ 1572893 h 2733575"/>
                <a:gd name="connsiteX189" fmla="*/ 1190852 w 2128754"/>
                <a:gd name="connsiteY189" fmla="*/ 1758036 h 2733575"/>
                <a:gd name="connsiteX190" fmla="*/ 1274840 w 2128754"/>
                <a:gd name="connsiteY190" fmla="*/ 1858664 h 2733575"/>
                <a:gd name="connsiteX191" fmla="*/ 1320268 w 2128754"/>
                <a:gd name="connsiteY191" fmla="*/ 1932087 h 2733575"/>
                <a:gd name="connsiteX192" fmla="*/ 1398709 w 2128754"/>
                <a:gd name="connsiteY192" fmla="*/ 1997323 h 2733575"/>
                <a:gd name="connsiteX193" fmla="*/ 1443873 w 2128754"/>
                <a:gd name="connsiteY193" fmla="*/ 2022678 h 2733575"/>
                <a:gd name="connsiteX194" fmla="*/ 1702440 w 2128754"/>
                <a:gd name="connsiteY194" fmla="*/ 2235554 h 2733575"/>
                <a:gd name="connsiteX195" fmla="*/ 1842156 w 2128754"/>
                <a:gd name="connsiteY195" fmla="*/ 2380024 h 2733575"/>
                <a:gd name="connsiteX196" fmla="*/ 1847438 w 2128754"/>
                <a:gd name="connsiteY196" fmla="*/ 2389004 h 2733575"/>
                <a:gd name="connsiteX197" fmla="*/ 1845589 w 2128754"/>
                <a:gd name="connsiteY197" fmla="*/ 2389796 h 2733575"/>
                <a:gd name="connsiteX198" fmla="*/ 1818914 w 2128754"/>
                <a:gd name="connsiteY198" fmla="*/ 2401681 h 2733575"/>
                <a:gd name="connsiteX199" fmla="*/ 1828950 w 2128754"/>
                <a:gd name="connsiteY199" fmla="*/ 2426244 h 2733575"/>
                <a:gd name="connsiteX200" fmla="*/ 1847702 w 2128754"/>
                <a:gd name="connsiteY200" fmla="*/ 2447637 h 2733575"/>
                <a:gd name="connsiteX201" fmla="*/ 1852192 w 2128754"/>
                <a:gd name="connsiteY201" fmla="*/ 2453447 h 2733575"/>
                <a:gd name="connsiteX202" fmla="*/ 1872001 w 2128754"/>
                <a:gd name="connsiteY202" fmla="*/ 2491480 h 2733575"/>
                <a:gd name="connsiteX203" fmla="*/ 1882301 w 2128754"/>
                <a:gd name="connsiteY203" fmla="*/ 2536907 h 2733575"/>
                <a:gd name="connsiteX204" fmla="*/ 1910825 w 2128754"/>
                <a:gd name="connsiteY204" fmla="*/ 2545887 h 2733575"/>
                <a:gd name="connsiteX205" fmla="*/ 1916372 w 2128754"/>
                <a:gd name="connsiteY205" fmla="*/ 2544831 h 2733575"/>
                <a:gd name="connsiteX206" fmla="*/ 1922711 w 2128754"/>
                <a:gd name="connsiteY206" fmla="*/ 2571770 h 2733575"/>
                <a:gd name="connsiteX207" fmla="*/ 1931690 w 2128754"/>
                <a:gd name="connsiteY207" fmla="*/ 2609802 h 2733575"/>
                <a:gd name="connsiteX208" fmla="*/ 1919277 w 2128754"/>
                <a:gd name="connsiteY208" fmla="*/ 2660248 h 2733575"/>
                <a:gd name="connsiteX209" fmla="*/ 1909241 w 2128754"/>
                <a:gd name="connsiteY209" fmla="*/ 2693791 h 2733575"/>
                <a:gd name="connsiteX210" fmla="*/ 1925616 w 2128754"/>
                <a:gd name="connsiteY210" fmla="*/ 2734464 h 2733575"/>
                <a:gd name="connsiteX211" fmla="*/ 1949914 w 2128754"/>
                <a:gd name="connsiteY211" fmla="*/ 2734464 h 2733575"/>
                <a:gd name="connsiteX212" fmla="*/ 1965761 w 2128754"/>
                <a:gd name="connsiteY212" fmla="*/ 2728654 h 2733575"/>
                <a:gd name="connsiteX213" fmla="*/ 2012773 w 2128754"/>
                <a:gd name="connsiteY213" fmla="*/ 2682698 h 2733575"/>
                <a:gd name="connsiteX214" fmla="*/ 2044467 w 2128754"/>
                <a:gd name="connsiteY214" fmla="*/ 2620103 h 2733575"/>
                <a:gd name="connsiteX215" fmla="*/ 2072199 w 2128754"/>
                <a:gd name="connsiteY215" fmla="*/ 2538492 h 2733575"/>
                <a:gd name="connsiteX216" fmla="*/ 2104685 w 2128754"/>
                <a:gd name="connsiteY216" fmla="*/ 2409604 h 2733575"/>
                <a:gd name="connsiteX217" fmla="*/ 2128455 w 2128754"/>
                <a:gd name="connsiteY217" fmla="*/ 2306600 h 2733575"/>
                <a:gd name="connsiteX218" fmla="*/ 2029941 w 2128754"/>
                <a:gd name="connsiteY218" fmla="*/ 2268832 h 2733575"/>
                <a:gd name="connsiteX219" fmla="*/ 65200 w 2128754"/>
                <a:gd name="connsiteY219" fmla="*/ 483689 h 2733575"/>
                <a:gd name="connsiteX220" fmla="*/ 67841 w 2128754"/>
                <a:gd name="connsiteY220" fmla="*/ 488179 h 2733575"/>
                <a:gd name="connsiteX221" fmla="*/ 65200 w 2128754"/>
                <a:gd name="connsiteY221" fmla="*/ 483689 h 2733575"/>
                <a:gd name="connsiteX222" fmla="*/ 1847966 w 2128754"/>
                <a:gd name="connsiteY222" fmla="*/ 2414094 h 2733575"/>
                <a:gd name="connsiteX223" fmla="*/ 1835817 w 2128754"/>
                <a:gd name="connsiteY223" fmla="*/ 2408284 h 2733575"/>
                <a:gd name="connsiteX224" fmla="*/ 1837666 w 2128754"/>
                <a:gd name="connsiteY224" fmla="*/ 2406435 h 2733575"/>
                <a:gd name="connsiteX225" fmla="*/ 1849815 w 2128754"/>
                <a:gd name="connsiteY225" fmla="*/ 2413566 h 2733575"/>
                <a:gd name="connsiteX226" fmla="*/ 1847966 w 2128754"/>
                <a:gd name="connsiteY226" fmla="*/ 2414094 h 2733575"/>
                <a:gd name="connsiteX227" fmla="*/ 1891017 w 2128754"/>
                <a:gd name="connsiteY227" fmla="*/ 2500724 h 2733575"/>
                <a:gd name="connsiteX228" fmla="*/ 1901846 w 2128754"/>
                <a:gd name="connsiteY228" fmla="*/ 2530833 h 2733575"/>
                <a:gd name="connsiteX229" fmla="*/ 1891017 w 2128754"/>
                <a:gd name="connsiteY229" fmla="*/ 2500724 h 273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Lst>
              <a:rect l="l" t="t" r="r" b="b"/>
              <a:pathLst>
                <a:path w="2128754" h="2733575">
                  <a:moveTo>
                    <a:pt x="2029941" y="2268832"/>
                  </a:moveTo>
                  <a:cubicBezTo>
                    <a:pt x="2003529" y="2269889"/>
                    <a:pt x="1980816" y="2268040"/>
                    <a:pt x="1955197" y="2263814"/>
                  </a:cubicBezTo>
                  <a:cubicBezTo>
                    <a:pt x="1946481" y="2262229"/>
                    <a:pt x="1939878" y="2258532"/>
                    <a:pt x="1933803" y="2252457"/>
                  </a:cubicBezTo>
                  <a:cubicBezTo>
                    <a:pt x="1907920" y="2226310"/>
                    <a:pt x="1881509" y="2200427"/>
                    <a:pt x="1854833" y="2174808"/>
                  </a:cubicBezTo>
                  <a:cubicBezTo>
                    <a:pt x="1832120" y="2153150"/>
                    <a:pt x="1812311" y="2129116"/>
                    <a:pt x="1794351" y="2103233"/>
                  </a:cubicBezTo>
                  <a:cubicBezTo>
                    <a:pt x="1765299" y="2060975"/>
                    <a:pt x="1734398" y="2020037"/>
                    <a:pt x="1701383" y="1980948"/>
                  </a:cubicBezTo>
                  <a:cubicBezTo>
                    <a:pt x="1658597" y="1930503"/>
                    <a:pt x="1608151" y="1889301"/>
                    <a:pt x="1548990" y="1859192"/>
                  </a:cubicBezTo>
                  <a:cubicBezTo>
                    <a:pt x="1535520" y="1852325"/>
                    <a:pt x="1526540" y="1843081"/>
                    <a:pt x="1519937" y="1828555"/>
                  </a:cubicBezTo>
                  <a:cubicBezTo>
                    <a:pt x="1464474" y="1705742"/>
                    <a:pt x="1396860" y="1589268"/>
                    <a:pt x="1328983" y="1473058"/>
                  </a:cubicBezTo>
                  <a:cubicBezTo>
                    <a:pt x="1324758" y="1465927"/>
                    <a:pt x="1323965" y="1459852"/>
                    <a:pt x="1325550" y="1451929"/>
                  </a:cubicBezTo>
                  <a:cubicBezTo>
                    <a:pt x="1335322" y="1406501"/>
                    <a:pt x="1344830" y="1360810"/>
                    <a:pt x="1346943" y="1314062"/>
                  </a:cubicBezTo>
                  <a:cubicBezTo>
                    <a:pt x="1348792" y="1274180"/>
                    <a:pt x="1341397" y="1236412"/>
                    <a:pt x="1322116" y="1201021"/>
                  </a:cubicBezTo>
                  <a:cubicBezTo>
                    <a:pt x="1304949" y="1169591"/>
                    <a:pt x="1283556" y="1141331"/>
                    <a:pt x="1262955" y="1112543"/>
                  </a:cubicBezTo>
                  <a:cubicBezTo>
                    <a:pt x="1240505" y="1081378"/>
                    <a:pt x="1218320" y="1049948"/>
                    <a:pt x="1203001" y="1014293"/>
                  </a:cubicBezTo>
                  <a:cubicBezTo>
                    <a:pt x="1165233" y="925286"/>
                    <a:pt x="1146745" y="831526"/>
                    <a:pt x="1137765" y="736181"/>
                  </a:cubicBezTo>
                  <a:cubicBezTo>
                    <a:pt x="1129578" y="649816"/>
                    <a:pt x="1136709" y="562659"/>
                    <a:pt x="1138558" y="476029"/>
                  </a:cubicBezTo>
                  <a:cubicBezTo>
                    <a:pt x="1138558" y="471011"/>
                    <a:pt x="1140406" y="468898"/>
                    <a:pt x="1145160" y="468370"/>
                  </a:cubicBezTo>
                  <a:cubicBezTo>
                    <a:pt x="1183457" y="465729"/>
                    <a:pt x="1220961" y="455957"/>
                    <a:pt x="1258729" y="450410"/>
                  </a:cubicBezTo>
                  <a:cubicBezTo>
                    <a:pt x="1294649" y="445392"/>
                    <a:pt x="1330568" y="440902"/>
                    <a:pt x="1363054" y="422678"/>
                  </a:cubicBezTo>
                  <a:cubicBezTo>
                    <a:pt x="1368336" y="419773"/>
                    <a:pt x="1373883" y="419509"/>
                    <a:pt x="1379693" y="419773"/>
                  </a:cubicBezTo>
                  <a:cubicBezTo>
                    <a:pt x="1411651" y="420830"/>
                    <a:pt x="1442552" y="425584"/>
                    <a:pt x="1471869" y="439053"/>
                  </a:cubicBezTo>
                  <a:cubicBezTo>
                    <a:pt x="1508052" y="455693"/>
                    <a:pt x="1546613" y="463880"/>
                    <a:pt x="1586494" y="465729"/>
                  </a:cubicBezTo>
                  <a:cubicBezTo>
                    <a:pt x="1648297" y="468634"/>
                    <a:pt x="1708250" y="476557"/>
                    <a:pt x="1761601" y="511685"/>
                  </a:cubicBezTo>
                  <a:cubicBezTo>
                    <a:pt x="1769789" y="516967"/>
                    <a:pt x="1775863" y="522249"/>
                    <a:pt x="1779297" y="531757"/>
                  </a:cubicBezTo>
                  <a:cubicBezTo>
                    <a:pt x="1789069" y="559225"/>
                    <a:pt x="1806765" y="580618"/>
                    <a:pt x="1832384" y="594880"/>
                  </a:cubicBezTo>
                  <a:cubicBezTo>
                    <a:pt x="1843741" y="601219"/>
                    <a:pt x="1853777" y="608878"/>
                    <a:pt x="1861964" y="618915"/>
                  </a:cubicBezTo>
                  <a:cubicBezTo>
                    <a:pt x="1866190" y="624197"/>
                    <a:pt x="1870680" y="629215"/>
                    <a:pt x="1876755" y="632649"/>
                  </a:cubicBezTo>
                  <a:cubicBezTo>
                    <a:pt x="1889696" y="639780"/>
                    <a:pt x="1900261" y="634497"/>
                    <a:pt x="1901582" y="619971"/>
                  </a:cubicBezTo>
                  <a:cubicBezTo>
                    <a:pt x="1903430" y="602276"/>
                    <a:pt x="1888904" y="583788"/>
                    <a:pt x="1874906" y="572167"/>
                  </a:cubicBezTo>
                  <a:cubicBezTo>
                    <a:pt x="1880716" y="570846"/>
                    <a:pt x="1890224" y="579562"/>
                    <a:pt x="1893130" y="582203"/>
                  </a:cubicBezTo>
                  <a:cubicBezTo>
                    <a:pt x="1904487" y="592503"/>
                    <a:pt x="1913995" y="604653"/>
                    <a:pt x="1923767" y="616274"/>
                  </a:cubicBezTo>
                  <a:cubicBezTo>
                    <a:pt x="1927729" y="620764"/>
                    <a:pt x="1931690" y="625253"/>
                    <a:pt x="1936973" y="628423"/>
                  </a:cubicBezTo>
                  <a:cubicBezTo>
                    <a:pt x="1942519" y="631856"/>
                    <a:pt x="1947273" y="629479"/>
                    <a:pt x="1951235" y="625518"/>
                  </a:cubicBezTo>
                  <a:cubicBezTo>
                    <a:pt x="1955197" y="621556"/>
                    <a:pt x="1957838" y="617330"/>
                    <a:pt x="1954932" y="611255"/>
                  </a:cubicBezTo>
                  <a:cubicBezTo>
                    <a:pt x="1946217" y="593824"/>
                    <a:pt x="1925352" y="556584"/>
                    <a:pt x="1909769" y="543114"/>
                  </a:cubicBezTo>
                  <a:cubicBezTo>
                    <a:pt x="1909769" y="543114"/>
                    <a:pt x="1951499" y="578241"/>
                    <a:pt x="1964176" y="588013"/>
                  </a:cubicBezTo>
                  <a:cubicBezTo>
                    <a:pt x="1968402" y="591447"/>
                    <a:pt x="1972628" y="594616"/>
                    <a:pt x="1977910" y="596201"/>
                  </a:cubicBezTo>
                  <a:cubicBezTo>
                    <a:pt x="1989267" y="599899"/>
                    <a:pt x="1995870" y="595409"/>
                    <a:pt x="1996662" y="583259"/>
                  </a:cubicBezTo>
                  <a:cubicBezTo>
                    <a:pt x="1997455" y="572695"/>
                    <a:pt x="1992172" y="565036"/>
                    <a:pt x="1985041" y="557904"/>
                  </a:cubicBezTo>
                  <a:cubicBezTo>
                    <a:pt x="1979231" y="552358"/>
                    <a:pt x="1961799" y="535719"/>
                    <a:pt x="1955989" y="529644"/>
                  </a:cubicBezTo>
                  <a:cubicBezTo>
                    <a:pt x="1961271" y="528852"/>
                    <a:pt x="1975533" y="543378"/>
                    <a:pt x="1979231" y="544435"/>
                  </a:cubicBezTo>
                  <a:cubicBezTo>
                    <a:pt x="1986626" y="546548"/>
                    <a:pt x="1996134" y="541794"/>
                    <a:pt x="1995342" y="535983"/>
                  </a:cubicBezTo>
                  <a:cubicBezTo>
                    <a:pt x="1993757" y="522249"/>
                    <a:pt x="1985834" y="513005"/>
                    <a:pt x="1976061" y="501384"/>
                  </a:cubicBezTo>
                  <a:cubicBezTo>
                    <a:pt x="1959158" y="481840"/>
                    <a:pt x="1939085" y="469426"/>
                    <a:pt x="1924295" y="463088"/>
                  </a:cubicBezTo>
                  <a:cubicBezTo>
                    <a:pt x="1893130" y="449882"/>
                    <a:pt x="1873057" y="429281"/>
                    <a:pt x="1840571" y="420301"/>
                  </a:cubicBezTo>
                  <a:cubicBezTo>
                    <a:pt x="1833704" y="418453"/>
                    <a:pt x="1827894" y="414491"/>
                    <a:pt x="1821819" y="410793"/>
                  </a:cubicBezTo>
                  <a:cubicBezTo>
                    <a:pt x="1811255" y="404455"/>
                    <a:pt x="1800954" y="396267"/>
                    <a:pt x="1787748" y="397323"/>
                  </a:cubicBezTo>
                  <a:cubicBezTo>
                    <a:pt x="1776128" y="398116"/>
                    <a:pt x="1765035" y="396003"/>
                    <a:pt x="1754470" y="391777"/>
                  </a:cubicBezTo>
                  <a:cubicBezTo>
                    <a:pt x="1733605" y="383590"/>
                    <a:pt x="1712476" y="376194"/>
                    <a:pt x="1692404" y="366158"/>
                  </a:cubicBezTo>
                  <a:cubicBezTo>
                    <a:pt x="1661766" y="350839"/>
                    <a:pt x="1629016" y="341595"/>
                    <a:pt x="1596530" y="330767"/>
                  </a:cubicBezTo>
                  <a:cubicBezTo>
                    <a:pt x="1570383" y="322051"/>
                    <a:pt x="1543972" y="313335"/>
                    <a:pt x="1518089" y="303299"/>
                  </a:cubicBezTo>
                  <a:cubicBezTo>
                    <a:pt x="1486395" y="290886"/>
                    <a:pt x="1452853" y="283226"/>
                    <a:pt x="1419046" y="285075"/>
                  </a:cubicBezTo>
                  <a:cubicBezTo>
                    <a:pt x="1380485" y="287188"/>
                    <a:pt x="1342717" y="285868"/>
                    <a:pt x="1305741" y="275831"/>
                  </a:cubicBezTo>
                  <a:cubicBezTo>
                    <a:pt x="1258201" y="263154"/>
                    <a:pt x="1210660" y="259456"/>
                    <a:pt x="1162064" y="266851"/>
                  </a:cubicBezTo>
                  <a:cubicBezTo>
                    <a:pt x="1147009" y="269228"/>
                    <a:pt x="1132219" y="268172"/>
                    <a:pt x="1117693" y="264210"/>
                  </a:cubicBezTo>
                  <a:cubicBezTo>
                    <a:pt x="1102110" y="259984"/>
                    <a:pt x="1086527" y="256815"/>
                    <a:pt x="1070680" y="255230"/>
                  </a:cubicBezTo>
                  <a:cubicBezTo>
                    <a:pt x="1030007" y="251269"/>
                    <a:pt x="989862" y="250212"/>
                    <a:pt x="952357" y="272134"/>
                  </a:cubicBezTo>
                  <a:cubicBezTo>
                    <a:pt x="938624" y="280057"/>
                    <a:pt x="922777" y="284283"/>
                    <a:pt x="906930" y="287452"/>
                  </a:cubicBezTo>
                  <a:cubicBezTo>
                    <a:pt x="894781" y="289829"/>
                    <a:pt x="882103" y="295111"/>
                    <a:pt x="870218" y="291414"/>
                  </a:cubicBezTo>
                  <a:cubicBezTo>
                    <a:pt x="858333" y="287980"/>
                    <a:pt x="847240" y="287980"/>
                    <a:pt x="835883" y="291414"/>
                  </a:cubicBezTo>
                  <a:cubicBezTo>
                    <a:pt x="831129" y="292999"/>
                    <a:pt x="827696" y="292470"/>
                    <a:pt x="824791" y="288245"/>
                  </a:cubicBezTo>
                  <a:cubicBezTo>
                    <a:pt x="816603" y="275567"/>
                    <a:pt x="809736" y="262626"/>
                    <a:pt x="811585" y="246515"/>
                  </a:cubicBezTo>
                  <a:cubicBezTo>
                    <a:pt x="812377" y="240704"/>
                    <a:pt x="811849" y="234365"/>
                    <a:pt x="810528" y="228555"/>
                  </a:cubicBezTo>
                  <a:cubicBezTo>
                    <a:pt x="807095" y="210595"/>
                    <a:pt x="811849" y="194484"/>
                    <a:pt x="813434" y="176525"/>
                  </a:cubicBezTo>
                  <a:cubicBezTo>
                    <a:pt x="817924" y="117627"/>
                    <a:pt x="792833" y="85934"/>
                    <a:pt x="769327" y="48958"/>
                  </a:cubicBezTo>
                  <a:cubicBezTo>
                    <a:pt x="754272" y="25187"/>
                    <a:pt x="727597" y="13038"/>
                    <a:pt x="699865" y="5643"/>
                  </a:cubicBezTo>
                  <a:cubicBezTo>
                    <a:pt x="652060" y="-7298"/>
                    <a:pt x="606897" y="3266"/>
                    <a:pt x="564639" y="24659"/>
                  </a:cubicBezTo>
                  <a:cubicBezTo>
                    <a:pt x="536379" y="39714"/>
                    <a:pt x="509703" y="59786"/>
                    <a:pt x="493592" y="90688"/>
                  </a:cubicBezTo>
                  <a:cubicBezTo>
                    <a:pt x="486461" y="104422"/>
                    <a:pt x="478538" y="126079"/>
                    <a:pt x="485405" y="139813"/>
                  </a:cubicBezTo>
                  <a:cubicBezTo>
                    <a:pt x="490687" y="150377"/>
                    <a:pt x="495705" y="153283"/>
                    <a:pt x="494121" y="164904"/>
                  </a:cubicBezTo>
                  <a:cubicBezTo>
                    <a:pt x="492800" y="174148"/>
                    <a:pt x="492536" y="183656"/>
                    <a:pt x="493064" y="192900"/>
                  </a:cubicBezTo>
                  <a:cubicBezTo>
                    <a:pt x="494121" y="206633"/>
                    <a:pt x="490951" y="223273"/>
                    <a:pt x="499139" y="235422"/>
                  </a:cubicBezTo>
                  <a:cubicBezTo>
                    <a:pt x="510231" y="251797"/>
                    <a:pt x="511552" y="267115"/>
                    <a:pt x="503629" y="284811"/>
                  </a:cubicBezTo>
                  <a:cubicBezTo>
                    <a:pt x="500459" y="291414"/>
                    <a:pt x="492272" y="304355"/>
                    <a:pt x="506270" y="312279"/>
                  </a:cubicBezTo>
                  <a:cubicBezTo>
                    <a:pt x="515778" y="317561"/>
                    <a:pt x="522117" y="319938"/>
                    <a:pt x="530040" y="326541"/>
                  </a:cubicBezTo>
                  <a:cubicBezTo>
                    <a:pt x="536907" y="332087"/>
                    <a:pt x="534266" y="333936"/>
                    <a:pt x="536115" y="341595"/>
                  </a:cubicBezTo>
                  <a:cubicBezTo>
                    <a:pt x="536907" y="345557"/>
                    <a:pt x="558300" y="336841"/>
                    <a:pt x="559092" y="340803"/>
                  </a:cubicBezTo>
                  <a:cubicBezTo>
                    <a:pt x="559885" y="346085"/>
                    <a:pt x="536379" y="349783"/>
                    <a:pt x="540605" y="356650"/>
                  </a:cubicBezTo>
                  <a:cubicBezTo>
                    <a:pt x="553018" y="376458"/>
                    <a:pt x="546679" y="385967"/>
                    <a:pt x="547471" y="392305"/>
                  </a:cubicBezTo>
                  <a:cubicBezTo>
                    <a:pt x="549584" y="410529"/>
                    <a:pt x="560413" y="418981"/>
                    <a:pt x="578637" y="418453"/>
                  </a:cubicBezTo>
                  <a:cubicBezTo>
                    <a:pt x="586824" y="418188"/>
                    <a:pt x="594748" y="416076"/>
                    <a:pt x="602671" y="413434"/>
                  </a:cubicBezTo>
                  <a:cubicBezTo>
                    <a:pt x="616141" y="408944"/>
                    <a:pt x="629875" y="405775"/>
                    <a:pt x="644401" y="404983"/>
                  </a:cubicBezTo>
                  <a:cubicBezTo>
                    <a:pt x="657607" y="404190"/>
                    <a:pt x="666851" y="409473"/>
                    <a:pt x="673718" y="420301"/>
                  </a:cubicBezTo>
                  <a:cubicBezTo>
                    <a:pt x="682169" y="433771"/>
                    <a:pt x="687188" y="448297"/>
                    <a:pt x="689829" y="463880"/>
                  </a:cubicBezTo>
                  <a:cubicBezTo>
                    <a:pt x="691149" y="471803"/>
                    <a:pt x="689036" y="477086"/>
                    <a:pt x="682698" y="481312"/>
                  </a:cubicBezTo>
                  <a:cubicBezTo>
                    <a:pt x="677151" y="485009"/>
                    <a:pt x="671605" y="488971"/>
                    <a:pt x="665794" y="492140"/>
                  </a:cubicBezTo>
                  <a:cubicBezTo>
                    <a:pt x="601351" y="527531"/>
                    <a:pt x="560149" y="580618"/>
                    <a:pt x="544038" y="652457"/>
                  </a:cubicBezTo>
                  <a:cubicBezTo>
                    <a:pt x="538492" y="677812"/>
                    <a:pt x="530568" y="700790"/>
                    <a:pt x="509703" y="717693"/>
                  </a:cubicBezTo>
                  <a:cubicBezTo>
                    <a:pt x="503100" y="722975"/>
                    <a:pt x="500723" y="730106"/>
                    <a:pt x="502836" y="738822"/>
                  </a:cubicBezTo>
                  <a:cubicBezTo>
                    <a:pt x="503893" y="743576"/>
                    <a:pt x="502308" y="748066"/>
                    <a:pt x="499931" y="752028"/>
                  </a:cubicBezTo>
                  <a:cubicBezTo>
                    <a:pt x="489366" y="770252"/>
                    <a:pt x="478274" y="787947"/>
                    <a:pt x="468766" y="806699"/>
                  </a:cubicBezTo>
                  <a:cubicBezTo>
                    <a:pt x="463483" y="817000"/>
                    <a:pt x="457673" y="817528"/>
                    <a:pt x="448429" y="813831"/>
                  </a:cubicBezTo>
                  <a:cubicBezTo>
                    <a:pt x="418584" y="802210"/>
                    <a:pt x="388739" y="790853"/>
                    <a:pt x="358894" y="779760"/>
                  </a:cubicBezTo>
                  <a:cubicBezTo>
                    <a:pt x="346745" y="775270"/>
                    <a:pt x="335917" y="768667"/>
                    <a:pt x="326408" y="759951"/>
                  </a:cubicBezTo>
                  <a:cubicBezTo>
                    <a:pt x="297092" y="732483"/>
                    <a:pt x="269624" y="703167"/>
                    <a:pt x="243213" y="672794"/>
                  </a:cubicBezTo>
                  <a:cubicBezTo>
                    <a:pt x="237402" y="666191"/>
                    <a:pt x="235025" y="656947"/>
                    <a:pt x="237138" y="648231"/>
                  </a:cubicBezTo>
                  <a:cubicBezTo>
                    <a:pt x="242949" y="622612"/>
                    <a:pt x="248495" y="596993"/>
                    <a:pt x="246646" y="570318"/>
                  </a:cubicBezTo>
                  <a:cubicBezTo>
                    <a:pt x="245854" y="557376"/>
                    <a:pt x="249816" y="544171"/>
                    <a:pt x="259852" y="533606"/>
                  </a:cubicBezTo>
                  <a:cubicBezTo>
                    <a:pt x="263549" y="529644"/>
                    <a:pt x="267247" y="525419"/>
                    <a:pt x="264342" y="519344"/>
                  </a:cubicBezTo>
                  <a:cubicBezTo>
                    <a:pt x="261172" y="513005"/>
                    <a:pt x="255626" y="509572"/>
                    <a:pt x="248759" y="510100"/>
                  </a:cubicBezTo>
                  <a:cubicBezTo>
                    <a:pt x="227366" y="510892"/>
                    <a:pt x="209406" y="520664"/>
                    <a:pt x="204124" y="543906"/>
                  </a:cubicBezTo>
                  <a:cubicBezTo>
                    <a:pt x="203067" y="548925"/>
                    <a:pt x="202011" y="553679"/>
                    <a:pt x="200955" y="559225"/>
                  </a:cubicBezTo>
                  <a:cubicBezTo>
                    <a:pt x="184844" y="545755"/>
                    <a:pt x="177184" y="532021"/>
                    <a:pt x="165563" y="508251"/>
                  </a:cubicBezTo>
                  <a:cubicBezTo>
                    <a:pt x="154471" y="485801"/>
                    <a:pt x="143642" y="467842"/>
                    <a:pt x="130700" y="449882"/>
                  </a:cubicBezTo>
                  <a:cubicBezTo>
                    <a:pt x="125418" y="442487"/>
                    <a:pt x="114589" y="427696"/>
                    <a:pt x="105345" y="431394"/>
                  </a:cubicBezTo>
                  <a:cubicBezTo>
                    <a:pt x="95045" y="435356"/>
                    <a:pt x="92404" y="445920"/>
                    <a:pt x="94517" y="450410"/>
                  </a:cubicBezTo>
                  <a:cubicBezTo>
                    <a:pt x="94781" y="450938"/>
                    <a:pt x="110099" y="486330"/>
                    <a:pt x="113005" y="495045"/>
                  </a:cubicBezTo>
                  <a:cubicBezTo>
                    <a:pt x="109043" y="490556"/>
                    <a:pt x="84745" y="443015"/>
                    <a:pt x="80255" y="439053"/>
                  </a:cubicBezTo>
                  <a:cubicBezTo>
                    <a:pt x="73652" y="432715"/>
                    <a:pt x="65200" y="433507"/>
                    <a:pt x="58333" y="437205"/>
                  </a:cubicBezTo>
                  <a:cubicBezTo>
                    <a:pt x="51730" y="440638"/>
                    <a:pt x="51730" y="448826"/>
                    <a:pt x="53843" y="455428"/>
                  </a:cubicBezTo>
                  <a:cubicBezTo>
                    <a:pt x="55692" y="461767"/>
                    <a:pt x="58861" y="467842"/>
                    <a:pt x="61503" y="474180"/>
                  </a:cubicBezTo>
                  <a:cubicBezTo>
                    <a:pt x="62031" y="476822"/>
                    <a:pt x="79991" y="510892"/>
                    <a:pt x="81047" y="513269"/>
                  </a:cubicBezTo>
                  <a:cubicBezTo>
                    <a:pt x="79991" y="511421"/>
                    <a:pt x="58069" y="474709"/>
                    <a:pt x="57541" y="473916"/>
                  </a:cubicBezTo>
                  <a:cubicBezTo>
                    <a:pt x="53051" y="466785"/>
                    <a:pt x="47769" y="459654"/>
                    <a:pt x="37996" y="463352"/>
                  </a:cubicBezTo>
                  <a:cubicBezTo>
                    <a:pt x="27696" y="467314"/>
                    <a:pt x="30337" y="476822"/>
                    <a:pt x="31658" y="484745"/>
                  </a:cubicBezTo>
                  <a:cubicBezTo>
                    <a:pt x="34035" y="499799"/>
                    <a:pt x="41958" y="512477"/>
                    <a:pt x="49882" y="525154"/>
                  </a:cubicBezTo>
                  <a:cubicBezTo>
                    <a:pt x="58861" y="539681"/>
                    <a:pt x="67577" y="554207"/>
                    <a:pt x="76029" y="568997"/>
                  </a:cubicBezTo>
                  <a:cubicBezTo>
                    <a:pt x="78406" y="572959"/>
                    <a:pt x="80255" y="577977"/>
                    <a:pt x="76029" y="581939"/>
                  </a:cubicBezTo>
                  <a:cubicBezTo>
                    <a:pt x="71803" y="585901"/>
                    <a:pt x="67049" y="583259"/>
                    <a:pt x="63351" y="580618"/>
                  </a:cubicBezTo>
                  <a:cubicBezTo>
                    <a:pt x="57541" y="576657"/>
                    <a:pt x="32186" y="554735"/>
                    <a:pt x="25055" y="548396"/>
                  </a:cubicBezTo>
                  <a:cubicBezTo>
                    <a:pt x="18716" y="542850"/>
                    <a:pt x="11057" y="539945"/>
                    <a:pt x="3926" y="546548"/>
                  </a:cubicBezTo>
                  <a:cubicBezTo>
                    <a:pt x="-2941" y="552886"/>
                    <a:pt x="492" y="558697"/>
                    <a:pt x="4454" y="566092"/>
                  </a:cubicBezTo>
                  <a:cubicBezTo>
                    <a:pt x="6567" y="570054"/>
                    <a:pt x="67577" y="623141"/>
                    <a:pt x="71803" y="628951"/>
                  </a:cubicBezTo>
                  <a:cubicBezTo>
                    <a:pt x="83952" y="646118"/>
                    <a:pt x="95309" y="658268"/>
                    <a:pt x="106930" y="675699"/>
                  </a:cubicBezTo>
                  <a:cubicBezTo>
                    <a:pt x="113005" y="684679"/>
                    <a:pt x="119079" y="693395"/>
                    <a:pt x="127267" y="700262"/>
                  </a:cubicBezTo>
                  <a:cubicBezTo>
                    <a:pt x="158168" y="726673"/>
                    <a:pt x="181938" y="758631"/>
                    <a:pt x="203860" y="792701"/>
                  </a:cubicBezTo>
                  <a:cubicBezTo>
                    <a:pt x="244269" y="854768"/>
                    <a:pt x="294451" y="908383"/>
                    <a:pt x="347538" y="959621"/>
                  </a:cubicBezTo>
                  <a:cubicBezTo>
                    <a:pt x="371572" y="982599"/>
                    <a:pt x="398247" y="1001879"/>
                    <a:pt x="424659" y="1021688"/>
                  </a:cubicBezTo>
                  <a:cubicBezTo>
                    <a:pt x="450014" y="1040968"/>
                    <a:pt x="459522" y="1042289"/>
                    <a:pt x="484612" y="1023008"/>
                  </a:cubicBezTo>
                  <a:cubicBezTo>
                    <a:pt x="486725" y="1021424"/>
                    <a:pt x="488574" y="1020103"/>
                    <a:pt x="490423" y="1018518"/>
                  </a:cubicBezTo>
                  <a:cubicBezTo>
                    <a:pt x="509703" y="1002408"/>
                    <a:pt x="528984" y="986297"/>
                    <a:pt x="545887" y="967280"/>
                  </a:cubicBezTo>
                  <a:cubicBezTo>
                    <a:pt x="569921" y="940605"/>
                    <a:pt x="597917" y="917627"/>
                    <a:pt x="621687" y="890688"/>
                  </a:cubicBezTo>
                  <a:cubicBezTo>
                    <a:pt x="645986" y="863484"/>
                    <a:pt x="676887" y="842091"/>
                    <a:pt x="695903" y="810133"/>
                  </a:cubicBezTo>
                  <a:cubicBezTo>
                    <a:pt x="698809" y="805115"/>
                    <a:pt x="700921" y="808020"/>
                    <a:pt x="702506" y="811189"/>
                  </a:cubicBezTo>
                  <a:cubicBezTo>
                    <a:pt x="706732" y="819905"/>
                    <a:pt x="712278" y="827564"/>
                    <a:pt x="717825" y="835488"/>
                  </a:cubicBezTo>
                  <a:cubicBezTo>
                    <a:pt x="737369" y="863748"/>
                    <a:pt x="753216" y="894121"/>
                    <a:pt x="767214" y="925022"/>
                  </a:cubicBezTo>
                  <a:cubicBezTo>
                    <a:pt x="787815" y="969657"/>
                    <a:pt x="809208" y="1013764"/>
                    <a:pt x="835619" y="1055230"/>
                  </a:cubicBezTo>
                  <a:cubicBezTo>
                    <a:pt x="839053" y="1060777"/>
                    <a:pt x="843543" y="1070285"/>
                    <a:pt x="845391" y="1076623"/>
                  </a:cubicBezTo>
                  <a:cubicBezTo>
                    <a:pt x="853315" y="1104884"/>
                    <a:pt x="857012" y="1133936"/>
                    <a:pt x="859654" y="1163253"/>
                  </a:cubicBezTo>
                  <a:cubicBezTo>
                    <a:pt x="860446" y="1172497"/>
                    <a:pt x="856484" y="1176987"/>
                    <a:pt x="847504" y="1180156"/>
                  </a:cubicBezTo>
                  <a:cubicBezTo>
                    <a:pt x="818716" y="1189928"/>
                    <a:pt x="789135" y="1194946"/>
                    <a:pt x="759819" y="1202077"/>
                  </a:cubicBezTo>
                  <a:cubicBezTo>
                    <a:pt x="721522" y="1211586"/>
                    <a:pt x="685339" y="1227432"/>
                    <a:pt x="648891" y="1242487"/>
                  </a:cubicBezTo>
                  <a:cubicBezTo>
                    <a:pt x="612179" y="1257805"/>
                    <a:pt x="574675" y="1271275"/>
                    <a:pt x="538492" y="1287650"/>
                  </a:cubicBezTo>
                  <a:cubicBezTo>
                    <a:pt x="500195" y="1305082"/>
                    <a:pt x="462427" y="1323306"/>
                    <a:pt x="429413" y="1349981"/>
                  </a:cubicBezTo>
                  <a:cubicBezTo>
                    <a:pt x="391380" y="1380354"/>
                    <a:pt x="377118" y="1419443"/>
                    <a:pt x="387155" y="1467511"/>
                  </a:cubicBezTo>
                  <a:cubicBezTo>
                    <a:pt x="394550" y="1502639"/>
                    <a:pt x="409868" y="1534068"/>
                    <a:pt x="428884" y="1563649"/>
                  </a:cubicBezTo>
                  <a:cubicBezTo>
                    <a:pt x="499931" y="1673256"/>
                    <a:pt x="576788" y="1778637"/>
                    <a:pt x="659456" y="1879793"/>
                  </a:cubicBezTo>
                  <a:cubicBezTo>
                    <a:pt x="667115" y="1889037"/>
                    <a:pt x="674510" y="1898809"/>
                    <a:pt x="680321" y="1909373"/>
                  </a:cubicBezTo>
                  <a:cubicBezTo>
                    <a:pt x="695903" y="1938162"/>
                    <a:pt x="708581" y="1968271"/>
                    <a:pt x="721522" y="1998380"/>
                  </a:cubicBezTo>
                  <a:cubicBezTo>
                    <a:pt x="721786" y="1999172"/>
                    <a:pt x="721258" y="2000228"/>
                    <a:pt x="720994" y="2001021"/>
                  </a:cubicBezTo>
                  <a:cubicBezTo>
                    <a:pt x="718617" y="2001285"/>
                    <a:pt x="718353" y="1999700"/>
                    <a:pt x="717825" y="1998380"/>
                  </a:cubicBezTo>
                  <a:cubicBezTo>
                    <a:pt x="708317" y="1979364"/>
                    <a:pt x="694054" y="1965101"/>
                    <a:pt x="676359" y="1953745"/>
                  </a:cubicBezTo>
                  <a:cubicBezTo>
                    <a:pt x="672925" y="1951632"/>
                    <a:pt x="669756" y="1950575"/>
                    <a:pt x="666587" y="1952952"/>
                  </a:cubicBezTo>
                  <a:cubicBezTo>
                    <a:pt x="663153" y="1955593"/>
                    <a:pt x="664474" y="1959291"/>
                    <a:pt x="666058" y="1962724"/>
                  </a:cubicBezTo>
                  <a:cubicBezTo>
                    <a:pt x="667907" y="1966158"/>
                    <a:pt x="670284" y="1969327"/>
                    <a:pt x="673982" y="1971176"/>
                  </a:cubicBezTo>
                  <a:cubicBezTo>
                    <a:pt x="677679" y="1972761"/>
                    <a:pt x="680849" y="1975402"/>
                    <a:pt x="682962" y="1978571"/>
                  </a:cubicBezTo>
                  <a:cubicBezTo>
                    <a:pt x="691677" y="1992305"/>
                    <a:pt x="701450" y="2005511"/>
                    <a:pt x="707788" y="2020829"/>
                  </a:cubicBezTo>
                  <a:cubicBezTo>
                    <a:pt x="712278" y="2031394"/>
                    <a:pt x="710429" y="2041430"/>
                    <a:pt x="702770" y="2048297"/>
                  </a:cubicBezTo>
                  <a:cubicBezTo>
                    <a:pt x="692206" y="2057805"/>
                    <a:pt x="682962" y="2059390"/>
                    <a:pt x="671869" y="2054372"/>
                  </a:cubicBezTo>
                  <a:cubicBezTo>
                    <a:pt x="653645" y="2046184"/>
                    <a:pt x="634365" y="2041166"/>
                    <a:pt x="614556" y="2038789"/>
                  </a:cubicBezTo>
                  <a:cubicBezTo>
                    <a:pt x="610595" y="2038261"/>
                    <a:pt x="605048" y="2038261"/>
                    <a:pt x="604520" y="2041958"/>
                  </a:cubicBezTo>
                  <a:cubicBezTo>
                    <a:pt x="604256" y="2044599"/>
                    <a:pt x="605576" y="2050938"/>
                    <a:pt x="611387" y="2051731"/>
                  </a:cubicBezTo>
                  <a:cubicBezTo>
                    <a:pt x="638591" y="2055692"/>
                    <a:pt x="660776" y="2076029"/>
                    <a:pt x="690621" y="2074708"/>
                  </a:cubicBezTo>
                  <a:cubicBezTo>
                    <a:pt x="685867" y="2082632"/>
                    <a:pt x="681641" y="2089499"/>
                    <a:pt x="677415" y="2096630"/>
                  </a:cubicBezTo>
                  <a:cubicBezTo>
                    <a:pt x="673454" y="2102969"/>
                    <a:pt x="669756" y="2109836"/>
                    <a:pt x="669492" y="2117231"/>
                  </a:cubicBezTo>
                  <a:cubicBezTo>
                    <a:pt x="668435" y="2141529"/>
                    <a:pt x="653909" y="2157376"/>
                    <a:pt x="635157" y="2169261"/>
                  </a:cubicBezTo>
                  <a:cubicBezTo>
                    <a:pt x="609538" y="2185108"/>
                    <a:pt x="582863" y="2199634"/>
                    <a:pt x="552754" y="2205709"/>
                  </a:cubicBezTo>
                  <a:cubicBezTo>
                    <a:pt x="535322" y="2209406"/>
                    <a:pt x="527927" y="2224989"/>
                    <a:pt x="533738" y="2242157"/>
                  </a:cubicBezTo>
                  <a:cubicBezTo>
                    <a:pt x="538756" y="2256419"/>
                    <a:pt x="548792" y="2265134"/>
                    <a:pt x="563846" y="2267511"/>
                  </a:cubicBezTo>
                  <a:cubicBezTo>
                    <a:pt x="613764" y="2274643"/>
                    <a:pt x="662625" y="2274114"/>
                    <a:pt x="710429" y="2254042"/>
                  </a:cubicBezTo>
                  <a:cubicBezTo>
                    <a:pt x="730766" y="2245326"/>
                    <a:pt x="752159" y="2237667"/>
                    <a:pt x="773553" y="2231856"/>
                  </a:cubicBezTo>
                  <a:cubicBezTo>
                    <a:pt x="824262" y="2217594"/>
                    <a:pt x="871803" y="2194880"/>
                    <a:pt x="921984" y="2178769"/>
                  </a:cubicBezTo>
                  <a:cubicBezTo>
                    <a:pt x="940472" y="2172959"/>
                    <a:pt x="957111" y="2163715"/>
                    <a:pt x="972430" y="2151566"/>
                  </a:cubicBezTo>
                  <a:cubicBezTo>
                    <a:pt x="979033" y="2146283"/>
                    <a:pt x="984843" y="2141265"/>
                    <a:pt x="989333" y="2134398"/>
                  </a:cubicBezTo>
                  <a:cubicBezTo>
                    <a:pt x="994087" y="2127531"/>
                    <a:pt x="993295" y="2121721"/>
                    <a:pt x="987749" y="2115382"/>
                  </a:cubicBezTo>
                  <a:cubicBezTo>
                    <a:pt x="973751" y="2099535"/>
                    <a:pt x="962130" y="2082104"/>
                    <a:pt x="952093" y="2063616"/>
                  </a:cubicBezTo>
                  <a:cubicBezTo>
                    <a:pt x="944170" y="2049089"/>
                    <a:pt x="934662" y="2035356"/>
                    <a:pt x="923041" y="2023735"/>
                  </a:cubicBezTo>
                  <a:cubicBezTo>
                    <a:pt x="912212" y="2012642"/>
                    <a:pt x="903496" y="2000228"/>
                    <a:pt x="889763" y="1990984"/>
                  </a:cubicBezTo>
                  <a:cubicBezTo>
                    <a:pt x="874972" y="1981212"/>
                    <a:pt x="869426" y="1961668"/>
                    <a:pt x="858861" y="1947142"/>
                  </a:cubicBezTo>
                  <a:cubicBezTo>
                    <a:pt x="844071" y="1926805"/>
                    <a:pt x="833771" y="1903827"/>
                    <a:pt x="821093" y="1882170"/>
                  </a:cubicBezTo>
                  <a:cubicBezTo>
                    <a:pt x="799436" y="1845458"/>
                    <a:pt x="778571" y="1808218"/>
                    <a:pt x="759555" y="1770186"/>
                  </a:cubicBezTo>
                  <a:cubicBezTo>
                    <a:pt x="744236" y="1739548"/>
                    <a:pt x="729446" y="1709440"/>
                    <a:pt x="725748" y="1675105"/>
                  </a:cubicBezTo>
                  <a:cubicBezTo>
                    <a:pt x="723635" y="1656353"/>
                    <a:pt x="716504" y="1638393"/>
                    <a:pt x="709109" y="1620961"/>
                  </a:cubicBezTo>
                  <a:cubicBezTo>
                    <a:pt x="692734" y="1583193"/>
                    <a:pt x="670020" y="1548859"/>
                    <a:pt x="643609" y="1517165"/>
                  </a:cubicBezTo>
                  <a:cubicBezTo>
                    <a:pt x="641496" y="1514788"/>
                    <a:pt x="639647" y="1511883"/>
                    <a:pt x="635949" y="1507128"/>
                  </a:cubicBezTo>
                  <a:cubicBezTo>
                    <a:pt x="689036" y="1522711"/>
                    <a:pt x="740274" y="1525881"/>
                    <a:pt x="792041" y="1524560"/>
                  </a:cubicBezTo>
                  <a:cubicBezTo>
                    <a:pt x="858597" y="1522711"/>
                    <a:pt x="924626" y="1516372"/>
                    <a:pt x="990654" y="1507393"/>
                  </a:cubicBezTo>
                  <a:cubicBezTo>
                    <a:pt x="996464" y="1506600"/>
                    <a:pt x="999634" y="1507657"/>
                    <a:pt x="1002275" y="1512939"/>
                  </a:cubicBezTo>
                  <a:cubicBezTo>
                    <a:pt x="1012839" y="1534068"/>
                    <a:pt x="1026045" y="1553613"/>
                    <a:pt x="1039779" y="1572893"/>
                  </a:cubicBezTo>
                  <a:cubicBezTo>
                    <a:pt x="1086527" y="1637601"/>
                    <a:pt x="1139878" y="1696762"/>
                    <a:pt x="1190852" y="1758036"/>
                  </a:cubicBezTo>
                  <a:cubicBezTo>
                    <a:pt x="1218848" y="1791579"/>
                    <a:pt x="1249749" y="1823008"/>
                    <a:pt x="1274840" y="1858664"/>
                  </a:cubicBezTo>
                  <a:cubicBezTo>
                    <a:pt x="1291479" y="1882170"/>
                    <a:pt x="1305213" y="1907525"/>
                    <a:pt x="1320268" y="1932087"/>
                  </a:cubicBezTo>
                  <a:cubicBezTo>
                    <a:pt x="1339020" y="1962460"/>
                    <a:pt x="1362526" y="1987815"/>
                    <a:pt x="1398709" y="1997323"/>
                  </a:cubicBezTo>
                  <a:cubicBezTo>
                    <a:pt x="1416141" y="2001813"/>
                    <a:pt x="1430403" y="2011321"/>
                    <a:pt x="1443873" y="2022678"/>
                  </a:cubicBezTo>
                  <a:cubicBezTo>
                    <a:pt x="1528125" y="2096102"/>
                    <a:pt x="1614226" y="2167148"/>
                    <a:pt x="1702440" y="2235554"/>
                  </a:cubicBezTo>
                  <a:cubicBezTo>
                    <a:pt x="1756055" y="2277019"/>
                    <a:pt x="1802275" y="2325616"/>
                    <a:pt x="1842156" y="2380024"/>
                  </a:cubicBezTo>
                  <a:cubicBezTo>
                    <a:pt x="1844269" y="2382665"/>
                    <a:pt x="1847438" y="2385042"/>
                    <a:pt x="1847438" y="2389004"/>
                  </a:cubicBezTo>
                  <a:cubicBezTo>
                    <a:pt x="1846646" y="2389268"/>
                    <a:pt x="1846118" y="2390060"/>
                    <a:pt x="1845589" y="2389796"/>
                  </a:cubicBezTo>
                  <a:cubicBezTo>
                    <a:pt x="1833704" y="2387683"/>
                    <a:pt x="1822876" y="2392437"/>
                    <a:pt x="1818914" y="2401681"/>
                  </a:cubicBezTo>
                  <a:cubicBezTo>
                    <a:pt x="1815216" y="2409869"/>
                    <a:pt x="1818386" y="2418584"/>
                    <a:pt x="1828950" y="2426244"/>
                  </a:cubicBezTo>
                  <a:cubicBezTo>
                    <a:pt x="1836874" y="2432054"/>
                    <a:pt x="1843477" y="2438657"/>
                    <a:pt x="1847702" y="2447637"/>
                  </a:cubicBezTo>
                  <a:cubicBezTo>
                    <a:pt x="1848759" y="2449750"/>
                    <a:pt x="1850079" y="2452655"/>
                    <a:pt x="1852192" y="2453447"/>
                  </a:cubicBezTo>
                  <a:cubicBezTo>
                    <a:pt x="1869360" y="2460843"/>
                    <a:pt x="1870944" y="2475369"/>
                    <a:pt x="1872001" y="2491480"/>
                  </a:cubicBezTo>
                  <a:cubicBezTo>
                    <a:pt x="1873057" y="2507062"/>
                    <a:pt x="1874378" y="2522909"/>
                    <a:pt x="1882301" y="2536907"/>
                  </a:cubicBezTo>
                  <a:cubicBezTo>
                    <a:pt x="1889168" y="2549321"/>
                    <a:pt x="1898148" y="2551962"/>
                    <a:pt x="1910825" y="2545887"/>
                  </a:cubicBezTo>
                  <a:cubicBezTo>
                    <a:pt x="1912410" y="2545095"/>
                    <a:pt x="1913731" y="2544038"/>
                    <a:pt x="1916372" y="2544831"/>
                  </a:cubicBezTo>
                  <a:cubicBezTo>
                    <a:pt x="1915844" y="2554075"/>
                    <a:pt x="1916108" y="2564375"/>
                    <a:pt x="1922711" y="2571770"/>
                  </a:cubicBezTo>
                  <a:cubicBezTo>
                    <a:pt x="1932747" y="2583127"/>
                    <a:pt x="1933011" y="2596069"/>
                    <a:pt x="1931690" y="2609802"/>
                  </a:cubicBezTo>
                  <a:cubicBezTo>
                    <a:pt x="1930106" y="2627234"/>
                    <a:pt x="1927200" y="2644137"/>
                    <a:pt x="1919277" y="2660248"/>
                  </a:cubicBezTo>
                  <a:cubicBezTo>
                    <a:pt x="1913995" y="2670813"/>
                    <a:pt x="1911882" y="2682434"/>
                    <a:pt x="1909241" y="2693791"/>
                  </a:cubicBezTo>
                  <a:cubicBezTo>
                    <a:pt x="1905279" y="2711222"/>
                    <a:pt x="1910297" y="2724956"/>
                    <a:pt x="1925616" y="2734464"/>
                  </a:cubicBezTo>
                  <a:cubicBezTo>
                    <a:pt x="1934331" y="2734464"/>
                    <a:pt x="1941199" y="2734464"/>
                    <a:pt x="1949914" y="2734464"/>
                  </a:cubicBezTo>
                  <a:cubicBezTo>
                    <a:pt x="1954932" y="2731823"/>
                    <a:pt x="1961535" y="2732351"/>
                    <a:pt x="1965761" y="2728654"/>
                  </a:cubicBezTo>
                  <a:cubicBezTo>
                    <a:pt x="1981872" y="2713863"/>
                    <a:pt x="2000624" y="2701450"/>
                    <a:pt x="2012773" y="2682698"/>
                  </a:cubicBezTo>
                  <a:cubicBezTo>
                    <a:pt x="2025451" y="2662889"/>
                    <a:pt x="2036543" y="2642289"/>
                    <a:pt x="2044467" y="2620103"/>
                  </a:cubicBezTo>
                  <a:cubicBezTo>
                    <a:pt x="2053975" y="2593163"/>
                    <a:pt x="2065596" y="2566752"/>
                    <a:pt x="2072199" y="2538492"/>
                  </a:cubicBezTo>
                  <a:cubicBezTo>
                    <a:pt x="2082235" y="2495177"/>
                    <a:pt x="2093856" y="2452919"/>
                    <a:pt x="2104685" y="2409604"/>
                  </a:cubicBezTo>
                  <a:cubicBezTo>
                    <a:pt x="2114457" y="2369987"/>
                    <a:pt x="2137963" y="2331691"/>
                    <a:pt x="2128455" y="2306600"/>
                  </a:cubicBezTo>
                  <a:cubicBezTo>
                    <a:pt x="2118683" y="2279397"/>
                    <a:pt x="2076689" y="2267247"/>
                    <a:pt x="2029941" y="2268832"/>
                  </a:cubicBezTo>
                  <a:close/>
                  <a:moveTo>
                    <a:pt x="65200" y="483689"/>
                  </a:moveTo>
                  <a:cubicBezTo>
                    <a:pt x="65993" y="485273"/>
                    <a:pt x="67049" y="486858"/>
                    <a:pt x="67841" y="488179"/>
                  </a:cubicBezTo>
                  <a:cubicBezTo>
                    <a:pt x="66785" y="487122"/>
                    <a:pt x="65993" y="485537"/>
                    <a:pt x="65200" y="483689"/>
                  </a:cubicBezTo>
                  <a:close/>
                  <a:moveTo>
                    <a:pt x="1847966" y="2414094"/>
                  </a:moveTo>
                  <a:cubicBezTo>
                    <a:pt x="1843741" y="2412510"/>
                    <a:pt x="1838194" y="2413302"/>
                    <a:pt x="1835817" y="2408284"/>
                  </a:cubicBezTo>
                  <a:cubicBezTo>
                    <a:pt x="1835553" y="2408020"/>
                    <a:pt x="1836874" y="2406435"/>
                    <a:pt x="1837666" y="2406435"/>
                  </a:cubicBezTo>
                  <a:cubicBezTo>
                    <a:pt x="1842948" y="2406171"/>
                    <a:pt x="1846646" y="2409076"/>
                    <a:pt x="1849815" y="2413566"/>
                  </a:cubicBezTo>
                  <a:cubicBezTo>
                    <a:pt x="1848495" y="2413830"/>
                    <a:pt x="1848231" y="2414094"/>
                    <a:pt x="1847966" y="2414094"/>
                  </a:cubicBezTo>
                  <a:close/>
                  <a:moveTo>
                    <a:pt x="1891017" y="2500724"/>
                  </a:moveTo>
                  <a:cubicBezTo>
                    <a:pt x="1897092" y="2508647"/>
                    <a:pt x="1901582" y="2517363"/>
                    <a:pt x="1901846" y="2530833"/>
                  </a:cubicBezTo>
                  <a:cubicBezTo>
                    <a:pt x="1892338" y="2520796"/>
                    <a:pt x="1892602" y="2510232"/>
                    <a:pt x="1891017" y="2500724"/>
                  </a:cubicBezTo>
                  <a:close/>
                </a:path>
              </a:pathLst>
            </a:custGeom>
            <a:solidFill>
              <a:srgbClr val="F6EBE3">
                <a:alpha val="70000"/>
              </a:srgbClr>
            </a:solidFill>
            <a:ln w="26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Graphic 232">
              <a:extLst>
                <a:ext uri="{FF2B5EF4-FFF2-40B4-BE49-F238E27FC236}">
                  <a16:creationId xmlns:a16="http://schemas.microsoft.com/office/drawing/2014/main" id="{20021201-6221-43FF-85F8-D30986171831}"/>
                </a:ext>
              </a:extLst>
            </p:cNvPr>
            <p:cNvSpPr/>
            <p:nvPr/>
          </p:nvSpPr>
          <p:spPr>
            <a:xfrm rot="460064" flipH="1">
              <a:off x="2087327" y="1168159"/>
              <a:ext cx="4013443" cy="4499377"/>
            </a:xfrm>
            <a:custGeom>
              <a:avLst/>
              <a:gdLst>
                <a:gd name="connsiteX0" fmla="*/ 3002233 w 3017885"/>
                <a:gd name="connsiteY0" fmla="*/ 604118 h 3383280"/>
                <a:gd name="connsiteX1" fmla="*/ 2957573 w 3017885"/>
                <a:gd name="connsiteY1" fmla="*/ 595321 h 3383280"/>
                <a:gd name="connsiteX2" fmla="*/ 2930507 w 3017885"/>
                <a:gd name="connsiteY2" fmla="*/ 593291 h 3383280"/>
                <a:gd name="connsiteX3" fmla="*/ 2852692 w 3017885"/>
                <a:gd name="connsiteY3" fmla="*/ 682610 h 3383280"/>
                <a:gd name="connsiteX4" fmla="*/ 2849308 w 3017885"/>
                <a:gd name="connsiteY4" fmla="*/ 734036 h 3383280"/>
                <a:gd name="connsiteX5" fmla="*/ 2806002 w 3017885"/>
                <a:gd name="connsiteY5" fmla="*/ 671107 h 3383280"/>
                <a:gd name="connsiteX6" fmla="*/ 2851338 w 3017885"/>
                <a:gd name="connsiteY6" fmla="*/ 815234 h 3383280"/>
                <a:gd name="connsiteX7" fmla="*/ 2824272 w 3017885"/>
                <a:gd name="connsiteY7" fmla="*/ 947182 h 3383280"/>
                <a:gd name="connsiteX8" fmla="*/ 2705857 w 3017885"/>
                <a:gd name="connsiteY8" fmla="*/ 1185365 h 3383280"/>
                <a:gd name="connsiteX9" fmla="*/ 2705857 w 3017885"/>
                <a:gd name="connsiteY9" fmla="*/ 1185365 h 3383280"/>
                <a:gd name="connsiteX10" fmla="*/ 2705857 w 3017885"/>
                <a:gd name="connsiteY10" fmla="*/ 1185365 h 3383280"/>
                <a:gd name="connsiteX11" fmla="*/ 2668641 w 3017885"/>
                <a:gd name="connsiteY11" fmla="*/ 1163035 h 3383280"/>
                <a:gd name="connsiteX12" fmla="*/ 2389182 w 3017885"/>
                <a:gd name="connsiteY12" fmla="*/ 878840 h 3383280"/>
                <a:gd name="connsiteX13" fmla="*/ 2363470 w 3017885"/>
                <a:gd name="connsiteY13" fmla="*/ 845007 h 3383280"/>
                <a:gd name="connsiteX14" fmla="*/ 2327607 w 3017885"/>
                <a:gd name="connsiteY14" fmla="*/ 706293 h 3383280"/>
                <a:gd name="connsiteX15" fmla="*/ 2380386 w 3017885"/>
                <a:gd name="connsiteY15" fmla="*/ 775988 h 3383280"/>
                <a:gd name="connsiteX16" fmla="*/ 2415572 w 3017885"/>
                <a:gd name="connsiteY16" fmla="*/ 784785 h 3383280"/>
                <a:gd name="connsiteX17" fmla="*/ 2477824 w 3017885"/>
                <a:gd name="connsiteY17" fmla="*/ 738772 h 3383280"/>
                <a:gd name="connsiteX18" fmla="*/ 2477824 w 3017885"/>
                <a:gd name="connsiteY18" fmla="*/ 725916 h 3383280"/>
                <a:gd name="connsiteX19" fmla="*/ 2488651 w 3017885"/>
                <a:gd name="connsiteY19" fmla="*/ 726592 h 3383280"/>
                <a:gd name="connsiteX20" fmla="*/ 2495417 w 3017885"/>
                <a:gd name="connsiteY20" fmla="*/ 723886 h 3383280"/>
                <a:gd name="connsiteX21" fmla="*/ 2518424 w 3017885"/>
                <a:gd name="connsiteY21" fmla="*/ 708999 h 3383280"/>
                <a:gd name="connsiteX22" fmla="*/ 2533987 w 3017885"/>
                <a:gd name="connsiteY22" fmla="*/ 697496 h 3383280"/>
                <a:gd name="connsiteX23" fmla="*/ 2542783 w 3017885"/>
                <a:gd name="connsiteY23" fmla="*/ 655543 h 3383280"/>
                <a:gd name="connsiteX24" fmla="*/ 2561730 w 3017885"/>
                <a:gd name="connsiteY24" fmla="*/ 639304 h 3383280"/>
                <a:gd name="connsiteX25" fmla="*/ 2617892 w 3017885"/>
                <a:gd name="connsiteY25" fmla="*/ 590584 h 3383280"/>
                <a:gd name="connsiteX26" fmla="*/ 2642252 w 3017885"/>
                <a:gd name="connsiteY26" fmla="*/ 552015 h 3383280"/>
                <a:gd name="connsiteX27" fmla="*/ 2642928 w 3017885"/>
                <a:gd name="connsiteY27" fmla="*/ 445780 h 3383280"/>
                <a:gd name="connsiteX28" fmla="*/ 2642928 w 3017885"/>
                <a:gd name="connsiteY28" fmla="*/ 445780 h 3383280"/>
                <a:gd name="connsiteX29" fmla="*/ 2575263 w 3017885"/>
                <a:gd name="connsiteY29" fmla="*/ 341575 h 3383280"/>
                <a:gd name="connsiteX30" fmla="*/ 2575263 w 3017885"/>
                <a:gd name="connsiteY30" fmla="*/ 341575 h 3383280"/>
                <a:gd name="connsiteX31" fmla="*/ 2548873 w 3017885"/>
                <a:gd name="connsiteY31" fmla="*/ 316539 h 3383280"/>
                <a:gd name="connsiteX32" fmla="*/ 2525867 w 3017885"/>
                <a:gd name="connsiteY32" fmla="*/ 307066 h 3383280"/>
                <a:gd name="connsiteX33" fmla="*/ 2330990 w 3017885"/>
                <a:gd name="connsiteY33" fmla="*/ 236017 h 3383280"/>
                <a:gd name="connsiteX34" fmla="*/ 2171299 w 3017885"/>
                <a:gd name="connsiteY34" fmla="*/ 257670 h 3383280"/>
                <a:gd name="connsiteX35" fmla="*/ 2012285 w 3017885"/>
                <a:gd name="connsiteY35" fmla="*/ 332778 h 3383280"/>
                <a:gd name="connsiteX36" fmla="*/ 1904697 w 3017885"/>
                <a:gd name="connsiteY36" fmla="*/ 313155 h 3383280"/>
                <a:gd name="connsiteX37" fmla="*/ 1904697 w 3017885"/>
                <a:gd name="connsiteY37" fmla="*/ 313155 h 3383280"/>
                <a:gd name="connsiteX38" fmla="*/ 1782222 w 3017885"/>
                <a:gd name="connsiteY38" fmla="*/ 250903 h 3383280"/>
                <a:gd name="connsiteX39" fmla="*/ 1762599 w 3017885"/>
                <a:gd name="connsiteY39" fmla="*/ 208274 h 3383280"/>
                <a:gd name="connsiteX40" fmla="*/ 1639448 w 3017885"/>
                <a:gd name="connsiteY40" fmla="*/ 164291 h 3383280"/>
                <a:gd name="connsiteX41" fmla="*/ 1705083 w 3017885"/>
                <a:gd name="connsiteY41" fmla="*/ 234663 h 3383280"/>
                <a:gd name="connsiteX42" fmla="*/ 1731473 w 3017885"/>
                <a:gd name="connsiteY42" fmla="*/ 295562 h 3383280"/>
                <a:gd name="connsiteX43" fmla="*/ 1797108 w 3017885"/>
                <a:gd name="connsiteY43" fmla="*/ 376761 h 3383280"/>
                <a:gd name="connsiteX44" fmla="*/ 2019051 w 3017885"/>
                <a:gd name="connsiteY44" fmla="*/ 523596 h 3383280"/>
                <a:gd name="connsiteX45" fmla="*/ 1754479 w 3017885"/>
                <a:gd name="connsiteY45" fmla="*/ 395031 h 3383280"/>
                <a:gd name="connsiteX46" fmla="*/ 1493966 w 3017885"/>
                <a:gd name="connsiteY46" fmla="*/ 286089 h 3383280"/>
                <a:gd name="connsiteX47" fmla="*/ 1044667 w 3017885"/>
                <a:gd name="connsiteY47" fmla="*/ 152788 h 3383280"/>
                <a:gd name="connsiteX48" fmla="*/ 872796 w 3017885"/>
                <a:gd name="connsiteY48" fmla="*/ 116249 h 3383280"/>
                <a:gd name="connsiteX49" fmla="*/ 872796 w 3017885"/>
                <a:gd name="connsiteY49" fmla="*/ 116249 h 3383280"/>
                <a:gd name="connsiteX50" fmla="*/ 872796 w 3017885"/>
                <a:gd name="connsiteY50" fmla="*/ 116249 h 3383280"/>
                <a:gd name="connsiteX51" fmla="*/ 861970 w 3017885"/>
                <a:gd name="connsiteY51" fmla="*/ 102715 h 3383280"/>
                <a:gd name="connsiteX52" fmla="*/ 677243 w 3017885"/>
                <a:gd name="connsiteY52" fmla="*/ 38433 h 3383280"/>
                <a:gd name="connsiteX53" fmla="*/ 619727 w 3017885"/>
                <a:gd name="connsiteY53" fmla="*/ 9337 h 3383280"/>
                <a:gd name="connsiteX54" fmla="*/ 571008 w 3017885"/>
                <a:gd name="connsiteY54" fmla="*/ 24900 h 3383280"/>
                <a:gd name="connsiteX55" fmla="*/ 571008 w 3017885"/>
                <a:gd name="connsiteY55" fmla="*/ 24900 h 3383280"/>
                <a:gd name="connsiteX56" fmla="*/ 559505 w 3017885"/>
                <a:gd name="connsiteY56" fmla="*/ 35727 h 3383280"/>
                <a:gd name="connsiteX57" fmla="*/ 559505 w 3017885"/>
                <a:gd name="connsiteY57" fmla="*/ 35727 h 3383280"/>
                <a:gd name="connsiteX58" fmla="*/ 493192 w 3017885"/>
                <a:gd name="connsiteY58" fmla="*/ 104069 h 3383280"/>
                <a:gd name="connsiteX59" fmla="*/ 493192 w 3017885"/>
                <a:gd name="connsiteY59" fmla="*/ 104069 h 3383280"/>
                <a:gd name="connsiteX60" fmla="*/ 485072 w 3017885"/>
                <a:gd name="connsiteY60" fmla="*/ 139255 h 3383280"/>
                <a:gd name="connsiteX61" fmla="*/ 547325 w 3017885"/>
                <a:gd name="connsiteY61" fmla="*/ 169704 h 3383280"/>
                <a:gd name="connsiteX62" fmla="*/ 612960 w 3017885"/>
                <a:gd name="connsiteY62" fmla="*/ 192034 h 3383280"/>
                <a:gd name="connsiteX63" fmla="*/ 610254 w 3017885"/>
                <a:gd name="connsiteY63" fmla="*/ 220454 h 3383280"/>
                <a:gd name="connsiteX64" fmla="*/ 586571 w 3017885"/>
                <a:gd name="connsiteY64" fmla="*/ 244813 h 3383280"/>
                <a:gd name="connsiteX65" fmla="*/ 612960 w 3017885"/>
                <a:gd name="connsiteY65" fmla="*/ 254286 h 3383280"/>
                <a:gd name="connsiteX66" fmla="*/ 732052 w 3017885"/>
                <a:gd name="connsiteY66" fmla="*/ 236693 h 3383280"/>
                <a:gd name="connsiteX67" fmla="*/ 1008127 w 3017885"/>
                <a:gd name="connsiteY67" fmla="*/ 273909 h 3383280"/>
                <a:gd name="connsiteX68" fmla="*/ 1008127 w 3017885"/>
                <a:gd name="connsiteY68" fmla="*/ 273909 h 3383280"/>
                <a:gd name="connsiteX69" fmla="*/ 1313299 w 3017885"/>
                <a:gd name="connsiteY69" fmla="*/ 379468 h 3383280"/>
                <a:gd name="connsiteX70" fmla="*/ 1410738 w 3017885"/>
                <a:gd name="connsiteY70" fmla="*/ 421420 h 3383280"/>
                <a:gd name="connsiteX71" fmla="*/ 1777485 w 3017885"/>
                <a:gd name="connsiteY71" fmla="*/ 609531 h 3383280"/>
                <a:gd name="connsiteX72" fmla="*/ 1704407 w 3017885"/>
                <a:gd name="connsiteY72" fmla="*/ 711029 h 3383280"/>
                <a:gd name="connsiteX73" fmla="*/ 1612381 w 3017885"/>
                <a:gd name="connsiteY73" fmla="*/ 831474 h 3383280"/>
                <a:gd name="connsiteX74" fmla="*/ 1571105 w 3017885"/>
                <a:gd name="connsiteY74" fmla="*/ 891020 h 3383280"/>
                <a:gd name="connsiteX75" fmla="*/ 1439834 w 3017885"/>
                <a:gd name="connsiteY75" fmla="*/ 1104843 h 3383280"/>
                <a:gd name="connsiteX76" fmla="*/ 1439834 w 3017885"/>
                <a:gd name="connsiteY76" fmla="*/ 1104843 h 3383280"/>
                <a:gd name="connsiteX77" fmla="*/ 1439834 w 3017885"/>
                <a:gd name="connsiteY77" fmla="*/ 1104843 h 3383280"/>
                <a:gd name="connsiteX78" fmla="*/ 1388408 w 3017885"/>
                <a:gd name="connsiteY78" fmla="*/ 1175215 h 3383280"/>
                <a:gd name="connsiteX79" fmla="*/ 1388408 w 3017885"/>
                <a:gd name="connsiteY79" fmla="*/ 1175215 h 3383280"/>
                <a:gd name="connsiteX80" fmla="*/ 1388408 w 3017885"/>
                <a:gd name="connsiteY80" fmla="*/ 1175215 h 3383280"/>
                <a:gd name="connsiteX81" fmla="*/ 1390438 w 3017885"/>
                <a:gd name="connsiteY81" fmla="*/ 1183335 h 3383280"/>
                <a:gd name="connsiteX82" fmla="*/ 1374875 w 3017885"/>
                <a:gd name="connsiteY82" fmla="*/ 1200252 h 3383280"/>
                <a:gd name="connsiteX83" fmla="*/ 1324126 w 3017885"/>
                <a:gd name="connsiteY83" fmla="*/ 1236791 h 3383280"/>
                <a:gd name="connsiteX84" fmla="*/ 1203681 w 3017885"/>
                <a:gd name="connsiteY84" fmla="*/ 1327463 h 3383280"/>
                <a:gd name="connsiteX85" fmla="*/ 1085266 w 3017885"/>
                <a:gd name="connsiteY85" fmla="*/ 1497304 h 3383280"/>
                <a:gd name="connsiteX86" fmla="*/ 1005421 w 3017885"/>
                <a:gd name="connsiteY86" fmla="*/ 1774056 h 3383280"/>
                <a:gd name="connsiteX87" fmla="*/ 1005421 w 3017885"/>
                <a:gd name="connsiteY87" fmla="*/ 1774056 h 3383280"/>
                <a:gd name="connsiteX88" fmla="*/ 1005421 w 3017885"/>
                <a:gd name="connsiteY88" fmla="*/ 1774056 h 3383280"/>
                <a:gd name="connsiteX89" fmla="*/ 952642 w 3017885"/>
                <a:gd name="connsiteY89" fmla="*/ 1830218 h 3383280"/>
                <a:gd name="connsiteX90" fmla="*/ 794981 w 3017885"/>
                <a:gd name="connsiteY90" fmla="*/ 2026448 h 3383280"/>
                <a:gd name="connsiteX91" fmla="*/ 734759 w 3017885"/>
                <a:gd name="connsiteY91" fmla="*/ 2065695 h 3383280"/>
                <a:gd name="connsiteX92" fmla="*/ 650853 w 3017885"/>
                <a:gd name="connsiteY92" fmla="*/ 2144187 h 3383280"/>
                <a:gd name="connsiteX93" fmla="*/ 610930 w 3017885"/>
                <a:gd name="connsiteY93" fmla="*/ 2171930 h 3383280"/>
                <a:gd name="connsiteX94" fmla="*/ 566271 w 3017885"/>
                <a:gd name="connsiteY94" fmla="*/ 2206439 h 3383280"/>
                <a:gd name="connsiteX95" fmla="*/ 430263 w 3017885"/>
                <a:gd name="connsiteY95" fmla="*/ 2381693 h 3383280"/>
                <a:gd name="connsiteX96" fmla="*/ 333502 w 3017885"/>
                <a:gd name="connsiteY96" fmla="*/ 2566420 h 3383280"/>
                <a:gd name="connsiteX97" fmla="*/ 174487 w 3017885"/>
                <a:gd name="connsiteY97" fmla="*/ 2816106 h 3383280"/>
                <a:gd name="connsiteX98" fmla="*/ 128475 w 3017885"/>
                <a:gd name="connsiteY98" fmla="*/ 2819489 h 3383280"/>
                <a:gd name="connsiteX99" fmla="*/ 29006 w 3017885"/>
                <a:gd name="connsiteY99" fmla="*/ 2834376 h 3383280"/>
                <a:gd name="connsiteX100" fmla="*/ 17503 w 3017885"/>
                <a:gd name="connsiteY100" fmla="*/ 2836406 h 3383280"/>
                <a:gd name="connsiteX101" fmla="*/ 1940 w 3017885"/>
                <a:gd name="connsiteY101" fmla="*/ 2841142 h 3383280"/>
                <a:gd name="connsiteX102" fmla="*/ 31713 w 3017885"/>
                <a:gd name="connsiteY102" fmla="*/ 3159171 h 3383280"/>
                <a:gd name="connsiteX103" fmla="*/ 60809 w 3017885"/>
                <a:gd name="connsiteY103" fmla="*/ 3276909 h 3383280"/>
                <a:gd name="connsiteX104" fmla="*/ 60809 w 3017885"/>
                <a:gd name="connsiteY104" fmla="*/ 3276909 h 3383280"/>
                <a:gd name="connsiteX105" fmla="*/ 123738 w 3017885"/>
                <a:gd name="connsiteY105" fmla="*/ 3372317 h 3383280"/>
                <a:gd name="connsiteX106" fmla="*/ 189374 w 3017885"/>
                <a:gd name="connsiteY106" fmla="*/ 3368934 h 3383280"/>
                <a:gd name="connsiteX107" fmla="*/ 189374 w 3017885"/>
                <a:gd name="connsiteY107" fmla="*/ 3368934 h 3383280"/>
                <a:gd name="connsiteX108" fmla="*/ 189374 w 3017885"/>
                <a:gd name="connsiteY108" fmla="*/ 3368934 h 3383280"/>
                <a:gd name="connsiteX109" fmla="*/ 189374 w 3017885"/>
                <a:gd name="connsiteY109" fmla="*/ 3368934 h 3383280"/>
                <a:gd name="connsiteX110" fmla="*/ 189374 w 3017885"/>
                <a:gd name="connsiteY110" fmla="*/ 3368934 h 3383280"/>
                <a:gd name="connsiteX111" fmla="*/ 229297 w 3017885"/>
                <a:gd name="connsiteY111" fmla="*/ 3186237 h 3383280"/>
                <a:gd name="connsiteX112" fmla="*/ 242830 w 3017885"/>
                <a:gd name="connsiteY112" fmla="*/ 3132781 h 3383280"/>
                <a:gd name="connsiteX113" fmla="*/ 374778 w 3017885"/>
                <a:gd name="connsiteY113" fmla="*/ 2987977 h 3383280"/>
                <a:gd name="connsiteX114" fmla="*/ 374778 w 3017885"/>
                <a:gd name="connsiteY114" fmla="*/ 2987977 h 3383280"/>
                <a:gd name="connsiteX115" fmla="*/ 388311 w 3017885"/>
                <a:gd name="connsiteY115" fmla="*/ 2990683 h 3383280"/>
                <a:gd name="connsiteX116" fmla="*/ 367334 w 3017885"/>
                <a:gd name="connsiteY116" fmla="*/ 2945348 h 3383280"/>
                <a:gd name="connsiteX117" fmla="*/ 346358 w 3017885"/>
                <a:gd name="connsiteY117" fmla="*/ 2874975 h 3383280"/>
                <a:gd name="connsiteX118" fmla="*/ 439060 w 3017885"/>
                <a:gd name="connsiteY118" fmla="*/ 2734231 h 3383280"/>
                <a:gd name="connsiteX119" fmla="*/ 439060 w 3017885"/>
                <a:gd name="connsiteY119" fmla="*/ 2734231 h 3383280"/>
                <a:gd name="connsiteX120" fmla="*/ 558828 w 3017885"/>
                <a:gd name="connsiteY120" fmla="*/ 2578600 h 3383280"/>
                <a:gd name="connsiteX121" fmla="*/ 808514 w 3017885"/>
                <a:gd name="connsiteY121" fmla="*/ 2329591 h 3383280"/>
                <a:gd name="connsiteX122" fmla="*/ 953995 w 3017885"/>
                <a:gd name="connsiteY122" fmla="*/ 2247715 h 3383280"/>
                <a:gd name="connsiteX123" fmla="*/ 1151579 w 3017885"/>
                <a:gd name="connsiteY123" fmla="*/ 2091407 h 3383280"/>
                <a:gd name="connsiteX124" fmla="*/ 1151579 w 3017885"/>
                <a:gd name="connsiteY124" fmla="*/ 2091407 h 3383280"/>
                <a:gd name="connsiteX125" fmla="*/ 1151579 w 3017885"/>
                <a:gd name="connsiteY125" fmla="*/ 2091407 h 3383280"/>
                <a:gd name="connsiteX126" fmla="*/ 1443894 w 3017885"/>
                <a:gd name="connsiteY126" fmla="*/ 1784206 h 3383280"/>
                <a:gd name="connsiteX127" fmla="*/ 1519003 w 3017885"/>
                <a:gd name="connsiteY127" fmla="*/ 1746990 h 3383280"/>
                <a:gd name="connsiteX128" fmla="*/ 1916877 w 3017885"/>
                <a:gd name="connsiteY128" fmla="*/ 1736840 h 3383280"/>
                <a:gd name="connsiteX129" fmla="*/ 1916877 w 3017885"/>
                <a:gd name="connsiteY129" fmla="*/ 1736840 h 3383280"/>
                <a:gd name="connsiteX130" fmla="*/ 1916877 w 3017885"/>
                <a:gd name="connsiteY130" fmla="*/ 1736840 h 3383280"/>
                <a:gd name="connsiteX131" fmla="*/ 1916877 w 3017885"/>
                <a:gd name="connsiteY131" fmla="*/ 1736840 h 3383280"/>
                <a:gd name="connsiteX132" fmla="*/ 1916877 w 3017885"/>
                <a:gd name="connsiteY132" fmla="*/ 1736840 h 3383280"/>
                <a:gd name="connsiteX133" fmla="*/ 1916877 w 3017885"/>
                <a:gd name="connsiteY133" fmla="*/ 1736840 h 3383280"/>
                <a:gd name="connsiteX134" fmla="*/ 2014992 w 3017885"/>
                <a:gd name="connsiteY134" fmla="*/ 1736840 h 3383280"/>
                <a:gd name="connsiteX135" fmla="*/ 2033938 w 3017885"/>
                <a:gd name="connsiteY135" fmla="*/ 1772702 h 3383280"/>
                <a:gd name="connsiteX136" fmla="*/ 1876277 w 3017885"/>
                <a:gd name="connsiteY136" fmla="*/ 2129300 h 3383280"/>
                <a:gd name="connsiteX137" fmla="*/ 1803875 w 3017885"/>
                <a:gd name="connsiteY137" fmla="*/ 2301171 h 3383280"/>
                <a:gd name="connsiteX138" fmla="*/ 1803875 w 3017885"/>
                <a:gd name="connsiteY138" fmla="*/ 2301171 h 3383280"/>
                <a:gd name="connsiteX139" fmla="*/ 1635388 w 3017885"/>
                <a:gd name="connsiteY139" fmla="*/ 2355980 h 3383280"/>
                <a:gd name="connsiteX140" fmla="*/ 1635388 w 3017885"/>
                <a:gd name="connsiteY140" fmla="*/ 2355980 h 3383280"/>
                <a:gd name="connsiteX141" fmla="*/ 1635388 w 3017885"/>
                <a:gd name="connsiteY141" fmla="*/ 2355980 h 3383280"/>
                <a:gd name="connsiteX142" fmla="*/ 1598172 w 3017885"/>
                <a:gd name="connsiteY142" fmla="*/ 2383046 h 3383280"/>
                <a:gd name="connsiteX143" fmla="*/ 1651627 w 3017885"/>
                <a:gd name="connsiteY143" fmla="*/ 2462892 h 3383280"/>
                <a:gd name="connsiteX144" fmla="*/ 1656364 w 3017885"/>
                <a:gd name="connsiteY144" fmla="*/ 2458832 h 3383280"/>
                <a:gd name="connsiteX145" fmla="*/ 1657041 w 3017885"/>
                <a:gd name="connsiteY145" fmla="*/ 2458832 h 3383280"/>
                <a:gd name="connsiteX146" fmla="*/ 1651627 w 3017885"/>
                <a:gd name="connsiteY146" fmla="*/ 2462215 h 3383280"/>
                <a:gd name="connsiteX147" fmla="*/ 1718616 w 3017885"/>
                <a:gd name="connsiteY147" fmla="*/ 2561683 h 3383280"/>
                <a:gd name="connsiteX148" fmla="*/ 1718616 w 3017885"/>
                <a:gd name="connsiteY148" fmla="*/ 2561683 h 3383280"/>
                <a:gd name="connsiteX149" fmla="*/ 1795078 w 3017885"/>
                <a:gd name="connsiteY149" fmla="*/ 2660475 h 3383280"/>
                <a:gd name="connsiteX150" fmla="*/ 1956799 w 3017885"/>
                <a:gd name="connsiteY150" fmla="*/ 2828286 h 3383280"/>
                <a:gd name="connsiteX151" fmla="*/ 1956799 w 3017885"/>
                <a:gd name="connsiteY151" fmla="*/ 2828286 h 3383280"/>
                <a:gd name="connsiteX152" fmla="*/ 1956799 w 3017885"/>
                <a:gd name="connsiteY152" fmla="*/ 2828286 h 3383280"/>
                <a:gd name="connsiteX153" fmla="*/ 1981835 w 3017885"/>
                <a:gd name="connsiteY153" fmla="*/ 2828286 h 3383280"/>
                <a:gd name="connsiteX154" fmla="*/ 1942589 w 3017885"/>
                <a:gd name="connsiteY154" fmla="*/ 2642882 h 3383280"/>
                <a:gd name="connsiteX155" fmla="*/ 1930410 w 3017885"/>
                <a:gd name="connsiteY155" fmla="*/ 2555594 h 3383280"/>
                <a:gd name="connsiteX156" fmla="*/ 1930410 w 3017885"/>
                <a:gd name="connsiteY156" fmla="*/ 2555594 h 3383280"/>
                <a:gd name="connsiteX157" fmla="*/ 2006872 w 3017885"/>
                <a:gd name="connsiteY157" fmla="*/ 2380340 h 3383280"/>
                <a:gd name="connsiteX158" fmla="*/ 2006872 w 3017885"/>
                <a:gd name="connsiteY158" fmla="*/ 2380340 h 3383280"/>
                <a:gd name="connsiteX159" fmla="*/ 2006872 w 3017885"/>
                <a:gd name="connsiteY159" fmla="*/ 2380340 h 3383280"/>
                <a:gd name="connsiteX160" fmla="*/ 2004165 w 3017885"/>
                <a:gd name="connsiteY160" fmla="*/ 2344477 h 3383280"/>
                <a:gd name="connsiteX161" fmla="*/ 1985219 w 3017885"/>
                <a:gd name="connsiteY161" fmla="*/ 2277488 h 3383280"/>
                <a:gd name="connsiteX162" fmla="*/ 2006872 w 3017885"/>
                <a:gd name="connsiteY162" fmla="*/ 2218619 h 3383280"/>
                <a:gd name="connsiteX163" fmla="*/ 2006872 w 3017885"/>
                <a:gd name="connsiteY163" fmla="*/ 2218619 h 3383280"/>
                <a:gd name="connsiteX164" fmla="*/ 2006872 w 3017885"/>
                <a:gd name="connsiteY164" fmla="*/ 2218619 h 3383280"/>
                <a:gd name="connsiteX165" fmla="*/ 2270091 w 3017885"/>
                <a:gd name="connsiteY165" fmla="*/ 1875554 h 3383280"/>
                <a:gd name="connsiteX166" fmla="*/ 2349936 w 3017885"/>
                <a:gd name="connsiteY166" fmla="*/ 1759169 h 3383280"/>
                <a:gd name="connsiteX167" fmla="*/ 2274151 w 3017885"/>
                <a:gd name="connsiteY167" fmla="*/ 1507453 h 3383280"/>
                <a:gd name="connsiteX168" fmla="*/ 2274151 w 3017885"/>
                <a:gd name="connsiteY168" fmla="*/ 1507453 h 3383280"/>
                <a:gd name="connsiteX169" fmla="*/ 2274151 w 3017885"/>
                <a:gd name="connsiteY169" fmla="*/ 1507453 h 3383280"/>
                <a:gd name="connsiteX170" fmla="*/ 1945296 w 3017885"/>
                <a:gd name="connsiteY170" fmla="*/ 1388362 h 3383280"/>
                <a:gd name="connsiteX171" fmla="*/ 1732149 w 3017885"/>
                <a:gd name="connsiteY171" fmla="*/ 1349792 h 3383280"/>
                <a:gd name="connsiteX172" fmla="*/ 1784252 w 3017885"/>
                <a:gd name="connsiteY172" fmla="*/ 1299720 h 3383280"/>
                <a:gd name="connsiteX173" fmla="*/ 1879660 w 3017885"/>
                <a:gd name="connsiteY173" fmla="*/ 1227318 h 3383280"/>
                <a:gd name="connsiteX174" fmla="*/ 1879660 w 3017885"/>
                <a:gd name="connsiteY174" fmla="*/ 1227318 h 3383280"/>
                <a:gd name="connsiteX175" fmla="*/ 1914170 w 3017885"/>
                <a:gd name="connsiteY175" fmla="*/ 1197545 h 3383280"/>
                <a:gd name="connsiteX176" fmla="*/ 1914170 w 3017885"/>
                <a:gd name="connsiteY176" fmla="*/ 1197545 h 3383280"/>
                <a:gd name="connsiteX177" fmla="*/ 2063711 w 3017885"/>
                <a:gd name="connsiteY177" fmla="*/ 1167095 h 3383280"/>
                <a:gd name="connsiteX178" fmla="*/ 2063711 w 3017885"/>
                <a:gd name="connsiteY178" fmla="*/ 1167095 h 3383280"/>
                <a:gd name="connsiteX179" fmla="*/ 2063711 w 3017885"/>
                <a:gd name="connsiteY179" fmla="*/ 1167095 h 3383280"/>
                <a:gd name="connsiteX180" fmla="*/ 2155736 w 3017885"/>
                <a:gd name="connsiteY180" fmla="*/ 1083867 h 3383280"/>
                <a:gd name="connsiteX181" fmla="*/ 2230845 w 3017885"/>
                <a:gd name="connsiteY181" fmla="*/ 1037854 h 3383280"/>
                <a:gd name="connsiteX182" fmla="*/ 2364146 w 3017885"/>
                <a:gd name="connsiteY182" fmla="*/ 1141383 h 3383280"/>
                <a:gd name="connsiteX183" fmla="*/ 2697738 w 3017885"/>
                <a:gd name="connsiteY183" fmla="*/ 1371446 h 3383280"/>
                <a:gd name="connsiteX184" fmla="*/ 2697738 w 3017885"/>
                <a:gd name="connsiteY184" fmla="*/ 1371446 h 3383280"/>
                <a:gd name="connsiteX185" fmla="*/ 2697738 w 3017885"/>
                <a:gd name="connsiteY185" fmla="*/ 1371446 h 3383280"/>
                <a:gd name="connsiteX186" fmla="*/ 2827655 w 3017885"/>
                <a:gd name="connsiteY186" fmla="*/ 1326786 h 3383280"/>
                <a:gd name="connsiteX187" fmla="*/ 2931184 w 3017885"/>
                <a:gd name="connsiteY187" fmla="*/ 997255 h 3383280"/>
                <a:gd name="connsiteX188" fmla="*/ 2931184 w 3017885"/>
                <a:gd name="connsiteY188" fmla="*/ 997255 h 3383280"/>
                <a:gd name="connsiteX189" fmla="*/ 2931184 w 3017885"/>
                <a:gd name="connsiteY189" fmla="*/ 997255 h 3383280"/>
                <a:gd name="connsiteX190" fmla="*/ 2969753 w 3017885"/>
                <a:gd name="connsiteY190" fmla="*/ 824031 h 3383280"/>
                <a:gd name="connsiteX191" fmla="*/ 3015766 w 3017885"/>
                <a:gd name="connsiteY191" fmla="*/ 692083 h 3383280"/>
                <a:gd name="connsiteX192" fmla="*/ 3023209 w 3017885"/>
                <a:gd name="connsiteY192" fmla="*/ 632537 h 3383280"/>
                <a:gd name="connsiteX193" fmla="*/ 3002233 w 3017885"/>
                <a:gd name="connsiteY193" fmla="*/ 604118 h 3383280"/>
                <a:gd name="connsiteX194" fmla="*/ 1985219 w 3017885"/>
                <a:gd name="connsiteY194" fmla="*/ 1663084 h 3383280"/>
                <a:gd name="connsiteX195" fmla="*/ 1985219 w 3017885"/>
                <a:gd name="connsiteY195" fmla="*/ 1663084 h 3383280"/>
                <a:gd name="connsiteX196" fmla="*/ 1985219 w 3017885"/>
                <a:gd name="connsiteY196" fmla="*/ 1663084 h 3383280"/>
                <a:gd name="connsiteX197" fmla="*/ 1985219 w 3017885"/>
                <a:gd name="connsiteY197" fmla="*/ 1663084 h 3383280"/>
                <a:gd name="connsiteX198" fmla="*/ 1985219 w 3017885"/>
                <a:gd name="connsiteY198" fmla="*/ 1663084 h 3383280"/>
                <a:gd name="connsiteX199" fmla="*/ 2294451 w 3017885"/>
                <a:gd name="connsiteY199" fmla="*/ 413977 h 3383280"/>
                <a:gd name="connsiteX200" fmla="*/ 2366853 w 3017885"/>
                <a:gd name="connsiteY200" fmla="*/ 330749 h 3383280"/>
                <a:gd name="connsiteX201" fmla="*/ 2432488 w 3017885"/>
                <a:gd name="connsiteY201" fmla="*/ 325335 h 3383280"/>
                <a:gd name="connsiteX202" fmla="*/ 2387152 w 3017885"/>
                <a:gd name="connsiteY202" fmla="*/ 349695 h 3383280"/>
                <a:gd name="connsiteX203" fmla="*/ 2294451 w 3017885"/>
                <a:gd name="connsiteY203" fmla="*/ 413977 h 338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3017885" h="3383280">
                  <a:moveTo>
                    <a:pt x="3002233" y="604118"/>
                  </a:moveTo>
                  <a:cubicBezTo>
                    <a:pt x="2989376" y="604794"/>
                    <a:pt x="2970430" y="594644"/>
                    <a:pt x="2957573" y="595321"/>
                  </a:cubicBezTo>
                  <a:cubicBezTo>
                    <a:pt x="2957573" y="595321"/>
                    <a:pt x="2930507" y="593291"/>
                    <a:pt x="2930507" y="593291"/>
                  </a:cubicBezTo>
                  <a:cubicBezTo>
                    <a:pt x="2880435" y="577728"/>
                    <a:pt x="2856752" y="665017"/>
                    <a:pt x="2852692" y="682610"/>
                  </a:cubicBezTo>
                  <a:cubicBezTo>
                    <a:pt x="2852692" y="682610"/>
                    <a:pt x="2852692" y="726592"/>
                    <a:pt x="2849308" y="734036"/>
                  </a:cubicBezTo>
                  <a:cubicBezTo>
                    <a:pt x="2826979" y="719149"/>
                    <a:pt x="2844572" y="681256"/>
                    <a:pt x="2806002" y="671107"/>
                  </a:cubicBezTo>
                  <a:cubicBezTo>
                    <a:pt x="2800589" y="731329"/>
                    <a:pt x="2806002" y="776665"/>
                    <a:pt x="2851338" y="815234"/>
                  </a:cubicBezTo>
                  <a:cubicBezTo>
                    <a:pt x="2872991" y="836211"/>
                    <a:pt x="2831715" y="925529"/>
                    <a:pt x="2824272" y="947182"/>
                  </a:cubicBezTo>
                  <a:cubicBezTo>
                    <a:pt x="2793823" y="1037177"/>
                    <a:pt x="2762697" y="1102813"/>
                    <a:pt x="2705857" y="1185365"/>
                  </a:cubicBezTo>
                  <a:cubicBezTo>
                    <a:pt x="2705857" y="1185365"/>
                    <a:pt x="2705857" y="1185365"/>
                    <a:pt x="2705857" y="1185365"/>
                  </a:cubicBezTo>
                  <a:cubicBezTo>
                    <a:pt x="2705857" y="1185365"/>
                    <a:pt x="2705857" y="1185365"/>
                    <a:pt x="2705857" y="1185365"/>
                  </a:cubicBezTo>
                  <a:cubicBezTo>
                    <a:pt x="2688264" y="1186718"/>
                    <a:pt x="2679468" y="1173185"/>
                    <a:pt x="2668641" y="1163035"/>
                  </a:cubicBezTo>
                  <a:cubicBezTo>
                    <a:pt x="2569173" y="1071687"/>
                    <a:pt x="2469704" y="990488"/>
                    <a:pt x="2389182" y="878840"/>
                  </a:cubicBezTo>
                  <a:lnTo>
                    <a:pt x="2363470" y="845007"/>
                  </a:lnTo>
                  <a:cubicBezTo>
                    <a:pt x="2307307" y="743509"/>
                    <a:pt x="2199042" y="713059"/>
                    <a:pt x="2327607" y="706293"/>
                  </a:cubicBezTo>
                  <a:cubicBezTo>
                    <a:pt x="2328960" y="706293"/>
                    <a:pt x="2358733" y="756365"/>
                    <a:pt x="2380386" y="775988"/>
                  </a:cubicBezTo>
                  <a:cubicBezTo>
                    <a:pt x="2387829" y="782078"/>
                    <a:pt x="2412189" y="785461"/>
                    <a:pt x="2415572" y="784785"/>
                  </a:cubicBezTo>
                  <a:cubicBezTo>
                    <a:pt x="2431135" y="782755"/>
                    <a:pt x="2464291" y="736065"/>
                    <a:pt x="2477824" y="738772"/>
                  </a:cubicBezTo>
                  <a:cubicBezTo>
                    <a:pt x="2488651" y="740125"/>
                    <a:pt x="2477148" y="729976"/>
                    <a:pt x="2477824" y="725916"/>
                  </a:cubicBezTo>
                  <a:cubicBezTo>
                    <a:pt x="2479854" y="721856"/>
                    <a:pt x="2484591" y="725239"/>
                    <a:pt x="2488651" y="726592"/>
                  </a:cubicBezTo>
                  <a:cubicBezTo>
                    <a:pt x="2494741" y="729299"/>
                    <a:pt x="2496094" y="726592"/>
                    <a:pt x="2495417" y="723886"/>
                  </a:cubicBezTo>
                  <a:cubicBezTo>
                    <a:pt x="2498801" y="715089"/>
                    <a:pt x="2506920" y="708999"/>
                    <a:pt x="2518424" y="708999"/>
                  </a:cubicBezTo>
                  <a:cubicBezTo>
                    <a:pt x="2525867" y="708999"/>
                    <a:pt x="2531280" y="704939"/>
                    <a:pt x="2533987" y="697496"/>
                  </a:cubicBezTo>
                  <a:cubicBezTo>
                    <a:pt x="2536017" y="683286"/>
                    <a:pt x="2533987" y="668400"/>
                    <a:pt x="2542783" y="655543"/>
                  </a:cubicBezTo>
                  <a:cubicBezTo>
                    <a:pt x="2547520" y="647424"/>
                    <a:pt x="2556993" y="640657"/>
                    <a:pt x="2561730" y="639304"/>
                  </a:cubicBezTo>
                  <a:cubicBezTo>
                    <a:pt x="2594886" y="628477"/>
                    <a:pt x="2612479" y="597351"/>
                    <a:pt x="2617892" y="590584"/>
                  </a:cubicBezTo>
                  <a:cubicBezTo>
                    <a:pt x="2623982" y="583141"/>
                    <a:pt x="2640898" y="556075"/>
                    <a:pt x="2642252" y="552015"/>
                  </a:cubicBezTo>
                  <a:cubicBezTo>
                    <a:pt x="2661875" y="522242"/>
                    <a:pt x="2642928" y="445780"/>
                    <a:pt x="2642928" y="445780"/>
                  </a:cubicBezTo>
                  <a:cubicBezTo>
                    <a:pt x="2642928" y="445780"/>
                    <a:pt x="2642928" y="445780"/>
                    <a:pt x="2642928" y="445780"/>
                  </a:cubicBezTo>
                  <a:cubicBezTo>
                    <a:pt x="2622629" y="409241"/>
                    <a:pt x="2621952" y="360521"/>
                    <a:pt x="2575263" y="341575"/>
                  </a:cubicBezTo>
                  <a:lnTo>
                    <a:pt x="2575263" y="341575"/>
                  </a:lnTo>
                  <a:cubicBezTo>
                    <a:pt x="2552933" y="323982"/>
                    <a:pt x="2571203" y="334132"/>
                    <a:pt x="2548873" y="316539"/>
                  </a:cubicBezTo>
                  <a:cubicBezTo>
                    <a:pt x="2540753" y="309096"/>
                    <a:pt x="2525867" y="307066"/>
                    <a:pt x="2525867" y="307066"/>
                  </a:cubicBezTo>
                  <a:cubicBezTo>
                    <a:pt x="2510980" y="210980"/>
                    <a:pt x="2424369" y="157525"/>
                    <a:pt x="2330990" y="236017"/>
                  </a:cubicBezTo>
                  <a:cubicBezTo>
                    <a:pt x="2287007" y="272556"/>
                    <a:pt x="2220695" y="232633"/>
                    <a:pt x="2171299" y="257670"/>
                  </a:cubicBezTo>
                  <a:cubicBezTo>
                    <a:pt x="2109724" y="270526"/>
                    <a:pt x="2076567" y="330749"/>
                    <a:pt x="2012285" y="332778"/>
                  </a:cubicBezTo>
                  <a:cubicBezTo>
                    <a:pt x="1976422" y="333455"/>
                    <a:pt x="1904697" y="313155"/>
                    <a:pt x="1904697" y="313155"/>
                  </a:cubicBezTo>
                  <a:cubicBezTo>
                    <a:pt x="1904697" y="313155"/>
                    <a:pt x="1904697" y="313155"/>
                    <a:pt x="1904697" y="313155"/>
                  </a:cubicBezTo>
                  <a:cubicBezTo>
                    <a:pt x="1871541" y="300299"/>
                    <a:pt x="1797108" y="283383"/>
                    <a:pt x="1782222" y="250903"/>
                  </a:cubicBezTo>
                  <a:cubicBezTo>
                    <a:pt x="1782222" y="250903"/>
                    <a:pt x="1762599" y="208274"/>
                    <a:pt x="1762599" y="208274"/>
                  </a:cubicBezTo>
                  <a:cubicBezTo>
                    <a:pt x="1727413" y="154141"/>
                    <a:pt x="1663130" y="169028"/>
                    <a:pt x="1639448" y="164291"/>
                  </a:cubicBezTo>
                  <a:cubicBezTo>
                    <a:pt x="1684783" y="189327"/>
                    <a:pt x="1686813" y="208274"/>
                    <a:pt x="1705083" y="234663"/>
                  </a:cubicBezTo>
                  <a:cubicBezTo>
                    <a:pt x="1713880" y="254963"/>
                    <a:pt x="1724706" y="271879"/>
                    <a:pt x="1731473" y="295562"/>
                  </a:cubicBezTo>
                  <a:cubicBezTo>
                    <a:pt x="1743653" y="314509"/>
                    <a:pt x="1776809" y="354431"/>
                    <a:pt x="1797108" y="376761"/>
                  </a:cubicBezTo>
                  <a:cubicBezTo>
                    <a:pt x="1865451" y="426157"/>
                    <a:pt x="2044088" y="491793"/>
                    <a:pt x="2019051" y="523596"/>
                  </a:cubicBezTo>
                  <a:cubicBezTo>
                    <a:pt x="1976422" y="488409"/>
                    <a:pt x="1754479" y="395031"/>
                    <a:pt x="1754479" y="395031"/>
                  </a:cubicBezTo>
                  <a:cubicBezTo>
                    <a:pt x="1667867" y="358491"/>
                    <a:pt x="1580578" y="322629"/>
                    <a:pt x="1493966" y="286089"/>
                  </a:cubicBezTo>
                  <a:cubicBezTo>
                    <a:pt x="1345779" y="237370"/>
                    <a:pt x="1197591" y="187974"/>
                    <a:pt x="1044667" y="152788"/>
                  </a:cubicBezTo>
                  <a:cubicBezTo>
                    <a:pt x="991888" y="135872"/>
                    <a:pt x="875503" y="119632"/>
                    <a:pt x="872796" y="116249"/>
                  </a:cubicBezTo>
                  <a:cubicBezTo>
                    <a:pt x="872796" y="116249"/>
                    <a:pt x="872796" y="116249"/>
                    <a:pt x="872796" y="116249"/>
                  </a:cubicBezTo>
                  <a:cubicBezTo>
                    <a:pt x="872796" y="116249"/>
                    <a:pt x="872796" y="116249"/>
                    <a:pt x="872796" y="116249"/>
                  </a:cubicBezTo>
                  <a:cubicBezTo>
                    <a:pt x="869413" y="111512"/>
                    <a:pt x="865353" y="107452"/>
                    <a:pt x="861970" y="102715"/>
                  </a:cubicBezTo>
                  <a:cubicBezTo>
                    <a:pt x="793628" y="100685"/>
                    <a:pt x="733405" y="75649"/>
                    <a:pt x="677243" y="38433"/>
                  </a:cubicBezTo>
                  <a:cubicBezTo>
                    <a:pt x="658296" y="28960"/>
                    <a:pt x="639350" y="19487"/>
                    <a:pt x="619727" y="9337"/>
                  </a:cubicBezTo>
                  <a:cubicBezTo>
                    <a:pt x="598751" y="-1490"/>
                    <a:pt x="578451" y="-9609"/>
                    <a:pt x="571008" y="24900"/>
                  </a:cubicBezTo>
                  <a:cubicBezTo>
                    <a:pt x="571008" y="24900"/>
                    <a:pt x="571008" y="24900"/>
                    <a:pt x="571008" y="24900"/>
                  </a:cubicBezTo>
                  <a:cubicBezTo>
                    <a:pt x="566948" y="28283"/>
                    <a:pt x="562888" y="31667"/>
                    <a:pt x="559505" y="35727"/>
                  </a:cubicBezTo>
                  <a:cubicBezTo>
                    <a:pt x="559505" y="35727"/>
                    <a:pt x="559505" y="35727"/>
                    <a:pt x="559505" y="35727"/>
                  </a:cubicBezTo>
                  <a:cubicBezTo>
                    <a:pt x="503342" y="24900"/>
                    <a:pt x="499959" y="66176"/>
                    <a:pt x="493192" y="104069"/>
                  </a:cubicBezTo>
                  <a:lnTo>
                    <a:pt x="493192" y="104069"/>
                  </a:lnTo>
                  <a:cubicBezTo>
                    <a:pt x="459360" y="108129"/>
                    <a:pt x="464096" y="124368"/>
                    <a:pt x="485072" y="139255"/>
                  </a:cubicBezTo>
                  <a:cubicBezTo>
                    <a:pt x="504019" y="152111"/>
                    <a:pt x="526348" y="159555"/>
                    <a:pt x="547325" y="169704"/>
                  </a:cubicBezTo>
                  <a:cubicBezTo>
                    <a:pt x="568978" y="177148"/>
                    <a:pt x="591308" y="183914"/>
                    <a:pt x="612960" y="192034"/>
                  </a:cubicBezTo>
                  <a:cubicBezTo>
                    <a:pt x="644087" y="204214"/>
                    <a:pt x="614990" y="210980"/>
                    <a:pt x="610254" y="220454"/>
                  </a:cubicBezTo>
                  <a:cubicBezTo>
                    <a:pt x="597397" y="223837"/>
                    <a:pt x="583864" y="229250"/>
                    <a:pt x="586571" y="244813"/>
                  </a:cubicBezTo>
                  <a:cubicBezTo>
                    <a:pt x="589278" y="259023"/>
                    <a:pt x="603487" y="254963"/>
                    <a:pt x="612960" y="254286"/>
                  </a:cubicBezTo>
                  <a:cubicBezTo>
                    <a:pt x="652883" y="249550"/>
                    <a:pt x="694159" y="255640"/>
                    <a:pt x="732052" y="236693"/>
                  </a:cubicBezTo>
                  <a:cubicBezTo>
                    <a:pt x="847083" y="204214"/>
                    <a:pt x="916779" y="256993"/>
                    <a:pt x="1008127" y="273909"/>
                  </a:cubicBezTo>
                  <a:lnTo>
                    <a:pt x="1008127" y="273909"/>
                  </a:lnTo>
                  <a:cubicBezTo>
                    <a:pt x="1108273" y="313832"/>
                    <a:pt x="1209771" y="349695"/>
                    <a:pt x="1313299" y="379468"/>
                  </a:cubicBezTo>
                  <a:cubicBezTo>
                    <a:pt x="1315329" y="384204"/>
                    <a:pt x="1383672" y="404504"/>
                    <a:pt x="1410738" y="421420"/>
                  </a:cubicBezTo>
                  <a:cubicBezTo>
                    <a:pt x="1498026" y="478260"/>
                    <a:pt x="1782222" y="578405"/>
                    <a:pt x="1777485" y="609531"/>
                  </a:cubicBezTo>
                  <a:cubicBezTo>
                    <a:pt x="1746359" y="681933"/>
                    <a:pt x="1708466" y="706293"/>
                    <a:pt x="1704407" y="711029"/>
                  </a:cubicBezTo>
                  <a:cubicBezTo>
                    <a:pt x="1673280" y="750952"/>
                    <a:pt x="1623208" y="775988"/>
                    <a:pt x="1612381" y="831474"/>
                  </a:cubicBezTo>
                  <a:cubicBezTo>
                    <a:pt x="1612381" y="831474"/>
                    <a:pt x="1581932" y="869367"/>
                    <a:pt x="1571105" y="891020"/>
                  </a:cubicBezTo>
                  <a:cubicBezTo>
                    <a:pt x="1531183" y="964775"/>
                    <a:pt x="1489230" y="1037177"/>
                    <a:pt x="1439834" y="1104843"/>
                  </a:cubicBezTo>
                  <a:cubicBezTo>
                    <a:pt x="1439834" y="1104843"/>
                    <a:pt x="1439834" y="1104843"/>
                    <a:pt x="1439834" y="1104843"/>
                  </a:cubicBezTo>
                  <a:cubicBezTo>
                    <a:pt x="1439834" y="1104843"/>
                    <a:pt x="1439834" y="1104843"/>
                    <a:pt x="1439834" y="1104843"/>
                  </a:cubicBezTo>
                  <a:cubicBezTo>
                    <a:pt x="1418858" y="1125819"/>
                    <a:pt x="1376228" y="1130556"/>
                    <a:pt x="1388408" y="1175215"/>
                  </a:cubicBezTo>
                  <a:cubicBezTo>
                    <a:pt x="1388408" y="1175215"/>
                    <a:pt x="1388408" y="1175215"/>
                    <a:pt x="1388408" y="1175215"/>
                  </a:cubicBezTo>
                  <a:cubicBezTo>
                    <a:pt x="1388408" y="1175215"/>
                    <a:pt x="1388408" y="1175215"/>
                    <a:pt x="1388408" y="1175215"/>
                  </a:cubicBezTo>
                  <a:cubicBezTo>
                    <a:pt x="1389762" y="1177922"/>
                    <a:pt x="1390438" y="1180628"/>
                    <a:pt x="1390438" y="1183335"/>
                  </a:cubicBezTo>
                  <a:cubicBezTo>
                    <a:pt x="1385025" y="1189425"/>
                    <a:pt x="1376228" y="1197545"/>
                    <a:pt x="1374875" y="1200252"/>
                  </a:cubicBezTo>
                  <a:cubicBezTo>
                    <a:pt x="1364049" y="1222581"/>
                    <a:pt x="1349162" y="1207018"/>
                    <a:pt x="1324126" y="1236791"/>
                  </a:cubicBezTo>
                  <a:cubicBezTo>
                    <a:pt x="1293000" y="1278744"/>
                    <a:pt x="1251047" y="1307163"/>
                    <a:pt x="1203681" y="1327463"/>
                  </a:cubicBezTo>
                  <a:cubicBezTo>
                    <a:pt x="1130602" y="1360619"/>
                    <a:pt x="1102859" y="1425578"/>
                    <a:pt x="1085266" y="1497304"/>
                  </a:cubicBezTo>
                  <a:cubicBezTo>
                    <a:pt x="1067673" y="1560909"/>
                    <a:pt x="1065643" y="1701654"/>
                    <a:pt x="1005421" y="1774056"/>
                  </a:cubicBezTo>
                  <a:cubicBezTo>
                    <a:pt x="1005421" y="1774056"/>
                    <a:pt x="1005421" y="1774056"/>
                    <a:pt x="1005421" y="1774056"/>
                  </a:cubicBezTo>
                  <a:cubicBezTo>
                    <a:pt x="1005421" y="1774056"/>
                    <a:pt x="1005421" y="1774056"/>
                    <a:pt x="1005421" y="1774056"/>
                  </a:cubicBezTo>
                  <a:cubicBezTo>
                    <a:pt x="987828" y="1793002"/>
                    <a:pt x="970911" y="1811949"/>
                    <a:pt x="952642" y="1830218"/>
                  </a:cubicBezTo>
                  <a:cubicBezTo>
                    <a:pt x="893096" y="1889764"/>
                    <a:pt x="859263" y="1970286"/>
                    <a:pt x="794981" y="2026448"/>
                  </a:cubicBezTo>
                  <a:cubicBezTo>
                    <a:pt x="776035" y="2040658"/>
                    <a:pt x="759118" y="2056898"/>
                    <a:pt x="734759" y="2065695"/>
                  </a:cubicBezTo>
                  <a:cubicBezTo>
                    <a:pt x="696866" y="2079228"/>
                    <a:pt x="667770" y="2105617"/>
                    <a:pt x="650853" y="2144187"/>
                  </a:cubicBezTo>
                  <a:cubicBezTo>
                    <a:pt x="637320" y="2153660"/>
                    <a:pt x="624464" y="2163133"/>
                    <a:pt x="610930" y="2171930"/>
                  </a:cubicBezTo>
                  <a:cubicBezTo>
                    <a:pt x="589954" y="2187493"/>
                    <a:pt x="583188" y="2190876"/>
                    <a:pt x="566271" y="2206439"/>
                  </a:cubicBezTo>
                  <a:cubicBezTo>
                    <a:pt x="516199" y="2252452"/>
                    <a:pt x="462066" y="2314704"/>
                    <a:pt x="430263" y="2381693"/>
                  </a:cubicBezTo>
                  <a:cubicBezTo>
                    <a:pt x="395754" y="2443945"/>
                    <a:pt x="368011" y="2504168"/>
                    <a:pt x="333502" y="2566420"/>
                  </a:cubicBezTo>
                  <a:cubicBezTo>
                    <a:pt x="303052" y="2635439"/>
                    <a:pt x="213733" y="2811370"/>
                    <a:pt x="174487" y="2816106"/>
                  </a:cubicBezTo>
                  <a:cubicBezTo>
                    <a:pt x="174487" y="2816106"/>
                    <a:pt x="160278" y="2815429"/>
                    <a:pt x="128475" y="2819489"/>
                  </a:cubicBezTo>
                  <a:cubicBezTo>
                    <a:pt x="94642" y="2824226"/>
                    <a:pt x="58103" y="2807986"/>
                    <a:pt x="29006" y="2834376"/>
                  </a:cubicBezTo>
                  <a:cubicBezTo>
                    <a:pt x="29006" y="2834376"/>
                    <a:pt x="17503" y="2836406"/>
                    <a:pt x="17503" y="2836406"/>
                  </a:cubicBezTo>
                  <a:cubicBezTo>
                    <a:pt x="9383" y="2837759"/>
                    <a:pt x="3970" y="2835052"/>
                    <a:pt x="1940" y="2841142"/>
                  </a:cubicBezTo>
                  <a:cubicBezTo>
                    <a:pt x="-8886" y="2959557"/>
                    <a:pt x="29006" y="3048199"/>
                    <a:pt x="31713" y="3159171"/>
                  </a:cubicBezTo>
                  <a:cubicBezTo>
                    <a:pt x="33066" y="3167967"/>
                    <a:pt x="43216" y="3249166"/>
                    <a:pt x="60809" y="3276909"/>
                  </a:cubicBezTo>
                  <a:cubicBezTo>
                    <a:pt x="60809" y="3276909"/>
                    <a:pt x="60809" y="3276909"/>
                    <a:pt x="60809" y="3276909"/>
                  </a:cubicBezTo>
                  <a:cubicBezTo>
                    <a:pt x="81786" y="3320215"/>
                    <a:pt x="112235" y="3356078"/>
                    <a:pt x="123738" y="3372317"/>
                  </a:cubicBezTo>
                  <a:cubicBezTo>
                    <a:pt x="136595" y="3387204"/>
                    <a:pt x="168397" y="3389910"/>
                    <a:pt x="189374" y="3368934"/>
                  </a:cubicBezTo>
                  <a:cubicBezTo>
                    <a:pt x="189374" y="3368934"/>
                    <a:pt x="189374" y="3368934"/>
                    <a:pt x="189374" y="3368934"/>
                  </a:cubicBezTo>
                  <a:cubicBezTo>
                    <a:pt x="189374" y="3368934"/>
                    <a:pt x="189374" y="3368934"/>
                    <a:pt x="189374" y="3368934"/>
                  </a:cubicBezTo>
                  <a:cubicBezTo>
                    <a:pt x="189374" y="3368934"/>
                    <a:pt x="189374" y="3368934"/>
                    <a:pt x="189374" y="3368934"/>
                  </a:cubicBezTo>
                  <a:cubicBezTo>
                    <a:pt x="189374" y="3368934"/>
                    <a:pt x="189374" y="3368934"/>
                    <a:pt x="189374" y="3368934"/>
                  </a:cubicBezTo>
                  <a:cubicBezTo>
                    <a:pt x="219823" y="3312095"/>
                    <a:pt x="196817" y="3243076"/>
                    <a:pt x="229297" y="3186237"/>
                  </a:cubicBezTo>
                  <a:cubicBezTo>
                    <a:pt x="250950" y="3172704"/>
                    <a:pt x="250950" y="3153757"/>
                    <a:pt x="242830" y="3132781"/>
                  </a:cubicBezTo>
                  <a:cubicBezTo>
                    <a:pt x="263129" y="3018426"/>
                    <a:pt x="273279" y="3007600"/>
                    <a:pt x="374778" y="2987977"/>
                  </a:cubicBezTo>
                  <a:cubicBezTo>
                    <a:pt x="374778" y="2987977"/>
                    <a:pt x="374778" y="2987977"/>
                    <a:pt x="374778" y="2987977"/>
                  </a:cubicBezTo>
                  <a:cubicBezTo>
                    <a:pt x="379514" y="2988653"/>
                    <a:pt x="383574" y="2990007"/>
                    <a:pt x="388311" y="2990683"/>
                  </a:cubicBezTo>
                  <a:cubicBezTo>
                    <a:pt x="396431" y="2991360"/>
                    <a:pt x="384927" y="2947377"/>
                    <a:pt x="367334" y="2945348"/>
                  </a:cubicBezTo>
                  <a:cubicBezTo>
                    <a:pt x="296285" y="2938581"/>
                    <a:pt x="331472" y="2906778"/>
                    <a:pt x="346358" y="2874975"/>
                  </a:cubicBezTo>
                  <a:cubicBezTo>
                    <a:pt x="369364" y="2822873"/>
                    <a:pt x="409287" y="2781597"/>
                    <a:pt x="439060" y="2734231"/>
                  </a:cubicBezTo>
                  <a:lnTo>
                    <a:pt x="439060" y="2734231"/>
                  </a:lnTo>
                  <a:cubicBezTo>
                    <a:pt x="478983" y="2682805"/>
                    <a:pt x="518905" y="2630702"/>
                    <a:pt x="558828" y="2578600"/>
                  </a:cubicBezTo>
                  <a:cubicBezTo>
                    <a:pt x="558828" y="2578600"/>
                    <a:pt x="707016" y="2394549"/>
                    <a:pt x="808514" y="2329591"/>
                  </a:cubicBezTo>
                  <a:cubicBezTo>
                    <a:pt x="862647" y="2313351"/>
                    <a:pt x="917456" y="2276135"/>
                    <a:pt x="953995" y="2247715"/>
                  </a:cubicBezTo>
                  <a:cubicBezTo>
                    <a:pt x="1031810" y="2211176"/>
                    <a:pt x="1098123" y="2159073"/>
                    <a:pt x="1151579" y="2091407"/>
                  </a:cubicBezTo>
                  <a:cubicBezTo>
                    <a:pt x="1151579" y="2091407"/>
                    <a:pt x="1151579" y="2091407"/>
                    <a:pt x="1151579" y="2091407"/>
                  </a:cubicBezTo>
                  <a:cubicBezTo>
                    <a:pt x="1151579" y="2091407"/>
                    <a:pt x="1151579" y="2091407"/>
                    <a:pt x="1151579" y="2091407"/>
                  </a:cubicBezTo>
                  <a:cubicBezTo>
                    <a:pt x="1258490" y="1998029"/>
                    <a:pt x="1364725" y="1903974"/>
                    <a:pt x="1443894" y="1784206"/>
                  </a:cubicBezTo>
                  <a:cubicBezTo>
                    <a:pt x="1462840" y="1755786"/>
                    <a:pt x="1483817" y="1746313"/>
                    <a:pt x="1519003" y="1746990"/>
                  </a:cubicBezTo>
                  <a:cubicBezTo>
                    <a:pt x="1651627" y="1751050"/>
                    <a:pt x="1784929" y="1759169"/>
                    <a:pt x="1916877" y="1736840"/>
                  </a:cubicBezTo>
                  <a:cubicBezTo>
                    <a:pt x="1916877" y="1736840"/>
                    <a:pt x="1916877" y="1736840"/>
                    <a:pt x="1916877" y="1736840"/>
                  </a:cubicBezTo>
                  <a:lnTo>
                    <a:pt x="1916877" y="1736840"/>
                  </a:lnTo>
                  <a:cubicBezTo>
                    <a:pt x="1916877" y="1736840"/>
                    <a:pt x="1916877" y="1736840"/>
                    <a:pt x="1916877" y="1736840"/>
                  </a:cubicBezTo>
                  <a:cubicBezTo>
                    <a:pt x="1916877" y="1736840"/>
                    <a:pt x="1916877" y="1736840"/>
                    <a:pt x="1916877" y="1736840"/>
                  </a:cubicBezTo>
                  <a:lnTo>
                    <a:pt x="1916877" y="1736840"/>
                  </a:lnTo>
                  <a:cubicBezTo>
                    <a:pt x="1949356" y="1736840"/>
                    <a:pt x="1981835" y="1736840"/>
                    <a:pt x="2014992" y="1736840"/>
                  </a:cubicBezTo>
                  <a:cubicBezTo>
                    <a:pt x="2044764" y="1736840"/>
                    <a:pt x="2049501" y="1749696"/>
                    <a:pt x="2033938" y="1772702"/>
                  </a:cubicBezTo>
                  <a:cubicBezTo>
                    <a:pt x="1959506" y="1882321"/>
                    <a:pt x="1939206" y="2014945"/>
                    <a:pt x="1876277" y="2129300"/>
                  </a:cubicBezTo>
                  <a:cubicBezTo>
                    <a:pt x="1847858" y="2186139"/>
                    <a:pt x="1807258" y="2235535"/>
                    <a:pt x="1803875" y="2301171"/>
                  </a:cubicBezTo>
                  <a:cubicBezTo>
                    <a:pt x="1803875" y="2301171"/>
                    <a:pt x="1803875" y="2301171"/>
                    <a:pt x="1803875" y="2301171"/>
                  </a:cubicBezTo>
                  <a:cubicBezTo>
                    <a:pt x="1745682" y="2314027"/>
                    <a:pt x="1697640" y="2355303"/>
                    <a:pt x="1635388" y="2355980"/>
                  </a:cubicBezTo>
                  <a:cubicBezTo>
                    <a:pt x="1635388" y="2355980"/>
                    <a:pt x="1635388" y="2355980"/>
                    <a:pt x="1635388" y="2355980"/>
                  </a:cubicBezTo>
                  <a:cubicBezTo>
                    <a:pt x="1635388" y="2355980"/>
                    <a:pt x="1635388" y="2355980"/>
                    <a:pt x="1635388" y="2355980"/>
                  </a:cubicBezTo>
                  <a:cubicBezTo>
                    <a:pt x="1632004" y="2355303"/>
                    <a:pt x="1595465" y="2362747"/>
                    <a:pt x="1598172" y="2383046"/>
                  </a:cubicBezTo>
                  <a:cubicBezTo>
                    <a:pt x="1599525" y="2395903"/>
                    <a:pt x="1634711" y="2448682"/>
                    <a:pt x="1651627" y="2462892"/>
                  </a:cubicBezTo>
                  <a:cubicBezTo>
                    <a:pt x="1651627" y="2462892"/>
                    <a:pt x="1656364" y="2458832"/>
                    <a:pt x="1656364" y="2458832"/>
                  </a:cubicBezTo>
                  <a:cubicBezTo>
                    <a:pt x="1656364" y="2458832"/>
                    <a:pt x="1657041" y="2458832"/>
                    <a:pt x="1657041" y="2458832"/>
                  </a:cubicBezTo>
                  <a:cubicBezTo>
                    <a:pt x="1655011" y="2460185"/>
                    <a:pt x="1653657" y="2461538"/>
                    <a:pt x="1651627" y="2462215"/>
                  </a:cubicBezTo>
                  <a:cubicBezTo>
                    <a:pt x="1659747" y="2504844"/>
                    <a:pt x="1688843" y="2533264"/>
                    <a:pt x="1718616" y="2561683"/>
                  </a:cubicBezTo>
                  <a:cubicBezTo>
                    <a:pt x="1718616" y="2561683"/>
                    <a:pt x="1718616" y="2561683"/>
                    <a:pt x="1718616" y="2561683"/>
                  </a:cubicBezTo>
                  <a:cubicBezTo>
                    <a:pt x="1744329" y="2594840"/>
                    <a:pt x="1769365" y="2627319"/>
                    <a:pt x="1795078" y="2660475"/>
                  </a:cubicBezTo>
                  <a:cubicBezTo>
                    <a:pt x="1837031" y="2728141"/>
                    <a:pt x="1874247" y="2799866"/>
                    <a:pt x="1956799" y="2828286"/>
                  </a:cubicBezTo>
                  <a:cubicBezTo>
                    <a:pt x="1956799" y="2828286"/>
                    <a:pt x="1956799" y="2828286"/>
                    <a:pt x="1956799" y="2828286"/>
                  </a:cubicBezTo>
                  <a:cubicBezTo>
                    <a:pt x="1956799" y="2828286"/>
                    <a:pt x="1956799" y="2828286"/>
                    <a:pt x="1956799" y="2828286"/>
                  </a:cubicBezTo>
                  <a:cubicBezTo>
                    <a:pt x="1964919" y="2828286"/>
                    <a:pt x="1973716" y="2828286"/>
                    <a:pt x="1981835" y="2828286"/>
                  </a:cubicBezTo>
                  <a:cubicBezTo>
                    <a:pt x="1987249" y="2762650"/>
                    <a:pt x="1952739" y="2705135"/>
                    <a:pt x="1942589" y="2642882"/>
                  </a:cubicBezTo>
                  <a:cubicBezTo>
                    <a:pt x="1949356" y="2612433"/>
                    <a:pt x="1940560" y="2584013"/>
                    <a:pt x="1930410" y="2555594"/>
                  </a:cubicBezTo>
                  <a:cubicBezTo>
                    <a:pt x="1930410" y="2555594"/>
                    <a:pt x="1930410" y="2555594"/>
                    <a:pt x="1930410" y="2555594"/>
                  </a:cubicBezTo>
                  <a:cubicBezTo>
                    <a:pt x="1927703" y="2484545"/>
                    <a:pt x="1941236" y="2420939"/>
                    <a:pt x="2006872" y="2380340"/>
                  </a:cubicBezTo>
                  <a:cubicBezTo>
                    <a:pt x="2006872" y="2380340"/>
                    <a:pt x="2006872" y="2380340"/>
                    <a:pt x="2006872" y="2380340"/>
                  </a:cubicBezTo>
                  <a:cubicBezTo>
                    <a:pt x="2006872" y="2380340"/>
                    <a:pt x="2006872" y="2380340"/>
                    <a:pt x="2006872" y="2380340"/>
                  </a:cubicBezTo>
                  <a:cubicBezTo>
                    <a:pt x="2025142" y="2366807"/>
                    <a:pt x="2029201" y="2347860"/>
                    <a:pt x="2004165" y="2344477"/>
                  </a:cubicBezTo>
                  <a:cubicBezTo>
                    <a:pt x="1938529" y="2336357"/>
                    <a:pt x="1967626" y="2306584"/>
                    <a:pt x="1985219" y="2277488"/>
                  </a:cubicBezTo>
                  <a:cubicBezTo>
                    <a:pt x="1996045" y="2259218"/>
                    <a:pt x="2009578" y="2242302"/>
                    <a:pt x="2006872" y="2218619"/>
                  </a:cubicBezTo>
                  <a:cubicBezTo>
                    <a:pt x="2006872" y="2218619"/>
                    <a:pt x="2006872" y="2218619"/>
                    <a:pt x="2006872" y="2218619"/>
                  </a:cubicBezTo>
                  <a:cubicBezTo>
                    <a:pt x="2006872" y="2218619"/>
                    <a:pt x="2006872" y="2218619"/>
                    <a:pt x="2006872" y="2218619"/>
                  </a:cubicBezTo>
                  <a:cubicBezTo>
                    <a:pt x="2097544" y="2106294"/>
                    <a:pt x="2193629" y="1998706"/>
                    <a:pt x="2270091" y="1875554"/>
                  </a:cubicBezTo>
                  <a:cubicBezTo>
                    <a:pt x="2284977" y="1828865"/>
                    <a:pt x="2322870" y="1797739"/>
                    <a:pt x="2349936" y="1759169"/>
                  </a:cubicBezTo>
                  <a:cubicBezTo>
                    <a:pt x="2437225" y="1633311"/>
                    <a:pt x="2416249" y="1561586"/>
                    <a:pt x="2274151" y="1507453"/>
                  </a:cubicBezTo>
                  <a:cubicBezTo>
                    <a:pt x="2274151" y="1507453"/>
                    <a:pt x="2274151" y="1507453"/>
                    <a:pt x="2274151" y="1507453"/>
                  </a:cubicBezTo>
                  <a:cubicBezTo>
                    <a:pt x="2274151" y="1507453"/>
                    <a:pt x="2274151" y="1507453"/>
                    <a:pt x="2274151" y="1507453"/>
                  </a:cubicBezTo>
                  <a:cubicBezTo>
                    <a:pt x="2268738" y="1500687"/>
                    <a:pt x="2054914" y="1406632"/>
                    <a:pt x="1945296" y="1388362"/>
                  </a:cubicBezTo>
                  <a:cubicBezTo>
                    <a:pt x="1874247" y="1376859"/>
                    <a:pt x="1799815" y="1380919"/>
                    <a:pt x="1732149" y="1349792"/>
                  </a:cubicBezTo>
                  <a:cubicBezTo>
                    <a:pt x="1733503" y="1315960"/>
                    <a:pt x="1763276" y="1312576"/>
                    <a:pt x="1784252" y="1299720"/>
                  </a:cubicBezTo>
                  <a:cubicBezTo>
                    <a:pt x="1818085" y="1278744"/>
                    <a:pt x="1864097" y="1272654"/>
                    <a:pt x="1879660" y="1227318"/>
                  </a:cubicBezTo>
                  <a:cubicBezTo>
                    <a:pt x="1879660" y="1227318"/>
                    <a:pt x="1879660" y="1227318"/>
                    <a:pt x="1879660" y="1227318"/>
                  </a:cubicBezTo>
                  <a:cubicBezTo>
                    <a:pt x="1891164" y="1217845"/>
                    <a:pt x="1902667" y="1207695"/>
                    <a:pt x="1914170" y="1197545"/>
                  </a:cubicBezTo>
                  <a:cubicBezTo>
                    <a:pt x="1914170" y="1197545"/>
                    <a:pt x="1914170" y="1197545"/>
                    <a:pt x="1914170" y="1197545"/>
                  </a:cubicBezTo>
                  <a:cubicBezTo>
                    <a:pt x="1962889" y="1181305"/>
                    <a:pt x="2016345" y="1188748"/>
                    <a:pt x="2063711" y="1167095"/>
                  </a:cubicBezTo>
                  <a:cubicBezTo>
                    <a:pt x="2063711" y="1167095"/>
                    <a:pt x="2063711" y="1167095"/>
                    <a:pt x="2063711" y="1167095"/>
                  </a:cubicBezTo>
                  <a:cubicBezTo>
                    <a:pt x="2063711" y="1167095"/>
                    <a:pt x="2063711" y="1167095"/>
                    <a:pt x="2063711" y="1167095"/>
                  </a:cubicBezTo>
                  <a:cubicBezTo>
                    <a:pt x="2111753" y="1158299"/>
                    <a:pt x="2138143" y="1125819"/>
                    <a:pt x="2155736" y="1083867"/>
                  </a:cubicBezTo>
                  <a:cubicBezTo>
                    <a:pt x="2169946" y="1050034"/>
                    <a:pt x="2190246" y="1028381"/>
                    <a:pt x="2230845" y="1037854"/>
                  </a:cubicBezTo>
                  <a:cubicBezTo>
                    <a:pt x="2280917" y="1065597"/>
                    <a:pt x="2324223" y="1100783"/>
                    <a:pt x="2364146" y="1141383"/>
                  </a:cubicBezTo>
                  <a:cubicBezTo>
                    <a:pt x="2459555" y="1240851"/>
                    <a:pt x="2573233" y="1313930"/>
                    <a:pt x="2697738" y="1371446"/>
                  </a:cubicBezTo>
                  <a:cubicBezTo>
                    <a:pt x="2697738" y="1371446"/>
                    <a:pt x="2697738" y="1371446"/>
                    <a:pt x="2697738" y="1371446"/>
                  </a:cubicBezTo>
                  <a:cubicBezTo>
                    <a:pt x="2697738" y="1371446"/>
                    <a:pt x="2697738" y="1371446"/>
                    <a:pt x="2697738" y="1371446"/>
                  </a:cubicBezTo>
                  <a:cubicBezTo>
                    <a:pt x="2758637" y="1407308"/>
                    <a:pt x="2795853" y="1394452"/>
                    <a:pt x="2827655" y="1326786"/>
                  </a:cubicBezTo>
                  <a:cubicBezTo>
                    <a:pt x="2837129" y="1271977"/>
                    <a:pt x="2919004" y="1056124"/>
                    <a:pt x="2931184" y="997255"/>
                  </a:cubicBezTo>
                  <a:lnTo>
                    <a:pt x="2931184" y="997255"/>
                  </a:lnTo>
                  <a:lnTo>
                    <a:pt x="2931184" y="997255"/>
                  </a:lnTo>
                  <a:cubicBezTo>
                    <a:pt x="2946070" y="942446"/>
                    <a:pt x="2969753" y="824031"/>
                    <a:pt x="2969753" y="824031"/>
                  </a:cubicBezTo>
                  <a:cubicBezTo>
                    <a:pt x="2979226" y="790198"/>
                    <a:pt x="3013059" y="728622"/>
                    <a:pt x="3015766" y="692083"/>
                  </a:cubicBezTo>
                  <a:cubicBezTo>
                    <a:pt x="3022532" y="664340"/>
                    <a:pt x="3023209" y="646070"/>
                    <a:pt x="3023209" y="632537"/>
                  </a:cubicBezTo>
                  <a:cubicBezTo>
                    <a:pt x="3023886" y="616974"/>
                    <a:pt x="3002233" y="604118"/>
                    <a:pt x="3002233" y="604118"/>
                  </a:cubicBezTo>
                  <a:close/>
                  <a:moveTo>
                    <a:pt x="1985219" y="1663084"/>
                  </a:moveTo>
                  <a:cubicBezTo>
                    <a:pt x="1985219" y="1663084"/>
                    <a:pt x="1985219" y="1663084"/>
                    <a:pt x="1985219" y="1663084"/>
                  </a:cubicBezTo>
                  <a:cubicBezTo>
                    <a:pt x="1985219" y="1663084"/>
                    <a:pt x="1984542" y="1663084"/>
                    <a:pt x="1985219" y="1663084"/>
                  </a:cubicBezTo>
                  <a:cubicBezTo>
                    <a:pt x="1984542" y="1663084"/>
                    <a:pt x="1984542" y="1663084"/>
                    <a:pt x="1985219" y="1663084"/>
                  </a:cubicBezTo>
                  <a:cubicBezTo>
                    <a:pt x="1984542" y="1663084"/>
                    <a:pt x="1985219" y="1663084"/>
                    <a:pt x="1985219" y="1663084"/>
                  </a:cubicBezTo>
                  <a:close/>
                  <a:moveTo>
                    <a:pt x="2294451" y="413977"/>
                  </a:moveTo>
                  <a:cubicBezTo>
                    <a:pt x="2280241" y="426157"/>
                    <a:pt x="2341816" y="341575"/>
                    <a:pt x="2366853" y="330749"/>
                  </a:cubicBezTo>
                  <a:cubicBezTo>
                    <a:pt x="2391889" y="319922"/>
                    <a:pt x="2424369" y="307742"/>
                    <a:pt x="2432488" y="325335"/>
                  </a:cubicBezTo>
                  <a:cubicBezTo>
                    <a:pt x="2439932" y="342252"/>
                    <a:pt x="2412189" y="338868"/>
                    <a:pt x="2387152" y="349695"/>
                  </a:cubicBezTo>
                  <a:cubicBezTo>
                    <a:pt x="2362116" y="359845"/>
                    <a:pt x="2343846" y="370671"/>
                    <a:pt x="2294451" y="413977"/>
                  </a:cubicBezTo>
                  <a:close/>
                </a:path>
              </a:pathLst>
            </a:custGeom>
            <a:solidFill>
              <a:srgbClr val="DBC9C7">
                <a:alpha val="69804"/>
              </a:srgbClr>
            </a:solidFill>
            <a:ln w="67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3679110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0" name="Picture 8" descr="Afbeeldingsresultaat voor taekwondo jaouad achab">
            <a:extLst>
              <a:ext uri="{FF2B5EF4-FFF2-40B4-BE49-F238E27FC236}">
                <a16:creationId xmlns:a16="http://schemas.microsoft.com/office/drawing/2014/main" id="{E972E372-4E9B-46CD-9067-AE46B197CDD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072620">
            <a:off x="1798755" y="2700869"/>
            <a:ext cx="3268742" cy="1838667"/>
          </a:xfrm>
          <a:prstGeom prst="rect">
            <a:avLst/>
          </a:prstGeom>
          <a:noFill/>
          <a:extLst>
            <a:ext uri="{909E8E84-426E-40DD-AFC4-6F175D3DCCD1}">
              <a14:hiddenFill xmlns:a14="http://schemas.microsoft.com/office/drawing/2010/main">
                <a:solidFill>
                  <a:srgbClr val="FFFFFF"/>
                </a:solidFill>
              </a14:hiddenFill>
            </a:ext>
          </a:extLst>
        </p:spPr>
      </p:pic>
      <p:sp>
        <p:nvSpPr>
          <p:cNvPr id="9" name="Tijdelijke aanduiding voor inhoud 8"/>
          <p:cNvSpPr>
            <a:spLocks noGrp="1"/>
          </p:cNvSpPr>
          <p:nvPr>
            <p:ph idx="1"/>
          </p:nvPr>
        </p:nvSpPr>
        <p:spPr>
          <a:xfrm>
            <a:off x="7943850" y="1238250"/>
            <a:ext cx="3962441" cy="4647749"/>
          </a:xfrm>
        </p:spPr>
        <p:txBody>
          <a:bodyPr>
            <a:normAutofit fontScale="92500" lnSpcReduction="10000"/>
          </a:bodyPr>
          <a:lstStyle/>
          <a:p>
            <a:r>
              <a:rPr lang="nl-BE" sz="2000" dirty="0" err="1"/>
              <a:t>Diététicienne</a:t>
            </a:r>
            <a:r>
              <a:rPr lang="nl-BE" sz="2000" dirty="0"/>
              <a:t> </a:t>
            </a:r>
            <a:r>
              <a:rPr lang="nl-BE" sz="2000" dirty="0" err="1"/>
              <a:t>spécialisée</a:t>
            </a:r>
            <a:r>
              <a:rPr lang="nl-BE" sz="2000" dirty="0"/>
              <a:t> dans </a:t>
            </a:r>
            <a:r>
              <a:rPr lang="nl-BE" sz="2000" dirty="0" err="1"/>
              <a:t>le</a:t>
            </a:r>
            <a:r>
              <a:rPr lang="nl-BE" sz="2000" dirty="0"/>
              <a:t> sport</a:t>
            </a:r>
            <a:endParaRPr lang="nl-BE" sz="2000" dirty="0">
              <a:solidFill>
                <a:schemeClr val="tx1"/>
              </a:solidFill>
            </a:endParaRPr>
          </a:p>
          <a:p>
            <a:r>
              <a:rPr lang="nl-BE" sz="2000" dirty="0" err="1">
                <a:solidFill>
                  <a:schemeClr val="tx1"/>
                </a:solidFill>
                <a:cs typeface="Arial" panose="020B0604020202020204" pitchFamily="34" charset="0"/>
              </a:rPr>
              <a:t>Collaboratrice</a:t>
            </a:r>
            <a:r>
              <a:rPr lang="nl-BE" sz="2000" dirty="0">
                <a:solidFill>
                  <a:schemeClr val="tx1"/>
                </a:solidFill>
                <a:cs typeface="Arial" panose="020B0604020202020204" pitchFamily="34" charset="0"/>
              </a:rPr>
              <a:t> VUB Blits</a:t>
            </a:r>
          </a:p>
          <a:p>
            <a:r>
              <a:rPr lang="nl-BE" sz="2000" dirty="0" err="1">
                <a:solidFill>
                  <a:schemeClr val="tx1"/>
                </a:solidFill>
                <a:cs typeface="Arial" panose="020B0604020202020204" pitchFamily="34" charset="0"/>
              </a:rPr>
              <a:t>Diététicienne</a:t>
            </a:r>
            <a:r>
              <a:rPr lang="nl-BE" sz="2000" dirty="0">
                <a:solidFill>
                  <a:schemeClr val="tx1"/>
                </a:solidFill>
                <a:cs typeface="Arial" panose="020B0604020202020204" pitchFamily="34" charset="0"/>
              </a:rPr>
              <a:t> de</a:t>
            </a:r>
          </a:p>
          <a:p>
            <a:pPr lvl="1"/>
            <a:r>
              <a:rPr lang="nl-BE" sz="1800" dirty="0">
                <a:cs typeface="Arial" panose="020B0604020202020204" pitchFamily="34" charset="0"/>
              </a:rPr>
              <a:t>La </a:t>
            </a:r>
            <a:r>
              <a:rPr lang="nl-BE" sz="1800" dirty="0" err="1">
                <a:cs typeface="Arial" panose="020B0604020202020204" pitchFamily="34" charset="0"/>
              </a:rPr>
              <a:t>fédération</a:t>
            </a:r>
            <a:r>
              <a:rPr lang="nl-BE" sz="1800" dirty="0">
                <a:cs typeface="Arial" panose="020B0604020202020204" pitchFamily="34" charset="0"/>
              </a:rPr>
              <a:t> </a:t>
            </a:r>
            <a:r>
              <a:rPr lang="nl-BE" sz="1800" dirty="0" err="1">
                <a:cs typeface="Arial" panose="020B0604020202020204" pitchFamily="34" charset="0"/>
              </a:rPr>
              <a:t>flamande</a:t>
            </a:r>
            <a:r>
              <a:rPr lang="nl-BE" sz="1800" dirty="0">
                <a:cs typeface="Arial" panose="020B0604020202020204" pitchFamily="34" charset="0"/>
              </a:rPr>
              <a:t> de </a:t>
            </a:r>
            <a:r>
              <a:rPr lang="nl-BE" sz="1800" dirty="0" err="1">
                <a:cs typeface="Arial" panose="020B0604020202020204" pitchFamily="34" charset="0"/>
              </a:rPr>
              <a:t>natation</a:t>
            </a:r>
            <a:endParaRPr lang="nl-BE" sz="1800" dirty="0">
              <a:solidFill>
                <a:schemeClr val="tx1"/>
              </a:solidFill>
              <a:cs typeface="Arial" panose="020B0604020202020204" pitchFamily="34" charset="0"/>
            </a:endParaRPr>
          </a:p>
          <a:p>
            <a:pPr lvl="1"/>
            <a:r>
              <a:rPr lang="nl-BE" sz="1800" dirty="0">
                <a:cs typeface="Arial" panose="020B0604020202020204" pitchFamily="34" charset="0"/>
              </a:rPr>
              <a:t>La </a:t>
            </a:r>
            <a:r>
              <a:rPr lang="nl-BE" sz="1800" dirty="0" err="1">
                <a:cs typeface="Arial" panose="020B0604020202020204" pitchFamily="34" charset="0"/>
              </a:rPr>
              <a:t>fédération</a:t>
            </a:r>
            <a:r>
              <a:rPr lang="nl-BE" sz="1800" dirty="0">
                <a:cs typeface="Arial" panose="020B0604020202020204" pitchFamily="34" charset="0"/>
              </a:rPr>
              <a:t> </a:t>
            </a:r>
            <a:r>
              <a:rPr lang="nl-BE" sz="1800" dirty="0" err="1">
                <a:cs typeface="Arial" panose="020B0604020202020204" pitchFamily="34" charset="0"/>
              </a:rPr>
              <a:t>flamande</a:t>
            </a:r>
            <a:r>
              <a:rPr lang="nl-BE" sz="1800" dirty="0">
                <a:solidFill>
                  <a:schemeClr val="tx1"/>
                </a:solidFill>
                <a:cs typeface="Arial" panose="020B0604020202020204" pitchFamily="34" charset="0"/>
              </a:rPr>
              <a:t> de Taekwondo</a:t>
            </a:r>
          </a:p>
          <a:p>
            <a:pPr lvl="1"/>
            <a:r>
              <a:rPr lang="nl-NL" sz="1800" dirty="0">
                <a:solidFill>
                  <a:schemeClr val="tx1"/>
                </a:solidFill>
                <a:cs typeface="Arial" panose="020B0604020202020204" pitchFamily="34" charset="0"/>
              </a:rPr>
              <a:t>La team </a:t>
            </a:r>
            <a:r>
              <a:rPr lang="nl-NL" sz="1800" dirty="0" err="1">
                <a:solidFill>
                  <a:schemeClr val="tx1"/>
                </a:solidFill>
                <a:cs typeface="Arial" panose="020B0604020202020204" pitchFamily="34" charset="0"/>
              </a:rPr>
              <a:t>BelGym</a:t>
            </a:r>
            <a:r>
              <a:rPr lang="nl-NL" sz="1800" dirty="0">
                <a:solidFill>
                  <a:schemeClr val="tx1"/>
                </a:solidFill>
                <a:cs typeface="Arial" panose="020B0604020202020204" pitchFamily="34" charset="0"/>
              </a:rPr>
              <a:t> (</a:t>
            </a:r>
            <a:r>
              <a:rPr lang="nl-NL" sz="1800" dirty="0" err="1">
                <a:solidFill>
                  <a:schemeClr val="tx1"/>
                </a:solidFill>
                <a:cs typeface="Arial" panose="020B0604020202020204" pitchFamily="34" charset="0"/>
              </a:rPr>
              <a:t>jusque</a:t>
            </a:r>
            <a:r>
              <a:rPr lang="nl-NL" sz="1800" dirty="0">
                <a:solidFill>
                  <a:schemeClr val="tx1"/>
                </a:solidFill>
                <a:cs typeface="Arial" panose="020B0604020202020204" pitchFamily="34" charset="0"/>
              </a:rPr>
              <a:t> </a:t>
            </a:r>
            <a:r>
              <a:rPr lang="nl-NL" sz="1800" dirty="0" err="1">
                <a:solidFill>
                  <a:schemeClr val="tx1"/>
                </a:solidFill>
                <a:cs typeface="Arial" panose="020B0604020202020204" pitchFamily="34" charset="0"/>
              </a:rPr>
              <a:t>août</a:t>
            </a:r>
            <a:r>
              <a:rPr lang="nl-NL" sz="1800" dirty="0">
                <a:solidFill>
                  <a:schemeClr val="tx1"/>
                </a:solidFill>
                <a:cs typeface="Arial" panose="020B0604020202020204" pitchFamily="34" charset="0"/>
              </a:rPr>
              <a:t>  2018)</a:t>
            </a:r>
          </a:p>
          <a:p>
            <a:pPr lvl="1"/>
            <a:r>
              <a:rPr lang="nl-BE" sz="1800" dirty="0">
                <a:cs typeface="Arial" panose="020B0604020202020204" pitchFamily="34" charset="0"/>
              </a:rPr>
              <a:t>Top </a:t>
            </a:r>
            <a:r>
              <a:rPr lang="nl-BE" sz="1800" dirty="0" err="1">
                <a:cs typeface="Arial" panose="020B0604020202020204" pitchFamily="34" charset="0"/>
              </a:rPr>
              <a:t>sportifs</a:t>
            </a:r>
            <a:r>
              <a:rPr lang="nl-BE" sz="1800" dirty="0">
                <a:cs typeface="Arial" panose="020B0604020202020204" pitchFamily="34" charset="0"/>
              </a:rPr>
              <a:t> en </a:t>
            </a:r>
            <a:r>
              <a:rPr lang="nl-BE" sz="1800" dirty="0" err="1">
                <a:cs typeface="Arial" panose="020B0604020202020204" pitchFamily="34" charset="0"/>
              </a:rPr>
              <a:t>individuel</a:t>
            </a:r>
            <a:endParaRPr lang="nl-BE" sz="1800" dirty="0">
              <a:solidFill>
                <a:schemeClr val="tx1"/>
              </a:solidFill>
              <a:cs typeface="Arial" panose="020B0604020202020204" pitchFamily="34" charset="0"/>
            </a:endParaRPr>
          </a:p>
          <a:p>
            <a:r>
              <a:rPr lang="nl-BE" sz="2000" dirty="0">
                <a:solidFill>
                  <a:schemeClr val="tx1"/>
                </a:solidFill>
                <a:cs typeface="Arial" panose="020B0604020202020204" pitchFamily="34" charset="0"/>
              </a:rPr>
              <a:t>ISAK 1 </a:t>
            </a:r>
            <a:r>
              <a:rPr lang="nl-BE" sz="2000" dirty="0" err="1">
                <a:solidFill>
                  <a:schemeClr val="tx1"/>
                </a:solidFill>
                <a:cs typeface="Arial" panose="020B0604020202020204" pitchFamily="34" charset="0"/>
              </a:rPr>
              <a:t>anthropométriste</a:t>
            </a:r>
            <a:endParaRPr lang="nl-BE" sz="2000" dirty="0">
              <a:solidFill>
                <a:schemeClr val="tx1"/>
              </a:solidFill>
              <a:cs typeface="Arial" panose="020B0604020202020204" pitchFamily="34" charset="0"/>
            </a:endParaRPr>
          </a:p>
          <a:p>
            <a:r>
              <a:rPr lang="nl-BE" sz="2000" dirty="0">
                <a:solidFill>
                  <a:schemeClr val="tx1"/>
                </a:solidFill>
                <a:cs typeface="Arial" panose="020B0604020202020204" pitchFamily="34" charset="0"/>
              </a:rPr>
              <a:t>Coach </a:t>
            </a:r>
            <a:r>
              <a:rPr lang="nl-BE" sz="2000" dirty="0" err="1">
                <a:solidFill>
                  <a:schemeClr val="tx1"/>
                </a:solidFill>
                <a:cs typeface="Arial" panose="020B0604020202020204" pitchFamily="34" charset="0"/>
              </a:rPr>
              <a:t>intégral</a:t>
            </a:r>
            <a:r>
              <a:rPr lang="nl-BE" sz="2000" dirty="0">
                <a:solidFill>
                  <a:schemeClr val="tx1"/>
                </a:solidFill>
                <a:cs typeface="Arial" panose="020B0604020202020204" pitchFamily="34" charset="0"/>
              </a:rPr>
              <a:t> (ICF </a:t>
            </a:r>
            <a:r>
              <a:rPr lang="nl-BE" sz="2000" dirty="0" err="1">
                <a:solidFill>
                  <a:schemeClr val="tx1"/>
                </a:solidFill>
                <a:cs typeface="Arial" panose="020B0604020202020204" pitchFamily="34" charset="0"/>
              </a:rPr>
              <a:t>certificat</a:t>
            </a:r>
            <a:r>
              <a:rPr lang="nl-BE" sz="2000" dirty="0">
                <a:solidFill>
                  <a:schemeClr val="tx1"/>
                </a:solidFill>
                <a:cs typeface="Arial" panose="020B0604020202020204" pitchFamily="34" charset="0"/>
              </a:rPr>
              <a:t>)</a:t>
            </a:r>
          </a:p>
          <a:p>
            <a:r>
              <a:rPr lang="nl-BE" sz="2000" dirty="0">
                <a:solidFill>
                  <a:schemeClr val="tx1"/>
                </a:solidFill>
                <a:cs typeface="Arial" panose="020B0604020202020204" pitchFamily="34" charset="0"/>
              </a:rPr>
              <a:t>Cabinet de </a:t>
            </a:r>
            <a:r>
              <a:rPr lang="nl-BE" sz="2000" dirty="0" err="1">
                <a:solidFill>
                  <a:schemeClr val="tx1"/>
                </a:solidFill>
                <a:cs typeface="Arial" panose="020B0604020202020204" pitchFamily="34" charset="0"/>
              </a:rPr>
              <a:t>consultation</a:t>
            </a:r>
            <a:r>
              <a:rPr lang="nl-BE" sz="2000" dirty="0">
                <a:solidFill>
                  <a:schemeClr val="tx1"/>
                </a:solidFill>
                <a:cs typeface="Arial" panose="020B0604020202020204" pitchFamily="34" charset="0"/>
              </a:rPr>
              <a:t>: diëtistenpraktijk De Ridder</a:t>
            </a:r>
          </a:p>
          <a:p>
            <a:r>
              <a:rPr lang="nl-BE" sz="2000" dirty="0" err="1">
                <a:cs typeface="Arial" panose="020B0604020202020204" pitchFamily="34" charset="0"/>
              </a:rPr>
              <a:t>Lectorat</a:t>
            </a:r>
            <a:r>
              <a:rPr lang="nl-BE" sz="2000" dirty="0">
                <a:cs typeface="Arial" panose="020B0604020202020204" pitchFamily="34" charset="0"/>
              </a:rPr>
              <a:t> </a:t>
            </a:r>
            <a:r>
              <a:rPr lang="nl-BE" sz="2000" dirty="0" err="1">
                <a:cs typeface="Arial" panose="020B0604020202020204" pitchFamily="34" charset="0"/>
              </a:rPr>
              <a:t>nutrition</a:t>
            </a:r>
            <a:r>
              <a:rPr lang="nl-BE" sz="2000" dirty="0">
                <a:cs typeface="Arial" panose="020B0604020202020204" pitchFamily="34" charset="0"/>
              </a:rPr>
              <a:t> du sport Thomas More (Sport et </a:t>
            </a:r>
            <a:r>
              <a:rPr lang="nl-BE" sz="2000" dirty="0" err="1">
                <a:cs typeface="Arial" panose="020B0604020202020204" pitchFamily="34" charset="0"/>
              </a:rPr>
              <a:t>activité</a:t>
            </a:r>
            <a:r>
              <a:rPr lang="nl-BE" sz="2000" dirty="0">
                <a:cs typeface="Arial" panose="020B0604020202020204" pitchFamily="34" charset="0"/>
              </a:rPr>
              <a:t> </a:t>
            </a:r>
            <a:r>
              <a:rPr lang="nl-BE" sz="2000" dirty="0" err="1">
                <a:cs typeface="Arial" panose="020B0604020202020204" pitchFamily="34" charset="0"/>
              </a:rPr>
              <a:t>physique</a:t>
            </a:r>
            <a:r>
              <a:rPr lang="nl-BE" sz="2000" dirty="0">
                <a:cs typeface="Arial" panose="020B0604020202020204" pitchFamily="34" charset="0"/>
              </a:rPr>
              <a:t>)</a:t>
            </a:r>
            <a:endParaRPr lang="nl-BE" sz="2000" dirty="0"/>
          </a:p>
        </p:txBody>
      </p:sp>
      <p:sp>
        <p:nvSpPr>
          <p:cNvPr id="8" name="Titel 7"/>
          <p:cNvSpPr>
            <a:spLocks noGrp="1"/>
          </p:cNvSpPr>
          <p:nvPr>
            <p:ph type="title"/>
          </p:nvPr>
        </p:nvSpPr>
        <p:spPr/>
        <p:txBody>
          <a:bodyPr>
            <a:normAutofit fontScale="90000"/>
          </a:bodyPr>
          <a:lstStyle/>
          <a:p>
            <a:endParaRPr lang="nl-BE" dirty="0"/>
          </a:p>
        </p:txBody>
      </p:sp>
      <p:sp>
        <p:nvSpPr>
          <p:cNvPr id="4" name="Tijdelijke aanduiding voor dia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80295F-48CD-49FC-897A-CCEC919B8070}" type="slidenum">
              <a:rPr kumimoji="0" lang="nl-BE"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nl-BE"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Tijdelijke aanduiding voor voettekst 4"/>
          <p:cNvSpPr>
            <a:spLocks noGrp="1"/>
          </p:cNvSpPr>
          <p:nvPr>
            <p:ph type="ftr" sz="quarter" idx="1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8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11" name="Picture 2"/>
          <p:cNvPicPr>
            <a:picLocks noGrp="1" noChangeAspect="1" noChangeArrowheads="1"/>
          </p:cNvPicPr>
          <p:nvPr>
            <p:ph type="pic" sz="quarter" idx="10"/>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l="13783" r="13783"/>
          <a:stretch>
            <a:fillRect/>
          </a:stretch>
        </p:blipFill>
        <p:spPr bwMode="auto">
          <a:xfrm>
            <a:off x="261068" y="236451"/>
            <a:ext cx="2648885" cy="274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Afbeelding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843344">
            <a:off x="3198105" y="432369"/>
            <a:ext cx="3763844" cy="2713319"/>
          </a:xfrm>
          <a:prstGeom prst="rect">
            <a:avLst/>
          </a:prstGeom>
        </p:spPr>
      </p:pic>
      <p:pic>
        <p:nvPicPr>
          <p:cNvPr id="8194" name="Picture 2" descr="https://scontent-bru2-1.xx.fbcdn.net/v/t1.0-9/38127488_2070838396261892_1824393414603440128_n.png?_nc_cat=102&amp;oh=ad92262286405685bb466e3611761471&amp;oe=5C1453FC">
            <a:extLst>
              <a:ext uri="{FF2B5EF4-FFF2-40B4-BE49-F238E27FC236}">
                <a16:creationId xmlns:a16="http://schemas.microsoft.com/office/drawing/2014/main" id="{59FDFAEA-F742-4D59-9771-50A514534A2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98783" y="4458312"/>
            <a:ext cx="3268742" cy="217916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Tokyo 2021 - Home | Facebook">
            <a:extLst>
              <a:ext uri="{FF2B5EF4-FFF2-40B4-BE49-F238E27FC236}">
                <a16:creationId xmlns:a16="http://schemas.microsoft.com/office/drawing/2014/main" id="{6C493FED-91A5-460E-ADEB-5D7543BE1FB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10825" y="55550"/>
            <a:ext cx="1714500" cy="92448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Loena Hendrickx eindigt op knappe vijfde plaats op WK kunstschaatsen: &quot;Kan  het niet geloven” | Meer Sport | hln.be">
            <a:extLst>
              <a:ext uri="{FF2B5EF4-FFF2-40B4-BE49-F238E27FC236}">
                <a16:creationId xmlns:a16="http://schemas.microsoft.com/office/drawing/2014/main" id="{8D711888-123B-4C82-B447-B3BC4682A7E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990628">
            <a:off x="94003" y="3765441"/>
            <a:ext cx="3597297" cy="2514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01334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a:bodyPr>
          <a:lstStyle/>
          <a:p>
            <a:r>
              <a:rPr lang="nl-BE" sz="3600" dirty="0"/>
              <a:t>Een Olympiade begint niet bij de start van de OS</a:t>
            </a:r>
          </a:p>
        </p:txBody>
      </p:sp>
      <p:sp>
        <p:nvSpPr>
          <p:cNvPr id="3" name="Tijdelijke aanduiding voor inhoud 2">
            <a:extLst>
              <a:ext uri="{FF2B5EF4-FFF2-40B4-BE49-F238E27FC236}">
                <a16:creationId xmlns:a16="http://schemas.microsoft.com/office/drawing/2014/main" id="{8E1CFE92-4D7C-4318-A62D-8532E71308D8}"/>
              </a:ext>
            </a:extLst>
          </p:cNvPr>
          <p:cNvSpPr>
            <a:spLocks noGrp="1"/>
          </p:cNvSpPr>
          <p:nvPr>
            <p:ph idx="1"/>
          </p:nvPr>
        </p:nvSpPr>
        <p:spPr/>
        <p:txBody>
          <a:bodyPr/>
          <a:lstStyle/>
          <a:p>
            <a:endParaRPr lang="nl-BE" dirty="0"/>
          </a:p>
        </p:txBody>
      </p:sp>
      <p:sp>
        <p:nvSpPr>
          <p:cNvPr id="6" name="PIJL-RECHTS 5"/>
          <p:cNvSpPr/>
          <p:nvPr/>
        </p:nvSpPr>
        <p:spPr>
          <a:xfrm>
            <a:off x="1216263" y="1759236"/>
            <a:ext cx="6696744" cy="720080"/>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7" name="Diagram 6"/>
          <p:cNvGraphicFramePr/>
          <p:nvPr/>
        </p:nvGraphicFramePr>
        <p:xfrm>
          <a:off x="1231175" y="1516570"/>
          <a:ext cx="6696744"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Stroomdiagram: Proces 8"/>
          <p:cNvSpPr/>
          <p:nvPr/>
        </p:nvSpPr>
        <p:spPr>
          <a:xfrm>
            <a:off x="1216262" y="4345878"/>
            <a:ext cx="1753570" cy="695256"/>
          </a:xfrm>
          <a:prstGeom prst="flowChartProcess">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600" b="0" i="0" u="none" strike="noStrike" kern="1200" cap="none" spc="0" normalizeH="0" baseline="0" noProof="0" dirty="0">
                <a:ln>
                  <a:noFill/>
                </a:ln>
                <a:solidFill>
                  <a:prstClr val="white"/>
                </a:solidFill>
                <a:effectLst/>
                <a:uLnTx/>
                <a:uFillTx/>
                <a:latin typeface="Calibri" panose="020F0502020204030204"/>
                <a:ea typeface="+mn-ea"/>
                <a:cs typeface="+mn-cs"/>
              </a:rPr>
              <a:t>Evaluation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600" b="0" i="0" u="none" strike="noStrike" kern="1200" cap="none" spc="0" normalizeH="0" baseline="0" noProof="0" dirty="0">
                <a:ln>
                  <a:noFill/>
                </a:ln>
                <a:solidFill>
                  <a:prstClr val="white"/>
                </a:solidFill>
                <a:effectLst/>
                <a:uLnTx/>
                <a:uFillTx/>
                <a:latin typeface="Calibri" panose="020F0502020204030204"/>
                <a:ea typeface="+mn-ea"/>
                <a:cs typeface="+mn-cs"/>
              </a:rPr>
              <a:t>(ré)</a:t>
            </a:r>
            <a:r>
              <a:rPr kumimoji="0" lang="nl-BE" sz="1600" b="0" i="0" u="none" strike="noStrike" kern="1200" cap="none" spc="0" normalizeH="0" baseline="0" noProof="0" dirty="0" err="1">
                <a:ln>
                  <a:noFill/>
                </a:ln>
                <a:solidFill>
                  <a:prstClr val="white"/>
                </a:solidFill>
                <a:effectLst/>
                <a:uLnTx/>
                <a:uFillTx/>
                <a:latin typeface="Calibri" panose="020F0502020204030204"/>
                <a:ea typeface="+mn-ea"/>
                <a:cs typeface="+mn-cs"/>
              </a:rPr>
              <a:t>organisation</a:t>
            </a:r>
            <a:endParaRPr kumimoji="0" lang="nl-BE" sz="16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Stroomdiagram: Proces 9"/>
          <p:cNvSpPr/>
          <p:nvPr/>
        </p:nvSpPr>
        <p:spPr>
          <a:xfrm>
            <a:off x="2969833" y="4345878"/>
            <a:ext cx="3189605" cy="695256"/>
          </a:xfrm>
          <a:prstGeom prst="flowChartProcess">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nl-BE" sz="1800" b="0" i="0" u="none" strike="noStrike" kern="1200" cap="none" spc="0" normalizeH="0" baseline="0" noProof="0" dirty="0" err="1">
                <a:ln>
                  <a:noFill/>
                </a:ln>
                <a:solidFill>
                  <a:prstClr val="white"/>
                </a:solidFill>
                <a:effectLst/>
                <a:uLnTx/>
                <a:uFillTx/>
                <a:latin typeface="Calibri" panose="020F0502020204030204"/>
                <a:ea typeface="+mn-ea"/>
                <a:cs typeface="+mn-cs"/>
              </a:rPr>
              <a:t>Try</a:t>
            </a:r>
            <a:r>
              <a:rPr kumimoji="0" lang="nl-BE" sz="1800" b="0" i="0" u="none" strike="noStrike" kern="1200" cap="none" spc="0" normalizeH="0" baseline="0" noProof="0" dirty="0">
                <a:ln>
                  <a:noFill/>
                </a:ln>
                <a:solidFill>
                  <a:prstClr val="white"/>
                </a:solidFill>
                <a:effectLst/>
                <a:uLnTx/>
                <a:uFillTx/>
                <a:latin typeface="Calibri" panose="020F0502020204030204"/>
                <a:ea typeface="+mn-ea"/>
                <a:cs typeface="+mn-cs"/>
              </a:rPr>
              <a:t> out</a:t>
            </a:r>
          </a:p>
        </p:txBody>
      </p:sp>
      <p:sp>
        <p:nvSpPr>
          <p:cNvPr id="12" name="Stroomdiagram: Proces 11"/>
          <p:cNvSpPr/>
          <p:nvPr/>
        </p:nvSpPr>
        <p:spPr>
          <a:xfrm>
            <a:off x="6159437" y="4345878"/>
            <a:ext cx="1753570" cy="695256"/>
          </a:xfrm>
          <a:prstGeom prst="flowChartProcess">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err="1">
                <a:ln>
                  <a:noFill/>
                </a:ln>
                <a:solidFill>
                  <a:prstClr val="white"/>
                </a:solidFill>
                <a:effectLst/>
                <a:uLnTx/>
                <a:uFillTx/>
                <a:latin typeface="Calibri" panose="020F0502020204030204"/>
                <a:ea typeface="+mn-ea"/>
                <a:cs typeface="+mn-cs"/>
              </a:rPr>
              <a:t>Affiner</a:t>
            </a:r>
            <a:r>
              <a:rPr kumimoji="0" lang="nl-BE" sz="1800" b="0" i="0" u="none" strike="noStrike" kern="1200" cap="none" spc="0" normalizeH="0" baseline="0" noProof="0" dirty="0">
                <a:ln>
                  <a:noFill/>
                </a:ln>
                <a:solidFill>
                  <a:prstClr val="white"/>
                </a:solidFill>
                <a:effectLst/>
                <a:uLnTx/>
                <a:uFillTx/>
                <a:latin typeface="Calibri" panose="020F0502020204030204"/>
                <a:ea typeface="+mn-ea"/>
                <a:cs typeface="+mn-cs"/>
              </a:rPr>
              <a:t> et </a:t>
            </a:r>
            <a:r>
              <a:rPr kumimoji="0" lang="nl-BE" sz="1800" b="0" i="0" u="none" strike="noStrike" kern="1200" cap="none" spc="0" normalizeH="0" baseline="0" noProof="0" dirty="0" err="1">
                <a:ln>
                  <a:noFill/>
                </a:ln>
                <a:solidFill>
                  <a:prstClr val="white"/>
                </a:solidFill>
                <a:effectLst/>
                <a:uLnTx/>
                <a:uFillTx/>
                <a:latin typeface="Calibri" panose="020F0502020204030204"/>
                <a:ea typeface="+mn-ea"/>
                <a:cs typeface="+mn-cs"/>
              </a:rPr>
              <a:t>Optimiser</a:t>
            </a:r>
            <a:endParaRPr kumimoji="0" lang="nl-B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2" name="Diagram 1">
            <a:extLst>
              <a:ext uri="{FF2B5EF4-FFF2-40B4-BE49-F238E27FC236}">
                <a16:creationId xmlns:a16="http://schemas.microsoft.com/office/drawing/2014/main" id="{05BF4539-90CC-44FB-B5E6-069D1BEF7428}"/>
              </a:ext>
            </a:extLst>
          </p:cNvPr>
          <p:cNvGraphicFramePr/>
          <p:nvPr/>
        </p:nvGraphicFramePr>
        <p:xfrm>
          <a:off x="8068397" y="2512814"/>
          <a:ext cx="1536492" cy="212049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4" name="Afbeelding 13">
            <a:extLst>
              <a:ext uri="{FF2B5EF4-FFF2-40B4-BE49-F238E27FC236}">
                <a16:creationId xmlns:a16="http://schemas.microsoft.com/office/drawing/2014/main" id="{9BD982EE-9639-4C6C-BCF5-A338C016AEB4}"/>
              </a:ext>
            </a:extLst>
          </p:cNvPr>
          <p:cNvPicPr>
            <a:picLocks noChangeAspect="1"/>
          </p:cNvPicPr>
          <p:nvPr/>
        </p:nvPicPr>
        <p:blipFill>
          <a:blip r:embed="rId13">
            <a:alphaModFix amt="20000"/>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1641" y="5939040"/>
            <a:ext cx="2232800" cy="942109"/>
          </a:xfrm>
          <a:prstGeom prst="rect">
            <a:avLst/>
          </a:prstGeom>
        </p:spPr>
      </p:pic>
      <p:pic>
        <p:nvPicPr>
          <p:cNvPr id="15" name="Picture 2" descr="Tokyo 2021 - Home | Facebook">
            <a:extLst>
              <a:ext uri="{FF2B5EF4-FFF2-40B4-BE49-F238E27FC236}">
                <a16:creationId xmlns:a16="http://schemas.microsoft.com/office/drawing/2014/main" id="{5BAEC68B-915A-4846-A438-0BFC74B82B5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779778" y="2966757"/>
            <a:ext cx="1714500" cy="924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55124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jdelijke aanduiding voor inhoud 11"/>
          <p:cNvSpPr>
            <a:spLocks noGrp="1"/>
          </p:cNvSpPr>
          <p:nvPr>
            <p:ph idx="1"/>
          </p:nvPr>
        </p:nvSpPr>
        <p:spPr/>
        <p:txBody>
          <a:bodyPr>
            <a:normAutofit/>
          </a:bodyPr>
          <a:lstStyle/>
          <a:p>
            <a:pPr marL="0" indent="0">
              <a:buNone/>
            </a:pPr>
            <a:endParaRPr lang="nl-BE" dirty="0"/>
          </a:p>
          <a:p>
            <a:pPr marL="0" indent="0">
              <a:buNone/>
            </a:pPr>
            <a:r>
              <a:rPr lang="fr-BE" dirty="0"/>
              <a:t>Équipe multidisciplinaire</a:t>
            </a:r>
            <a:r>
              <a:rPr lang="nl-BE" dirty="0"/>
              <a:t> </a:t>
            </a:r>
          </a:p>
          <a:p>
            <a:pPr marL="800100" lvl="1" indent="-342900"/>
            <a:r>
              <a:rPr lang="fr-BE" dirty="0"/>
              <a:t>Médecin du sport et physiologiste de l'exercice</a:t>
            </a:r>
          </a:p>
          <a:p>
            <a:pPr marL="800100" lvl="1" indent="-342900"/>
            <a:r>
              <a:rPr lang="nl-BE" dirty="0"/>
              <a:t>Thérapeute </a:t>
            </a:r>
            <a:r>
              <a:rPr lang="nl-BE" dirty="0" err="1"/>
              <a:t>manuel</a:t>
            </a:r>
            <a:r>
              <a:rPr lang="nl-BE" dirty="0"/>
              <a:t> </a:t>
            </a:r>
          </a:p>
          <a:p>
            <a:pPr marL="800100" lvl="1" indent="-342900"/>
            <a:r>
              <a:rPr lang="nl-BE" dirty="0"/>
              <a:t>Kiné</a:t>
            </a:r>
          </a:p>
          <a:p>
            <a:pPr marL="800100" lvl="1" indent="-342900"/>
            <a:r>
              <a:rPr lang="fr-BE" b="0" i="0" dirty="0">
                <a:solidFill>
                  <a:srgbClr val="000000"/>
                </a:solidFill>
                <a:effectLst/>
                <a:latin typeface="-apple-system"/>
              </a:rPr>
              <a:t>Entraîneur en musculation</a:t>
            </a:r>
          </a:p>
          <a:p>
            <a:pPr marL="800100" lvl="1" indent="-342900"/>
            <a:r>
              <a:rPr lang="nl-BE" dirty="0" err="1"/>
              <a:t>Psychologue</a:t>
            </a:r>
            <a:r>
              <a:rPr lang="nl-BE" dirty="0"/>
              <a:t> du sport</a:t>
            </a:r>
          </a:p>
          <a:p>
            <a:pPr marL="800100" lvl="1" indent="-342900"/>
            <a:r>
              <a:rPr lang="nl-BE" dirty="0"/>
              <a:t>Diététicien du sport</a:t>
            </a:r>
          </a:p>
          <a:p>
            <a:pPr marL="800100" lvl="1" indent="-342900"/>
            <a:r>
              <a:rPr lang="nl-BE" b="0" i="0" dirty="0" err="1">
                <a:effectLst/>
                <a:latin typeface="-apple-system"/>
              </a:rPr>
              <a:t>Analyste</a:t>
            </a:r>
            <a:r>
              <a:rPr lang="nl-BE" b="0" i="0" dirty="0">
                <a:effectLst/>
                <a:latin typeface="-apple-system"/>
              </a:rPr>
              <a:t> de performances / Embedded </a:t>
            </a:r>
            <a:r>
              <a:rPr lang="nl-BE" b="0" i="0" dirty="0" err="1">
                <a:effectLst/>
                <a:latin typeface="-apple-system"/>
              </a:rPr>
              <a:t>Scientist</a:t>
            </a:r>
            <a:endParaRPr lang="nl-BE" dirty="0"/>
          </a:p>
          <a:p>
            <a:pPr marL="800100" lvl="1" indent="-342900"/>
            <a:r>
              <a:rPr lang="nl-BE" dirty="0" err="1"/>
              <a:t>Entraîneur</a:t>
            </a:r>
            <a:r>
              <a:rPr lang="nl-BE" dirty="0"/>
              <a:t> </a:t>
            </a:r>
            <a:r>
              <a:rPr lang="nl-BE" dirty="0" err="1"/>
              <a:t>principal</a:t>
            </a:r>
            <a:r>
              <a:rPr lang="nl-BE" dirty="0"/>
              <a:t> et </a:t>
            </a:r>
            <a:r>
              <a:rPr lang="nl-BE" dirty="0" err="1"/>
              <a:t>entraîneurs</a:t>
            </a:r>
            <a:endParaRPr lang="nl-BE" dirty="0"/>
          </a:p>
          <a:p>
            <a:pPr marL="800100" lvl="1" indent="-342900"/>
            <a:endParaRPr lang="nl-BE" dirty="0"/>
          </a:p>
        </p:txBody>
      </p:sp>
      <p:sp>
        <p:nvSpPr>
          <p:cNvPr id="19" name="AutoShape 7" descr="https://www.gymfed.be/gymfed.sv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26" name="Picture 2" descr="Vlaamse zwemfederatie">
            <a:extLst>
              <a:ext uri="{FF2B5EF4-FFF2-40B4-BE49-F238E27FC236}">
                <a16:creationId xmlns:a16="http://schemas.microsoft.com/office/drawing/2014/main" id="{A531118C-040C-4268-9D7D-E42D7AEC87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7625" y="-10790"/>
            <a:ext cx="3956750" cy="2077294"/>
          </a:xfrm>
          <a:prstGeom prst="rect">
            <a:avLst/>
          </a:prstGeom>
          <a:noFill/>
          <a:extLst>
            <a:ext uri="{909E8E84-426E-40DD-AFC4-6F175D3DCCD1}">
              <a14:hiddenFill xmlns:a14="http://schemas.microsoft.com/office/drawing/2010/main">
                <a:solidFill>
                  <a:srgbClr val="FFFFFF"/>
                </a:solidFill>
              </a14:hiddenFill>
            </a:ext>
          </a:extLst>
        </p:spPr>
      </p:pic>
      <p:pic>
        <p:nvPicPr>
          <p:cNvPr id="13" name="Afbeelding 12">
            <a:extLst>
              <a:ext uri="{FF2B5EF4-FFF2-40B4-BE49-F238E27FC236}">
                <a16:creationId xmlns:a16="http://schemas.microsoft.com/office/drawing/2014/main" id="{DBFF165D-885C-4867-9705-26A458E71341}"/>
              </a:ext>
            </a:extLst>
          </p:cNvPr>
          <p:cNvPicPr>
            <a:picLocks noChangeAspect="1"/>
          </p:cNvPicPr>
          <p:nvPr/>
        </p:nvPicPr>
        <p:blipFill>
          <a:blip r:embed="rId4">
            <a:alphaModFix amt="20000"/>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1641" y="5915891"/>
            <a:ext cx="2232800" cy="942109"/>
          </a:xfrm>
          <a:prstGeom prst="rect">
            <a:avLst/>
          </a:prstGeom>
        </p:spPr>
      </p:pic>
      <p:sp>
        <p:nvSpPr>
          <p:cNvPr id="14" name="Freeform: Shape 18">
            <a:extLst>
              <a:ext uri="{FF2B5EF4-FFF2-40B4-BE49-F238E27FC236}">
                <a16:creationId xmlns:a16="http://schemas.microsoft.com/office/drawing/2014/main" id="{F78FA412-4EA9-444C-AA37-0424F55EF316}"/>
              </a:ext>
            </a:extLst>
          </p:cNvPr>
          <p:cNvSpPr/>
          <p:nvPr/>
        </p:nvSpPr>
        <p:spPr>
          <a:xfrm>
            <a:off x="10621074" y="160338"/>
            <a:ext cx="886021" cy="2172048"/>
          </a:xfrm>
          <a:custGeom>
            <a:avLst/>
            <a:gdLst>
              <a:gd name="connsiteX0" fmla="*/ 1580003 w 2552172"/>
              <a:gd name="connsiteY0" fmla="*/ 5695486 h 6256555"/>
              <a:gd name="connsiteX1" fmla="*/ 1542138 w 2552172"/>
              <a:gd name="connsiteY1" fmla="*/ 5700806 h 6256555"/>
              <a:gd name="connsiteX2" fmla="*/ 1518880 w 2552172"/>
              <a:gd name="connsiteY2" fmla="*/ 5763474 h 6256555"/>
              <a:gd name="connsiteX3" fmla="*/ 1662305 w 2552172"/>
              <a:gd name="connsiteY3" fmla="*/ 5841000 h 6256555"/>
              <a:gd name="connsiteX4" fmla="*/ 1668119 w 2552172"/>
              <a:gd name="connsiteY4" fmla="*/ 5835186 h 6256555"/>
              <a:gd name="connsiteX5" fmla="*/ 1639693 w 2552172"/>
              <a:gd name="connsiteY5" fmla="*/ 5749906 h 6256555"/>
              <a:gd name="connsiteX6" fmla="*/ 1580003 w 2552172"/>
              <a:gd name="connsiteY6" fmla="*/ 5695486 h 6256555"/>
              <a:gd name="connsiteX7" fmla="*/ 947823 w 2552172"/>
              <a:gd name="connsiteY7" fmla="*/ 762448 h 6256555"/>
              <a:gd name="connsiteX8" fmla="*/ 953508 w 2552172"/>
              <a:gd name="connsiteY8" fmla="*/ 763945 h 6256555"/>
              <a:gd name="connsiteX9" fmla="*/ 951438 w 2552172"/>
              <a:gd name="connsiteY9" fmla="*/ 765269 h 6256555"/>
              <a:gd name="connsiteX10" fmla="*/ 947823 w 2552172"/>
              <a:gd name="connsiteY10" fmla="*/ 762448 h 6256555"/>
              <a:gd name="connsiteX11" fmla="*/ 1156017 w 2552172"/>
              <a:gd name="connsiteY11" fmla="*/ 739151 h 6256555"/>
              <a:gd name="connsiteX12" fmla="*/ 1143717 w 2552172"/>
              <a:gd name="connsiteY12" fmla="*/ 742694 h 6256555"/>
              <a:gd name="connsiteX13" fmla="*/ 1128940 w 2552172"/>
              <a:gd name="connsiteY13" fmla="*/ 754081 h 6256555"/>
              <a:gd name="connsiteX14" fmla="*/ 1112226 w 2552172"/>
              <a:gd name="connsiteY14" fmla="*/ 785908 h 6256555"/>
              <a:gd name="connsiteX15" fmla="*/ 1102670 w 2552172"/>
              <a:gd name="connsiteY15" fmla="*/ 808795 h 6256555"/>
              <a:gd name="connsiteX16" fmla="*/ 1117033 w 2552172"/>
              <a:gd name="connsiteY16" fmla="*/ 801757 h 6256555"/>
              <a:gd name="connsiteX17" fmla="*/ 1169364 w 2552172"/>
              <a:gd name="connsiteY17" fmla="*/ 777207 h 6256555"/>
              <a:gd name="connsiteX18" fmla="*/ 1175178 w 2552172"/>
              <a:gd name="connsiteY18" fmla="*/ 750718 h 6256555"/>
              <a:gd name="connsiteX19" fmla="*/ 1153212 w 2552172"/>
              <a:gd name="connsiteY19" fmla="*/ 742319 h 6256555"/>
              <a:gd name="connsiteX20" fmla="*/ 1443938 w 2552172"/>
              <a:gd name="connsiteY20" fmla="*/ 0 h 6256555"/>
              <a:gd name="connsiteX21" fmla="*/ 1529217 w 2552172"/>
              <a:gd name="connsiteY21" fmla="*/ 37471 h 6256555"/>
              <a:gd name="connsiteX22" fmla="*/ 1549891 w 2552172"/>
              <a:gd name="connsiteY22" fmla="*/ 61376 h 6256555"/>
              <a:gd name="connsiteX23" fmla="*/ 1591885 w 2552172"/>
              <a:gd name="connsiteY23" fmla="*/ 76881 h 6256555"/>
              <a:gd name="connsiteX24" fmla="*/ 1758567 w 2552172"/>
              <a:gd name="connsiteY24" fmla="*/ 80111 h 6256555"/>
              <a:gd name="connsiteX25" fmla="*/ 1889717 w 2552172"/>
              <a:gd name="connsiteY25" fmla="*/ 142133 h 6256555"/>
              <a:gd name="connsiteX26" fmla="*/ 2016344 w 2552172"/>
              <a:gd name="connsiteY26" fmla="*/ 356624 h 6256555"/>
              <a:gd name="connsiteX27" fmla="*/ 2021513 w 2552172"/>
              <a:gd name="connsiteY27" fmla="*/ 381819 h 6256555"/>
              <a:gd name="connsiteX28" fmla="*/ 2018928 w 2552172"/>
              <a:gd name="connsiteY28" fmla="*/ 397325 h 6256555"/>
              <a:gd name="connsiteX29" fmla="*/ 1997609 w 2552172"/>
              <a:gd name="connsiteY29" fmla="*/ 447717 h 6256555"/>
              <a:gd name="connsiteX30" fmla="*/ 1969828 w 2552172"/>
              <a:gd name="connsiteY30" fmla="*/ 553671 h 6256555"/>
              <a:gd name="connsiteX31" fmla="*/ 1964014 w 2552172"/>
              <a:gd name="connsiteY31" fmla="*/ 576929 h 6256555"/>
              <a:gd name="connsiteX32" fmla="*/ 1925896 w 2552172"/>
              <a:gd name="connsiteY32" fmla="*/ 642180 h 6256555"/>
              <a:gd name="connsiteX33" fmla="*/ 1903930 w 2552172"/>
              <a:gd name="connsiteY33" fmla="*/ 660270 h 6256555"/>
              <a:gd name="connsiteX34" fmla="*/ 1898116 w 2552172"/>
              <a:gd name="connsiteY34" fmla="*/ 708078 h 6256555"/>
              <a:gd name="connsiteX35" fmla="*/ 1881964 w 2552172"/>
              <a:gd name="connsiteY35" fmla="*/ 757179 h 6256555"/>
              <a:gd name="connsiteX36" fmla="*/ 1840617 w 2552172"/>
              <a:gd name="connsiteY36" fmla="*/ 810801 h 6256555"/>
              <a:gd name="connsiteX37" fmla="*/ 1813482 w 2552172"/>
              <a:gd name="connsiteY37" fmla="*/ 847627 h 6256555"/>
              <a:gd name="connsiteX38" fmla="*/ 1792163 w 2552172"/>
              <a:gd name="connsiteY38" fmla="*/ 879283 h 6256555"/>
              <a:gd name="connsiteX39" fmla="*/ 1784410 w 2552172"/>
              <a:gd name="connsiteY39" fmla="*/ 891558 h 6256555"/>
              <a:gd name="connsiteX40" fmla="*/ 1732079 w 2552172"/>
              <a:gd name="connsiteY40" fmla="*/ 947120 h 6256555"/>
              <a:gd name="connsiteX41" fmla="*/ 1669411 w 2552172"/>
              <a:gd name="connsiteY41" fmla="*/ 966501 h 6256555"/>
              <a:gd name="connsiteX42" fmla="*/ 1605452 w 2552172"/>
              <a:gd name="connsiteY42" fmla="*/ 943889 h 6256555"/>
              <a:gd name="connsiteX43" fmla="*/ 1581548 w 2552172"/>
              <a:gd name="connsiteY43" fmla="*/ 953580 h 6256555"/>
              <a:gd name="connsiteX44" fmla="*/ 1593177 w 2552172"/>
              <a:gd name="connsiteY44" fmla="*/ 1014955 h 6256555"/>
              <a:gd name="connsiteX45" fmla="*/ 1626772 w 2552172"/>
              <a:gd name="connsiteY45" fmla="*/ 1053073 h 6256555"/>
              <a:gd name="connsiteX46" fmla="*/ 1740478 w 2552172"/>
              <a:gd name="connsiteY46" fmla="*/ 1128661 h 6256555"/>
              <a:gd name="connsiteX47" fmla="*/ 1956262 w 2552172"/>
              <a:gd name="connsiteY47" fmla="*/ 1368349 h 6256555"/>
              <a:gd name="connsiteX48" fmla="*/ 2046709 w 2552172"/>
              <a:gd name="connsiteY48" fmla="*/ 1502729 h 6256555"/>
              <a:gd name="connsiteX49" fmla="*/ 2064799 w 2552172"/>
              <a:gd name="connsiteY49" fmla="*/ 1443937 h 6256555"/>
              <a:gd name="connsiteX50" fmla="*/ 2053170 w 2552172"/>
              <a:gd name="connsiteY50" fmla="*/ 1154504 h 6256555"/>
              <a:gd name="connsiteX51" fmla="*/ 2044124 w 2552172"/>
              <a:gd name="connsiteY51" fmla="*/ 1124139 h 6256555"/>
              <a:gd name="connsiteX52" fmla="*/ 2004069 w 2552172"/>
              <a:gd name="connsiteY52" fmla="*/ 1100235 h 6256555"/>
              <a:gd name="connsiteX53" fmla="*/ 1969182 w 2552172"/>
              <a:gd name="connsiteY53" fmla="*/ 1095067 h 6256555"/>
              <a:gd name="connsiteX54" fmla="*/ 1881964 w 2552172"/>
              <a:gd name="connsiteY54" fmla="*/ 1042090 h 6256555"/>
              <a:gd name="connsiteX55" fmla="*/ 1881964 w 2552172"/>
              <a:gd name="connsiteY55" fmla="*/ 1016248 h 6256555"/>
              <a:gd name="connsiteX56" fmla="*/ 1946570 w 2552172"/>
              <a:gd name="connsiteY56" fmla="*/ 1008495 h 6256555"/>
              <a:gd name="connsiteX57" fmla="*/ 1989210 w 2552172"/>
              <a:gd name="connsiteY57" fmla="*/ 992344 h 6256555"/>
              <a:gd name="connsiteX58" fmla="*/ 1987272 w 2552172"/>
              <a:gd name="connsiteY58" fmla="*/ 933553 h 6256555"/>
              <a:gd name="connsiteX59" fmla="*/ 1951093 w 2552172"/>
              <a:gd name="connsiteY59" fmla="*/ 850857 h 6256555"/>
              <a:gd name="connsiteX60" fmla="*/ 1933649 w 2552172"/>
              <a:gd name="connsiteY60" fmla="*/ 766224 h 6256555"/>
              <a:gd name="connsiteX61" fmla="*/ 1925896 w 2552172"/>
              <a:gd name="connsiteY61" fmla="*/ 736505 h 6256555"/>
              <a:gd name="connsiteX62" fmla="*/ 1930419 w 2552172"/>
              <a:gd name="connsiteY62" fmla="*/ 702264 h 6256555"/>
              <a:gd name="connsiteX63" fmla="*/ 1955615 w 2552172"/>
              <a:gd name="connsiteY63" fmla="*/ 702910 h 6256555"/>
              <a:gd name="connsiteX64" fmla="*/ 1984687 w 2552172"/>
              <a:gd name="connsiteY64" fmla="*/ 739735 h 6256555"/>
              <a:gd name="connsiteX65" fmla="*/ 1999547 w 2552172"/>
              <a:gd name="connsiteY65" fmla="*/ 688051 h 6256555"/>
              <a:gd name="connsiteX66" fmla="*/ 2026035 w 2552172"/>
              <a:gd name="connsiteY66" fmla="*/ 703556 h 6256555"/>
              <a:gd name="connsiteX67" fmla="*/ 2060922 w 2552172"/>
              <a:gd name="connsiteY67" fmla="*/ 717123 h 6256555"/>
              <a:gd name="connsiteX68" fmla="*/ 2122944 w 2552172"/>
              <a:gd name="connsiteY68" fmla="*/ 800465 h 6256555"/>
              <a:gd name="connsiteX69" fmla="*/ 2142326 w 2552172"/>
              <a:gd name="connsiteY69" fmla="*/ 841166 h 6256555"/>
              <a:gd name="connsiteX70" fmla="*/ 2203054 w 2552172"/>
              <a:gd name="connsiteY70" fmla="*/ 1056303 h 6256555"/>
              <a:gd name="connsiteX71" fmla="*/ 2206285 w 2552172"/>
              <a:gd name="connsiteY71" fmla="*/ 1073101 h 6256555"/>
              <a:gd name="connsiteX72" fmla="*/ 2250217 w 2552172"/>
              <a:gd name="connsiteY72" fmla="*/ 1426494 h 6256555"/>
              <a:gd name="connsiteX73" fmla="*/ 2262492 w 2552172"/>
              <a:gd name="connsiteY73" fmla="*/ 1670057 h 6256555"/>
              <a:gd name="connsiteX74" fmla="*/ 2255386 w 2552172"/>
              <a:gd name="connsiteY74" fmla="*/ 1823819 h 6256555"/>
              <a:gd name="connsiteX75" fmla="*/ 2144263 w 2552172"/>
              <a:gd name="connsiteY75" fmla="*/ 1908453 h 6256555"/>
              <a:gd name="connsiteX76" fmla="*/ 1801854 w 2552172"/>
              <a:gd name="connsiteY76" fmla="*/ 1676518 h 6256555"/>
              <a:gd name="connsiteX77" fmla="*/ 1763089 w 2552172"/>
              <a:gd name="connsiteY77" fmla="*/ 1622895 h 6256555"/>
              <a:gd name="connsiteX78" fmla="*/ 1673934 w 2552172"/>
              <a:gd name="connsiteY78" fmla="*/ 1761151 h 6256555"/>
              <a:gd name="connsiteX79" fmla="*/ 1606098 w 2552172"/>
              <a:gd name="connsiteY79" fmla="*/ 1844492 h 6256555"/>
              <a:gd name="connsiteX80" fmla="*/ 1593177 w 2552172"/>
              <a:gd name="connsiteY80" fmla="*/ 1905868 h 6256555"/>
              <a:gd name="connsiteX81" fmla="*/ 1549245 w 2552172"/>
              <a:gd name="connsiteY81" fmla="*/ 2098393 h 6256555"/>
              <a:gd name="connsiteX82" fmla="*/ 1546661 w 2552172"/>
              <a:gd name="connsiteY82" fmla="*/ 2124235 h 6256555"/>
              <a:gd name="connsiteX83" fmla="*/ 1575733 w 2552172"/>
              <a:gd name="connsiteY83" fmla="*/ 2115836 h 6256555"/>
              <a:gd name="connsiteX84" fmla="*/ 2007946 w 2552172"/>
              <a:gd name="connsiteY84" fmla="*/ 1995024 h 6256555"/>
              <a:gd name="connsiteX85" fmla="*/ 2239234 w 2552172"/>
              <a:gd name="connsiteY85" fmla="*/ 1958845 h 6256555"/>
              <a:gd name="connsiteX86" fmla="*/ 2352940 w 2552172"/>
              <a:gd name="connsiteY86" fmla="*/ 1963367 h 6256555"/>
              <a:gd name="connsiteX87" fmla="*/ 2498303 w 2552172"/>
              <a:gd name="connsiteY87" fmla="*/ 2135218 h 6256555"/>
              <a:gd name="connsiteX88" fmla="*/ 2471169 w 2552172"/>
              <a:gd name="connsiteY88" fmla="*/ 2420775 h 6256555"/>
              <a:gd name="connsiteX89" fmla="*/ 2340019 w 2552172"/>
              <a:gd name="connsiteY89" fmla="*/ 3148235 h 6256555"/>
              <a:gd name="connsiteX90" fmla="*/ 2342603 w 2552172"/>
              <a:gd name="connsiteY90" fmla="*/ 3423456 h 6256555"/>
              <a:gd name="connsiteX91" fmla="*/ 2366508 w 2552172"/>
              <a:gd name="connsiteY91" fmla="*/ 3656681 h 6256555"/>
              <a:gd name="connsiteX92" fmla="*/ 2368446 w 2552172"/>
              <a:gd name="connsiteY92" fmla="*/ 3672833 h 6256555"/>
              <a:gd name="connsiteX93" fmla="*/ 2414962 w 2552172"/>
              <a:gd name="connsiteY93" fmla="*/ 3727748 h 6256555"/>
              <a:gd name="connsiteX94" fmla="*/ 2426590 w 2552172"/>
              <a:gd name="connsiteY94" fmla="*/ 3779433 h 6256555"/>
              <a:gd name="connsiteX95" fmla="*/ 2431759 w 2552172"/>
              <a:gd name="connsiteY95" fmla="*/ 3841454 h 6256555"/>
              <a:gd name="connsiteX96" fmla="*/ 2447265 w 2552172"/>
              <a:gd name="connsiteY96" fmla="*/ 3957099 h 6256555"/>
              <a:gd name="connsiteX97" fmla="*/ 2501533 w 2552172"/>
              <a:gd name="connsiteY97" fmla="*/ 4026226 h 6256555"/>
              <a:gd name="connsiteX98" fmla="*/ 2497657 w 2552172"/>
              <a:gd name="connsiteY98" fmla="*/ 4030103 h 6256555"/>
              <a:gd name="connsiteX99" fmla="*/ 2460186 w 2552172"/>
              <a:gd name="connsiteY99" fmla="*/ 3995216 h 6256555"/>
              <a:gd name="connsiteX100" fmla="*/ 2458247 w 2552172"/>
              <a:gd name="connsiteY100" fmla="*/ 4010721 h 6256555"/>
              <a:gd name="connsiteX101" fmla="*/ 2453079 w 2552172"/>
              <a:gd name="connsiteY101" fmla="*/ 4077265 h 6256555"/>
              <a:gd name="connsiteX102" fmla="*/ 2459539 w 2552172"/>
              <a:gd name="connsiteY102" fmla="*/ 4101815 h 6256555"/>
              <a:gd name="connsiteX103" fmla="*/ 2541588 w 2552172"/>
              <a:gd name="connsiteY103" fmla="*/ 4220043 h 6256555"/>
              <a:gd name="connsiteX104" fmla="*/ 2503471 w 2552172"/>
              <a:gd name="connsiteY104" fmla="*/ 4329873 h 6256555"/>
              <a:gd name="connsiteX105" fmla="*/ 2431759 w 2552172"/>
              <a:gd name="connsiteY105" fmla="*/ 4324059 h 6256555"/>
              <a:gd name="connsiteX106" fmla="*/ 2398810 w 2552172"/>
              <a:gd name="connsiteY106" fmla="*/ 4318244 h 6256555"/>
              <a:gd name="connsiteX107" fmla="*/ 2394288 w 2552172"/>
              <a:gd name="connsiteY107" fmla="*/ 4318244 h 6256555"/>
              <a:gd name="connsiteX108" fmla="*/ 2285750 w 2552172"/>
              <a:gd name="connsiteY108" fmla="*/ 4262683 h 6256555"/>
              <a:gd name="connsiteX109" fmla="*/ 2280582 w 2552172"/>
              <a:gd name="connsiteY109" fmla="*/ 4258161 h 6256555"/>
              <a:gd name="connsiteX110" fmla="*/ 2203054 w 2552172"/>
              <a:gd name="connsiteY110" fmla="*/ 4213583 h 6256555"/>
              <a:gd name="connsiteX111" fmla="*/ 2131342 w 2552172"/>
              <a:gd name="connsiteY111" fmla="*/ 4127657 h 6256555"/>
              <a:gd name="connsiteX112" fmla="*/ 2117775 w 2552172"/>
              <a:gd name="connsiteY112" fmla="*/ 4112152 h 6256555"/>
              <a:gd name="connsiteX113" fmla="*/ 2093225 w 2552172"/>
              <a:gd name="connsiteY113" fmla="*/ 4070158 h 6256555"/>
              <a:gd name="connsiteX114" fmla="*/ 2078366 w 2552172"/>
              <a:gd name="connsiteY114" fmla="*/ 4048839 h 6256555"/>
              <a:gd name="connsiteX115" fmla="*/ 2048647 w 2552172"/>
              <a:gd name="connsiteY115" fmla="*/ 3999738 h 6256555"/>
              <a:gd name="connsiteX116" fmla="*/ 2035726 w 2552172"/>
              <a:gd name="connsiteY116" fmla="*/ 3975834 h 6256555"/>
              <a:gd name="connsiteX117" fmla="*/ 2021513 w 2552172"/>
              <a:gd name="connsiteY117" fmla="*/ 3956452 h 6256555"/>
              <a:gd name="connsiteX118" fmla="*/ 1980811 w 2552172"/>
              <a:gd name="connsiteY118" fmla="*/ 3890554 h 6256555"/>
              <a:gd name="connsiteX119" fmla="*/ 1925896 w 2552172"/>
              <a:gd name="connsiteY119" fmla="*/ 3803336 h 6256555"/>
              <a:gd name="connsiteX120" fmla="*/ 1916205 w 2552172"/>
              <a:gd name="connsiteY120" fmla="*/ 3794938 h 6256555"/>
              <a:gd name="connsiteX121" fmla="*/ 1909744 w 2552172"/>
              <a:gd name="connsiteY121" fmla="*/ 3793000 h 6256555"/>
              <a:gd name="connsiteX122" fmla="*/ 1864520 w 2552172"/>
              <a:gd name="connsiteY122" fmla="*/ 3727102 h 6256555"/>
              <a:gd name="connsiteX123" fmla="*/ 1851600 w 2552172"/>
              <a:gd name="connsiteY123" fmla="*/ 3710951 h 6256555"/>
              <a:gd name="connsiteX124" fmla="*/ 1849662 w 2552172"/>
              <a:gd name="connsiteY124" fmla="*/ 3630840 h 6256555"/>
              <a:gd name="connsiteX125" fmla="*/ 2024743 w 2552172"/>
              <a:gd name="connsiteY125" fmla="*/ 3499690 h 6256555"/>
              <a:gd name="connsiteX126" fmla="*/ 2061568 w 2552172"/>
              <a:gd name="connsiteY126" fmla="*/ 3481601 h 6256555"/>
              <a:gd name="connsiteX127" fmla="*/ 2073198 w 2552172"/>
              <a:gd name="connsiteY127" fmla="*/ 3452528 h 6256555"/>
              <a:gd name="connsiteX128" fmla="*/ 2067382 w 2552172"/>
              <a:gd name="connsiteY128" fmla="*/ 3441545 h 6256555"/>
              <a:gd name="connsiteX129" fmla="*/ 2095164 w 2552172"/>
              <a:gd name="connsiteY129" fmla="*/ 3395029 h 6256555"/>
              <a:gd name="connsiteX130" fmla="*/ 2029911 w 2552172"/>
              <a:gd name="connsiteY130" fmla="*/ 2524790 h 6256555"/>
              <a:gd name="connsiteX131" fmla="*/ 1977581 w 2552172"/>
              <a:gd name="connsiteY131" fmla="*/ 2546110 h 6256555"/>
              <a:gd name="connsiteX132" fmla="*/ 1675872 w 2552172"/>
              <a:gd name="connsiteY132" fmla="*/ 2740574 h 6256555"/>
              <a:gd name="connsiteX133" fmla="*/ 1658428 w 2552172"/>
              <a:gd name="connsiteY133" fmla="*/ 2754140 h 6256555"/>
              <a:gd name="connsiteX134" fmla="*/ 1633232 w 2552172"/>
              <a:gd name="connsiteY134" fmla="*/ 2827791 h 6256555"/>
              <a:gd name="connsiteX135" fmla="*/ 1715282 w 2552172"/>
              <a:gd name="connsiteY135" fmla="*/ 3113994 h 6256555"/>
              <a:gd name="connsiteX136" fmla="*/ 1755337 w 2552172"/>
              <a:gd name="connsiteY136" fmla="*/ 3730332 h 6256555"/>
              <a:gd name="connsiteX137" fmla="*/ 1740478 w 2552172"/>
              <a:gd name="connsiteY137" fmla="*/ 4056591 h 6256555"/>
              <a:gd name="connsiteX138" fmla="*/ 1695900 w 2552172"/>
              <a:gd name="connsiteY138" fmla="*/ 4351839 h 6256555"/>
              <a:gd name="connsiteX139" fmla="*/ 1639047 w 2552172"/>
              <a:gd name="connsiteY139" fmla="*/ 4603801 h 6256555"/>
              <a:gd name="connsiteX140" fmla="*/ 1555705 w 2552172"/>
              <a:gd name="connsiteY140" fmla="*/ 4992728 h 6256555"/>
              <a:gd name="connsiteX141" fmla="*/ 1489162 w 2552172"/>
              <a:gd name="connsiteY141" fmla="*/ 5413957 h 6256555"/>
              <a:gd name="connsiteX142" fmla="*/ 1472365 w 2552172"/>
              <a:gd name="connsiteY142" fmla="*/ 5547044 h 6256555"/>
              <a:gd name="connsiteX143" fmla="*/ 1471718 w 2552172"/>
              <a:gd name="connsiteY143" fmla="*/ 5590976 h 6256555"/>
              <a:gd name="connsiteX144" fmla="*/ 1489808 w 2552172"/>
              <a:gd name="connsiteY144" fmla="*/ 5624571 h 6256555"/>
              <a:gd name="connsiteX145" fmla="*/ 1513712 w 2552172"/>
              <a:gd name="connsiteY145" fmla="*/ 5667211 h 6256555"/>
              <a:gd name="connsiteX146" fmla="*/ 1520819 w 2552172"/>
              <a:gd name="connsiteY146" fmla="*/ 5694992 h 6256555"/>
              <a:gd name="connsiteX147" fmla="*/ 1554413 w 2552172"/>
              <a:gd name="connsiteY147" fmla="*/ 5689176 h 6256555"/>
              <a:gd name="connsiteX148" fmla="*/ 1664243 w 2552172"/>
              <a:gd name="connsiteY148" fmla="*/ 5782209 h 6256555"/>
              <a:gd name="connsiteX149" fmla="*/ 1668119 w 2552172"/>
              <a:gd name="connsiteY149" fmla="*/ 5808698 h 6256555"/>
              <a:gd name="connsiteX150" fmla="*/ 1715282 w 2552172"/>
              <a:gd name="connsiteY150" fmla="*/ 5851983 h 6256555"/>
              <a:gd name="connsiteX151" fmla="*/ 1726265 w 2552172"/>
              <a:gd name="connsiteY151" fmla="*/ 5858444 h 6256555"/>
              <a:gd name="connsiteX152" fmla="*/ 1502083 w 2552172"/>
              <a:gd name="connsiteY152" fmla="*/ 5769934 h 6256555"/>
              <a:gd name="connsiteX153" fmla="*/ 1502729 w 2552172"/>
              <a:gd name="connsiteY153" fmla="*/ 5828079 h 6256555"/>
              <a:gd name="connsiteX154" fmla="*/ 1503375 w 2552172"/>
              <a:gd name="connsiteY154" fmla="*/ 5879763 h 6256555"/>
              <a:gd name="connsiteX155" fmla="*/ 1476240 w 2552172"/>
              <a:gd name="connsiteY155" fmla="*/ 5894623 h 6256555"/>
              <a:gd name="connsiteX156" fmla="*/ 1494976 w 2552172"/>
              <a:gd name="connsiteY156" fmla="*/ 6149169 h 6256555"/>
              <a:gd name="connsiteX157" fmla="*/ 1484639 w 2552172"/>
              <a:gd name="connsiteY157" fmla="*/ 6227342 h 6256555"/>
              <a:gd name="connsiteX158" fmla="*/ 1387084 w 2552172"/>
              <a:gd name="connsiteY158" fmla="*/ 6239617 h 6256555"/>
              <a:gd name="connsiteX159" fmla="*/ 1307619 w 2552172"/>
              <a:gd name="connsiteY159" fmla="*/ 6173720 h 6256555"/>
              <a:gd name="connsiteX160" fmla="*/ 1290176 w 2552172"/>
              <a:gd name="connsiteY160" fmla="*/ 6148524 h 6256555"/>
              <a:gd name="connsiteX161" fmla="*/ 1274670 w 2552172"/>
              <a:gd name="connsiteY161" fmla="*/ 6131080 h 6256555"/>
              <a:gd name="connsiteX162" fmla="*/ 1262395 w 2552172"/>
              <a:gd name="connsiteY162" fmla="*/ 6120743 h 6256555"/>
              <a:gd name="connsiteX163" fmla="*/ 1218463 w 2552172"/>
              <a:gd name="connsiteY163" fmla="*/ 6050968 h 6256555"/>
              <a:gd name="connsiteX164" fmla="*/ 1191975 w 2552172"/>
              <a:gd name="connsiteY164" fmla="*/ 6014144 h 6256555"/>
              <a:gd name="connsiteX165" fmla="*/ 1169364 w 2552172"/>
              <a:gd name="connsiteY165" fmla="*/ 5925634 h 6256555"/>
              <a:gd name="connsiteX166" fmla="*/ 1151274 w 2552172"/>
              <a:gd name="connsiteY166" fmla="*/ 5882347 h 6256555"/>
              <a:gd name="connsiteX167" fmla="*/ 1118324 w 2552172"/>
              <a:gd name="connsiteY167" fmla="*/ 5768642 h 6256555"/>
              <a:gd name="connsiteX168" fmla="*/ 1099590 w 2552172"/>
              <a:gd name="connsiteY168" fmla="*/ 5743445 h 6256555"/>
              <a:gd name="connsiteX169" fmla="*/ 1058888 w 2552172"/>
              <a:gd name="connsiteY169" fmla="*/ 5654290 h 6256555"/>
              <a:gd name="connsiteX170" fmla="*/ 1020770 w 2552172"/>
              <a:gd name="connsiteY170" fmla="*/ 5586454 h 6256555"/>
              <a:gd name="connsiteX171" fmla="*/ 1003327 w 2552172"/>
              <a:gd name="connsiteY171" fmla="*/ 5468872 h 6256555"/>
              <a:gd name="connsiteX172" fmla="*/ 1014956 w 2552172"/>
              <a:gd name="connsiteY172" fmla="*/ 5457243 h 6256555"/>
              <a:gd name="connsiteX173" fmla="*/ 1154504 w 2552172"/>
              <a:gd name="connsiteY173" fmla="*/ 5394575 h 6256555"/>
              <a:gd name="connsiteX174" fmla="*/ 1230738 w 2552172"/>
              <a:gd name="connsiteY174" fmla="*/ 5364210 h 6256555"/>
              <a:gd name="connsiteX175" fmla="*/ 1242368 w 2552172"/>
              <a:gd name="connsiteY175" fmla="*/ 5324801 h 6256555"/>
              <a:gd name="connsiteX176" fmla="*/ 1263042 w 2552172"/>
              <a:gd name="connsiteY176" fmla="*/ 5288621 h 6256555"/>
              <a:gd name="connsiteX177" fmla="*/ 1270795 w 2552172"/>
              <a:gd name="connsiteY177" fmla="*/ 5096743 h 6256555"/>
              <a:gd name="connsiteX178" fmla="*/ 1272732 w 2552172"/>
              <a:gd name="connsiteY178" fmla="*/ 4696188 h 6256555"/>
              <a:gd name="connsiteX179" fmla="*/ 1361888 w 2552172"/>
              <a:gd name="connsiteY179" fmla="*/ 4293048 h 6256555"/>
              <a:gd name="connsiteX180" fmla="*/ 1376101 w 2552172"/>
              <a:gd name="connsiteY180" fmla="*/ 4198077 h 6256555"/>
              <a:gd name="connsiteX181" fmla="*/ 1353490 w 2552172"/>
              <a:gd name="connsiteY181" fmla="*/ 3949992 h 6256555"/>
              <a:gd name="connsiteX182" fmla="*/ 1289530 w 2552172"/>
              <a:gd name="connsiteY182" fmla="*/ 3672187 h 6256555"/>
              <a:gd name="connsiteX183" fmla="*/ 1196497 w 2552172"/>
              <a:gd name="connsiteY183" fmla="*/ 3374355 h 6256555"/>
              <a:gd name="connsiteX184" fmla="*/ 1058888 w 2552172"/>
              <a:gd name="connsiteY184" fmla="*/ 3134022 h 6256555"/>
              <a:gd name="connsiteX185" fmla="*/ 1027876 w 2552172"/>
              <a:gd name="connsiteY185" fmla="*/ 3093321 h 6256555"/>
              <a:gd name="connsiteX186" fmla="*/ 919339 w 2552172"/>
              <a:gd name="connsiteY186" fmla="*/ 3005457 h 6256555"/>
              <a:gd name="connsiteX187" fmla="*/ 794004 w 2552172"/>
              <a:gd name="connsiteY187" fmla="*/ 2897565 h 6256555"/>
              <a:gd name="connsiteX188" fmla="*/ 706141 w 2552172"/>
              <a:gd name="connsiteY188" fmla="*/ 2438864 h 6256555"/>
              <a:gd name="connsiteX189" fmla="*/ 735860 w 2552172"/>
              <a:gd name="connsiteY189" fmla="*/ 2356816 h 6256555"/>
              <a:gd name="connsiteX190" fmla="*/ 781729 w 2552172"/>
              <a:gd name="connsiteY190" fmla="*/ 2234711 h 6256555"/>
              <a:gd name="connsiteX191" fmla="*/ 810156 w 2552172"/>
              <a:gd name="connsiteY191" fmla="*/ 2162353 h 6256555"/>
              <a:gd name="connsiteX192" fmla="*/ 834706 w 2552172"/>
              <a:gd name="connsiteY192" fmla="*/ 1841908 h 6256555"/>
              <a:gd name="connsiteX193" fmla="*/ 852796 w 2552172"/>
              <a:gd name="connsiteY193" fmla="*/ 1502729 h 6256555"/>
              <a:gd name="connsiteX194" fmla="*/ 829538 w 2552172"/>
              <a:gd name="connsiteY194" fmla="*/ 1338630 h 6256555"/>
              <a:gd name="connsiteX195" fmla="*/ 732629 w 2552172"/>
              <a:gd name="connsiteY195" fmla="*/ 1375455 h 6256555"/>
              <a:gd name="connsiteX196" fmla="*/ 425751 w 2552172"/>
              <a:gd name="connsiteY196" fmla="*/ 1624187 h 6256555"/>
              <a:gd name="connsiteX197" fmla="*/ 352747 w 2552172"/>
              <a:gd name="connsiteY197" fmla="*/ 1725618 h 6256555"/>
              <a:gd name="connsiteX198" fmla="*/ 297832 w 2552172"/>
              <a:gd name="connsiteY198" fmla="*/ 1910390 h 6256555"/>
              <a:gd name="connsiteX199" fmla="*/ 214491 w 2552172"/>
              <a:gd name="connsiteY199" fmla="*/ 2168167 h 6256555"/>
              <a:gd name="connsiteX200" fmla="*/ 177666 w 2552172"/>
              <a:gd name="connsiteY200" fmla="*/ 2337433 h 6256555"/>
              <a:gd name="connsiteX201" fmla="*/ 217722 w 2552172"/>
              <a:gd name="connsiteY201" fmla="*/ 2441449 h 6256555"/>
              <a:gd name="connsiteX202" fmla="*/ 293310 w 2552172"/>
              <a:gd name="connsiteY202" fmla="*/ 2557739 h 6256555"/>
              <a:gd name="connsiteX203" fmla="*/ 328844 w 2552172"/>
              <a:gd name="connsiteY203" fmla="*/ 2658524 h 6256555"/>
              <a:gd name="connsiteX204" fmla="*/ 324967 w 2552172"/>
              <a:gd name="connsiteY204" fmla="*/ 2683074 h 6256555"/>
              <a:gd name="connsiteX205" fmla="*/ 292018 w 2552172"/>
              <a:gd name="connsiteY205" fmla="*/ 2681136 h 6256555"/>
              <a:gd name="connsiteX206" fmla="*/ 257131 w 2552172"/>
              <a:gd name="connsiteY206" fmla="*/ 2626868 h 6256555"/>
              <a:gd name="connsiteX207" fmla="*/ 244210 w 2552172"/>
              <a:gd name="connsiteY207" fmla="*/ 2584874 h 6256555"/>
              <a:gd name="connsiteX208" fmla="*/ 221598 w 2552172"/>
              <a:gd name="connsiteY208" fmla="*/ 2568722 h 6256555"/>
              <a:gd name="connsiteX209" fmla="*/ 202862 w 2552172"/>
              <a:gd name="connsiteY209" fmla="*/ 2584874 h 6256555"/>
              <a:gd name="connsiteX210" fmla="*/ 189941 w 2552172"/>
              <a:gd name="connsiteY210" fmla="*/ 2758663 h 6256555"/>
              <a:gd name="connsiteX211" fmla="*/ 191233 w 2552172"/>
              <a:gd name="connsiteY211" fmla="*/ 2863324 h 6256555"/>
              <a:gd name="connsiteX212" fmla="*/ 140194 w 2552172"/>
              <a:gd name="connsiteY212" fmla="*/ 2899503 h 6256555"/>
              <a:gd name="connsiteX213" fmla="*/ 117583 w 2552172"/>
              <a:gd name="connsiteY213" fmla="*/ 2873661 h 6256555"/>
              <a:gd name="connsiteX214" fmla="*/ 80111 w 2552172"/>
              <a:gd name="connsiteY214" fmla="*/ 2851049 h 6256555"/>
              <a:gd name="connsiteX215" fmla="*/ 56207 w 2552172"/>
              <a:gd name="connsiteY215" fmla="*/ 2818746 h 6256555"/>
              <a:gd name="connsiteX216" fmla="*/ 45870 w 2552172"/>
              <a:gd name="connsiteY216" fmla="*/ 2786443 h 6256555"/>
              <a:gd name="connsiteX217" fmla="*/ 8399 w 2552172"/>
              <a:gd name="connsiteY217" fmla="*/ 2621053 h 6256555"/>
              <a:gd name="connsiteX218" fmla="*/ 0 w 2552172"/>
              <a:gd name="connsiteY218" fmla="*/ 2461477 h 6256555"/>
              <a:gd name="connsiteX219" fmla="*/ 646 w 2552172"/>
              <a:gd name="connsiteY219" fmla="*/ 2458892 h 6256555"/>
              <a:gd name="connsiteX220" fmla="*/ 58792 w 2552172"/>
              <a:gd name="connsiteY220" fmla="*/ 2099039 h 6256555"/>
              <a:gd name="connsiteX221" fmla="*/ 149885 w 2552172"/>
              <a:gd name="connsiteY221" fmla="*/ 1672642 h 6256555"/>
              <a:gd name="connsiteX222" fmla="*/ 205447 w 2552172"/>
              <a:gd name="connsiteY222" fmla="*/ 1538262 h 6256555"/>
              <a:gd name="connsiteX223" fmla="*/ 312046 w 2552172"/>
              <a:gd name="connsiteY223" fmla="*/ 1396129 h 6256555"/>
              <a:gd name="connsiteX224" fmla="*/ 476144 w 2552172"/>
              <a:gd name="connsiteY224" fmla="*/ 1222339 h 6256555"/>
              <a:gd name="connsiteX225" fmla="*/ 617631 w 2552172"/>
              <a:gd name="connsiteY225" fmla="*/ 1070517 h 6256555"/>
              <a:gd name="connsiteX226" fmla="*/ 861840 w 2552172"/>
              <a:gd name="connsiteY226" fmla="*/ 859256 h 6256555"/>
              <a:gd name="connsiteX227" fmla="*/ 964563 w 2552172"/>
              <a:gd name="connsiteY227" fmla="*/ 818150 h 6256555"/>
              <a:gd name="connsiteX228" fmla="*/ 973653 w 2552172"/>
              <a:gd name="connsiteY228" fmla="*/ 817922 h 6256555"/>
              <a:gd name="connsiteX229" fmla="*/ 983327 w 2552172"/>
              <a:gd name="connsiteY229" fmla="*/ 792885 h 6256555"/>
              <a:gd name="connsiteX230" fmla="*/ 939449 w 2552172"/>
              <a:gd name="connsiteY230" fmla="*/ 799242 h 6256555"/>
              <a:gd name="connsiteX231" fmla="*/ 979302 w 2552172"/>
              <a:gd name="connsiteY231" fmla="*/ 761680 h 6256555"/>
              <a:gd name="connsiteX232" fmla="*/ 958163 w 2552172"/>
              <a:gd name="connsiteY232" fmla="*/ 765170 h 6256555"/>
              <a:gd name="connsiteX233" fmla="*/ 953508 w 2552172"/>
              <a:gd name="connsiteY233" fmla="*/ 763945 h 6256555"/>
              <a:gd name="connsiteX234" fmla="*/ 957567 w 2552172"/>
              <a:gd name="connsiteY234" fmla="*/ 761349 h 6256555"/>
              <a:gd name="connsiteX235" fmla="*/ 986064 w 2552172"/>
              <a:gd name="connsiteY235" fmla="*/ 722379 h 6256555"/>
              <a:gd name="connsiteX236" fmla="*/ 988136 w 2552172"/>
              <a:gd name="connsiteY236" fmla="*/ 719059 h 6256555"/>
              <a:gd name="connsiteX237" fmla="*/ 987878 w 2552172"/>
              <a:gd name="connsiteY237" fmla="*/ 719820 h 6256555"/>
              <a:gd name="connsiteX238" fmla="*/ 988890 w 2552172"/>
              <a:gd name="connsiteY238" fmla="*/ 717851 h 6256555"/>
              <a:gd name="connsiteX239" fmla="*/ 988136 w 2552172"/>
              <a:gd name="connsiteY239" fmla="*/ 719059 h 6256555"/>
              <a:gd name="connsiteX240" fmla="*/ 999534 w 2552172"/>
              <a:gd name="connsiteY240" fmla="*/ 685289 h 6256555"/>
              <a:gd name="connsiteX241" fmla="*/ 1003490 w 2552172"/>
              <a:gd name="connsiteY241" fmla="*/ 649230 h 6256555"/>
              <a:gd name="connsiteX242" fmla="*/ 1004723 w 2552172"/>
              <a:gd name="connsiteY242" fmla="*/ 623511 h 6256555"/>
              <a:gd name="connsiteX243" fmla="*/ 1062625 w 2552172"/>
              <a:gd name="connsiteY243" fmla="*/ 545686 h 6256555"/>
              <a:gd name="connsiteX244" fmla="*/ 1013608 w 2552172"/>
              <a:gd name="connsiteY244" fmla="*/ 568881 h 6256555"/>
              <a:gd name="connsiteX245" fmla="*/ 1063136 w 2552172"/>
              <a:gd name="connsiteY245" fmla="*/ 527851 h 6256555"/>
              <a:gd name="connsiteX246" fmla="*/ 1030019 w 2552172"/>
              <a:gd name="connsiteY246" fmla="*/ 539104 h 6256555"/>
              <a:gd name="connsiteX247" fmla="*/ 1052152 w 2552172"/>
              <a:gd name="connsiteY247" fmla="*/ 482976 h 6256555"/>
              <a:gd name="connsiteX248" fmla="*/ 1113017 w 2552172"/>
              <a:gd name="connsiteY248" fmla="*/ 422315 h 6256555"/>
              <a:gd name="connsiteX249" fmla="*/ 1120346 w 2552172"/>
              <a:gd name="connsiteY249" fmla="*/ 376144 h 6256555"/>
              <a:gd name="connsiteX250" fmla="*/ 1165622 w 2552172"/>
              <a:gd name="connsiteY250" fmla="*/ 314654 h 6256555"/>
              <a:gd name="connsiteX251" fmla="*/ 1170965 w 2552172"/>
              <a:gd name="connsiteY251" fmla="*/ 310826 h 6256555"/>
              <a:gd name="connsiteX252" fmla="*/ 1175905 w 2552172"/>
              <a:gd name="connsiteY252" fmla="*/ 273474 h 6256555"/>
              <a:gd name="connsiteX253" fmla="*/ 1367057 w 2552172"/>
              <a:gd name="connsiteY253" fmla="*/ 41348 h 6256555"/>
              <a:gd name="connsiteX254" fmla="*/ 1424556 w 2552172"/>
              <a:gd name="connsiteY254" fmla="*/ 21966 h 6256555"/>
              <a:gd name="connsiteX255" fmla="*/ 1353490 w 2552172"/>
              <a:gd name="connsiteY255" fmla="*/ 18090 h 6256555"/>
              <a:gd name="connsiteX256" fmla="*/ 1383854 w 2552172"/>
              <a:gd name="connsiteY256" fmla="*/ 1938 h 6256555"/>
              <a:gd name="connsiteX257" fmla="*/ 1443938 w 2552172"/>
              <a:gd name="connsiteY257" fmla="*/ 0 h 6256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2552172" h="6256555">
                <a:moveTo>
                  <a:pt x="1580003" y="5695486"/>
                </a:moveTo>
                <a:cubicBezTo>
                  <a:pt x="1570040" y="5696162"/>
                  <a:pt x="1557805" y="5698221"/>
                  <a:pt x="1542138" y="5700806"/>
                </a:cubicBezTo>
                <a:cubicBezTo>
                  <a:pt x="1518234" y="5704682"/>
                  <a:pt x="1505314" y="5743445"/>
                  <a:pt x="1518880" y="5763474"/>
                </a:cubicBezTo>
                <a:cubicBezTo>
                  <a:pt x="1553768" y="5814512"/>
                  <a:pt x="1614497" y="5814512"/>
                  <a:pt x="1662305" y="5841000"/>
                </a:cubicBezTo>
                <a:cubicBezTo>
                  <a:pt x="1664243" y="5839062"/>
                  <a:pt x="1666182" y="5837123"/>
                  <a:pt x="1668119" y="5835186"/>
                </a:cubicBezTo>
                <a:cubicBezTo>
                  <a:pt x="1659075" y="5806759"/>
                  <a:pt x="1651968" y="5777041"/>
                  <a:pt x="1639693" y="5749906"/>
                </a:cubicBezTo>
                <a:cubicBezTo>
                  <a:pt x="1619342" y="5703875"/>
                  <a:pt x="1609894" y="5693457"/>
                  <a:pt x="1580003" y="5695486"/>
                </a:cubicBezTo>
                <a:close/>
                <a:moveTo>
                  <a:pt x="947823" y="762448"/>
                </a:moveTo>
                <a:lnTo>
                  <a:pt x="953508" y="763945"/>
                </a:lnTo>
                <a:lnTo>
                  <a:pt x="951438" y="765269"/>
                </a:lnTo>
                <a:cubicBezTo>
                  <a:pt x="949754" y="765575"/>
                  <a:pt x="948491" y="764758"/>
                  <a:pt x="947823" y="762448"/>
                </a:cubicBezTo>
                <a:close/>
                <a:moveTo>
                  <a:pt x="1156017" y="739151"/>
                </a:moveTo>
                <a:lnTo>
                  <a:pt x="1143717" y="742694"/>
                </a:lnTo>
                <a:cubicBezTo>
                  <a:pt x="1138791" y="744661"/>
                  <a:pt x="1133961" y="747790"/>
                  <a:pt x="1128940" y="754081"/>
                </a:cubicBezTo>
                <a:cubicBezTo>
                  <a:pt x="1123065" y="761455"/>
                  <a:pt x="1117756" y="772732"/>
                  <a:pt x="1112226" y="785908"/>
                </a:cubicBezTo>
                <a:lnTo>
                  <a:pt x="1102670" y="808795"/>
                </a:lnTo>
                <a:lnTo>
                  <a:pt x="1117033" y="801757"/>
                </a:lnTo>
                <a:cubicBezTo>
                  <a:pt x="1135768" y="794004"/>
                  <a:pt x="1153858" y="784313"/>
                  <a:pt x="1169364" y="777207"/>
                </a:cubicBezTo>
                <a:cubicBezTo>
                  <a:pt x="1171302" y="768808"/>
                  <a:pt x="1173239" y="759763"/>
                  <a:pt x="1175178" y="750718"/>
                </a:cubicBezTo>
                <a:cubicBezTo>
                  <a:pt x="1170656" y="748780"/>
                  <a:pt x="1162903" y="746196"/>
                  <a:pt x="1153212" y="742319"/>
                </a:cubicBezTo>
                <a:close/>
                <a:moveTo>
                  <a:pt x="1443938" y="0"/>
                </a:moveTo>
                <a:cubicBezTo>
                  <a:pt x="1472365" y="12275"/>
                  <a:pt x="1501437" y="23904"/>
                  <a:pt x="1529217" y="37471"/>
                </a:cubicBezTo>
                <a:cubicBezTo>
                  <a:pt x="1538262" y="41994"/>
                  <a:pt x="1545369" y="52331"/>
                  <a:pt x="1549891" y="61376"/>
                </a:cubicBezTo>
                <a:cubicBezTo>
                  <a:pt x="1559582" y="80757"/>
                  <a:pt x="1569272" y="82049"/>
                  <a:pt x="1591885" y="76881"/>
                </a:cubicBezTo>
                <a:cubicBezTo>
                  <a:pt x="1646800" y="63960"/>
                  <a:pt x="1704299" y="57499"/>
                  <a:pt x="1758567" y="80111"/>
                </a:cubicBezTo>
                <a:cubicBezTo>
                  <a:pt x="1803146" y="98847"/>
                  <a:pt x="1849015" y="116936"/>
                  <a:pt x="1889717" y="142133"/>
                </a:cubicBezTo>
                <a:cubicBezTo>
                  <a:pt x="1967890" y="190587"/>
                  <a:pt x="2004069" y="267468"/>
                  <a:pt x="2016344" y="356624"/>
                </a:cubicBezTo>
                <a:cubicBezTo>
                  <a:pt x="2017636" y="365022"/>
                  <a:pt x="2020867" y="373421"/>
                  <a:pt x="2021513" y="381819"/>
                </a:cubicBezTo>
                <a:cubicBezTo>
                  <a:pt x="2022158" y="386988"/>
                  <a:pt x="2020867" y="392802"/>
                  <a:pt x="2018928" y="397325"/>
                </a:cubicBezTo>
                <a:cubicBezTo>
                  <a:pt x="2012468" y="414123"/>
                  <a:pt x="2002777" y="430274"/>
                  <a:pt x="1997609" y="447717"/>
                </a:cubicBezTo>
                <a:cubicBezTo>
                  <a:pt x="1987272" y="482605"/>
                  <a:pt x="1978873" y="518138"/>
                  <a:pt x="1969828" y="553671"/>
                </a:cubicBezTo>
                <a:cubicBezTo>
                  <a:pt x="1967890" y="561423"/>
                  <a:pt x="1962722" y="570468"/>
                  <a:pt x="1964014" y="576929"/>
                </a:cubicBezTo>
                <a:cubicBezTo>
                  <a:pt x="1973059" y="611816"/>
                  <a:pt x="1939463" y="621507"/>
                  <a:pt x="1925896" y="642180"/>
                </a:cubicBezTo>
                <a:cubicBezTo>
                  <a:pt x="1921374" y="648641"/>
                  <a:pt x="1911037" y="650579"/>
                  <a:pt x="1903930" y="660270"/>
                </a:cubicBezTo>
                <a:cubicBezTo>
                  <a:pt x="1891655" y="677068"/>
                  <a:pt x="1892302" y="691281"/>
                  <a:pt x="1898116" y="708078"/>
                </a:cubicBezTo>
                <a:cubicBezTo>
                  <a:pt x="1905222" y="728752"/>
                  <a:pt x="1902638" y="742966"/>
                  <a:pt x="1881964" y="757179"/>
                </a:cubicBezTo>
                <a:cubicBezTo>
                  <a:pt x="1864520" y="769454"/>
                  <a:pt x="1854184" y="792066"/>
                  <a:pt x="1840617" y="810801"/>
                </a:cubicBezTo>
                <a:cubicBezTo>
                  <a:pt x="1831572" y="823076"/>
                  <a:pt x="1822527" y="835351"/>
                  <a:pt x="1813482" y="847627"/>
                </a:cubicBezTo>
                <a:cubicBezTo>
                  <a:pt x="1806376" y="857964"/>
                  <a:pt x="1799269" y="868947"/>
                  <a:pt x="1792163" y="879283"/>
                </a:cubicBezTo>
                <a:cubicBezTo>
                  <a:pt x="1789578" y="883160"/>
                  <a:pt x="1788286" y="890266"/>
                  <a:pt x="1784410" y="891558"/>
                </a:cubicBezTo>
                <a:cubicBezTo>
                  <a:pt x="1756630" y="900604"/>
                  <a:pt x="1748231" y="927738"/>
                  <a:pt x="1732079" y="947120"/>
                </a:cubicBezTo>
                <a:cubicBezTo>
                  <a:pt x="1713343" y="969086"/>
                  <a:pt x="1696546" y="974900"/>
                  <a:pt x="1669411" y="966501"/>
                </a:cubicBezTo>
                <a:cubicBezTo>
                  <a:pt x="1648092" y="959395"/>
                  <a:pt x="1626126" y="952934"/>
                  <a:pt x="1605452" y="943889"/>
                </a:cubicBezTo>
                <a:cubicBezTo>
                  <a:pt x="1593177" y="938721"/>
                  <a:pt x="1585424" y="940012"/>
                  <a:pt x="1581548" y="953580"/>
                </a:cubicBezTo>
                <a:cubicBezTo>
                  <a:pt x="1574441" y="976192"/>
                  <a:pt x="1561520" y="998158"/>
                  <a:pt x="1593177" y="1014955"/>
                </a:cubicBezTo>
                <a:cubicBezTo>
                  <a:pt x="1607390" y="1022708"/>
                  <a:pt x="1617728" y="1038860"/>
                  <a:pt x="1626772" y="1053073"/>
                </a:cubicBezTo>
                <a:cubicBezTo>
                  <a:pt x="1653906" y="1095067"/>
                  <a:pt x="1699130" y="1112510"/>
                  <a:pt x="1740478" y="1128661"/>
                </a:cubicBezTo>
                <a:cubicBezTo>
                  <a:pt x="1854184" y="1173240"/>
                  <a:pt x="1920082" y="1257873"/>
                  <a:pt x="1956262" y="1368349"/>
                </a:cubicBezTo>
                <a:cubicBezTo>
                  <a:pt x="1973059" y="1420679"/>
                  <a:pt x="2011822" y="1454920"/>
                  <a:pt x="2046709" y="1502729"/>
                </a:cubicBezTo>
                <a:cubicBezTo>
                  <a:pt x="2053815" y="1479471"/>
                  <a:pt x="2063507" y="1462027"/>
                  <a:pt x="2064799" y="1443937"/>
                </a:cubicBezTo>
                <a:cubicBezTo>
                  <a:pt x="2073198" y="1347028"/>
                  <a:pt x="2069967" y="1250121"/>
                  <a:pt x="2053170" y="1154504"/>
                </a:cubicBezTo>
                <a:cubicBezTo>
                  <a:pt x="2051232" y="1144167"/>
                  <a:pt x="2048001" y="1133830"/>
                  <a:pt x="2044124" y="1124139"/>
                </a:cubicBezTo>
                <a:cubicBezTo>
                  <a:pt x="2037664" y="1104758"/>
                  <a:pt x="2027974" y="1093775"/>
                  <a:pt x="2004069" y="1100235"/>
                </a:cubicBezTo>
                <a:cubicBezTo>
                  <a:pt x="1993732" y="1102819"/>
                  <a:pt x="1978873" y="1100235"/>
                  <a:pt x="1969182" y="1095067"/>
                </a:cubicBezTo>
                <a:cubicBezTo>
                  <a:pt x="1939463" y="1078915"/>
                  <a:pt x="1910391" y="1061472"/>
                  <a:pt x="1881964" y="1042090"/>
                </a:cubicBezTo>
                <a:cubicBezTo>
                  <a:pt x="1877442" y="1038860"/>
                  <a:pt x="1877442" y="1022708"/>
                  <a:pt x="1881964" y="1016248"/>
                </a:cubicBezTo>
                <a:cubicBezTo>
                  <a:pt x="1893594" y="998804"/>
                  <a:pt x="1923958" y="996219"/>
                  <a:pt x="1946570" y="1008495"/>
                </a:cubicBezTo>
                <a:cubicBezTo>
                  <a:pt x="1975643" y="1024001"/>
                  <a:pt x="1981457" y="1023354"/>
                  <a:pt x="1989210" y="992344"/>
                </a:cubicBezTo>
                <a:cubicBezTo>
                  <a:pt x="1993732" y="973608"/>
                  <a:pt x="1993086" y="951642"/>
                  <a:pt x="1987272" y="933553"/>
                </a:cubicBezTo>
                <a:cubicBezTo>
                  <a:pt x="1978226" y="905126"/>
                  <a:pt x="1963368" y="878638"/>
                  <a:pt x="1951093" y="850857"/>
                </a:cubicBezTo>
                <a:cubicBezTo>
                  <a:pt x="1938818" y="823723"/>
                  <a:pt x="1927835" y="797234"/>
                  <a:pt x="1933649" y="766224"/>
                </a:cubicBezTo>
                <a:cubicBezTo>
                  <a:pt x="1935587" y="757179"/>
                  <a:pt x="1926543" y="746196"/>
                  <a:pt x="1925896" y="736505"/>
                </a:cubicBezTo>
                <a:cubicBezTo>
                  <a:pt x="1925250" y="724876"/>
                  <a:pt x="1925250" y="711955"/>
                  <a:pt x="1930419" y="702264"/>
                </a:cubicBezTo>
                <a:cubicBezTo>
                  <a:pt x="1935587" y="693220"/>
                  <a:pt x="1946570" y="689343"/>
                  <a:pt x="1955615" y="702910"/>
                </a:cubicBezTo>
                <a:cubicBezTo>
                  <a:pt x="1964014" y="715831"/>
                  <a:pt x="1973059" y="727460"/>
                  <a:pt x="1984687" y="739735"/>
                </a:cubicBezTo>
                <a:cubicBezTo>
                  <a:pt x="1982103" y="719708"/>
                  <a:pt x="1974997" y="697742"/>
                  <a:pt x="1999547" y="688051"/>
                </a:cubicBezTo>
                <a:cubicBezTo>
                  <a:pt x="2004716" y="686112"/>
                  <a:pt x="2015052" y="697095"/>
                  <a:pt x="2026035" y="703556"/>
                </a:cubicBezTo>
                <a:cubicBezTo>
                  <a:pt x="2041541" y="686759"/>
                  <a:pt x="2049940" y="702264"/>
                  <a:pt x="2060922" y="717123"/>
                </a:cubicBezTo>
                <a:cubicBezTo>
                  <a:pt x="2080950" y="745550"/>
                  <a:pt x="2103562" y="772038"/>
                  <a:pt x="2122944" y="800465"/>
                </a:cubicBezTo>
                <a:cubicBezTo>
                  <a:pt x="2131342" y="812740"/>
                  <a:pt x="2138449" y="826953"/>
                  <a:pt x="2142326" y="841166"/>
                </a:cubicBezTo>
                <a:cubicBezTo>
                  <a:pt x="2162999" y="912879"/>
                  <a:pt x="2183027" y="984591"/>
                  <a:pt x="2203054" y="1056303"/>
                </a:cubicBezTo>
                <a:cubicBezTo>
                  <a:pt x="2204347" y="1061472"/>
                  <a:pt x="2206285" y="1067286"/>
                  <a:pt x="2206285" y="1073101"/>
                </a:cubicBezTo>
                <a:cubicBezTo>
                  <a:pt x="2208223" y="1192621"/>
                  <a:pt x="2234711" y="1308912"/>
                  <a:pt x="2250217" y="1426494"/>
                </a:cubicBezTo>
                <a:cubicBezTo>
                  <a:pt x="2261200" y="1506605"/>
                  <a:pt x="2261200" y="1588654"/>
                  <a:pt x="2262492" y="1670057"/>
                </a:cubicBezTo>
                <a:cubicBezTo>
                  <a:pt x="2263138" y="1721096"/>
                  <a:pt x="2258616" y="1772780"/>
                  <a:pt x="2255386" y="1823819"/>
                </a:cubicBezTo>
                <a:cubicBezTo>
                  <a:pt x="2250863" y="1889070"/>
                  <a:pt x="2207578" y="1925250"/>
                  <a:pt x="2144263" y="1908453"/>
                </a:cubicBezTo>
                <a:cubicBezTo>
                  <a:pt x="2003423" y="1871627"/>
                  <a:pt x="1887133" y="1796684"/>
                  <a:pt x="1801854" y="1676518"/>
                </a:cubicBezTo>
                <a:cubicBezTo>
                  <a:pt x="1789578" y="1659074"/>
                  <a:pt x="1777949" y="1640338"/>
                  <a:pt x="1763089" y="1622895"/>
                </a:cubicBezTo>
                <a:cubicBezTo>
                  <a:pt x="1758567" y="1686855"/>
                  <a:pt x="1719804" y="1726264"/>
                  <a:pt x="1673934" y="1761151"/>
                </a:cubicBezTo>
                <a:cubicBezTo>
                  <a:pt x="1644216" y="1783763"/>
                  <a:pt x="1622895" y="1812836"/>
                  <a:pt x="1606098" y="1844492"/>
                </a:cubicBezTo>
                <a:cubicBezTo>
                  <a:pt x="1597054" y="1862582"/>
                  <a:pt x="1597699" y="1885194"/>
                  <a:pt x="1593177" y="1905868"/>
                </a:cubicBezTo>
                <a:cubicBezTo>
                  <a:pt x="1578963" y="1969827"/>
                  <a:pt x="1564104" y="2034433"/>
                  <a:pt x="1549245" y="2098393"/>
                </a:cubicBezTo>
                <a:cubicBezTo>
                  <a:pt x="1547953" y="2105499"/>
                  <a:pt x="1547307" y="2112606"/>
                  <a:pt x="1546661" y="2124235"/>
                </a:cubicBezTo>
                <a:cubicBezTo>
                  <a:pt x="1558290" y="2121005"/>
                  <a:pt x="1567335" y="2118421"/>
                  <a:pt x="1575733" y="2115836"/>
                </a:cubicBezTo>
                <a:cubicBezTo>
                  <a:pt x="1719804" y="2075135"/>
                  <a:pt x="1863228" y="2031849"/>
                  <a:pt x="2007946" y="1995024"/>
                </a:cubicBezTo>
                <a:cubicBezTo>
                  <a:pt x="2083534" y="1976288"/>
                  <a:pt x="2161707" y="1967244"/>
                  <a:pt x="2239234" y="1958845"/>
                </a:cubicBezTo>
                <a:cubicBezTo>
                  <a:pt x="2276705" y="1954969"/>
                  <a:pt x="2316115" y="1956906"/>
                  <a:pt x="2352940" y="1963367"/>
                </a:cubicBezTo>
                <a:cubicBezTo>
                  <a:pt x="2440158" y="1978872"/>
                  <a:pt x="2489904" y="2039601"/>
                  <a:pt x="2498303" y="2135218"/>
                </a:cubicBezTo>
                <a:cubicBezTo>
                  <a:pt x="2507348" y="2232127"/>
                  <a:pt x="2488612" y="2326451"/>
                  <a:pt x="2471169" y="2420775"/>
                </a:cubicBezTo>
                <a:cubicBezTo>
                  <a:pt x="2427237" y="2663047"/>
                  <a:pt x="2383305" y="2905964"/>
                  <a:pt x="2340019" y="3148235"/>
                </a:cubicBezTo>
                <a:cubicBezTo>
                  <a:pt x="2323868" y="3239976"/>
                  <a:pt x="2332912" y="3331716"/>
                  <a:pt x="2342603" y="3423456"/>
                </a:cubicBezTo>
                <a:cubicBezTo>
                  <a:pt x="2351002" y="3500982"/>
                  <a:pt x="2358755" y="3579155"/>
                  <a:pt x="2366508" y="3656681"/>
                </a:cubicBezTo>
                <a:cubicBezTo>
                  <a:pt x="2367153" y="3662497"/>
                  <a:pt x="2367799" y="3667665"/>
                  <a:pt x="2368446" y="3672833"/>
                </a:cubicBezTo>
                <a:cubicBezTo>
                  <a:pt x="2414315" y="3675417"/>
                  <a:pt x="2416900" y="3680586"/>
                  <a:pt x="2414962" y="3727748"/>
                </a:cubicBezTo>
                <a:cubicBezTo>
                  <a:pt x="2414315" y="3744545"/>
                  <a:pt x="2420776" y="3762635"/>
                  <a:pt x="2426590" y="3779433"/>
                </a:cubicBezTo>
                <a:cubicBezTo>
                  <a:pt x="2433698" y="3800106"/>
                  <a:pt x="2446618" y="3819488"/>
                  <a:pt x="2431759" y="3841454"/>
                </a:cubicBezTo>
                <a:cubicBezTo>
                  <a:pt x="2488612" y="3893139"/>
                  <a:pt x="2494427" y="3926088"/>
                  <a:pt x="2447265" y="3957099"/>
                </a:cubicBezTo>
                <a:cubicBezTo>
                  <a:pt x="2465354" y="3980356"/>
                  <a:pt x="2483444" y="4002968"/>
                  <a:pt x="2501533" y="4026226"/>
                </a:cubicBezTo>
                <a:cubicBezTo>
                  <a:pt x="2500241" y="4027519"/>
                  <a:pt x="2498949" y="4028811"/>
                  <a:pt x="2497657" y="4030103"/>
                </a:cubicBezTo>
                <a:cubicBezTo>
                  <a:pt x="2486028" y="4019120"/>
                  <a:pt x="2474399" y="4008137"/>
                  <a:pt x="2460186" y="3995216"/>
                </a:cubicBezTo>
                <a:cubicBezTo>
                  <a:pt x="2459539" y="4002323"/>
                  <a:pt x="2456956" y="4006845"/>
                  <a:pt x="2458247" y="4010721"/>
                </a:cubicBezTo>
                <a:cubicBezTo>
                  <a:pt x="2464062" y="4033333"/>
                  <a:pt x="2464708" y="4055299"/>
                  <a:pt x="2453079" y="4077265"/>
                </a:cubicBezTo>
                <a:cubicBezTo>
                  <a:pt x="2449848" y="4083079"/>
                  <a:pt x="2455017" y="4094709"/>
                  <a:pt x="2459539" y="4101815"/>
                </a:cubicBezTo>
                <a:cubicBezTo>
                  <a:pt x="2486028" y="4141870"/>
                  <a:pt x="2512516" y="4181926"/>
                  <a:pt x="2541588" y="4220043"/>
                </a:cubicBezTo>
                <a:cubicBezTo>
                  <a:pt x="2566786" y="4253639"/>
                  <a:pt x="2544173" y="4324705"/>
                  <a:pt x="2503471" y="4329873"/>
                </a:cubicBezTo>
                <a:cubicBezTo>
                  <a:pt x="2480213" y="4332457"/>
                  <a:pt x="2455664" y="4326643"/>
                  <a:pt x="2431759" y="4324059"/>
                </a:cubicBezTo>
                <a:cubicBezTo>
                  <a:pt x="2420776" y="4322766"/>
                  <a:pt x="2409793" y="4320182"/>
                  <a:pt x="2398810" y="4318244"/>
                </a:cubicBezTo>
                <a:cubicBezTo>
                  <a:pt x="2397518" y="4318244"/>
                  <a:pt x="2395580" y="4318890"/>
                  <a:pt x="2394288" y="4318244"/>
                </a:cubicBezTo>
                <a:cubicBezTo>
                  <a:pt x="2380720" y="4317598"/>
                  <a:pt x="2296087" y="4274312"/>
                  <a:pt x="2285750" y="4262683"/>
                </a:cubicBezTo>
                <a:cubicBezTo>
                  <a:pt x="2284458" y="4260745"/>
                  <a:pt x="2282520" y="4258807"/>
                  <a:pt x="2280582" y="4258161"/>
                </a:cubicBezTo>
                <a:cubicBezTo>
                  <a:pt x="2254739" y="4243301"/>
                  <a:pt x="2229544" y="4227796"/>
                  <a:pt x="2203054" y="4213583"/>
                </a:cubicBezTo>
                <a:cubicBezTo>
                  <a:pt x="2189487" y="4206476"/>
                  <a:pt x="2137803" y="4144455"/>
                  <a:pt x="2131342" y="4127657"/>
                </a:cubicBezTo>
                <a:cubicBezTo>
                  <a:pt x="2128758" y="4121843"/>
                  <a:pt x="2121006" y="4117967"/>
                  <a:pt x="2117775" y="4112152"/>
                </a:cubicBezTo>
                <a:cubicBezTo>
                  <a:pt x="2109376" y="4098585"/>
                  <a:pt x="2101624" y="4084371"/>
                  <a:pt x="2093225" y="4070158"/>
                </a:cubicBezTo>
                <a:cubicBezTo>
                  <a:pt x="2088703" y="4062405"/>
                  <a:pt x="2082888" y="4055945"/>
                  <a:pt x="2078366" y="4048839"/>
                </a:cubicBezTo>
                <a:cubicBezTo>
                  <a:pt x="2068029" y="4032687"/>
                  <a:pt x="2058338" y="4016536"/>
                  <a:pt x="2048647" y="3999738"/>
                </a:cubicBezTo>
                <a:cubicBezTo>
                  <a:pt x="2044124" y="3991985"/>
                  <a:pt x="2040249" y="3983587"/>
                  <a:pt x="2035726" y="3975834"/>
                </a:cubicBezTo>
                <a:cubicBezTo>
                  <a:pt x="2031204" y="3969374"/>
                  <a:pt x="2025389" y="3962913"/>
                  <a:pt x="2021513" y="3956452"/>
                </a:cubicBezTo>
                <a:cubicBezTo>
                  <a:pt x="2007300" y="3935132"/>
                  <a:pt x="2000839" y="3910583"/>
                  <a:pt x="1980811" y="3890554"/>
                </a:cubicBezTo>
                <a:cubicBezTo>
                  <a:pt x="1956907" y="3866651"/>
                  <a:pt x="1943986" y="3832410"/>
                  <a:pt x="1925896" y="3803336"/>
                </a:cubicBezTo>
                <a:cubicBezTo>
                  <a:pt x="1923958" y="3800106"/>
                  <a:pt x="1919436" y="3797522"/>
                  <a:pt x="1916205" y="3794938"/>
                </a:cubicBezTo>
                <a:cubicBezTo>
                  <a:pt x="1914268" y="3793646"/>
                  <a:pt x="1910391" y="3794292"/>
                  <a:pt x="1909744" y="3793000"/>
                </a:cubicBezTo>
                <a:cubicBezTo>
                  <a:pt x="1894239" y="3771034"/>
                  <a:pt x="1879380" y="3749068"/>
                  <a:pt x="1864520" y="3727102"/>
                </a:cubicBezTo>
                <a:cubicBezTo>
                  <a:pt x="1860645" y="3721288"/>
                  <a:pt x="1856768" y="3714827"/>
                  <a:pt x="1851600" y="3710951"/>
                </a:cubicBezTo>
                <a:cubicBezTo>
                  <a:pt x="1825757" y="3692861"/>
                  <a:pt x="1827696" y="3653451"/>
                  <a:pt x="1849662" y="3630840"/>
                </a:cubicBezTo>
                <a:cubicBezTo>
                  <a:pt x="1901346" y="3577863"/>
                  <a:pt x="1967890" y="3545560"/>
                  <a:pt x="2024743" y="3499690"/>
                </a:cubicBezTo>
                <a:cubicBezTo>
                  <a:pt x="2035080" y="3491291"/>
                  <a:pt x="2048647" y="3486769"/>
                  <a:pt x="2061568" y="3481601"/>
                </a:cubicBezTo>
                <a:cubicBezTo>
                  <a:pt x="2077073" y="3475786"/>
                  <a:pt x="2082242" y="3467387"/>
                  <a:pt x="2073198" y="3452528"/>
                </a:cubicBezTo>
                <a:cubicBezTo>
                  <a:pt x="2071259" y="3449297"/>
                  <a:pt x="2069321" y="3445421"/>
                  <a:pt x="2067382" y="3441545"/>
                </a:cubicBezTo>
                <a:cubicBezTo>
                  <a:pt x="2051232" y="3408596"/>
                  <a:pt x="2056400" y="3398905"/>
                  <a:pt x="2095164" y="3395029"/>
                </a:cubicBezTo>
                <a:cubicBezTo>
                  <a:pt x="2071259" y="3106887"/>
                  <a:pt x="2031204" y="2820038"/>
                  <a:pt x="2029911" y="2524790"/>
                </a:cubicBezTo>
                <a:cubicBezTo>
                  <a:pt x="2010530" y="2532543"/>
                  <a:pt x="1992440" y="2537065"/>
                  <a:pt x="1977581" y="2546110"/>
                </a:cubicBezTo>
                <a:cubicBezTo>
                  <a:pt x="1876796" y="2610070"/>
                  <a:pt x="1776657" y="2675322"/>
                  <a:pt x="1675872" y="2740574"/>
                </a:cubicBezTo>
                <a:cubicBezTo>
                  <a:pt x="1670058" y="2744449"/>
                  <a:pt x="1664243" y="2749618"/>
                  <a:pt x="1658428" y="2754140"/>
                </a:cubicBezTo>
                <a:cubicBezTo>
                  <a:pt x="1620311" y="2781275"/>
                  <a:pt x="1619665" y="2781275"/>
                  <a:pt x="1633232" y="2827791"/>
                </a:cubicBezTo>
                <a:cubicBezTo>
                  <a:pt x="1660367" y="2923408"/>
                  <a:pt x="1692024" y="3017086"/>
                  <a:pt x="1715282" y="3113994"/>
                </a:cubicBezTo>
                <a:cubicBezTo>
                  <a:pt x="1764382" y="3316856"/>
                  <a:pt x="1772135" y="3522948"/>
                  <a:pt x="1755337" y="3730332"/>
                </a:cubicBezTo>
                <a:cubicBezTo>
                  <a:pt x="1746292" y="3838870"/>
                  <a:pt x="1733371" y="3948700"/>
                  <a:pt x="1740478" y="4056591"/>
                </a:cubicBezTo>
                <a:cubicBezTo>
                  <a:pt x="1747584" y="4161252"/>
                  <a:pt x="1724326" y="4254931"/>
                  <a:pt x="1695900" y="4351839"/>
                </a:cubicBezTo>
                <a:cubicBezTo>
                  <a:pt x="1671350" y="4433888"/>
                  <a:pt x="1657136" y="4519168"/>
                  <a:pt x="1639047" y="4603801"/>
                </a:cubicBezTo>
                <a:cubicBezTo>
                  <a:pt x="1611267" y="4733659"/>
                  <a:pt x="1586070" y="4863516"/>
                  <a:pt x="1555705" y="4992728"/>
                </a:cubicBezTo>
                <a:cubicBezTo>
                  <a:pt x="1522756" y="5131630"/>
                  <a:pt x="1500145" y="5271824"/>
                  <a:pt x="1489162" y="5413957"/>
                </a:cubicBezTo>
                <a:cubicBezTo>
                  <a:pt x="1485931" y="5458535"/>
                  <a:pt x="1477532" y="5502466"/>
                  <a:pt x="1472365" y="5547044"/>
                </a:cubicBezTo>
                <a:cubicBezTo>
                  <a:pt x="1470426" y="5561257"/>
                  <a:pt x="1471072" y="5576117"/>
                  <a:pt x="1471718" y="5590976"/>
                </a:cubicBezTo>
                <a:cubicBezTo>
                  <a:pt x="1472365" y="5604544"/>
                  <a:pt x="1476240" y="5614880"/>
                  <a:pt x="1489808" y="5624571"/>
                </a:cubicBezTo>
                <a:cubicBezTo>
                  <a:pt x="1502083" y="5632970"/>
                  <a:pt x="1507251" y="5652352"/>
                  <a:pt x="1513712" y="5667211"/>
                </a:cubicBezTo>
                <a:cubicBezTo>
                  <a:pt x="1517589" y="5675610"/>
                  <a:pt x="1518234" y="5685301"/>
                  <a:pt x="1520819" y="5694992"/>
                </a:cubicBezTo>
                <a:cubicBezTo>
                  <a:pt x="1533739" y="5693053"/>
                  <a:pt x="1544077" y="5690469"/>
                  <a:pt x="1554413" y="5689176"/>
                </a:cubicBezTo>
                <a:cubicBezTo>
                  <a:pt x="1617081" y="5683362"/>
                  <a:pt x="1657783" y="5717603"/>
                  <a:pt x="1664243" y="5782209"/>
                </a:cubicBezTo>
                <a:cubicBezTo>
                  <a:pt x="1664889" y="5791254"/>
                  <a:pt x="1666827" y="5799652"/>
                  <a:pt x="1668119" y="5808698"/>
                </a:cubicBezTo>
                <a:cubicBezTo>
                  <a:pt x="1672642" y="5835186"/>
                  <a:pt x="1680394" y="5857798"/>
                  <a:pt x="1715282" y="5851983"/>
                </a:cubicBezTo>
                <a:cubicBezTo>
                  <a:pt x="1719158" y="5851337"/>
                  <a:pt x="1723034" y="5855214"/>
                  <a:pt x="1726265" y="5858444"/>
                </a:cubicBezTo>
                <a:cubicBezTo>
                  <a:pt x="1640985" y="5862966"/>
                  <a:pt x="1562813" y="5847461"/>
                  <a:pt x="1502083" y="5769934"/>
                </a:cubicBezTo>
                <a:cubicBezTo>
                  <a:pt x="1502083" y="5793838"/>
                  <a:pt x="1498206" y="5811928"/>
                  <a:pt x="1502729" y="5828079"/>
                </a:cubicBezTo>
                <a:cubicBezTo>
                  <a:pt x="1507897" y="5846169"/>
                  <a:pt x="1509189" y="5861028"/>
                  <a:pt x="1503375" y="5879763"/>
                </a:cubicBezTo>
                <a:cubicBezTo>
                  <a:pt x="1497560" y="5897207"/>
                  <a:pt x="1494330" y="5908836"/>
                  <a:pt x="1476240" y="5894623"/>
                </a:cubicBezTo>
                <a:cubicBezTo>
                  <a:pt x="1464612" y="5981841"/>
                  <a:pt x="1469134" y="6065828"/>
                  <a:pt x="1494976" y="6149169"/>
                </a:cubicBezTo>
                <a:cubicBezTo>
                  <a:pt x="1503375" y="6176304"/>
                  <a:pt x="1505314" y="6202146"/>
                  <a:pt x="1484639" y="6227342"/>
                </a:cubicBezTo>
                <a:cubicBezTo>
                  <a:pt x="1458151" y="6260291"/>
                  <a:pt x="1421972" y="6266752"/>
                  <a:pt x="1387084" y="6239617"/>
                </a:cubicBezTo>
                <a:cubicBezTo>
                  <a:pt x="1359951" y="6218944"/>
                  <a:pt x="1333462" y="6196331"/>
                  <a:pt x="1307619" y="6173720"/>
                </a:cubicBezTo>
                <a:cubicBezTo>
                  <a:pt x="1299867" y="6167259"/>
                  <a:pt x="1295991" y="6156922"/>
                  <a:pt x="1290176" y="6148524"/>
                </a:cubicBezTo>
                <a:cubicBezTo>
                  <a:pt x="1285653" y="6142063"/>
                  <a:pt x="1280486" y="6136894"/>
                  <a:pt x="1274670" y="6131080"/>
                </a:cubicBezTo>
                <a:cubicBezTo>
                  <a:pt x="1270795" y="6127203"/>
                  <a:pt x="1264980" y="6124619"/>
                  <a:pt x="1262395" y="6120743"/>
                </a:cubicBezTo>
                <a:cubicBezTo>
                  <a:pt x="1247537" y="6097484"/>
                  <a:pt x="1233323" y="6074226"/>
                  <a:pt x="1218463" y="6050968"/>
                </a:cubicBezTo>
                <a:cubicBezTo>
                  <a:pt x="1210065" y="6038048"/>
                  <a:pt x="1197144" y="6027710"/>
                  <a:pt x="1191975" y="6014144"/>
                </a:cubicBezTo>
                <a:cubicBezTo>
                  <a:pt x="1182284" y="5985071"/>
                  <a:pt x="1177762" y="5954706"/>
                  <a:pt x="1169364" y="5925634"/>
                </a:cubicBezTo>
                <a:cubicBezTo>
                  <a:pt x="1165487" y="5910774"/>
                  <a:pt x="1156442" y="5897207"/>
                  <a:pt x="1151274" y="5882347"/>
                </a:cubicBezTo>
                <a:cubicBezTo>
                  <a:pt x="1139645" y="5844876"/>
                  <a:pt x="1129954" y="5806113"/>
                  <a:pt x="1118324" y="5768642"/>
                </a:cubicBezTo>
                <a:cubicBezTo>
                  <a:pt x="1115094" y="5758951"/>
                  <a:pt x="1104112" y="5752491"/>
                  <a:pt x="1099590" y="5743445"/>
                </a:cubicBezTo>
                <a:cubicBezTo>
                  <a:pt x="1085376" y="5714373"/>
                  <a:pt x="1073747" y="5683362"/>
                  <a:pt x="1058888" y="5654290"/>
                </a:cubicBezTo>
                <a:cubicBezTo>
                  <a:pt x="1047259" y="5631032"/>
                  <a:pt x="1028523" y="5611004"/>
                  <a:pt x="1020770" y="5586454"/>
                </a:cubicBezTo>
                <a:cubicBezTo>
                  <a:pt x="1009141" y="5548337"/>
                  <a:pt x="977485" y="5512158"/>
                  <a:pt x="1003327" y="5468872"/>
                </a:cubicBezTo>
                <a:cubicBezTo>
                  <a:pt x="1005911" y="5464349"/>
                  <a:pt x="1010434" y="5459181"/>
                  <a:pt x="1014956" y="5457243"/>
                </a:cubicBezTo>
                <a:cubicBezTo>
                  <a:pt x="1061472" y="5435923"/>
                  <a:pt x="1107342" y="5414602"/>
                  <a:pt x="1154504" y="5394575"/>
                </a:cubicBezTo>
                <a:cubicBezTo>
                  <a:pt x="1179700" y="5383592"/>
                  <a:pt x="1205543" y="5373901"/>
                  <a:pt x="1230738" y="5364210"/>
                </a:cubicBezTo>
                <a:cubicBezTo>
                  <a:pt x="1252059" y="5355811"/>
                  <a:pt x="1250120" y="5342245"/>
                  <a:pt x="1242368" y="5324801"/>
                </a:cubicBezTo>
                <a:cubicBezTo>
                  <a:pt x="1231385" y="5300251"/>
                  <a:pt x="1235907" y="5291206"/>
                  <a:pt x="1263042" y="5288621"/>
                </a:cubicBezTo>
                <a:cubicBezTo>
                  <a:pt x="1265626" y="5225308"/>
                  <a:pt x="1270148" y="5160702"/>
                  <a:pt x="1270795" y="5096743"/>
                </a:cubicBezTo>
                <a:cubicBezTo>
                  <a:pt x="1272087" y="4963009"/>
                  <a:pt x="1270148" y="4829921"/>
                  <a:pt x="1272732" y="4696188"/>
                </a:cubicBezTo>
                <a:cubicBezTo>
                  <a:pt x="1275962" y="4556639"/>
                  <a:pt x="1308266" y="4422260"/>
                  <a:pt x="1361888" y="4293048"/>
                </a:cubicBezTo>
                <a:cubicBezTo>
                  <a:pt x="1374809" y="4262037"/>
                  <a:pt x="1379978" y="4232318"/>
                  <a:pt x="1376101" y="4198077"/>
                </a:cubicBezTo>
                <a:cubicBezTo>
                  <a:pt x="1367057" y="4115382"/>
                  <a:pt x="1367057" y="4032041"/>
                  <a:pt x="1353490" y="3949992"/>
                </a:cubicBezTo>
                <a:cubicBezTo>
                  <a:pt x="1337985" y="3856313"/>
                  <a:pt x="1314727" y="3763927"/>
                  <a:pt x="1289530" y="3672187"/>
                </a:cubicBezTo>
                <a:cubicBezTo>
                  <a:pt x="1261750" y="3572049"/>
                  <a:pt x="1228801" y="3473201"/>
                  <a:pt x="1196497" y="3374355"/>
                </a:cubicBezTo>
                <a:cubicBezTo>
                  <a:pt x="1167425" y="3285200"/>
                  <a:pt x="1115094" y="3208319"/>
                  <a:pt x="1058888" y="3134022"/>
                </a:cubicBezTo>
                <a:cubicBezTo>
                  <a:pt x="1048551" y="3120454"/>
                  <a:pt x="1037568" y="3106887"/>
                  <a:pt x="1027876" y="3093321"/>
                </a:cubicBezTo>
                <a:cubicBezTo>
                  <a:pt x="999451" y="3054557"/>
                  <a:pt x="969086" y="3021608"/>
                  <a:pt x="919339" y="3005457"/>
                </a:cubicBezTo>
                <a:cubicBezTo>
                  <a:pt x="865071" y="2988013"/>
                  <a:pt x="821785" y="2948603"/>
                  <a:pt x="794004" y="2897565"/>
                </a:cubicBezTo>
                <a:cubicBezTo>
                  <a:pt x="716477" y="2754140"/>
                  <a:pt x="681591" y="2601671"/>
                  <a:pt x="706141" y="2438864"/>
                </a:cubicBezTo>
                <a:cubicBezTo>
                  <a:pt x="710663" y="2410438"/>
                  <a:pt x="721000" y="2382012"/>
                  <a:pt x="735860" y="2356816"/>
                </a:cubicBezTo>
                <a:cubicBezTo>
                  <a:pt x="758471" y="2318052"/>
                  <a:pt x="772684" y="2277996"/>
                  <a:pt x="781729" y="2234711"/>
                </a:cubicBezTo>
                <a:cubicBezTo>
                  <a:pt x="784959" y="2219205"/>
                  <a:pt x="804987" y="2177858"/>
                  <a:pt x="810156" y="2162353"/>
                </a:cubicBezTo>
                <a:cubicBezTo>
                  <a:pt x="848919" y="2049939"/>
                  <a:pt x="843105" y="1960136"/>
                  <a:pt x="834706" y="1841908"/>
                </a:cubicBezTo>
                <a:cubicBezTo>
                  <a:pt x="826953" y="1728849"/>
                  <a:pt x="849565" y="1617080"/>
                  <a:pt x="852796" y="1502729"/>
                </a:cubicBezTo>
                <a:cubicBezTo>
                  <a:pt x="854088" y="1450398"/>
                  <a:pt x="838582" y="1397421"/>
                  <a:pt x="829538" y="1338630"/>
                </a:cubicBezTo>
                <a:cubicBezTo>
                  <a:pt x="808864" y="1353489"/>
                  <a:pt x="746843" y="1363180"/>
                  <a:pt x="732629" y="1375455"/>
                </a:cubicBezTo>
                <a:cubicBezTo>
                  <a:pt x="635074" y="1463965"/>
                  <a:pt x="533643" y="1548598"/>
                  <a:pt x="425751" y="1624187"/>
                </a:cubicBezTo>
                <a:cubicBezTo>
                  <a:pt x="390219" y="1649384"/>
                  <a:pt x="365669" y="1682978"/>
                  <a:pt x="352747" y="1725618"/>
                </a:cubicBezTo>
                <a:cubicBezTo>
                  <a:pt x="334658" y="1786993"/>
                  <a:pt x="317214" y="1849015"/>
                  <a:pt x="297832" y="1910390"/>
                </a:cubicBezTo>
                <a:cubicBezTo>
                  <a:pt x="270698" y="1996316"/>
                  <a:pt x="239688" y="2081596"/>
                  <a:pt x="214491" y="2168167"/>
                </a:cubicBezTo>
                <a:cubicBezTo>
                  <a:pt x="198340" y="2223082"/>
                  <a:pt x="188003" y="2280581"/>
                  <a:pt x="177666" y="2337433"/>
                </a:cubicBezTo>
                <a:cubicBezTo>
                  <a:pt x="170559" y="2378782"/>
                  <a:pt x="184773" y="2413669"/>
                  <a:pt x="217722" y="2441449"/>
                </a:cubicBezTo>
                <a:cubicBezTo>
                  <a:pt x="254547" y="2472460"/>
                  <a:pt x="282327" y="2508639"/>
                  <a:pt x="293310" y="2557739"/>
                </a:cubicBezTo>
                <a:cubicBezTo>
                  <a:pt x="301063" y="2591980"/>
                  <a:pt x="317861" y="2624929"/>
                  <a:pt x="328844" y="2658524"/>
                </a:cubicBezTo>
                <a:cubicBezTo>
                  <a:pt x="331428" y="2666277"/>
                  <a:pt x="328197" y="2682428"/>
                  <a:pt x="324967" y="2683074"/>
                </a:cubicBezTo>
                <a:cubicBezTo>
                  <a:pt x="314630" y="2685658"/>
                  <a:pt x="297832" y="2686950"/>
                  <a:pt x="292018" y="2681136"/>
                </a:cubicBezTo>
                <a:cubicBezTo>
                  <a:pt x="277805" y="2665631"/>
                  <a:pt x="266822" y="2645603"/>
                  <a:pt x="257131" y="2626868"/>
                </a:cubicBezTo>
                <a:cubicBezTo>
                  <a:pt x="250671" y="2613946"/>
                  <a:pt x="250671" y="2597794"/>
                  <a:pt x="244210" y="2584874"/>
                </a:cubicBezTo>
                <a:cubicBezTo>
                  <a:pt x="240333" y="2577121"/>
                  <a:pt x="229997" y="2569369"/>
                  <a:pt x="221598" y="2568722"/>
                </a:cubicBezTo>
                <a:cubicBezTo>
                  <a:pt x="215783" y="2568076"/>
                  <a:pt x="206092" y="2577767"/>
                  <a:pt x="202862" y="2584874"/>
                </a:cubicBezTo>
                <a:cubicBezTo>
                  <a:pt x="180250" y="2641081"/>
                  <a:pt x="185418" y="2699872"/>
                  <a:pt x="189941" y="2758663"/>
                </a:cubicBezTo>
                <a:cubicBezTo>
                  <a:pt x="192525" y="2793550"/>
                  <a:pt x="193171" y="2828437"/>
                  <a:pt x="191233" y="2863324"/>
                </a:cubicBezTo>
                <a:cubicBezTo>
                  <a:pt x="189941" y="2889812"/>
                  <a:pt x="164745" y="2907256"/>
                  <a:pt x="140194" y="2899503"/>
                </a:cubicBezTo>
                <a:cubicBezTo>
                  <a:pt x="131150" y="2896919"/>
                  <a:pt x="125335" y="2883351"/>
                  <a:pt x="117583" y="2873661"/>
                </a:cubicBezTo>
                <a:cubicBezTo>
                  <a:pt x="91740" y="2885290"/>
                  <a:pt x="85926" y="2882060"/>
                  <a:pt x="80111" y="2851049"/>
                </a:cubicBezTo>
                <a:cubicBezTo>
                  <a:pt x="77528" y="2836190"/>
                  <a:pt x="78173" y="2820685"/>
                  <a:pt x="56207" y="2818746"/>
                </a:cubicBezTo>
                <a:cubicBezTo>
                  <a:pt x="51685" y="2818100"/>
                  <a:pt x="48454" y="2798072"/>
                  <a:pt x="45870" y="2786443"/>
                </a:cubicBezTo>
                <a:cubicBezTo>
                  <a:pt x="32949" y="2731529"/>
                  <a:pt x="16152" y="2676614"/>
                  <a:pt x="8399" y="2621053"/>
                </a:cubicBezTo>
                <a:cubicBezTo>
                  <a:pt x="646" y="2568722"/>
                  <a:pt x="2585" y="2514454"/>
                  <a:pt x="0" y="2461477"/>
                </a:cubicBezTo>
                <a:cubicBezTo>
                  <a:pt x="0" y="2460830"/>
                  <a:pt x="646" y="2460185"/>
                  <a:pt x="646" y="2458892"/>
                </a:cubicBezTo>
                <a:cubicBezTo>
                  <a:pt x="2585" y="2336142"/>
                  <a:pt x="46516" y="2219852"/>
                  <a:pt x="58792" y="2099039"/>
                </a:cubicBezTo>
                <a:cubicBezTo>
                  <a:pt x="73004" y="1953676"/>
                  <a:pt x="107892" y="1812189"/>
                  <a:pt x="149885" y="1672642"/>
                </a:cubicBezTo>
                <a:cubicBezTo>
                  <a:pt x="164099" y="1626125"/>
                  <a:pt x="180896" y="1578963"/>
                  <a:pt x="205447" y="1538262"/>
                </a:cubicBezTo>
                <a:cubicBezTo>
                  <a:pt x="235811" y="1487869"/>
                  <a:pt x="273282" y="1440707"/>
                  <a:pt x="312046" y="1396129"/>
                </a:cubicBezTo>
                <a:cubicBezTo>
                  <a:pt x="364377" y="1336046"/>
                  <a:pt x="421229" y="1279838"/>
                  <a:pt x="476144" y="1222339"/>
                </a:cubicBezTo>
                <a:cubicBezTo>
                  <a:pt x="523307" y="1171948"/>
                  <a:pt x="573053" y="1123493"/>
                  <a:pt x="617631" y="1070517"/>
                </a:cubicBezTo>
                <a:cubicBezTo>
                  <a:pt x="687405" y="986529"/>
                  <a:pt x="766224" y="912232"/>
                  <a:pt x="861840" y="859256"/>
                </a:cubicBezTo>
                <a:cubicBezTo>
                  <a:pt x="894466" y="841166"/>
                  <a:pt x="928707" y="826468"/>
                  <a:pt x="964563" y="818150"/>
                </a:cubicBezTo>
                <a:lnTo>
                  <a:pt x="973653" y="817922"/>
                </a:lnTo>
                <a:lnTo>
                  <a:pt x="983327" y="792885"/>
                </a:lnTo>
                <a:cubicBezTo>
                  <a:pt x="995840" y="769241"/>
                  <a:pt x="918883" y="811201"/>
                  <a:pt x="939449" y="799242"/>
                </a:cubicBezTo>
                <a:cubicBezTo>
                  <a:pt x="971442" y="780641"/>
                  <a:pt x="963338" y="780316"/>
                  <a:pt x="979302" y="761680"/>
                </a:cubicBezTo>
                <a:cubicBezTo>
                  <a:pt x="986340" y="753136"/>
                  <a:pt x="970583" y="763766"/>
                  <a:pt x="958163" y="765170"/>
                </a:cubicBezTo>
                <a:lnTo>
                  <a:pt x="953508" y="763945"/>
                </a:lnTo>
                <a:lnTo>
                  <a:pt x="957567" y="761349"/>
                </a:lnTo>
                <a:cubicBezTo>
                  <a:pt x="966947" y="752606"/>
                  <a:pt x="980209" y="731770"/>
                  <a:pt x="986064" y="722379"/>
                </a:cubicBezTo>
                <a:lnTo>
                  <a:pt x="988136" y="719059"/>
                </a:lnTo>
                <a:lnTo>
                  <a:pt x="987878" y="719820"/>
                </a:lnTo>
                <a:cubicBezTo>
                  <a:pt x="988972" y="717836"/>
                  <a:pt x="989250" y="717302"/>
                  <a:pt x="988890" y="717851"/>
                </a:cubicBezTo>
                <a:lnTo>
                  <a:pt x="988136" y="719059"/>
                </a:lnTo>
                <a:lnTo>
                  <a:pt x="999534" y="685289"/>
                </a:lnTo>
                <a:cubicBezTo>
                  <a:pt x="1002978" y="673405"/>
                  <a:pt x="1005138" y="661267"/>
                  <a:pt x="1003490" y="649230"/>
                </a:cubicBezTo>
                <a:cubicBezTo>
                  <a:pt x="1002665" y="639456"/>
                  <a:pt x="1003646" y="630163"/>
                  <a:pt x="1004723" y="623511"/>
                </a:cubicBezTo>
                <a:cubicBezTo>
                  <a:pt x="1012027" y="583021"/>
                  <a:pt x="1038962" y="579231"/>
                  <a:pt x="1062625" y="545686"/>
                </a:cubicBezTo>
                <a:cubicBezTo>
                  <a:pt x="1064115" y="543919"/>
                  <a:pt x="1011995" y="573685"/>
                  <a:pt x="1013608" y="568881"/>
                </a:cubicBezTo>
                <a:cubicBezTo>
                  <a:pt x="1043152" y="555659"/>
                  <a:pt x="1056272" y="542185"/>
                  <a:pt x="1063136" y="527851"/>
                </a:cubicBezTo>
                <a:cubicBezTo>
                  <a:pt x="1066020" y="521678"/>
                  <a:pt x="1054725" y="540297"/>
                  <a:pt x="1030019" y="539104"/>
                </a:cubicBezTo>
                <a:cubicBezTo>
                  <a:pt x="1056858" y="507309"/>
                  <a:pt x="1038140" y="493371"/>
                  <a:pt x="1052152" y="482976"/>
                </a:cubicBezTo>
                <a:cubicBezTo>
                  <a:pt x="1076615" y="464885"/>
                  <a:pt x="1081687" y="480103"/>
                  <a:pt x="1113017" y="422315"/>
                </a:cubicBezTo>
                <a:cubicBezTo>
                  <a:pt x="1123083" y="404051"/>
                  <a:pt x="1116164" y="389368"/>
                  <a:pt x="1120346" y="376144"/>
                </a:cubicBezTo>
                <a:cubicBezTo>
                  <a:pt x="1127096" y="354502"/>
                  <a:pt x="1147422" y="323258"/>
                  <a:pt x="1165622" y="314654"/>
                </a:cubicBezTo>
                <a:lnTo>
                  <a:pt x="1170965" y="310826"/>
                </a:lnTo>
                <a:lnTo>
                  <a:pt x="1175905" y="273474"/>
                </a:lnTo>
                <a:cubicBezTo>
                  <a:pt x="1197830" y="171205"/>
                  <a:pt x="1267726" y="81565"/>
                  <a:pt x="1367057" y="41348"/>
                </a:cubicBezTo>
                <a:cubicBezTo>
                  <a:pt x="1385792" y="34241"/>
                  <a:pt x="1405175" y="30365"/>
                  <a:pt x="1424556" y="21966"/>
                </a:cubicBezTo>
                <a:cubicBezTo>
                  <a:pt x="1403236" y="20674"/>
                  <a:pt x="1382562" y="19382"/>
                  <a:pt x="1353490" y="18090"/>
                </a:cubicBezTo>
                <a:cubicBezTo>
                  <a:pt x="1368349" y="10337"/>
                  <a:pt x="1376101" y="6461"/>
                  <a:pt x="1383854" y="1938"/>
                </a:cubicBezTo>
                <a:cubicBezTo>
                  <a:pt x="1405175" y="0"/>
                  <a:pt x="1424556" y="0"/>
                  <a:pt x="1443938" y="0"/>
                </a:cubicBezTo>
                <a:close/>
              </a:path>
            </a:pathLst>
          </a:custGeom>
          <a:solidFill>
            <a:srgbClr val="F6EBE3"/>
          </a:solidFill>
          <a:ln w="70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89280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jdelijke aanduiding voor inhoud 11"/>
          <p:cNvSpPr>
            <a:spLocks noGrp="1"/>
          </p:cNvSpPr>
          <p:nvPr>
            <p:ph idx="1"/>
          </p:nvPr>
        </p:nvSpPr>
        <p:spPr>
          <a:xfrm>
            <a:off x="816297" y="2206251"/>
            <a:ext cx="10515600" cy="4351338"/>
          </a:xfrm>
        </p:spPr>
        <p:txBody>
          <a:bodyPr>
            <a:normAutofit fontScale="85000" lnSpcReduction="20000"/>
          </a:bodyPr>
          <a:lstStyle/>
          <a:p>
            <a:pPr indent="0">
              <a:buNone/>
            </a:pPr>
            <a:r>
              <a:rPr lang="nl-BE" sz="3200" b="1" dirty="0" err="1"/>
              <a:t>Années</a:t>
            </a:r>
            <a:r>
              <a:rPr lang="nl-BE" sz="3200" b="1" dirty="0"/>
              <a:t> </a:t>
            </a:r>
            <a:r>
              <a:rPr lang="nl-BE" sz="3200" b="1" dirty="0" err="1"/>
              <a:t>préparatoires</a:t>
            </a:r>
            <a:endParaRPr lang="nl-BE" sz="3200" b="1" dirty="0"/>
          </a:p>
          <a:p>
            <a:pPr marL="342900" indent="-342900"/>
            <a:r>
              <a:rPr lang="nl-BE" dirty="0"/>
              <a:t>Stage:  </a:t>
            </a:r>
          </a:p>
          <a:p>
            <a:pPr marL="800100" lvl="1" indent="-342900"/>
            <a:r>
              <a:rPr lang="nl-BE" dirty="0" err="1"/>
              <a:t>Repas</a:t>
            </a:r>
            <a:endParaRPr lang="nl-BE" dirty="0"/>
          </a:p>
          <a:p>
            <a:pPr marL="1257300" lvl="2" indent="-342900"/>
            <a:r>
              <a:rPr lang="nl-BE" dirty="0"/>
              <a:t>Op niveau des hotels: </a:t>
            </a:r>
            <a:r>
              <a:rPr lang="nl-BE" dirty="0" err="1"/>
              <a:t>possibilité</a:t>
            </a:r>
            <a:r>
              <a:rPr lang="nl-BE" dirty="0"/>
              <a:t> de </a:t>
            </a:r>
            <a:r>
              <a:rPr lang="nl-BE" dirty="0" err="1"/>
              <a:t>menus</a:t>
            </a:r>
            <a:r>
              <a:rPr lang="nl-BE" dirty="0"/>
              <a:t>?</a:t>
            </a:r>
          </a:p>
          <a:p>
            <a:pPr marL="1257300" lvl="2" indent="-342900"/>
            <a:r>
              <a:rPr lang="nl-BE" dirty="0"/>
              <a:t>Op niveau des </a:t>
            </a:r>
            <a:r>
              <a:rPr lang="nl-BE" dirty="0" err="1"/>
              <a:t>athlètes</a:t>
            </a:r>
            <a:r>
              <a:rPr lang="nl-BE" dirty="0"/>
              <a:t>: </a:t>
            </a:r>
            <a:r>
              <a:rPr lang="nl-BE" dirty="0" err="1"/>
              <a:t>visualisation</a:t>
            </a:r>
            <a:endParaRPr lang="nl-BE" dirty="0"/>
          </a:p>
          <a:p>
            <a:pPr lvl="1"/>
            <a:r>
              <a:rPr lang="nl-BE" dirty="0" err="1"/>
              <a:t>Transpiration</a:t>
            </a:r>
            <a:r>
              <a:rPr lang="nl-BE" dirty="0"/>
              <a:t> et équilibre </a:t>
            </a:r>
            <a:r>
              <a:rPr lang="nl-BE" dirty="0" err="1"/>
              <a:t>hydrique</a:t>
            </a:r>
            <a:endParaRPr lang="nl-BE" dirty="0"/>
          </a:p>
          <a:p>
            <a:pPr lvl="2"/>
            <a:r>
              <a:rPr lang="nl-BE" dirty="0" err="1"/>
              <a:t>Suivi</a:t>
            </a:r>
            <a:r>
              <a:rPr lang="nl-BE" dirty="0"/>
              <a:t> des </a:t>
            </a:r>
            <a:r>
              <a:rPr lang="nl-BE" dirty="0" err="1"/>
              <a:t>apports</a:t>
            </a:r>
            <a:r>
              <a:rPr lang="nl-BE" dirty="0"/>
              <a:t> </a:t>
            </a:r>
            <a:r>
              <a:rPr lang="nl-BE" dirty="0" err="1"/>
              <a:t>hydriques</a:t>
            </a:r>
            <a:r>
              <a:rPr lang="nl-BE" dirty="0"/>
              <a:t> </a:t>
            </a:r>
            <a:r>
              <a:rPr lang="nl-BE" dirty="0" err="1"/>
              <a:t>durant</a:t>
            </a:r>
            <a:r>
              <a:rPr lang="nl-BE" dirty="0"/>
              <a:t> </a:t>
            </a:r>
            <a:r>
              <a:rPr lang="nl-BE" dirty="0" err="1"/>
              <a:t>l’entrainement</a:t>
            </a:r>
            <a:endParaRPr lang="nl-BE" dirty="0"/>
          </a:p>
          <a:p>
            <a:pPr lvl="2"/>
            <a:r>
              <a:rPr lang="nl-BE" dirty="0"/>
              <a:t>Réfractométrie</a:t>
            </a:r>
          </a:p>
          <a:p>
            <a:r>
              <a:rPr lang="nl-BE" b="0" dirty="0" err="1"/>
              <a:t>Alimentation</a:t>
            </a:r>
            <a:r>
              <a:rPr lang="nl-BE" b="0" dirty="0"/>
              <a:t> </a:t>
            </a:r>
            <a:r>
              <a:rPr lang="nl-BE" b="0" dirty="0" err="1"/>
              <a:t>durant</a:t>
            </a:r>
            <a:r>
              <a:rPr lang="nl-BE" b="0" dirty="0"/>
              <a:t> </a:t>
            </a:r>
            <a:r>
              <a:rPr lang="nl-BE" b="0" dirty="0" err="1"/>
              <a:t>le</a:t>
            </a:r>
            <a:r>
              <a:rPr lang="nl-BE" b="0" dirty="0"/>
              <a:t> </a:t>
            </a:r>
            <a:r>
              <a:rPr lang="nl-BE" b="0" dirty="0" err="1"/>
              <a:t>voyage</a:t>
            </a:r>
            <a:endParaRPr lang="nl-BE" b="0" dirty="0"/>
          </a:p>
          <a:p>
            <a:r>
              <a:rPr lang="nl-BE" dirty="0"/>
              <a:t>Antropométrie</a:t>
            </a:r>
          </a:p>
          <a:p>
            <a:r>
              <a:rPr lang="nl-BE" dirty="0" err="1"/>
              <a:t>Alimentation</a:t>
            </a:r>
            <a:r>
              <a:rPr lang="nl-BE" dirty="0"/>
              <a:t> des </a:t>
            </a:r>
            <a:r>
              <a:rPr lang="nl-BE" dirty="0" err="1"/>
              <a:t>nageurs</a:t>
            </a:r>
            <a:r>
              <a:rPr lang="nl-BE" dirty="0"/>
              <a:t> - timing</a:t>
            </a:r>
          </a:p>
          <a:p>
            <a:r>
              <a:rPr lang="nl-BE" dirty="0" err="1"/>
              <a:t>Récupération</a:t>
            </a:r>
            <a:endParaRPr lang="nl-BE" dirty="0"/>
          </a:p>
          <a:p>
            <a:r>
              <a:rPr lang="nl-BE" dirty="0" err="1"/>
              <a:t>Suppléments</a:t>
            </a:r>
            <a:endParaRPr lang="nl-BE" dirty="0"/>
          </a:p>
          <a:p>
            <a:pPr marL="800100" lvl="1" indent="-342900"/>
            <a:endParaRPr lang="nl-BE" dirty="0"/>
          </a:p>
          <a:p>
            <a:pPr marL="800100" lvl="1" indent="-342900"/>
            <a:endParaRPr lang="nl-BE" dirty="0"/>
          </a:p>
        </p:txBody>
      </p:sp>
      <p:sp>
        <p:nvSpPr>
          <p:cNvPr id="19" name="AutoShape 7" descr="https://www.gymfed.be/gymfed.sv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26" name="Picture 2" descr="Vlaamse zwemfederatie">
            <a:extLst>
              <a:ext uri="{FF2B5EF4-FFF2-40B4-BE49-F238E27FC236}">
                <a16:creationId xmlns:a16="http://schemas.microsoft.com/office/drawing/2014/main" id="{A531118C-040C-4268-9D7D-E42D7AEC87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5722" y="7937"/>
            <a:ext cx="3956750" cy="2077294"/>
          </a:xfrm>
          <a:prstGeom prst="rect">
            <a:avLst/>
          </a:prstGeom>
          <a:noFill/>
          <a:extLst>
            <a:ext uri="{909E8E84-426E-40DD-AFC4-6F175D3DCCD1}">
              <a14:hiddenFill xmlns:a14="http://schemas.microsoft.com/office/drawing/2010/main">
                <a:solidFill>
                  <a:srgbClr val="FFFFFF"/>
                </a:solidFill>
              </a14:hiddenFill>
            </a:ext>
          </a:extLst>
        </p:spPr>
      </p:pic>
      <p:pic>
        <p:nvPicPr>
          <p:cNvPr id="13" name="Afbeelding 12">
            <a:extLst>
              <a:ext uri="{FF2B5EF4-FFF2-40B4-BE49-F238E27FC236}">
                <a16:creationId xmlns:a16="http://schemas.microsoft.com/office/drawing/2014/main" id="{DBFF165D-885C-4867-9705-26A458E71341}"/>
              </a:ext>
            </a:extLst>
          </p:cNvPr>
          <p:cNvPicPr>
            <a:picLocks noChangeAspect="1"/>
          </p:cNvPicPr>
          <p:nvPr/>
        </p:nvPicPr>
        <p:blipFill>
          <a:blip r:embed="rId4">
            <a:alphaModFix amt="20000"/>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1641" y="5915891"/>
            <a:ext cx="2232800" cy="942109"/>
          </a:xfrm>
          <a:prstGeom prst="rect">
            <a:avLst/>
          </a:prstGeom>
        </p:spPr>
      </p:pic>
      <p:sp>
        <p:nvSpPr>
          <p:cNvPr id="14" name="Freeform: Shape 18">
            <a:extLst>
              <a:ext uri="{FF2B5EF4-FFF2-40B4-BE49-F238E27FC236}">
                <a16:creationId xmlns:a16="http://schemas.microsoft.com/office/drawing/2014/main" id="{F78FA412-4EA9-444C-AA37-0424F55EF316}"/>
              </a:ext>
            </a:extLst>
          </p:cNvPr>
          <p:cNvSpPr/>
          <p:nvPr/>
        </p:nvSpPr>
        <p:spPr>
          <a:xfrm>
            <a:off x="10621074" y="160338"/>
            <a:ext cx="886021" cy="2172048"/>
          </a:xfrm>
          <a:custGeom>
            <a:avLst/>
            <a:gdLst>
              <a:gd name="connsiteX0" fmla="*/ 1580003 w 2552172"/>
              <a:gd name="connsiteY0" fmla="*/ 5695486 h 6256555"/>
              <a:gd name="connsiteX1" fmla="*/ 1542138 w 2552172"/>
              <a:gd name="connsiteY1" fmla="*/ 5700806 h 6256555"/>
              <a:gd name="connsiteX2" fmla="*/ 1518880 w 2552172"/>
              <a:gd name="connsiteY2" fmla="*/ 5763474 h 6256555"/>
              <a:gd name="connsiteX3" fmla="*/ 1662305 w 2552172"/>
              <a:gd name="connsiteY3" fmla="*/ 5841000 h 6256555"/>
              <a:gd name="connsiteX4" fmla="*/ 1668119 w 2552172"/>
              <a:gd name="connsiteY4" fmla="*/ 5835186 h 6256555"/>
              <a:gd name="connsiteX5" fmla="*/ 1639693 w 2552172"/>
              <a:gd name="connsiteY5" fmla="*/ 5749906 h 6256555"/>
              <a:gd name="connsiteX6" fmla="*/ 1580003 w 2552172"/>
              <a:gd name="connsiteY6" fmla="*/ 5695486 h 6256555"/>
              <a:gd name="connsiteX7" fmla="*/ 947823 w 2552172"/>
              <a:gd name="connsiteY7" fmla="*/ 762448 h 6256555"/>
              <a:gd name="connsiteX8" fmla="*/ 953508 w 2552172"/>
              <a:gd name="connsiteY8" fmla="*/ 763945 h 6256555"/>
              <a:gd name="connsiteX9" fmla="*/ 951438 w 2552172"/>
              <a:gd name="connsiteY9" fmla="*/ 765269 h 6256555"/>
              <a:gd name="connsiteX10" fmla="*/ 947823 w 2552172"/>
              <a:gd name="connsiteY10" fmla="*/ 762448 h 6256555"/>
              <a:gd name="connsiteX11" fmla="*/ 1156017 w 2552172"/>
              <a:gd name="connsiteY11" fmla="*/ 739151 h 6256555"/>
              <a:gd name="connsiteX12" fmla="*/ 1143717 w 2552172"/>
              <a:gd name="connsiteY12" fmla="*/ 742694 h 6256555"/>
              <a:gd name="connsiteX13" fmla="*/ 1128940 w 2552172"/>
              <a:gd name="connsiteY13" fmla="*/ 754081 h 6256555"/>
              <a:gd name="connsiteX14" fmla="*/ 1112226 w 2552172"/>
              <a:gd name="connsiteY14" fmla="*/ 785908 h 6256555"/>
              <a:gd name="connsiteX15" fmla="*/ 1102670 w 2552172"/>
              <a:gd name="connsiteY15" fmla="*/ 808795 h 6256555"/>
              <a:gd name="connsiteX16" fmla="*/ 1117033 w 2552172"/>
              <a:gd name="connsiteY16" fmla="*/ 801757 h 6256555"/>
              <a:gd name="connsiteX17" fmla="*/ 1169364 w 2552172"/>
              <a:gd name="connsiteY17" fmla="*/ 777207 h 6256555"/>
              <a:gd name="connsiteX18" fmla="*/ 1175178 w 2552172"/>
              <a:gd name="connsiteY18" fmla="*/ 750718 h 6256555"/>
              <a:gd name="connsiteX19" fmla="*/ 1153212 w 2552172"/>
              <a:gd name="connsiteY19" fmla="*/ 742319 h 6256555"/>
              <a:gd name="connsiteX20" fmla="*/ 1443938 w 2552172"/>
              <a:gd name="connsiteY20" fmla="*/ 0 h 6256555"/>
              <a:gd name="connsiteX21" fmla="*/ 1529217 w 2552172"/>
              <a:gd name="connsiteY21" fmla="*/ 37471 h 6256555"/>
              <a:gd name="connsiteX22" fmla="*/ 1549891 w 2552172"/>
              <a:gd name="connsiteY22" fmla="*/ 61376 h 6256555"/>
              <a:gd name="connsiteX23" fmla="*/ 1591885 w 2552172"/>
              <a:gd name="connsiteY23" fmla="*/ 76881 h 6256555"/>
              <a:gd name="connsiteX24" fmla="*/ 1758567 w 2552172"/>
              <a:gd name="connsiteY24" fmla="*/ 80111 h 6256555"/>
              <a:gd name="connsiteX25" fmla="*/ 1889717 w 2552172"/>
              <a:gd name="connsiteY25" fmla="*/ 142133 h 6256555"/>
              <a:gd name="connsiteX26" fmla="*/ 2016344 w 2552172"/>
              <a:gd name="connsiteY26" fmla="*/ 356624 h 6256555"/>
              <a:gd name="connsiteX27" fmla="*/ 2021513 w 2552172"/>
              <a:gd name="connsiteY27" fmla="*/ 381819 h 6256555"/>
              <a:gd name="connsiteX28" fmla="*/ 2018928 w 2552172"/>
              <a:gd name="connsiteY28" fmla="*/ 397325 h 6256555"/>
              <a:gd name="connsiteX29" fmla="*/ 1997609 w 2552172"/>
              <a:gd name="connsiteY29" fmla="*/ 447717 h 6256555"/>
              <a:gd name="connsiteX30" fmla="*/ 1969828 w 2552172"/>
              <a:gd name="connsiteY30" fmla="*/ 553671 h 6256555"/>
              <a:gd name="connsiteX31" fmla="*/ 1964014 w 2552172"/>
              <a:gd name="connsiteY31" fmla="*/ 576929 h 6256555"/>
              <a:gd name="connsiteX32" fmla="*/ 1925896 w 2552172"/>
              <a:gd name="connsiteY32" fmla="*/ 642180 h 6256555"/>
              <a:gd name="connsiteX33" fmla="*/ 1903930 w 2552172"/>
              <a:gd name="connsiteY33" fmla="*/ 660270 h 6256555"/>
              <a:gd name="connsiteX34" fmla="*/ 1898116 w 2552172"/>
              <a:gd name="connsiteY34" fmla="*/ 708078 h 6256555"/>
              <a:gd name="connsiteX35" fmla="*/ 1881964 w 2552172"/>
              <a:gd name="connsiteY35" fmla="*/ 757179 h 6256555"/>
              <a:gd name="connsiteX36" fmla="*/ 1840617 w 2552172"/>
              <a:gd name="connsiteY36" fmla="*/ 810801 h 6256555"/>
              <a:gd name="connsiteX37" fmla="*/ 1813482 w 2552172"/>
              <a:gd name="connsiteY37" fmla="*/ 847627 h 6256555"/>
              <a:gd name="connsiteX38" fmla="*/ 1792163 w 2552172"/>
              <a:gd name="connsiteY38" fmla="*/ 879283 h 6256555"/>
              <a:gd name="connsiteX39" fmla="*/ 1784410 w 2552172"/>
              <a:gd name="connsiteY39" fmla="*/ 891558 h 6256555"/>
              <a:gd name="connsiteX40" fmla="*/ 1732079 w 2552172"/>
              <a:gd name="connsiteY40" fmla="*/ 947120 h 6256555"/>
              <a:gd name="connsiteX41" fmla="*/ 1669411 w 2552172"/>
              <a:gd name="connsiteY41" fmla="*/ 966501 h 6256555"/>
              <a:gd name="connsiteX42" fmla="*/ 1605452 w 2552172"/>
              <a:gd name="connsiteY42" fmla="*/ 943889 h 6256555"/>
              <a:gd name="connsiteX43" fmla="*/ 1581548 w 2552172"/>
              <a:gd name="connsiteY43" fmla="*/ 953580 h 6256555"/>
              <a:gd name="connsiteX44" fmla="*/ 1593177 w 2552172"/>
              <a:gd name="connsiteY44" fmla="*/ 1014955 h 6256555"/>
              <a:gd name="connsiteX45" fmla="*/ 1626772 w 2552172"/>
              <a:gd name="connsiteY45" fmla="*/ 1053073 h 6256555"/>
              <a:gd name="connsiteX46" fmla="*/ 1740478 w 2552172"/>
              <a:gd name="connsiteY46" fmla="*/ 1128661 h 6256555"/>
              <a:gd name="connsiteX47" fmla="*/ 1956262 w 2552172"/>
              <a:gd name="connsiteY47" fmla="*/ 1368349 h 6256555"/>
              <a:gd name="connsiteX48" fmla="*/ 2046709 w 2552172"/>
              <a:gd name="connsiteY48" fmla="*/ 1502729 h 6256555"/>
              <a:gd name="connsiteX49" fmla="*/ 2064799 w 2552172"/>
              <a:gd name="connsiteY49" fmla="*/ 1443937 h 6256555"/>
              <a:gd name="connsiteX50" fmla="*/ 2053170 w 2552172"/>
              <a:gd name="connsiteY50" fmla="*/ 1154504 h 6256555"/>
              <a:gd name="connsiteX51" fmla="*/ 2044124 w 2552172"/>
              <a:gd name="connsiteY51" fmla="*/ 1124139 h 6256555"/>
              <a:gd name="connsiteX52" fmla="*/ 2004069 w 2552172"/>
              <a:gd name="connsiteY52" fmla="*/ 1100235 h 6256555"/>
              <a:gd name="connsiteX53" fmla="*/ 1969182 w 2552172"/>
              <a:gd name="connsiteY53" fmla="*/ 1095067 h 6256555"/>
              <a:gd name="connsiteX54" fmla="*/ 1881964 w 2552172"/>
              <a:gd name="connsiteY54" fmla="*/ 1042090 h 6256555"/>
              <a:gd name="connsiteX55" fmla="*/ 1881964 w 2552172"/>
              <a:gd name="connsiteY55" fmla="*/ 1016248 h 6256555"/>
              <a:gd name="connsiteX56" fmla="*/ 1946570 w 2552172"/>
              <a:gd name="connsiteY56" fmla="*/ 1008495 h 6256555"/>
              <a:gd name="connsiteX57" fmla="*/ 1989210 w 2552172"/>
              <a:gd name="connsiteY57" fmla="*/ 992344 h 6256555"/>
              <a:gd name="connsiteX58" fmla="*/ 1987272 w 2552172"/>
              <a:gd name="connsiteY58" fmla="*/ 933553 h 6256555"/>
              <a:gd name="connsiteX59" fmla="*/ 1951093 w 2552172"/>
              <a:gd name="connsiteY59" fmla="*/ 850857 h 6256555"/>
              <a:gd name="connsiteX60" fmla="*/ 1933649 w 2552172"/>
              <a:gd name="connsiteY60" fmla="*/ 766224 h 6256555"/>
              <a:gd name="connsiteX61" fmla="*/ 1925896 w 2552172"/>
              <a:gd name="connsiteY61" fmla="*/ 736505 h 6256555"/>
              <a:gd name="connsiteX62" fmla="*/ 1930419 w 2552172"/>
              <a:gd name="connsiteY62" fmla="*/ 702264 h 6256555"/>
              <a:gd name="connsiteX63" fmla="*/ 1955615 w 2552172"/>
              <a:gd name="connsiteY63" fmla="*/ 702910 h 6256555"/>
              <a:gd name="connsiteX64" fmla="*/ 1984687 w 2552172"/>
              <a:gd name="connsiteY64" fmla="*/ 739735 h 6256555"/>
              <a:gd name="connsiteX65" fmla="*/ 1999547 w 2552172"/>
              <a:gd name="connsiteY65" fmla="*/ 688051 h 6256555"/>
              <a:gd name="connsiteX66" fmla="*/ 2026035 w 2552172"/>
              <a:gd name="connsiteY66" fmla="*/ 703556 h 6256555"/>
              <a:gd name="connsiteX67" fmla="*/ 2060922 w 2552172"/>
              <a:gd name="connsiteY67" fmla="*/ 717123 h 6256555"/>
              <a:gd name="connsiteX68" fmla="*/ 2122944 w 2552172"/>
              <a:gd name="connsiteY68" fmla="*/ 800465 h 6256555"/>
              <a:gd name="connsiteX69" fmla="*/ 2142326 w 2552172"/>
              <a:gd name="connsiteY69" fmla="*/ 841166 h 6256555"/>
              <a:gd name="connsiteX70" fmla="*/ 2203054 w 2552172"/>
              <a:gd name="connsiteY70" fmla="*/ 1056303 h 6256555"/>
              <a:gd name="connsiteX71" fmla="*/ 2206285 w 2552172"/>
              <a:gd name="connsiteY71" fmla="*/ 1073101 h 6256555"/>
              <a:gd name="connsiteX72" fmla="*/ 2250217 w 2552172"/>
              <a:gd name="connsiteY72" fmla="*/ 1426494 h 6256555"/>
              <a:gd name="connsiteX73" fmla="*/ 2262492 w 2552172"/>
              <a:gd name="connsiteY73" fmla="*/ 1670057 h 6256555"/>
              <a:gd name="connsiteX74" fmla="*/ 2255386 w 2552172"/>
              <a:gd name="connsiteY74" fmla="*/ 1823819 h 6256555"/>
              <a:gd name="connsiteX75" fmla="*/ 2144263 w 2552172"/>
              <a:gd name="connsiteY75" fmla="*/ 1908453 h 6256555"/>
              <a:gd name="connsiteX76" fmla="*/ 1801854 w 2552172"/>
              <a:gd name="connsiteY76" fmla="*/ 1676518 h 6256555"/>
              <a:gd name="connsiteX77" fmla="*/ 1763089 w 2552172"/>
              <a:gd name="connsiteY77" fmla="*/ 1622895 h 6256555"/>
              <a:gd name="connsiteX78" fmla="*/ 1673934 w 2552172"/>
              <a:gd name="connsiteY78" fmla="*/ 1761151 h 6256555"/>
              <a:gd name="connsiteX79" fmla="*/ 1606098 w 2552172"/>
              <a:gd name="connsiteY79" fmla="*/ 1844492 h 6256555"/>
              <a:gd name="connsiteX80" fmla="*/ 1593177 w 2552172"/>
              <a:gd name="connsiteY80" fmla="*/ 1905868 h 6256555"/>
              <a:gd name="connsiteX81" fmla="*/ 1549245 w 2552172"/>
              <a:gd name="connsiteY81" fmla="*/ 2098393 h 6256555"/>
              <a:gd name="connsiteX82" fmla="*/ 1546661 w 2552172"/>
              <a:gd name="connsiteY82" fmla="*/ 2124235 h 6256555"/>
              <a:gd name="connsiteX83" fmla="*/ 1575733 w 2552172"/>
              <a:gd name="connsiteY83" fmla="*/ 2115836 h 6256555"/>
              <a:gd name="connsiteX84" fmla="*/ 2007946 w 2552172"/>
              <a:gd name="connsiteY84" fmla="*/ 1995024 h 6256555"/>
              <a:gd name="connsiteX85" fmla="*/ 2239234 w 2552172"/>
              <a:gd name="connsiteY85" fmla="*/ 1958845 h 6256555"/>
              <a:gd name="connsiteX86" fmla="*/ 2352940 w 2552172"/>
              <a:gd name="connsiteY86" fmla="*/ 1963367 h 6256555"/>
              <a:gd name="connsiteX87" fmla="*/ 2498303 w 2552172"/>
              <a:gd name="connsiteY87" fmla="*/ 2135218 h 6256555"/>
              <a:gd name="connsiteX88" fmla="*/ 2471169 w 2552172"/>
              <a:gd name="connsiteY88" fmla="*/ 2420775 h 6256555"/>
              <a:gd name="connsiteX89" fmla="*/ 2340019 w 2552172"/>
              <a:gd name="connsiteY89" fmla="*/ 3148235 h 6256555"/>
              <a:gd name="connsiteX90" fmla="*/ 2342603 w 2552172"/>
              <a:gd name="connsiteY90" fmla="*/ 3423456 h 6256555"/>
              <a:gd name="connsiteX91" fmla="*/ 2366508 w 2552172"/>
              <a:gd name="connsiteY91" fmla="*/ 3656681 h 6256555"/>
              <a:gd name="connsiteX92" fmla="*/ 2368446 w 2552172"/>
              <a:gd name="connsiteY92" fmla="*/ 3672833 h 6256555"/>
              <a:gd name="connsiteX93" fmla="*/ 2414962 w 2552172"/>
              <a:gd name="connsiteY93" fmla="*/ 3727748 h 6256555"/>
              <a:gd name="connsiteX94" fmla="*/ 2426590 w 2552172"/>
              <a:gd name="connsiteY94" fmla="*/ 3779433 h 6256555"/>
              <a:gd name="connsiteX95" fmla="*/ 2431759 w 2552172"/>
              <a:gd name="connsiteY95" fmla="*/ 3841454 h 6256555"/>
              <a:gd name="connsiteX96" fmla="*/ 2447265 w 2552172"/>
              <a:gd name="connsiteY96" fmla="*/ 3957099 h 6256555"/>
              <a:gd name="connsiteX97" fmla="*/ 2501533 w 2552172"/>
              <a:gd name="connsiteY97" fmla="*/ 4026226 h 6256555"/>
              <a:gd name="connsiteX98" fmla="*/ 2497657 w 2552172"/>
              <a:gd name="connsiteY98" fmla="*/ 4030103 h 6256555"/>
              <a:gd name="connsiteX99" fmla="*/ 2460186 w 2552172"/>
              <a:gd name="connsiteY99" fmla="*/ 3995216 h 6256555"/>
              <a:gd name="connsiteX100" fmla="*/ 2458247 w 2552172"/>
              <a:gd name="connsiteY100" fmla="*/ 4010721 h 6256555"/>
              <a:gd name="connsiteX101" fmla="*/ 2453079 w 2552172"/>
              <a:gd name="connsiteY101" fmla="*/ 4077265 h 6256555"/>
              <a:gd name="connsiteX102" fmla="*/ 2459539 w 2552172"/>
              <a:gd name="connsiteY102" fmla="*/ 4101815 h 6256555"/>
              <a:gd name="connsiteX103" fmla="*/ 2541588 w 2552172"/>
              <a:gd name="connsiteY103" fmla="*/ 4220043 h 6256555"/>
              <a:gd name="connsiteX104" fmla="*/ 2503471 w 2552172"/>
              <a:gd name="connsiteY104" fmla="*/ 4329873 h 6256555"/>
              <a:gd name="connsiteX105" fmla="*/ 2431759 w 2552172"/>
              <a:gd name="connsiteY105" fmla="*/ 4324059 h 6256555"/>
              <a:gd name="connsiteX106" fmla="*/ 2398810 w 2552172"/>
              <a:gd name="connsiteY106" fmla="*/ 4318244 h 6256555"/>
              <a:gd name="connsiteX107" fmla="*/ 2394288 w 2552172"/>
              <a:gd name="connsiteY107" fmla="*/ 4318244 h 6256555"/>
              <a:gd name="connsiteX108" fmla="*/ 2285750 w 2552172"/>
              <a:gd name="connsiteY108" fmla="*/ 4262683 h 6256555"/>
              <a:gd name="connsiteX109" fmla="*/ 2280582 w 2552172"/>
              <a:gd name="connsiteY109" fmla="*/ 4258161 h 6256555"/>
              <a:gd name="connsiteX110" fmla="*/ 2203054 w 2552172"/>
              <a:gd name="connsiteY110" fmla="*/ 4213583 h 6256555"/>
              <a:gd name="connsiteX111" fmla="*/ 2131342 w 2552172"/>
              <a:gd name="connsiteY111" fmla="*/ 4127657 h 6256555"/>
              <a:gd name="connsiteX112" fmla="*/ 2117775 w 2552172"/>
              <a:gd name="connsiteY112" fmla="*/ 4112152 h 6256555"/>
              <a:gd name="connsiteX113" fmla="*/ 2093225 w 2552172"/>
              <a:gd name="connsiteY113" fmla="*/ 4070158 h 6256555"/>
              <a:gd name="connsiteX114" fmla="*/ 2078366 w 2552172"/>
              <a:gd name="connsiteY114" fmla="*/ 4048839 h 6256555"/>
              <a:gd name="connsiteX115" fmla="*/ 2048647 w 2552172"/>
              <a:gd name="connsiteY115" fmla="*/ 3999738 h 6256555"/>
              <a:gd name="connsiteX116" fmla="*/ 2035726 w 2552172"/>
              <a:gd name="connsiteY116" fmla="*/ 3975834 h 6256555"/>
              <a:gd name="connsiteX117" fmla="*/ 2021513 w 2552172"/>
              <a:gd name="connsiteY117" fmla="*/ 3956452 h 6256555"/>
              <a:gd name="connsiteX118" fmla="*/ 1980811 w 2552172"/>
              <a:gd name="connsiteY118" fmla="*/ 3890554 h 6256555"/>
              <a:gd name="connsiteX119" fmla="*/ 1925896 w 2552172"/>
              <a:gd name="connsiteY119" fmla="*/ 3803336 h 6256555"/>
              <a:gd name="connsiteX120" fmla="*/ 1916205 w 2552172"/>
              <a:gd name="connsiteY120" fmla="*/ 3794938 h 6256555"/>
              <a:gd name="connsiteX121" fmla="*/ 1909744 w 2552172"/>
              <a:gd name="connsiteY121" fmla="*/ 3793000 h 6256555"/>
              <a:gd name="connsiteX122" fmla="*/ 1864520 w 2552172"/>
              <a:gd name="connsiteY122" fmla="*/ 3727102 h 6256555"/>
              <a:gd name="connsiteX123" fmla="*/ 1851600 w 2552172"/>
              <a:gd name="connsiteY123" fmla="*/ 3710951 h 6256555"/>
              <a:gd name="connsiteX124" fmla="*/ 1849662 w 2552172"/>
              <a:gd name="connsiteY124" fmla="*/ 3630840 h 6256555"/>
              <a:gd name="connsiteX125" fmla="*/ 2024743 w 2552172"/>
              <a:gd name="connsiteY125" fmla="*/ 3499690 h 6256555"/>
              <a:gd name="connsiteX126" fmla="*/ 2061568 w 2552172"/>
              <a:gd name="connsiteY126" fmla="*/ 3481601 h 6256555"/>
              <a:gd name="connsiteX127" fmla="*/ 2073198 w 2552172"/>
              <a:gd name="connsiteY127" fmla="*/ 3452528 h 6256555"/>
              <a:gd name="connsiteX128" fmla="*/ 2067382 w 2552172"/>
              <a:gd name="connsiteY128" fmla="*/ 3441545 h 6256555"/>
              <a:gd name="connsiteX129" fmla="*/ 2095164 w 2552172"/>
              <a:gd name="connsiteY129" fmla="*/ 3395029 h 6256555"/>
              <a:gd name="connsiteX130" fmla="*/ 2029911 w 2552172"/>
              <a:gd name="connsiteY130" fmla="*/ 2524790 h 6256555"/>
              <a:gd name="connsiteX131" fmla="*/ 1977581 w 2552172"/>
              <a:gd name="connsiteY131" fmla="*/ 2546110 h 6256555"/>
              <a:gd name="connsiteX132" fmla="*/ 1675872 w 2552172"/>
              <a:gd name="connsiteY132" fmla="*/ 2740574 h 6256555"/>
              <a:gd name="connsiteX133" fmla="*/ 1658428 w 2552172"/>
              <a:gd name="connsiteY133" fmla="*/ 2754140 h 6256555"/>
              <a:gd name="connsiteX134" fmla="*/ 1633232 w 2552172"/>
              <a:gd name="connsiteY134" fmla="*/ 2827791 h 6256555"/>
              <a:gd name="connsiteX135" fmla="*/ 1715282 w 2552172"/>
              <a:gd name="connsiteY135" fmla="*/ 3113994 h 6256555"/>
              <a:gd name="connsiteX136" fmla="*/ 1755337 w 2552172"/>
              <a:gd name="connsiteY136" fmla="*/ 3730332 h 6256555"/>
              <a:gd name="connsiteX137" fmla="*/ 1740478 w 2552172"/>
              <a:gd name="connsiteY137" fmla="*/ 4056591 h 6256555"/>
              <a:gd name="connsiteX138" fmla="*/ 1695900 w 2552172"/>
              <a:gd name="connsiteY138" fmla="*/ 4351839 h 6256555"/>
              <a:gd name="connsiteX139" fmla="*/ 1639047 w 2552172"/>
              <a:gd name="connsiteY139" fmla="*/ 4603801 h 6256555"/>
              <a:gd name="connsiteX140" fmla="*/ 1555705 w 2552172"/>
              <a:gd name="connsiteY140" fmla="*/ 4992728 h 6256555"/>
              <a:gd name="connsiteX141" fmla="*/ 1489162 w 2552172"/>
              <a:gd name="connsiteY141" fmla="*/ 5413957 h 6256555"/>
              <a:gd name="connsiteX142" fmla="*/ 1472365 w 2552172"/>
              <a:gd name="connsiteY142" fmla="*/ 5547044 h 6256555"/>
              <a:gd name="connsiteX143" fmla="*/ 1471718 w 2552172"/>
              <a:gd name="connsiteY143" fmla="*/ 5590976 h 6256555"/>
              <a:gd name="connsiteX144" fmla="*/ 1489808 w 2552172"/>
              <a:gd name="connsiteY144" fmla="*/ 5624571 h 6256555"/>
              <a:gd name="connsiteX145" fmla="*/ 1513712 w 2552172"/>
              <a:gd name="connsiteY145" fmla="*/ 5667211 h 6256555"/>
              <a:gd name="connsiteX146" fmla="*/ 1520819 w 2552172"/>
              <a:gd name="connsiteY146" fmla="*/ 5694992 h 6256555"/>
              <a:gd name="connsiteX147" fmla="*/ 1554413 w 2552172"/>
              <a:gd name="connsiteY147" fmla="*/ 5689176 h 6256555"/>
              <a:gd name="connsiteX148" fmla="*/ 1664243 w 2552172"/>
              <a:gd name="connsiteY148" fmla="*/ 5782209 h 6256555"/>
              <a:gd name="connsiteX149" fmla="*/ 1668119 w 2552172"/>
              <a:gd name="connsiteY149" fmla="*/ 5808698 h 6256555"/>
              <a:gd name="connsiteX150" fmla="*/ 1715282 w 2552172"/>
              <a:gd name="connsiteY150" fmla="*/ 5851983 h 6256555"/>
              <a:gd name="connsiteX151" fmla="*/ 1726265 w 2552172"/>
              <a:gd name="connsiteY151" fmla="*/ 5858444 h 6256555"/>
              <a:gd name="connsiteX152" fmla="*/ 1502083 w 2552172"/>
              <a:gd name="connsiteY152" fmla="*/ 5769934 h 6256555"/>
              <a:gd name="connsiteX153" fmla="*/ 1502729 w 2552172"/>
              <a:gd name="connsiteY153" fmla="*/ 5828079 h 6256555"/>
              <a:gd name="connsiteX154" fmla="*/ 1503375 w 2552172"/>
              <a:gd name="connsiteY154" fmla="*/ 5879763 h 6256555"/>
              <a:gd name="connsiteX155" fmla="*/ 1476240 w 2552172"/>
              <a:gd name="connsiteY155" fmla="*/ 5894623 h 6256555"/>
              <a:gd name="connsiteX156" fmla="*/ 1494976 w 2552172"/>
              <a:gd name="connsiteY156" fmla="*/ 6149169 h 6256555"/>
              <a:gd name="connsiteX157" fmla="*/ 1484639 w 2552172"/>
              <a:gd name="connsiteY157" fmla="*/ 6227342 h 6256555"/>
              <a:gd name="connsiteX158" fmla="*/ 1387084 w 2552172"/>
              <a:gd name="connsiteY158" fmla="*/ 6239617 h 6256555"/>
              <a:gd name="connsiteX159" fmla="*/ 1307619 w 2552172"/>
              <a:gd name="connsiteY159" fmla="*/ 6173720 h 6256555"/>
              <a:gd name="connsiteX160" fmla="*/ 1290176 w 2552172"/>
              <a:gd name="connsiteY160" fmla="*/ 6148524 h 6256555"/>
              <a:gd name="connsiteX161" fmla="*/ 1274670 w 2552172"/>
              <a:gd name="connsiteY161" fmla="*/ 6131080 h 6256555"/>
              <a:gd name="connsiteX162" fmla="*/ 1262395 w 2552172"/>
              <a:gd name="connsiteY162" fmla="*/ 6120743 h 6256555"/>
              <a:gd name="connsiteX163" fmla="*/ 1218463 w 2552172"/>
              <a:gd name="connsiteY163" fmla="*/ 6050968 h 6256555"/>
              <a:gd name="connsiteX164" fmla="*/ 1191975 w 2552172"/>
              <a:gd name="connsiteY164" fmla="*/ 6014144 h 6256555"/>
              <a:gd name="connsiteX165" fmla="*/ 1169364 w 2552172"/>
              <a:gd name="connsiteY165" fmla="*/ 5925634 h 6256555"/>
              <a:gd name="connsiteX166" fmla="*/ 1151274 w 2552172"/>
              <a:gd name="connsiteY166" fmla="*/ 5882347 h 6256555"/>
              <a:gd name="connsiteX167" fmla="*/ 1118324 w 2552172"/>
              <a:gd name="connsiteY167" fmla="*/ 5768642 h 6256555"/>
              <a:gd name="connsiteX168" fmla="*/ 1099590 w 2552172"/>
              <a:gd name="connsiteY168" fmla="*/ 5743445 h 6256555"/>
              <a:gd name="connsiteX169" fmla="*/ 1058888 w 2552172"/>
              <a:gd name="connsiteY169" fmla="*/ 5654290 h 6256555"/>
              <a:gd name="connsiteX170" fmla="*/ 1020770 w 2552172"/>
              <a:gd name="connsiteY170" fmla="*/ 5586454 h 6256555"/>
              <a:gd name="connsiteX171" fmla="*/ 1003327 w 2552172"/>
              <a:gd name="connsiteY171" fmla="*/ 5468872 h 6256555"/>
              <a:gd name="connsiteX172" fmla="*/ 1014956 w 2552172"/>
              <a:gd name="connsiteY172" fmla="*/ 5457243 h 6256555"/>
              <a:gd name="connsiteX173" fmla="*/ 1154504 w 2552172"/>
              <a:gd name="connsiteY173" fmla="*/ 5394575 h 6256555"/>
              <a:gd name="connsiteX174" fmla="*/ 1230738 w 2552172"/>
              <a:gd name="connsiteY174" fmla="*/ 5364210 h 6256555"/>
              <a:gd name="connsiteX175" fmla="*/ 1242368 w 2552172"/>
              <a:gd name="connsiteY175" fmla="*/ 5324801 h 6256555"/>
              <a:gd name="connsiteX176" fmla="*/ 1263042 w 2552172"/>
              <a:gd name="connsiteY176" fmla="*/ 5288621 h 6256555"/>
              <a:gd name="connsiteX177" fmla="*/ 1270795 w 2552172"/>
              <a:gd name="connsiteY177" fmla="*/ 5096743 h 6256555"/>
              <a:gd name="connsiteX178" fmla="*/ 1272732 w 2552172"/>
              <a:gd name="connsiteY178" fmla="*/ 4696188 h 6256555"/>
              <a:gd name="connsiteX179" fmla="*/ 1361888 w 2552172"/>
              <a:gd name="connsiteY179" fmla="*/ 4293048 h 6256555"/>
              <a:gd name="connsiteX180" fmla="*/ 1376101 w 2552172"/>
              <a:gd name="connsiteY180" fmla="*/ 4198077 h 6256555"/>
              <a:gd name="connsiteX181" fmla="*/ 1353490 w 2552172"/>
              <a:gd name="connsiteY181" fmla="*/ 3949992 h 6256555"/>
              <a:gd name="connsiteX182" fmla="*/ 1289530 w 2552172"/>
              <a:gd name="connsiteY182" fmla="*/ 3672187 h 6256555"/>
              <a:gd name="connsiteX183" fmla="*/ 1196497 w 2552172"/>
              <a:gd name="connsiteY183" fmla="*/ 3374355 h 6256555"/>
              <a:gd name="connsiteX184" fmla="*/ 1058888 w 2552172"/>
              <a:gd name="connsiteY184" fmla="*/ 3134022 h 6256555"/>
              <a:gd name="connsiteX185" fmla="*/ 1027876 w 2552172"/>
              <a:gd name="connsiteY185" fmla="*/ 3093321 h 6256555"/>
              <a:gd name="connsiteX186" fmla="*/ 919339 w 2552172"/>
              <a:gd name="connsiteY186" fmla="*/ 3005457 h 6256555"/>
              <a:gd name="connsiteX187" fmla="*/ 794004 w 2552172"/>
              <a:gd name="connsiteY187" fmla="*/ 2897565 h 6256555"/>
              <a:gd name="connsiteX188" fmla="*/ 706141 w 2552172"/>
              <a:gd name="connsiteY188" fmla="*/ 2438864 h 6256555"/>
              <a:gd name="connsiteX189" fmla="*/ 735860 w 2552172"/>
              <a:gd name="connsiteY189" fmla="*/ 2356816 h 6256555"/>
              <a:gd name="connsiteX190" fmla="*/ 781729 w 2552172"/>
              <a:gd name="connsiteY190" fmla="*/ 2234711 h 6256555"/>
              <a:gd name="connsiteX191" fmla="*/ 810156 w 2552172"/>
              <a:gd name="connsiteY191" fmla="*/ 2162353 h 6256555"/>
              <a:gd name="connsiteX192" fmla="*/ 834706 w 2552172"/>
              <a:gd name="connsiteY192" fmla="*/ 1841908 h 6256555"/>
              <a:gd name="connsiteX193" fmla="*/ 852796 w 2552172"/>
              <a:gd name="connsiteY193" fmla="*/ 1502729 h 6256555"/>
              <a:gd name="connsiteX194" fmla="*/ 829538 w 2552172"/>
              <a:gd name="connsiteY194" fmla="*/ 1338630 h 6256555"/>
              <a:gd name="connsiteX195" fmla="*/ 732629 w 2552172"/>
              <a:gd name="connsiteY195" fmla="*/ 1375455 h 6256555"/>
              <a:gd name="connsiteX196" fmla="*/ 425751 w 2552172"/>
              <a:gd name="connsiteY196" fmla="*/ 1624187 h 6256555"/>
              <a:gd name="connsiteX197" fmla="*/ 352747 w 2552172"/>
              <a:gd name="connsiteY197" fmla="*/ 1725618 h 6256555"/>
              <a:gd name="connsiteX198" fmla="*/ 297832 w 2552172"/>
              <a:gd name="connsiteY198" fmla="*/ 1910390 h 6256555"/>
              <a:gd name="connsiteX199" fmla="*/ 214491 w 2552172"/>
              <a:gd name="connsiteY199" fmla="*/ 2168167 h 6256555"/>
              <a:gd name="connsiteX200" fmla="*/ 177666 w 2552172"/>
              <a:gd name="connsiteY200" fmla="*/ 2337433 h 6256555"/>
              <a:gd name="connsiteX201" fmla="*/ 217722 w 2552172"/>
              <a:gd name="connsiteY201" fmla="*/ 2441449 h 6256555"/>
              <a:gd name="connsiteX202" fmla="*/ 293310 w 2552172"/>
              <a:gd name="connsiteY202" fmla="*/ 2557739 h 6256555"/>
              <a:gd name="connsiteX203" fmla="*/ 328844 w 2552172"/>
              <a:gd name="connsiteY203" fmla="*/ 2658524 h 6256555"/>
              <a:gd name="connsiteX204" fmla="*/ 324967 w 2552172"/>
              <a:gd name="connsiteY204" fmla="*/ 2683074 h 6256555"/>
              <a:gd name="connsiteX205" fmla="*/ 292018 w 2552172"/>
              <a:gd name="connsiteY205" fmla="*/ 2681136 h 6256555"/>
              <a:gd name="connsiteX206" fmla="*/ 257131 w 2552172"/>
              <a:gd name="connsiteY206" fmla="*/ 2626868 h 6256555"/>
              <a:gd name="connsiteX207" fmla="*/ 244210 w 2552172"/>
              <a:gd name="connsiteY207" fmla="*/ 2584874 h 6256555"/>
              <a:gd name="connsiteX208" fmla="*/ 221598 w 2552172"/>
              <a:gd name="connsiteY208" fmla="*/ 2568722 h 6256555"/>
              <a:gd name="connsiteX209" fmla="*/ 202862 w 2552172"/>
              <a:gd name="connsiteY209" fmla="*/ 2584874 h 6256555"/>
              <a:gd name="connsiteX210" fmla="*/ 189941 w 2552172"/>
              <a:gd name="connsiteY210" fmla="*/ 2758663 h 6256555"/>
              <a:gd name="connsiteX211" fmla="*/ 191233 w 2552172"/>
              <a:gd name="connsiteY211" fmla="*/ 2863324 h 6256555"/>
              <a:gd name="connsiteX212" fmla="*/ 140194 w 2552172"/>
              <a:gd name="connsiteY212" fmla="*/ 2899503 h 6256555"/>
              <a:gd name="connsiteX213" fmla="*/ 117583 w 2552172"/>
              <a:gd name="connsiteY213" fmla="*/ 2873661 h 6256555"/>
              <a:gd name="connsiteX214" fmla="*/ 80111 w 2552172"/>
              <a:gd name="connsiteY214" fmla="*/ 2851049 h 6256555"/>
              <a:gd name="connsiteX215" fmla="*/ 56207 w 2552172"/>
              <a:gd name="connsiteY215" fmla="*/ 2818746 h 6256555"/>
              <a:gd name="connsiteX216" fmla="*/ 45870 w 2552172"/>
              <a:gd name="connsiteY216" fmla="*/ 2786443 h 6256555"/>
              <a:gd name="connsiteX217" fmla="*/ 8399 w 2552172"/>
              <a:gd name="connsiteY217" fmla="*/ 2621053 h 6256555"/>
              <a:gd name="connsiteX218" fmla="*/ 0 w 2552172"/>
              <a:gd name="connsiteY218" fmla="*/ 2461477 h 6256555"/>
              <a:gd name="connsiteX219" fmla="*/ 646 w 2552172"/>
              <a:gd name="connsiteY219" fmla="*/ 2458892 h 6256555"/>
              <a:gd name="connsiteX220" fmla="*/ 58792 w 2552172"/>
              <a:gd name="connsiteY220" fmla="*/ 2099039 h 6256555"/>
              <a:gd name="connsiteX221" fmla="*/ 149885 w 2552172"/>
              <a:gd name="connsiteY221" fmla="*/ 1672642 h 6256555"/>
              <a:gd name="connsiteX222" fmla="*/ 205447 w 2552172"/>
              <a:gd name="connsiteY222" fmla="*/ 1538262 h 6256555"/>
              <a:gd name="connsiteX223" fmla="*/ 312046 w 2552172"/>
              <a:gd name="connsiteY223" fmla="*/ 1396129 h 6256555"/>
              <a:gd name="connsiteX224" fmla="*/ 476144 w 2552172"/>
              <a:gd name="connsiteY224" fmla="*/ 1222339 h 6256555"/>
              <a:gd name="connsiteX225" fmla="*/ 617631 w 2552172"/>
              <a:gd name="connsiteY225" fmla="*/ 1070517 h 6256555"/>
              <a:gd name="connsiteX226" fmla="*/ 861840 w 2552172"/>
              <a:gd name="connsiteY226" fmla="*/ 859256 h 6256555"/>
              <a:gd name="connsiteX227" fmla="*/ 964563 w 2552172"/>
              <a:gd name="connsiteY227" fmla="*/ 818150 h 6256555"/>
              <a:gd name="connsiteX228" fmla="*/ 973653 w 2552172"/>
              <a:gd name="connsiteY228" fmla="*/ 817922 h 6256555"/>
              <a:gd name="connsiteX229" fmla="*/ 983327 w 2552172"/>
              <a:gd name="connsiteY229" fmla="*/ 792885 h 6256555"/>
              <a:gd name="connsiteX230" fmla="*/ 939449 w 2552172"/>
              <a:gd name="connsiteY230" fmla="*/ 799242 h 6256555"/>
              <a:gd name="connsiteX231" fmla="*/ 979302 w 2552172"/>
              <a:gd name="connsiteY231" fmla="*/ 761680 h 6256555"/>
              <a:gd name="connsiteX232" fmla="*/ 958163 w 2552172"/>
              <a:gd name="connsiteY232" fmla="*/ 765170 h 6256555"/>
              <a:gd name="connsiteX233" fmla="*/ 953508 w 2552172"/>
              <a:gd name="connsiteY233" fmla="*/ 763945 h 6256555"/>
              <a:gd name="connsiteX234" fmla="*/ 957567 w 2552172"/>
              <a:gd name="connsiteY234" fmla="*/ 761349 h 6256555"/>
              <a:gd name="connsiteX235" fmla="*/ 986064 w 2552172"/>
              <a:gd name="connsiteY235" fmla="*/ 722379 h 6256555"/>
              <a:gd name="connsiteX236" fmla="*/ 988136 w 2552172"/>
              <a:gd name="connsiteY236" fmla="*/ 719059 h 6256555"/>
              <a:gd name="connsiteX237" fmla="*/ 987878 w 2552172"/>
              <a:gd name="connsiteY237" fmla="*/ 719820 h 6256555"/>
              <a:gd name="connsiteX238" fmla="*/ 988890 w 2552172"/>
              <a:gd name="connsiteY238" fmla="*/ 717851 h 6256555"/>
              <a:gd name="connsiteX239" fmla="*/ 988136 w 2552172"/>
              <a:gd name="connsiteY239" fmla="*/ 719059 h 6256555"/>
              <a:gd name="connsiteX240" fmla="*/ 999534 w 2552172"/>
              <a:gd name="connsiteY240" fmla="*/ 685289 h 6256555"/>
              <a:gd name="connsiteX241" fmla="*/ 1003490 w 2552172"/>
              <a:gd name="connsiteY241" fmla="*/ 649230 h 6256555"/>
              <a:gd name="connsiteX242" fmla="*/ 1004723 w 2552172"/>
              <a:gd name="connsiteY242" fmla="*/ 623511 h 6256555"/>
              <a:gd name="connsiteX243" fmla="*/ 1062625 w 2552172"/>
              <a:gd name="connsiteY243" fmla="*/ 545686 h 6256555"/>
              <a:gd name="connsiteX244" fmla="*/ 1013608 w 2552172"/>
              <a:gd name="connsiteY244" fmla="*/ 568881 h 6256555"/>
              <a:gd name="connsiteX245" fmla="*/ 1063136 w 2552172"/>
              <a:gd name="connsiteY245" fmla="*/ 527851 h 6256555"/>
              <a:gd name="connsiteX246" fmla="*/ 1030019 w 2552172"/>
              <a:gd name="connsiteY246" fmla="*/ 539104 h 6256555"/>
              <a:gd name="connsiteX247" fmla="*/ 1052152 w 2552172"/>
              <a:gd name="connsiteY247" fmla="*/ 482976 h 6256555"/>
              <a:gd name="connsiteX248" fmla="*/ 1113017 w 2552172"/>
              <a:gd name="connsiteY248" fmla="*/ 422315 h 6256555"/>
              <a:gd name="connsiteX249" fmla="*/ 1120346 w 2552172"/>
              <a:gd name="connsiteY249" fmla="*/ 376144 h 6256555"/>
              <a:gd name="connsiteX250" fmla="*/ 1165622 w 2552172"/>
              <a:gd name="connsiteY250" fmla="*/ 314654 h 6256555"/>
              <a:gd name="connsiteX251" fmla="*/ 1170965 w 2552172"/>
              <a:gd name="connsiteY251" fmla="*/ 310826 h 6256555"/>
              <a:gd name="connsiteX252" fmla="*/ 1175905 w 2552172"/>
              <a:gd name="connsiteY252" fmla="*/ 273474 h 6256555"/>
              <a:gd name="connsiteX253" fmla="*/ 1367057 w 2552172"/>
              <a:gd name="connsiteY253" fmla="*/ 41348 h 6256555"/>
              <a:gd name="connsiteX254" fmla="*/ 1424556 w 2552172"/>
              <a:gd name="connsiteY254" fmla="*/ 21966 h 6256555"/>
              <a:gd name="connsiteX255" fmla="*/ 1353490 w 2552172"/>
              <a:gd name="connsiteY255" fmla="*/ 18090 h 6256555"/>
              <a:gd name="connsiteX256" fmla="*/ 1383854 w 2552172"/>
              <a:gd name="connsiteY256" fmla="*/ 1938 h 6256555"/>
              <a:gd name="connsiteX257" fmla="*/ 1443938 w 2552172"/>
              <a:gd name="connsiteY257" fmla="*/ 0 h 6256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2552172" h="6256555">
                <a:moveTo>
                  <a:pt x="1580003" y="5695486"/>
                </a:moveTo>
                <a:cubicBezTo>
                  <a:pt x="1570040" y="5696162"/>
                  <a:pt x="1557805" y="5698221"/>
                  <a:pt x="1542138" y="5700806"/>
                </a:cubicBezTo>
                <a:cubicBezTo>
                  <a:pt x="1518234" y="5704682"/>
                  <a:pt x="1505314" y="5743445"/>
                  <a:pt x="1518880" y="5763474"/>
                </a:cubicBezTo>
                <a:cubicBezTo>
                  <a:pt x="1553768" y="5814512"/>
                  <a:pt x="1614497" y="5814512"/>
                  <a:pt x="1662305" y="5841000"/>
                </a:cubicBezTo>
                <a:cubicBezTo>
                  <a:pt x="1664243" y="5839062"/>
                  <a:pt x="1666182" y="5837123"/>
                  <a:pt x="1668119" y="5835186"/>
                </a:cubicBezTo>
                <a:cubicBezTo>
                  <a:pt x="1659075" y="5806759"/>
                  <a:pt x="1651968" y="5777041"/>
                  <a:pt x="1639693" y="5749906"/>
                </a:cubicBezTo>
                <a:cubicBezTo>
                  <a:pt x="1619342" y="5703875"/>
                  <a:pt x="1609894" y="5693457"/>
                  <a:pt x="1580003" y="5695486"/>
                </a:cubicBezTo>
                <a:close/>
                <a:moveTo>
                  <a:pt x="947823" y="762448"/>
                </a:moveTo>
                <a:lnTo>
                  <a:pt x="953508" y="763945"/>
                </a:lnTo>
                <a:lnTo>
                  <a:pt x="951438" y="765269"/>
                </a:lnTo>
                <a:cubicBezTo>
                  <a:pt x="949754" y="765575"/>
                  <a:pt x="948491" y="764758"/>
                  <a:pt x="947823" y="762448"/>
                </a:cubicBezTo>
                <a:close/>
                <a:moveTo>
                  <a:pt x="1156017" y="739151"/>
                </a:moveTo>
                <a:lnTo>
                  <a:pt x="1143717" y="742694"/>
                </a:lnTo>
                <a:cubicBezTo>
                  <a:pt x="1138791" y="744661"/>
                  <a:pt x="1133961" y="747790"/>
                  <a:pt x="1128940" y="754081"/>
                </a:cubicBezTo>
                <a:cubicBezTo>
                  <a:pt x="1123065" y="761455"/>
                  <a:pt x="1117756" y="772732"/>
                  <a:pt x="1112226" y="785908"/>
                </a:cubicBezTo>
                <a:lnTo>
                  <a:pt x="1102670" y="808795"/>
                </a:lnTo>
                <a:lnTo>
                  <a:pt x="1117033" y="801757"/>
                </a:lnTo>
                <a:cubicBezTo>
                  <a:pt x="1135768" y="794004"/>
                  <a:pt x="1153858" y="784313"/>
                  <a:pt x="1169364" y="777207"/>
                </a:cubicBezTo>
                <a:cubicBezTo>
                  <a:pt x="1171302" y="768808"/>
                  <a:pt x="1173239" y="759763"/>
                  <a:pt x="1175178" y="750718"/>
                </a:cubicBezTo>
                <a:cubicBezTo>
                  <a:pt x="1170656" y="748780"/>
                  <a:pt x="1162903" y="746196"/>
                  <a:pt x="1153212" y="742319"/>
                </a:cubicBezTo>
                <a:close/>
                <a:moveTo>
                  <a:pt x="1443938" y="0"/>
                </a:moveTo>
                <a:cubicBezTo>
                  <a:pt x="1472365" y="12275"/>
                  <a:pt x="1501437" y="23904"/>
                  <a:pt x="1529217" y="37471"/>
                </a:cubicBezTo>
                <a:cubicBezTo>
                  <a:pt x="1538262" y="41994"/>
                  <a:pt x="1545369" y="52331"/>
                  <a:pt x="1549891" y="61376"/>
                </a:cubicBezTo>
                <a:cubicBezTo>
                  <a:pt x="1559582" y="80757"/>
                  <a:pt x="1569272" y="82049"/>
                  <a:pt x="1591885" y="76881"/>
                </a:cubicBezTo>
                <a:cubicBezTo>
                  <a:pt x="1646800" y="63960"/>
                  <a:pt x="1704299" y="57499"/>
                  <a:pt x="1758567" y="80111"/>
                </a:cubicBezTo>
                <a:cubicBezTo>
                  <a:pt x="1803146" y="98847"/>
                  <a:pt x="1849015" y="116936"/>
                  <a:pt x="1889717" y="142133"/>
                </a:cubicBezTo>
                <a:cubicBezTo>
                  <a:pt x="1967890" y="190587"/>
                  <a:pt x="2004069" y="267468"/>
                  <a:pt x="2016344" y="356624"/>
                </a:cubicBezTo>
                <a:cubicBezTo>
                  <a:pt x="2017636" y="365022"/>
                  <a:pt x="2020867" y="373421"/>
                  <a:pt x="2021513" y="381819"/>
                </a:cubicBezTo>
                <a:cubicBezTo>
                  <a:pt x="2022158" y="386988"/>
                  <a:pt x="2020867" y="392802"/>
                  <a:pt x="2018928" y="397325"/>
                </a:cubicBezTo>
                <a:cubicBezTo>
                  <a:pt x="2012468" y="414123"/>
                  <a:pt x="2002777" y="430274"/>
                  <a:pt x="1997609" y="447717"/>
                </a:cubicBezTo>
                <a:cubicBezTo>
                  <a:pt x="1987272" y="482605"/>
                  <a:pt x="1978873" y="518138"/>
                  <a:pt x="1969828" y="553671"/>
                </a:cubicBezTo>
                <a:cubicBezTo>
                  <a:pt x="1967890" y="561423"/>
                  <a:pt x="1962722" y="570468"/>
                  <a:pt x="1964014" y="576929"/>
                </a:cubicBezTo>
                <a:cubicBezTo>
                  <a:pt x="1973059" y="611816"/>
                  <a:pt x="1939463" y="621507"/>
                  <a:pt x="1925896" y="642180"/>
                </a:cubicBezTo>
                <a:cubicBezTo>
                  <a:pt x="1921374" y="648641"/>
                  <a:pt x="1911037" y="650579"/>
                  <a:pt x="1903930" y="660270"/>
                </a:cubicBezTo>
                <a:cubicBezTo>
                  <a:pt x="1891655" y="677068"/>
                  <a:pt x="1892302" y="691281"/>
                  <a:pt x="1898116" y="708078"/>
                </a:cubicBezTo>
                <a:cubicBezTo>
                  <a:pt x="1905222" y="728752"/>
                  <a:pt x="1902638" y="742966"/>
                  <a:pt x="1881964" y="757179"/>
                </a:cubicBezTo>
                <a:cubicBezTo>
                  <a:pt x="1864520" y="769454"/>
                  <a:pt x="1854184" y="792066"/>
                  <a:pt x="1840617" y="810801"/>
                </a:cubicBezTo>
                <a:cubicBezTo>
                  <a:pt x="1831572" y="823076"/>
                  <a:pt x="1822527" y="835351"/>
                  <a:pt x="1813482" y="847627"/>
                </a:cubicBezTo>
                <a:cubicBezTo>
                  <a:pt x="1806376" y="857964"/>
                  <a:pt x="1799269" y="868947"/>
                  <a:pt x="1792163" y="879283"/>
                </a:cubicBezTo>
                <a:cubicBezTo>
                  <a:pt x="1789578" y="883160"/>
                  <a:pt x="1788286" y="890266"/>
                  <a:pt x="1784410" y="891558"/>
                </a:cubicBezTo>
                <a:cubicBezTo>
                  <a:pt x="1756630" y="900604"/>
                  <a:pt x="1748231" y="927738"/>
                  <a:pt x="1732079" y="947120"/>
                </a:cubicBezTo>
                <a:cubicBezTo>
                  <a:pt x="1713343" y="969086"/>
                  <a:pt x="1696546" y="974900"/>
                  <a:pt x="1669411" y="966501"/>
                </a:cubicBezTo>
                <a:cubicBezTo>
                  <a:pt x="1648092" y="959395"/>
                  <a:pt x="1626126" y="952934"/>
                  <a:pt x="1605452" y="943889"/>
                </a:cubicBezTo>
                <a:cubicBezTo>
                  <a:pt x="1593177" y="938721"/>
                  <a:pt x="1585424" y="940012"/>
                  <a:pt x="1581548" y="953580"/>
                </a:cubicBezTo>
                <a:cubicBezTo>
                  <a:pt x="1574441" y="976192"/>
                  <a:pt x="1561520" y="998158"/>
                  <a:pt x="1593177" y="1014955"/>
                </a:cubicBezTo>
                <a:cubicBezTo>
                  <a:pt x="1607390" y="1022708"/>
                  <a:pt x="1617728" y="1038860"/>
                  <a:pt x="1626772" y="1053073"/>
                </a:cubicBezTo>
                <a:cubicBezTo>
                  <a:pt x="1653906" y="1095067"/>
                  <a:pt x="1699130" y="1112510"/>
                  <a:pt x="1740478" y="1128661"/>
                </a:cubicBezTo>
                <a:cubicBezTo>
                  <a:pt x="1854184" y="1173240"/>
                  <a:pt x="1920082" y="1257873"/>
                  <a:pt x="1956262" y="1368349"/>
                </a:cubicBezTo>
                <a:cubicBezTo>
                  <a:pt x="1973059" y="1420679"/>
                  <a:pt x="2011822" y="1454920"/>
                  <a:pt x="2046709" y="1502729"/>
                </a:cubicBezTo>
                <a:cubicBezTo>
                  <a:pt x="2053815" y="1479471"/>
                  <a:pt x="2063507" y="1462027"/>
                  <a:pt x="2064799" y="1443937"/>
                </a:cubicBezTo>
                <a:cubicBezTo>
                  <a:pt x="2073198" y="1347028"/>
                  <a:pt x="2069967" y="1250121"/>
                  <a:pt x="2053170" y="1154504"/>
                </a:cubicBezTo>
                <a:cubicBezTo>
                  <a:pt x="2051232" y="1144167"/>
                  <a:pt x="2048001" y="1133830"/>
                  <a:pt x="2044124" y="1124139"/>
                </a:cubicBezTo>
                <a:cubicBezTo>
                  <a:pt x="2037664" y="1104758"/>
                  <a:pt x="2027974" y="1093775"/>
                  <a:pt x="2004069" y="1100235"/>
                </a:cubicBezTo>
                <a:cubicBezTo>
                  <a:pt x="1993732" y="1102819"/>
                  <a:pt x="1978873" y="1100235"/>
                  <a:pt x="1969182" y="1095067"/>
                </a:cubicBezTo>
                <a:cubicBezTo>
                  <a:pt x="1939463" y="1078915"/>
                  <a:pt x="1910391" y="1061472"/>
                  <a:pt x="1881964" y="1042090"/>
                </a:cubicBezTo>
                <a:cubicBezTo>
                  <a:pt x="1877442" y="1038860"/>
                  <a:pt x="1877442" y="1022708"/>
                  <a:pt x="1881964" y="1016248"/>
                </a:cubicBezTo>
                <a:cubicBezTo>
                  <a:pt x="1893594" y="998804"/>
                  <a:pt x="1923958" y="996219"/>
                  <a:pt x="1946570" y="1008495"/>
                </a:cubicBezTo>
                <a:cubicBezTo>
                  <a:pt x="1975643" y="1024001"/>
                  <a:pt x="1981457" y="1023354"/>
                  <a:pt x="1989210" y="992344"/>
                </a:cubicBezTo>
                <a:cubicBezTo>
                  <a:pt x="1993732" y="973608"/>
                  <a:pt x="1993086" y="951642"/>
                  <a:pt x="1987272" y="933553"/>
                </a:cubicBezTo>
                <a:cubicBezTo>
                  <a:pt x="1978226" y="905126"/>
                  <a:pt x="1963368" y="878638"/>
                  <a:pt x="1951093" y="850857"/>
                </a:cubicBezTo>
                <a:cubicBezTo>
                  <a:pt x="1938818" y="823723"/>
                  <a:pt x="1927835" y="797234"/>
                  <a:pt x="1933649" y="766224"/>
                </a:cubicBezTo>
                <a:cubicBezTo>
                  <a:pt x="1935587" y="757179"/>
                  <a:pt x="1926543" y="746196"/>
                  <a:pt x="1925896" y="736505"/>
                </a:cubicBezTo>
                <a:cubicBezTo>
                  <a:pt x="1925250" y="724876"/>
                  <a:pt x="1925250" y="711955"/>
                  <a:pt x="1930419" y="702264"/>
                </a:cubicBezTo>
                <a:cubicBezTo>
                  <a:pt x="1935587" y="693220"/>
                  <a:pt x="1946570" y="689343"/>
                  <a:pt x="1955615" y="702910"/>
                </a:cubicBezTo>
                <a:cubicBezTo>
                  <a:pt x="1964014" y="715831"/>
                  <a:pt x="1973059" y="727460"/>
                  <a:pt x="1984687" y="739735"/>
                </a:cubicBezTo>
                <a:cubicBezTo>
                  <a:pt x="1982103" y="719708"/>
                  <a:pt x="1974997" y="697742"/>
                  <a:pt x="1999547" y="688051"/>
                </a:cubicBezTo>
                <a:cubicBezTo>
                  <a:pt x="2004716" y="686112"/>
                  <a:pt x="2015052" y="697095"/>
                  <a:pt x="2026035" y="703556"/>
                </a:cubicBezTo>
                <a:cubicBezTo>
                  <a:pt x="2041541" y="686759"/>
                  <a:pt x="2049940" y="702264"/>
                  <a:pt x="2060922" y="717123"/>
                </a:cubicBezTo>
                <a:cubicBezTo>
                  <a:pt x="2080950" y="745550"/>
                  <a:pt x="2103562" y="772038"/>
                  <a:pt x="2122944" y="800465"/>
                </a:cubicBezTo>
                <a:cubicBezTo>
                  <a:pt x="2131342" y="812740"/>
                  <a:pt x="2138449" y="826953"/>
                  <a:pt x="2142326" y="841166"/>
                </a:cubicBezTo>
                <a:cubicBezTo>
                  <a:pt x="2162999" y="912879"/>
                  <a:pt x="2183027" y="984591"/>
                  <a:pt x="2203054" y="1056303"/>
                </a:cubicBezTo>
                <a:cubicBezTo>
                  <a:pt x="2204347" y="1061472"/>
                  <a:pt x="2206285" y="1067286"/>
                  <a:pt x="2206285" y="1073101"/>
                </a:cubicBezTo>
                <a:cubicBezTo>
                  <a:pt x="2208223" y="1192621"/>
                  <a:pt x="2234711" y="1308912"/>
                  <a:pt x="2250217" y="1426494"/>
                </a:cubicBezTo>
                <a:cubicBezTo>
                  <a:pt x="2261200" y="1506605"/>
                  <a:pt x="2261200" y="1588654"/>
                  <a:pt x="2262492" y="1670057"/>
                </a:cubicBezTo>
                <a:cubicBezTo>
                  <a:pt x="2263138" y="1721096"/>
                  <a:pt x="2258616" y="1772780"/>
                  <a:pt x="2255386" y="1823819"/>
                </a:cubicBezTo>
                <a:cubicBezTo>
                  <a:pt x="2250863" y="1889070"/>
                  <a:pt x="2207578" y="1925250"/>
                  <a:pt x="2144263" y="1908453"/>
                </a:cubicBezTo>
                <a:cubicBezTo>
                  <a:pt x="2003423" y="1871627"/>
                  <a:pt x="1887133" y="1796684"/>
                  <a:pt x="1801854" y="1676518"/>
                </a:cubicBezTo>
                <a:cubicBezTo>
                  <a:pt x="1789578" y="1659074"/>
                  <a:pt x="1777949" y="1640338"/>
                  <a:pt x="1763089" y="1622895"/>
                </a:cubicBezTo>
                <a:cubicBezTo>
                  <a:pt x="1758567" y="1686855"/>
                  <a:pt x="1719804" y="1726264"/>
                  <a:pt x="1673934" y="1761151"/>
                </a:cubicBezTo>
                <a:cubicBezTo>
                  <a:pt x="1644216" y="1783763"/>
                  <a:pt x="1622895" y="1812836"/>
                  <a:pt x="1606098" y="1844492"/>
                </a:cubicBezTo>
                <a:cubicBezTo>
                  <a:pt x="1597054" y="1862582"/>
                  <a:pt x="1597699" y="1885194"/>
                  <a:pt x="1593177" y="1905868"/>
                </a:cubicBezTo>
                <a:cubicBezTo>
                  <a:pt x="1578963" y="1969827"/>
                  <a:pt x="1564104" y="2034433"/>
                  <a:pt x="1549245" y="2098393"/>
                </a:cubicBezTo>
                <a:cubicBezTo>
                  <a:pt x="1547953" y="2105499"/>
                  <a:pt x="1547307" y="2112606"/>
                  <a:pt x="1546661" y="2124235"/>
                </a:cubicBezTo>
                <a:cubicBezTo>
                  <a:pt x="1558290" y="2121005"/>
                  <a:pt x="1567335" y="2118421"/>
                  <a:pt x="1575733" y="2115836"/>
                </a:cubicBezTo>
                <a:cubicBezTo>
                  <a:pt x="1719804" y="2075135"/>
                  <a:pt x="1863228" y="2031849"/>
                  <a:pt x="2007946" y="1995024"/>
                </a:cubicBezTo>
                <a:cubicBezTo>
                  <a:pt x="2083534" y="1976288"/>
                  <a:pt x="2161707" y="1967244"/>
                  <a:pt x="2239234" y="1958845"/>
                </a:cubicBezTo>
                <a:cubicBezTo>
                  <a:pt x="2276705" y="1954969"/>
                  <a:pt x="2316115" y="1956906"/>
                  <a:pt x="2352940" y="1963367"/>
                </a:cubicBezTo>
                <a:cubicBezTo>
                  <a:pt x="2440158" y="1978872"/>
                  <a:pt x="2489904" y="2039601"/>
                  <a:pt x="2498303" y="2135218"/>
                </a:cubicBezTo>
                <a:cubicBezTo>
                  <a:pt x="2507348" y="2232127"/>
                  <a:pt x="2488612" y="2326451"/>
                  <a:pt x="2471169" y="2420775"/>
                </a:cubicBezTo>
                <a:cubicBezTo>
                  <a:pt x="2427237" y="2663047"/>
                  <a:pt x="2383305" y="2905964"/>
                  <a:pt x="2340019" y="3148235"/>
                </a:cubicBezTo>
                <a:cubicBezTo>
                  <a:pt x="2323868" y="3239976"/>
                  <a:pt x="2332912" y="3331716"/>
                  <a:pt x="2342603" y="3423456"/>
                </a:cubicBezTo>
                <a:cubicBezTo>
                  <a:pt x="2351002" y="3500982"/>
                  <a:pt x="2358755" y="3579155"/>
                  <a:pt x="2366508" y="3656681"/>
                </a:cubicBezTo>
                <a:cubicBezTo>
                  <a:pt x="2367153" y="3662497"/>
                  <a:pt x="2367799" y="3667665"/>
                  <a:pt x="2368446" y="3672833"/>
                </a:cubicBezTo>
                <a:cubicBezTo>
                  <a:pt x="2414315" y="3675417"/>
                  <a:pt x="2416900" y="3680586"/>
                  <a:pt x="2414962" y="3727748"/>
                </a:cubicBezTo>
                <a:cubicBezTo>
                  <a:pt x="2414315" y="3744545"/>
                  <a:pt x="2420776" y="3762635"/>
                  <a:pt x="2426590" y="3779433"/>
                </a:cubicBezTo>
                <a:cubicBezTo>
                  <a:pt x="2433698" y="3800106"/>
                  <a:pt x="2446618" y="3819488"/>
                  <a:pt x="2431759" y="3841454"/>
                </a:cubicBezTo>
                <a:cubicBezTo>
                  <a:pt x="2488612" y="3893139"/>
                  <a:pt x="2494427" y="3926088"/>
                  <a:pt x="2447265" y="3957099"/>
                </a:cubicBezTo>
                <a:cubicBezTo>
                  <a:pt x="2465354" y="3980356"/>
                  <a:pt x="2483444" y="4002968"/>
                  <a:pt x="2501533" y="4026226"/>
                </a:cubicBezTo>
                <a:cubicBezTo>
                  <a:pt x="2500241" y="4027519"/>
                  <a:pt x="2498949" y="4028811"/>
                  <a:pt x="2497657" y="4030103"/>
                </a:cubicBezTo>
                <a:cubicBezTo>
                  <a:pt x="2486028" y="4019120"/>
                  <a:pt x="2474399" y="4008137"/>
                  <a:pt x="2460186" y="3995216"/>
                </a:cubicBezTo>
                <a:cubicBezTo>
                  <a:pt x="2459539" y="4002323"/>
                  <a:pt x="2456956" y="4006845"/>
                  <a:pt x="2458247" y="4010721"/>
                </a:cubicBezTo>
                <a:cubicBezTo>
                  <a:pt x="2464062" y="4033333"/>
                  <a:pt x="2464708" y="4055299"/>
                  <a:pt x="2453079" y="4077265"/>
                </a:cubicBezTo>
                <a:cubicBezTo>
                  <a:pt x="2449848" y="4083079"/>
                  <a:pt x="2455017" y="4094709"/>
                  <a:pt x="2459539" y="4101815"/>
                </a:cubicBezTo>
                <a:cubicBezTo>
                  <a:pt x="2486028" y="4141870"/>
                  <a:pt x="2512516" y="4181926"/>
                  <a:pt x="2541588" y="4220043"/>
                </a:cubicBezTo>
                <a:cubicBezTo>
                  <a:pt x="2566786" y="4253639"/>
                  <a:pt x="2544173" y="4324705"/>
                  <a:pt x="2503471" y="4329873"/>
                </a:cubicBezTo>
                <a:cubicBezTo>
                  <a:pt x="2480213" y="4332457"/>
                  <a:pt x="2455664" y="4326643"/>
                  <a:pt x="2431759" y="4324059"/>
                </a:cubicBezTo>
                <a:cubicBezTo>
                  <a:pt x="2420776" y="4322766"/>
                  <a:pt x="2409793" y="4320182"/>
                  <a:pt x="2398810" y="4318244"/>
                </a:cubicBezTo>
                <a:cubicBezTo>
                  <a:pt x="2397518" y="4318244"/>
                  <a:pt x="2395580" y="4318890"/>
                  <a:pt x="2394288" y="4318244"/>
                </a:cubicBezTo>
                <a:cubicBezTo>
                  <a:pt x="2380720" y="4317598"/>
                  <a:pt x="2296087" y="4274312"/>
                  <a:pt x="2285750" y="4262683"/>
                </a:cubicBezTo>
                <a:cubicBezTo>
                  <a:pt x="2284458" y="4260745"/>
                  <a:pt x="2282520" y="4258807"/>
                  <a:pt x="2280582" y="4258161"/>
                </a:cubicBezTo>
                <a:cubicBezTo>
                  <a:pt x="2254739" y="4243301"/>
                  <a:pt x="2229544" y="4227796"/>
                  <a:pt x="2203054" y="4213583"/>
                </a:cubicBezTo>
                <a:cubicBezTo>
                  <a:pt x="2189487" y="4206476"/>
                  <a:pt x="2137803" y="4144455"/>
                  <a:pt x="2131342" y="4127657"/>
                </a:cubicBezTo>
                <a:cubicBezTo>
                  <a:pt x="2128758" y="4121843"/>
                  <a:pt x="2121006" y="4117967"/>
                  <a:pt x="2117775" y="4112152"/>
                </a:cubicBezTo>
                <a:cubicBezTo>
                  <a:pt x="2109376" y="4098585"/>
                  <a:pt x="2101624" y="4084371"/>
                  <a:pt x="2093225" y="4070158"/>
                </a:cubicBezTo>
                <a:cubicBezTo>
                  <a:pt x="2088703" y="4062405"/>
                  <a:pt x="2082888" y="4055945"/>
                  <a:pt x="2078366" y="4048839"/>
                </a:cubicBezTo>
                <a:cubicBezTo>
                  <a:pt x="2068029" y="4032687"/>
                  <a:pt x="2058338" y="4016536"/>
                  <a:pt x="2048647" y="3999738"/>
                </a:cubicBezTo>
                <a:cubicBezTo>
                  <a:pt x="2044124" y="3991985"/>
                  <a:pt x="2040249" y="3983587"/>
                  <a:pt x="2035726" y="3975834"/>
                </a:cubicBezTo>
                <a:cubicBezTo>
                  <a:pt x="2031204" y="3969374"/>
                  <a:pt x="2025389" y="3962913"/>
                  <a:pt x="2021513" y="3956452"/>
                </a:cubicBezTo>
                <a:cubicBezTo>
                  <a:pt x="2007300" y="3935132"/>
                  <a:pt x="2000839" y="3910583"/>
                  <a:pt x="1980811" y="3890554"/>
                </a:cubicBezTo>
                <a:cubicBezTo>
                  <a:pt x="1956907" y="3866651"/>
                  <a:pt x="1943986" y="3832410"/>
                  <a:pt x="1925896" y="3803336"/>
                </a:cubicBezTo>
                <a:cubicBezTo>
                  <a:pt x="1923958" y="3800106"/>
                  <a:pt x="1919436" y="3797522"/>
                  <a:pt x="1916205" y="3794938"/>
                </a:cubicBezTo>
                <a:cubicBezTo>
                  <a:pt x="1914268" y="3793646"/>
                  <a:pt x="1910391" y="3794292"/>
                  <a:pt x="1909744" y="3793000"/>
                </a:cubicBezTo>
                <a:cubicBezTo>
                  <a:pt x="1894239" y="3771034"/>
                  <a:pt x="1879380" y="3749068"/>
                  <a:pt x="1864520" y="3727102"/>
                </a:cubicBezTo>
                <a:cubicBezTo>
                  <a:pt x="1860645" y="3721288"/>
                  <a:pt x="1856768" y="3714827"/>
                  <a:pt x="1851600" y="3710951"/>
                </a:cubicBezTo>
                <a:cubicBezTo>
                  <a:pt x="1825757" y="3692861"/>
                  <a:pt x="1827696" y="3653451"/>
                  <a:pt x="1849662" y="3630840"/>
                </a:cubicBezTo>
                <a:cubicBezTo>
                  <a:pt x="1901346" y="3577863"/>
                  <a:pt x="1967890" y="3545560"/>
                  <a:pt x="2024743" y="3499690"/>
                </a:cubicBezTo>
                <a:cubicBezTo>
                  <a:pt x="2035080" y="3491291"/>
                  <a:pt x="2048647" y="3486769"/>
                  <a:pt x="2061568" y="3481601"/>
                </a:cubicBezTo>
                <a:cubicBezTo>
                  <a:pt x="2077073" y="3475786"/>
                  <a:pt x="2082242" y="3467387"/>
                  <a:pt x="2073198" y="3452528"/>
                </a:cubicBezTo>
                <a:cubicBezTo>
                  <a:pt x="2071259" y="3449297"/>
                  <a:pt x="2069321" y="3445421"/>
                  <a:pt x="2067382" y="3441545"/>
                </a:cubicBezTo>
                <a:cubicBezTo>
                  <a:pt x="2051232" y="3408596"/>
                  <a:pt x="2056400" y="3398905"/>
                  <a:pt x="2095164" y="3395029"/>
                </a:cubicBezTo>
                <a:cubicBezTo>
                  <a:pt x="2071259" y="3106887"/>
                  <a:pt x="2031204" y="2820038"/>
                  <a:pt x="2029911" y="2524790"/>
                </a:cubicBezTo>
                <a:cubicBezTo>
                  <a:pt x="2010530" y="2532543"/>
                  <a:pt x="1992440" y="2537065"/>
                  <a:pt x="1977581" y="2546110"/>
                </a:cubicBezTo>
                <a:cubicBezTo>
                  <a:pt x="1876796" y="2610070"/>
                  <a:pt x="1776657" y="2675322"/>
                  <a:pt x="1675872" y="2740574"/>
                </a:cubicBezTo>
                <a:cubicBezTo>
                  <a:pt x="1670058" y="2744449"/>
                  <a:pt x="1664243" y="2749618"/>
                  <a:pt x="1658428" y="2754140"/>
                </a:cubicBezTo>
                <a:cubicBezTo>
                  <a:pt x="1620311" y="2781275"/>
                  <a:pt x="1619665" y="2781275"/>
                  <a:pt x="1633232" y="2827791"/>
                </a:cubicBezTo>
                <a:cubicBezTo>
                  <a:pt x="1660367" y="2923408"/>
                  <a:pt x="1692024" y="3017086"/>
                  <a:pt x="1715282" y="3113994"/>
                </a:cubicBezTo>
                <a:cubicBezTo>
                  <a:pt x="1764382" y="3316856"/>
                  <a:pt x="1772135" y="3522948"/>
                  <a:pt x="1755337" y="3730332"/>
                </a:cubicBezTo>
                <a:cubicBezTo>
                  <a:pt x="1746292" y="3838870"/>
                  <a:pt x="1733371" y="3948700"/>
                  <a:pt x="1740478" y="4056591"/>
                </a:cubicBezTo>
                <a:cubicBezTo>
                  <a:pt x="1747584" y="4161252"/>
                  <a:pt x="1724326" y="4254931"/>
                  <a:pt x="1695900" y="4351839"/>
                </a:cubicBezTo>
                <a:cubicBezTo>
                  <a:pt x="1671350" y="4433888"/>
                  <a:pt x="1657136" y="4519168"/>
                  <a:pt x="1639047" y="4603801"/>
                </a:cubicBezTo>
                <a:cubicBezTo>
                  <a:pt x="1611267" y="4733659"/>
                  <a:pt x="1586070" y="4863516"/>
                  <a:pt x="1555705" y="4992728"/>
                </a:cubicBezTo>
                <a:cubicBezTo>
                  <a:pt x="1522756" y="5131630"/>
                  <a:pt x="1500145" y="5271824"/>
                  <a:pt x="1489162" y="5413957"/>
                </a:cubicBezTo>
                <a:cubicBezTo>
                  <a:pt x="1485931" y="5458535"/>
                  <a:pt x="1477532" y="5502466"/>
                  <a:pt x="1472365" y="5547044"/>
                </a:cubicBezTo>
                <a:cubicBezTo>
                  <a:pt x="1470426" y="5561257"/>
                  <a:pt x="1471072" y="5576117"/>
                  <a:pt x="1471718" y="5590976"/>
                </a:cubicBezTo>
                <a:cubicBezTo>
                  <a:pt x="1472365" y="5604544"/>
                  <a:pt x="1476240" y="5614880"/>
                  <a:pt x="1489808" y="5624571"/>
                </a:cubicBezTo>
                <a:cubicBezTo>
                  <a:pt x="1502083" y="5632970"/>
                  <a:pt x="1507251" y="5652352"/>
                  <a:pt x="1513712" y="5667211"/>
                </a:cubicBezTo>
                <a:cubicBezTo>
                  <a:pt x="1517589" y="5675610"/>
                  <a:pt x="1518234" y="5685301"/>
                  <a:pt x="1520819" y="5694992"/>
                </a:cubicBezTo>
                <a:cubicBezTo>
                  <a:pt x="1533739" y="5693053"/>
                  <a:pt x="1544077" y="5690469"/>
                  <a:pt x="1554413" y="5689176"/>
                </a:cubicBezTo>
                <a:cubicBezTo>
                  <a:pt x="1617081" y="5683362"/>
                  <a:pt x="1657783" y="5717603"/>
                  <a:pt x="1664243" y="5782209"/>
                </a:cubicBezTo>
                <a:cubicBezTo>
                  <a:pt x="1664889" y="5791254"/>
                  <a:pt x="1666827" y="5799652"/>
                  <a:pt x="1668119" y="5808698"/>
                </a:cubicBezTo>
                <a:cubicBezTo>
                  <a:pt x="1672642" y="5835186"/>
                  <a:pt x="1680394" y="5857798"/>
                  <a:pt x="1715282" y="5851983"/>
                </a:cubicBezTo>
                <a:cubicBezTo>
                  <a:pt x="1719158" y="5851337"/>
                  <a:pt x="1723034" y="5855214"/>
                  <a:pt x="1726265" y="5858444"/>
                </a:cubicBezTo>
                <a:cubicBezTo>
                  <a:pt x="1640985" y="5862966"/>
                  <a:pt x="1562813" y="5847461"/>
                  <a:pt x="1502083" y="5769934"/>
                </a:cubicBezTo>
                <a:cubicBezTo>
                  <a:pt x="1502083" y="5793838"/>
                  <a:pt x="1498206" y="5811928"/>
                  <a:pt x="1502729" y="5828079"/>
                </a:cubicBezTo>
                <a:cubicBezTo>
                  <a:pt x="1507897" y="5846169"/>
                  <a:pt x="1509189" y="5861028"/>
                  <a:pt x="1503375" y="5879763"/>
                </a:cubicBezTo>
                <a:cubicBezTo>
                  <a:pt x="1497560" y="5897207"/>
                  <a:pt x="1494330" y="5908836"/>
                  <a:pt x="1476240" y="5894623"/>
                </a:cubicBezTo>
                <a:cubicBezTo>
                  <a:pt x="1464612" y="5981841"/>
                  <a:pt x="1469134" y="6065828"/>
                  <a:pt x="1494976" y="6149169"/>
                </a:cubicBezTo>
                <a:cubicBezTo>
                  <a:pt x="1503375" y="6176304"/>
                  <a:pt x="1505314" y="6202146"/>
                  <a:pt x="1484639" y="6227342"/>
                </a:cubicBezTo>
                <a:cubicBezTo>
                  <a:pt x="1458151" y="6260291"/>
                  <a:pt x="1421972" y="6266752"/>
                  <a:pt x="1387084" y="6239617"/>
                </a:cubicBezTo>
                <a:cubicBezTo>
                  <a:pt x="1359951" y="6218944"/>
                  <a:pt x="1333462" y="6196331"/>
                  <a:pt x="1307619" y="6173720"/>
                </a:cubicBezTo>
                <a:cubicBezTo>
                  <a:pt x="1299867" y="6167259"/>
                  <a:pt x="1295991" y="6156922"/>
                  <a:pt x="1290176" y="6148524"/>
                </a:cubicBezTo>
                <a:cubicBezTo>
                  <a:pt x="1285653" y="6142063"/>
                  <a:pt x="1280486" y="6136894"/>
                  <a:pt x="1274670" y="6131080"/>
                </a:cubicBezTo>
                <a:cubicBezTo>
                  <a:pt x="1270795" y="6127203"/>
                  <a:pt x="1264980" y="6124619"/>
                  <a:pt x="1262395" y="6120743"/>
                </a:cubicBezTo>
                <a:cubicBezTo>
                  <a:pt x="1247537" y="6097484"/>
                  <a:pt x="1233323" y="6074226"/>
                  <a:pt x="1218463" y="6050968"/>
                </a:cubicBezTo>
                <a:cubicBezTo>
                  <a:pt x="1210065" y="6038048"/>
                  <a:pt x="1197144" y="6027710"/>
                  <a:pt x="1191975" y="6014144"/>
                </a:cubicBezTo>
                <a:cubicBezTo>
                  <a:pt x="1182284" y="5985071"/>
                  <a:pt x="1177762" y="5954706"/>
                  <a:pt x="1169364" y="5925634"/>
                </a:cubicBezTo>
                <a:cubicBezTo>
                  <a:pt x="1165487" y="5910774"/>
                  <a:pt x="1156442" y="5897207"/>
                  <a:pt x="1151274" y="5882347"/>
                </a:cubicBezTo>
                <a:cubicBezTo>
                  <a:pt x="1139645" y="5844876"/>
                  <a:pt x="1129954" y="5806113"/>
                  <a:pt x="1118324" y="5768642"/>
                </a:cubicBezTo>
                <a:cubicBezTo>
                  <a:pt x="1115094" y="5758951"/>
                  <a:pt x="1104112" y="5752491"/>
                  <a:pt x="1099590" y="5743445"/>
                </a:cubicBezTo>
                <a:cubicBezTo>
                  <a:pt x="1085376" y="5714373"/>
                  <a:pt x="1073747" y="5683362"/>
                  <a:pt x="1058888" y="5654290"/>
                </a:cubicBezTo>
                <a:cubicBezTo>
                  <a:pt x="1047259" y="5631032"/>
                  <a:pt x="1028523" y="5611004"/>
                  <a:pt x="1020770" y="5586454"/>
                </a:cubicBezTo>
                <a:cubicBezTo>
                  <a:pt x="1009141" y="5548337"/>
                  <a:pt x="977485" y="5512158"/>
                  <a:pt x="1003327" y="5468872"/>
                </a:cubicBezTo>
                <a:cubicBezTo>
                  <a:pt x="1005911" y="5464349"/>
                  <a:pt x="1010434" y="5459181"/>
                  <a:pt x="1014956" y="5457243"/>
                </a:cubicBezTo>
                <a:cubicBezTo>
                  <a:pt x="1061472" y="5435923"/>
                  <a:pt x="1107342" y="5414602"/>
                  <a:pt x="1154504" y="5394575"/>
                </a:cubicBezTo>
                <a:cubicBezTo>
                  <a:pt x="1179700" y="5383592"/>
                  <a:pt x="1205543" y="5373901"/>
                  <a:pt x="1230738" y="5364210"/>
                </a:cubicBezTo>
                <a:cubicBezTo>
                  <a:pt x="1252059" y="5355811"/>
                  <a:pt x="1250120" y="5342245"/>
                  <a:pt x="1242368" y="5324801"/>
                </a:cubicBezTo>
                <a:cubicBezTo>
                  <a:pt x="1231385" y="5300251"/>
                  <a:pt x="1235907" y="5291206"/>
                  <a:pt x="1263042" y="5288621"/>
                </a:cubicBezTo>
                <a:cubicBezTo>
                  <a:pt x="1265626" y="5225308"/>
                  <a:pt x="1270148" y="5160702"/>
                  <a:pt x="1270795" y="5096743"/>
                </a:cubicBezTo>
                <a:cubicBezTo>
                  <a:pt x="1272087" y="4963009"/>
                  <a:pt x="1270148" y="4829921"/>
                  <a:pt x="1272732" y="4696188"/>
                </a:cubicBezTo>
                <a:cubicBezTo>
                  <a:pt x="1275962" y="4556639"/>
                  <a:pt x="1308266" y="4422260"/>
                  <a:pt x="1361888" y="4293048"/>
                </a:cubicBezTo>
                <a:cubicBezTo>
                  <a:pt x="1374809" y="4262037"/>
                  <a:pt x="1379978" y="4232318"/>
                  <a:pt x="1376101" y="4198077"/>
                </a:cubicBezTo>
                <a:cubicBezTo>
                  <a:pt x="1367057" y="4115382"/>
                  <a:pt x="1367057" y="4032041"/>
                  <a:pt x="1353490" y="3949992"/>
                </a:cubicBezTo>
                <a:cubicBezTo>
                  <a:pt x="1337985" y="3856313"/>
                  <a:pt x="1314727" y="3763927"/>
                  <a:pt x="1289530" y="3672187"/>
                </a:cubicBezTo>
                <a:cubicBezTo>
                  <a:pt x="1261750" y="3572049"/>
                  <a:pt x="1228801" y="3473201"/>
                  <a:pt x="1196497" y="3374355"/>
                </a:cubicBezTo>
                <a:cubicBezTo>
                  <a:pt x="1167425" y="3285200"/>
                  <a:pt x="1115094" y="3208319"/>
                  <a:pt x="1058888" y="3134022"/>
                </a:cubicBezTo>
                <a:cubicBezTo>
                  <a:pt x="1048551" y="3120454"/>
                  <a:pt x="1037568" y="3106887"/>
                  <a:pt x="1027876" y="3093321"/>
                </a:cubicBezTo>
                <a:cubicBezTo>
                  <a:pt x="999451" y="3054557"/>
                  <a:pt x="969086" y="3021608"/>
                  <a:pt x="919339" y="3005457"/>
                </a:cubicBezTo>
                <a:cubicBezTo>
                  <a:pt x="865071" y="2988013"/>
                  <a:pt x="821785" y="2948603"/>
                  <a:pt x="794004" y="2897565"/>
                </a:cubicBezTo>
                <a:cubicBezTo>
                  <a:pt x="716477" y="2754140"/>
                  <a:pt x="681591" y="2601671"/>
                  <a:pt x="706141" y="2438864"/>
                </a:cubicBezTo>
                <a:cubicBezTo>
                  <a:pt x="710663" y="2410438"/>
                  <a:pt x="721000" y="2382012"/>
                  <a:pt x="735860" y="2356816"/>
                </a:cubicBezTo>
                <a:cubicBezTo>
                  <a:pt x="758471" y="2318052"/>
                  <a:pt x="772684" y="2277996"/>
                  <a:pt x="781729" y="2234711"/>
                </a:cubicBezTo>
                <a:cubicBezTo>
                  <a:pt x="784959" y="2219205"/>
                  <a:pt x="804987" y="2177858"/>
                  <a:pt x="810156" y="2162353"/>
                </a:cubicBezTo>
                <a:cubicBezTo>
                  <a:pt x="848919" y="2049939"/>
                  <a:pt x="843105" y="1960136"/>
                  <a:pt x="834706" y="1841908"/>
                </a:cubicBezTo>
                <a:cubicBezTo>
                  <a:pt x="826953" y="1728849"/>
                  <a:pt x="849565" y="1617080"/>
                  <a:pt x="852796" y="1502729"/>
                </a:cubicBezTo>
                <a:cubicBezTo>
                  <a:pt x="854088" y="1450398"/>
                  <a:pt x="838582" y="1397421"/>
                  <a:pt x="829538" y="1338630"/>
                </a:cubicBezTo>
                <a:cubicBezTo>
                  <a:pt x="808864" y="1353489"/>
                  <a:pt x="746843" y="1363180"/>
                  <a:pt x="732629" y="1375455"/>
                </a:cubicBezTo>
                <a:cubicBezTo>
                  <a:pt x="635074" y="1463965"/>
                  <a:pt x="533643" y="1548598"/>
                  <a:pt x="425751" y="1624187"/>
                </a:cubicBezTo>
                <a:cubicBezTo>
                  <a:pt x="390219" y="1649384"/>
                  <a:pt x="365669" y="1682978"/>
                  <a:pt x="352747" y="1725618"/>
                </a:cubicBezTo>
                <a:cubicBezTo>
                  <a:pt x="334658" y="1786993"/>
                  <a:pt x="317214" y="1849015"/>
                  <a:pt x="297832" y="1910390"/>
                </a:cubicBezTo>
                <a:cubicBezTo>
                  <a:pt x="270698" y="1996316"/>
                  <a:pt x="239688" y="2081596"/>
                  <a:pt x="214491" y="2168167"/>
                </a:cubicBezTo>
                <a:cubicBezTo>
                  <a:pt x="198340" y="2223082"/>
                  <a:pt x="188003" y="2280581"/>
                  <a:pt x="177666" y="2337433"/>
                </a:cubicBezTo>
                <a:cubicBezTo>
                  <a:pt x="170559" y="2378782"/>
                  <a:pt x="184773" y="2413669"/>
                  <a:pt x="217722" y="2441449"/>
                </a:cubicBezTo>
                <a:cubicBezTo>
                  <a:pt x="254547" y="2472460"/>
                  <a:pt x="282327" y="2508639"/>
                  <a:pt x="293310" y="2557739"/>
                </a:cubicBezTo>
                <a:cubicBezTo>
                  <a:pt x="301063" y="2591980"/>
                  <a:pt x="317861" y="2624929"/>
                  <a:pt x="328844" y="2658524"/>
                </a:cubicBezTo>
                <a:cubicBezTo>
                  <a:pt x="331428" y="2666277"/>
                  <a:pt x="328197" y="2682428"/>
                  <a:pt x="324967" y="2683074"/>
                </a:cubicBezTo>
                <a:cubicBezTo>
                  <a:pt x="314630" y="2685658"/>
                  <a:pt x="297832" y="2686950"/>
                  <a:pt x="292018" y="2681136"/>
                </a:cubicBezTo>
                <a:cubicBezTo>
                  <a:pt x="277805" y="2665631"/>
                  <a:pt x="266822" y="2645603"/>
                  <a:pt x="257131" y="2626868"/>
                </a:cubicBezTo>
                <a:cubicBezTo>
                  <a:pt x="250671" y="2613946"/>
                  <a:pt x="250671" y="2597794"/>
                  <a:pt x="244210" y="2584874"/>
                </a:cubicBezTo>
                <a:cubicBezTo>
                  <a:pt x="240333" y="2577121"/>
                  <a:pt x="229997" y="2569369"/>
                  <a:pt x="221598" y="2568722"/>
                </a:cubicBezTo>
                <a:cubicBezTo>
                  <a:pt x="215783" y="2568076"/>
                  <a:pt x="206092" y="2577767"/>
                  <a:pt x="202862" y="2584874"/>
                </a:cubicBezTo>
                <a:cubicBezTo>
                  <a:pt x="180250" y="2641081"/>
                  <a:pt x="185418" y="2699872"/>
                  <a:pt x="189941" y="2758663"/>
                </a:cubicBezTo>
                <a:cubicBezTo>
                  <a:pt x="192525" y="2793550"/>
                  <a:pt x="193171" y="2828437"/>
                  <a:pt x="191233" y="2863324"/>
                </a:cubicBezTo>
                <a:cubicBezTo>
                  <a:pt x="189941" y="2889812"/>
                  <a:pt x="164745" y="2907256"/>
                  <a:pt x="140194" y="2899503"/>
                </a:cubicBezTo>
                <a:cubicBezTo>
                  <a:pt x="131150" y="2896919"/>
                  <a:pt x="125335" y="2883351"/>
                  <a:pt x="117583" y="2873661"/>
                </a:cubicBezTo>
                <a:cubicBezTo>
                  <a:pt x="91740" y="2885290"/>
                  <a:pt x="85926" y="2882060"/>
                  <a:pt x="80111" y="2851049"/>
                </a:cubicBezTo>
                <a:cubicBezTo>
                  <a:pt x="77528" y="2836190"/>
                  <a:pt x="78173" y="2820685"/>
                  <a:pt x="56207" y="2818746"/>
                </a:cubicBezTo>
                <a:cubicBezTo>
                  <a:pt x="51685" y="2818100"/>
                  <a:pt x="48454" y="2798072"/>
                  <a:pt x="45870" y="2786443"/>
                </a:cubicBezTo>
                <a:cubicBezTo>
                  <a:pt x="32949" y="2731529"/>
                  <a:pt x="16152" y="2676614"/>
                  <a:pt x="8399" y="2621053"/>
                </a:cubicBezTo>
                <a:cubicBezTo>
                  <a:pt x="646" y="2568722"/>
                  <a:pt x="2585" y="2514454"/>
                  <a:pt x="0" y="2461477"/>
                </a:cubicBezTo>
                <a:cubicBezTo>
                  <a:pt x="0" y="2460830"/>
                  <a:pt x="646" y="2460185"/>
                  <a:pt x="646" y="2458892"/>
                </a:cubicBezTo>
                <a:cubicBezTo>
                  <a:pt x="2585" y="2336142"/>
                  <a:pt x="46516" y="2219852"/>
                  <a:pt x="58792" y="2099039"/>
                </a:cubicBezTo>
                <a:cubicBezTo>
                  <a:pt x="73004" y="1953676"/>
                  <a:pt x="107892" y="1812189"/>
                  <a:pt x="149885" y="1672642"/>
                </a:cubicBezTo>
                <a:cubicBezTo>
                  <a:pt x="164099" y="1626125"/>
                  <a:pt x="180896" y="1578963"/>
                  <a:pt x="205447" y="1538262"/>
                </a:cubicBezTo>
                <a:cubicBezTo>
                  <a:pt x="235811" y="1487869"/>
                  <a:pt x="273282" y="1440707"/>
                  <a:pt x="312046" y="1396129"/>
                </a:cubicBezTo>
                <a:cubicBezTo>
                  <a:pt x="364377" y="1336046"/>
                  <a:pt x="421229" y="1279838"/>
                  <a:pt x="476144" y="1222339"/>
                </a:cubicBezTo>
                <a:cubicBezTo>
                  <a:pt x="523307" y="1171948"/>
                  <a:pt x="573053" y="1123493"/>
                  <a:pt x="617631" y="1070517"/>
                </a:cubicBezTo>
                <a:cubicBezTo>
                  <a:pt x="687405" y="986529"/>
                  <a:pt x="766224" y="912232"/>
                  <a:pt x="861840" y="859256"/>
                </a:cubicBezTo>
                <a:cubicBezTo>
                  <a:pt x="894466" y="841166"/>
                  <a:pt x="928707" y="826468"/>
                  <a:pt x="964563" y="818150"/>
                </a:cubicBezTo>
                <a:lnTo>
                  <a:pt x="973653" y="817922"/>
                </a:lnTo>
                <a:lnTo>
                  <a:pt x="983327" y="792885"/>
                </a:lnTo>
                <a:cubicBezTo>
                  <a:pt x="995840" y="769241"/>
                  <a:pt x="918883" y="811201"/>
                  <a:pt x="939449" y="799242"/>
                </a:cubicBezTo>
                <a:cubicBezTo>
                  <a:pt x="971442" y="780641"/>
                  <a:pt x="963338" y="780316"/>
                  <a:pt x="979302" y="761680"/>
                </a:cubicBezTo>
                <a:cubicBezTo>
                  <a:pt x="986340" y="753136"/>
                  <a:pt x="970583" y="763766"/>
                  <a:pt x="958163" y="765170"/>
                </a:cubicBezTo>
                <a:lnTo>
                  <a:pt x="953508" y="763945"/>
                </a:lnTo>
                <a:lnTo>
                  <a:pt x="957567" y="761349"/>
                </a:lnTo>
                <a:cubicBezTo>
                  <a:pt x="966947" y="752606"/>
                  <a:pt x="980209" y="731770"/>
                  <a:pt x="986064" y="722379"/>
                </a:cubicBezTo>
                <a:lnTo>
                  <a:pt x="988136" y="719059"/>
                </a:lnTo>
                <a:lnTo>
                  <a:pt x="987878" y="719820"/>
                </a:lnTo>
                <a:cubicBezTo>
                  <a:pt x="988972" y="717836"/>
                  <a:pt x="989250" y="717302"/>
                  <a:pt x="988890" y="717851"/>
                </a:cubicBezTo>
                <a:lnTo>
                  <a:pt x="988136" y="719059"/>
                </a:lnTo>
                <a:lnTo>
                  <a:pt x="999534" y="685289"/>
                </a:lnTo>
                <a:cubicBezTo>
                  <a:pt x="1002978" y="673405"/>
                  <a:pt x="1005138" y="661267"/>
                  <a:pt x="1003490" y="649230"/>
                </a:cubicBezTo>
                <a:cubicBezTo>
                  <a:pt x="1002665" y="639456"/>
                  <a:pt x="1003646" y="630163"/>
                  <a:pt x="1004723" y="623511"/>
                </a:cubicBezTo>
                <a:cubicBezTo>
                  <a:pt x="1012027" y="583021"/>
                  <a:pt x="1038962" y="579231"/>
                  <a:pt x="1062625" y="545686"/>
                </a:cubicBezTo>
                <a:cubicBezTo>
                  <a:pt x="1064115" y="543919"/>
                  <a:pt x="1011995" y="573685"/>
                  <a:pt x="1013608" y="568881"/>
                </a:cubicBezTo>
                <a:cubicBezTo>
                  <a:pt x="1043152" y="555659"/>
                  <a:pt x="1056272" y="542185"/>
                  <a:pt x="1063136" y="527851"/>
                </a:cubicBezTo>
                <a:cubicBezTo>
                  <a:pt x="1066020" y="521678"/>
                  <a:pt x="1054725" y="540297"/>
                  <a:pt x="1030019" y="539104"/>
                </a:cubicBezTo>
                <a:cubicBezTo>
                  <a:pt x="1056858" y="507309"/>
                  <a:pt x="1038140" y="493371"/>
                  <a:pt x="1052152" y="482976"/>
                </a:cubicBezTo>
                <a:cubicBezTo>
                  <a:pt x="1076615" y="464885"/>
                  <a:pt x="1081687" y="480103"/>
                  <a:pt x="1113017" y="422315"/>
                </a:cubicBezTo>
                <a:cubicBezTo>
                  <a:pt x="1123083" y="404051"/>
                  <a:pt x="1116164" y="389368"/>
                  <a:pt x="1120346" y="376144"/>
                </a:cubicBezTo>
                <a:cubicBezTo>
                  <a:pt x="1127096" y="354502"/>
                  <a:pt x="1147422" y="323258"/>
                  <a:pt x="1165622" y="314654"/>
                </a:cubicBezTo>
                <a:lnTo>
                  <a:pt x="1170965" y="310826"/>
                </a:lnTo>
                <a:lnTo>
                  <a:pt x="1175905" y="273474"/>
                </a:lnTo>
                <a:cubicBezTo>
                  <a:pt x="1197830" y="171205"/>
                  <a:pt x="1267726" y="81565"/>
                  <a:pt x="1367057" y="41348"/>
                </a:cubicBezTo>
                <a:cubicBezTo>
                  <a:pt x="1385792" y="34241"/>
                  <a:pt x="1405175" y="30365"/>
                  <a:pt x="1424556" y="21966"/>
                </a:cubicBezTo>
                <a:cubicBezTo>
                  <a:pt x="1403236" y="20674"/>
                  <a:pt x="1382562" y="19382"/>
                  <a:pt x="1353490" y="18090"/>
                </a:cubicBezTo>
                <a:cubicBezTo>
                  <a:pt x="1368349" y="10337"/>
                  <a:pt x="1376101" y="6461"/>
                  <a:pt x="1383854" y="1938"/>
                </a:cubicBezTo>
                <a:cubicBezTo>
                  <a:pt x="1405175" y="0"/>
                  <a:pt x="1424556" y="0"/>
                  <a:pt x="1443938" y="0"/>
                </a:cubicBezTo>
                <a:close/>
              </a:path>
            </a:pathLst>
          </a:custGeom>
          <a:solidFill>
            <a:srgbClr val="F6EBE3"/>
          </a:solidFill>
          <a:ln w="70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11580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sport\brabo\tenerife 2014\foto's camera\DSC_09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2278063"/>
            <a:ext cx="4826000" cy="3168650"/>
          </a:xfrm>
          <a:prstGeom prst="rect">
            <a:avLst/>
          </a:prstGeom>
          <a:extLst>
            <a:ext uri="{909E8E84-426E-40DD-AFC4-6F175D3DCCD1}">
              <a14:hiddenFill xmlns:a14="http://schemas.microsoft.com/office/drawing/2010/main">
                <a:solidFill>
                  <a:srgbClr val="FFFFFF"/>
                </a:solidFill>
              </a14:hiddenFill>
            </a:ext>
          </a:extLst>
        </p:spPr>
      </p:pic>
      <p:pic>
        <p:nvPicPr>
          <p:cNvPr id="4" name="Picture 2" descr="D:\sport\brabo\tenerife 2014\foto's camera\DSC_091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10213" y="2278063"/>
            <a:ext cx="2876550" cy="1865313"/>
          </a:xfrm>
          <a:prstGeom prst="rect">
            <a:avLst/>
          </a:prstGeom>
          <a:extLst>
            <a:ext uri="{909E8E84-426E-40DD-AFC4-6F175D3DCCD1}">
              <a14:hiddenFill xmlns:a14="http://schemas.microsoft.com/office/drawing/2010/main">
                <a:solidFill>
                  <a:srgbClr val="FFFFFF"/>
                </a:solidFill>
              </a14:hiddenFill>
            </a:ext>
          </a:extLst>
        </p:spPr>
      </p:pic>
      <p:pic>
        <p:nvPicPr>
          <p:cNvPr id="3" name="Picture 2" descr="D:\sport\brabo\tenerife 2014\foto's camera\DSC_091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10213" y="4217988"/>
            <a:ext cx="1116013" cy="1228725"/>
          </a:xfrm>
          <a:prstGeom prst="rect">
            <a:avLst/>
          </a:prstGeom>
          <a:extLst>
            <a:ext uri="{909E8E84-426E-40DD-AFC4-6F175D3DCCD1}">
              <a14:hiddenFill xmlns:a14="http://schemas.microsoft.com/office/drawing/2010/main">
                <a:solidFill>
                  <a:srgbClr val="FFFFFF"/>
                </a:solidFill>
              </a14:hiddenFill>
            </a:ext>
          </a:extLst>
        </p:spPr>
      </p:pic>
      <p:pic>
        <p:nvPicPr>
          <p:cNvPr id="614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2425" y="4217988"/>
            <a:ext cx="1684338" cy="122872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https://pbs.twimg.com/media/Bjk875iCEAAGi5w.jpg:lar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61375" y="2278063"/>
            <a:ext cx="3119438" cy="3168650"/>
          </a:xfrm>
          <a:prstGeom prst="rect">
            <a:avLst/>
          </a:prstGeom>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4C6A4F1A-AC37-4AA2-A545-FCD5AE09562A}"/>
              </a:ext>
            </a:extLst>
          </p:cNvPr>
          <p:cNvSpPr>
            <a:spLocks noGrp="1"/>
          </p:cNvSpPr>
          <p:nvPr>
            <p:ph type="title"/>
          </p:nvPr>
        </p:nvSpPr>
        <p:spPr>
          <a:xfrm>
            <a:off x="609600" y="274638"/>
            <a:ext cx="10972800" cy="1143000"/>
          </a:xfrm>
        </p:spPr>
        <p:txBody>
          <a:bodyPr anchor="ctr">
            <a:normAutofit/>
          </a:bodyPr>
          <a:lstStyle/>
          <a:p>
            <a:r>
              <a:rPr lang="nl-BE" dirty="0" err="1"/>
              <a:t>Repas</a:t>
            </a:r>
            <a:endParaRPr lang="nl-BE" dirty="0"/>
          </a:p>
        </p:txBody>
      </p:sp>
      <p:pic>
        <p:nvPicPr>
          <p:cNvPr id="14" name="Afbeelding 13">
            <a:extLst>
              <a:ext uri="{FF2B5EF4-FFF2-40B4-BE49-F238E27FC236}">
                <a16:creationId xmlns:a16="http://schemas.microsoft.com/office/drawing/2014/main" id="{9301AD82-0648-4763-B617-1D1C54AE708F}"/>
              </a:ext>
            </a:extLst>
          </p:cNvPr>
          <p:cNvPicPr>
            <a:picLocks noChangeAspect="1"/>
          </p:cNvPicPr>
          <p:nvPr/>
        </p:nvPicPr>
        <p:blipFill>
          <a:blip r:embed="rId8">
            <a:alphaModFix amt="20000"/>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1641" y="5939040"/>
            <a:ext cx="2232800" cy="942109"/>
          </a:xfrm>
          <a:prstGeom prst="rect">
            <a:avLst/>
          </a:prstGeom>
        </p:spPr>
      </p:pic>
    </p:spTree>
    <p:extLst>
      <p:ext uri="{BB962C8B-B14F-4D97-AF65-F5344CB8AC3E}">
        <p14:creationId xmlns:p14="http://schemas.microsoft.com/office/powerpoint/2010/main" val="4318889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9F4"/>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3062723-6941-4ABE-8146-AC6FA530BA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917859B3-4C91-478D-929D-BB6433F90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54D007F4-AE65-42DE-88EF-A0649270DA34}"/>
              </a:ext>
            </a:extLst>
          </p:cNvPr>
          <p:cNvSpPr>
            <a:spLocks noGrp="1"/>
          </p:cNvSpPr>
          <p:nvPr>
            <p:ph type="title"/>
          </p:nvPr>
        </p:nvSpPr>
        <p:spPr>
          <a:xfrm>
            <a:off x="838200" y="4440602"/>
            <a:ext cx="3093720" cy="1645920"/>
          </a:xfrm>
        </p:spPr>
        <p:txBody>
          <a:bodyPr>
            <a:normAutofit/>
          </a:bodyPr>
          <a:lstStyle/>
          <a:p>
            <a:r>
              <a:rPr lang="nl-BE" sz="2600" dirty="0" err="1"/>
              <a:t>Transpiration</a:t>
            </a:r>
            <a:r>
              <a:rPr lang="nl-BE" sz="2600" dirty="0"/>
              <a:t> et équilibre </a:t>
            </a:r>
            <a:r>
              <a:rPr lang="nl-BE" sz="2600" dirty="0" err="1"/>
              <a:t>hydrique</a:t>
            </a:r>
            <a:endParaRPr lang="nl-BE" sz="2600" dirty="0"/>
          </a:p>
        </p:txBody>
      </p:sp>
      <p:pic>
        <p:nvPicPr>
          <p:cNvPr id="6" name="Picture 2" descr="D:\sport\brabo\tenerife 2014\foto's camera\DSC_074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8635" b="-1"/>
          <a:stretch/>
        </p:blipFill>
        <p:spPr bwMode="auto">
          <a:xfrm rot="16200000">
            <a:off x="-539496" y="539483"/>
            <a:ext cx="4005072" cy="29260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sport\brabo\tenerife 2014\foto's camera\DSC_071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188" r="39892" b="-2"/>
          <a:stretch/>
        </p:blipFill>
        <p:spPr bwMode="auto">
          <a:xfrm>
            <a:off x="3077487" y="8"/>
            <a:ext cx="2935224" cy="40050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sport\brabo\tenerife 2014\foto's camera\DSC_0664.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5047" r="16033" b="-2"/>
          <a:stretch/>
        </p:blipFill>
        <p:spPr bwMode="auto">
          <a:xfrm>
            <a:off x="6174474" y="13"/>
            <a:ext cx="2935224" cy="400507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sport\brabo\tenerife 2014\foto's camera\DSC_0726.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7564" r="23516" b="-2"/>
          <a:stretch/>
        </p:blipFill>
        <p:spPr bwMode="auto">
          <a:xfrm>
            <a:off x="9256776" y="-9"/>
            <a:ext cx="2935224" cy="4005072"/>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6283FBD2-A663-469F-855C-06D86E3C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8A1279FC-7441-4E55-B082-2774E6316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411220"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jdelijke aanduiding voor inhoud 3">
            <a:extLst>
              <a:ext uri="{FF2B5EF4-FFF2-40B4-BE49-F238E27FC236}">
                <a16:creationId xmlns:a16="http://schemas.microsoft.com/office/drawing/2014/main" id="{6788E8DF-42D1-43F4-8785-41229D884DC0}"/>
              </a:ext>
            </a:extLst>
          </p:cNvPr>
          <p:cNvSpPr>
            <a:spLocks noGrp="1"/>
          </p:cNvSpPr>
          <p:nvPr>
            <p:ph idx="1"/>
          </p:nvPr>
        </p:nvSpPr>
        <p:spPr>
          <a:xfrm>
            <a:off x="4380266" y="4440602"/>
            <a:ext cx="7104188" cy="1645920"/>
          </a:xfrm>
        </p:spPr>
        <p:txBody>
          <a:bodyPr anchor="ctr">
            <a:normAutofit/>
          </a:bodyPr>
          <a:lstStyle/>
          <a:p>
            <a:endParaRPr lang="nl-BE" sz="1800"/>
          </a:p>
        </p:txBody>
      </p:sp>
      <p:pic>
        <p:nvPicPr>
          <p:cNvPr id="16" name="Afbeelding 15">
            <a:extLst>
              <a:ext uri="{FF2B5EF4-FFF2-40B4-BE49-F238E27FC236}">
                <a16:creationId xmlns:a16="http://schemas.microsoft.com/office/drawing/2014/main" id="{E8FAC2B9-1D03-4A9A-9BC0-CD27A0CDBB40}"/>
              </a:ext>
            </a:extLst>
          </p:cNvPr>
          <p:cNvPicPr>
            <a:picLocks noChangeAspect="1"/>
          </p:cNvPicPr>
          <p:nvPr/>
        </p:nvPicPr>
        <p:blipFill>
          <a:blip r:embed="rId7">
            <a:alphaModFix amt="20000"/>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1641" y="5939040"/>
            <a:ext cx="2232800" cy="942109"/>
          </a:xfrm>
          <a:prstGeom prst="rect">
            <a:avLst/>
          </a:prstGeom>
        </p:spPr>
      </p:pic>
    </p:spTree>
    <p:extLst>
      <p:ext uri="{BB962C8B-B14F-4D97-AF65-F5344CB8AC3E}">
        <p14:creationId xmlns:p14="http://schemas.microsoft.com/office/powerpoint/2010/main" val="7221902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6EBE3"/>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CB1C33-8CC8-4CFC-A14D-8FE2812C1123}"/>
              </a:ext>
            </a:extLst>
          </p:cNvPr>
          <p:cNvSpPr>
            <a:spLocks noGrp="1"/>
          </p:cNvSpPr>
          <p:nvPr>
            <p:ph type="title"/>
          </p:nvPr>
        </p:nvSpPr>
        <p:spPr>
          <a:xfrm>
            <a:off x="4257658" y="4222008"/>
            <a:ext cx="4937937" cy="1363215"/>
          </a:xfrm>
        </p:spPr>
        <p:txBody>
          <a:bodyPr vert="horz" lIns="91440" tIns="45720" rIns="91440" bIns="45720" rtlCol="0" anchor="t">
            <a:normAutofit/>
          </a:bodyPr>
          <a:lstStyle/>
          <a:p>
            <a:r>
              <a:rPr lang="en-US" kern="1200" dirty="0">
                <a:solidFill>
                  <a:srgbClr val="864846"/>
                </a:solidFill>
                <a:latin typeface="+mj-lt"/>
                <a:ea typeface="+mj-ea"/>
                <a:cs typeface="+mj-cs"/>
              </a:rPr>
              <a:t>Education</a:t>
            </a:r>
          </a:p>
        </p:txBody>
      </p:sp>
      <p:sp>
        <p:nvSpPr>
          <p:cNvPr id="73" name="Freeform: Shape 72">
            <a:extLst>
              <a:ext uri="{FF2B5EF4-FFF2-40B4-BE49-F238E27FC236}">
                <a16:creationId xmlns:a16="http://schemas.microsoft.com/office/drawing/2014/main" id="{2E2D6188-24E5-426A-BB2A-3FA2D6B9C3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8331"/>
            <a:ext cx="3564638" cy="4569668"/>
          </a:xfrm>
          <a:custGeom>
            <a:avLst/>
            <a:gdLst>
              <a:gd name="connsiteX0" fmla="*/ 640080 w 3564638"/>
              <a:gd name="connsiteY0" fmla="*/ 0 h 4569668"/>
              <a:gd name="connsiteX1" fmla="*/ 3564638 w 3564638"/>
              <a:gd name="connsiteY1" fmla="*/ 2924558 h 4569668"/>
              <a:gd name="connsiteX2" fmla="*/ 3065170 w 3564638"/>
              <a:gd name="connsiteY2" fmla="*/ 4559707 h 4569668"/>
              <a:gd name="connsiteX3" fmla="*/ 3057720 w 3564638"/>
              <a:gd name="connsiteY3" fmla="*/ 4569668 h 4569668"/>
              <a:gd name="connsiteX4" fmla="*/ 0 w 3564638"/>
              <a:gd name="connsiteY4" fmla="*/ 4569668 h 4569668"/>
              <a:gd name="connsiteX5" fmla="*/ 0 w 3564638"/>
              <a:gd name="connsiteY5" fmla="*/ 72448 h 4569668"/>
              <a:gd name="connsiteX6" fmla="*/ 50679 w 3564638"/>
              <a:gd name="connsiteY6" fmla="*/ 59417 h 4569668"/>
              <a:gd name="connsiteX7" fmla="*/ 640080 w 3564638"/>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1208BC59-C84F-483F-80CD-FAEC74229B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6573" y="0"/>
            <a:ext cx="3913632" cy="2285234"/>
          </a:xfrm>
          <a:custGeom>
            <a:avLst/>
            <a:gdLst>
              <a:gd name="connsiteX0" fmla="*/ 29691 w 3913632"/>
              <a:gd name="connsiteY0" fmla="*/ 0 h 2285234"/>
              <a:gd name="connsiteX1" fmla="*/ 3883942 w 3913632"/>
              <a:gd name="connsiteY1" fmla="*/ 0 h 2285234"/>
              <a:gd name="connsiteX2" fmla="*/ 3903529 w 3913632"/>
              <a:gd name="connsiteY2" fmla="*/ 128345 h 2285234"/>
              <a:gd name="connsiteX3" fmla="*/ 3913632 w 3913632"/>
              <a:gd name="connsiteY3" fmla="*/ 328418 h 2285234"/>
              <a:gd name="connsiteX4" fmla="*/ 1956816 w 3913632"/>
              <a:gd name="connsiteY4" fmla="*/ 2285234 h 2285234"/>
              <a:gd name="connsiteX5" fmla="*/ 0 w 3913632"/>
              <a:gd name="connsiteY5" fmla="*/ 328418 h 2285234"/>
              <a:gd name="connsiteX6" fmla="*/ 10103 w 3913632"/>
              <a:gd name="connsiteY6" fmla="*/ 128345 h 228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Tijdelijke aanduiding voor inhoud 4">
            <a:extLst>
              <a:ext uri="{FF2B5EF4-FFF2-40B4-BE49-F238E27FC236}">
                <a16:creationId xmlns:a16="http://schemas.microsoft.com/office/drawing/2014/main" id="{14FE7108-C859-4264-A06B-EA306EC68DD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92086" y="285777"/>
            <a:ext cx="2410097" cy="1355679"/>
          </a:xfrm>
          <a:prstGeom prst="rect">
            <a:avLst/>
          </a:prstGeom>
        </p:spPr>
      </p:pic>
      <p:sp>
        <p:nvSpPr>
          <p:cNvPr id="81" name="Freeform: Shape 80">
            <a:extLst>
              <a:ext uri="{FF2B5EF4-FFF2-40B4-BE49-F238E27FC236}">
                <a16:creationId xmlns:a16="http://schemas.microsoft.com/office/drawing/2014/main" id="{A1DABD52-05DF-4F31-AFB9-B330D8BE46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25559" y="725908"/>
            <a:ext cx="2852928" cy="2852928"/>
          </a:xfrm>
          <a:custGeom>
            <a:avLst/>
            <a:gdLst>
              <a:gd name="connsiteX0" fmla="*/ 1426464 w 2852928"/>
              <a:gd name="connsiteY0" fmla="*/ 0 h 2852928"/>
              <a:gd name="connsiteX1" fmla="*/ 2852928 w 2852928"/>
              <a:gd name="connsiteY1" fmla="*/ 1426464 h 2852928"/>
              <a:gd name="connsiteX2" fmla="*/ 1426464 w 2852928"/>
              <a:gd name="connsiteY2" fmla="*/ 2852928 h 2852928"/>
              <a:gd name="connsiteX3" fmla="*/ 0 w 2852928"/>
              <a:gd name="connsiteY3" fmla="*/ 1426464 h 2852928"/>
              <a:gd name="connsiteX4" fmla="*/ 1426464 w 2852928"/>
              <a:gd name="connsiteY4" fmla="*/ 0 h 2852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Oval 82">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0967" y="561316"/>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Afbeelding 8" descr="Afbeelding met voedsel, schotel, verschillende&#10;&#10;Automatisch gegenereerde beschrijving">
            <a:extLst>
              <a:ext uri="{FF2B5EF4-FFF2-40B4-BE49-F238E27FC236}">
                <a16:creationId xmlns:a16="http://schemas.microsoft.com/office/drawing/2014/main" id="{7C1101E8-8203-4253-9D09-A0C82BB68E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7880" y="1272777"/>
            <a:ext cx="1829652" cy="1829652"/>
          </a:xfrm>
          <a:prstGeom prst="rect">
            <a:avLst/>
          </a:prstGeom>
        </p:spPr>
      </p:pic>
      <p:pic>
        <p:nvPicPr>
          <p:cNvPr id="24580" name="Picture 4">
            <a:extLst>
              <a:ext uri="{FF2B5EF4-FFF2-40B4-BE49-F238E27FC236}">
                <a16:creationId xmlns:a16="http://schemas.microsoft.com/office/drawing/2014/main" id="{FDF8A5EC-5EE7-432B-BF34-6EECF93052E3}"/>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29646" y="3316406"/>
            <a:ext cx="1543129" cy="3149244"/>
          </a:xfrm>
          <a:prstGeom prst="rect">
            <a:avLst/>
          </a:prstGeom>
          <a:noFill/>
          <a:extLst>
            <a:ext uri="{909E8E84-426E-40DD-AFC4-6F175D3DCCD1}">
              <a14:hiddenFill xmlns:a14="http://schemas.microsoft.com/office/drawing/2010/main">
                <a:solidFill>
                  <a:srgbClr val="FFFFFF"/>
                </a:solidFill>
              </a14:hiddenFill>
            </a:ext>
          </a:extLst>
        </p:spPr>
      </p:pic>
      <p:sp>
        <p:nvSpPr>
          <p:cNvPr id="85" name="Freeform: Shape 84">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8E4F04B5-4D4A-4F70-8549-384AF53513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8761" y="-4330"/>
            <a:ext cx="3273238" cy="3383891"/>
          </a:xfrm>
          <a:custGeom>
            <a:avLst/>
            <a:gdLst>
              <a:gd name="connsiteX0" fmla="*/ 122841 w 3273238"/>
              <a:gd name="connsiteY0" fmla="*/ 0 h 3383891"/>
              <a:gd name="connsiteX1" fmla="*/ 3273238 w 3273238"/>
              <a:gd name="connsiteY1" fmla="*/ 0 h 3383891"/>
              <a:gd name="connsiteX2" fmla="*/ 3273238 w 3273238"/>
              <a:gd name="connsiteY2" fmla="*/ 3291335 h 3383891"/>
              <a:gd name="connsiteX3" fmla="*/ 3118338 w 3273238"/>
              <a:gd name="connsiteY3" fmla="*/ 3331164 h 3383891"/>
              <a:gd name="connsiteX4" fmla="*/ 2595295 w 3273238"/>
              <a:gd name="connsiteY4" fmla="*/ 3383891 h 3383891"/>
              <a:gd name="connsiteX5" fmla="*/ 0 w 3273238"/>
              <a:gd name="connsiteY5" fmla="*/ 788596 h 3383891"/>
              <a:gd name="connsiteX6" fmla="*/ 116679 w 3273238"/>
              <a:gd name="connsiteY6" fmla="*/ 16835 h 338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578" name="Picture 2" descr="My Food Coach and Me - My Food Coach and Me houdt u gemotiveerd ! | Facebook">
            <a:extLst>
              <a:ext uri="{FF2B5EF4-FFF2-40B4-BE49-F238E27FC236}">
                <a16:creationId xmlns:a16="http://schemas.microsoft.com/office/drawing/2014/main" id="{E2EB9F20-B53F-42E4-94CA-A668318AD68A}"/>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0184831" y="239189"/>
            <a:ext cx="1242097" cy="2210638"/>
          </a:xfrm>
          <a:prstGeom prst="rect">
            <a:avLst/>
          </a:prstGeom>
          <a:noFill/>
          <a:extLst>
            <a:ext uri="{909E8E84-426E-40DD-AFC4-6F175D3DCCD1}">
              <a14:hiddenFill xmlns:a14="http://schemas.microsoft.com/office/drawing/2010/main">
                <a:solidFill>
                  <a:srgbClr val="FFFFFF"/>
                </a:solidFill>
              </a14:hiddenFill>
            </a:ext>
          </a:extLst>
        </p:spPr>
      </p:pic>
      <p:sp>
        <p:nvSpPr>
          <p:cNvPr id="89" name="Freeform: Shape 88">
            <a:extLst>
              <a:ext uri="{FF2B5EF4-FFF2-40B4-BE49-F238E27FC236}">
                <a16:creationId xmlns:a16="http://schemas.microsoft.com/office/drawing/2014/main" id="{0D14DB62-3EB3-452E-89EE-30B0CDB0C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63236" y="4071322"/>
            <a:ext cx="2828765" cy="2786678"/>
          </a:xfrm>
          <a:custGeom>
            <a:avLst/>
            <a:gdLst>
              <a:gd name="connsiteX0" fmla="*/ 1888236 w 2828765"/>
              <a:gd name="connsiteY0" fmla="*/ 0 h 2786678"/>
              <a:gd name="connsiteX1" fmla="*/ 2788281 w 2828765"/>
              <a:gd name="connsiteY1" fmla="*/ 227900 h 2786678"/>
              <a:gd name="connsiteX2" fmla="*/ 2828765 w 2828765"/>
              <a:gd name="connsiteY2" fmla="*/ 252495 h 2786678"/>
              <a:gd name="connsiteX3" fmla="*/ 2828765 w 2828765"/>
              <a:gd name="connsiteY3" fmla="*/ 2786678 h 2786678"/>
              <a:gd name="connsiteX4" fmla="*/ 227128 w 2828765"/>
              <a:gd name="connsiteY4" fmla="*/ 2786678 h 2786678"/>
              <a:gd name="connsiteX5" fmla="*/ 148387 w 2828765"/>
              <a:gd name="connsiteY5" fmla="*/ 2623223 h 2786678"/>
              <a:gd name="connsiteX6" fmla="*/ 0 w 2828765"/>
              <a:gd name="connsiteY6" fmla="*/ 1888236 h 2786678"/>
              <a:gd name="connsiteX7" fmla="*/ 1888236 w 2828765"/>
              <a:gd name="connsiteY7" fmla="*/ 0 h 278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Afbeelding 6">
            <a:extLst>
              <a:ext uri="{FF2B5EF4-FFF2-40B4-BE49-F238E27FC236}">
                <a16:creationId xmlns:a16="http://schemas.microsoft.com/office/drawing/2014/main" id="{1D11DB89-58E8-4B69-8136-FF32C1B8F3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88582" y="5118232"/>
            <a:ext cx="2135777" cy="1201374"/>
          </a:xfrm>
          <a:prstGeom prst="rect">
            <a:avLst/>
          </a:prstGeom>
        </p:spPr>
      </p:pic>
    </p:spTree>
    <p:extLst>
      <p:ext uri="{BB962C8B-B14F-4D97-AF65-F5344CB8AC3E}">
        <p14:creationId xmlns:p14="http://schemas.microsoft.com/office/powerpoint/2010/main" val="3381578080"/>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30000"/>
                    </a14:imgEffect>
                    <a14:imgEffect>
                      <a14:brightnessContrast bright="34000"/>
                    </a14:imgEffect>
                  </a14:imgLayer>
                </a14:imgProps>
              </a:ext>
              <a:ext uri="{28A0092B-C50C-407E-A947-70E740481C1C}">
                <a14:useLocalDpi xmlns:a14="http://schemas.microsoft.com/office/drawing/2010/main" val="0"/>
              </a:ext>
            </a:extLst>
          </a:blip>
          <a:srcRect/>
          <a:stretch>
            <a:fillRect/>
          </a:stretch>
        </p:blipFill>
        <p:spPr bwMode="auto">
          <a:xfrm>
            <a:off x="5717705" y="3999392"/>
            <a:ext cx="4516561" cy="2475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3000"/>
                    </a14:imgEffect>
                    <a14:imgEffect>
                      <a14:brightnessContrast bright="48000"/>
                    </a14:imgEffect>
                  </a14:imgLayer>
                </a14:imgProps>
              </a:ext>
              <a:ext uri="{28A0092B-C50C-407E-A947-70E740481C1C}">
                <a14:useLocalDpi xmlns:a14="http://schemas.microsoft.com/office/drawing/2010/main" val="0"/>
              </a:ext>
            </a:extLst>
          </a:blip>
          <a:srcRect/>
          <a:stretch>
            <a:fillRect/>
          </a:stretch>
        </p:blipFill>
        <p:spPr bwMode="auto">
          <a:xfrm>
            <a:off x="1847528" y="2492896"/>
            <a:ext cx="4896544" cy="2688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25000"/>
                    </a14:imgEffect>
                    <a14:imgEffect>
                      <a14:brightnessContrast bright="48000"/>
                    </a14:imgEffect>
                  </a14:imgLayer>
                </a14:imgProps>
              </a:ext>
              <a:ext uri="{28A0092B-C50C-407E-A947-70E740481C1C}">
                <a14:useLocalDpi xmlns:a14="http://schemas.microsoft.com/office/drawing/2010/main" val="0"/>
              </a:ext>
            </a:extLst>
          </a:blip>
          <a:srcRect/>
          <a:stretch>
            <a:fillRect/>
          </a:stretch>
        </p:blipFill>
        <p:spPr bwMode="auto">
          <a:xfrm>
            <a:off x="5375920" y="356246"/>
            <a:ext cx="4248150" cy="2352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a:extLst>
              <a:ext uri="{FF2B5EF4-FFF2-40B4-BE49-F238E27FC236}">
                <a16:creationId xmlns:a16="http://schemas.microsoft.com/office/drawing/2014/main" id="{CCB91505-21A6-4C19-858C-C0D1BCC8329B}"/>
              </a:ext>
            </a:extLst>
          </p:cNvPr>
          <p:cNvSpPr>
            <a:spLocks noGrp="1"/>
          </p:cNvSpPr>
          <p:nvPr>
            <p:ph type="title"/>
          </p:nvPr>
        </p:nvSpPr>
        <p:spPr/>
        <p:txBody>
          <a:bodyPr/>
          <a:lstStyle/>
          <a:p>
            <a:r>
              <a:rPr lang="nl-BE" dirty="0"/>
              <a:t>Antropométrie</a:t>
            </a:r>
          </a:p>
        </p:txBody>
      </p:sp>
      <p:sp>
        <p:nvSpPr>
          <p:cNvPr id="3" name="Tijdelijke aanduiding voor inhoud 2">
            <a:extLst>
              <a:ext uri="{FF2B5EF4-FFF2-40B4-BE49-F238E27FC236}">
                <a16:creationId xmlns:a16="http://schemas.microsoft.com/office/drawing/2014/main" id="{E82E667D-5ED3-4C54-BAD3-49E03CDC5560}"/>
              </a:ext>
            </a:extLst>
          </p:cNvPr>
          <p:cNvSpPr>
            <a:spLocks noGrp="1"/>
          </p:cNvSpPr>
          <p:nvPr>
            <p:ph idx="1"/>
          </p:nvPr>
        </p:nvSpPr>
        <p:spPr/>
        <p:txBody>
          <a:bodyPr/>
          <a:lstStyle/>
          <a:p>
            <a:endParaRPr lang="nl-BE"/>
          </a:p>
        </p:txBody>
      </p:sp>
      <p:pic>
        <p:nvPicPr>
          <p:cNvPr id="8" name="Afbeelding 7">
            <a:extLst>
              <a:ext uri="{FF2B5EF4-FFF2-40B4-BE49-F238E27FC236}">
                <a16:creationId xmlns:a16="http://schemas.microsoft.com/office/drawing/2014/main" id="{8C25EE37-97ED-42BD-8F72-5B159624D043}"/>
              </a:ext>
            </a:extLst>
          </p:cNvPr>
          <p:cNvPicPr>
            <a:picLocks noChangeAspect="1"/>
          </p:cNvPicPr>
          <p:nvPr/>
        </p:nvPicPr>
        <p:blipFill>
          <a:blip r:embed="rId9">
            <a:alphaModFix amt="20000"/>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1641" y="5939040"/>
            <a:ext cx="2232800" cy="942109"/>
          </a:xfrm>
          <a:prstGeom prst="rect">
            <a:avLst/>
          </a:prstGeom>
        </p:spPr>
      </p:pic>
    </p:spTree>
    <p:extLst>
      <p:ext uri="{BB962C8B-B14F-4D97-AF65-F5344CB8AC3E}">
        <p14:creationId xmlns:p14="http://schemas.microsoft.com/office/powerpoint/2010/main" val="11673590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3" descr="Haile_0899"/>
          <p:cNvPicPr>
            <a:picLocks noChangeAspect="1" noChangeArrowheads="1"/>
          </p:cNvPicPr>
          <p:nvPr/>
        </p:nvPicPr>
        <p:blipFill rotWithShape="1">
          <a:blip r:embed="rId3">
            <a:extLst>
              <a:ext uri="{28A0092B-C50C-407E-A947-70E740481C1C}">
                <a14:useLocalDpi xmlns:a14="http://schemas.microsoft.com/office/drawing/2010/main" val="0"/>
              </a:ext>
            </a:extLst>
          </a:blip>
          <a:srcRect l="15458" r="16421" b="1"/>
          <a:stretch/>
        </p:blipFill>
        <p:spPr bwMode="auto">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3442" name="Rectangle 2"/>
          <p:cNvSpPr>
            <a:spLocks noGrp="1" noChangeArrowheads="1"/>
          </p:cNvSpPr>
          <p:nvPr>
            <p:ph type="title"/>
          </p:nvPr>
        </p:nvSpPr>
        <p:spPr>
          <a:xfrm>
            <a:off x="655320" y="365125"/>
            <a:ext cx="5120114" cy="1692794"/>
          </a:xfrm>
        </p:spPr>
        <p:txBody>
          <a:bodyPr>
            <a:normAutofit/>
          </a:bodyPr>
          <a:lstStyle/>
          <a:p>
            <a:pPr eaLnBrk="1" hangingPunct="1">
              <a:defRPr/>
            </a:pPr>
            <a:r>
              <a:rPr lang="en-US" sz="3700" dirty="0" err="1"/>
              <a:t>Principes</a:t>
            </a:r>
            <a:r>
              <a:rPr lang="en-US" sz="3700" dirty="0"/>
              <a:t> de base de </a:t>
            </a:r>
            <a:r>
              <a:rPr lang="en-US" sz="3700" dirty="0" err="1"/>
              <a:t>l’alimentation</a:t>
            </a:r>
            <a:r>
              <a:rPr lang="en-US" sz="3700" dirty="0"/>
              <a:t> du sportif</a:t>
            </a:r>
            <a:br>
              <a:rPr lang="en-US" sz="3700" dirty="0"/>
            </a:br>
            <a:endParaRPr lang="en-US" sz="3700" dirty="0"/>
          </a:p>
        </p:txBody>
      </p:sp>
      <p:sp>
        <p:nvSpPr>
          <p:cNvPr id="16387" name="Rectangle 3"/>
          <p:cNvSpPr>
            <a:spLocks noGrp="1" noChangeArrowheads="1"/>
          </p:cNvSpPr>
          <p:nvPr>
            <p:ph idx="1"/>
          </p:nvPr>
        </p:nvSpPr>
        <p:spPr>
          <a:xfrm>
            <a:off x="655321" y="2575034"/>
            <a:ext cx="5833614" cy="3462228"/>
          </a:xfrm>
        </p:spPr>
        <p:txBody>
          <a:bodyPr>
            <a:normAutofit/>
          </a:bodyPr>
          <a:lstStyle/>
          <a:p>
            <a:r>
              <a:rPr lang="en-US" dirty="0"/>
              <a:t>Optimalisation des </a:t>
            </a:r>
            <a:r>
              <a:rPr lang="en-US" dirty="0" err="1"/>
              <a:t>prestations</a:t>
            </a:r>
            <a:endParaRPr lang="en-US" dirty="0"/>
          </a:p>
          <a:p>
            <a:pPr marL="0" indent="0">
              <a:buNone/>
            </a:pPr>
            <a:endParaRPr lang="en-US" dirty="0"/>
          </a:p>
          <a:p>
            <a:r>
              <a:rPr lang="en-US" dirty="0" err="1"/>
              <a:t>Promouvoir</a:t>
            </a:r>
            <a:r>
              <a:rPr lang="en-US" dirty="0"/>
              <a:t> la </a:t>
            </a:r>
            <a:r>
              <a:rPr lang="en-US" dirty="0" err="1"/>
              <a:t>récupération</a:t>
            </a:r>
            <a:endParaRPr lang="en-US" dirty="0"/>
          </a:p>
          <a:p>
            <a:pPr lvl="1" fontAlgn="base"/>
            <a:r>
              <a:rPr lang="fr-BE" sz="1800" b="0" i="0" dirty="0">
                <a:solidFill>
                  <a:srgbClr val="262626"/>
                </a:solidFill>
                <a:effectLst/>
              </a:rPr>
              <a:t>Ravitaillement et réhydratation de l'organisme</a:t>
            </a:r>
          </a:p>
          <a:p>
            <a:pPr lvl="1" fontAlgn="base"/>
            <a:r>
              <a:rPr lang="fr-BE" sz="1800" b="0" i="0" dirty="0">
                <a:solidFill>
                  <a:srgbClr val="262626"/>
                </a:solidFill>
                <a:effectLst/>
              </a:rPr>
              <a:t>Favoriser la récupération et la croissance musculaire</a:t>
            </a:r>
          </a:p>
          <a:p>
            <a:pPr lvl="1" fontAlgn="base"/>
            <a:r>
              <a:rPr lang="fr-BE" sz="1800" b="0" i="0" dirty="0">
                <a:solidFill>
                  <a:srgbClr val="262626"/>
                </a:solidFill>
                <a:effectLst/>
              </a:rPr>
              <a:t>Augmente l'adaptation de la séance d'entraînement</a:t>
            </a:r>
          </a:p>
          <a:p>
            <a:pPr lvl="1" fontAlgn="base"/>
            <a:r>
              <a:rPr lang="nl-NL" sz="1800" b="0" i="0" dirty="0">
                <a:solidFill>
                  <a:srgbClr val="262626"/>
                </a:solidFill>
                <a:effectLst/>
              </a:rPr>
              <a:t>Soutien des </a:t>
            </a:r>
            <a:r>
              <a:rPr lang="nl-NL" sz="1800" b="0" i="0" dirty="0" err="1">
                <a:solidFill>
                  <a:srgbClr val="262626"/>
                </a:solidFill>
                <a:effectLst/>
              </a:rPr>
              <a:t>fonctions</a:t>
            </a:r>
            <a:r>
              <a:rPr lang="nl-NL" sz="1800" b="0" i="0" dirty="0">
                <a:solidFill>
                  <a:srgbClr val="262626"/>
                </a:solidFill>
                <a:effectLst/>
              </a:rPr>
              <a:t> </a:t>
            </a:r>
            <a:r>
              <a:rPr lang="nl-NL" sz="1800" b="0" i="0" dirty="0" err="1">
                <a:solidFill>
                  <a:srgbClr val="262626"/>
                </a:solidFill>
                <a:effectLst/>
              </a:rPr>
              <a:t>immunitaires</a:t>
            </a:r>
            <a:endParaRPr lang="nl-NL" sz="1800" b="0" i="0" dirty="0">
              <a:solidFill>
                <a:srgbClr val="262626"/>
              </a:solidFill>
              <a:effectLst/>
            </a:endParaRPr>
          </a:p>
          <a:p>
            <a:pPr marL="1066800" lvl="1" indent="-609600">
              <a:buNone/>
            </a:pPr>
            <a:endParaRPr lang="en-US" sz="1400" dirty="0"/>
          </a:p>
        </p:txBody>
      </p:sp>
      <p:graphicFrame>
        <p:nvGraphicFramePr>
          <p:cNvPr id="6" name="Diagram 5">
            <a:extLst>
              <a:ext uri="{FF2B5EF4-FFF2-40B4-BE49-F238E27FC236}">
                <a16:creationId xmlns:a16="http://schemas.microsoft.com/office/drawing/2014/main" id="{AEE6E3B3-6A8C-4165-A063-199F7B0E6AE6}"/>
              </a:ext>
            </a:extLst>
          </p:cNvPr>
          <p:cNvGraphicFramePr/>
          <p:nvPr/>
        </p:nvGraphicFramePr>
        <p:xfrm>
          <a:off x="1320130" y="3055717"/>
          <a:ext cx="2846756" cy="5238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Afbeelding 6">
            <a:extLst>
              <a:ext uri="{FF2B5EF4-FFF2-40B4-BE49-F238E27FC236}">
                <a16:creationId xmlns:a16="http://schemas.microsoft.com/office/drawing/2014/main" id="{5F4EDFDA-7E52-461E-813E-74CD54B5BE36}"/>
              </a:ext>
            </a:extLst>
          </p:cNvPr>
          <p:cNvPicPr>
            <a:picLocks noChangeAspect="1"/>
          </p:cNvPicPr>
          <p:nvPr/>
        </p:nvPicPr>
        <p:blipFill>
          <a:blip r:embed="rId9">
            <a:alphaModFix amt="20000"/>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1641" y="5939040"/>
            <a:ext cx="2232800" cy="942109"/>
          </a:xfrm>
          <a:prstGeom prst="rect">
            <a:avLst/>
          </a:prstGeom>
        </p:spPr>
      </p:pic>
    </p:spTree>
    <p:extLst>
      <p:ext uri="{BB962C8B-B14F-4D97-AF65-F5344CB8AC3E}">
        <p14:creationId xmlns:p14="http://schemas.microsoft.com/office/powerpoint/2010/main" val="23459240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673AFC-8C8F-2D40-87E3-1F8C55DBFED4}"/>
              </a:ext>
            </a:extLst>
          </p:cNvPr>
          <p:cNvSpPr>
            <a:spLocks noGrp="1"/>
          </p:cNvSpPr>
          <p:nvPr>
            <p:ph type="ctrTitle"/>
          </p:nvPr>
        </p:nvSpPr>
        <p:spPr>
          <a:xfrm>
            <a:off x="1644762" y="2832100"/>
            <a:ext cx="9152845" cy="3072113"/>
          </a:xfrm>
        </p:spPr>
        <p:txBody>
          <a:bodyPr>
            <a:normAutofit fontScale="90000"/>
          </a:bodyPr>
          <a:lstStyle/>
          <a:p>
            <a:r>
              <a:rPr lang="nl-BE" sz="4400" dirty="0"/>
              <a:t>Professeur/Professor </a:t>
            </a:r>
            <a:br>
              <a:rPr lang="nl-BE" sz="4400" dirty="0"/>
            </a:br>
            <a:r>
              <a:rPr lang="nl-BE" sz="4400" b="1" dirty="0"/>
              <a:t>Michel Poulain</a:t>
            </a:r>
            <a:br>
              <a:rPr lang="nl-BE" sz="4400" b="1" dirty="0"/>
            </a:br>
            <a:br>
              <a:rPr lang="nl-BE" sz="4400" b="1" dirty="0"/>
            </a:br>
            <a:r>
              <a:rPr lang="nl-BE" sz="4400" dirty="0"/>
              <a:t>Senior Researcher, Tallinn University</a:t>
            </a:r>
            <a:br>
              <a:rPr lang="nl-BE" sz="4400" dirty="0"/>
            </a:br>
            <a:r>
              <a:rPr lang="nl-BE" sz="4400" dirty="0"/>
              <a:t>Professeur émérité, UCLouvain</a:t>
            </a:r>
          </a:p>
        </p:txBody>
      </p:sp>
      <p:pic>
        <p:nvPicPr>
          <p:cNvPr id="5" name="Afbeelding 4">
            <a:extLst>
              <a:ext uri="{FF2B5EF4-FFF2-40B4-BE49-F238E27FC236}">
                <a16:creationId xmlns:a16="http://schemas.microsoft.com/office/drawing/2014/main" id="{25FBA8F7-B2AE-854E-9085-1D18BC390A75}"/>
              </a:ext>
            </a:extLst>
          </p:cNvPr>
          <p:cNvPicPr>
            <a:picLocks noChangeAspect="1"/>
          </p:cNvPicPr>
          <p:nvPr/>
        </p:nvPicPr>
        <p:blipFill>
          <a:blip r:embed="rId2"/>
          <a:stretch>
            <a:fillRect/>
          </a:stretch>
        </p:blipFill>
        <p:spPr>
          <a:xfrm>
            <a:off x="10453994" y="185737"/>
            <a:ext cx="1354283" cy="2061219"/>
          </a:xfrm>
          <a:prstGeom prst="rect">
            <a:avLst/>
          </a:prstGeom>
        </p:spPr>
      </p:pic>
      <p:pic>
        <p:nvPicPr>
          <p:cNvPr id="6" name="Afbeelding 6" descr="Afbeelding met tekst, illustratie&#10;&#10;Automatisch gegenereerde beschrijving">
            <a:extLst>
              <a:ext uri="{FF2B5EF4-FFF2-40B4-BE49-F238E27FC236}">
                <a16:creationId xmlns:a16="http://schemas.microsoft.com/office/drawing/2014/main" id="{8174035C-B35D-4783-93D6-34B3100F9652}"/>
              </a:ext>
            </a:extLst>
          </p:cNvPr>
          <p:cNvPicPr>
            <a:picLocks noChangeAspect="1"/>
          </p:cNvPicPr>
          <p:nvPr/>
        </p:nvPicPr>
        <p:blipFill>
          <a:blip r:embed="rId3"/>
          <a:stretch>
            <a:fillRect/>
          </a:stretch>
        </p:blipFill>
        <p:spPr>
          <a:xfrm>
            <a:off x="858838" y="687388"/>
            <a:ext cx="3073400" cy="466709"/>
          </a:xfrm>
          <a:prstGeom prst="rect">
            <a:avLst/>
          </a:prstGeom>
        </p:spPr>
      </p:pic>
    </p:spTree>
    <p:extLst>
      <p:ext uri="{BB962C8B-B14F-4D97-AF65-F5344CB8AC3E}">
        <p14:creationId xmlns:p14="http://schemas.microsoft.com/office/powerpoint/2010/main" val="40337895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a:extLst>
              <a:ext uri="{FF2B5EF4-FFF2-40B4-BE49-F238E27FC236}">
                <a16:creationId xmlns:a16="http://schemas.microsoft.com/office/drawing/2014/main" id="{7AB2959A-2082-423F-81CB-696F5C5C7A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5805" y="681037"/>
            <a:ext cx="8162903" cy="5787583"/>
          </a:xfrm>
          <a:prstGeom prst="rect">
            <a:avLst/>
          </a:prstGeom>
          <a:noFill/>
          <a:extLst>
            <a:ext uri="{909E8E84-426E-40DD-AFC4-6F175D3DCCD1}">
              <a14:hiddenFill xmlns:a14="http://schemas.microsoft.com/office/drawing/2010/main">
                <a:solidFill>
                  <a:srgbClr val="FFFFFF"/>
                </a:solidFill>
              </a14:hiddenFill>
            </a:ext>
          </a:extLst>
        </p:spPr>
      </p:pic>
      <p:pic>
        <p:nvPicPr>
          <p:cNvPr id="9" name="Afbeelding 8">
            <a:extLst>
              <a:ext uri="{FF2B5EF4-FFF2-40B4-BE49-F238E27FC236}">
                <a16:creationId xmlns:a16="http://schemas.microsoft.com/office/drawing/2014/main" id="{A43839C4-B70E-4674-89A7-44D4C1FFD58C}"/>
              </a:ext>
            </a:extLst>
          </p:cNvPr>
          <p:cNvPicPr>
            <a:picLocks noChangeAspect="1"/>
          </p:cNvPicPr>
          <p:nvPr/>
        </p:nvPicPr>
        <p:blipFill>
          <a:blip r:embed="rId3">
            <a:alphaModFix amt="20000"/>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1641" y="5939040"/>
            <a:ext cx="2232800" cy="942109"/>
          </a:xfrm>
          <a:prstGeom prst="rect">
            <a:avLst/>
          </a:prstGeom>
        </p:spPr>
      </p:pic>
    </p:spTree>
    <p:extLst>
      <p:ext uri="{BB962C8B-B14F-4D97-AF65-F5344CB8AC3E}">
        <p14:creationId xmlns:p14="http://schemas.microsoft.com/office/powerpoint/2010/main" val="30122613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80295F-48CD-49FC-897A-CCEC919B8070}" type="slidenum">
              <a:rPr kumimoji="0" lang="nl-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nl-B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026" name="Picture 2" descr="Quality vs. Quantity re: Workplace Communication">
            <a:extLst>
              <a:ext uri="{FF2B5EF4-FFF2-40B4-BE49-F238E27FC236}">
                <a16:creationId xmlns:a16="http://schemas.microsoft.com/office/drawing/2014/main" id="{5DF3C1CB-5F27-4219-B636-12F748DE38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471" y="585415"/>
            <a:ext cx="10547115" cy="5687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18286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22" name="Object 2"/>
          <p:cNvGraphicFramePr>
            <a:graphicFrameLocks noChangeAspect="1"/>
          </p:cNvGraphicFramePr>
          <p:nvPr/>
        </p:nvGraphicFramePr>
        <p:xfrm>
          <a:off x="812801" y="304800"/>
          <a:ext cx="6354233" cy="6248400"/>
        </p:xfrm>
        <a:graphic>
          <a:graphicData uri="http://schemas.openxmlformats.org/presentationml/2006/ole">
            <mc:AlternateContent xmlns:mc="http://schemas.openxmlformats.org/markup-compatibility/2006">
              <mc:Choice xmlns:v="urn:schemas-microsoft-com:vml" Requires="v">
                <p:oleObj spid="_x0000_s1026" name="Image" r:id="rId4" imgW="6747617" imgH="8844335" progId="Photoshop.Image.5">
                  <p:embed/>
                </p:oleObj>
              </mc:Choice>
              <mc:Fallback>
                <p:oleObj name="Image" r:id="rId4" imgW="6747617" imgH="8844335" progId="Photoshop.Image.5">
                  <p:embed/>
                  <p:pic>
                    <p:nvPicPr>
                      <p:cNvPr id="30722"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2801" y="304800"/>
                        <a:ext cx="6354233" cy="6248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23" name="Text Box 3"/>
          <p:cNvSpPr txBox="1">
            <a:spLocks noChangeArrowheads="1"/>
          </p:cNvSpPr>
          <p:nvPr/>
        </p:nvSpPr>
        <p:spPr bwMode="auto">
          <a:xfrm>
            <a:off x="8026400" y="1828800"/>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1800"/>
              </a:spcBef>
              <a:buClr>
                <a:schemeClr val="accent1"/>
              </a:buClr>
              <a:buSzPct val="80000"/>
              <a:buFont typeface="Wingdings" pitchFamily="2" charset="2"/>
              <a:buChar char=""/>
              <a:defRPr sz="2200">
                <a:solidFill>
                  <a:schemeClr val="tx1"/>
                </a:solidFill>
                <a:latin typeface="Calibri" pitchFamily="34" charset="0"/>
              </a:defRPr>
            </a:lvl1pPr>
            <a:lvl2pPr marL="742950" indent="-285750" eaLnBrk="0" hangingPunct="0">
              <a:spcBef>
                <a:spcPts val="1800"/>
              </a:spcBef>
              <a:buClr>
                <a:schemeClr val="accent2"/>
              </a:buClr>
              <a:buSzPct val="80000"/>
              <a:buFont typeface="Wingdings" pitchFamily="2" charset="2"/>
              <a:buChar char=""/>
              <a:defRPr sz="2000">
                <a:solidFill>
                  <a:schemeClr val="tx1"/>
                </a:solidFill>
                <a:latin typeface="Calibri" pitchFamily="34" charset="0"/>
              </a:defRPr>
            </a:lvl2pPr>
            <a:lvl3pPr marL="1143000" indent="-228600" eaLnBrk="0" hangingPunct="0">
              <a:spcBef>
                <a:spcPts val="1200"/>
              </a:spcBef>
              <a:buClr>
                <a:srgbClr val="D4E336"/>
              </a:buClr>
              <a:buSzPct val="80000"/>
              <a:buFont typeface="Wingdings" pitchFamily="2" charset="2"/>
              <a:buChar char=""/>
              <a:defRPr>
                <a:solidFill>
                  <a:schemeClr val="tx1"/>
                </a:solidFill>
                <a:latin typeface="Calibri" pitchFamily="34" charset="0"/>
              </a:defRPr>
            </a:lvl3pPr>
            <a:lvl4pPr marL="1600200" indent="-228600" eaLnBrk="0" hangingPunct="0">
              <a:spcBef>
                <a:spcPts val="1200"/>
              </a:spcBef>
              <a:buClr>
                <a:srgbClr val="0C8228"/>
              </a:buClr>
              <a:buSzPct val="80000"/>
              <a:buFont typeface="Wingdings" pitchFamily="2" charset="2"/>
              <a:buChar char=""/>
              <a:defRPr sz="1600">
                <a:solidFill>
                  <a:schemeClr val="tx1"/>
                </a:solidFill>
                <a:latin typeface="Calibri" pitchFamily="34" charset="0"/>
              </a:defRPr>
            </a:lvl4pPr>
            <a:lvl5pPr marL="2057400" indent="-228600" eaLnBrk="0" hangingPunct="0">
              <a:spcBef>
                <a:spcPts val="1200"/>
              </a:spcBef>
              <a:buClr>
                <a:srgbClr val="C0EDA8"/>
              </a:buClr>
              <a:buSzPct val="80000"/>
              <a:buFont typeface="Wingdings" pitchFamily="2" charset="2"/>
              <a:buChar char=""/>
              <a:defRPr sz="1600">
                <a:solidFill>
                  <a:schemeClr val="tx1"/>
                </a:solidFill>
                <a:latin typeface="Calibri" pitchFamily="34" charset="0"/>
              </a:defRPr>
            </a:lvl5pPr>
            <a:lvl6pPr marL="2514600" indent="-228600" eaLnBrk="0" fontAlgn="base" hangingPunct="0">
              <a:spcBef>
                <a:spcPts val="1200"/>
              </a:spcBef>
              <a:spcAft>
                <a:spcPct val="0"/>
              </a:spcAft>
              <a:buClr>
                <a:srgbClr val="C0EDA8"/>
              </a:buClr>
              <a:buSzPct val="80000"/>
              <a:buFont typeface="Wingdings" pitchFamily="2" charset="2"/>
              <a:buChar char=""/>
              <a:defRPr sz="1600">
                <a:solidFill>
                  <a:schemeClr val="tx1"/>
                </a:solidFill>
                <a:latin typeface="Calibri" pitchFamily="34" charset="0"/>
              </a:defRPr>
            </a:lvl6pPr>
            <a:lvl7pPr marL="2971800" indent="-228600" eaLnBrk="0" fontAlgn="base" hangingPunct="0">
              <a:spcBef>
                <a:spcPts val="1200"/>
              </a:spcBef>
              <a:spcAft>
                <a:spcPct val="0"/>
              </a:spcAft>
              <a:buClr>
                <a:srgbClr val="C0EDA8"/>
              </a:buClr>
              <a:buSzPct val="80000"/>
              <a:buFont typeface="Wingdings" pitchFamily="2" charset="2"/>
              <a:buChar char=""/>
              <a:defRPr sz="1600">
                <a:solidFill>
                  <a:schemeClr val="tx1"/>
                </a:solidFill>
                <a:latin typeface="Calibri" pitchFamily="34" charset="0"/>
              </a:defRPr>
            </a:lvl7pPr>
            <a:lvl8pPr marL="3429000" indent="-228600" eaLnBrk="0" fontAlgn="base" hangingPunct="0">
              <a:spcBef>
                <a:spcPts val="1200"/>
              </a:spcBef>
              <a:spcAft>
                <a:spcPct val="0"/>
              </a:spcAft>
              <a:buClr>
                <a:srgbClr val="C0EDA8"/>
              </a:buClr>
              <a:buSzPct val="80000"/>
              <a:buFont typeface="Wingdings" pitchFamily="2" charset="2"/>
              <a:buChar char=""/>
              <a:defRPr sz="1600">
                <a:solidFill>
                  <a:schemeClr val="tx1"/>
                </a:solidFill>
                <a:latin typeface="Calibri" pitchFamily="34" charset="0"/>
              </a:defRPr>
            </a:lvl8pPr>
            <a:lvl9pPr marL="3886200" indent="-228600" eaLnBrk="0" fontAlgn="base" hangingPunct="0">
              <a:spcBef>
                <a:spcPts val="1200"/>
              </a:spcBef>
              <a:spcAft>
                <a:spcPct val="0"/>
              </a:spcAft>
              <a:buClr>
                <a:srgbClr val="C0EDA8"/>
              </a:buClr>
              <a:buSzPct val="80000"/>
              <a:buFont typeface="Wingdings" pitchFamily="2" charset="2"/>
              <a:buChar char=""/>
              <a:defRPr sz="1600">
                <a:solidFill>
                  <a:schemeClr val="tx1"/>
                </a:solidFill>
                <a:latin typeface="Calibri"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nl-BE" altLang="nl-BE" sz="24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208900" name="Text Box 4"/>
          <p:cNvSpPr txBox="1">
            <a:spLocks noChangeArrowheads="1"/>
          </p:cNvSpPr>
          <p:nvPr/>
        </p:nvSpPr>
        <p:spPr bwMode="auto">
          <a:xfrm>
            <a:off x="7823200" y="188914"/>
            <a:ext cx="3352800" cy="1446550"/>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nl-NL" sz="2800" b="1" i="0" u="none" strike="noStrike" kern="1200" cap="none" spc="0" normalizeH="0" baseline="0" noProof="0" dirty="0" err="1">
                <a:ln>
                  <a:noFill/>
                </a:ln>
                <a:solidFill>
                  <a:srgbClr val="ED7D31"/>
                </a:solidFill>
                <a:effectLst>
                  <a:outerShdw blurRad="38100" dist="38100" dir="2700000" algn="tl">
                    <a:srgbClr val="C0C0C0"/>
                  </a:outerShdw>
                </a:effectLst>
                <a:uLnTx/>
                <a:uFillTx/>
                <a:latin typeface="Calibri" panose="020F0502020204030204"/>
                <a:ea typeface="+mn-ea"/>
                <a:cs typeface="+mn-cs"/>
              </a:rPr>
              <a:t>Exemple</a:t>
            </a:r>
            <a:endParaRPr kumimoji="0" lang="nl-NL" sz="2800" b="1" i="0" u="none" strike="noStrike" kern="1200" cap="none" spc="0" normalizeH="0" baseline="0" noProof="0" dirty="0">
              <a:ln>
                <a:noFill/>
              </a:ln>
              <a:solidFill>
                <a:srgbClr val="ED7D31"/>
              </a:solidFill>
              <a:effectLst>
                <a:outerShdw blurRad="38100" dist="38100" dir="2700000" algn="tl">
                  <a:srgbClr val="C0C0C0"/>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400" b="0" i="0" u="none" strike="noStrike" kern="1200" cap="none" spc="0" normalizeH="0" baseline="0" noProof="0" dirty="0" err="1">
                <a:ln>
                  <a:noFill/>
                </a:ln>
                <a:solidFill>
                  <a:srgbClr val="ED7D31"/>
                </a:solidFill>
                <a:effectLst/>
                <a:uLnTx/>
                <a:uFillTx/>
                <a:latin typeface="Calibri" panose="020F0502020204030204"/>
                <a:ea typeface="+mn-ea"/>
                <a:cs typeface="+mn-cs"/>
              </a:rPr>
              <a:t>Qu’y</a:t>
            </a:r>
            <a:r>
              <a:rPr kumimoji="0" lang="en-US" sz="2400" b="0" i="0" u="none" strike="noStrike" kern="1200" cap="none" spc="0" normalizeH="0" baseline="0" noProof="0" dirty="0">
                <a:ln>
                  <a:noFill/>
                </a:ln>
                <a:solidFill>
                  <a:srgbClr val="ED7D31"/>
                </a:solidFill>
                <a:effectLst/>
                <a:uLnTx/>
                <a:uFillTx/>
                <a:latin typeface="Calibri" panose="020F0502020204030204"/>
                <a:ea typeface="+mn-ea"/>
                <a:cs typeface="+mn-cs"/>
              </a:rPr>
              <a:t> a-t-il dans </a:t>
            </a:r>
            <a:r>
              <a:rPr kumimoji="0" lang="en-US" sz="2400" b="0" i="0" u="none" strike="noStrike" kern="1200" cap="none" spc="0" normalizeH="0" baseline="0" noProof="0" dirty="0" err="1">
                <a:ln>
                  <a:noFill/>
                </a:ln>
                <a:solidFill>
                  <a:srgbClr val="ED7D31"/>
                </a:solidFill>
                <a:effectLst/>
                <a:uLnTx/>
                <a:uFillTx/>
                <a:latin typeface="Calibri" panose="020F0502020204030204"/>
                <a:ea typeface="+mn-ea"/>
                <a:cs typeface="+mn-cs"/>
              </a:rPr>
              <a:t>une</a:t>
            </a:r>
            <a:r>
              <a:rPr kumimoji="0" lang="en-US" sz="2400" b="0" i="0" u="none" strike="noStrike" kern="1200" cap="none" spc="0" normalizeH="0" baseline="0" noProof="0" dirty="0">
                <a:ln>
                  <a:noFill/>
                </a:ln>
                <a:solidFill>
                  <a:srgbClr val="ED7D31"/>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srgbClr val="ED7D31"/>
                </a:solidFill>
                <a:effectLst/>
                <a:uLnTx/>
                <a:uFillTx/>
                <a:latin typeface="Calibri" panose="020F0502020204030204"/>
                <a:ea typeface="+mn-ea"/>
                <a:cs typeface="+mn-cs"/>
              </a:rPr>
              <a:t>pomme</a:t>
            </a:r>
            <a:r>
              <a:rPr kumimoji="0" lang="en-US" sz="2400" b="0" i="0" u="none" strike="noStrike" kern="1200" cap="none" spc="0" normalizeH="0" baseline="0" noProof="0" dirty="0">
                <a:ln>
                  <a:noFill/>
                </a:ln>
                <a:solidFill>
                  <a:srgbClr val="ED7D31"/>
                </a:solidFill>
                <a:effectLst/>
                <a:uLnTx/>
                <a:uFillTx/>
                <a:latin typeface="Calibri" panose="020F0502020204030204"/>
                <a:ea typeface="+mn-ea"/>
                <a:cs typeface="+mn-cs"/>
              </a:rPr>
              <a:t> fraiche ?</a:t>
            </a:r>
            <a:r>
              <a:rPr kumimoji="0" lang="en-US" sz="2400" b="0" i="0" u="none" strike="noStrike" kern="1200" cap="none" spc="0" normalizeH="0" baseline="0" noProof="0" dirty="0">
                <a:ln>
                  <a:noFill/>
                </a:ln>
                <a:solidFill>
                  <a:srgbClr val="00FF00"/>
                </a:solidFill>
                <a:effectLst/>
                <a:uLnTx/>
                <a:uFillTx/>
                <a:latin typeface="Calibri" panose="020F0502020204030204"/>
                <a:ea typeface="+mn-ea"/>
                <a:cs typeface="+mn-cs"/>
              </a:rPr>
              <a:t> </a:t>
            </a:r>
          </a:p>
        </p:txBody>
      </p:sp>
      <p:sp>
        <p:nvSpPr>
          <p:cNvPr id="30725" name="Text Box 5"/>
          <p:cNvSpPr txBox="1">
            <a:spLocks noChangeArrowheads="1"/>
          </p:cNvSpPr>
          <p:nvPr/>
        </p:nvSpPr>
        <p:spPr bwMode="auto">
          <a:xfrm>
            <a:off x="8026400" y="3206750"/>
            <a:ext cx="3352800"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1800"/>
              </a:spcBef>
              <a:buClr>
                <a:schemeClr val="accent1"/>
              </a:buClr>
              <a:buSzPct val="80000"/>
              <a:buFont typeface="Wingdings" pitchFamily="2" charset="2"/>
              <a:buChar char=""/>
              <a:defRPr sz="2200">
                <a:solidFill>
                  <a:schemeClr val="tx1"/>
                </a:solidFill>
                <a:latin typeface="Calibri" pitchFamily="34" charset="0"/>
              </a:defRPr>
            </a:lvl1pPr>
            <a:lvl2pPr marL="742950" indent="-285750" eaLnBrk="0" hangingPunct="0">
              <a:spcBef>
                <a:spcPts val="1800"/>
              </a:spcBef>
              <a:buClr>
                <a:schemeClr val="accent2"/>
              </a:buClr>
              <a:buSzPct val="80000"/>
              <a:buFont typeface="Wingdings" pitchFamily="2" charset="2"/>
              <a:buChar char=""/>
              <a:defRPr sz="2000">
                <a:solidFill>
                  <a:schemeClr val="tx1"/>
                </a:solidFill>
                <a:latin typeface="Calibri" pitchFamily="34" charset="0"/>
              </a:defRPr>
            </a:lvl2pPr>
            <a:lvl3pPr marL="1143000" indent="-228600" eaLnBrk="0" hangingPunct="0">
              <a:spcBef>
                <a:spcPts val="1200"/>
              </a:spcBef>
              <a:buClr>
                <a:srgbClr val="D4E336"/>
              </a:buClr>
              <a:buSzPct val="80000"/>
              <a:buFont typeface="Wingdings" pitchFamily="2" charset="2"/>
              <a:buChar char=""/>
              <a:defRPr>
                <a:solidFill>
                  <a:schemeClr val="tx1"/>
                </a:solidFill>
                <a:latin typeface="Calibri" pitchFamily="34" charset="0"/>
              </a:defRPr>
            </a:lvl3pPr>
            <a:lvl4pPr marL="1600200" indent="-228600" eaLnBrk="0" hangingPunct="0">
              <a:spcBef>
                <a:spcPts val="1200"/>
              </a:spcBef>
              <a:buClr>
                <a:srgbClr val="0C8228"/>
              </a:buClr>
              <a:buSzPct val="80000"/>
              <a:buFont typeface="Wingdings" pitchFamily="2" charset="2"/>
              <a:buChar char=""/>
              <a:defRPr sz="1600">
                <a:solidFill>
                  <a:schemeClr val="tx1"/>
                </a:solidFill>
                <a:latin typeface="Calibri" pitchFamily="34" charset="0"/>
              </a:defRPr>
            </a:lvl4pPr>
            <a:lvl5pPr marL="2057400" indent="-228600" eaLnBrk="0" hangingPunct="0">
              <a:spcBef>
                <a:spcPts val="1200"/>
              </a:spcBef>
              <a:buClr>
                <a:srgbClr val="C0EDA8"/>
              </a:buClr>
              <a:buSzPct val="80000"/>
              <a:buFont typeface="Wingdings" pitchFamily="2" charset="2"/>
              <a:buChar char=""/>
              <a:defRPr sz="1600">
                <a:solidFill>
                  <a:schemeClr val="tx1"/>
                </a:solidFill>
                <a:latin typeface="Calibri" pitchFamily="34" charset="0"/>
              </a:defRPr>
            </a:lvl5pPr>
            <a:lvl6pPr marL="2514600" indent="-228600" eaLnBrk="0" fontAlgn="base" hangingPunct="0">
              <a:spcBef>
                <a:spcPts val="1200"/>
              </a:spcBef>
              <a:spcAft>
                <a:spcPct val="0"/>
              </a:spcAft>
              <a:buClr>
                <a:srgbClr val="C0EDA8"/>
              </a:buClr>
              <a:buSzPct val="80000"/>
              <a:buFont typeface="Wingdings" pitchFamily="2" charset="2"/>
              <a:buChar char=""/>
              <a:defRPr sz="1600">
                <a:solidFill>
                  <a:schemeClr val="tx1"/>
                </a:solidFill>
                <a:latin typeface="Calibri" pitchFamily="34" charset="0"/>
              </a:defRPr>
            </a:lvl6pPr>
            <a:lvl7pPr marL="2971800" indent="-228600" eaLnBrk="0" fontAlgn="base" hangingPunct="0">
              <a:spcBef>
                <a:spcPts val="1200"/>
              </a:spcBef>
              <a:spcAft>
                <a:spcPct val="0"/>
              </a:spcAft>
              <a:buClr>
                <a:srgbClr val="C0EDA8"/>
              </a:buClr>
              <a:buSzPct val="80000"/>
              <a:buFont typeface="Wingdings" pitchFamily="2" charset="2"/>
              <a:buChar char=""/>
              <a:defRPr sz="1600">
                <a:solidFill>
                  <a:schemeClr val="tx1"/>
                </a:solidFill>
                <a:latin typeface="Calibri" pitchFamily="34" charset="0"/>
              </a:defRPr>
            </a:lvl7pPr>
            <a:lvl8pPr marL="3429000" indent="-228600" eaLnBrk="0" fontAlgn="base" hangingPunct="0">
              <a:spcBef>
                <a:spcPts val="1200"/>
              </a:spcBef>
              <a:spcAft>
                <a:spcPct val="0"/>
              </a:spcAft>
              <a:buClr>
                <a:srgbClr val="C0EDA8"/>
              </a:buClr>
              <a:buSzPct val="80000"/>
              <a:buFont typeface="Wingdings" pitchFamily="2" charset="2"/>
              <a:buChar char=""/>
              <a:defRPr sz="1600">
                <a:solidFill>
                  <a:schemeClr val="tx1"/>
                </a:solidFill>
                <a:latin typeface="Calibri" pitchFamily="34" charset="0"/>
              </a:defRPr>
            </a:lvl8pPr>
            <a:lvl9pPr marL="3886200" indent="-228600" eaLnBrk="0" fontAlgn="base" hangingPunct="0">
              <a:spcBef>
                <a:spcPts val="1200"/>
              </a:spcBef>
              <a:spcAft>
                <a:spcPct val="0"/>
              </a:spcAft>
              <a:buClr>
                <a:srgbClr val="C0EDA8"/>
              </a:buClr>
              <a:buSzPct val="80000"/>
              <a:buFont typeface="Wingdings" pitchFamily="2" charset="2"/>
              <a:buChar char=""/>
              <a:defRPr sz="1600">
                <a:solidFill>
                  <a:schemeClr val="tx1"/>
                </a:solidFill>
                <a:latin typeface="Calibri"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nl-BE" sz="3200" b="0" i="0" u="none" strike="noStrike" kern="1200" cap="none" spc="0" normalizeH="0" baseline="0" noProof="0" dirty="0">
                <a:ln>
                  <a:noFill/>
                </a:ln>
                <a:solidFill>
                  <a:srgbClr val="9F4B2F"/>
                </a:solidFill>
                <a:effectLst/>
                <a:uLnTx/>
                <a:uFillTx/>
                <a:latin typeface="Arial" pitchFamily="34" charset="0"/>
                <a:ea typeface="+mn-ea"/>
                <a:cs typeface="+mn-cs"/>
              </a:rPr>
              <a:t>Plus de 9,000 </a:t>
            </a:r>
            <a:r>
              <a:rPr kumimoji="0" lang="en-US" altLang="nl-BE" sz="3200" b="0" i="0" u="none" strike="noStrike" kern="1200" cap="none" spc="0" normalizeH="0" baseline="0" noProof="0" dirty="0" err="1">
                <a:ln>
                  <a:noFill/>
                </a:ln>
                <a:solidFill>
                  <a:srgbClr val="9F4B2F"/>
                </a:solidFill>
                <a:effectLst/>
                <a:uLnTx/>
                <a:uFillTx/>
                <a:latin typeface="Arial" pitchFamily="34" charset="0"/>
                <a:ea typeface="+mn-ea"/>
                <a:cs typeface="+mn-cs"/>
              </a:rPr>
              <a:t>phytonutriments</a:t>
            </a:r>
            <a:r>
              <a:rPr kumimoji="0" lang="en-US" altLang="nl-BE" sz="3200" b="0" i="0" u="none" strike="noStrike" kern="1200" cap="none" spc="0" normalizeH="0" baseline="0" noProof="0" dirty="0">
                <a:ln>
                  <a:noFill/>
                </a:ln>
                <a:solidFill>
                  <a:srgbClr val="9F4B2F"/>
                </a:solidFill>
                <a:effectLst/>
                <a:uLnTx/>
                <a:uFillTx/>
                <a:latin typeface="Arial" pitchFamily="34" charset="0"/>
                <a:ea typeface="+mn-ea"/>
                <a:cs typeface="+mn-cs"/>
              </a:rPr>
              <a:t> !</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nl-BE" sz="3200" b="0" i="0" u="none" strike="noStrike" kern="1200" cap="none" spc="0" normalizeH="0" baseline="0" noProof="0" dirty="0" err="1">
                <a:ln>
                  <a:noFill/>
                </a:ln>
                <a:solidFill>
                  <a:srgbClr val="9F4B2F"/>
                </a:solidFill>
                <a:effectLst/>
                <a:uLnTx/>
                <a:uFillTx/>
                <a:latin typeface="Arial" pitchFamily="34" charset="0"/>
                <a:ea typeface="+mn-ea"/>
                <a:cs typeface="+mn-cs"/>
              </a:rPr>
              <a:t>Mais</a:t>
            </a:r>
            <a:r>
              <a:rPr kumimoji="0" lang="en-US" altLang="nl-BE" sz="3200" b="0" i="0" u="none" strike="noStrike" kern="1200" cap="none" spc="0" normalizeH="0" baseline="0" noProof="0" dirty="0">
                <a:ln>
                  <a:noFill/>
                </a:ln>
                <a:solidFill>
                  <a:srgbClr val="9F4B2F"/>
                </a:solidFill>
                <a:effectLst/>
                <a:uLnTx/>
                <a:uFillTx/>
                <a:latin typeface="Arial" pitchFamily="34" charset="0"/>
                <a:ea typeface="+mn-ea"/>
                <a:cs typeface="+mn-cs"/>
              </a:rPr>
              <a:t> pas de </a:t>
            </a:r>
            <a:r>
              <a:rPr kumimoji="0" lang="en-US" altLang="nl-BE" sz="3200" b="0" i="0" u="none" strike="noStrike" kern="1200" cap="none" spc="0" normalizeH="0" baseline="0" noProof="0" dirty="0" err="1">
                <a:ln>
                  <a:noFill/>
                </a:ln>
                <a:solidFill>
                  <a:srgbClr val="9F4B2F"/>
                </a:solidFill>
                <a:effectLst/>
                <a:uLnTx/>
                <a:uFillTx/>
                <a:latin typeface="Arial" pitchFamily="34" charset="0"/>
                <a:ea typeface="+mn-ea"/>
                <a:cs typeface="+mn-cs"/>
              </a:rPr>
              <a:t>protéines</a:t>
            </a:r>
            <a:r>
              <a:rPr kumimoji="0" lang="en-US" altLang="nl-BE" sz="3200" b="0" i="0" u="none" strike="noStrike" kern="1200" cap="none" spc="0" normalizeH="0" baseline="0" noProof="0" dirty="0">
                <a:ln>
                  <a:noFill/>
                </a:ln>
                <a:solidFill>
                  <a:srgbClr val="9F4B2F"/>
                </a:solidFill>
                <a:effectLst/>
                <a:uLnTx/>
                <a:uFillTx/>
                <a:latin typeface="Arial" pitchFamily="34" charset="0"/>
                <a:ea typeface="+mn-ea"/>
                <a:cs typeface="+mn-cs"/>
              </a:rPr>
              <a:t> </a:t>
            </a:r>
            <a:r>
              <a:rPr kumimoji="0" lang="en-US" altLang="nl-BE" sz="3200" b="0" i="0" u="none" strike="noStrike" kern="1200" cap="none" spc="0" normalizeH="0" baseline="0" noProof="0" dirty="0" err="1">
                <a:ln>
                  <a:noFill/>
                </a:ln>
                <a:solidFill>
                  <a:srgbClr val="9F4B2F"/>
                </a:solidFill>
                <a:effectLst/>
                <a:uLnTx/>
                <a:uFillTx/>
                <a:latin typeface="Arial" pitchFamily="34" charset="0"/>
                <a:ea typeface="+mn-ea"/>
                <a:cs typeface="+mn-cs"/>
              </a:rPr>
              <a:t>ou</a:t>
            </a:r>
            <a:r>
              <a:rPr kumimoji="0" lang="en-US" altLang="nl-BE" sz="3200" b="0" i="0" u="none" strike="noStrike" kern="1200" cap="none" spc="0" normalizeH="0" baseline="0" noProof="0" dirty="0">
                <a:ln>
                  <a:noFill/>
                </a:ln>
                <a:solidFill>
                  <a:srgbClr val="9F4B2F"/>
                </a:solidFill>
                <a:effectLst/>
                <a:uLnTx/>
                <a:uFillTx/>
                <a:latin typeface="Arial" pitchFamily="34" charset="0"/>
                <a:ea typeface="+mn-ea"/>
                <a:cs typeface="+mn-cs"/>
              </a:rPr>
              <a:t> AG. </a:t>
            </a:r>
            <a:r>
              <a:rPr kumimoji="0" lang="en-US" altLang="nl-BE" sz="3200" b="0" i="0" u="none" strike="noStrike" kern="1200" cap="none" spc="0" normalizeH="0" baseline="0" noProof="0" dirty="0" err="1">
                <a:ln>
                  <a:noFill/>
                </a:ln>
                <a:solidFill>
                  <a:srgbClr val="9F4B2F"/>
                </a:solidFill>
                <a:effectLst/>
                <a:uLnTx/>
                <a:uFillTx/>
                <a:latin typeface="Arial" pitchFamily="34" charset="0"/>
                <a:ea typeface="+mn-ea"/>
                <a:cs typeface="+mn-cs"/>
              </a:rPr>
              <a:t>essentiels</a:t>
            </a:r>
            <a:endParaRPr kumimoji="0" lang="en-US" altLang="nl-BE" sz="3200" b="0" i="0" u="none" strike="noStrike" kern="1200" cap="none" spc="0" normalizeH="0" baseline="0" noProof="0" dirty="0">
              <a:ln>
                <a:noFill/>
              </a:ln>
              <a:solidFill>
                <a:srgbClr val="9F4B2F"/>
              </a:solidFill>
              <a:effectLst/>
              <a:uLnTx/>
              <a:uFillTx/>
              <a:latin typeface="Arial" pitchFamily="34" charset="0"/>
              <a:ea typeface="+mn-ea"/>
              <a:cs typeface="+mn-cs"/>
            </a:endParaRPr>
          </a:p>
        </p:txBody>
      </p:sp>
      <p:pic>
        <p:nvPicPr>
          <p:cNvPr id="30726" name="Picture 6" descr="http://www.nyapplecountry.com/images/photosvarieties/aceymac30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32800" y="1635464"/>
            <a:ext cx="23368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14980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9175" y="838200"/>
            <a:ext cx="7613650"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Afbeelding 3">
            <a:extLst>
              <a:ext uri="{FF2B5EF4-FFF2-40B4-BE49-F238E27FC236}">
                <a16:creationId xmlns:a16="http://schemas.microsoft.com/office/drawing/2014/main" id="{B700F630-FD78-479C-A476-F96D379E65B5}"/>
              </a:ext>
            </a:extLst>
          </p:cNvPr>
          <p:cNvPicPr>
            <a:picLocks noChangeAspect="1"/>
          </p:cNvPicPr>
          <p:nvPr/>
        </p:nvPicPr>
        <p:blipFill>
          <a:blip r:embed="rId4">
            <a:alphaModFix amt="20000"/>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1641" y="5939040"/>
            <a:ext cx="2232800" cy="942109"/>
          </a:xfrm>
          <a:prstGeom prst="rect">
            <a:avLst/>
          </a:prstGeom>
        </p:spPr>
      </p:pic>
    </p:spTree>
    <p:extLst>
      <p:ext uri="{BB962C8B-B14F-4D97-AF65-F5344CB8AC3E}">
        <p14:creationId xmlns:p14="http://schemas.microsoft.com/office/powerpoint/2010/main" val="38804423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Gerelateerde afbeeldin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33000"/>
                    </a14:imgEffect>
                    <a14:imgEffect>
                      <a14:brightnessContrast bright="42000"/>
                    </a14:imgEffect>
                  </a14:imgLayer>
                </a14:imgProps>
              </a:ext>
              <a:ext uri="{28A0092B-C50C-407E-A947-70E740481C1C}">
                <a14:useLocalDpi xmlns:a14="http://schemas.microsoft.com/office/drawing/2010/main" val="0"/>
              </a:ext>
            </a:extLst>
          </a:blip>
          <a:srcRect/>
          <a:stretch>
            <a:fillRect/>
          </a:stretch>
        </p:blipFill>
        <p:spPr bwMode="auto">
          <a:xfrm>
            <a:off x="3107560" y="260648"/>
            <a:ext cx="1693828" cy="2540742"/>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Afbeeldingsresultaat voor glenn surgeloos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85565" y="260648"/>
            <a:ext cx="1645558" cy="2540742"/>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7568" y="3212976"/>
            <a:ext cx="3698399" cy="28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97009" y="3212976"/>
            <a:ext cx="3683051" cy="28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Afbeelding 9">
            <a:extLst>
              <a:ext uri="{FF2B5EF4-FFF2-40B4-BE49-F238E27FC236}">
                <a16:creationId xmlns:a16="http://schemas.microsoft.com/office/drawing/2014/main" id="{9CDBF2F1-48E4-47DE-B203-2C33C5839A0B}"/>
              </a:ext>
            </a:extLst>
          </p:cNvPr>
          <p:cNvPicPr>
            <a:picLocks noChangeAspect="1"/>
          </p:cNvPicPr>
          <p:nvPr/>
        </p:nvPicPr>
        <p:blipFill>
          <a:blip r:embed="rId8">
            <a:alphaModFix amt="20000"/>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1641" y="5939040"/>
            <a:ext cx="2232800" cy="942109"/>
          </a:xfrm>
          <a:prstGeom prst="rect">
            <a:avLst/>
          </a:prstGeom>
        </p:spPr>
      </p:pic>
      <p:sp>
        <p:nvSpPr>
          <p:cNvPr id="4" name="Tekstvak 3">
            <a:extLst>
              <a:ext uri="{FF2B5EF4-FFF2-40B4-BE49-F238E27FC236}">
                <a16:creationId xmlns:a16="http://schemas.microsoft.com/office/drawing/2014/main" id="{FE6626E7-30BE-4FBA-96F0-C9BE718C71F6}"/>
              </a:ext>
            </a:extLst>
          </p:cNvPr>
          <p:cNvSpPr txBox="1"/>
          <p:nvPr/>
        </p:nvSpPr>
        <p:spPr>
          <a:xfrm>
            <a:off x="2284441" y="6342927"/>
            <a:ext cx="799561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One ready-made protocol for every person/sport  = impossible</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endParaRPr kumimoji="0" lang="nl-BE"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350525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ight Triangle 15">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2" descr="Tokyo 2021 - Home | Facebook">
            <a:extLst>
              <a:ext uri="{FF2B5EF4-FFF2-40B4-BE49-F238E27FC236}">
                <a16:creationId xmlns:a16="http://schemas.microsoft.com/office/drawing/2014/main" id="{8E863BC9-F986-4736-8ECA-85FADA24ADF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2221792" y="1470111"/>
            <a:ext cx="7477794" cy="4032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15999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E9BAAB8C-8747-45CC-9EB5-D6C21A319D68}"/>
              </a:ext>
            </a:extLst>
          </p:cNvPr>
          <p:cNvSpPr>
            <a:spLocks noGrp="1"/>
          </p:cNvSpPr>
          <p:nvPr>
            <p:ph type="title"/>
          </p:nvPr>
        </p:nvSpPr>
        <p:spPr/>
        <p:txBody>
          <a:bodyPr/>
          <a:lstStyle/>
          <a:p>
            <a:r>
              <a:rPr lang="nl-BE" dirty="0" err="1"/>
              <a:t>Défi</a:t>
            </a:r>
            <a:r>
              <a:rPr lang="nl-BE" dirty="0"/>
              <a:t> 1: Beat the heat</a:t>
            </a:r>
          </a:p>
        </p:txBody>
      </p:sp>
      <p:sp>
        <p:nvSpPr>
          <p:cNvPr id="3" name="Tijdelijke aanduiding voor dianummer 2">
            <a:extLst>
              <a:ext uri="{FF2B5EF4-FFF2-40B4-BE49-F238E27FC236}">
                <a16:creationId xmlns:a16="http://schemas.microsoft.com/office/drawing/2014/main" id="{2BFD4DB3-16BE-4C28-9035-D04FF733F4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078E81-1396-474C-9B7E-DAB0F806D3C2}" type="slidenum">
              <a:rPr kumimoji="0" lang="nl-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nl-B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Afbeelding 6">
            <a:extLst>
              <a:ext uri="{FF2B5EF4-FFF2-40B4-BE49-F238E27FC236}">
                <a16:creationId xmlns:a16="http://schemas.microsoft.com/office/drawing/2014/main" id="{72D38737-19FA-4D19-95B1-485E8E2C05E0}"/>
              </a:ext>
            </a:extLst>
          </p:cNvPr>
          <p:cNvPicPr>
            <a:picLocks noChangeAspect="1"/>
          </p:cNvPicPr>
          <p:nvPr/>
        </p:nvPicPr>
        <p:blipFill>
          <a:blip r:embed="rId2"/>
          <a:stretch>
            <a:fillRect/>
          </a:stretch>
        </p:blipFill>
        <p:spPr>
          <a:xfrm>
            <a:off x="2930686" y="1825625"/>
            <a:ext cx="5543550" cy="4133850"/>
          </a:xfrm>
          <a:prstGeom prst="rect">
            <a:avLst/>
          </a:prstGeom>
        </p:spPr>
      </p:pic>
      <p:sp>
        <p:nvSpPr>
          <p:cNvPr id="8" name="Tekstvak 7">
            <a:extLst>
              <a:ext uri="{FF2B5EF4-FFF2-40B4-BE49-F238E27FC236}">
                <a16:creationId xmlns:a16="http://schemas.microsoft.com/office/drawing/2014/main" id="{0B7CCB25-46B3-41B4-BA67-33ECBD6AA878}"/>
              </a:ext>
            </a:extLst>
          </p:cNvPr>
          <p:cNvSpPr txBox="1"/>
          <p:nvPr/>
        </p:nvSpPr>
        <p:spPr>
          <a:xfrm>
            <a:off x="8125428" y="5984111"/>
            <a:ext cx="36691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Gerrett</a:t>
            </a:r>
            <a:r>
              <a:rPr kumimoji="0" lang="fr-FR"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et al. </a:t>
            </a:r>
            <a:r>
              <a:rPr kumimoji="0" lang="fr-FR"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Frontiers</a:t>
            </a:r>
            <a:r>
              <a:rPr kumimoji="0" lang="fr-FR"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fr-FR"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Physiol</a:t>
            </a:r>
            <a:r>
              <a:rPr kumimoji="0" lang="fr-FR"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2019</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nl-B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Afbeelding 8">
            <a:extLst>
              <a:ext uri="{FF2B5EF4-FFF2-40B4-BE49-F238E27FC236}">
                <a16:creationId xmlns:a16="http://schemas.microsoft.com/office/drawing/2014/main" id="{5992B8B5-5913-4416-BE64-D365F1BD7A3A}"/>
              </a:ext>
            </a:extLst>
          </p:cNvPr>
          <p:cNvPicPr>
            <a:picLocks noChangeAspect="1"/>
          </p:cNvPicPr>
          <p:nvPr/>
        </p:nvPicPr>
        <p:blipFill>
          <a:blip r:embed="rId3">
            <a:alphaModFix amt="20000"/>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1641" y="5939040"/>
            <a:ext cx="2232800" cy="942109"/>
          </a:xfrm>
          <a:prstGeom prst="rect">
            <a:avLst/>
          </a:prstGeom>
        </p:spPr>
      </p:pic>
      <p:grpSp>
        <p:nvGrpSpPr>
          <p:cNvPr id="10" name="Group 38">
            <a:extLst>
              <a:ext uri="{FF2B5EF4-FFF2-40B4-BE49-F238E27FC236}">
                <a16:creationId xmlns:a16="http://schemas.microsoft.com/office/drawing/2014/main" id="{B865BD5B-02AC-4F09-9081-D155B6114030}"/>
              </a:ext>
            </a:extLst>
          </p:cNvPr>
          <p:cNvGrpSpPr/>
          <p:nvPr/>
        </p:nvGrpSpPr>
        <p:grpSpPr>
          <a:xfrm>
            <a:off x="10298207" y="49505"/>
            <a:ext cx="1663583" cy="2645282"/>
            <a:chOff x="1375085" y="978743"/>
            <a:chExt cx="4725685" cy="4878208"/>
          </a:xfrm>
        </p:grpSpPr>
        <p:sp>
          <p:nvSpPr>
            <p:cNvPr id="11" name="Graphic 3">
              <a:extLst>
                <a:ext uri="{FF2B5EF4-FFF2-40B4-BE49-F238E27FC236}">
                  <a16:creationId xmlns:a16="http://schemas.microsoft.com/office/drawing/2014/main" id="{2ED94CAA-74E8-497D-8601-A4CD1A3AB4F4}"/>
                </a:ext>
              </a:extLst>
            </p:cNvPr>
            <p:cNvSpPr/>
            <p:nvPr/>
          </p:nvSpPr>
          <p:spPr>
            <a:xfrm>
              <a:off x="1375085" y="978743"/>
              <a:ext cx="3798875" cy="4878208"/>
            </a:xfrm>
            <a:custGeom>
              <a:avLst/>
              <a:gdLst>
                <a:gd name="connsiteX0" fmla="*/ 2029941 w 2128754"/>
                <a:gd name="connsiteY0" fmla="*/ 2268832 h 2733575"/>
                <a:gd name="connsiteX1" fmla="*/ 1955197 w 2128754"/>
                <a:gd name="connsiteY1" fmla="*/ 2263814 h 2733575"/>
                <a:gd name="connsiteX2" fmla="*/ 1933803 w 2128754"/>
                <a:gd name="connsiteY2" fmla="*/ 2252457 h 2733575"/>
                <a:gd name="connsiteX3" fmla="*/ 1854833 w 2128754"/>
                <a:gd name="connsiteY3" fmla="*/ 2174808 h 2733575"/>
                <a:gd name="connsiteX4" fmla="*/ 1794351 w 2128754"/>
                <a:gd name="connsiteY4" fmla="*/ 2103233 h 2733575"/>
                <a:gd name="connsiteX5" fmla="*/ 1701383 w 2128754"/>
                <a:gd name="connsiteY5" fmla="*/ 1980948 h 2733575"/>
                <a:gd name="connsiteX6" fmla="*/ 1548990 w 2128754"/>
                <a:gd name="connsiteY6" fmla="*/ 1859192 h 2733575"/>
                <a:gd name="connsiteX7" fmla="*/ 1519937 w 2128754"/>
                <a:gd name="connsiteY7" fmla="*/ 1828555 h 2733575"/>
                <a:gd name="connsiteX8" fmla="*/ 1328983 w 2128754"/>
                <a:gd name="connsiteY8" fmla="*/ 1473058 h 2733575"/>
                <a:gd name="connsiteX9" fmla="*/ 1325550 w 2128754"/>
                <a:gd name="connsiteY9" fmla="*/ 1451929 h 2733575"/>
                <a:gd name="connsiteX10" fmla="*/ 1346943 w 2128754"/>
                <a:gd name="connsiteY10" fmla="*/ 1314062 h 2733575"/>
                <a:gd name="connsiteX11" fmla="*/ 1322116 w 2128754"/>
                <a:gd name="connsiteY11" fmla="*/ 1201021 h 2733575"/>
                <a:gd name="connsiteX12" fmla="*/ 1262955 w 2128754"/>
                <a:gd name="connsiteY12" fmla="*/ 1112543 h 2733575"/>
                <a:gd name="connsiteX13" fmla="*/ 1203001 w 2128754"/>
                <a:gd name="connsiteY13" fmla="*/ 1014293 h 2733575"/>
                <a:gd name="connsiteX14" fmla="*/ 1137765 w 2128754"/>
                <a:gd name="connsiteY14" fmla="*/ 736181 h 2733575"/>
                <a:gd name="connsiteX15" fmla="*/ 1138558 w 2128754"/>
                <a:gd name="connsiteY15" fmla="*/ 476029 h 2733575"/>
                <a:gd name="connsiteX16" fmla="*/ 1145160 w 2128754"/>
                <a:gd name="connsiteY16" fmla="*/ 468370 h 2733575"/>
                <a:gd name="connsiteX17" fmla="*/ 1258729 w 2128754"/>
                <a:gd name="connsiteY17" fmla="*/ 450410 h 2733575"/>
                <a:gd name="connsiteX18" fmla="*/ 1363054 w 2128754"/>
                <a:gd name="connsiteY18" fmla="*/ 422678 h 2733575"/>
                <a:gd name="connsiteX19" fmla="*/ 1379693 w 2128754"/>
                <a:gd name="connsiteY19" fmla="*/ 419773 h 2733575"/>
                <a:gd name="connsiteX20" fmla="*/ 1471869 w 2128754"/>
                <a:gd name="connsiteY20" fmla="*/ 439053 h 2733575"/>
                <a:gd name="connsiteX21" fmla="*/ 1586494 w 2128754"/>
                <a:gd name="connsiteY21" fmla="*/ 465729 h 2733575"/>
                <a:gd name="connsiteX22" fmla="*/ 1761601 w 2128754"/>
                <a:gd name="connsiteY22" fmla="*/ 511685 h 2733575"/>
                <a:gd name="connsiteX23" fmla="*/ 1779297 w 2128754"/>
                <a:gd name="connsiteY23" fmla="*/ 531757 h 2733575"/>
                <a:gd name="connsiteX24" fmla="*/ 1832384 w 2128754"/>
                <a:gd name="connsiteY24" fmla="*/ 594880 h 2733575"/>
                <a:gd name="connsiteX25" fmla="*/ 1861964 w 2128754"/>
                <a:gd name="connsiteY25" fmla="*/ 618915 h 2733575"/>
                <a:gd name="connsiteX26" fmla="*/ 1876755 w 2128754"/>
                <a:gd name="connsiteY26" fmla="*/ 632649 h 2733575"/>
                <a:gd name="connsiteX27" fmla="*/ 1901582 w 2128754"/>
                <a:gd name="connsiteY27" fmla="*/ 619971 h 2733575"/>
                <a:gd name="connsiteX28" fmla="*/ 1874906 w 2128754"/>
                <a:gd name="connsiteY28" fmla="*/ 572167 h 2733575"/>
                <a:gd name="connsiteX29" fmla="*/ 1893130 w 2128754"/>
                <a:gd name="connsiteY29" fmla="*/ 582203 h 2733575"/>
                <a:gd name="connsiteX30" fmla="*/ 1923767 w 2128754"/>
                <a:gd name="connsiteY30" fmla="*/ 616274 h 2733575"/>
                <a:gd name="connsiteX31" fmla="*/ 1936973 w 2128754"/>
                <a:gd name="connsiteY31" fmla="*/ 628423 h 2733575"/>
                <a:gd name="connsiteX32" fmla="*/ 1951235 w 2128754"/>
                <a:gd name="connsiteY32" fmla="*/ 625518 h 2733575"/>
                <a:gd name="connsiteX33" fmla="*/ 1954932 w 2128754"/>
                <a:gd name="connsiteY33" fmla="*/ 611255 h 2733575"/>
                <a:gd name="connsiteX34" fmla="*/ 1909769 w 2128754"/>
                <a:gd name="connsiteY34" fmla="*/ 543114 h 2733575"/>
                <a:gd name="connsiteX35" fmla="*/ 1964176 w 2128754"/>
                <a:gd name="connsiteY35" fmla="*/ 588013 h 2733575"/>
                <a:gd name="connsiteX36" fmla="*/ 1977910 w 2128754"/>
                <a:gd name="connsiteY36" fmla="*/ 596201 h 2733575"/>
                <a:gd name="connsiteX37" fmla="*/ 1996662 w 2128754"/>
                <a:gd name="connsiteY37" fmla="*/ 583259 h 2733575"/>
                <a:gd name="connsiteX38" fmla="*/ 1985041 w 2128754"/>
                <a:gd name="connsiteY38" fmla="*/ 557904 h 2733575"/>
                <a:gd name="connsiteX39" fmla="*/ 1955989 w 2128754"/>
                <a:gd name="connsiteY39" fmla="*/ 529644 h 2733575"/>
                <a:gd name="connsiteX40" fmla="*/ 1979231 w 2128754"/>
                <a:gd name="connsiteY40" fmla="*/ 544435 h 2733575"/>
                <a:gd name="connsiteX41" fmla="*/ 1995342 w 2128754"/>
                <a:gd name="connsiteY41" fmla="*/ 535983 h 2733575"/>
                <a:gd name="connsiteX42" fmla="*/ 1976061 w 2128754"/>
                <a:gd name="connsiteY42" fmla="*/ 501384 h 2733575"/>
                <a:gd name="connsiteX43" fmla="*/ 1924295 w 2128754"/>
                <a:gd name="connsiteY43" fmla="*/ 463088 h 2733575"/>
                <a:gd name="connsiteX44" fmla="*/ 1840571 w 2128754"/>
                <a:gd name="connsiteY44" fmla="*/ 420301 h 2733575"/>
                <a:gd name="connsiteX45" fmla="*/ 1821819 w 2128754"/>
                <a:gd name="connsiteY45" fmla="*/ 410793 h 2733575"/>
                <a:gd name="connsiteX46" fmla="*/ 1787748 w 2128754"/>
                <a:gd name="connsiteY46" fmla="*/ 397323 h 2733575"/>
                <a:gd name="connsiteX47" fmla="*/ 1754470 w 2128754"/>
                <a:gd name="connsiteY47" fmla="*/ 391777 h 2733575"/>
                <a:gd name="connsiteX48" fmla="*/ 1692404 w 2128754"/>
                <a:gd name="connsiteY48" fmla="*/ 366158 h 2733575"/>
                <a:gd name="connsiteX49" fmla="*/ 1596530 w 2128754"/>
                <a:gd name="connsiteY49" fmla="*/ 330767 h 2733575"/>
                <a:gd name="connsiteX50" fmla="*/ 1518089 w 2128754"/>
                <a:gd name="connsiteY50" fmla="*/ 303299 h 2733575"/>
                <a:gd name="connsiteX51" fmla="*/ 1419046 w 2128754"/>
                <a:gd name="connsiteY51" fmla="*/ 285075 h 2733575"/>
                <a:gd name="connsiteX52" fmla="*/ 1305741 w 2128754"/>
                <a:gd name="connsiteY52" fmla="*/ 275831 h 2733575"/>
                <a:gd name="connsiteX53" fmla="*/ 1162064 w 2128754"/>
                <a:gd name="connsiteY53" fmla="*/ 266851 h 2733575"/>
                <a:gd name="connsiteX54" fmla="*/ 1117693 w 2128754"/>
                <a:gd name="connsiteY54" fmla="*/ 264210 h 2733575"/>
                <a:gd name="connsiteX55" fmla="*/ 1070680 w 2128754"/>
                <a:gd name="connsiteY55" fmla="*/ 255230 h 2733575"/>
                <a:gd name="connsiteX56" fmla="*/ 952357 w 2128754"/>
                <a:gd name="connsiteY56" fmla="*/ 272134 h 2733575"/>
                <a:gd name="connsiteX57" fmla="*/ 906930 w 2128754"/>
                <a:gd name="connsiteY57" fmla="*/ 287452 h 2733575"/>
                <a:gd name="connsiteX58" fmla="*/ 870218 w 2128754"/>
                <a:gd name="connsiteY58" fmla="*/ 291414 h 2733575"/>
                <a:gd name="connsiteX59" fmla="*/ 835883 w 2128754"/>
                <a:gd name="connsiteY59" fmla="*/ 291414 h 2733575"/>
                <a:gd name="connsiteX60" fmla="*/ 824791 w 2128754"/>
                <a:gd name="connsiteY60" fmla="*/ 288245 h 2733575"/>
                <a:gd name="connsiteX61" fmla="*/ 811585 w 2128754"/>
                <a:gd name="connsiteY61" fmla="*/ 246515 h 2733575"/>
                <a:gd name="connsiteX62" fmla="*/ 810528 w 2128754"/>
                <a:gd name="connsiteY62" fmla="*/ 228555 h 2733575"/>
                <a:gd name="connsiteX63" fmla="*/ 813434 w 2128754"/>
                <a:gd name="connsiteY63" fmla="*/ 176525 h 2733575"/>
                <a:gd name="connsiteX64" fmla="*/ 769327 w 2128754"/>
                <a:gd name="connsiteY64" fmla="*/ 48958 h 2733575"/>
                <a:gd name="connsiteX65" fmla="*/ 699865 w 2128754"/>
                <a:gd name="connsiteY65" fmla="*/ 5643 h 2733575"/>
                <a:gd name="connsiteX66" fmla="*/ 564639 w 2128754"/>
                <a:gd name="connsiteY66" fmla="*/ 24659 h 2733575"/>
                <a:gd name="connsiteX67" fmla="*/ 493592 w 2128754"/>
                <a:gd name="connsiteY67" fmla="*/ 90688 h 2733575"/>
                <a:gd name="connsiteX68" fmla="*/ 485405 w 2128754"/>
                <a:gd name="connsiteY68" fmla="*/ 139813 h 2733575"/>
                <a:gd name="connsiteX69" fmla="*/ 494121 w 2128754"/>
                <a:gd name="connsiteY69" fmla="*/ 164904 h 2733575"/>
                <a:gd name="connsiteX70" fmla="*/ 493064 w 2128754"/>
                <a:gd name="connsiteY70" fmla="*/ 192900 h 2733575"/>
                <a:gd name="connsiteX71" fmla="*/ 499139 w 2128754"/>
                <a:gd name="connsiteY71" fmla="*/ 235422 h 2733575"/>
                <a:gd name="connsiteX72" fmla="*/ 503629 w 2128754"/>
                <a:gd name="connsiteY72" fmla="*/ 284811 h 2733575"/>
                <a:gd name="connsiteX73" fmla="*/ 506270 w 2128754"/>
                <a:gd name="connsiteY73" fmla="*/ 312279 h 2733575"/>
                <a:gd name="connsiteX74" fmla="*/ 530040 w 2128754"/>
                <a:gd name="connsiteY74" fmla="*/ 326541 h 2733575"/>
                <a:gd name="connsiteX75" fmla="*/ 536115 w 2128754"/>
                <a:gd name="connsiteY75" fmla="*/ 341595 h 2733575"/>
                <a:gd name="connsiteX76" fmla="*/ 559092 w 2128754"/>
                <a:gd name="connsiteY76" fmla="*/ 340803 h 2733575"/>
                <a:gd name="connsiteX77" fmla="*/ 540605 w 2128754"/>
                <a:gd name="connsiteY77" fmla="*/ 356650 h 2733575"/>
                <a:gd name="connsiteX78" fmla="*/ 547471 w 2128754"/>
                <a:gd name="connsiteY78" fmla="*/ 392305 h 2733575"/>
                <a:gd name="connsiteX79" fmla="*/ 578637 w 2128754"/>
                <a:gd name="connsiteY79" fmla="*/ 418453 h 2733575"/>
                <a:gd name="connsiteX80" fmla="*/ 602671 w 2128754"/>
                <a:gd name="connsiteY80" fmla="*/ 413434 h 2733575"/>
                <a:gd name="connsiteX81" fmla="*/ 644401 w 2128754"/>
                <a:gd name="connsiteY81" fmla="*/ 404983 h 2733575"/>
                <a:gd name="connsiteX82" fmla="*/ 673718 w 2128754"/>
                <a:gd name="connsiteY82" fmla="*/ 420301 h 2733575"/>
                <a:gd name="connsiteX83" fmla="*/ 689829 w 2128754"/>
                <a:gd name="connsiteY83" fmla="*/ 463880 h 2733575"/>
                <a:gd name="connsiteX84" fmla="*/ 682698 w 2128754"/>
                <a:gd name="connsiteY84" fmla="*/ 481312 h 2733575"/>
                <a:gd name="connsiteX85" fmla="*/ 665794 w 2128754"/>
                <a:gd name="connsiteY85" fmla="*/ 492140 h 2733575"/>
                <a:gd name="connsiteX86" fmla="*/ 544038 w 2128754"/>
                <a:gd name="connsiteY86" fmla="*/ 652457 h 2733575"/>
                <a:gd name="connsiteX87" fmla="*/ 509703 w 2128754"/>
                <a:gd name="connsiteY87" fmla="*/ 717693 h 2733575"/>
                <a:gd name="connsiteX88" fmla="*/ 502836 w 2128754"/>
                <a:gd name="connsiteY88" fmla="*/ 738822 h 2733575"/>
                <a:gd name="connsiteX89" fmla="*/ 499931 w 2128754"/>
                <a:gd name="connsiteY89" fmla="*/ 752028 h 2733575"/>
                <a:gd name="connsiteX90" fmla="*/ 468766 w 2128754"/>
                <a:gd name="connsiteY90" fmla="*/ 806699 h 2733575"/>
                <a:gd name="connsiteX91" fmla="*/ 448429 w 2128754"/>
                <a:gd name="connsiteY91" fmla="*/ 813831 h 2733575"/>
                <a:gd name="connsiteX92" fmla="*/ 358894 w 2128754"/>
                <a:gd name="connsiteY92" fmla="*/ 779760 h 2733575"/>
                <a:gd name="connsiteX93" fmla="*/ 326408 w 2128754"/>
                <a:gd name="connsiteY93" fmla="*/ 759951 h 2733575"/>
                <a:gd name="connsiteX94" fmla="*/ 243213 w 2128754"/>
                <a:gd name="connsiteY94" fmla="*/ 672794 h 2733575"/>
                <a:gd name="connsiteX95" fmla="*/ 237138 w 2128754"/>
                <a:gd name="connsiteY95" fmla="*/ 648231 h 2733575"/>
                <a:gd name="connsiteX96" fmla="*/ 246646 w 2128754"/>
                <a:gd name="connsiteY96" fmla="*/ 570318 h 2733575"/>
                <a:gd name="connsiteX97" fmla="*/ 259852 w 2128754"/>
                <a:gd name="connsiteY97" fmla="*/ 533606 h 2733575"/>
                <a:gd name="connsiteX98" fmla="*/ 264342 w 2128754"/>
                <a:gd name="connsiteY98" fmla="*/ 519344 h 2733575"/>
                <a:gd name="connsiteX99" fmla="*/ 248759 w 2128754"/>
                <a:gd name="connsiteY99" fmla="*/ 510100 h 2733575"/>
                <a:gd name="connsiteX100" fmla="*/ 204124 w 2128754"/>
                <a:gd name="connsiteY100" fmla="*/ 543906 h 2733575"/>
                <a:gd name="connsiteX101" fmla="*/ 200955 w 2128754"/>
                <a:gd name="connsiteY101" fmla="*/ 559225 h 2733575"/>
                <a:gd name="connsiteX102" fmla="*/ 165563 w 2128754"/>
                <a:gd name="connsiteY102" fmla="*/ 508251 h 2733575"/>
                <a:gd name="connsiteX103" fmla="*/ 130700 w 2128754"/>
                <a:gd name="connsiteY103" fmla="*/ 449882 h 2733575"/>
                <a:gd name="connsiteX104" fmla="*/ 105345 w 2128754"/>
                <a:gd name="connsiteY104" fmla="*/ 431394 h 2733575"/>
                <a:gd name="connsiteX105" fmla="*/ 94517 w 2128754"/>
                <a:gd name="connsiteY105" fmla="*/ 450410 h 2733575"/>
                <a:gd name="connsiteX106" fmla="*/ 113005 w 2128754"/>
                <a:gd name="connsiteY106" fmla="*/ 495045 h 2733575"/>
                <a:gd name="connsiteX107" fmla="*/ 80255 w 2128754"/>
                <a:gd name="connsiteY107" fmla="*/ 439053 h 2733575"/>
                <a:gd name="connsiteX108" fmla="*/ 58333 w 2128754"/>
                <a:gd name="connsiteY108" fmla="*/ 437205 h 2733575"/>
                <a:gd name="connsiteX109" fmla="*/ 53843 w 2128754"/>
                <a:gd name="connsiteY109" fmla="*/ 455428 h 2733575"/>
                <a:gd name="connsiteX110" fmla="*/ 61503 w 2128754"/>
                <a:gd name="connsiteY110" fmla="*/ 474180 h 2733575"/>
                <a:gd name="connsiteX111" fmla="*/ 81047 w 2128754"/>
                <a:gd name="connsiteY111" fmla="*/ 513269 h 2733575"/>
                <a:gd name="connsiteX112" fmla="*/ 57541 w 2128754"/>
                <a:gd name="connsiteY112" fmla="*/ 473916 h 2733575"/>
                <a:gd name="connsiteX113" fmla="*/ 37996 w 2128754"/>
                <a:gd name="connsiteY113" fmla="*/ 463352 h 2733575"/>
                <a:gd name="connsiteX114" fmla="*/ 31658 w 2128754"/>
                <a:gd name="connsiteY114" fmla="*/ 484745 h 2733575"/>
                <a:gd name="connsiteX115" fmla="*/ 49882 w 2128754"/>
                <a:gd name="connsiteY115" fmla="*/ 525154 h 2733575"/>
                <a:gd name="connsiteX116" fmla="*/ 76029 w 2128754"/>
                <a:gd name="connsiteY116" fmla="*/ 568997 h 2733575"/>
                <a:gd name="connsiteX117" fmla="*/ 76029 w 2128754"/>
                <a:gd name="connsiteY117" fmla="*/ 581939 h 2733575"/>
                <a:gd name="connsiteX118" fmla="*/ 63351 w 2128754"/>
                <a:gd name="connsiteY118" fmla="*/ 580618 h 2733575"/>
                <a:gd name="connsiteX119" fmla="*/ 25055 w 2128754"/>
                <a:gd name="connsiteY119" fmla="*/ 548396 h 2733575"/>
                <a:gd name="connsiteX120" fmla="*/ 3926 w 2128754"/>
                <a:gd name="connsiteY120" fmla="*/ 546548 h 2733575"/>
                <a:gd name="connsiteX121" fmla="*/ 4454 w 2128754"/>
                <a:gd name="connsiteY121" fmla="*/ 566092 h 2733575"/>
                <a:gd name="connsiteX122" fmla="*/ 71803 w 2128754"/>
                <a:gd name="connsiteY122" fmla="*/ 628951 h 2733575"/>
                <a:gd name="connsiteX123" fmla="*/ 106930 w 2128754"/>
                <a:gd name="connsiteY123" fmla="*/ 675699 h 2733575"/>
                <a:gd name="connsiteX124" fmla="*/ 127267 w 2128754"/>
                <a:gd name="connsiteY124" fmla="*/ 700262 h 2733575"/>
                <a:gd name="connsiteX125" fmla="*/ 203860 w 2128754"/>
                <a:gd name="connsiteY125" fmla="*/ 792701 h 2733575"/>
                <a:gd name="connsiteX126" fmla="*/ 347538 w 2128754"/>
                <a:gd name="connsiteY126" fmla="*/ 959621 h 2733575"/>
                <a:gd name="connsiteX127" fmla="*/ 424659 w 2128754"/>
                <a:gd name="connsiteY127" fmla="*/ 1021688 h 2733575"/>
                <a:gd name="connsiteX128" fmla="*/ 484612 w 2128754"/>
                <a:gd name="connsiteY128" fmla="*/ 1023008 h 2733575"/>
                <a:gd name="connsiteX129" fmla="*/ 490423 w 2128754"/>
                <a:gd name="connsiteY129" fmla="*/ 1018518 h 2733575"/>
                <a:gd name="connsiteX130" fmla="*/ 545887 w 2128754"/>
                <a:gd name="connsiteY130" fmla="*/ 967280 h 2733575"/>
                <a:gd name="connsiteX131" fmla="*/ 621687 w 2128754"/>
                <a:gd name="connsiteY131" fmla="*/ 890688 h 2733575"/>
                <a:gd name="connsiteX132" fmla="*/ 695903 w 2128754"/>
                <a:gd name="connsiteY132" fmla="*/ 810133 h 2733575"/>
                <a:gd name="connsiteX133" fmla="*/ 702506 w 2128754"/>
                <a:gd name="connsiteY133" fmla="*/ 811189 h 2733575"/>
                <a:gd name="connsiteX134" fmla="*/ 717825 w 2128754"/>
                <a:gd name="connsiteY134" fmla="*/ 835488 h 2733575"/>
                <a:gd name="connsiteX135" fmla="*/ 767214 w 2128754"/>
                <a:gd name="connsiteY135" fmla="*/ 925022 h 2733575"/>
                <a:gd name="connsiteX136" fmla="*/ 835619 w 2128754"/>
                <a:gd name="connsiteY136" fmla="*/ 1055230 h 2733575"/>
                <a:gd name="connsiteX137" fmla="*/ 845391 w 2128754"/>
                <a:gd name="connsiteY137" fmla="*/ 1076623 h 2733575"/>
                <a:gd name="connsiteX138" fmla="*/ 859654 w 2128754"/>
                <a:gd name="connsiteY138" fmla="*/ 1163253 h 2733575"/>
                <a:gd name="connsiteX139" fmla="*/ 847504 w 2128754"/>
                <a:gd name="connsiteY139" fmla="*/ 1180156 h 2733575"/>
                <a:gd name="connsiteX140" fmla="*/ 759819 w 2128754"/>
                <a:gd name="connsiteY140" fmla="*/ 1202077 h 2733575"/>
                <a:gd name="connsiteX141" fmla="*/ 648891 w 2128754"/>
                <a:gd name="connsiteY141" fmla="*/ 1242487 h 2733575"/>
                <a:gd name="connsiteX142" fmla="*/ 538492 w 2128754"/>
                <a:gd name="connsiteY142" fmla="*/ 1287650 h 2733575"/>
                <a:gd name="connsiteX143" fmla="*/ 429413 w 2128754"/>
                <a:gd name="connsiteY143" fmla="*/ 1349981 h 2733575"/>
                <a:gd name="connsiteX144" fmla="*/ 387155 w 2128754"/>
                <a:gd name="connsiteY144" fmla="*/ 1467511 h 2733575"/>
                <a:gd name="connsiteX145" fmla="*/ 428884 w 2128754"/>
                <a:gd name="connsiteY145" fmla="*/ 1563649 h 2733575"/>
                <a:gd name="connsiteX146" fmla="*/ 659456 w 2128754"/>
                <a:gd name="connsiteY146" fmla="*/ 1879793 h 2733575"/>
                <a:gd name="connsiteX147" fmla="*/ 680321 w 2128754"/>
                <a:gd name="connsiteY147" fmla="*/ 1909373 h 2733575"/>
                <a:gd name="connsiteX148" fmla="*/ 721522 w 2128754"/>
                <a:gd name="connsiteY148" fmla="*/ 1998380 h 2733575"/>
                <a:gd name="connsiteX149" fmla="*/ 720994 w 2128754"/>
                <a:gd name="connsiteY149" fmla="*/ 2001021 h 2733575"/>
                <a:gd name="connsiteX150" fmla="*/ 717825 w 2128754"/>
                <a:gd name="connsiteY150" fmla="*/ 1998380 h 2733575"/>
                <a:gd name="connsiteX151" fmla="*/ 676359 w 2128754"/>
                <a:gd name="connsiteY151" fmla="*/ 1953745 h 2733575"/>
                <a:gd name="connsiteX152" fmla="*/ 666587 w 2128754"/>
                <a:gd name="connsiteY152" fmla="*/ 1952952 h 2733575"/>
                <a:gd name="connsiteX153" fmla="*/ 666058 w 2128754"/>
                <a:gd name="connsiteY153" fmla="*/ 1962724 h 2733575"/>
                <a:gd name="connsiteX154" fmla="*/ 673982 w 2128754"/>
                <a:gd name="connsiteY154" fmla="*/ 1971176 h 2733575"/>
                <a:gd name="connsiteX155" fmla="*/ 682962 w 2128754"/>
                <a:gd name="connsiteY155" fmla="*/ 1978571 h 2733575"/>
                <a:gd name="connsiteX156" fmla="*/ 707788 w 2128754"/>
                <a:gd name="connsiteY156" fmla="*/ 2020829 h 2733575"/>
                <a:gd name="connsiteX157" fmla="*/ 702770 w 2128754"/>
                <a:gd name="connsiteY157" fmla="*/ 2048297 h 2733575"/>
                <a:gd name="connsiteX158" fmla="*/ 671869 w 2128754"/>
                <a:gd name="connsiteY158" fmla="*/ 2054372 h 2733575"/>
                <a:gd name="connsiteX159" fmla="*/ 614556 w 2128754"/>
                <a:gd name="connsiteY159" fmla="*/ 2038789 h 2733575"/>
                <a:gd name="connsiteX160" fmla="*/ 604520 w 2128754"/>
                <a:gd name="connsiteY160" fmla="*/ 2041958 h 2733575"/>
                <a:gd name="connsiteX161" fmla="*/ 611387 w 2128754"/>
                <a:gd name="connsiteY161" fmla="*/ 2051731 h 2733575"/>
                <a:gd name="connsiteX162" fmla="*/ 690621 w 2128754"/>
                <a:gd name="connsiteY162" fmla="*/ 2074708 h 2733575"/>
                <a:gd name="connsiteX163" fmla="*/ 677415 w 2128754"/>
                <a:gd name="connsiteY163" fmla="*/ 2096630 h 2733575"/>
                <a:gd name="connsiteX164" fmla="*/ 669492 w 2128754"/>
                <a:gd name="connsiteY164" fmla="*/ 2117231 h 2733575"/>
                <a:gd name="connsiteX165" fmla="*/ 635157 w 2128754"/>
                <a:gd name="connsiteY165" fmla="*/ 2169261 h 2733575"/>
                <a:gd name="connsiteX166" fmla="*/ 552754 w 2128754"/>
                <a:gd name="connsiteY166" fmla="*/ 2205709 h 2733575"/>
                <a:gd name="connsiteX167" fmla="*/ 533738 w 2128754"/>
                <a:gd name="connsiteY167" fmla="*/ 2242157 h 2733575"/>
                <a:gd name="connsiteX168" fmla="*/ 563846 w 2128754"/>
                <a:gd name="connsiteY168" fmla="*/ 2267511 h 2733575"/>
                <a:gd name="connsiteX169" fmla="*/ 710429 w 2128754"/>
                <a:gd name="connsiteY169" fmla="*/ 2254042 h 2733575"/>
                <a:gd name="connsiteX170" fmla="*/ 773553 w 2128754"/>
                <a:gd name="connsiteY170" fmla="*/ 2231856 h 2733575"/>
                <a:gd name="connsiteX171" fmla="*/ 921984 w 2128754"/>
                <a:gd name="connsiteY171" fmla="*/ 2178769 h 2733575"/>
                <a:gd name="connsiteX172" fmla="*/ 972430 w 2128754"/>
                <a:gd name="connsiteY172" fmla="*/ 2151566 h 2733575"/>
                <a:gd name="connsiteX173" fmla="*/ 989333 w 2128754"/>
                <a:gd name="connsiteY173" fmla="*/ 2134398 h 2733575"/>
                <a:gd name="connsiteX174" fmla="*/ 987749 w 2128754"/>
                <a:gd name="connsiteY174" fmla="*/ 2115382 h 2733575"/>
                <a:gd name="connsiteX175" fmla="*/ 952093 w 2128754"/>
                <a:gd name="connsiteY175" fmla="*/ 2063616 h 2733575"/>
                <a:gd name="connsiteX176" fmla="*/ 923041 w 2128754"/>
                <a:gd name="connsiteY176" fmla="*/ 2023735 h 2733575"/>
                <a:gd name="connsiteX177" fmla="*/ 889763 w 2128754"/>
                <a:gd name="connsiteY177" fmla="*/ 1990984 h 2733575"/>
                <a:gd name="connsiteX178" fmla="*/ 858861 w 2128754"/>
                <a:gd name="connsiteY178" fmla="*/ 1947142 h 2733575"/>
                <a:gd name="connsiteX179" fmla="*/ 821093 w 2128754"/>
                <a:gd name="connsiteY179" fmla="*/ 1882170 h 2733575"/>
                <a:gd name="connsiteX180" fmla="*/ 759555 w 2128754"/>
                <a:gd name="connsiteY180" fmla="*/ 1770186 h 2733575"/>
                <a:gd name="connsiteX181" fmla="*/ 725748 w 2128754"/>
                <a:gd name="connsiteY181" fmla="*/ 1675105 h 2733575"/>
                <a:gd name="connsiteX182" fmla="*/ 709109 w 2128754"/>
                <a:gd name="connsiteY182" fmla="*/ 1620961 h 2733575"/>
                <a:gd name="connsiteX183" fmla="*/ 643609 w 2128754"/>
                <a:gd name="connsiteY183" fmla="*/ 1517165 h 2733575"/>
                <a:gd name="connsiteX184" fmla="*/ 635949 w 2128754"/>
                <a:gd name="connsiteY184" fmla="*/ 1507128 h 2733575"/>
                <a:gd name="connsiteX185" fmla="*/ 792041 w 2128754"/>
                <a:gd name="connsiteY185" fmla="*/ 1524560 h 2733575"/>
                <a:gd name="connsiteX186" fmla="*/ 990654 w 2128754"/>
                <a:gd name="connsiteY186" fmla="*/ 1507393 h 2733575"/>
                <a:gd name="connsiteX187" fmla="*/ 1002275 w 2128754"/>
                <a:gd name="connsiteY187" fmla="*/ 1512939 h 2733575"/>
                <a:gd name="connsiteX188" fmla="*/ 1039779 w 2128754"/>
                <a:gd name="connsiteY188" fmla="*/ 1572893 h 2733575"/>
                <a:gd name="connsiteX189" fmla="*/ 1190852 w 2128754"/>
                <a:gd name="connsiteY189" fmla="*/ 1758036 h 2733575"/>
                <a:gd name="connsiteX190" fmla="*/ 1274840 w 2128754"/>
                <a:gd name="connsiteY190" fmla="*/ 1858664 h 2733575"/>
                <a:gd name="connsiteX191" fmla="*/ 1320268 w 2128754"/>
                <a:gd name="connsiteY191" fmla="*/ 1932087 h 2733575"/>
                <a:gd name="connsiteX192" fmla="*/ 1398709 w 2128754"/>
                <a:gd name="connsiteY192" fmla="*/ 1997323 h 2733575"/>
                <a:gd name="connsiteX193" fmla="*/ 1443873 w 2128754"/>
                <a:gd name="connsiteY193" fmla="*/ 2022678 h 2733575"/>
                <a:gd name="connsiteX194" fmla="*/ 1702440 w 2128754"/>
                <a:gd name="connsiteY194" fmla="*/ 2235554 h 2733575"/>
                <a:gd name="connsiteX195" fmla="*/ 1842156 w 2128754"/>
                <a:gd name="connsiteY195" fmla="*/ 2380024 h 2733575"/>
                <a:gd name="connsiteX196" fmla="*/ 1847438 w 2128754"/>
                <a:gd name="connsiteY196" fmla="*/ 2389004 h 2733575"/>
                <a:gd name="connsiteX197" fmla="*/ 1845589 w 2128754"/>
                <a:gd name="connsiteY197" fmla="*/ 2389796 h 2733575"/>
                <a:gd name="connsiteX198" fmla="*/ 1818914 w 2128754"/>
                <a:gd name="connsiteY198" fmla="*/ 2401681 h 2733575"/>
                <a:gd name="connsiteX199" fmla="*/ 1828950 w 2128754"/>
                <a:gd name="connsiteY199" fmla="*/ 2426244 h 2733575"/>
                <a:gd name="connsiteX200" fmla="*/ 1847702 w 2128754"/>
                <a:gd name="connsiteY200" fmla="*/ 2447637 h 2733575"/>
                <a:gd name="connsiteX201" fmla="*/ 1852192 w 2128754"/>
                <a:gd name="connsiteY201" fmla="*/ 2453447 h 2733575"/>
                <a:gd name="connsiteX202" fmla="*/ 1872001 w 2128754"/>
                <a:gd name="connsiteY202" fmla="*/ 2491480 h 2733575"/>
                <a:gd name="connsiteX203" fmla="*/ 1882301 w 2128754"/>
                <a:gd name="connsiteY203" fmla="*/ 2536907 h 2733575"/>
                <a:gd name="connsiteX204" fmla="*/ 1910825 w 2128754"/>
                <a:gd name="connsiteY204" fmla="*/ 2545887 h 2733575"/>
                <a:gd name="connsiteX205" fmla="*/ 1916372 w 2128754"/>
                <a:gd name="connsiteY205" fmla="*/ 2544831 h 2733575"/>
                <a:gd name="connsiteX206" fmla="*/ 1922711 w 2128754"/>
                <a:gd name="connsiteY206" fmla="*/ 2571770 h 2733575"/>
                <a:gd name="connsiteX207" fmla="*/ 1931690 w 2128754"/>
                <a:gd name="connsiteY207" fmla="*/ 2609802 h 2733575"/>
                <a:gd name="connsiteX208" fmla="*/ 1919277 w 2128754"/>
                <a:gd name="connsiteY208" fmla="*/ 2660248 h 2733575"/>
                <a:gd name="connsiteX209" fmla="*/ 1909241 w 2128754"/>
                <a:gd name="connsiteY209" fmla="*/ 2693791 h 2733575"/>
                <a:gd name="connsiteX210" fmla="*/ 1925616 w 2128754"/>
                <a:gd name="connsiteY210" fmla="*/ 2734464 h 2733575"/>
                <a:gd name="connsiteX211" fmla="*/ 1949914 w 2128754"/>
                <a:gd name="connsiteY211" fmla="*/ 2734464 h 2733575"/>
                <a:gd name="connsiteX212" fmla="*/ 1965761 w 2128754"/>
                <a:gd name="connsiteY212" fmla="*/ 2728654 h 2733575"/>
                <a:gd name="connsiteX213" fmla="*/ 2012773 w 2128754"/>
                <a:gd name="connsiteY213" fmla="*/ 2682698 h 2733575"/>
                <a:gd name="connsiteX214" fmla="*/ 2044467 w 2128754"/>
                <a:gd name="connsiteY214" fmla="*/ 2620103 h 2733575"/>
                <a:gd name="connsiteX215" fmla="*/ 2072199 w 2128754"/>
                <a:gd name="connsiteY215" fmla="*/ 2538492 h 2733575"/>
                <a:gd name="connsiteX216" fmla="*/ 2104685 w 2128754"/>
                <a:gd name="connsiteY216" fmla="*/ 2409604 h 2733575"/>
                <a:gd name="connsiteX217" fmla="*/ 2128455 w 2128754"/>
                <a:gd name="connsiteY217" fmla="*/ 2306600 h 2733575"/>
                <a:gd name="connsiteX218" fmla="*/ 2029941 w 2128754"/>
                <a:gd name="connsiteY218" fmla="*/ 2268832 h 2733575"/>
                <a:gd name="connsiteX219" fmla="*/ 65200 w 2128754"/>
                <a:gd name="connsiteY219" fmla="*/ 483689 h 2733575"/>
                <a:gd name="connsiteX220" fmla="*/ 67841 w 2128754"/>
                <a:gd name="connsiteY220" fmla="*/ 488179 h 2733575"/>
                <a:gd name="connsiteX221" fmla="*/ 65200 w 2128754"/>
                <a:gd name="connsiteY221" fmla="*/ 483689 h 2733575"/>
                <a:gd name="connsiteX222" fmla="*/ 1847966 w 2128754"/>
                <a:gd name="connsiteY222" fmla="*/ 2414094 h 2733575"/>
                <a:gd name="connsiteX223" fmla="*/ 1835817 w 2128754"/>
                <a:gd name="connsiteY223" fmla="*/ 2408284 h 2733575"/>
                <a:gd name="connsiteX224" fmla="*/ 1837666 w 2128754"/>
                <a:gd name="connsiteY224" fmla="*/ 2406435 h 2733575"/>
                <a:gd name="connsiteX225" fmla="*/ 1849815 w 2128754"/>
                <a:gd name="connsiteY225" fmla="*/ 2413566 h 2733575"/>
                <a:gd name="connsiteX226" fmla="*/ 1847966 w 2128754"/>
                <a:gd name="connsiteY226" fmla="*/ 2414094 h 2733575"/>
                <a:gd name="connsiteX227" fmla="*/ 1891017 w 2128754"/>
                <a:gd name="connsiteY227" fmla="*/ 2500724 h 2733575"/>
                <a:gd name="connsiteX228" fmla="*/ 1901846 w 2128754"/>
                <a:gd name="connsiteY228" fmla="*/ 2530833 h 2733575"/>
                <a:gd name="connsiteX229" fmla="*/ 1891017 w 2128754"/>
                <a:gd name="connsiteY229" fmla="*/ 2500724 h 273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Lst>
              <a:rect l="l" t="t" r="r" b="b"/>
              <a:pathLst>
                <a:path w="2128754" h="2733575">
                  <a:moveTo>
                    <a:pt x="2029941" y="2268832"/>
                  </a:moveTo>
                  <a:cubicBezTo>
                    <a:pt x="2003529" y="2269889"/>
                    <a:pt x="1980816" y="2268040"/>
                    <a:pt x="1955197" y="2263814"/>
                  </a:cubicBezTo>
                  <a:cubicBezTo>
                    <a:pt x="1946481" y="2262229"/>
                    <a:pt x="1939878" y="2258532"/>
                    <a:pt x="1933803" y="2252457"/>
                  </a:cubicBezTo>
                  <a:cubicBezTo>
                    <a:pt x="1907920" y="2226310"/>
                    <a:pt x="1881509" y="2200427"/>
                    <a:pt x="1854833" y="2174808"/>
                  </a:cubicBezTo>
                  <a:cubicBezTo>
                    <a:pt x="1832120" y="2153150"/>
                    <a:pt x="1812311" y="2129116"/>
                    <a:pt x="1794351" y="2103233"/>
                  </a:cubicBezTo>
                  <a:cubicBezTo>
                    <a:pt x="1765299" y="2060975"/>
                    <a:pt x="1734398" y="2020037"/>
                    <a:pt x="1701383" y="1980948"/>
                  </a:cubicBezTo>
                  <a:cubicBezTo>
                    <a:pt x="1658597" y="1930503"/>
                    <a:pt x="1608151" y="1889301"/>
                    <a:pt x="1548990" y="1859192"/>
                  </a:cubicBezTo>
                  <a:cubicBezTo>
                    <a:pt x="1535520" y="1852325"/>
                    <a:pt x="1526540" y="1843081"/>
                    <a:pt x="1519937" y="1828555"/>
                  </a:cubicBezTo>
                  <a:cubicBezTo>
                    <a:pt x="1464474" y="1705742"/>
                    <a:pt x="1396860" y="1589268"/>
                    <a:pt x="1328983" y="1473058"/>
                  </a:cubicBezTo>
                  <a:cubicBezTo>
                    <a:pt x="1324758" y="1465927"/>
                    <a:pt x="1323965" y="1459852"/>
                    <a:pt x="1325550" y="1451929"/>
                  </a:cubicBezTo>
                  <a:cubicBezTo>
                    <a:pt x="1335322" y="1406501"/>
                    <a:pt x="1344830" y="1360810"/>
                    <a:pt x="1346943" y="1314062"/>
                  </a:cubicBezTo>
                  <a:cubicBezTo>
                    <a:pt x="1348792" y="1274180"/>
                    <a:pt x="1341397" y="1236412"/>
                    <a:pt x="1322116" y="1201021"/>
                  </a:cubicBezTo>
                  <a:cubicBezTo>
                    <a:pt x="1304949" y="1169591"/>
                    <a:pt x="1283556" y="1141331"/>
                    <a:pt x="1262955" y="1112543"/>
                  </a:cubicBezTo>
                  <a:cubicBezTo>
                    <a:pt x="1240505" y="1081378"/>
                    <a:pt x="1218320" y="1049948"/>
                    <a:pt x="1203001" y="1014293"/>
                  </a:cubicBezTo>
                  <a:cubicBezTo>
                    <a:pt x="1165233" y="925286"/>
                    <a:pt x="1146745" y="831526"/>
                    <a:pt x="1137765" y="736181"/>
                  </a:cubicBezTo>
                  <a:cubicBezTo>
                    <a:pt x="1129578" y="649816"/>
                    <a:pt x="1136709" y="562659"/>
                    <a:pt x="1138558" y="476029"/>
                  </a:cubicBezTo>
                  <a:cubicBezTo>
                    <a:pt x="1138558" y="471011"/>
                    <a:pt x="1140406" y="468898"/>
                    <a:pt x="1145160" y="468370"/>
                  </a:cubicBezTo>
                  <a:cubicBezTo>
                    <a:pt x="1183457" y="465729"/>
                    <a:pt x="1220961" y="455957"/>
                    <a:pt x="1258729" y="450410"/>
                  </a:cubicBezTo>
                  <a:cubicBezTo>
                    <a:pt x="1294649" y="445392"/>
                    <a:pt x="1330568" y="440902"/>
                    <a:pt x="1363054" y="422678"/>
                  </a:cubicBezTo>
                  <a:cubicBezTo>
                    <a:pt x="1368336" y="419773"/>
                    <a:pt x="1373883" y="419509"/>
                    <a:pt x="1379693" y="419773"/>
                  </a:cubicBezTo>
                  <a:cubicBezTo>
                    <a:pt x="1411651" y="420830"/>
                    <a:pt x="1442552" y="425584"/>
                    <a:pt x="1471869" y="439053"/>
                  </a:cubicBezTo>
                  <a:cubicBezTo>
                    <a:pt x="1508052" y="455693"/>
                    <a:pt x="1546613" y="463880"/>
                    <a:pt x="1586494" y="465729"/>
                  </a:cubicBezTo>
                  <a:cubicBezTo>
                    <a:pt x="1648297" y="468634"/>
                    <a:pt x="1708250" y="476557"/>
                    <a:pt x="1761601" y="511685"/>
                  </a:cubicBezTo>
                  <a:cubicBezTo>
                    <a:pt x="1769789" y="516967"/>
                    <a:pt x="1775863" y="522249"/>
                    <a:pt x="1779297" y="531757"/>
                  </a:cubicBezTo>
                  <a:cubicBezTo>
                    <a:pt x="1789069" y="559225"/>
                    <a:pt x="1806765" y="580618"/>
                    <a:pt x="1832384" y="594880"/>
                  </a:cubicBezTo>
                  <a:cubicBezTo>
                    <a:pt x="1843741" y="601219"/>
                    <a:pt x="1853777" y="608878"/>
                    <a:pt x="1861964" y="618915"/>
                  </a:cubicBezTo>
                  <a:cubicBezTo>
                    <a:pt x="1866190" y="624197"/>
                    <a:pt x="1870680" y="629215"/>
                    <a:pt x="1876755" y="632649"/>
                  </a:cubicBezTo>
                  <a:cubicBezTo>
                    <a:pt x="1889696" y="639780"/>
                    <a:pt x="1900261" y="634497"/>
                    <a:pt x="1901582" y="619971"/>
                  </a:cubicBezTo>
                  <a:cubicBezTo>
                    <a:pt x="1903430" y="602276"/>
                    <a:pt x="1888904" y="583788"/>
                    <a:pt x="1874906" y="572167"/>
                  </a:cubicBezTo>
                  <a:cubicBezTo>
                    <a:pt x="1880716" y="570846"/>
                    <a:pt x="1890224" y="579562"/>
                    <a:pt x="1893130" y="582203"/>
                  </a:cubicBezTo>
                  <a:cubicBezTo>
                    <a:pt x="1904487" y="592503"/>
                    <a:pt x="1913995" y="604653"/>
                    <a:pt x="1923767" y="616274"/>
                  </a:cubicBezTo>
                  <a:cubicBezTo>
                    <a:pt x="1927729" y="620764"/>
                    <a:pt x="1931690" y="625253"/>
                    <a:pt x="1936973" y="628423"/>
                  </a:cubicBezTo>
                  <a:cubicBezTo>
                    <a:pt x="1942519" y="631856"/>
                    <a:pt x="1947273" y="629479"/>
                    <a:pt x="1951235" y="625518"/>
                  </a:cubicBezTo>
                  <a:cubicBezTo>
                    <a:pt x="1955197" y="621556"/>
                    <a:pt x="1957838" y="617330"/>
                    <a:pt x="1954932" y="611255"/>
                  </a:cubicBezTo>
                  <a:cubicBezTo>
                    <a:pt x="1946217" y="593824"/>
                    <a:pt x="1925352" y="556584"/>
                    <a:pt x="1909769" y="543114"/>
                  </a:cubicBezTo>
                  <a:cubicBezTo>
                    <a:pt x="1909769" y="543114"/>
                    <a:pt x="1951499" y="578241"/>
                    <a:pt x="1964176" y="588013"/>
                  </a:cubicBezTo>
                  <a:cubicBezTo>
                    <a:pt x="1968402" y="591447"/>
                    <a:pt x="1972628" y="594616"/>
                    <a:pt x="1977910" y="596201"/>
                  </a:cubicBezTo>
                  <a:cubicBezTo>
                    <a:pt x="1989267" y="599899"/>
                    <a:pt x="1995870" y="595409"/>
                    <a:pt x="1996662" y="583259"/>
                  </a:cubicBezTo>
                  <a:cubicBezTo>
                    <a:pt x="1997455" y="572695"/>
                    <a:pt x="1992172" y="565036"/>
                    <a:pt x="1985041" y="557904"/>
                  </a:cubicBezTo>
                  <a:cubicBezTo>
                    <a:pt x="1979231" y="552358"/>
                    <a:pt x="1961799" y="535719"/>
                    <a:pt x="1955989" y="529644"/>
                  </a:cubicBezTo>
                  <a:cubicBezTo>
                    <a:pt x="1961271" y="528852"/>
                    <a:pt x="1975533" y="543378"/>
                    <a:pt x="1979231" y="544435"/>
                  </a:cubicBezTo>
                  <a:cubicBezTo>
                    <a:pt x="1986626" y="546548"/>
                    <a:pt x="1996134" y="541794"/>
                    <a:pt x="1995342" y="535983"/>
                  </a:cubicBezTo>
                  <a:cubicBezTo>
                    <a:pt x="1993757" y="522249"/>
                    <a:pt x="1985834" y="513005"/>
                    <a:pt x="1976061" y="501384"/>
                  </a:cubicBezTo>
                  <a:cubicBezTo>
                    <a:pt x="1959158" y="481840"/>
                    <a:pt x="1939085" y="469426"/>
                    <a:pt x="1924295" y="463088"/>
                  </a:cubicBezTo>
                  <a:cubicBezTo>
                    <a:pt x="1893130" y="449882"/>
                    <a:pt x="1873057" y="429281"/>
                    <a:pt x="1840571" y="420301"/>
                  </a:cubicBezTo>
                  <a:cubicBezTo>
                    <a:pt x="1833704" y="418453"/>
                    <a:pt x="1827894" y="414491"/>
                    <a:pt x="1821819" y="410793"/>
                  </a:cubicBezTo>
                  <a:cubicBezTo>
                    <a:pt x="1811255" y="404455"/>
                    <a:pt x="1800954" y="396267"/>
                    <a:pt x="1787748" y="397323"/>
                  </a:cubicBezTo>
                  <a:cubicBezTo>
                    <a:pt x="1776128" y="398116"/>
                    <a:pt x="1765035" y="396003"/>
                    <a:pt x="1754470" y="391777"/>
                  </a:cubicBezTo>
                  <a:cubicBezTo>
                    <a:pt x="1733605" y="383590"/>
                    <a:pt x="1712476" y="376194"/>
                    <a:pt x="1692404" y="366158"/>
                  </a:cubicBezTo>
                  <a:cubicBezTo>
                    <a:pt x="1661766" y="350839"/>
                    <a:pt x="1629016" y="341595"/>
                    <a:pt x="1596530" y="330767"/>
                  </a:cubicBezTo>
                  <a:cubicBezTo>
                    <a:pt x="1570383" y="322051"/>
                    <a:pt x="1543972" y="313335"/>
                    <a:pt x="1518089" y="303299"/>
                  </a:cubicBezTo>
                  <a:cubicBezTo>
                    <a:pt x="1486395" y="290886"/>
                    <a:pt x="1452853" y="283226"/>
                    <a:pt x="1419046" y="285075"/>
                  </a:cubicBezTo>
                  <a:cubicBezTo>
                    <a:pt x="1380485" y="287188"/>
                    <a:pt x="1342717" y="285868"/>
                    <a:pt x="1305741" y="275831"/>
                  </a:cubicBezTo>
                  <a:cubicBezTo>
                    <a:pt x="1258201" y="263154"/>
                    <a:pt x="1210660" y="259456"/>
                    <a:pt x="1162064" y="266851"/>
                  </a:cubicBezTo>
                  <a:cubicBezTo>
                    <a:pt x="1147009" y="269228"/>
                    <a:pt x="1132219" y="268172"/>
                    <a:pt x="1117693" y="264210"/>
                  </a:cubicBezTo>
                  <a:cubicBezTo>
                    <a:pt x="1102110" y="259984"/>
                    <a:pt x="1086527" y="256815"/>
                    <a:pt x="1070680" y="255230"/>
                  </a:cubicBezTo>
                  <a:cubicBezTo>
                    <a:pt x="1030007" y="251269"/>
                    <a:pt x="989862" y="250212"/>
                    <a:pt x="952357" y="272134"/>
                  </a:cubicBezTo>
                  <a:cubicBezTo>
                    <a:pt x="938624" y="280057"/>
                    <a:pt x="922777" y="284283"/>
                    <a:pt x="906930" y="287452"/>
                  </a:cubicBezTo>
                  <a:cubicBezTo>
                    <a:pt x="894781" y="289829"/>
                    <a:pt x="882103" y="295111"/>
                    <a:pt x="870218" y="291414"/>
                  </a:cubicBezTo>
                  <a:cubicBezTo>
                    <a:pt x="858333" y="287980"/>
                    <a:pt x="847240" y="287980"/>
                    <a:pt x="835883" y="291414"/>
                  </a:cubicBezTo>
                  <a:cubicBezTo>
                    <a:pt x="831129" y="292999"/>
                    <a:pt x="827696" y="292470"/>
                    <a:pt x="824791" y="288245"/>
                  </a:cubicBezTo>
                  <a:cubicBezTo>
                    <a:pt x="816603" y="275567"/>
                    <a:pt x="809736" y="262626"/>
                    <a:pt x="811585" y="246515"/>
                  </a:cubicBezTo>
                  <a:cubicBezTo>
                    <a:pt x="812377" y="240704"/>
                    <a:pt x="811849" y="234365"/>
                    <a:pt x="810528" y="228555"/>
                  </a:cubicBezTo>
                  <a:cubicBezTo>
                    <a:pt x="807095" y="210595"/>
                    <a:pt x="811849" y="194484"/>
                    <a:pt x="813434" y="176525"/>
                  </a:cubicBezTo>
                  <a:cubicBezTo>
                    <a:pt x="817924" y="117627"/>
                    <a:pt x="792833" y="85934"/>
                    <a:pt x="769327" y="48958"/>
                  </a:cubicBezTo>
                  <a:cubicBezTo>
                    <a:pt x="754272" y="25187"/>
                    <a:pt x="727597" y="13038"/>
                    <a:pt x="699865" y="5643"/>
                  </a:cubicBezTo>
                  <a:cubicBezTo>
                    <a:pt x="652060" y="-7298"/>
                    <a:pt x="606897" y="3266"/>
                    <a:pt x="564639" y="24659"/>
                  </a:cubicBezTo>
                  <a:cubicBezTo>
                    <a:pt x="536379" y="39714"/>
                    <a:pt x="509703" y="59786"/>
                    <a:pt x="493592" y="90688"/>
                  </a:cubicBezTo>
                  <a:cubicBezTo>
                    <a:pt x="486461" y="104422"/>
                    <a:pt x="478538" y="126079"/>
                    <a:pt x="485405" y="139813"/>
                  </a:cubicBezTo>
                  <a:cubicBezTo>
                    <a:pt x="490687" y="150377"/>
                    <a:pt x="495705" y="153283"/>
                    <a:pt x="494121" y="164904"/>
                  </a:cubicBezTo>
                  <a:cubicBezTo>
                    <a:pt x="492800" y="174148"/>
                    <a:pt x="492536" y="183656"/>
                    <a:pt x="493064" y="192900"/>
                  </a:cubicBezTo>
                  <a:cubicBezTo>
                    <a:pt x="494121" y="206633"/>
                    <a:pt x="490951" y="223273"/>
                    <a:pt x="499139" y="235422"/>
                  </a:cubicBezTo>
                  <a:cubicBezTo>
                    <a:pt x="510231" y="251797"/>
                    <a:pt x="511552" y="267115"/>
                    <a:pt x="503629" y="284811"/>
                  </a:cubicBezTo>
                  <a:cubicBezTo>
                    <a:pt x="500459" y="291414"/>
                    <a:pt x="492272" y="304355"/>
                    <a:pt x="506270" y="312279"/>
                  </a:cubicBezTo>
                  <a:cubicBezTo>
                    <a:pt x="515778" y="317561"/>
                    <a:pt x="522117" y="319938"/>
                    <a:pt x="530040" y="326541"/>
                  </a:cubicBezTo>
                  <a:cubicBezTo>
                    <a:pt x="536907" y="332087"/>
                    <a:pt x="534266" y="333936"/>
                    <a:pt x="536115" y="341595"/>
                  </a:cubicBezTo>
                  <a:cubicBezTo>
                    <a:pt x="536907" y="345557"/>
                    <a:pt x="558300" y="336841"/>
                    <a:pt x="559092" y="340803"/>
                  </a:cubicBezTo>
                  <a:cubicBezTo>
                    <a:pt x="559885" y="346085"/>
                    <a:pt x="536379" y="349783"/>
                    <a:pt x="540605" y="356650"/>
                  </a:cubicBezTo>
                  <a:cubicBezTo>
                    <a:pt x="553018" y="376458"/>
                    <a:pt x="546679" y="385967"/>
                    <a:pt x="547471" y="392305"/>
                  </a:cubicBezTo>
                  <a:cubicBezTo>
                    <a:pt x="549584" y="410529"/>
                    <a:pt x="560413" y="418981"/>
                    <a:pt x="578637" y="418453"/>
                  </a:cubicBezTo>
                  <a:cubicBezTo>
                    <a:pt x="586824" y="418188"/>
                    <a:pt x="594748" y="416076"/>
                    <a:pt x="602671" y="413434"/>
                  </a:cubicBezTo>
                  <a:cubicBezTo>
                    <a:pt x="616141" y="408944"/>
                    <a:pt x="629875" y="405775"/>
                    <a:pt x="644401" y="404983"/>
                  </a:cubicBezTo>
                  <a:cubicBezTo>
                    <a:pt x="657607" y="404190"/>
                    <a:pt x="666851" y="409473"/>
                    <a:pt x="673718" y="420301"/>
                  </a:cubicBezTo>
                  <a:cubicBezTo>
                    <a:pt x="682169" y="433771"/>
                    <a:pt x="687188" y="448297"/>
                    <a:pt x="689829" y="463880"/>
                  </a:cubicBezTo>
                  <a:cubicBezTo>
                    <a:pt x="691149" y="471803"/>
                    <a:pt x="689036" y="477086"/>
                    <a:pt x="682698" y="481312"/>
                  </a:cubicBezTo>
                  <a:cubicBezTo>
                    <a:pt x="677151" y="485009"/>
                    <a:pt x="671605" y="488971"/>
                    <a:pt x="665794" y="492140"/>
                  </a:cubicBezTo>
                  <a:cubicBezTo>
                    <a:pt x="601351" y="527531"/>
                    <a:pt x="560149" y="580618"/>
                    <a:pt x="544038" y="652457"/>
                  </a:cubicBezTo>
                  <a:cubicBezTo>
                    <a:pt x="538492" y="677812"/>
                    <a:pt x="530568" y="700790"/>
                    <a:pt x="509703" y="717693"/>
                  </a:cubicBezTo>
                  <a:cubicBezTo>
                    <a:pt x="503100" y="722975"/>
                    <a:pt x="500723" y="730106"/>
                    <a:pt x="502836" y="738822"/>
                  </a:cubicBezTo>
                  <a:cubicBezTo>
                    <a:pt x="503893" y="743576"/>
                    <a:pt x="502308" y="748066"/>
                    <a:pt x="499931" y="752028"/>
                  </a:cubicBezTo>
                  <a:cubicBezTo>
                    <a:pt x="489366" y="770252"/>
                    <a:pt x="478274" y="787947"/>
                    <a:pt x="468766" y="806699"/>
                  </a:cubicBezTo>
                  <a:cubicBezTo>
                    <a:pt x="463483" y="817000"/>
                    <a:pt x="457673" y="817528"/>
                    <a:pt x="448429" y="813831"/>
                  </a:cubicBezTo>
                  <a:cubicBezTo>
                    <a:pt x="418584" y="802210"/>
                    <a:pt x="388739" y="790853"/>
                    <a:pt x="358894" y="779760"/>
                  </a:cubicBezTo>
                  <a:cubicBezTo>
                    <a:pt x="346745" y="775270"/>
                    <a:pt x="335917" y="768667"/>
                    <a:pt x="326408" y="759951"/>
                  </a:cubicBezTo>
                  <a:cubicBezTo>
                    <a:pt x="297092" y="732483"/>
                    <a:pt x="269624" y="703167"/>
                    <a:pt x="243213" y="672794"/>
                  </a:cubicBezTo>
                  <a:cubicBezTo>
                    <a:pt x="237402" y="666191"/>
                    <a:pt x="235025" y="656947"/>
                    <a:pt x="237138" y="648231"/>
                  </a:cubicBezTo>
                  <a:cubicBezTo>
                    <a:pt x="242949" y="622612"/>
                    <a:pt x="248495" y="596993"/>
                    <a:pt x="246646" y="570318"/>
                  </a:cubicBezTo>
                  <a:cubicBezTo>
                    <a:pt x="245854" y="557376"/>
                    <a:pt x="249816" y="544171"/>
                    <a:pt x="259852" y="533606"/>
                  </a:cubicBezTo>
                  <a:cubicBezTo>
                    <a:pt x="263549" y="529644"/>
                    <a:pt x="267247" y="525419"/>
                    <a:pt x="264342" y="519344"/>
                  </a:cubicBezTo>
                  <a:cubicBezTo>
                    <a:pt x="261172" y="513005"/>
                    <a:pt x="255626" y="509572"/>
                    <a:pt x="248759" y="510100"/>
                  </a:cubicBezTo>
                  <a:cubicBezTo>
                    <a:pt x="227366" y="510892"/>
                    <a:pt x="209406" y="520664"/>
                    <a:pt x="204124" y="543906"/>
                  </a:cubicBezTo>
                  <a:cubicBezTo>
                    <a:pt x="203067" y="548925"/>
                    <a:pt x="202011" y="553679"/>
                    <a:pt x="200955" y="559225"/>
                  </a:cubicBezTo>
                  <a:cubicBezTo>
                    <a:pt x="184844" y="545755"/>
                    <a:pt x="177184" y="532021"/>
                    <a:pt x="165563" y="508251"/>
                  </a:cubicBezTo>
                  <a:cubicBezTo>
                    <a:pt x="154471" y="485801"/>
                    <a:pt x="143642" y="467842"/>
                    <a:pt x="130700" y="449882"/>
                  </a:cubicBezTo>
                  <a:cubicBezTo>
                    <a:pt x="125418" y="442487"/>
                    <a:pt x="114589" y="427696"/>
                    <a:pt x="105345" y="431394"/>
                  </a:cubicBezTo>
                  <a:cubicBezTo>
                    <a:pt x="95045" y="435356"/>
                    <a:pt x="92404" y="445920"/>
                    <a:pt x="94517" y="450410"/>
                  </a:cubicBezTo>
                  <a:cubicBezTo>
                    <a:pt x="94781" y="450938"/>
                    <a:pt x="110099" y="486330"/>
                    <a:pt x="113005" y="495045"/>
                  </a:cubicBezTo>
                  <a:cubicBezTo>
                    <a:pt x="109043" y="490556"/>
                    <a:pt x="84745" y="443015"/>
                    <a:pt x="80255" y="439053"/>
                  </a:cubicBezTo>
                  <a:cubicBezTo>
                    <a:pt x="73652" y="432715"/>
                    <a:pt x="65200" y="433507"/>
                    <a:pt x="58333" y="437205"/>
                  </a:cubicBezTo>
                  <a:cubicBezTo>
                    <a:pt x="51730" y="440638"/>
                    <a:pt x="51730" y="448826"/>
                    <a:pt x="53843" y="455428"/>
                  </a:cubicBezTo>
                  <a:cubicBezTo>
                    <a:pt x="55692" y="461767"/>
                    <a:pt x="58861" y="467842"/>
                    <a:pt x="61503" y="474180"/>
                  </a:cubicBezTo>
                  <a:cubicBezTo>
                    <a:pt x="62031" y="476822"/>
                    <a:pt x="79991" y="510892"/>
                    <a:pt x="81047" y="513269"/>
                  </a:cubicBezTo>
                  <a:cubicBezTo>
                    <a:pt x="79991" y="511421"/>
                    <a:pt x="58069" y="474709"/>
                    <a:pt x="57541" y="473916"/>
                  </a:cubicBezTo>
                  <a:cubicBezTo>
                    <a:pt x="53051" y="466785"/>
                    <a:pt x="47769" y="459654"/>
                    <a:pt x="37996" y="463352"/>
                  </a:cubicBezTo>
                  <a:cubicBezTo>
                    <a:pt x="27696" y="467314"/>
                    <a:pt x="30337" y="476822"/>
                    <a:pt x="31658" y="484745"/>
                  </a:cubicBezTo>
                  <a:cubicBezTo>
                    <a:pt x="34035" y="499799"/>
                    <a:pt x="41958" y="512477"/>
                    <a:pt x="49882" y="525154"/>
                  </a:cubicBezTo>
                  <a:cubicBezTo>
                    <a:pt x="58861" y="539681"/>
                    <a:pt x="67577" y="554207"/>
                    <a:pt x="76029" y="568997"/>
                  </a:cubicBezTo>
                  <a:cubicBezTo>
                    <a:pt x="78406" y="572959"/>
                    <a:pt x="80255" y="577977"/>
                    <a:pt x="76029" y="581939"/>
                  </a:cubicBezTo>
                  <a:cubicBezTo>
                    <a:pt x="71803" y="585901"/>
                    <a:pt x="67049" y="583259"/>
                    <a:pt x="63351" y="580618"/>
                  </a:cubicBezTo>
                  <a:cubicBezTo>
                    <a:pt x="57541" y="576657"/>
                    <a:pt x="32186" y="554735"/>
                    <a:pt x="25055" y="548396"/>
                  </a:cubicBezTo>
                  <a:cubicBezTo>
                    <a:pt x="18716" y="542850"/>
                    <a:pt x="11057" y="539945"/>
                    <a:pt x="3926" y="546548"/>
                  </a:cubicBezTo>
                  <a:cubicBezTo>
                    <a:pt x="-2941" y="552886"/>
                    <a:pt x="492" y="558697"/>
                    <a:pt x="4454" y="566092"/>
                  </a:cubicBezTo>
                  <a:cubicBezTo>
                    <a:pt x="6567" y="570054"/>
                    <a:pt x="67577" y="623141"/>
                    <a:pt x="71803" y="628951"/>
                  </a:cubicBezTo>
                  <a:cubicBezTo>
                    <a:pt x="83952" y="646118"/>
                    <a:pt x="95309" y="658268"/>
                    <a:pt x="106930" y="675699"/>
                  </a:cubicBezTo>
                  <a:cubicBezTo>
                    <a:pt x="113005" y="684679"/>
                    <a:pt x="119079" y="693395"/>
                    <a:pt x="127267" y="700262"/>
                  </a:cubicBezTo>
                  <a:cubicBezTo>
                    <a:pt x="158168" y="726673"/>
                    <a:pt x="181938" y="758631"/>
                    <a:pt x="203860" y="792701"/>
                  </a:cubicBezTo>
                  <a:cubicBezTo>
                    <a:pt x="244269" y="854768"/>
                    <a:pt x="294451" y="908383"/>
                    <a:pt x="347538" y="959621"/>
                  </a:cubicBezTo>
                  <a:cubicBezTo>
                    <a:pt x="371572" y="982599"/>
                    <a:pt x="398247" y="1001879"/>
                    <a:pt x="424659" y="1021688"/>
                  </a:cubicBezTo>
                  <a:cubicBezTo>
                    <a:pt x="450014" y="1040968"/>
                    <a:pt x="459522" y="1042289"/>
                    <a:pt x="484612" y="1023008"/>
                  </a:cubicBezTo>
                  <a:cubicBezTo>
                    <a:pt x="486725" y="1021424"/>
                    <a:pt x="488574" y="1020103"/>
                    <a:pt x="490423" y="1018518"/>
                  </a:cubicBezTo>
                  <a:cubicBezTo>
                    <a:pt x="509703" y="1002408"/>
                    <a:pt x="528984" y="986297"/>
                    <a:pt x="545887" y="967280"/>
                  </a:cubicBezTo>
                  <a:cubicBezTo>
                    <a:pt x="569921" y="940605"/>
                    <a:pt x="597917" y="917627"/>
                    <a:pt x="621687" y="890688"/>
                  </a:cubicBezTo>
                  <a:cubicBezTo>
                    <a:pt x="645986" y="863484"/>
                    <a:pt x="676887" y="842091"/>
                    <a:pt x="695903" y="810133"/>
                  </a:cubicBezTo>
                  <a:cubicBezTo>
                    <a:pt x="698809" y="805115"/>
                    <a:pt x="700921" y="808020"/>
                    <a:pt x="702506" y="811189"/>
                  </a:cubicBezTo>
                  <a:cubicBezTo>
                    <a:pt x="706732" y="819905"/>
                    <a:pt x="712278" y="827564"/>
                    <a:pt x="717825" y="835488"/>
                  </a:cubicBezTo>
                  <a:cubicBezTo>
                    <a:pt x="737369" y="863748"/>
                    <a:pt x="753216" y="894121"/>
                    <a:pt x="767214" y="925022"/>
                  </a:cubicBezTo>
                  <a:cubicBezTo>
                    <a:pt x="787815" y="969657"/>
                    <a:pt x="809208" y="1013764"/>
                    <a:pt x="835619" y="1055230"/>
                  </a:cubicBezTo>
                  <a:cubicBezTo>
                    <a:pt x="839053" y="1060777"/>
                    <a:pt x="843543" y="1070285"/>
                    <a:pt x="845391" y="1076623"/>
                  </a:cubicBezTo>
                  <a:cubicBezTo>
                    <a:pt x="853315" y="1104884"/>
                    <a:pt x="857012" y="1133936"/>
                    <a:pt x="859654" y="1163253"/>
                  </a:cubicBezTo>
                  <a:cubicBezTo>
                    <a:pt x="860446" y="1172497"/>
                    <a:pt x="856484" y="1176987"/>
                    <a:pt x="847504" y="1180156"/>
                  </a:cubicBezTo>
                  <a:cubicBezTo>
                    <a:pt x="818716" y="1189928"/>
                    <a:pt x="789135" y="1194946"/>
                    <a:pt x="759819" y="1202077"/>
                  </a:cubicBezTo>
                  <a:cubicBezTo>
                    <a:pt x="721522" y="1211586"/>
                    <a:pt x="685339" y="1227432"/>
                    <a:pt x="648891" y="1242487"/>
                  </a:cubicBezTo>
                  <a:cubicBezTo>
                    <a:pt x="612179" y="1257805"/>
                    <a:pt x="574675" y="1271275"/>
                    <a:pt x="538492" y="1287650"/>
                  </a:cubicBezTo>
                  <a:cubicBezTo>
                    <a:pt x="500195" y="1305082"/>
                    <a:pt x="462427" y="1323306"/>
                    <a:pt x="429413" y="1349981"/>
                  </a:cubicBezTo>
                  <a:cubicBezTo>
                    <a:pt x="391380" y="1380354"/>
                    <a:pt x="377118" y="1419443"/>
                    <a:pt x="387155" y="1467511"/>
                  </a:cubicBezTo>
                  <a:cubicBezTo>
                    <a:pt x="394550" y="1502639"/>
                    <a:pt x="409868" y="1534068"/>
                    <a:pt x="428884" y="1563649"/>
                  </a:cubicBezTo>
                  <a:cubicBezTo>
                    <a:pt x="499931" y="1673256"/>
                    <a:pt x="576788" y="1778637"/>
                    <a:pt x="659456" y="1879793"/>
                  </a:cubicBezTo>
                  <a:cubicBezTo>
                    <a:pt x="667115" y="1889037"/>
                    <a:pt x="674510" y="1898809"/>
                    <a:pt x="680321" y="1909373"/>
                  </a:cubicBezTo>
                  <a:cubicBezTo>
                    <a:pt x="695903" y="1938162"/>
                    <a:pt x="708581" y="1968271"/>
                    <a:pt x="721522" y="1998380"/>
                  </a:cubicBezTo>
                  <a:cubicBezTo>
                    <a:pt x="721786" y="1999172"/>
                    <a:pt x="721258" y="2000228"/>
                    <a:pt x="720994" y="2001021"/>
                  </a:cubicBezTo>
                  <a:cubicBezTo>
                    <a:pt x="718617" y="2001285"/>
                    <a:pt x="718353" y="1999700"/>
                    <a:pt x="717825" y="1998380"/>
                  </a:cubicBezTo>
                  <a:cubicBezTo>
                    <a:pt x="708317" y="1979364"/>
                    <a:pt x="694054" y="1965101"/>
                    <a:pt x="676359" y="1953745"/>
                  </a:cubicBezTo>
                  <a:cubicBezTo>
                    <a:pt x="672925" y="1951632"/>
                    <a:pt x="669756" y="1950575"/>
                    <a:pt x="666587" y="1952952"/>
                  </a:cubicBezTo>
                  <a:cubicBezTo>
                    <a:pt x="663153" y="1955593"/>
                    <a:pt x="664474" y="1959291"/>
                    <a:pt x="666058" y="1962724"/>
                  </a:cubicBezTo>
                  <a:cubicBezTo>
                    <a:pt x="667907" y="1966158"/>
                    <a:pt x="670284" y="1969327"/>
                    <a:pt x="673982" y="1971176"/>
                  </a:cubicBezTo>
                  <a:cubicBezTo>
                    <a:pt x="677679" y="1972761"/>
                    <a:pt x="680849" y="1975402"/>
                    <a:pt x="682962" y="1978571"/>
                  </a:cubicBezTo>
                  <a:cubicBezTo>
                    <a:pt x="691677" y="1992305"/>
                    <a:pt x="701450" y="2005511"/>
                    <a:pt x="707788" y="2020829"/>
                  </a:cubicBezTo>
                  <a:cubicBezTo>
                    <a:pt x="712278" y="2031394"/>
                    <a:pt x="710429" y="2041430"/>
                    <a:pt x="702770" y="2048297"/>
                  </a:cubicBezTo>
                  <a:cubicBezTo>
                    <a:pt x="692206" y="2057805"/>
                    <a:pt x="682962" y="2059390"/>
                    <a:pt x="671869" y="2054372"/>
                  </a:cubicBezTo>
                  <a:cubicBezTo>
                    <a:pt x="653645" y="2046184"/>
                    <a:pt x="634365" y="2041166"/>
                    <a:pt x="614556" y="2038789"/>
                  </a:cubicBezTo>
                  <a:cubicBezTo>
                    <a:pt x="610595" y="2038261"/>
                    <a:pt x="605048" y="2038261"/>
                    <a:pt x="604520" y="2041958"/>
                  </a:cubicBezTo>
                  <a:cubicBezTo>
                    <a:pt x="604256" y="2044599"/>
                    <a:pt x="605576" y="2050938"/>
                    <a:pt x="611387" y="2051731"/>
                  </a:cubicBezTo>
                  <a:cubicBezTo>
                    <a:pt x="638591" y="2055692"/>
                    <a:pt x="660776" y="2076029"/>
                    <a:pt x="690621" y="2074708"/>
                  </a:cubicBezTo>
                  <a:cubicBezTo>
                    <a:pt x="685867" y="2082632"/>
                    <a:pt x="681641" y="2089499"/>
                    <a:pt x="677415" y="2096630"/>
                  </a:cubicBezTo>
                  <a:cubicBezTo>
                    <a:pt x="673454" y="2102969"/>
                    <a:pt x="669756" y="2109836"/>
                    <a:pt x="669492" y="2117231"/>
                  </a:cubicBezTo>
                  <a:cubicBezTo>
                    <a:pt x="668435" y="2141529"/>
                    <a:pt x="653909" y="2157376"/>
                    <a:pt x="635157" y="2169261"/>
                  </a:cubicBezTo>
                  <a:cubicBezTo>
                    <a:pt x="609538" y="2185108"/>
                    <a:pt x="582863" y="2199634"/>
                    <a:pt x="552754" y="2205709"/>
                  </a:cubicBezTo>
                  <a:cubicBezTo>
                    <a:pt x="535322" y="2209406"/>
                    <a:pt x="527927" y="2224989"/>
                    <a:pt x="533738" y="2242157"/>
                  </a:cubicBezTo>
                  <a:cubicBezTo>
                    <a:pt x="538756" y="2256419"/>
                    <a:pt x="548792" y="2265134"/>
                    <a:pt x="563846" y="2267511"/>
                  </a:cubicBezTo>
                  <a:cubicBezTo>
                    <a:pt x="613764" y="2274643"/>
                    <a:pt x="662625" y="2274114"/>
                    <a:pt x="710429" y="2254042"/>
                  </a:cubicBezTo>
                  <a:cubicBezTo>
                    <a:pt x="730766" y="2245326"/>
                    <a:pt x="752159" y="2237667"/>
                    <a:pt x="773553" y="2231856"/>
                  </a:cubicBezTo>
                  <a:cubicBezTo>
                    <a:pt x="824262" y="2217594"/>
                    <a:pt x="871803" y="2194880"/>
                    <a:pt x="921984" y="2178769"/>
                  </a:cubicBezTo>
                  <a:cubicBezTo>
                    <a:pt x="940472" y="2172959"/>
                    <a:pt x="957111" y="2163715"/>
                    <a:pt x="972430" y="2151566"/>
                  </a:cubicBezTo>
                  <a:cubicBezTo>
                    <a:pt x="979033" y="2146283"/>
                    <a:pt x="984843" y="2141265"/>
                    <a:pt x="989333" y="2134398"/>
                  </a:cubicBezTo>
                  <a:cubicBezTo>
                    <a:pt x="994087" y="2127531"/>
                    <a:pt x="993295" y="2121721"/>
                    <a:pt x="987749" y="2115382"/>
                  </a:cubicBezTo>
                  <a:cubicBezTo>
                    <a:pt x="973751" y="2099535"/>
                    <a:pt x="962130" y="2082104"/>
                    <a:pt x="952093" y="2063616"/>
                  </a:cubicBezTo>
                  <a:cubicBezTo>
                    <a:pt x="944170" y="2049089"/>
                    <a:pt x="934662" y="2035356"/>
                    <a:pt x="923041" y="2023735"/>
                  </a:cubicBezTo>
                  <a:cubicBezTo>
                    <a:pt x="912212" y="2012642"/>
                    <a:pt x="903496" y="2000228"/>
                    <a:pt x="889763" y="1990984"/>
                  </a:cubicBezTo>
                  <a:cubicBezTo>
                    <a:pt x="874972" y="1981212"/>
                    <a:pt x="869426" y="1961668"/>
                    <a:pt x="858861" y="1947142"/>
                  </a:cubicBezTo>
                  <a:cubicBezTo>
                    <a:pt x="844071" y="1926805"/>
                    <a:pt x="833771" y="1903827"/>
                    <a:pt x="821093" y="1882170"/>
                  </a:cubicBezTo>
                  <a:cubicBezTo>
                    <a:pt x="799436" y="1845458"/>
                    <a:pt x="778571" y="1808218"/>
                    <a:pt x="759555" y="1770186"/>
                  </a:cubicBezTo>
                  <a:cubicBezTo>
                    <a:pt x="744236" y="1739548"/>
                    <a:pt x="729446" y="1709440"/>
                    <a:pt x="725748" y="1675105"/>
                  </a:cubicBezTo>
                  <a:cubicBezTo>
                    <a:pt x="723635" y="1656353"/>
                    <a:pt x="716504" y="1638393"/>
                    <a:pt x="709109" y="1620961"/>
                  </a:cubicBezTo>
                  <a:cubicBezTo>
                    <a:pt x="692734" y="1583193"/>
                    <a:pt x="670020" y="1548859"/>
                    <a:pt x="643609" y="1517165"/>
                  </a:cubicBezTo>
                  <a:cubicBezTo>
                    <a:pt x="641496" y="1514788"/>
                    <a:pt x="639647" y="1511883"/>
                    <a:pt x="635949" y="1507128"/>
                  </a:cubicBezTo>
                  <a:cubicBezTo>
                    <a:pt x="689036" y="1522711"/>
                    <a:pt x="740274" y="1525881"/>
                    <a:pt x="792041" y="1524560"/>
                  </a:cubicBezTo>
                  <a:cubicBezTo>
                    <a:pt x="858597" y="1522711"/>
                    <a:pt x="924626" y="1516372"/>
                    <a:pt x="990654" y="1507393"/>
                  </a:cubicBezTo>
                  <a:cubicBezTo>
                    <a:pt x="996464" y="1506600"/>
                    <a:pt x="999634" y="1507657"/>
                    <a:pt x="1002275" y="1512939"/>
                  </a:cubicBezTo>
                  <a:cubicBezTo>
                    <a:pt x="1012839" y="1534068"/>
                    <a:pt x="1026045" y="1553613"/>
                    <a:pt x="1039779" y="1572893"/>
                  </a:cubicBezTo>
                  <a:cubicBezTo>
                    <a:pt x="1086527" y="1637601"/>
                    <a:pt x="1139878" y="1696762"/>
                    <a:pt x="1190852" y="1758036"/>
                  </a:cubicBezTo>
                  <a:cubicBezTo>
                    <a:pt x="1218848" y="1791579"/>
                    <a:pt x="1249749" y="1823008"/>
                    <a:pt x="1274840" y="1858664"/>
                  </a:cubicBezTo>
                  <a:cubicBezTo>
                    <a:pt x="1291479" y="1882170"/>
                    <a:pt x="1305213" y="1907525"/>
                    <a:pt x="1320268" y="1932087"/>
                  </a:cubicBezTo>
                  <a:cubicBezTo>
                    <a:pt x="1339020" y="1962460"/>
                    <a:pt x="1362526" y="1987815"/>
                    <a:pt x="1398709" y="1997323"/>
                  </a:cubicBezTo>
                  <a:cubicBezTo>
                    <a:pt x="1416141" y="2001813"/>
                    <a:pt x="1430403" y="2011321"/>
                    <a:pt x="1443873" y="2022678"/>
                  </a:cubicBezTo>
                  <a:cubicBezTo>
                    <a:pt x="1528125" y="2096102"/>
                    <a:pt x="1614226" y="2167148"/>
                    <a:pt x="1702440" y="2235554"/>
                  </a:cubicBezTo>
                  <a:cubicBezTo>
                    <a:pt x="1756055" y="2277019"/>
                    <a:pt x="1802275" y="2325616"/>
                    <a:pt x="1842156" y="2380024"/>
                  </a:cubicBezTo>
                  <a:cubicBezTo>
                    <a:pt x="1844269" y="2382665"/>
                    <a:pt x="1847438" y="2385042"/>
                    <a:pt x="1847438" y="2389004"/>
                  </a:cubicBezTo>
                  <a:cubicBezTo>
                    <a:pt x="1846646" y="2389268"/>
                    <a:pt x="1846118" y="2390060"/>
                    <a:pt x="1845589" y="2389796"/>
                  </a:cubicBezTo>
                  <a:cubicBezTo>
                    <a:pt x="1833704" y="2387683"/>
                    <a:pt x="1822876" y="2392437"/>
                    <a:pt x="1818914" y="2401681"/>
                  </a:cubicBezTo>
                  <a:cubicBezTo>
                    <a:pt x="1815216" y="2409869"/>
                    <a:pt x="1818386" y="2418584"/>
                    <a:pt x="1828950" y="2426244"/>
                  </a:cubicBezTo>
                  <a:cubicBezTo>
                    <a:pt x="1836874" y="2432054"/>
                    <a:pt x="1843477" y="2438657"/>
                    <a:pt x="1847702" y="2447637"/>
                  </a:cubicBezTo>
                  <a:cubicBezTo>
                    <a:pt x="1848759" y="2449750"/>
                    <a:pt x="1850079" y="2452655"/>
                    <a:pt x="1852192" y="2453447"/>
                  </a:cubicBezTo>
                  <a:cubicBezTo>
                    <a:pt x="1869360" y="2460843"/>
                    <a:pt x="1870944" y="2475369"/>
                    <a:pt x="1872001" y="2491480"/>
                  </a:cubicBezTo>
                  <a:cubicBezTo>
                    <a:pt x="1873057" y="2507062"/>
                    <a:pt x="1874378" y="2522909"/>
                    <a:pt x="1882301" y="2536907"/>
                  </a:cubicBezTo>
                  <a:cubicBezTo>
                    <a:pt x="1889168" y="2549321"/>
                    <a:pt x="1898148" y="2551962"/>
                    <a:pt x="1910825" y="2545887"/>
                  </a:cubicBezTo>
                  <a:cubicBezTo>
                    <a:pt x="1912410" y="2545095"/>
                    <a:pt x="1913731" y="2544038"/>
                    <a:pt x="1916372" y="2544831"/>
                  </a:cubicBezTo>
                  <a:cubicBezTo>
                    <a:pt x="1915844" y="2554075"/>
                    <a:pt x="1916108" y="2564375"/>
                    <a:pt x="1922711" y="2571770"/>
                  </a:cubicBezTo>
                  <a:cubicBezTo>
                    <a:pt x="1932747" y="2583127"/>
                    <a:pt x="1933011" y="2596069"/>
                    <a:pt x="1931690" y="2609802"/>
                  </a:cubicBezTo>
                  <a:cubicBezTo>
                    <a:pt x="1930106" y="2627234"/>
                    <a:pt x="1927200" y="2644137"/>
                    <a:pt x="1919277" y="2660248"/>
                  </a:cubicBezTo>
                  <a:cubicBezTo>
                    <a:pt x="1913995" y="2670813"/>
                    <a:pt x="1911882" y="2682434"/>
                    <a:pt x="1909241" y="2693791"/>
                  </a:cubicBezTo>
                  <a:cubicBezTo>
                    <a:pt x="1905279" y="2711222"/>
                    <a:pt x="1910297" y="2724956"/>
                    <a:pt x="1925616" y="2734464"/>
                  </a:cubicBezTo>
                  <a:cubicBezTo>
                    <a:pt x="1934331" y="2734464"/>
                    <a:pt x="1941199" y="2734464"/>
                    <a:pt x="1949914" y="2734464"/>
                  </a:cubicBezTo>
                  <a:cubicBezTo>
                    <a:pt x="1954932" y="2731823"/>
                    <a:pt x="1961535" y="2732351"/>
                    <a:pt x="1965761" y="2728654"/>
                  </a:cubicBezTo>
                  <a:cubicBezTo>
                    <a:pt x="1981872" y="2713863"/>
                    <a:pt x="2000624" y="2701450"/>
                    <a:pt x="2012773" y="2682698"/>
                  </a:cubicBezTo>
                  <a:cubicBezTo>
                    <a:pt x="2025451" y="2662889"/>
                    <a:pt x="2036543" y="2642289"/>
                    <a:pt x="2044467" y="2620103"/>
                  </a:cubicBezTo>
                  <a:cubicBezTo>
                    <a:pt x="2053975" y="2593163"/>
                    <a:pt x="2065596" y="2566752"/>
                    <a:pt x="2072199" y="2538492"/>
                  </a:cubicBezTo>
                  <a:cubicBezTo>
                    <a:pt x="2082235" y="2495177"/>
                    <a:pt x="2093856" y="2452919"/>
                    <a:pt x="2104685" y="2409604"/>
                  </a:cubicBezTo>
                  <a:cubicBezTo>
                    <a:pt x="2114457" y="2369987"/>
                    <a:pt x="2137963" y="2331691"/>
                    <a:pt x="2128455" y="2306600"/>
                  </a:cubicBezTo>
                  <a:cubicBezTo>
                    <a:pt x="2118683" y="2279397"/>
                    <a:pt x="2076689" y="2267247"/>
                    <a:pt x="2029941" y="2268832"/>
                  </a:cubicBezTo>
                  <a:close/>
                  <a:moveTo>
                    <a:pt x="65200" y="483689"/>
                  </a:moveTo>
                  <a:cubicBezTo>
                    <a:pt x="65993" y="485273"/>
                    <a:pt x="67049" y="486858"/>
                    <a:pt x="67841" y="488179"/>
                  </a:cubicBezTo>
                  <a:cubicBezTo>
                    <a:pt x="66785" y="487122"/>
                    <a:pt x="65993" y="485537"/>
                    <a:pt x="65200" y="483689"/>
                  </a:cubicBezTo>
                  <a:close/>
                  <a:moveTo>
                    <a:pt x="1847966" y="2414094"/>
                  </a:moveTo>
                  <a:cubicBezTo>
                    <a:pt x="1843741" y="2412510"/>
                    <a:pt x="1838194" y="2413302"/>
                    <a:pt x="1835817" y="2408284"/>
                  </a:cubicBezTo>
                  <a:cubicBezTo>
                    <a:pt x="1835553" y="2408020"/>
                    <a:pt x="1836874" y="2406435"/>
                    <a:pt x="1837666" y="2406435"/>
                  </a:cubicBezTo>
                  <a:cubicBezTo>
                    <a:pt x="1842948" y="2406171"/>
                    <a:pt x="1846646" y="2409076"/>
                    <a:pt x="1849815" y="2413566"/>
                  </a:cubicBezTo>
                  <a:cubicBezTo>
                    <a:pt x="1848495" y="2413830"/>
                    <a:pt x="1848231" y="2414094"/>
                    <a:pt x="1847966" y="2414094"/>
                  </a:cubicBezTo>
                  <a:close/>
                  <a:moveTo>
                    <a:pt x="1891017" y="2500724"/>
                  </a:moveTo>
                  <a:cubicBezTo>
                    <a:pt x="1897092" y="2508647"/>
                    <a:pt x="1901582" y="2517363"/>
                    <a:pt x="1901846" y="2530833"/>
                  </a:cubicBezTo>
                  <a:cubicBezTo>
                    <a:pt x="1892338" y="2520796"/>
                    <a:pt x="1892602" y="2510232"/>
                    <a:pt x="1891017" y="2500724"/>
                  </a:cubicBezTo>
                  <a:close/>
                </a:path>
              </a:pathLst>
            </a:custGeom>
            <a:solidFill>
              <a:srgbClr val="F6EBE3">
                <a:alpha val="70000"/>
              </a:srgbClr>
            </a:solidFill>
            <a:ln w="26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Graphic 232">
              <a:extLst>
                <a:ext uri="{FF2B5EF4-FFF2-40B4-BE49-F238E27FC236}">
                  <a16:creationId xmlns:a16="http://schemas.microsoft.com/office/drawing/2014/main" id="{3F5EFE39-6FA2-4D2A-8504-626689B15684}"/>
                </a:ext>
              </a:extLst>
            </p:cNvPr>
            <p:cNvSpPr/>
            <p:nvPr/>
          </p:nvSpPr>
          <p:spPr>
            <a:xfrm rot="460064" flipH="1">
              <a:off x="2087327" y="1168159"/>
              <a:ext cx="4013443" cy="4499377"/>
            </a:xfrm>
            <a:custGeom>
              <a:avLst/>
              <a:gdLst>
                <a:gd name="connsiteX0" fmla="*/ 3002233 w 3017885"/>
                <a:gd name="connsiteY0" fmla="*/ 604118 h 3383280"/>
                <a:gd name="connsiteX1" fmla="*/ 2957573 w 3017885"/>
                <a:gd name="connsiteY1" fmla="*/ 595321 h 3383280"/>
                <a:gd name="connsiteX2" fmla="*/ 2930507 w 3017885"/>
                <a:gd name="connsiteY2" fmla="*/ 593291 h 3383280"/>
                <a:gd name="connsiteX3" fmla="*/ 2852692 w 3017885"/>
                <a:gd name="connsiteY3" fmla="*/ 682610 h 3383280"/>
                <a:gd name="connsiteX4" fmla="*/ 2849308 w 3017885"/>
                <a:gd name="connsiteY4" fmla="*/ 734036 h 3383280"/>
                <a:gd name="connsiteX5" fmla="*/ 2806002 w 3017885"/>
                <a:gd name="connsiteY5" fmla="*/ 671107 h 3383280"/>
                <a:gd name="connsiteX6" fmla="*/ 2851338 w 3017885"/>
                <a:gd name="connsiteY6" fmla="*/ 815234 h 3383280"/>
                <a:gd name="connsiteX7" fmla="*/ 2824272 w 3017885"/>
                <a:gd name="connsiteY7" fmla="*/ 947182 h 3383280"/>
                <a:gd name="connsiteX8" fmla="*/ 2705857 w 3017885"/>
                <a:gd name="connsiteY8" fmla="*/ 1185365 h 3383280"/>
                <a:gd name="connsiteX9" fmla="*/ 2705857 w 3017885"/>
                <a:gd name="connsiteY9" fmla="*/ 1185365 h 3383280"/>
                <a:gd name="connsiteX10" fmla="*/ 2705857 w 3017885"/>
                <a:gd name="connsiteY10" fmla="*/ 1185365 h 3383280"/>
                <a:gd name="connsiteX11" fmla="*/ 2668641 w 3017885"/>
                <a:gd name="connsiteY11" fmla="*/ 1163035 h 3383280"/>
                <a:gd name="connsiteX12" fmla="*/ 2389182 w 3017885"/>
                <a:gd name="connsiteY12" fmla="*/ 878840 h 3383280"/>
                <a:gd name="connsiteX13" fmla="*/ 2363470 w 3017885"/>
                <a:gd name="connsiteY13" fmla="*/ 845007 h 3383280"/>
                <a:gd name="connsiteX14" fmla="*/ 2327607 w 3017885"/>
                <a:gd name="connsiteY14" fmla="*/ 706293 h 3383280"/>
                <a:gd name="connsiteX15" fmla="*/ 2380386 w 3017885"/>
                <a:gd name="connsiteY15" fmla="*/ 775988 h 3383280"/>
                <a:gd name="connsiteX16" fmla="*/ 2415572 w 3017885"/>
                <a:gd name="connsiteY16" fmla="*/ 784785 h 3383280"/>
                <a:gd name="connsiteX17" fmla="*/ 2477824 w 3017885"/>
                <a:gd name="connsiteY17" fmla="*/ 738772 h 3383280"/>
                <a:gd name="connsiteX18" fmla="*/ 2477824 w 3017885"/>
                <a:gd name="connsiteY18" fmla="*/ 725916 h 3383280"/>
                <a:gd name="connsiteX19" fmla="*/ 2488651 w 3017885"/>
                <a:gd name="connsiteY19" fmla="*/ 726592 h 3383280"/>
                <a:gd name="connsiteX20" fmla="*/ 2495417 w 3017885"/>
                <a:gd name="connsiteY20" fmla="*/ 723886 h 3383280"/>
                <a:gd name="connsiteX21" fmla="*/ 2518424 w 3017885"/>
                <a:gd name="connsiteY21" fmla="*/ 708999 h 3383280"/>
                <a:gd name="connsiteX22" fmla="*/ 2533987 w 3017885"/>
                <a:gd name="connsiteY22" fmla="*/ 697496 h 3383280"/>
                <a:gd name="connsiteX23" fmla="*/ 2542783 w 3017885"/>
                <a:gd name="connsiteY23" fmla="*/ 655543 h 3383280"/>
                <a:gd name="connsiteX24" fmla="*/ 2561730 w 3017885"/>
                <a:gd name="connsiteY24" fmla="*/ 639304 h 3383280"/>
                <a:gd name="connsiteX25" fmla="*/ 2617892 w 3017885"/>
                <a:gd name="connsiteY25" fmla="*/ 590584 h 3383280"/>
                <a:gd name="connsiteX26" fmla="*/ 2642252 w 3017885"/>
                <a:gd name="connsiteY26" fmla="*/ 552015 h 3383280"/>
                <a:gd name="connsiteX27" fmla="*/ 2642928 w 3017885"/>
                <a:gd name="connsiteY27" fmla="*/ 445780 h 3383280"/>
                <a:gd name="connsiteX28" fmla="*/ 2642928 w 3017885"/>
                <a:gd name="connsiteY28" fmla="*/ 445780 h 3383280"/>
                <a:gd name="connsiteX29" fmla="*/ 2575263 w 3017885"/>
                <a:gd name="connsiteY29" fmla="*/ 341575 h 3383280"/>
                <a:gd name="connsiteX30" fmla="*/ 2575263 w 3017885"/>
                <a:gd name="connsiteY30" fmla="*/ 341575 h 3383280"/>
                <a:gd name="connsiteX31" fmla="*/ 2548873 w 3017885"/>
                <a:gd name="connsiteY31" fmla="*/ 316539 h 3383280"/>
                <a:gd name="connsiteX32" fmla="*/ 2525867 w 3017885"/>
                <a:gd name="connsiteY32" fmla="*/ 307066 h 3383280"/>
                <a:gd name="connsiteX33" fmla="*/ 2330990 w 3017885"/>
                <a:gd name="connsiteY33" fmla="*/ 236017 h 3383280"/>
                <a:gd name="connsiteX34" fmla="*/ 2171299 w 3017885"/>
                <a:gd name="connsiteY34" fmla="*/ 257670 h 3383280"/>
                <a:gd name="connsiteX35" fmla="*/ 2012285 w 3017885"/>
                <a:gd name="connsiteY35" fmla="*/ 332778 h 3383280"/>
                <a:gd name="connsiteX36" fmla="*/ 1904697 w 3017885"/>
                <a:gd name="connsiteY36" fmla="*/ 313155 h 3383280"/>
                <a:gd name="connsiteX37" fmla="*/ 1904697 w 3017885"/>
                <a:gd name="connsiteY37" fmla="*/ 313155 h 3383280"/>
                <a:gd name="connsiteX38" fmla="*/ 1782222 w 3017885"/>
                <a:gd name="connsiteY38" fmla="*/ 250903 h 3383280"/>
                <a:gd name="connsiteX39" fmla="*/ 1762599 w 3017885"/>
                <a:gd name="connsiteY39" fmla="*/ 208274 h 3383280"/>
                <a:gd name="connsiteX40" fmla="*/ 1639448 w 3017885"/>
                <a:gd name="connsiteY40" fmla="*/ 164291 h 3383280"/>
                <a:gd name="connsiteX41" fmla="*/ 1705083 w 3017885"/>
                <a:gd name="connsiteY41" fmla="*/ 234663 h 3383280"/>
                <a:gd name="connsiteX42" fmla="*/ 1731473 w 3017885"/>
                <a:gd name="connsiteY42" fmla="*/ 295562 h 3383280"/>
                <a:gd name="connsiteX43" fmla="*/ 1797108 w 3017885"/>
                <a:gd name="connsiteY43" fmla="*/ 376761 h 3383280"/>
                <a:gd name="connsiteX44" fmla="*/ 2019051 w 3017885"/>
                <a:gd name="connsiteY44" fmla="*/ 523596 h 3383280"/>
                <a:gd name="connsiteX45" fmla="*/ 1754479 w 3017885"/>
                <a:gd name="connsiteY45" fmla="*/ 395031 h 3383280"/>
                <a:gd name="connsiteX46" fmla="*/ 1493966 w 3017885"/>
                <a:gd name="connsiteY46" fmla="*/ 286089 h 3383280"/>
                <a:gd name="connsiteX47" fmla="*/ 1044667 w 3017885"/>
                <a:gd name="connsiteY47" fmla="*/ 152788 h 3383280"/>
                <a:gd name="connsiteX48" fmla="*/ 872796 w 3017885"/>
                <a:gd name="connsiteY48" fmla="*/ 116249 h 3383280"/>
                <a:gd name="connsiteX49" fmla="*/ 872796 w 3017885"/>
                <a:gd name="connsiteY49" fmla="*/ 116249 h 3383280"/>
                <a:gd name="connsiteX50" fmla="*/ 872796 w 3017885"/>
                <a:gd name="connsiteY50" fmla="*/ 116249 h 3383280"/>
                <a:gd name="connsiteX51" fmla="*/ 861970 w 3017885"/>
                <a:gd name="connsiteY51" fmla="*/ 102715 h 3383280"/>
                <a:gd name="connsiteX52" fmla="*/ 677243 w 3017885"/>
                <a:gd name="connsiteY52" fmla="*/ 38433 h 3383280"/>
                <a:gd name="connsiteX53" fmla="*/ 619727 w 3017885"/>
                <a:gd name="connsiteY53" fmla="*/ 9337 h 3383280"/>
                <a:gd name="connsiteX54" fmla="*/ 571008 w 3017885"/>
                <a:gd name="connsiteY54" fmla="*/ 24900 h 3383280"/>
                <a:gd name="connsiteX55" fmla="*/ 571008 w 3017885"/>
                <a:gd name="connsiteY55" fmla="*/ 24900 h 3383280"/>
                <a:gd name="connsiteX56" fmla="*/ 559505 w 3017885"/>
                <a:gd name="connsiteY56" fmla="*/ 35727 h 3383280"/>
                <a:gd name="connsiteX57" fmla="*/ 559505 w 3017885"/>
                <a:gd name="connsiteY57" fmla="*/ 35727 h 3383280"/>
                <a:gd name="connsiteX58" fmla="*/ 493192 w 3017885"/>
                <a:gd name="connsiteY58" fmla="*/ 104069 h 3383280"/>
                <a:gd name="connsiteX59" fmla="*/ 493192 w 3017885"/>
                <a:gd name="connsiteY59" fmla="*/ 104069 h 3383280"/>
                <a:gd name="connsiteX60" fmla="*/ 485072 w 3017885"/>
                <a:gd name="connsiteY60" fmla="*/ 139255 h 3383280"/>
                <a:gd name="connsiteX61" fmla="*/ 547325 w 3017885"/>
                <a:gd name="connsiteY61" fmla="*/ 169704 h 3383280"/>
                <a:gd name="connsiteX62" fmla="*/ 612960 w 3017885"/>
                <a:gd name="connsiteY62" fmla="*/ 192034 h 3383280"/>
                <a:gd name="connsiteX63" fmla="*/ 610254 w 3017885"/>
                <a:gd name="connsiteY63" fmla="*/ 220454 h 3383280"/>
                <a:gd name="connsiteX64" fmla="*/ 586571 w 3017885"/>
                <a:gd name="connsiteY64" fmla="*/ 244813 h 3383280"/>
                <a:gd name="connsiteX65" fmla="*/ 612960 w 3017885"/>
                <a:gd name="connsiteY65" fmla="*/ 254286 h 3383280"/>
                <a:gd name="connsiteX66" fmla="*/ 732052 w 3017885"/>
                <a:gd name="connsiteY66" fmla="*/ 236693 h 3383280"/>
                <a:gd name="connsiteX67" fmla="*/ 1008127 w 3017885"/>
                <a:gd name="connsiteY67" fmla="*/ 273909 h 3383280"/>
                <a:gd name="connsiteX68" fmla="*/ 1008127 w 3017885"/>
                <a:gd name="connsiteY68" fmla="*/ 273909 h 3383280"/>
                <a:gd name="connsiteX69" fmla="*/ 1313299 w 3017885"/>
                <a:gd name="connsiteY69" fmla="*/ 379468 h 3383280"/>
                <a:gd name="connsiteX70" fmla="*/ 1410738 w 3017885"/>
                <a:gd name="connsiteY70" fmla="*/ 421420 h 3383280"/>
                <a:gd name="connsiteX71" fmla="*/ 1777485 w 3017885"/>
                <a:gd name="connsiteY71" fmla="*/ 609531 h 3383280"/>
                <a:gd name="connsiteX72" fmla="*/ 1704407 w 3017885"/>
                <a:gd name="connsiteY72" fmla="*/ 711029 h 3383280"/>
                <a:gd name="connsiteX73" fmla="*/ 1612381 w 3017885"/>
                <a:gd name="connsiteY73" fmla="*/ 831474 h 3383280"/>
                <a:gd name="connsiteX74" fmla="*/ 1571105 w 3017885"/>
                <a:gd name="connsiteY74" fmla="*/ 891020 h 3383280"/>
                <a:gd name="connsiteX75" fmla="*/ 1439834 w 3017885"/>
                <a:gd name="connsiteY75" fmla="*/ 1104843 h 3383280"/>
                <a:gd name="connsiteX76" fmla="*/ 1439834 w 3017885"/>
                <a:gd name="connsiteY76" fmla="*/ 1104843 h 3383280"/>
                <a:gd name="connsiteX77" fmla="*/ 1439834 w 3017885"/>
                <a:gd name="connsiteY77" fmla="*/ 1104843 h 3383280"/>
                <a:gd name="connsiteX78" fmla="*/ 1388408 w 3017885"/>
                <a:gd name="connsiteY78" fmla="*/ 1175215 h 3383280"/>
                <a:gd name="connsiteX79" fmla="*/ 1388408 w 3017885"/>
                <a:gd name="connsiteY79" fmla="*/ 1175215 h 3383280"/>
                <a:gd name="connsiteX80" fmla="*/ 1388408 w 3017885"/>
                <a:gd name="connsiteY80" fmla="*/ 1175215 h 3383280"/>
                <a:gd name="connsiteX81" fmla="*/ 1390438 w 3017885"/>
                <a:gd name="connsiteY81" fmla="*/ 1183335 h 3383280"/>
                <a:gd name="connsiteX82" fmla="*/ 1374875 w 3017885"/>
                <a:gd name="connsiteY82" fmla="*/ 1200252 h 3383280"/>
                <a:gd name="connsiteX83" fmla="*/ 1324126 w 3017885"/>
                <a:gd name="connsiteY83" fmla="*/ 1236791 h 3383280"/>
                <a:gd name="connsiteX84" fmla="*/ 1203681 w 3017885"/>
                <a:gd name="connsiteY84" fmla="*/ 1327463 h 3383280"/>
                <a:gd name="connsiteX85" fmla="*/ 1085266 w 3017885"/>
                <a:gd name="connsiteY85" fmla="*/ 1497304 h 3383280"/>
                <a:gd name="connsiteX86" fmla="*/ 1005421 w 3017885"/>
                <a:gd name="connsiteY86" fmla="*/ 1774056 h 3383280"/>
                <a:gd name="connsiteX87" fmla="*/ 1005421 w 3017885"/>
                <a:gd name="connsiteY87" fmla="*/ 1774056 h 3383280"/>
                <a:gd name="connsiteX88" fmla="*/ 1005421 w 3017885"/>
                <a:gd name="connsiteY88" fmla="*/ 1774056 h 3383280"/>
                <a:gd name="connsiteX89" fmla="*/ 952642 w 3017885"/>
                <a:gd name="connsiteY89" fmla="*/ 1830218 h 3383280"/>
                <a:gd name="connsiteX90" fmla="*/ 794981 w 3017885"/>
                <a:gd name="connsiteY90" fmla="*/ 2026448 h 3383280"/>
                <a:gd name="connsiteX91" fmla="*/ 734759 w 3017885"/>
                <a:gd name="connsiteY91" fmla="*/ 2065695 h 3383280"/>
                <a:gd name="connsiteX92" fmla="*/ 650853 w 3017885"/>
                <a:gd name="connsiteY92" fmla="*/ 2144187 h 3383280"/>
                <a:gd name="connsiteX93" fmla="*/ 610930 w 3017885"/>
                <a:gd name="connsiteY93" fmla="*/ 2171930 h 3383280"/>
                <a:gd name="connsiteX94" fmla="*/ 566271 w 3017885"/>
                <a:gd name="connsiteY94" fmla="*/ 2206439 h 3383280"/>
                <a:gd name="connsiteX95" fmla="*/ 430263 w 3017885"/>
                <a:gd name="connsiteY95" fmla="*/ 2381693 h 3383280"/>
                <a:gd name="connsiteX96" fmla="*/ 333502 w 3017885"/>
                <a:gd name="connsiteY96" fmla="*/ 2566420 h 3383280"/>
                <a:gd name="connsiteX97" fmla="*/ 174487 w 3017885"/>
                <a:gd name="connsiteY97" fmla="*/ 2816106 h 3383280"/>
                <a:gd name="connsiteX98" fmla="*/ 128475 w 3017885"/>
                <a:gd name="connsiteY98" fmla="*/ 2819489 h 3383280"/>
                <a:gd name="connsiteX99" fmla="*/ 29006 w 3017885"/>
                <a:gd name="connsiteY99" fmla="*/ 2834376 h 3383280"/>
                <a:gd name="connsiteX100" fmla="*/ 17503 w 3017885"/>
                <a:gd name="connsiteY100" fmla="*/ 2836406 h 3383280"/>
                <a:gd name="connsiteX101" fmla="*/ 1940 w 3017885"/>
                <a:gd name="connsiteY101" fmla="*/ 2841142 h 3383280"/>
                <a:gd name="connsiteX102" fmla="*/ 31713 w 3017885"/>
                <a:gd name="connsiteY102" fmla="*/ 3159171 h 3383280"/>
                <a:gd name="connsiteX103" fmla="*/ 60809 w 3017885"/>
                <a:gd name="connsiteY103" fmla="*/ 3276909 h 3383280"/>
                <a:gd name="connsiteX104" fmla="*/ 60809 w 3017885"/>
                <a:gd name="connsiteY104" fmla="*/ 3276909 h 3383280"/>
                <a:gd name="connsiteX105" fmla="*/ 123738 w 3017885"/>
                <a:gd name="connsiteY105" fmla="*/ 3372317 h 3383280"/>
                <a:gd name="connsiteX106" fmla="*/ 189374 w 3017885"/>
                <a:gd name="connsiteY106" fmla="*/ 3368934 h 3383280"/>
                <a:gd name="connsiteX107" fmla="*/ 189374 w 3017885"/>
                <a:gd name="connsiteY107" fmla="*/ 3368934 h 3383280"/>
                <a:gd name="connsiteX108" fmla="*/ 189374 w 3017885"/>
                <a:gd name="connsiteY108" fmla="*/ 3368934 h 3383280"/>
                <a:gd name="connsiteX109" fmla="*/ 189374 w 3017885"/>
                <a:gd name="connsiteY109" fmla="*/ 3368934 h 3383280"/>
                <a:gd name="connsiteX110" fmla="*/ 189374 w 3017885"/>
                <a:gd name="connsiteY110" fmla="*/ 3368934 h 3383280"/>
                <a:gd name="connsiteX111" fmla="*/ 229297 w 3017885"/>
                <a:gd name="connsiteY111" fmla="*/ 3186237 h 3383280"/>
                <a:gd name="connsiteX112" fmla="*/ 242830 w 3017885"/>
                <a:gd name="connsiteY112" fmla="*/ 3132781 h 3383280"/>
                <a:gd name="connsiteX113" fmla="*/ 374778 w 3017885"/>
                <a:gd name="connsiteY113" fmla="*/ 2987977 h 3383280"/>
                <a:gd name="connsiteX114" fmla="*/ 374778 w 3017885"/>
                <a:gd name="connsiteY114" fmla="*/ 2987977 h 3383280"/>
                <a:gd name="connsiteX115" fmla="*/ 388311 w 3017885"/>
                <a:gd name="connsiteY115" fmla="*/ 2990683 h 3383280"/>
                <a:gd name="connsiteX116" fmla="*/ 367334 w 3017885"/>
                <a:gd name="connsiteY116" fmla="*/ 2945348 h 3383280"/>
                <a:gd name="connsiteX117" fmla="*/ 346358 w 3017885"/>
                <a:gd name="connsiteY117" fmla="*/ 2874975 h 3383280"/>
                <a:gd name="connsiteX118" fmla="*/ 439060 w 3017885"/>
                <a:gd name="connsiteY118" fmla="*/ 2734231 h 3383280"/>
                <a:gd name="connsiteX119" fmla="*/ 439060 w 3017885"/>
                <a:gd name="connsiteY119" fmla="*/ 2734231 h 3383280"/>
                <a:gd name="connsiteX120" fmla="*/ 558828 w 3017885"/>
                <a:gd name="connsiteY120" fmla="*/ 2578600 h 3383280"/>
                <a:gd name="connsiteX121" fmla="*/ 808514 w 3017885"/>
                <a:gd name="connsiteY121" fmla="*/ 2329591 h 3383280"/>
                <a:gd name="connsiteX122" fmla="*/ 953995 w 3017885"/>
                <a:gd name="connsiteY122" fmla="*/ 2247715 h 3383280"/>
                <a:gd name="connsiteX123" fmla="*/ 1151579 w 3017885"/>
                <a:gd name="connsiteY123" fmla="*/ 2091407 h 3383280"/>
                <a:gd name="connsiteX124" fmla="*/ 1151579 w 3017885"/>
                <a:gd name="connsiteY124" fmla="*/ 2091407 h 3383280"/>
                <a:gd name="connsiteX125" fmla="*/ 1151579 w 3017885"/>
                <a:gd name="connsiteY125" fmla="*/ 2091407 h 3383280"/>
                <a:gd name="connsiteX126" fmla="*/ 1443894 w 3017885"/>
                <a:gd name="connsiteY126" fmla="*/ 1784206 h 3383280"/>
                <a:gd name="connsiteX127" fmla="*/ 1519003 w 3017885"/>
                <a:gd name="connsiteY127" fmla="*/ 1746990 h 3383280"/>
                <a:gd name="connsiteX128" fmla="*/ 1916877 w 3017885"/>
                <a:gd name="connsiteY128" fmla="*/ 1736840 h 3383280"/>
                <a:gd name="connsiteX129" fmla="*/ 1916877 w 3017885"/>
                <a:gd name="connsiteY129" fmla="*/ 1736840 h 3383280"/>
                <a:gd name="connsiteX130" fmla="*/ 1916877 w 3017885"/>
                <a:gd name="connsiteY130" fmla="*/ 1736840 h 3383280"/>
                <a:gd name="connsiteX131" fmla="*/ 1916877 w 3017885"/>
                <a:gd name="connsiteY131" fmla="*/ 1736840 h 3383280"/>
                <a:gd name="connsiteX132" fmla="*/ 1916877 w 3017885"/>
                <a:gd name="connsiteY132" fmla="*/ 1736840 h 3383280"/>
                <a:gd name="connsiteX133" fmla="*/ 1916877 w 3017885"/>
                <a:gd name="connsiteY133" fmla="*/ 1736840 h 3383280"/>
                <a:gd name="connsiteX134" fmla="*/ 2014992 w 3017885"/>
                <a:gd name="connsiteY134" fmla="*/ 1736840 h 3383280"/>
                <a:gd name="connsiteX135" fmla="*/ 2033938 w 3017885"/>
                <a:gd name="connsiteY135" fmla="*/ 1772702 h 3383280"/>
                <a:gd name="connsiteX136" fmla="*/ 1876277 w 3017885"/>
                <a:gd name="connsiteY136" fmla="*/ 2129300 h 3383280"/>
                <a:gd name="connsiteX137" fmla="*/ 1803875 w 3017885"/>
                <a:gd name="connsiteY137" fmla="*/ 2301171 h 3383280"/>
                <a:gd name="connsiteX138" fmla="*/ 1803875 w 3017885"/>
                <a:gd name="connsiteY138" fmla="*/ 2301171 h 3383280"/>
                <a:gd name="connsiteX139" fmla="*/ 1635388 w 3017885"/>
                <a:gd name="connsiteY139" fmla="*/ 2355980 h 3383280"/>
                <a:gd name="connsiteX140" fmla="*/ 1635388 w 3017885"/>
                <a:gd name="connsiteY140" fmla="*/ 2355980 h 3383280"/>
                <a:gd name="connsiteX141" fmla="*/ 1635388 w 3017885"/>
                <a:gd name="connsiteY141" fmla="*/ 2355980 h 3383280"/>
                <a:gd name="connsiteX142" fmla="*/ 1598172 w 3017885"/>
                <a:gd name="connsiteY142" fmla="*/ 2383046 h 3383280"/>
                <a:gd name="connsiteX143" fmla="*/ 1651627 w 3017885"/>
                <a:gd name="connsiteY143" fmla="*/ 2462892 h 3383280"/>
                <a:gd name="connsiteX144" fmla="*/ 1656364 w 3017885"/>
                <a:gd name="connsiteY144" fmla="*/ 2458832 h 3383280"/>
                <a:gd name="connsiteX145" fmla="*/ 1657041 w 3017885"/>
                <a:gd name="connsiteY145" fmla="*/ 2458832 h 3383280"/>
                <a:gd name="connsiteX146" fmla="*/ 1651627 w 3017885"/>
                <a:gd name="connsiteY146" fmla="*/ 2462215 h 3383280"/>
                <a:gd name="connsiteX147" fmla="*/ 1718616 w 3017885"/>
                <a:gd name="connsiteY147" fmla="*/ 2561683 h 3383280"/>
                <a:gd name="connsiteX148" fmla="*/ 1718616 w 3017885"/>
                <a:gd name="connsiteY148" fmla="*/ 2561683 h 3383280"/>
                <a:gd name="connsiteX149" fmla="*/ 1795078 w 3017885"/>
                <a:gd name="connsiteY149" fmla="*/ 2660475 h 3383280"/>
                <a:gd name="connsiteX150" fmla="*/ 1956799 w 3017885"/>
                <a:gd name="connsiteY150" fmla="*/ 2828286 h 3383280"/>
                <a:gd name="connsiteX151" fmla="*/ 1956799 w 3017885"/>
                <a:gd name="connsiteY151" fmla="*/ 2828286 h 3383280"/>
                <a:gd name="connsiteX152" fmla="*/ 1956799 w 3017885"/>
                <a:gd name="connsiteY152" fmla="*/ 2828286 h 3383280"/>
                <a:gd name="connsiteX153" fmla="*/ 1981835 w 3017885"/>
                <a:gd name="connsiteY153" fmla="*/ 2828286 h 3383280"/>
                <a:gd name="connsiteX154" fmla="*/ 1942589 w 3017885"/>
                <a:gd name="connsiteY154" fmla="*/ 2642882 h 3383280"/>
                <a:gd name="connsiteX155" fmla="*/ 1930410 w 3017885"/>
                <a:gd name="connsiteY155" fmla="*/ 2555594 h 3383280"/>
                <a:gd name="connsiteX156" fmla="*/ 1930410 w 3017885"/>
                <a:gd name="connsiteY156" fmla="*/ 2555594 h 3383280"/>
                <a:gd name="connsiteX157" fmla="*/ 2006872 w 3017885"/>
                <a:gd name="connsiteY157" fmla="*/ 2380340 h 3383280"/>
                <a:gd name="connsiteX158" fmla="*/ 2006872 w 3017885"/>
                <a:gd name="connsiteY158" fmla="*/ 2380340 h 3383280"/>
                <a:gd name="connsiteX159" fmla="*/ 2006872 w 3017885"/>
                <a:gd name="connsiteY159" fmla="*/ 2380340 h 3383280"/>
                <a:gd name="connsiteX160" fmla="*/ 2004165 w 3017885"/>
                <a:gd name="connsiteY160" fmla="*/ 2344477 h 3383280"/>
                <a:gd name="connsiteX161" fmla="*/ 1985219 w 3017885"/>
                <a:gd name="connsiteY161" fmla="*/ 2277488 h 3383280"/>
                <a:gd name="connsiteX162" fmla="*/ 2006872 w 3017885"/>
                <a:gd name="connsiteY162" fmla="*/ 2218619 h 3383280"/>
                <a:gd name="connsiteX163" fmla="*/ 2006872 w 3017885"/>
                <a:gd name="connsiteY163" fmla="*/ 2218619 h 3383280"/>
                <a:gd name="connsiteX164" fmla="*/ 2006872 w 3017885"/>
                <a:gd name="connsiteY164" fmla="*/ 2218619 h 3383280"/>
                <a:gd name="connsiteX165" fmla="*/ 2270091 w 3017885"/>
                <a:gd name="connsiteY165" fmla="*/ 1875554 h 3383280"/>
                <a:gd name="connsiteX166" fmla="*/ 2349936 w 3017885"/>
                <a:gd name="connsiteY166" fmla="*/ 1759169 h 3383280"/>
                <a:gd name="connsiteX167" fmla="*/ 2274151 w 3017885"/>
                <a:gd name="connsiteY167" fmla="*/ 1507453 h 3383280"/>
                <a:gd name="connsiteX168" fmla="*/ 2274151 w 3017885"/>
                <a:gd name="connsiteY168" fmla="*/ 1507453 h 3383280"/>
                <a:gd name="connsiteX169" fmla="*/ 2274151 w 3017885"/>
                <a:gd name="connsiteY169" fmla="*/ 1507453 h 3383280"/>
                <a:gd name="connsiteX170" fmla="*/ 1945296 w 3017885"/>
                <a:gd name="connsiteY170" fmla="*/ 1388362 h 3383280"/>
                <a:gd name="connsiteX171" fmla="*/ 1732149 w 3017885"/>
                <a:gd name="connsiteY171" fmla="*/ 1349792 h 3383280"/>
                <a:gd name="connsiteX172" fmla="*/ 1784252 w 3017885"/>
                <a:gd name="connsiteY172" fmla="*/ 1299720 h 3383280"/>
                <a:gd name="connsiteX173" fmla="*/ 1879660 w 3017885"/>
                <a:gd name="connsiteY173" fmla="*/ 1227318 h 3383280"/>
                <a:gd name="connsiteX174" fmla="*/ 1879660 w 3017885"/>
                <a:gd name="connsiteY174" fmla="*/ 1227318 h 3383280"/>
                <a:gd name="connsiteX175" fmla="*/ 1914170 w 3017885"/>
                <a:gd name="connsiteY175" fmla="*/ 1197545 h 3383280"/>
                <a:gd name="connsiteX176" fmla="*/ 1914170 w 3017885"/>
                <a:gd name="connsiteY176" fmla="*/ 1197545 h 3383280"/>
                <a:gd name="connsiteX177" fmla="*/ 2063711 w 3017885"/>
                <a:gd name="connsiteY177" fmla="*/ 1167095 h 3383280"/>
                <a:gd name="connsiteX178" fmla="*/ 2063711 w 3017885"/>
                <a:gd name="connsiteY178" fmla="*/ 1167095 h 3383280"/>
                <a:gd name="connsiteX179" fmla="*/ 2063711 w 3017885"/>
                <a:gd name="connsiteY179" fmla="*/ 1167095 h 3383280"/>
                <a:gd name="connsiteX180" fmla="*/ 2155736 w 3017885"/>
                <a:gd name="connsiteY180" fmla="*/ 1083867 h 3383280"/>
                <a:gd name="connsiteX181" fmla="*/ 2230845 w 3017885"/>
                <a:gd name="connsiteY181" fmla="*/ 1037854 h 3383280"/>
                <a:gd name="connsiteX182" fmla="*/ 2364146 w 3017885"/>
                <a:gd name="connsiteY182" fmla="*/ 1141383 h 3383280"/>
                <a:gd name="connsiteX183" fmla="*/ 2697738 w 3017885"/>
                <a:gd name="connsiteY183" fmla="*/ 1371446 h 3383280"/>
                <a:gd name="connsiteX184" fmla="*/ 2697738 w 3017885"/>
                <a:gd name="connsiteY184" fmla="*/ 1371446 h 3383280"/>
                <a:gd name="connsiteX185" fmla="*/ 2697738 w 3017885"/>
                <a:gd name="connsiteY185" fmla="*/ 1371446 h 3383280"/>
                <a:gd name="connsiteX186" fmla="*/ 2827655 w 3017885"/>
                <a:gd name="connsiteY186" fmla="*/ 1326786 h 3383280"/>
                <a:gd name="connsiteX187" fmla="*/ 2931184 w 3017885"/>
                <a:gd name="connsiteY187" fmla="*/ 997255 h 3383280"/>
                <a:gd name="connsiteX188" fmla="*/ 2931184 w 3017885"/>
                <a:gd name="connsiteY188" fmla="*/ 997255 h 3383280"/>
                <a:gd name="connsiteX189" fmla="*/ 2931184 w 3017885"/>
                <a:gd name="connsiteY189" fmla="*/ 997255 h 3383280"/>
                <a:gd name="connsiteX190" fmla="*/ 2969753 w 3017885"/>
                <a:gd name="connsiteY190" fmla="*/ 824031 h 3383280"/>
                <a:gd name="connsiteX191" fmla="*/ 3015766 w 3017885"/>
                <a:gd name="connsiteY191" fmla="*/ 692083 h 3383280"/>
                <a:gd name="connsiteX192" fmla="*/ 3023209 w 3017885"/>
                <a:gd name="connsiteY192" fmla="*/ 632537 h 3383280"/>
                <a:gd name="connsiteX193" fmla="*/ 3002233 w 3017885"/>
                <a:gd name="connsiteY193" fmla="*/ 604118 h 3383280"/>
                <a:gd name="connsiteX194" fmla="*/ 1985219 w 3017885"/>
                <a:gd name="connsiteY194" fmla="*/ 1663084 h 3383280"/>
                <a:gd name="connsiteX195" fmla="*/ 1985219 w 3017885"/>
                <a:gd name="connsiteY195" fmla="*/ 1663084 h 3383280"/>
                <a:gd name="connsiteX196" fmla="*/ 1985219 w 3017885"/>
                <a:gd name="connsiteY196" fmla="*/ 1663084 h 3383280"/>
                <a:gd name="connsiteX197" fmla="*/ 1985219 w 3017885"/>
                <a:gd name="connsiteY197" fmla="*/ 1663084 h 3383280"/>
                <a:gd name="connsiteX198" fmla="*/ 1985219 w 3017885"/>
                <a:gd name="connsiteY198" fmla="*/ 1663084 h 3383280"/>
                <a:gd name="connsiteX199" fmla="*/ 2294451 w 3017885"/>
                <a:gd name="connsiteY199" fmla="*/ 413977 h 3383280"/>
                <a:gd name="connsiteX200" fmla="*/ 2366853 w 3017885"/>
                <a:gd name="connsiteY200" fmla="*/ 330749 h 3383280"/>
                <a:gd name="connsiteX201" fmla="*/ 2432488 w 3017885"/>
                <a:gd name="connsiteY201" fmla="*/ 325335 h 3383280"/>
                <a:gd name="connsiteX202" fmla="*/ 2387152 w 3017885"/>
                <a:gd name="connsiteY202" fmla="*/ 349695 h 3383280"/>
                <a:gd name="connsiteX203" fmla="*/ 2294451 w 3017885"/>
                <a:gd name="connsiteY203" fmla="*/ 413977 h 338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3017885" h="3383280">
                  <a:moveTo>
                    <a:pt x="3002233" y="604118"/>
                  </a:moveTo>
                  <a:cubicBezTo>
                    <a:pt x="2989376" y="604794"/>
                    <a:pt x="2970430" y="594644"/>
                    <a:pt x="2957573" y="595321"/>
                  </a:cubicBezTo>
                  <a:cubicBezTo>
                    <a:pt x="2957573" y="595321"/>
                    <a:pt x="2930507" y="593291"/>
                    <a:pt x="2930507" y="593291"/>
                  </a:cubicBezTo>
                  <a:cubicBezTo>
                    <a:pt x="2880435" y="577728"/>
                    <a:pt x="2856752" y="665017"/>
                    <a:pt x="2852692" y="682610"/>
                  </a:cubicBezTo>
                  <a:cubicBezTo>
                    <a:pt x="2852692" y="682610"/>
                    <a:pt x="2852692" y="726592"/>
                    <a:pt x="2849308" y="734036"/>
                  </a:cubicBezTo>
                  <a:cubicBezTo>
                    <a:pt x="2826979" y="719149"/>
                    <a:pt x="2844572" y="681256"/>
                    <a:pt x="2806002" y="671107"/>
                  </a:cubicBezTo>
                  <a:cubicBezTo>
                    <a:pt x="2800589" y="731329"/>
                    <a:pt x="2806002" y="776665"/>
                    <a:pt x="2851338" y="815234"/>
                  </a:cubicBezTo>
                  <a:cubicBezTo>
                    <a:pt x="2872991" y="836211"/>
                    <a:pt x="2831715" y="925529"/>
                    <a:pt x="2824272" y="947182"/>
                  </a:cubicBezTo>
                  <a:cubicBezTo>
                    <a:pt x="2793823" y="1037177"/>
                    <a:pt x="2762697" y="1102813"/>
                    <a:pt x="2705857" y="1185365"/>
                  </a:cubicBezTo>
                  <a:cubicBezTo>
                    <a:pt x="2705857" y="1185365"/>
                    <a:pt x="2705857" y="1185365"/>
                    <a:pt x="2705857" y="1185365"/>
                  </a:cubicBezTo>
                  <a:cubicBezTo>
                    <a:pt x="2705857" y="1185365"/>
                    <a:pt x="2705857" y="1185365"/>
                    <a:pt x="2705857" y="1185365"/>
                  </a:cubicBezTo>
                  <a:cubicBezTo>
                    <a:pt x="2688264" y="1186718"/>
                    <a:pt x="2679468" y="1173185"/>
                    <a:pt x="2668641" y="1163035"/>
                  </a:cubicBezTo>
                  <a:cubicBezTo>
                    <a:pt x="2569173" y="1071687"/>
                    <a:pt x="2469704" y="990488"/>
                    <a:pt x="2389182" y="878840"/>
                  </a:cubicBezTo>
                  <a:lnTo>
                    <a:pt x="2363470" y="845007"/>
                  </a:lnTo>
                  <a:cubicBezTo>
                    <a:pt x="2307307" y="743509"/>
                    <a:pt x="2199042" y="713059"/>
                    <a:pt x="2327607" y="706293"/>
                  </a:cubicBezTo>
                  <a:cubicBezTo>
                    <a:pt x="2328960" y="706293"/>
                    <a:pt x="2358733" y="756365"/>
                    <a:pt x="2380386" y="775988"/>
                  </a:cubicBezTo>
                  <a:cubicBezTo>
                    <a:pt x="2387829" y="782078"/>
                    <a:pt x="2412189" y="785461"/>
                    <a:pt x="2415572" y="784785"/>
                  </a:cubicBezTo>
                  <a:cubicBezTo>
                    <a:pt x="2431135" y="782755"/>
                    <a:pt x="2464291" y="736065"/>
                    <a:pt x="2477824" y="738772"/>
                  </a:cubicBezTo>
                  <a:cubicBezTo>
                    <a:pt x="2488651" y="740125"/>
                    <a:pt x="2477148" y="729976"/>
                    <a:pt x="2477824" y="725916"/>
                  </a:cubicBezTo>
                  <a:cubicBezTo>
                    <a:pt x="2479854" y="721856"/>
                    <a:pt x="2484591" y="725239"/>
                    <a:pt x="2488651" y="726592"/>
                  </a:cubicBezTo>
                  <a:cubicBezTo>
                    <a:pt x="2494741" y="729299"/>
                    <a:pt x="2496094" y="726592"/>
                    <a:pt x="2495417" y="723886"/>
                  </a:cubicBezTo>
                  <a:cubicBezTo>
                    <a:pt x="2498801" y="715089"/>
                    <a:pt x="2506920" y="708999"/>
                    <a:pt x="2518424" y="708999"/>
                  </a:cubicBezTo>
                  <a:cubicBezTo>
                    <a:pt x="2525867" y="708999"/>
                    <a:pt x="2531280" y="704939"/>
                    <a:pt x="2533987" y="697496"/>
                  </a:cubicBezTo>
                  <a:cubicBezTo>
                    <a:pt x="2536017" y="683286"/>
                    <a:pt x="2533987" y="668400"/>
                    <a:pt x="2542783" y="655543"/>
                  </a:cubicBezTo>
                  <a:cubicBezTo>
                    <a:pt x="2547520" y="647424"/>
                    <a:pt x="2556993" y="640657"/>
                    <a:pt x="2561730" y="639304"/>
                  </a:cubicBezTo>
                  <a:cubicBezTo>
                    <a:pt x="2594886" y="628477"/>
                    <a:pt x="2612479" y="597351"/>
                    <a:pt x="2617892" y="590584"/>
                  </a:cubicBezTo>
                  <a:cubicBezTo>
                    <a:pt x="2623982" y="583141"/>
                    <a:pt x="2640898" y="556075"/>
                    <a:pt x="2642252" y="552015"/>
                  </a:cubicBezTo>
                  <a:cubicBezTo>
                    <a:pt x="2661875" y="522242"/>
                    <a:pt x="2642928" y="445780"/>
                    <a:pt x="2642928" y="445780"/>
                  </a:cubicBezTo>
                  <a:cubicBezTo>
                    <a:pt x="2642928" y="445780"/>
                    <a:pt x="2642928" y="445780"/>
                    <a:pt x="2642928" y="445780"/>
                  </a:cubicBezTo>
                  <a:cubicBezTo>
                    <a:pt x="2622629" y="409241"/>
                    <a:pt x="2621952" y="360521"/>
                    <a:pt x="2575263" y="341575"/>
                  </a:cubicBezTo>
                  <a:lnTo>
                    <a:pt x="2575263" y="341575"/>
                  </a:lnTo>
                  <a:cubicBezTo>
                    <a:pt x="2552933" y="323982"/>
                    <a:pt x="2571203" y="334132"/>
                    <a:pt x="2548873" y="316539"/>
                  </a:cubicBezTo>
                  <a:cubicBezTo>
                    <a:pt x="2540753" y="309096"/>
                    <a:pt x="2525867" y="307066"/>
                    <a:pt x="2525867" y="307066"/>
                  </a:cubicBezTo>
                  <a:cubicBezTo>
                    <a:pt x="2510980" y="210980"/>
                    <a:pt x="2424369" y="157525"/>
                    <a:pt x="2330990" y="236017"/>
                  </a:cubicBezTo>
                  <a:cubicBezTo>
                    <a:pt x="2287007" y="272556"/>
                    <a:pt x="2220695" y="232633"/>
                    <a:pt x="2171299" y="257670"/>
                  </a:cubicBezTo>
                  <a:cubicBezTo>
                    <a:pt x="2109724" y="270526"/>
                    <a:pt x="2076567" y="330749"/>
                    <a:pt x="2012285" y="332778"/>
                  </a:cubicBezTo>
                  <a:cubicBezTo>
                    <a:pt x="1976422" y="333455"/>
                    <a:pt x="1904697" y="313155"/>
                    <a:pt x="1904697" y="313155"/>
                  </a:cubicBezTo>
                  <a:cubicBezTo>
                    <a:pt x="1904697" y="313155"/>
                    <a:pt x="1904697" y="313155"/>
                    <a:pt x="1904697" y="313155"/>
                  </a:cubicBezTo>
                  <a:cubicBezTo>
                    <a:pt x="1871541" y="300299"/>
                    <a:pt x="1797108" y="283383"/>
                    <a:pt x="1782222" y="250903"/>
                  </a:cubicBezTo>
                  <a:cubicBezTo>
                    <a:pt x="1782222" y="250903"/>
                    <a:pt x="1762599" y="208274"/>
                    <a:pt x="1762599" y="208274"/>
                  </a:cubicBezTo>
                  <a:cubicBezTo>
                    <a:pt x="1727413" y="154141"/>
                    <a:pt x="1663130" y="169028"/>
                    <a:pt x="1639448" y="164291"/>
                  </a:cubicBezTo>
                  <a:cubicBezTo>
                    <a:pt x="1684783" y="189327"/>
                    <a:pt x="1686813" y="208274"/>
                    <a:pt x="1705083" y="234663"/>
                  </a:cubicBezTo>
                  <a:cubicBezTo>
                    <a:pt x="1713880" y="254963"/>
                    <a:pt x="1724706" y="271879"/>
                    <a:pt x="1731473" y="295562"/>
                  </a:cubicBezTo>
                  <a:cubicBezTo>
                    <a:pt x="1743653" y="314509"/>
                    <a:pt x="1776809" y="354431"/>
                    <a:pt x="1797108" y="376761"/>
                  </a:cubicBezTo>
                  <a:cubicBezTo>
                    <a:pt x="1865451" y="426157"/>
                    <a:pt x="2044088" y="491793"/>
                    <a:pt x="2019051" y="523596"/>
                  </a:cubicBezTo>
                  <a:cubicBezTo>
                    <a:pt x="1976422" y="488409"/>
                    <a:pt x="1754479" y="395031"/>
                    <a:pt x="1754479" y="395031"/>
                  </a:cubicBezTo>
                  <a:cubicBezTo>
                    <a:pt x="1667867" y="358491"/>
                    <a:pt x="1580578" y="322629"/>
                    <a:pt x="1493966" y="286089"/>
                  </a:cubicBezTo>
                  <a:cubicBezTo>
                    <a:pt x="1345779" y="237370"/>
                    <a:pt x="1197591" y="187974"/>
                    <a:pt x="1044667" y="152788"/>
                  </a:cubicBezTo>
                  <a:cubicBezTo>
                    <a:pt x="991888" y="135872"/>
                    <a:pt x="875503" y="119632"/>
                    <a:pt x="872796" y="116249"/>
                  </a:cubicBezTo>
                  <a:cubicBezTo>
                    <a:pt x="872796" y="116249"/>
                    <a:pt x="872796" y="116249"/>
                    <a:pt x="872796" y="116249"/>
                  </a:cubicBezTo>
                  <a:cubicBezTo>
                    <a:pt x="872796" y="116249"/>
                    <a:pt x="872796" y="116249"/>
                    <a:pt x="872796" y="116249"/>
                  </a:cubicBezTo>
                  <a:cubicBezTo>
                    <a:pt x="869413" y="111512"/>
                    <a:pt x="865353" y="107452"/>
                    <a:pt x="861970" y="102715"/>
                  </a:cubicBezTo>
                  <a:cubicBezTo>
                    <a:pt x="793628" y="100685"/>
                    <a:pt x="733405" y="75649"/>
                    <a:pt x="677243" y="38433"/>
                  </a:cubicBezTo>
                  <a:cubicBezTo>
                    <a:pt x="658296" y="28960"/>
                    <a:pt x="639350" y="19487"/>
                    <a:pt x="619727" y="9337"/>
                  </a:cubicBezTo>
                  <a:cubicBezTo>
                    <a:pt x="598751" y="-1490"/>
                    <a:pt x="578451" y="-9609"/>
                    <a:pt x="571008" y="24900"/>
                  </a:cubicBezTo>
                  <a:cubicBezTo>
                    <a:pt x="571008" y="24900"/>
                    <a:pt x="571008" y="24900"/>
                    <a:pt x="571008" y="24900"/>
                  </a:cubicBezTo>
                  <a:cubicBezTo>
                    <a:pt x="566948" y="28283"/>
                    <a:pt x="562888" y="31667"/>
                    <a:pt x="559505" y="35727"/>
                  </a:cubicBezTo>
                  <a:cubicBezTo>
                    <a:pt x="559505" y="35727"/>
                    <a:pt x="559505" y="35727"/>
                    <a:pt x="559505" y="35727"/>
                  </a:cubicBezTo>
                  <a:cubicBezTo>
                    <a:pt x="503342" y="24900"/>
                    <a:pt x="499959" y="66176"/>
                    <a:pt x="493192" y="104069"/>
                  </a:cubicBezTo>
                  <a:lnTo>
                    <a:pt x="493192" y="104069"/>
                  </a:lnTo>
                  <a:cubicBezTo>
                    <a:pt x="459360" y="108129"/>
                    <a:pt x="464096" y="124368"/>
                    <a:pt x="485072" y="139255"/>
                  </a:cubicBezTo>
                  <a:cubicBezTo>
                    <a:pt x="504019" y="152111"/>
                    <a:pt x="526348" y="159555"/>
                    <a:pt x="547325" y="169704"/>
                  </a:cubicBezTo>
                  <a:cubicBezTo>
                    <a:pt x="568978" y="177148"/>
                    <a:pt x="591308" y="183914"/>
                    <a:pt x="612960" y="192034"/>
                  </a:cubicBezTo>
                  <a:cubicBezTo>
                    <a:pt x="644087" y="204214"/>
                    <a:pt x="614990" y="210980"/>
                    <a:pt x="610254" y="220454"/>
                  </a:cubicBezTo>
                  <a:cubicBezTo>
                    <a:pt x="597397" y="223837"/>
                    <a:pt x="583864" y="229250"/>
                    <a:pt x="586571" y="244813"/>
                  </a:cubicBezTo>
                  <a:cubicBezTo>
                    <a:pt x="589278" y="259023"/>
                    <a:pt x="603487" y="254963"/>
                    <a:pt x="612960" y="254286"/>
                  </a:cubicBezTo>
                  <a:cubicBezTo>
                    <a:pt x="652883" y="249550"/>
                    <a:pt x="694159" y="255640"/>
                    <a:pt x="732052" y="236693"/>
                  </a:cubicBezTo>
                  <a:cubicBezTo>
                    <a:pt x="847083" y="204214"/>
                    <a:pt x="916779" y="256993"/>
                    <a:pt x="1008127" y="273909"/>
                  </a:cubicBezTo>
                  <a:lnTo>
                    <a:pt x="1008127" y="273909"/>
                  </a:lnTo>
                  <a:cubicBezTo>
                    <a:pt x="1108273" y="313832"/>
                    <a:pt x="1209771" y="349695"/>
                    <a:pt x="1313299" y="379468"/>
                  </a:cubicBezTo>
                  <a:cubicBezTo>
                    <a:pt x="1315329" y="384204"/>
                    <a:pt x="1383672" y="404504"/>
                    <a:pt x="1410738" y="421420"/>
                  </a:cubicBezTo>
                  <a:cubicBezTo>
                    <a:pt x="1498026" y="478260"/>
                    <a:pt x="1782222" y="578405"/>
                    <a:pt x="1777485" y="609531"/>
                  </a:cubicBezTo>
                  <a:cubicBezTo>
                    <a:pt x="1746359" y="681933"/>
                    <a:pt x="1708466" y="706293"/>
                    <a:pt x="1704407" y="711029"/>
                  </a:cubicBezTo>
                  <a:cubicBezTo>
                    <a:pt x="1673280" y="750952"/>
                    <a:pt x="1623208" y="775988"/>
                    <a:pt x="1612381" y="831474"/>
                  </a:cubicBezTo>
                  <a:cubicBezTo>
                    <a:pt x="1612381" y="831474"/>
                    <a:pt x="1581932" y="869367"/>
                    <a:pt x="1571105" y="891020"/>
                  </a:cubicBezTo>
                  <a:cubicBezTo>
                    <a:pt x="1531183" y="964775"/>
                    <a:pt x="1489230" y="1037177"/>
                    <a:pt x="1439834" y="1104843"/>
                  </a:cubicBezTo>
                  <a:cubicBezTo>
                    <a:pt x="1439834" y="1104843"/>
                    <a:pt x="1439834" y="1104843"/>
                    <a:pt x="1439834" y="1104843"/>
                  </a:cubicBezTo>
                  <a:cubicBezTo>
                    <a:pt x="1439834" y="1104843"/>
                    <a:pt x="1439834" y="1104843"/>
                    <a:pt x="1439834" y="1104843"/>
                  </a:cubicBezTo>
                  <a:cubicBezTo>
                    <a:pt x="1418858" y="1125819"/>
                    <a:pt x="1376228" y="1130556"/>
                    <a:pt x="1388408" y="1175215"/>
                  </a:cubicBezTo>
                  <a:cubicBezTo>
                    <a:pt x="1388408" y="1175215"/>
                    <a:pt x="1388408" y="1175215"/>
                    <a:pt x="1388408" y="1175215"/>
                  </a:cubicBezTo>
                  <a:cubicBezTo>
                    <a:pt x="1388408" y="1175215"/>
                    <a:pt x="1388408" y="1175215"/>
                    <a:pt x="1388408" y="1175215"/>
                  </a:cubicBezTo>
                  <a:cubicBezTo>
                    <a:pt x="1389762" y="1177922"/>
                    <a:pt x="1390438" y="1180628"/>
                    <a:pt x="1390438" y="1183335"/>
                  </a:cubicBezTo>
                  <a:cubicBezTo>
                    <a:pt x="1385025" y="1189425"/>
                    <a:pt x="1376228" y="1197545"/>
                    <a:pt x="1374875" y="1200252"/>
                  </a:cubicBezTo>
                  <a:cubicBezTo>
                    <a:pt x="1364049" y="1222581"/>
                    <a:pt x="1349162" y="1207018"/>
                    <a:pt x="1324126" y="1236791"/>
                  </a:cubicBezTo>
                  <a:cubicBezTo>
                    <a:pt x="1293000" y="1278744"/>
                    <a:pt x="1251047" y="1307163"/>
                    <a:pt x="1203681" y="1327463"/>
                  </a:cubicBezTo>
                  <a:cubicBezTo>
                    <a:pt x="1130602" y="1360619"/>
                    <a:pt x="1102859" y="1425578"/>
                    <a:pt x="1085266" y="1497304"/>
                  </a:cubicBezTo>
                  <a:cubicBezTo>
                    <a:pt x="1067673" y="1560909"/>
                    <a:pt x="1065643" y="1701654"/>
                    <a:pt x="1005421" y="1774056"/>
                  </a:cubicBezTo>
                  <a:cubicBezTo>
                    <a:pt x="1005421" y="1774056"/>
                    <a:pt x="1005421" y="1774056"/>
                    <a:pt x="1005421" y="1774056"/>
                  </a:cubicBezTo>
                  <a:cubicBezTo>
                    <a:pt x="1005421" y="1774056"/>
                    <a:pt x="1005421" y="1774056"/>
                    <a:pt x="1005421" y="1774056"/>
                  </a:cubicBezTo>
                  <a:cubicBezTo>
                    <a:pt x="987828" y="1793002"/>
                    <a:pt x="970911" y="1811949"/>
                    <a:pt x="952642" y="1830218"/>
                  </a:cubicBezTo>
                  <a:cubicBezTo>
                    <a:pt x="893096" y="1889764"/>
                    <a:pt x="859263" y="1970286"/>
                    <a:pt x="794981" y="2026448"/>
                  </a:cubicBezTo>
                  <a:cubicBezTo>
                    <a:pt x="776035" y="2040658"/>
                    <a:pt x="759118" y="2056898"/>
                    <a:pt x="734759" y="2065695"/>
                  </a:cubicBezTo>
                  <a:cubicBezTo>
                    <a:pt x="696866" y="2079228"/>
                    <a:pt x="667770" y="2105617"/>
                    <a:pt x="650853" y="2144187"/>
                  </a:cubicBezTo>
                  <a:cubicBezTo>
                    <a:pt x="637320" y="2153660"/>
                    <a:pt x="624464" y="2163133"/>
                    <a:pt x="610930" y="2171930"/>
                  </a:cubicBezTo>
                  <a:cubicBezTo>
                    <a:pt x="589954" y="2187493"/>
                    <a:pt x="583188" y="2190876"/>
                    <a:pt x="566271" y="2206439"/>
                  </a:cubicBezTo>
                  <a:cubicBezTo>
                    <a:pt x="516199" y="2252452"/>
                    <a:pt x="462066" y="2314704"/>
                    <a:pt x="430263" y="2381693"/>
                  </a:cubicBezTo>
                  <a:cubicBezTo>
                    <a:pt x="395754" y="2443945"/>
                    <a:pt x="368011" y="2504168"/>
                    <a:pt x="333502" y="2566420"/>
                  </a:cubicBezTo>
                  <a:cubicBezTo>
                    <a:pt x="303052" y="2635439"/>
                    <a:pt x="213733" y="2811370"/>
                    <a:pt x="174487" y="2816106"/>
                  </a:cubicBezTo>
                  <a:cubicBezTo>
                    <a:pt x="174487" y="2816106"/>
                    <a:pt x="160278" y="2815429"/>
                    <a:pt x="128475" y="2819489"/>
                  </a:cubicBezTo>
                  <a:cubicBezTo>
                    <a:pt x="94642" y="2824226"/>
                    <a:pt x="58103" y="2807986"/>
                    <a:pt x="29006" y="2834376"/>
                  </a:cubicBezTo>
                  <a:cubicBezTo>
                    <a:pt x="29006" y="2834376"/>
                    <a:pt x="17503" y="2836406"/>
                    <a:pt x="17503" y="2836406"/>
                  </a:cubicBezTo>
                  <a:cubicBezTo>
                    <a:pt x="9383" y="2837759"/>
                    <a:pt x="3970" y="2835052"/>
                    <a:pt x="1940" y="2841142"/>
                  </a:cubicBezTo>
                  <a:cubicBezTo>
                    <a:pt x="-8886" y="2959557"/>
                    <a:pt x="29006" y="3048199"/>
                    <a:pt x="31713" y="3159171"/>
                  </a:cubicBezTo>
                  <a:cubicBezTo>
                    <a:pt x="33066" y="3167967"/>
                    <a:pt x="43216" y="3249166"/>
                    <a:pt x="60809" y="3276909"/>
                  </a:cubicBezTo>
                  <a:cubicBezTo>
                    <a:pt x="60809" y="3276909"/>
                    <a:pt x="60809" y="3276909"/>
                    <a:pt x="60809" y="3276909"/>
                  </a:cubicBezTo>
                  <a:cubicBezTo>
                    <a:pt x="81786" y="3320215"/>
                    <a:pt x="112235" y="3356078"/>
                    <a:pt x="123738" y="3372317"/>
                  </a:cubicBezTo>
                  <a:cubicBezTo>
                    <a:pt x="136595" y="3387204"/>
                    <a:pt x="168397" y="3389910"/>
                    <a:pt x="189374" y="3368934"/>
                  </a:cubicBezTo>
                  <a:cubicBezTo>
                    <a:pt x="189374" y="3368934"/>
                    <a:pt x="189374" y="3368934"/>
                    <a:pt x="189374" y="3368934"/>
                  </a:cubicBezTo>
                  <a:cubicBezTo>
                    <a:pt x="189374" y="3368934"/>
                    <a:pt x="189374" y="3368934"/>
                    <a:pt x="189374" y="3368934"/>
                  </a:cubicBezTo>
                  <a:cubicBezTo>
                    <a:pt x="189374" y="3368934"/>
                    <a:pt x="189374" y="3368934"/>
                    <a:pt x="189374" y="3368934"/>
                  </a:cubicBezTo>
                  <a:cubicBezTo>
                    <a:pt x="189374" y="3368934"/>
                    <a:pt x="189374" y="3368934"/>
                    <a:pt x="189374" y="3368934"/>
                  </a:cubicBezTo>
                  <a:cubicBezTo>
                    <a:pt x="219823" y="3312095"/>
                    <a:pt x="196817" y="3243076"/>
                    <a:pt x="229297" y="3186237"/>
                  </a:cubicBezTo>
                  <a:cubicBezTo>
                    <a:pt x="250950" y="3172704"/>
                    <a:pt x="250950" y="3153757"/>
                    <a:pt x="242830" y="3132781"/>
                  </a:cubicBezTo>
                  <a:cubicBezTo>
                    <a:pt x="263129" y="3018426"/>
                    <a:pt x="273279" y="3007600"/>
                    <a:pt x="374778" y="2987977"/>
                  </a:cubicBezTo>
                  <a:cubicBezTo>
                    <a:pt x="374778" y="2987977"/>
                    <a:pt x="374778" y="2987977"/>
                    <a:pt x="374778" y="2987977"/>
                  </a:cubicBezTo>
                  <a:cubicBezTo>
                    <a:pt x="379514" y="2988653"/>
                    <a:pt x="383574" y="2990007"/>
                    <a:pt x="388311" y="2990683"/>
                  </a:cubicBezTo>
                  <a:cubicBezTo>
                    <a:pt x="396431" y="2991360"/>
                    <a:pt x="384927" y="2947377"/>
                    <a:pt x="367334" y="2945348"/>
                  </a:cubicBezTo>
                  <a:cubicBezTo>
                    <a:pt x="296285" y="2938581"/>
                    <a:pt x="331472" y="2906778"/>
                    <a:pt x="346358" y="2874975"/>
                  </a:cubicBezTo>
                  <a:cubicBezTo>
                    <a:pt x="369364" y="2822873"/>
                    <a:pt x="409287" y="2781597"/>
                    <a:pt x="439060" y="2734231"/>
                  </a:cubicBezTo>
                  <a:lnTo>
                    <a:pt x="439060" y="2734231"/>
                  </a:lnTo>
                  <a:cubicBezTo>
                    <a:pt x="478983" y="2682805"/>
                    <a:pt x="518905" y="2630702"/>
                    <a:pt x="558828" y="2578600"/>
                  </a:cubicBezTo>
                  <a:cubicBezTo>
                    <a:pt x="558828" y="2578600"/>
                    <a:pt x="707016" y="2394549"/>
                    <a:pt x="808514" y="2329591"/>
                  </a:cubicBezTo>
                  <a:cubicBezTo>
                    <a:pt x="862647" y="2313351"/>
                    <a:pt x="917456" y="2276135"/>
                    <a:pt x="953995" y="2247715"/>
                  </a:cubicBezTo>
                  <a:cubicBezTo>
                    <a:pt x="1031810" y="2211176"/>
                    <a:pt x="1098123" y="2159073"/>
                    <a:pt x="1151579" y="2091407"/>
                  </a:cubicBezTo>
                  <a:cubicBezTo>
                    <a:pt x="1151579" y="2091407"/>
                    <a:pt x="1151579" y="2091407"/>
                    <a:pt x="1151579" y="2091407"/>
                  </a:cubicBezTo>
                  <a:cubicBezTo>
                    <a:pt x="1151579" y="2091407"/>
                    <a:pt x="1151579" y="2091407"/>
                    <a:pt x="1151579" y="2091407"/>
                  </a:cubicBezTo>
                  <a:cubicBezTo>
                    <a:pt x="1258490" y="1998029"/>
                    <a:pt x="1364725" y="1903974"/>
                    <a:pt x="1443894" y="1784206"/>
                  </a:cubicBezTo>
                  <a:cubicBezTo>
                    <a:pt x="1462840" y="1755786"/>
                    <a:pt x="1483817" y="1746313"/>
                    <a:pt x="1519003" y="1746990"/>
                  </a:cubicBezTo>
                  <a:cubicBezTo>
                    <a:pt x="1651627" y="1751050"/>
                    <a:pt x="1784929" y="1759169"/>
                    <a:pt x="1916877" y="1736840"/>
                  </a:cubicBezTo>
                  <a:cubicBezTo>
                    <a:pt x="1916877" y="1736840"/>
                    <a:pt x="1916877" y="1736840"/>
                    <a:pt x="1916877" y="1736840"/>
                  </a:cubicBezTo>
                  <a:lnTo>
                    <a:pt x="1916877" y="1736840"/>
                  </a:lnTo>
                  <a:cubicBezTo>
                    <a:pt x="1916877" y="1736840"/>
                    <a:pt x="1916877" y="1736840"/>
                    <a:pt x="1916877" y="1736840"/>
                  </a:cubicBezTo>
                  <a:cubicBezTo>
                    <a:pt x="1916877" y="1736840"/>
                    <a:pt x="1916877" y="1736840"/>
                    <a:pt x="1916877" y="1736840"/>
                  </a:cubicBezTo>
                  <a:lnTo>
                    <a:pt x="1916877" y="1736840"/>
                  </a:lnTo>
                  <a:cubicBezTo>
                    <a:pt x="1949356" y="1736840"/>
                    <a:pt x="1981835" y="1736840"/>
                    <a:pt x="2014992" y="1736840"/>
                  </a:cubicBezTo>
                  <a:cubicBezTo>
                    <a:pt x="2044764" y="1736840"/>
                    <a:pt x="2049501" y="1749696"/>
                    <a:pt x="2033938" y="1772702"/>
                  </a:cubicBezTo>
                  <a:cubicBezTo>
                    <a:pt x="1959506" y="1882321"/>
                    <a:pt x="1939206" y="2014945"/>
                    <a:pt x="1876277" y="2129300"/>
                  </a:cubicBezTo>
                  <a:cubicBezTo>
                    <a:pt x="1847858" y="2186139"/>
                    <a:pt x="1807258" y="2235535"/>
                    <a:pt x="1803875" y="2301171"/>
                  </a:cubicBezTo>
                  <a:cubicBezTo>
                    <a:pt x="1803875" y="2301171"/>
                    <a:pt x="1803875" y="2301171"/>
                    <a:pt x="1803875" y="2301171"/>
                  </a:cubicBezTo>
                  <a:cubicBezTo>
                    <a:pt x="1745682" y="2314027"/>
                    <a:pt x="1697640" y="2355303"/>
                    <a:pt x="1635388" y="2355980"/>
                  </a:cubicBezTo>
                  <a:cubicBezTo>
                    <a:pt x="1635388" y="2355980"/>
                    <a:pt x="1635388" y="2355980"/>
                    <a:pt x="1635388" y="2355980"/>
                  </a:cubicBezTo>
                  <a:cubicBezTo>
                    <a:pt x="1635388" y="2355980"/>
                    <a:pt x="1635388" y="2355980"/>
                    <a:pt x="1635388" y="2355980"/>
                  </a:cubicBezTo>
                  <a:cubicBezTo>
                    <a:pt x="1632004" y="2355303"/>
                    <a:pt x="1595465" y="2362747"/>
                    <a:pt x="1598172" y="2383046"/>
                  </a:cubicBezTo>
                  <a:cubicBezTo>
                    <a:pt x="1599525" y="2395903"/>
                    <a:pt x="1634711" y="2448682"/>
                    <a:pt x="1651627" y="2462892"/>
                  </a:cubicBezTo>
                  <a:cubicBezTo>
                    <a:pt x="1651627" y="2462892"/>
                    <a:pt x="1656364" y="2458832"/>
                    <a:pt x="1656364" y="2458832"/>
                  </a:cubicBezTo>
                  <a:cubicBezTo>
                    <a:pt x="1656364" y="2458832"/>
                    <a:pt x="1657041" y="2458832"/>
                    <a:pt x="1657041" y="2458832"/>
                  </a:cubicBezTo>
                  <a:cubicBezTo>
                    <a:pt x="1655011" y="2460185"/>
                    <a:pt x="1653657" y="2461538"/>
                    <a:pt x="1651627" y="2462215"/>
                  </a:cubicBezTo>
                  <a:cubicBezTo>
                    <a:pt x="1659747" y="2504844"/>
                    <a:pt x="1688843" y="2533264"/>
                    <a:pt x="1718616" y="2561683"/>
                  </a:cubicBezTo>
                  <a:cubicBezTo>
                    <a:pt x="1718616" y="2561683"/>
                    <a:pt x="1718616" y="2561683"/>
                    <a:pt x="1718616" y="2561683"/>
                  </a:cubicBezTo>
                  <a:cubicBezTo>
                    <a:pt x="1744329" y="2594840"/>
                    <a:pt x="1769365" y="2627319"/>
                    <a:pt x="1795078" y="2660475"/>
                  </a:cubicBezTo>
                  <a:cubicBezTo>
                    <a:pt x="1837031" y="2728141"/>
                    <a:pt x="1874247" y="2799866"/>
                    <a:pt x="1956799" y="2828286"/>
                  </a:cubicBezTo>
                  <a:cubicBezTo>
                    <a:pt x="1956799" y="2828286"/>
                    <a:pt x="1956799" y="2828286"/>
                    <a:pt x="1956799" y="2828286"/>
                  </a:cubicBezTo>
                  <a:cubicBezTo>
                    <a:pt x="1956799" y="2828286"/>
                    <a:pt x="1956799" y="2828286"/>
                    <a:pt x="1956799" y="2828286"/>
                  </a:cubicBezTo>
                  <a:cubicBezTo>
                    <a:pt x="1964919" y="2828286"/>
                    <a:pt x="1973716" y="2828286"/>
                    <a:pt x="1981835" y="2828286"/>
                  </a:cubicBezTo>
                  <a:cubicBezTo>
                    <a:pt x="1987249" y="2762650"/>
                    <a:pt x="1952739" y="2705135"/>
                    <a:pt x="1942589" y="2642882"/>
                  </a:cubicBezTo>
                  <a:cubicBezTo>
                    <a:pt x="1949356" y="2612433"/>
                    <a:pt x="1940560" y="2584013"/>
                    <a:pt x="1930410" y="2555594"/>
                  </a:cubicBezTo>
                  <a:cubicBezTo>
                    <a:pt x="1930410" y="2555594"/>
                    <a:pt x="1930410" y="2555594"/>
                    <a:pt x="1930410" y="2555594"/>
                  </a:cubicBezTo>
                  <a:cubicBezTo>
                    <a:pt x="1927703" y="2484545"/>
                    <a:pt x="1941236" y="2420939"/>
                    <a:pt x="2006872" y="2380340"/>
                  </a:cubicBezTo>
                  <a:cubicBezTo>
                    <a:pt x="2006872" y="2380340"/>
                    <a:pt x="2006872" y="2380340"/>
                    <a:pt x="2006872" y="2380340"/>
                  </a:cubicBezTo>
                  <a:cubicBezTo>
                    <a:pt x="2006872" y="2380340"/>
                    <a:pt x="2006872" y="2380340"/>
                    <a:pt x="2006872" y="2380340"/>
                  </a:cubicBezTo>
                  <a:cubicBezTo>
                    <a:pt x="2025142" y="2366807"/>
                    <a:pt x="2029201" y="2347860"/>
                    <a:pt x="2004165" y="2344477"/>
                  </a:cubicBezTo>
                  <a:cubicBezTo>
                    <a:pt x="1938529" y="2336357"/>
                    <a:pt x="1967626" y="2306584"/>
                    <a:pt x="1985219" y="2277488"/>
                  </a:cubicBezTo>
                  <a:cubicBezTo>
                    <a:pt x="1996045" y="2259218"/>
                    <a:pt x="2009578" y="2242302"/>
                    <a:pt x="2006872" y="2218619"/>
                  </a:cubicBezTo>
                  <a:cubicBezTo>
                    <a:pt x="2006872" y="2218619"/>
                    <a:pt x="2006872" y="2218619"/>
                    <a:pt x="2006872" y="2218619"/>
                  </a:cubicBezTo>
                  <a:cubicBezTo>
                    <a:pt x="2006872" y="2218619"/>
                    <a:pt x="2006872" y="2218619"/>
                    <a:pt x="2006872" y="2218619"/>
                  </a:cubicBezTo>
                  <a:cubicBezTo>
                    <a:pt x="2097544" y="2106294"/>
                    <a:pt x="2193629" y="1998706"/>
                    <a:pt x="2270091" y="1875554"/>
                  </a:cubicBezTo>
                  <a:cubicBezTo>
                    <a:pt x="2284977" y="1828865"/>
                    <a:pt x="2322870" y="1797739"/>
                    <a:pt x="2349936" y="1759169"/>
                  </a:cubicBezTo>
                  <a:cubicBezTo>
                    <a:pt x="2437225" y="1633311"/>
                    <a:pt x="2416249" y="1561586"/>
                    <a:pt x="2274151" y="1507453"/>
                  </a:cubicBezTo>
                  <a:cubicBezTo>
                    <a:pt x="2274151" y="1507453"/>
                    <a:pt x="2274151" y="1507453"/>
                    <a:pt x="2274151" y="1507453"/>
                  </a:cubicBezTo>
                  <a:cubicBezTo>
                    <a:pt x="2274151" y="1507453"/>
                    <a:pt x="2274151" y="1507453"/>
                    <a:pt x="2274151" y="1507453"/>
                  </a:cubicBezTo>
                  <a:cubicBezTo>
                    <a:pt x="2268738" y="1500687"/>
                    <a:pt x="2054914" y="1406632"/>
                    <a:pt x="1945296" y="1388362"/>
                  </a:cubicBezTo>
                  <a:cubicBezTo>
                    <a:pt x="1874247" y="1376859"/>
                    <a:pt x="1799815" y="1380919"/>
                    <a:pt x="1732149" y="1349792"/>
                  </a:cubicBezTo>
                  <a:cubicBezTo>
                    <a:pt x="1733503" y="1315960"/>
                    <a:pt x="1763276" y="1312576"/>
                    <a:pt x="1784252" y="1299720"/>
                  </a:cubicBezTo>
                  <a:cubicBezTo>
                    <a:pt x="1818085" y="1278744"/>
                    <a:pt x="1864097" y="1272654"/>
                    <a:pt x="1879660" y="1227318"/>
                  </a:cubicBezTo>
                  <a:cubicBezTo>
                    <a:pt x="1879660" y="1227318"/>
                    <a:pt x="1879660" y="1227318"/>
                    <a:pt x="1879660" y="1227318"/>
                  </a:cubicBezTo>
                  <a:cubicBezTo>
                    <a:pt x="1891164" y="1217845"/>
                    <a:pt x="1902667" y="1207695"/>
                    <a:pt x="1914170" y="1197545"/>
                  </a:cubicBezTo>
                  <a:cubicBezTo>
                    <a:pt x="1914170" y="1197545"/>
                    <a:pt x="1914170" y="1197545"/>
                    <a:pt x="1914170" y="1197545"/>
                  </a:cubicBezTo>
                  <a:cubicBezTo>
                    <a:pt x="1962889" y="1181305"/>
                    <a:pt x="2016345" y="1188748"/>
                    <a:pt x="2063711" y="1167095"/>
                  </a:cubicBezTo>
                  <a:cubicBezTo>
                    <a:pt x="2063711" y="1167095"/>
                    <a:pt x="2063711" y="1167095"/>
                    <a:pt x="2063711" y="1167095"/>
                  </a:cubicBezTo>
                  <a:cubicBezTo>
                    <a:pt x="2063711" y="1167095"/>
                    <a:pt x="2063711" y="1167095"/>
                    <a:pt x="2063711" y="1167095"/>
                  </a:cubicBezTo>
                  <a:cubicBezTo>
                    <a:pt x="2111753" y="1158299"/>
                    <a:pt x="2138143" y="1125819"/>
                    <a:pt x="2155736" y="1083867"/>
                  </a:cubicBezTo>
                  <a:cubicBezTo>
                    <a:pt x="2169946" y="1050034"/>
                    <a:pt x="2190246" y="1028381"/>
                    <a:pt x="2230845" y="1037854"/>
                  </a:cubicBezTo>
                  <a:cubicBezTo>
                    <a:pt x="2280917" y="1065597"/>
                    <a:pt x="2324223" y="1100783"/>
                    <a:pt x="2364146" y="1141383"/>
                  </a:cubicBezTo>
                  <a:cubicBezTo>
                    <a:pt x="2459555" y="1240851"/>
                    <a:pt x="2573233" y="1313930"/>
                    <a:pt x="2697738" y="1371446"/>
                  </a:cubicBezTo>
                  <a:cubicBezTo>
                    <a:pt x="2697738" y="1371446"/>
                    <a:pt x="2697738" y="1371446"/>
                    <a:pt x="2697738" y="1371446"/>
                  </a:cubicBezTo>
                  <a:cubicBezTo>
                    <a:pt x="2697738" y="1371446"/>
                    <a:pt x="2697738" y="1371446"/>
                    <a:pt x="2697738" y="1371446"/>
                  </a:cubicBezTo>
                  <a:cubicBezTo>
                    <a:pt x="2758637" y="1407308"/>
                    <a:pt x="2795853" y="1394452"/>
                    <a:pt x="2827655" y="1326786"/>
                  </a:cubicBezTo>
                  <a:cubicBezTo>
                    <a:pt x="2837129" y="1271977"/>
                    <a:pt x="2919004" y="1056124"/>
                    <a:pt x="2931184" y="997255"/>
                  </a:cubicBezTo>
                  <a:lnTo>
                    <a:pt x="2931184" y="997255"/>
                  </a:lnTo>
                  <a:lnTo>
                    <a:pt x="2931184" y="997255"/>
                  </a:lnTo>
                  <a:cubicBezTo>
                    <a:pt x="2946070" y="942446"/>
                    <a:pt x="2969753" y="824031"/>
                    <a:pt x="2969753" y="824031"/>
                  </a:cubicBezTo>
                  <a:cubicBezTo>
                    <a:pt x="2979226" y="790198"/>
                    <a:pt x="3013059" y="728622"/>
                    <a:pt x="3015766" y="692083"/>
                  </a:cubicBezTo>
                  <a:cubicBezTo>
                    <a:pt x="3022532" y="664340"/>
                    <a:pt x="3023209" y="646070"/>
                    <a:pt x="3023209" y="632537"/>
                  </a:cubicBezTo>
                  <a:cubicBezTo>
                    <a:pt x="3023886" y="616974"/>
                    <a:pt x="3002233" y="604118"/>
                    <a:pt x="3002233" y="604118"/>
                  </a:cubicBezTo>
                  <a:close/>
                  <a:moveTo>
                    <a:pt x="1985219" y="1663084"/>
                  </a:moveTo>
                  <a:cubicBezTo>
                    <a:pt x="1985219" y="1663084"/>
                    <a:pt x="1985219" y="1663084"/>
                    <a:pt x="1985219" y="1663084"/>
                  </a:cubicBezTo>
                  <a:cubicBezTo>
                    <a:pt x="1985219" y="1663084"/>
                    <a:pt x="1984542" y="1663084"/>
                    <a:pt x="1985219" y="1663084"/>
                  </a:cubicBezTo>
                  <a:cubicBezTo>
                    <a:pt x="1984542" y="1663084"/>
                    <a:pt x="1984542" y="1663084"/>
                    <a:pt x="1985219" y="1663084"/>
                  </a:cubicBezTo>
                  <a:cubicBezTo>
                    <a:pt x="1984542" y="1663084"/>
                    <a:pt x="1985219" y="1663084"/>
                    <a:pt x="1985219" y="1663084"/>
                  </a:cubicBezTo>
                  <a:close/>
                  <a:moveTo>
                    <a:pt x="2294451" y="413977"/>
                  </a:moveTo>
                  <a:cubicBezTo>
                    <a:pt x="2280241" y="426157"/>
                    <a:pt x="2341816" y="341575"/>
                    <a:pt x="2366853" y="330749"/>
                  </a:cubicBezTo>
                  <a:cubicBezTo>
                    <a:pt x="2391889" y="319922"/>
                    <a:pt x="2424369" y="307742"/>
                    <a:pt x="2432488" y="325335"/>
                  </a:cubicBezTo>
                  <a:cubicBezTo>
                    <a:pt x="2439932" y="342252"/>
                    <a:pt x="2412189" y="338868"/>
                    <a:pt x="2387152" y="349695"/>
                  </a:cubicBezTo>
                  <a:cubicBezTo>
                    <a:pt x="2362116" y="359845"/>
                    <a:pt x="2343846" y="370671"/>
                    <a:pt x="2294451" y="413977"/>
                  </a:cubicBezTo>
                  <a:close/>
                </a:path>
              </a:pathLst>
            </a:custGeom>
            <a:solidFill>
              <a:srgbClr val="DBC9C7">
                <a:alpha val="69804"/>
              </a:srgbClr>
            </a:solidFill>
            <a:ln w="67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2904203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6E7B07-5BEE-4A4F-AFFD-5E481E82F89E}"/>
              </a:ext>
            </a:extLst>
          </p:cNvPr>
          <p:cNvSpPr>
            <a:spLocks noGrp="1"/>
          </p:cNvSpPr>
          <p:nvPr>
            <p:ph type="title"/>
          </p:nvPr>
        </p:nvSpPr>
        <p:spPr/>
        <p:txBody>
          <a:bodyPr/>
          <a:lstStyle/>
          <a:p>
            <a:r>
              <a:rPr lang="nl-BE" dirty="0" err="1"/>
              <a:t>Dédi</a:t>
            </a:r>
            <a:r>
              <a:rPr lang="nl-BE" dirty="0"/>
              <a:t> 1: Beat the heat</a:t>
            </a:r>
          </a:p>
        </p:txBody>
      </p:sp>
      <p:sp>
        <p:nvSpPr>
          <p:cNvPr id="3" name="Tijdelijke aanduiding voor inhoud 2">
            <a:extLst>
              <a:ext uri="{FF2B5EF4-FFF2-40B4-BE49-F238E27FC236}">
                <a16:creationId xmlns:a16="http://schemas.microsoft.com/office/drawing/2014/main" id="{1EEE0044-9F05-41E2-BF6B-ABB413BAF13E}"/>
              </a:ext>
            </a:extLst>
          </p:cNvPr>
          <p:cNvSpPr>
            <a:spLocks noGrp="1"/>
          </p:cNvSpPr>
          <p:nvPr>
            <p:ph idx="1"/>
          </p:nvPr>
        </p:nvSpPr>
        <p:spPr/>
        <p:txBody>
          <a:bodyPr/>
          <a:lstStyle/>
          <a:p>
            <a:endParaRPr lang="nl-BE"/>
          </a:p>
        </p:txBody>
      </p:sp>
      <p:pic>
        <p:nvPicPr>
          <p:cNvPr id="5" name="Afbeelding 4">
            <a:extLst>
              <a:ext uri="{FF2B5EF4-FFF2-40B4-BE49-F238E27FC236}">
                <a16:creationId xmlns:a16="http://schemas.microsoft.com/office/drawing/2014/main" id="{F140F5DE-6C28-4572-B917-E496A6988287}"/>
              </a:ext>
            </a:extLst>
          </p:cNvPr>
          <p:cNvPicPr>
            <a:picLocks noChangeAspect="1"/>
          </p:cNvPicPr>
          <p:nvPr/>
        </p:nvPicPr>
        <p:blipFill>
          <a:blip r:embed="rId3"/>
          <a:stretch>
            <a:fillRect/>
          </a:stretch>
        </p:blipFill>
        <p:spPr>
          <a:xfrm>
            <a:off x="749159" y="1690688"/>
            <a:ext cx="10925175" cy="4981575"/>
          </a:xfrm>
          <a:prstGeom prst="rect">
            <a:avLst/>
          </a:prstGeom>
        </p:spPr>
      </p:pic>
      <p:sp>
        <p:nvSpPr>
          <p:cNvPr id="4" name="TextBox 3">
            <a:extLst>
              <a:ext uri="{FF2B5EF4-FFF2-40B4-BE49-F238E27FC236}">
                <a16:creationId xmlns:a16="http://schemas.microsoft.com/office/drawing/2014/main" id="{52DA2F9B-7E82-4CA7-B5A2-8B90224B2966}"/>
              </a:ext>
            </a:extLst>
          </p:cNvPr>
          <p:cNvSpPr txBox="1"/>
          <p:nvPr/>
        </p:nvSpPr>
        <p:spPr>
          <a:xfrm>
            <a:off x="1322024" y="4704203"/>
            <a:ext cx="226004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dirty="0">
                <a:ln>
                  <a:noFill/>
                </a:ln>
                <a:solidFill>
                  <a:prstClr val="black"/>
                </a:solidFill>
                <a:effectLst/>
                <a:uLnTx/>
                <a:uFillTx/>
                <a:latin typeface="Calibri" panose="020F0502020204030204"/>
                <a:ea typeface="+mn-ea"/>
                <a:cs typeface="+mn-cs"/>
              </a:rPr>
              <a:t>Production de chaleur</a:t>
            </a:r>
          </a:p>
        </p:txBody>
      </p:sp>
      <p:sp>
        <p:nvSpPr>
          <p:cNvPr id="6" name="TextBox 5">
            <a:extLst>
              <a:ext uri="{FF2B5EF4-FFF2-40B4-BE49-F238E27FC236}">
                <a16:creationId xmlns:a16="http://schemas.microsoft.com/office/drawing/2014/main" id="{F811A1B1-09A8-4796-9C66-DE8FB45DDD5C}"/>
              </a:ext>
            </a:extLst>
          </p:cNvPr>
          <p:cNvSpPr txBox="1"/>
          <p:nvPr/>
        </p:nvSpPr>
        <p:spPr>
          <a:xfrm>
            <a:off x="6797408" y="1825625"/>
            <a:ext cx="23923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dirty="0">
                <a:ln>
                  <a:noFill/>
                </a:ln>
                <a:solidFill>
                  <a:prstClr val="black"/>
                </a:solidFill>
                <a:effectLst/>
                <a:uLnTx/>
                <a:uFillTx/>
                <a:latin typeface="Calibri" panose="020F0502020204030204"/>
                <a:ea typeface="+mn-ea"/>
                <a:cs typeface="+mn-cs"/>
              </a:rPr>
              <a:t>Évaporation de la sueur</a:t>
            </a:r>
          </a:p>
        </p:txBody>
      </p:sp>
      <p:sp>
        <p:nvSpPr>
          <p:cNvPr id="7" name="TextBox 6">
            <a:extLst>
              <a:ext uri="{FF2B5EF4-FFF2-40B4-BE49-F238E27FC236}">
                <a16:creationId xmlns:a16="http://schemas.microsoft.com/office/drawing/2014/main" id="{A6E6B4FF-6548-4BEE-AB40-268B36F35DB6}"/>
              </a:ext>
            </a:extLst>
          </p:cNvPr>
          <p:cNvSpPr txBox="1"/>
          <p:nvPr/>
        </p:nvSpPr>
        <p:spPr>
          <a:xfrm>
            <a:off x="7182997" y="4478378"/>
            <a:ext cx="25552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dirty="0">
                <a:ln>
                  <a:noFill/>
                </a:ln>
                <a:solidFill>
                  <a:prstClr val="black"/>
                </a:solidFill>
                <a:effectLst/>
                <a:uLnTx/>
                <a:uFillTx/>
                <a:latin typeface="Calibri" panose="020F0502020204030204"/>
                <a:ea typeface="+mn-ea"/>
                <a:cs typeface="+mn-cs"/>
              </a:rPr>
              <a:t>Stress thermique externe</a:t>
            </a:r>
          </a:p>
        </p:txBody>
      </p:sp>
    </p:spTree>
    <p:extLst>
      <p:ext uri="{BB962C8B-B14F-4D97-AF65-F5344CB8AC3E}">
        <p14:creationId xmlns:p14="http://schemas.microsoft.com/office/powerpoint/2010/main" val="5103069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fbeelding">
            <a:extLst>
              <a:ext uri="{FF2B5EF4-FFF2-40B4-BE49-F238E27FC236}">
                <a16:creationId xmlns:a16="http://schemas.microsoft.com/office/drawing/2014/main" id="{31DD515C-6774-41B3-BA71-375B84755C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7775" y="0"/>
            <a:ext cx="71564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a:extLst>
              <a:ext uri="{FF2B5EF4-FFF2-40B4-BE49-F238E27FC236}">
                <a16:creationId xmlns:a16="http://schemas.microsoft.com/office/drawing/2014/main" id="{22451AC0-33BE-4F86-88E0-91DE2EA13C3D}"/>
              </a:ext>
            </a:extLst>
          </p:cNvPr>
          <p:cNvPicPr>
            <a:picLocks noChangeAspect="1"/>
          </p:cNvPicPr>
          <p:nvPr/>
        </p:nvPicPr>
        <p:blipFill>
          <a:blip r:embed="rId3">
            <a:alphaModFix amt="20000"/>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1641" y="5939040"/>
            <a:ext cx="2232800" cy="942109"/>
          </a:xfrm>
          <a:prstGeom prst="rect">
            <a:avLst/>
          </a:prstGeom>
        </p:spPr>
      </p:pic>
    </p:spTree>
    <p:extLst>
      <p:ext uri="{BB962C8B-B14F-4D97-AF65-F5344CB8AC3E}">
        <p14:creationId xmlns:p14="http://schemas.microsoft.com/office/powerpoint/2010/main" val="38983251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C30B0C-AAA6-4DDC-897B-A8A109B18A59}"/>
              </a:ext>
            </a:extLst>
          </p:cNvPr>
          <p:cNvSpPr>
            <a:spLocks noGrp="1"/>
          </p:cNvSpPr>
          <p:nvPr>
            <p:ph type="title"/>
          </p:nvPr>
        </p:nvSpPr>
        <p:spPr/>
        <p:txBody>
          <a:bodyPr/>
          <a:lstStyle/>
          <a:p>
            <a:r>
              <a:rPr lang="nl-BE" dirty="0"/>
              <a:t>Beat </a:t>
            </a:r>
            <a:r>
              <a:rPr lang="nl-BE" dirty="0" err="1"/>
              <a:t>the</a:t>
            </a:r>
            <a:r>
              <a:rPr lang="nl-BE" dirty="0"/>
              <a:t> heat strategie</a:t>
            </a:r>
          </a:p>
        </p:txBody>
      </p:sp>
      <p:sp>
        <p:nvSpPr>
          <p:cNvPr id="4" name="object 3">
            <a:extLst>
              <a:ext uri="{FF2B5EF4-FFF2-40B4-BE49-F238E27FC236}">
                <a16:creationId xmlns:a16="http://schemas.microsoft.com/office/drawing/2014/main" id="{DF47A5A0-666E-49F8-A187-8C58F8297C3B}"/>
              </a:ext>
            </a:extLst>
          </p:cNvPr>
          <p:cNvSpPr/>
          <p:nvPr/>
        </p:nvSpPr>
        <p:spPr>
          <a:xfrm>
            <a:off x="1795963" y="2860816"/>
            <a:ext cx="1386348" cy="2564904"/>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146" name="Picture 2" descr="levenmeteenstoma.nl | De kleur van je urine helpt je bij het bepalen van de  juiste vochthuishouding">
            <a:extLst>
              <a:ext uri="{FF2B5EF4-FFF2-40B4-BE49-F238E27FC236}">
                <a16:creationId xmlns:a16="http://schemas.microsoft.com/office/drawing/2014/main" id="{A8D61B1F-1882-45AB-80C4-9AC6B1C03E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4555" y="2686726"/>
            <a:ext cx="2237632" cy="331614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ydro Tabs ORS - FOOTBOKS - Restez bien hydratés !">
            <a:extLst>
              <a:ext uri="{FF2B5EF4-FFF2-40B4-BE49-F238E27FC236}">
                <a16:creationId xmlns:a16="http://schemas.microsoft.com/office/drawing/2014/main" id="{0DD03C97-E195-48D5-915E-07351CE347A1}"/>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8168240" y="2652471"/>
            <a:ext cx="3316147" cy="3316147"/>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8396568F-B943-4B33-AAA3-F71C5D73BBF9}"/>
              </a:ext>
            </a:extLst>
          </p:cNvPr>
          <p:cNvPicPr>
            <a:picLocks noChangeAspect="1"/>
          </p:cNvPicPr>
          <p:nvPr/>
        </p:nvPicPr>
        <p:blipFill>
          <a:blip r:embed="rId5">
            <a:alphaModFix amt="20000"/>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1641" y="5939040"/>
            <a:ext cx="2232800" cy="942109"/>
          </a:xfrm>
          <a:prstGeom prst="rect">
            <a:avLst/>
          </a:prstGeom>
        </p:spPr>
      </p:pic>
      <p:sp>
        <p:nvSpPr>
          <p:cNvPr id="8" name="Freeform: Shape 18">
            <a:extLst>
              <a:ext uri="{FF2B5EF4-FFF2-40B4-BE49-F238E27FC236}">
                <a16:creationId xmlns:a16="http://schemas.microsoft.com/office/drawing/2014/main" id="{576E6C91-D54C-4881-B52E-3E4A4C148764}"/>
              </a:ext>
            </a:extLst>
          </p:cNvPr>
          <p:cNvSpPr/>
          <p:nvPr/>
        </p:nvSpPr>
        <p:spPr>
          <a:xfrm>
            <a:off x="11041376" y="114040"/>
            <a:ext cx="886021" cy="2172048"/>
          </a:xfrm>
          <a:custGeom>
            <a:avLst/>
            <a:gdLst>
              <a:gd name="connsiteX0" fmla="*/ 1580003 w 2552172"/>
              <a:gd name="connsiteY0" fmla="*/ 5695486 h 6256555"/>
              <a:gd name="connsiteX1" fmla="*/ 1542138 w 2552172"/>
              <a:gd name="connsiteY1" fmla="*/ 5700806 h 6256555"/>
              <a:gd name="connsiteX2" fmla="*/ 1518880 w 2552172"/>
              <a:gd name="connsiteY2" fmla="*/ 5763474 h 6256555"/>
              <a:gd name="connsiteX3" fmla="*/ 1662305 w 2552172"/>
              <a:gd name="connsiteY3" fmla="*/ 5841000 h 6256555"/>
              <a:gd name="connsiteX4" fmla="*/ 1668119 w 2552172"/>
              <a:gd name="connsiteY4" fmla="*/ 5835186 h 6256555"/>
              <a:gd name="connsiteX5" fmla="*/ 1639693 w 2552172"/>
              <a:gd name="connsiteY5" fmla="*/ 5749906 h 6256555"/>
              <a:gd name="connsiteX6" fmla="*/ 1580003 w 2552172"/>
              <a:gd name="connsiteY6" fmla="*/ 5695486 h 6256555"/>
              <a:gd name="connsiteX7" fmla="*/ 947823 w 2552172"/>
              <a:gd name="connsiteY7" fmla="*/ 762448 h 6256555"/>
              <a:gd name="connsiteX8" fmla="*/ 953508 w 2552172"/>
              <a:gd name="connsiteY8" fmla="*/ 763945 h 6256555"/>
              <a:gd name="connsiteX9" fmla="*/ 951438 w 2552172"/>
              <a:gd name="connsiteY9" fmla="*/ 765269 h 6256555"/>
              <a:gd name="connsiteX10" fmla="*/ 947823 w 2552172"/>
              <a:gd name="connsiteY10" fmla="*/ 762448 h 6256555"/>
              <a:gd name="connsiteX11" fmla="*/ 1156017 w 2552172"/>
              <a:gd name="connsiteY11" fmla="*/ 739151 h 6256555"/>
              <a:gd name="connsiteX12" fmla="*/ 1143717 w 2552172"/>
              <a:gd name="connsiteY12" fmla="*/ 742694 h 6256555"/>
              <a:gd name="connsiteX13" fmla="*/ 1128940 w 2552172"/>
              <a:gd name="connsiteY13" fmla="*/ 754081 h 6256555"/>
              <a:gd name="connsiteX14" fmla="*/ 1112226 w 2552172"/>
              <a:gd name="connsiteY14" fmla="*/ 785908 h 6256555"/>
              <a:gd name="connsiteX15" fmla="*/ 1102670 w 2552172"/>
              <a:gd name="connsiteY15" fmla="*/ 808795 h 6256555"/>
              <a:gd name="connsiteX16" fmla="*/ 1117033 w 2552172"/>
              <a:gd name="connsiteY16" fmla="*/ 801757 h 6256555"/>
              <a:gd name="connsiteX17" fmla="*/ 1169364 w 2552172"/>
              <a:gd name="connsiteY17" fmla="*/ 777207 h 6256555"/>
              <a:gd name="connsiteX18" fmla="*/ 1175178 w 2552172"/>
              <a:gd name="connsiteY18" fmla="*/ 750718 h 6256555"/>
              <a:gd name="connsiteX19" fmla="*/ 1153212 w 2552172"/>
              <a:gd name="connsiteY19" fmla="*/ 742319 h 6256555"/>
              <a:gd name="connsiteX20" fmla="*/ 1443938 w 2552172"/>
              <a:gd name="connsiteY20" fmla="*/ 0 h 6256555"/>
              <a:gd name="connsiteX21" fmla="*/ 1529217 w 2552172"/>
              <a:gd name="connsiteY21" fmla="*/ 37471 h 6256555"/>
              <a:gd name="connsiteX22" fmla="*/ 1549891 w 2552172"/>
              <a:gd name="connsiteY22" fmla="*/ 61376 h 6256555"/>
              <a:gd name="connsiteX23" fmla="*/ 1591885 w 2552172"/>
              <a:gd name="connsiteY23" fmla="*/ 76881 h 6256555"/>
              <a:gd name="connsiteX24" fmla="*/ 1758567 w 2552172"/>
              <a:gd name="connsiteY24" fmla="*/ 80111 h 6256555"/>
              <a:gd name="connsiteX25" fmla="*/ 1889717 w 2552172"/>
              <a:gd name="connsiteY25" fmla="*/ 142133 h 6256555"/>
              <a:gd name="connsiteX26" fmla="*/ 2016344 w 2552172"/>
              <a:gd name="connsiteY26" fmla="*/ 356624 h 6256555"/>
              <a:gd name="connsiteX27" fmla="*/ 2021513 w 2552172"/>
              <a:gd name="connsiteY27" fmla="*/ 381819 h 6256555"/>
              <a:gd name="connsiteX28" fmla="*/ 2018928 w 2552172"/>
              <a:gd name="connsiteY28" fmla="*/ 397325 h 6256555"/>
              <a:gd name="connsiteX29" fmla="*/ 1997609 w 2552172"/>
              <a:gd name="connsiteY29" fmla="*/ 447717 h 6256555"/>
              <a:gd name="connsiteX30" fmla="*/ 1969828 w 2552172"/>
              <a:gd name="connsiteY30" fmla="*/ 553671 h 6256555"/>
              <a:gd name="connsiteX31" fmla="*/ 1964014 w 2552172"/>
              <a:gd name="connsiteY31" fmla="*/ 576929 h 6256555"/>
              <a:gd name="connsiteX32" fmla="*/ 1925896 w 2552172"/>
              <a:gd name="connsiteY32" fmla="*/ 642180 h 6256555"/>
              <a:gd name="connsiteX33" fmla="*/ 1903930 w 2552172"/>
              <a:gd name="connsiteY33" fmla="*/ 660270 h 6256555"/>
              <a:gd name="connsiteX34" fmla="*/ 1898116 w 2552172"/>
              <a:gd name="connsiteY34" fmla="*/ 708078 h 6256555"/>
              <a:gd name="connsiteX35" fmla="*/ 1881964 w 2552172"/>
              <a:gd name="connsiteY35" fmla="*/ 757179 h 6256555"/>
              <a:gd name="connsiteX36" fmla="*/ 1840617 w 2552172"/>
              <a:gd name="connsiteY36" fmla="*/ 810801 h 6256555"/>
              <a:gd name="connsiteX37" fmla="*/ 1813482 w 2552172"/>
              <a:gd name="connsiteY37" fmla="*/ 847627 h 6256555"/>
              <a:gd name="connsiteX38" fmla="*/ 1792163 w 2552172"/>
              <a:gd name="connsiteY38" fmla="*/ 879283 h 6256555"/>
              <a:gd name="connsiteX39" fmla="*/ 1784410 w 2552172"/>
              <a:gd name="connsiteY39" fmla="*/ 891558 h 6256555"/>
              <a:gd name="connsiteX40" fmla="*/ 1732079 w 2552172"/>
              <a:gd name="connsiteY40" fmla="*/ 947120 h 6256555"/>
              <a:gd name="connsiteX41" fmla="*/ 1669411 w 2552172"/>
              <a:gd name="connsiteY41" fmla="*/ 966501 h 6256555"/>
              <a:gd name="connsiteX42" fmla="*/ 1605452 w 2552172"/>
              <a:gd name="connsiteY42" fmla="*/ 943889 h 6256555"/>
              <a:gd name="connsiteX43" fmla="*/ 1581548 w 2552172"/>
              <a:gd name="connsiteY43" fmla="*/ 953580 h 6256555"/>
              <a:gd name="connsiteX44" fmla="*/ 1593177 w 2552172"/>
              <a:gd name="connsiteY44" fmla="*/ 1014955 h 6256555"/>
              <a:gd name="connsiteX45" fmla="*/ 1626772 w 2552172"/>
              <a:gd name="connsiteY45" fmla="*/ 1053073 h 6256555"/>
              <a:gd name="connsiteX46" fmla="*/ 1740478 w 2552172"/>
              <a:gd name="connsiteY46" fmla="*/ 1128661 h 6256555"/>
              <a:gd name="connsiteX47" fmla="*/ 1956262 w 2552172"/>
              <a:gd name="connsiteY47" fmla="*/ 1368349 h 6256555"/>
              <a:gd name="connsiteX48" fmla="*/ 2046709 w 2552172"/>
              <a:gd name="connsiteY48" fmla="*/ 1502729 h 6256555"/>
              <a:gd name="connsiteX49" fmla="*/ 2064799 w 2552172"/>
              <a:gd name="connsiteY49" fmla="*/ 1443937 h 6256555"/>
              <a:gd name="connsiteX50" fmla="*/ 2053170 w 2552172"/>
              <a:gd name="connsiteY50" fmla="*/ 1154504 h 6256555"/>
              <a:gd name="connsiteX51" fmla="*/ 2044124 w 2552172"/>
              <a:gd name="connsiteY51" fmla="*/ 1124139 h 6256555"/>
              <a:gd name="connsiteX52" fmla="*/ 2004069 w 2552172"/>
              <a:gd name="connsiteY52" fmla="*/ 1100235 h 6256555"/>
              <a:gd name="connsiteX53" fmla="*/ 1969182 w 2552172"/>
              <a:gd name="connsiteY53" fmla="*/ 1095067 h 6256555"/>
              <a:gd name="connsiteX54" fmla="*/ 1881964 w 2552172"/>
              <a:gd name="connsiteY54" fmla="*/ 1042090 h 6256555"/>
              <a:gd name="connsiteX55" fmla="*/ 1881964 w 2552172"/>
              <a:gd name="connsiteY55" fmla="*/ 1016248 h 6256555"/>
              <a:gd name="connsiteX56" fmla="*/ 1946570 w 2552172"/>
              <a:gd name="connsiteY56" fmla="*/ 1008495 h 6256555"/>
              <a:gd name="connsiteX57" fmla="*/ 1989210 w 2552172"/>
              <a:gd name="connsiteY57" fmla="*/ 992344 h 6256555"/>
              <a:gd name="connsiteX58" fmla="*/ 1987272 w 2552172"/>
              <a:gd name="connsiteY58" fmla="*/ 933553 h 6256555"/>
              <a:gd name="connsiteX59" fmla="*/ 1951093 w 2552172"/>
              <a:gd name="connsiteY59" fmla="*/ 850857 h 6256555"/>
              <a:gd name="connsiteX60" fmla="*/ 1933649 w 2552172"/>
              <a:gd name="connsiteY60" fmla="*/ 766224 h 6256555"/>
              <a:gd name="connsiteX61" fmla="*/ 1925896 w 2552172"/>
              <a:gd name="connsiteY61" fmla="*/ 736505 h 6256555"/>
              <a:gd name="connsiteX62" fmla="*/ 1930419 w 2552172"/>
              <a:gd name="connsiteY62" fmla="*/ 702264 h 6256555"/>
              <a:gd name="connsiteX63" fmla="*/ 1955615 w 2552172"/>
              <a:gd name="connsiteY63" fmla="*/ 702910 h 6256555"/>
              <a:gd name="connsiteX64" fmla="*/ 1984687 w 2552172"/>
              <a:gd name="connsiteY64" fmla="*/ 739735 h 6256555"/>
              <a:gd name="connsiteX65" fmla="*/ 1999547 w 2552172"/>
              <a:gd name="connsiteY65" fmla="*/ 688051 h 6256555"/>
              <a:gd name="connsiteX66" fmla="*/ 2026035 w 2552172"/>
              <a:gd name="connsiteY66" fmla="*/ 703556 h 6256555"/>
              <a:gd name="connsiteX67" fmla="*/ 2060922 w 2552172"/>
              <a:gd name="connsiteY67" fmla="*/ 717123 h 6256555"/>
              <a:gd name="connsiteX68" fmla="*/ 2122944 w 2552172"/>
              <a:gd name="connsiteY68" fmla="*/ 800465 h 6256555"/>
              <a:gd name="connsiteX69" fmla="*/ 2142326 w 2552172"/>
              <a:gd name="connsiteY69" fmla="*/ 841166 h 6256555"/>
              <a:gd name="connsiteX70" fmla="*/ 2203054 w 2552172"/>
              <a:gd name="connsiteY70" fmla="*/ 1056303 h 6256555"/>
              <a:gd name="connsiteX71" fmla="*/ 2206285 w 2552172"/>
              <a:gd name="connsiteY71" fmla="*/ 1073101 h 6256555"/>
              <a:gd name="connsiteX72" fmla="*/ 2250217 w 2552172"/>
              <a:gd name="connsiteY72" fmla="*/ 1426494 h 6256555"/>
              <a:gd name="connsiteX73" fmla="*/ 2262492 w 2552172"/>
              <a:gd name="connsiteY73" fmla="*/ 1670057 h 6256555"/>
              <a:gd name="connsiteX74" fmla="*/ 2255386 w 2552172"/>
              <a:gd name="connsiteY74" fmla="*/ 1823819 h 6256555"/>
              <a:gd name="connsiteX75" fmla="*/ 2144263 w 2552172"/>
              <a:gd name="connsiteY75" fmla="*/ 1908453 h 6256555"/>
              <a:gd name="connsiteX76" fmla="*/ 1801854 w 2552172"/>
              <a:gd name="connsiteY76" fmla="*/ 1676518 h 6256555"/>
              <a:gd name="connsiteX77" fmla="*/ 1763089 w 2552172"/>
              <a:gd name="connsiteY77" fmla="*/ 1622895 h 6256555"/>
              <a:gd name="connsiteX78" fmla="*/ 1673934 w 2552172"/>
              <a:gd name="connsiteY78" fmla="*/ 1761151 h 6256555"/>
              <a:gd name="connsiteX79" fmla="*/ 1606098 w 2552172"/>
              <a:gd name="connsiteY79" fmla="*/ 1844492 h 6256555"/>
              <a:gd name="connsiteX80" fmla="*/ 1593177 w 2552172"/>
              <a:gd name="connsiteY80" fmla="*/ 1905868 h 6256555"/>
              <a:gd name="connsiteX81" fmla="*/ 1549245 w 2552172"/>
              <a:gd name="connsiteY81" fmla="*/ 2098393 h 6256555"/>
              <a:gd name="connsiteX82" fmla="*/ 1546661 w 2552172"/>
              <a:gd name="connsiteY82" fmla="*/ 2124235 h 6256555"/>
              <a:gd name="connsiteX83" fmla="*/ 1575733 w 2552172"/>
              <a:gd name="connsiteY83" fmla="*/ 2115836 h 6256555"/>
              <a:gd name="connsiteX84" fmla="*/ 2007946 w 2552172"/>
              <a:gd name="connsiteY84" fmla="*/ 1995024 h 6256555"/>
              <a:gd name="connsiteX85" fmla="*/ 2239234 w 2552172"/>
              <a:gd name="connsiteY85" fmla="*/ 1958845 h 6256555"/>
              <a:gd name="connsiteX86" fmla="*/ 2352940 w 2552172"/>
              <a:gd name="connsiteY86" fmla="*/ 1963367 h 6256555"/>
              <a:gd name="connsiteX87" fmla="*/ 2498303 w 2552172"/>
              <a:gd name="connsiteY87" fmla="*/ 2135218 h 6256555"/>
              <a:gd name="connsiteX88" fmla="*/ 2471169 w 2552172"/>
              <a:gd name="connsiteY88" fmla="*/ 2420775 h 6256555"/>
              <a:gd name="connsiteX89" fmla="*/ 2340019 w 2552172"/>
              <a:gd name="connsiteY89" fmla="*/ 3148235 h 6256555"/>
              <a:gd name="connsiteX90" fmla="*/ 2342603 w 2552172"/>
              <a:gd name="connsiteY90" fmla="*/ 3423456 h 6256555"/>
              <a:gd name="connsiteX91" fmla="*/ 2366508 w 2552172"/>
              <a:gd name="connsiteY91" fmla="*/ 3656681 h 6256555"/>
              <a:gd name="connsiteX92" fmla="*/ 2368446 w 2552172"/>
              <a:gd name="connsiteY92" fmla="*/ 3672833 h 6256555"/>
              <a:gd name="connsiteX93" fmla="*/ 2414962 w 2552172"/>
              <a:gd name="connsiteY93" fmla="*/ 3727748 h 6256555"/>
              <a:gd name="connsiteX94" fmla="*/ 2426590 w 2552172"/>
              <a:gd name="connsiteY94" fmla="*/ 3779433 h 6256555"/>
              <a:gd name="connsiteX95" fmla="*/ 2431759 w 2552172"/>
              <a:gd name="connsiteY95" fmla="*/ 3841454 h 6256555"/>
              <a:gd name="connsiteX96" fmla="*/ 2447265 w 2552172"/>
              <a:gd name="connsiteY96" fmla="*/ 3957099 h 6256555"/>
              <a:gd name="connsiteX97" fmla="*/ 2501533 w 2552172"/>
              <a:gd name="connsiteY97" fmla="*/ 4026226 h 6256555"/>
              <a:gd name="connsiteX98" fmla="*/ 2497657 w 2552172"/>
              <a:gd name="connsiteY98" fmla="*/ 4030103 h 6256555"/>
              <a:gd name="connsiteX99" fmla="*/ 2460186 w 2552172"/>
              <a:gd name="connsiteY99" fmla="*/ 3995216 h 6256555"/>
              <a:gd name="connsiteX100" fmla="*/ 2458247 w 2552172"/>
              <a:gd name="connsiteY100" fmla="*/ 4010721 h 6256555"/>
              <a:gd name="connsiteX101" fmla="*/ 2453079 w 2552172"/>
              <a:gd name="connsiteY101" fmla="*/ 4077265 h 6256555"/>
              <a:gd name="connsiteX102" fmla="*/ 2459539 w 2552172"/>
              <a:gd name="connsiteY102" fmla="*/ 4101815 h 6256555"/>
              <a:gd name="connsiteX103" fmla="*/ 2541588 w 2552172"/>
              <a:gd name="connsiteY103" fmla="*/ 4220043 h 6256555"/>
              <a:gd name="connsiteX104" fmla="*/ 2503471 w 2552172"/>
              <a:gd name="connsiteY104" fmla="*/ 4329873 h 6256555"/>
              <a:gd name="connsiteX105" fmla="*/ 2431759 w 2552172"/>
              <a:gd name="connsiteY105" fmla="*/ 4324059 h 6256555"/>
              <a:gd name="connsiteX106" fmla="*/ 2398810 w 2552172"/>
              <a:gd name="connsiteY106" fmla="*/ 4318244 h 6256555"/>
              <a:gd name="connsiteX107" fmla="*/ 2394288 w 2552172"/>
              <a:gd name="connsiteY107" fmla="*/ 4318244 h 6256555"/>
              <a:gd name="connsiteX108" fmla="*/ 2285750 w 2552172"/>
              <a:gd name="connsiteY108" fmla="*/ 4262683 h 6256555"/>
              <a:gd name="connsiteX109" fmla="*/ 2280582 w 2552172"/>
              <a:gd name="connsiteY109" fmla="*/ 4258161 h 6256555"/>
              <a:gd name="connsiteX110" fmla="*/ 2203054 w 2552172"/>
              <a:gd name="connsiteY110" fmla="*/ 4213583 h 6256555"/>
              <a:gd name="connsiteX111" fmla="*/ 2131342 w 2552172"/>
              <a:gd name="connsiteY111" fmla="*/ 4127657 h 6256555"/>
              <a:gd name="connsiteX112" fmla="*/ 2117775 w 2552172"/>
              <a:gd name="connsiteY112" fmla="*/ 4112152 h 6256555"/>
              <a:gd name="connsiteX113" fmla="*/ 2093225 w 2552172"/>
              <a:gd name="connsiteY113" fmla="*/ 4070158 h 6256555"/>
              <a:gd name="connsiteX114" fmla="*/ 2078366 w 2552172"/>
              <a:gd name="connsiteY114" fmla="*/ 4048839 h 6256555"/>
              <a:gd name="connsiteX115" fmla="*/ 2048647 w 2552172"/>
              <a:gd name="connsiteY115" fmla="*/ 3999738 h 6256555"/>
              <a:gd name="connsiteX116" fmla="*/ 2035726 w 2552172"/>
              <a:gd name="connsiteY116" fmla="*/ 3975834 h 6256555"/>
              <a:gd name="connsiteX117" fmla="*/ 2021513 w 2552172"/>
              <a:gd name="connsiteY117" fmla="*/ 3956452 h 6256555"/>
              <a:gd name="connsiteX118" fmla="*/ 1980811 w 2552172"/>
              <a:gd name="connsiteY118" fmla="*/ 3890554 h 6256555"/>
              <a:gd name="connsiteX119" fmla="*/ 1925896 w 2552172"/>
              <a:gd name="connsiteY119" fmla="*/ 3803336 h 6256555"/>
              <a:gd name="connsiteX120" fmla="*/ 1916205 w 2552172"/>
              <a:gd name="connsiteY120" fmla="*/ 3794938 h 6256555"/>
              <a:gd name="connsiteX121" fmla="*/ 1909744 w 2552172"/>
              <a:gd name="connsiteY121" fmla="*/ 3793000 h 6256555"/>
              <a:gd name="connsiteX122" fmla="*/ 1864520 w 2552172"/>
              <a:gd name="connsiteY122" fmla="*/ 3727102 h 6256555"/>
              <a:gd name="connsiteX123" fmla="*/ 1851600 w 2552172"/>
              <a:gd name="connsiteY123" fmla="*/ 3710951 h 6256555"/>
              <a:gd name="connsiteX124" fmla="*/ 1849662 w 2552172"/>
              <a:gd name="connsiteY124" fmla="*/ 3630840 h 6256555"/>
              <a:gd name="connsiteX125" fmla="*/ 2024743 w 2552172"/>
              <a:gd name="connsiteY125" fmla="*/ 3499690 h 6256555"/>
              <a:gd name="connsiteX126" fmla="*/ 2061568 w 2552172"/>
              <a:gd name="connsiteY126" fmla="*/ 3481601 h 6256555"/>
              <a:gd name="connsiteX127" fmla="*/ 2073198 w 2552172"/>
              <a:gd name="connsiteY127" fmla="*/ 3452528 h 6256555"/>
              <a:gd name="connsiteX128" fmla="*/ 2067382 w 2552172"/>
              <a:gd name="connsiteY128" fmla="*/ 3441545 h 6256555"/>
              <a:gd name="connsiteX129" fmla="*/ 2095164 w 2552172"/>
              <a:gd name="connsiteY129" fmla="*/ 3395029 h 6256555"/>
              <a:gd name="connsiteX130" fmla="*/ 2029911 w 2552172"/>
              <a:gd name="connsiteY130" fmla="*/ 2524790 h 6256555"/>
              <a:gd name="connsiteX131" fmla="*/ 1977581 w 2552172"/>
              <a:gd name="connsiteY131" fmla="*/ 2546110 h 6256555"/>
              <a:gd name="connsiteX132" fmla="*/ 1675872 w 2552172"/>
              <a:gd name="connsiteY132" fmla="*/ 2740574 h 6256555"/>
              <a:gd name="connsiteX133" fmla="*/ 1658428 w 2552172"/>
              <a:gd name="connsiteY133" fmla="*/ 2754140 h 6256555"/>
              <a:gd name="connsiteX134" fmla="*/ 1633232 w 2552172"/>
              <a:gd name="connsiteY134" fmla="*/ 2827791 h 6256555"/>
              <a:gd name="connsiteX135" fmla="*/ 1715282 w 2552172"/>
              <a:gd name="connsiteY135" fmla="*/ 3113994 h 6256555"/>
              <a:gd name="connsiteX136" fmla="*/ 1755337 w 2552172"/>
              <a:gd name="connsiteY136" fmla="*/ 3730332 h 6256555"/>
              <a:gd name="connsiteX137" fmla="*/ 1740478 w 2552172"/>
              <a:gd name="connsiteY137" fmla="*/ 4056591 h 6256555"/>
              <a:gd name="connsiteX138" fmla="*/ 1695900 w 2552172"/>
              <a:gd name="connsiteY138" fmla="*/ 4351839 h 6256555"/>
              <a:gd name="connsiteX139" fmla="*/ 1639047 w 2552172"/>
              <a:gd name="connsiteY139" fmla="*/ 4603801 h 6256555"/>
              <a:gd name="connsiteX140" fmla="*/ 1555705 w 2552172"/>
              <a:gd name="connsiteY140" fmla="*/ 4992728 h 6256555"/>
              <a:gd name="connsiteX141" fmla="*/ 1489162 w 2552172"/>
              <a:gd name="connsiteY141" fmla="*/ 5413957 h 6256555"/>
              <a:gd name="connsiteX142" fmla="*/ 1472365 w 2552172"/>
              <a:gd name="connsiteY142" fmla="*/ 5547044 h 6256555"/>
              <a:gd name="connsiteX143" fmla="*/ 1471718 w 2552172"/>
              <a:gd name="connsiteY143" fmla="*/ 5590976 h 6256555"/>
              <a:gd name="connsiteX144" fmla="*/ 1489808 w 2552172"/>
              <a:gd name="connsiteY144" fmla="*/ 5624571 h 6256555"/>
              <a:gd name="connsiteX145" fmla="*/ 1513712 w 2552172"/>
              <a:gd name="connsiteY145" fmla="*/ 5667211 h 6256555"/>
              <a:gd name="connsiteX146" fmla="*/ 1520819 w 2552172"/>
              <a:gd name="connsiteY146" fmla="*/ 5694992 h 6256555"/>
              <a:gd name="connsiteX147" fmla="*/ 1554413 w 2552172"/>
              <a:gd name="connsiteY147" fmla="*/ 5689176 h 6256555"/>
              <a:gd name="connsiteX148" fmla="*/ 1664243 w 2552172"/>
              <a:gd name="connsiteY148" fmla="*/ 5782209 h 6256555"/>
              <a:gd name="connsiteX149" fmla="*/ 1668119 w 2552172"/>
              <a:gd name="connsiteY149" fmla="*/ 5808698 h 6256555"/>
              <a:gd name="connsiteX150" fmla="*/ 1715282 w 2552172"/>
              <a:gd name="connsiteY150" fmla="*/ 5851983 h 6256555"/>
              <a:gd name="connsiteX151" fmla="*/ 1726265 w 2552172"/>
              <a:gd name="connsiteY151" fmla="*/ 5858444 h 6256555"/>
              <a:gd name="connsiteX152" fmla="*/ 1502083 w 2552172"/>
              <a:gd name="connsiteY152" fmla="*/ 5769934 h 6256555"/>
              <a:gd name="connsiteX153" fmla="*/ 1502729 w 2552172"/>
              <a:gd name="connsiteY153" fmla="*/ 5828079 h 6256555"/>
              <a:gd name="connsiteX154" fmla="*/ 1503375 w 2552172"/>
              <a:gd name="connsiteY154" fmla="*/ 5879763 h 6256555"/>
              <a:gd name="connsiteX155" fmla="*/ 1476240 w 2552172"/>
              <a:gd name="connsiteY155" fmla="*/ 5894623 h 6256555"/>
              <a:gd name="connsiteX156" fmla="*/ 1494976 w 2552172"/>
              <a:gd name="connsiteY156" fmla="*/ 6149169 h 6256555"/>
              <a:gd name="connsiteX157" fmla="*/ 1484639 w 2552172"/>
              <a:gd name="connsiteY157" fmla="*/ 6227342 h 6256555"/>
              <a:gd name="connsiteX158" fmla="*/ 1387084 w 2552172"/>
              <a:gd name="connsiteY158" fmla="*/ 6239617 h 6256555"/>
              <a:gd name="connsiteX159" fmla="*/ 1307619 w 2552172"/>
              <a:gd name="connsiteY159" fmla="*/ 6173720 h 6256555"/>
              <a:gd name="connsiteX160" fmla="*/ 1290176 w 2552172"/>
              <a:gd name="connsiteY160" fmla="*/ 6148524 h 6256555"/>
              <a:gd name="connsiteX161" fmla="*/ 1274670 w 2552172"/>
              <a:gd name="connsiteY161" fmla="*/ 6131080 h 6256555"/>
              <a:gd name="connsiteX162" fmla="*/ 1262395 w 2552172"/>
              <a:gd name="connsiteY162" fmla="*/ 6120743 h 6256555"/>
              <a:gd name="connsiteX163" fmla="*/ 1218463 w 2552172"/>
              <a:gd name="connsiteY163" fmla="*/ 6050968 h 6256555"/>
              <a:gd name="connsiteX164" fmla="*/ 1191975 w 2552172"/>
              <a:gd name="connsiteY164" fmla="*/ 6014144 h 6256555"/>
              <a:gd name="connsiteX165" fmla="*/ 1169364 w 2552172"/>
              <a:gd name="connsiteY165" fmla="*/ 5925634 h 6256555"/>
              <a:gd name="connsiteX166" fmla="*/ 1151274 w 2552172"/>
              <a:gd name="connsiteY166" fmla="*/ 5882347 h 6256555"/>
              <a:gd name="connsiteX167" fmla="*/ 1118324 w 2552172"/>
              <a:gd name="connsiteY167" fmla="*/ 5768642 h 6256555"/>
              <a:gd name="connsiteX168" fmla="*/ 1099590 w 2552172"/>
              <a:gd name="connsiteY168" fmla="*/ 5743445 h 6256555"/>
              <a:gd name="connsiteX169" fmla="*/ 1058888 w 2552172"/>
              <a:gd name="connsiteY169" fmla="*/ 5654290 h 6256555"/>
              <a:gd name="connsiteX170" fmla="*/ 1020770 w 2552172"/>
              <a:gd name="connsiteY170" fmla="*/ 5586454 h 6256555"/>
              <a:gd name="connsiteX171" fmla="*/ 1003327 w 2552172"/>
              <a:gd name="connsiteY171" fmla="*/ 5468872 h 6256555"/>
              <a:gd name="connsiteX172" fmla="*/ 1014956 w 2552172"/>
              <a:gd name="connsiteY172" fmla="*/ 5457243 h 6256555"/>
              <a:gd name="connsiteX173" fmla="*/ 1154504 w 2552172"/>
              <a:gd name="connsiteY173" fmla="*/ 5394575 h 6256555"/>
              <a:gd name="connsiteX174" fmla="*/ 1230738 w 2552172"/>
              <a:gd name="connsiteY174" fmla="*/ 5364210 h 6256555"/>
              <a:gd name="connsiteX175" fmla="*/ 1242368 w 2552172"/>
              <a:gd name="connsiteY175" fmla="*/ 5324801 h 6256555"/>
              <a:gd name="connsiteX176" fmla="*/ 1263042 w 2552172"/>
              <a:gd name="connsiteY176" fmla="*/ 5288621 h 6256555"/>
              <a:gd name="connsiteX177" fmla="*/ 1270795 w 2552172"/>
              <a:gd name="connsiteY177" fmla="*/ 5096743 h 6256555"/>
              <a:gd name="connsiteX178" fmla="*/ 1272732 w 2552172"/>
              <a:gd name="connsiteY178" fmla="*/ 4696188 h 6256555"/>
              <a:gd name="connsiteX179" fmla="*/ 1361888 w 2552172"/>
              <a:gd name="connsiteY179" fmla="*/ 4293048 h 6256555"/>
              <a:gd name="connsiteX180" fmla="*/ 1376101 w 2552172"/>
              <a:gd name="connsiteY180" fmla="*/ 4198077 h 6256555"/>
              <a:gd name="connsiteX181" fmla="*/ 1353490 w 2552172"/>
              <a:gd name="connsiteY181" fmla="*/ 3949992 h 6256555"/>
              <a:gd name="connsiteX182" fmla="*/ 1289530 w 2552172"/>
              <a:gd name="connsiteY182" fmla="*/ 3672187 h 6256555"/>
              <a:gd name="connsiteX183" fmla="*/ 1196497 w 2552172"/>
              <a:gd name="connsiteY183" fmla="*/ 3374355 h 6256555"/>
              <a:gd name="connsiteX184" fmla="*/ 1058888 w 2552172"/>
              <a:gd name="connsiteY184" fmla="*/ 3134022 h 6256555"/>
              <a:gd name="connsiteX185" fmla="*/ 1027876 w 2552172"/>
              <a:gd name="connsiteY185" fmla="*/ 3093321 h 6256555"/>
              <a:gd name="connsiteX186" fmla="*/ 919339 w 2552172"/>
              <a:gd name="connsiteY186" fmla="*/ 3005457 h 6256555"/>
              <a:gd name="connsiteX187" fmla="*/ 794004 w 2552172"/>
              <a:gd name="connsiteY187" fmla="*/ 2897565 h 6256555"/>
              <a:gd name="connsiteX188" fmla="*/ 706141 w 2552172"/>
              <a:gd name="connsiteY188" fmla="*/ 2438864 h 6256555"/>
              <a:gd name="connsiteX189" fmla="*/ 735860 w 2552172"/>
              <a:gd name="connsiteY189" fmla="*/ 2356816 h 6256555"/>
              <a:gd name="connsiteX190" fmla="*/ 781729 w 2552172"/>
              <a:gd name="connsiteY190" fmla="*/ 2234711 h 6256555"/>
              <a:gd name="connsiteX191" fmla="*/ 810156 w 2552172"/>
              <a:gd name="connsiteY191" fmla="*/ 2162353 h 6256555"/>
              <a:gd name="connsiteX192" fmla="*/ 834706 w 2552172"/>
              <a:gd name="connsiteY192" fmla="*/ 1841908 h 6256555"/>
              <a:gd name="connsiteX193" fmla="*/ 852796 w 2552172"/>
              <a:gd name="connsiteY193" fmla="*/ 1502729 h 6256555"/>
              <a:gd name="connsiteX194" fmla="*/ 829538 w 2552172"/>
              <a:gd name="connsiteY194" fmla="*/ 1338630 h 6256555"/>
              <a:gd name="connsiteX195" fmla="*/ 732629 w 2552172"/>
              <a:gd name="connsiteY195" fmla="*/ 1375455 h 6256555"/>
              <a:gd name="connsiteX196" fmla="*/ 425751 w 2552172"/>
              <a:gd name="connsiteY196" fmla="*/ 1624187 h 6256555"/>
              <a:gd name="connsiteX197" fmla="*/ 352747 w 2552172"/>
              <a:gd name="connsiteY197" fmla="*/ 1725618 h 6256555"/>
              <a:gd name="connsiteX198" fmla="*/ 297832 w 2552172"/>
              <a:gd name="connsiteY198" fmla="*/ 1910390 h 6256555"/>
              <a:gd name="connsiteX199" fmla="*/ 214491 w 2552172"/>
              <a:gd name="connsiteY199" fmla="*/ 2168167 h 6256555"/>
              <a:gd name="connsiteX200" fmla="*/ 177666 w 2552172"/>
              <a:gd name="connsiteY200" fmla="*/ 2337433 h 6256555"/>
              <a:gd name="connsiteX201" fmla="*/ 217722 w 2552172"/>
              <a:gd name="connsiteY201" fmla="*/ 2441449 h 6256555"/>
              <a:gd name="connsiteX202" fmla="*/ 293310 w 2552172"/>
              <a:gd name="connsiteY202" fmla="*/ 2557739 h 6256555"/>
              <a:gd name="connsiteX203" fmla="*/ 328844 w 2552172"/>
              <a:gd name="connsiteY203" fmla="*/ 2658524 h 6256555"/>
              <a:gd name="connsiteX204" fmla="*/ 324967 w 2552172"/>
              <a:gd name="connsiteY204" fmla="*/ 2683074 h 6256555"/>
              <a:gd name="connsiteX205" fmla="*/ 292018 w 2552172"/>
              <a:gd name="connsiteY205" fmla="*/ 2681136 h 6256555"/>
              <a:gd name="connsiteX206" fmla="*/ 257131 w 2552172"/>
              <a:gd name="connsiteY206" fmla="*/ 2626868 h 6256555"/>
              <a:gd name="connsiteX207" fmla="*/ 244210 w 2552172"/>
              <a:gd name="connsiteY207" fmla="*/ 2584874 h 6256555"/>
              <a:gd name="connsiteX208" fmla="*/ 221598 w 2552172"/>
              <a:gd name="connsiteY208" fmla="*/ 2568722 h 6256555"/>
              <a:gd name="connsiteX209" fmla="*/ 202862 w 2552172"/>
              <a:gd name="connsiteY209" fmla="*/ 2584874 h 6256555"/>
              <a:gd name="connsiteX210" fmla="*/ 189941 w 2552172"/>
              <a:gd name="connsiteY210" fmla="*/ 2758663 h 6256555"/>
              <a:gd name="connsiteX211" fmla="*/ 191233 w 2552172"/>
              <a:gd name="connsiteY211" fmla="*/ 2863324 h 6256555"/>
              <a:gd name="connsiteX212" fmla="*/ 140194 w 2552172"/>
              <a:gd name="connsiteY212" fmla="*/ 2899503 h 6256555"/>
              <a:gd name="connsiteX213" fmla="*/ 117583 w 2552172"/>
              <a:gd name="connsiteY213" fmla="*/ 2873661 h 6256555"/>
              <a:gd name="connsiteX214" fmla="*/ 80111 w 2552172"/>
              <a:gd name="connsiteY214" fmla="*/ 2851049 h 6256555"/>
              <a:gd name="connsiteX215" fmla="*/ 56207 w 2552172"/>
              <a:gd name="connsiteY215" fmla="*/ 2818746 h 6256555"/>
              <a:gd name="connsiteX216" fmla="*/ 45870 w 2552172"/>
              <a:gd name="connsiteY216" fmla="*/ 2786443 h 6256555"/>
              <a:gd name="connsiteX217" fmla="*/ 8399 w 2552172"/>
              <a:gd name="connsiteY217" fmla="*/ 2621053 h 6256555"/>
              <a:gd name="connsiteX218" fmla="*/ 0 w 2552172"/>
              <a:gd name="connsiteY218" fmla="*/ 2461477 h 6256555"/>
              <a:gd name="connsiteX219" fmla="*/ 646 w 2552172"/>
              <a:gd name="connsiteY219" fmla="*/ 2458892 h 6256555"/>
              <a:gd name="connsiteX220" fmla="*/ 58792 w 2552172"/>
              <a:gd name="connsiteY220" fmla="*/ 2099039 h 6256555"/>
              <a:gd name="connsiteX221" fmla="*/ 149885 w 2552172"/>
              <a:gd name="connsiteY221" fmla="*/ 1672642 h 6256555"/>
              <a:gd name="connsiteX222" fmla="*/ 205447 w 2552172"/>
              <a:gd name="connsiteY222" fmla="*/ 1538262 h 6256555"/>
              <a:gd name="connsiteX223" fmla="*/ 312046 w 2552172"/>
              <a:gd name="connsiteY223" fmla="*/ 1396129 h 6256555"/>
              <a:gd name="connsiteX224" fmla="*/ 476144 w 2552172"/>
              <a:gd name="connsiteY224" fmla="*/ 1222339 h 6256555"/>
              <a:gd name="connsiteX225" fmla="*/ 617631 w 2552172"/>
              <a:gd name="connsiteY225" fmla="*/ 1070517 h 6256555"/>
              <a:gd name="connsiteX226" fmla="*/ 861840 w 2552172"/>
              <a:gd name="connsiteY226" fmla="*/ 859256 h 6256555"/>
              <a:gd name="connsiteX227" fmla="*/ 964563 w 2552172"/>
              <a:gd name="connsiteY227" fmla="*/ 818150 h 6256555"/>
              <a:gd name="connsiteX228" fmla="*/ 973653 w 2552172"/>
              <a:gd name="connsiteY228" fmla="*/ 817922 h 6256555"/>
              <a:gd name="connsiteX229" fmla="*/ 983327 w 2552172"/>
              <a:gd name="connsiteY229" fmla="*/ 792885 h 6256555"/>
              <a:gd name="connsiteX230" fmla="*/ 939449 w 2552172"/>
              <a:gd name="connsiteY230" fmla="*/ 799242 h 6256555"/>
              <a:gd name="connsiteX231" fmla="*/ 979302 w 2552172"/>
              <a:gd name="connsiteY231" fmla="*/ 761680 h 6256555"/>
              <a:gd name="connsiteX232" fmla="*/ 958163 w 2552172"/>
              <a:gd name="connsiteY232" fmla="*/ 765170 h 6256555"/>
              <a:gd name="connsiteX233" fmla="*/ 953508 w 2552172"/>
              <a:gd name="connsiteY233" fmla="*/ 763945 h 6256555"/>
              <a:gd name="connsiteX234" fmla="*/ 957567 w 2552172"/>
              <a:gd name="connsiteY234" fmla="*/ 761349 h 6256555"/>
              <a:gd name="connsiteX235" fmla="*/ 986064 w 2552172"/>
              <a:gd name="connsiteY235" fmla="*/ 722379 h 6256555"/>
              <a:gd name="connsiteX236" fmla="*/ 988136 w 2552172"/>
              <a:gd name="connsiteY236" fmla="*/ 719059 h 6256555"/>
              <a:gd name="connsiteX237" fmla="*/ 987878 w 2552172"/>
              <a:gd name="connsiteY237" fmla="*/ 719820 h 6256555"/>
              <a:gd name="connsiteX238" fmla="*/ 988890 w 2552172"/>
              <a:gd name="connsiteY238" fmla="*/ 717851 h 6256555"/>
              <a:gd name="connsiteX239" fmla="*/ 988136 w 2552172"/>
              <a:gd name="connsiteY239" fmla="*/ 719059 h 6256555"/>
              <a:gd name="connsiteX240" fmla="*/ 999534 w 2552172"/>
              <a:gd name="connsiteY240" fmla="*/ 685289 h 6256555"/>
              <a:gd name="connsiteX241" fmla="*/ 1003490 w 2552172"/>
              <a:gd name="connsiteY241" fmla="*/ 649230 h 6256555"/>
              <a:gd name="connsiteX242" fmla="*/ 1004723 w 2552172"/>
              <a:gd name="connsiteY242" fmla="*/ 623511 h 6256555"/>
              <a:gd name="connsiteX243" fmla="*/ 1062625 w 2552172"/>
              <a:gd name="connsiteY243" fmla="*/ 545686 h 6256555"/>
              <a:gd name="connsiteX244" fmla="*/ 1013608 w 2552172"/>
              <a:gd name="connsiteY244" fmla="*/ 568881 h 6256555"/>
              <a:gd name="connsiteX245" fmla="*/ 1063136 w 2552172"/>
              <a:gd name="connsiteY245" fmla="*/ 527851 h 6256555"/>
              <a:gd name="connsiteX246" fmla="*/ 1030019 w 2552172"/>
              <a:gd name="connsiteY246" fmla="*/ 539104 h 6256555"/>
              <a:gd name="connsiteX247" fmla="*/ 1052152 w 2552172"/>
              <a:gd name="connsiteY247" fmla="*/ 482976 h 6256555"/>
              <a:gd name="connsiteX248" fmla="*/ 1113017 w 2552172"/>
              <a:gd name="connsiteY248" fmla="*/ 422315 h 6256555"/>
              <a:gd name="connsiteX249" fmla="*/ 1120346 w 2552172"/>
              <a:gd name="connsiteY249" fmla="*/ 376144 h 6256555"/>
              <a:gd name="connsiteX250" fmla="*/ 1165622 w 2552172"/>
              <a:gd name="connsiteY250" fmla="*/ 314654 h 6256555"/>
              <a:gd name="connsiteX251" fmla="*/ 1170965 w 2552172"/>
              <a:gd name="connsiteY251" fmla="*/ 310826 h 6256555"/>
              <a:gd name="connsiteX252" fmla="*/ 1175905 w 2552172"/>
              <a:gd name="connsiteY252" fmla="*/ 273474 h 6256555"/>
              <a:gd name="connsiteX253" fmla="*/ 1367057 w 2552172"/>
              <a:gd name="connsiteY253" fmla="*/ 41348 h 6256555"/>
              <a:gd name="connsiteX254" fmla="*/ 1424556 w 2552172"/>
              <a:gd name="connsiteY254" fmla="*/ 21966 h 6256555"/>
              <a:gd name="connsiteX255" fmla="*/ 1353490 w 2552172"/>
              <a:gd name="connsiteY255" fmla="*/ 18090 h 6256555"/>
              <a:gd name="connsiteX256" fmla="*/ 1383854 w 2552172"/>
              <a:gd name="connsiteY256" fmla="*/ 1938 h 6256555"/>
              <a:gd name="connsiteX257" fmla="*/ 1443938 w 2552172"/>
              <a:gd name="connsiteY257" fmla="*/ 0 h 6256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2552172" h="6256555">
                <a:moveTo>
                  <a:pt x="1580003" y="5695486"/>
                </a:moveTo>
                <a:cubicBezTo>
                  <a:pt x="1570040" y="5696162"/>
                  <a:pt x="1557805" y="5698221"/>
                  <a:pt x="1542138" y="5700806"/>
                </a:cubicBezTo>
                <a:cubicBezTo>
                  <a:pt x="1518234" y="5704682"/>
                  <a:pt x="1505314" y="5743445"/>
                  <a:pt x="1518880" y="5763474"/>
                </a:cubicBezTo>
                <a:cubicBezTo>
                  <a:pt x="1553768" y="5814512"/>
                  <a:pt x="1614497" y="5814512"/>
                  <a:pt x="1662305" y="5841000"/>
                </a:cubicBezTo>
                <a:cubicBezTo>
                  <a:pt x="1664243" y="5839062"/>
                  <a:pt x="1666182" y="5837123"/>
                  <a:pt x="1668119" y="5835186"/>
                </a:cubicBezTo>
                <a:cubicBezTo>
                  <a:pt x="1659075" y="5806759"/>
                  <a:pt x="1651968" y="5777041"/>
                  <a:pt x="1639693" y="5749906"/>
                </a:cubicBezTo>
                <a:cubicBezTo>
                  <a:pt x="1619342" y="5703875"/>
                  <a:pt x="1609894" y="5693457"/>
                  <a:pt x="1580003" y="5695486"/>
                </a:cubicBezTo>
                <a:close/>
                <a:moveTo>
                  <a:pt x="947823" y="762448"/>
                </a:moveTo>
                <a:lnTo>
                  <a:pt x="953508" y="763945"/>
                </a:lnTo>
                <a:lnTo>
                  <a:pt x="951438" y="765269"/>
                </a:lnTo>
                <a:cubicBezTo>
                  <a:pt x="949754" y="765575"/>
                  <a:pt x="948491" y="764758"/>
                  <a:pt x="947823" y="762448"/>
                </a:cubicBezTo>
                <a:close/>
                <a:moveTo>
                  <a:pt x="1156017" y="739151"/>
                </a:moveTo>
                <a:lnTo>
                  <a:pt x="1143717" y="742694"/>
                </a:lnTo>
                <a:cubicBezTo>
                  <a:pt x="1138791" y="744661"/>
                  <a:pt x="1133961" y="747790"/>
                  <a:pt x="1128940" y="754081"/>
                </a:cubicBezTo>
                <a:cubicBezTo>
                  <a:pt x="1123065" y="761455"/>
                  <a:pt x="1117756" y="772732"/>
                  <a:pt x="1112226" y="785908"/>
                </a:cubicBezTo>
                <a:lnTo>
                  <a:pt x="1102670" y="808795"/>
                </a:lnTo>
                <a:lnTo>
                  <a:pt x="1117033" y="801757"/>
                </a:lnTo>
                <a:cubicBezTo>
                  <a:pt x="1135768" y="794004"/>
                  <a:pt x="1153858" y="784313"/>
                  <a:pt x="1169364" y="777207"/>
                </a:cubicBezTo>
                <a:cubicBezTo>
                  <a:pt x="1171302" y="768808"/>
                  <a:pt x="1173239" y="759763"/>
                  <a:pt x="1175178" y="750718"/>
                </a:cubicBezTo>
                <a:cubicBezTo>
                  <a:pt x="1170656" y="748780"/>
                  <a:pt x="1162903" y="746196"/>
                  <a:pt x="1153212" y="742319"/>
                </a:cubicBezTo>
                <a:close/>
                <a:moveTo>
                  <a:pt x="1443938" y="0"/>
                </a:moveTo>
                <a:cubicBezTo>
                  <a:pt x="1472365" y="12275"/>
                  <a:pt x="1501437" y="23904"/>
                  <a:pt x="1529217" y="37471"/>
                </a:cubicBezTo>
                <a:cubicBezTo>
                  <a:pt x="1538262" y="41994"/>
                  <a:pt x="1545369" y="52331"/>
                  <a:pt x="1549891" y="61376"/>
                </a:cubicBezTo>
                <a:cubicBezTo>
                  <a:pt x="1559582" y="80757"/>
                  <a:pt x="1569272" y="82049"/>
                  <a:pt x="1591885" y="76881"/>
                </a:cubicBezTo>
                <a:cubicBezTo>
                  <a:pt x="1646800" y="63960"/>
                  <a:pt x="1704299" y="57499"/>
                  <a:pt x="1758567" y="80111"/>
                </a:cubicBezTo>
                <a:cubicBezTo>
                  <a:pt x="1803146" y="98847"/>
                  <a:pt x="1849015" y="116936"/>
                  <a:pt x="1889717" y="142133"/>
                </a:cubicBezTo>
                <a:cubicBezTo>
                  <a:pt x="1967890" y="190587"/>
                  <a:pt x="2004069" y="267468"/>
                  <a:pt x="2016344" y="356624"/>
                </a:cubicBezTo>
                <a:cubicBezTo>
                  <a:pt x="2017636" y="365022"/>
                  <a:pt x="2020867" y="373421"/>
                  <a:pt x="2021513" y="381819"/>
                </a:cubicBezTo>
                <a:cubicBezTo>
                  <a:pt x="2022158" y="386988"/>
                  <a:pt x="2020867" y="392802"/>
                  <a:pt x="2018928" y="397325"/>
                </a:cubicBezTo>
                <a:cubicBezTo>
                  <a:pt x="2012468" y="414123"/>
                  <a:pt x="2002777" y="430274"/>
                  <a:pt x="1997609" y="447717"/>
                </a:cubicBezTo>
                <a:cubicBezTo>
                  <a:pt x="1987272" y="482605"/>
                  <a:pt x="1978873" y="518138"/>
                  <a:pt x="1969828" y="553671"/>
                </a:cubicBezTo>
                <a:cubicBezTo>
                  <a:pt x="1967890" y="561423"/>
                  <a:pt x="1962722" y="570468"/>
                  <a:pt x="1964014" y="576929"/>
                </a:cubicBezTo>
                <a:cubicBezTo>
                  <a:pt x="1973059" y="611816"/>
                  <a:pt x="1939463" y="621507"/>
                  <a:pt x="1925896" y="642180"/>
                </a:cubicBezTo>
                <a:cubicBezTo>
                  <a:pt x="1921374" y="648641"/>
                  <a:pt x="1911037" y="650579"/>
                  <a:pt x="1903930" y="660270"/>
                </a:cubicBezTo>
                <a:cubicBezTo>
                  <a:pt x="1891655" y="677068"/>
                  <a:pt x="1892302" y="691281"/>
                  <a:pt x="1898116" y="708078"/>
                </a:cubicBezTo>
                <a:cubicBezTo>
                  <a:pt x="1905222" y="728752"/>
                  <a:pt x="1902638" y="742966"/>
                  <a:pt x="1881964" y="757179"/>
                </a:cubicBezTo>
                <a:cubicBezTo>
                  <a:pt x="1864520" y="769454"/>
                  <a:pt x="1854184" y="792066"/>
                  <a:pt x="1840617" y="810801"/>
                </a:cubicBezTo>
                <a:cubicBezTo>
                  <a:pt x="1831572" y="823076"/>
                  <a:pt x="1822527" y="835351"/>
                  <a:pt x="1813482" y="847627"/>
                </a:cubicBezTo>
                <a:cubicBezTo>
                  <a:pt x="1806376" y="857964"/>
                  <a:pt x="1799269" y="868947"/>
                  <a:pt x="1792163" y="879283"/>
                </a:cubicBezTo>
                <a:cubicBezTo>
                  <a:pt x="1789578" y="883160"/>
                  <a:pt x="1788286" y="890266"/>
                  <a:pt x="1784410" y="891558"/>
                </a:cubicBezTo>
                <a:cubicBezTo>
                  <a:pt x="1756630" y="900604"/>
                  <a:pt x="1748231" y="927738"/>
                  <a:pt x="1732079" y="947120"/>
                </a:cubicBezTo>
                <a:cubicBezTo>
                  <a:pt x="1713343" y="969086"/>
                  <a:pt x="1696546" y="974900"/>
                  <a:pt x="1669411" y="966501"/>
                </a:cubicBezTo>
                <a:cubicBezTo>
                  <a:pt x="1648092" y="959395"/>
                  <a:pt x="1626126" y="952934"/>
                  <a:pt x="1605452" y="943889"/>
                </a:cubicBezTo>
                <a:cubicBezTo>
                  <a:pt x="1593177" y="938721"/>
                  <a:pt x="1585424" y="940012"/>
                  <a:pt x="1581548" y="953580"/>
                </a:cubicBezTo>
                <a:cubicBezTo>
                  <a:pt x="1574441" y="976192"/>
                  <a:pt x="1561520" y="998158"/>
                  <a:pt x="1593177" y="1014955"/>
                </a:cubicBezTo>
                <a:cubicBezTo>
                  <a:pt x="1607390" y="1022708"/>
                  <a:pt x="1617728" y="1038860"/>
                  <a:pt x="1626772" y="1053073"/>
                </a:cubicBezTo>
                <a:cubicBezTo>
                  <a:pt x="1653906" y="1095067"/>
                  <a:pt x="1699130" y="1112510"/>
                  <a:pt x="1740478" y="1128661"/>
                </a:cubicBezTo>
                <a:cubicBezTo>
                  <a:pt x="1854184" y="1173240"/>
                  <a:pt x="1920082" y="1257873"/>
                  <a:pt x="1956262" y="1368349"/>
                </a:cubicBezTo>
                <a:cubicBezTo>
                  <a:pt x="1973059" y="1420679"/>
                  <a:pt x="2011822" y="1454920"/>
                  <a:pt x="2046709" y="1502729"/>
                </a:cubicBezTo>
                <a:cubicBezTo>
                  <a:pt x="2053815" y="1479471"/>
                  <a:pt x="2063507" y="1462027"/>
                  <a:pt x="2064799" y="1443937"/>
                </a:cubicBezTo>
                <a:cubicBezTo>
                  <a:pt x="2073198" y="1347028"/>
                  <a:pt x="2069967" y="1250121"/>
                  <a:pt x="2053170" y="1154504"/>
                </a:cubicBezTo>
                <a:cubicBezTo>
                  <a:pt x="2051232" y="1144167"/>
                  <a:pt x="2048001" y="1133830"/>
                  <a:pt x="2044124" y="1124139"/>
                </a:cubicBezTo>
                <a:cubicBezTo>
                  <a:pt x="2037664" y="1104758"/>
                  <a:pt x="2027974" y="1093775"/>
                  <a:pt x="2004069" y="1100235"/>
                </a:cubicBezTo>
                <a:cubicBezTo>
                  <a:pt x="1993732" y="1102819"/>
                  <a:pt x="1978873" y="1100235"/>
                  <a:pt x="1969182" y="1095067"/>
                </a:cubicBezTo>
                <a:cubicBezTo>
                  <a:pt x="1939463" y="1078915"/>
                  <a:pt x="1910391" y="1061472"/>
                  <a:pt x="1881964" y="1042090"/>
                </a:cubicBezTo>
                <a:cubicBezTo>
                  <a:pt x="1877442" y="1038860"/>
                  <a:pt x="1877442" y="1022708"/>
                  <a:pt x="1881964" y="1016248"/>
                </a:cubicBezTo>
                <a:cubicBezTo>
                  <a:pt x="1893594" y="998804"/>
                  <a:pt x="1923958" y="996219"/>
                  <a:pt x="1946570" y="1008495"/>
                </a:cubicBezTo>
                <a:cubicBezTo>
                  <a:pt x="1975643" y="1024001"/>
                  <a:pt x="1981457" y="1023354"/>
                  <a:pt x="1989210" y="992344"/>
                </a:cubicBezTo>
                <a:cubicBezTo>
                  <a:pt x="1993732" y="973608"/>
                  <a:pt x="1993086" y="951642"/>
                  <a:pt x="1987272" y="933553"/>
                </a:cubicBezTo>
                <a:cubicBezTo>
                  <a:pt x="1978226" y="905126"/>
                  <a:pt x="1963368" y="878638"/>
                  <a:pt x="1951093" y="850857"/>
                </a:cubicBezTo>
                <a:cubicBezTo>
                  <a:pt x="1938818" y="823723"/>
                  <a:pt x="1927835" y="797234"/>
                  <a:pt x="1933649" y="766224"/>
                </a:cubicBezTo>
                <a:cubicBezTo>
                  <a:pt x="1935587" y="757179"/>
                  <a:pt x="1926543" y="746196"/>
                  <a:pt x="1925896" y="736505"/>
                </a:cubicBezTo>
                <a:cubicBezTo>
                  <a:pt x="1925250" y="724876"/>
                  <a:pt x="1925250" y="711955"/>
                  <a:pt x="1930419" y="702264"/>
                </a:cubicBezTo>
                <a:cubicBezTo>
                  <a:pt x="1935587" y="693220"/>
                  <a:pt x="1946570" y="689343"/>
                  <a:pt x="1955615" y="702910"/>
                </a:cubicBezTo>
                <a:cubicBezTo>
                  <a:pt x="1964014" y="715831"/>
                  <a:pt x="1973059" y="727460"/>
                  <a:pt x="1984687" y="739735"/>
                </a:cubicBezTo>
                <a:cubicBezTo>
                  <a:pt x="1982103" y="719708"/>
                  <a:pt x="1974997" y="697742"/>
                  <a:pt x="1999547" y="688051"/>
                </a:cubicBezTo>
                <a:cubicBezTo>
                  <a:pt x="2004716" y="686112"/>
                  <a:pt x="2015052" y="697095"/>
                  <a:pt x="2026035" y="703556"/>
                </a:cubicBezTo>
                <a:cubicBezTo>
                  <a:pt x="2041541" y="686759"/>
                  <a:pt x="2049940" y="702264"/>
                  <a:pt x="2060922" y="717123"/>
                </a:cubicBezTo>
                <a:cubicBezTo>
                  <a:pt x="2080950" y="745550"/>
                  <a:pt x="2103562" y="772038"/>
                  <a:pt x="2122944" y="800465"/>
                </a:cubicBezTo>
                <a:cubicBezTo>
                  <a:pt x="2131342" y="812740"/>
                  <a:pt x="2138449" y="826953"/>
                  <a:pt x="2142326" y="841166"/>
                </a:cubicBezTo>
                <a:cubicBezTo>
                  <a:pt x="2162999" y="912879"/>
                  <a:pt x="2183027" y="984591"/>
                  <a:pt x="2203054" y="1056303"/>
                </a:cubicBezTo>
                <a:cubicBezTo>
                  <a:pt x="2204347" y="1061472"/>
                  <a:pt x="2206285" y="1067286"/>
                  <a:pt x="2206285" y="1073101"/>
                </a:cubicBezTo>
                <a:cubicBezTo>
                  <a:pt x="2208223" y="1192621"/>
                  <a:pt x="2234711" y="1308912"/>
                  <a:pt x="2250217" y="1426494"/>
                </a:cubicBezTo>
                <a:cubicBezTo>
                  <a:pt x="2261200" y="1506605"/>
                  <a:pt x="2261200" y="1588654"/>
                  <a:pt x="2262492" y="1670057"/>
                </a:cubicBezTo>
                <a:cubicBezTo>
                  <a:pt x="2263138" y="1721096"/>
                  <a:pt x="2258616" y="1772780"/>
                  <a:pt x="2255386" y="1823819"/>
                </a:cubicBezTo>
                <a:cubicBezTo>
                  <a:pt x="2250863" y="1889070"/>
                  <a:pt x="2207578" y="1925250"/>
                  <a:pt x="2144263" y="1908453"/>
                </a:cubicBezTo>
                <a:cubicBezTo>
                  <a:pt x="2003423" y="1871627"/>
                  <a:pt x="1887133" y="1796684"/>
                  <a:pt x="1801854" y="1676518"/>
                </a:cubicBezTo>
                <a:cubicBezTo>
                  <a:pt x="1789578" y="1659074"/>
                  <a:pt x="1777949" y="1640338"/>
                  <a:pt x="1763089" y="1622895"/>
                </a:cubicBezTo>
                <a:cubicBezTo>
                  <a:pt x="1758567" y="1686855"/>
                  <a:pt x="1719804" y="1726264"/>
                  <a:pt x="1673934" y="1761151"/>
                </a:cubicBezTo>
                <a:cubicBezTo>
                  <a:pt x="1644216" y="1783763"/>
                  <a:pt x="1622895" y="1812836"/>
                  <a:pt x="1606098" y="1844492"/>
                </a:cubicBezTo>
                <a:cubicBezTo>
                  <a:pt x="1597054" y="1862582"/>
                  <a:pt x="1597699" y="1885194"/>
                  <a:pt x="1593177" y="1905868"/>
                </a:cubicBezTo>
                <a:cubicBezTo>
                  <a:pt x="1578963" y="1969827"/>
                  <a:pt x="1564104" y="2034433"/>
                  <a:pt x="1549245" y="2098393"/>
                </a:cubicBezTo>
                <a:cubicBezTo>
                  <a:pt x="1547953" y="2105499"/>
                  <a:pt x="1547307" y="2112606"/>
                  <a:pt x="1546661" y="2124235"/>
                </a:cubicBezTo>
                <a:cubicBezTo>
                  <a:pt x="1558290" y="2121005"/>
                  <a:pt x="1567335" y="2118421"/>
                  <a:pt x="1575733" y="2115836"/>
                </a:cubicBezTo>
                <a:cubicBezTo>
                  <a:pt x="1719804" y="2075135"/>
                  <a:pt x="1863228" y="2031849"/>
                  <a:pt x="2007946" y="1995024"/>
                </a:cubicBezTo>
                <a:cubicBezTo>
                  <a:pt x="2083534" y="1976288"/>
                  <a:pt x="2161707" y="1967244"/>
                  <a:pt x="2239234" y="1958845"/>
                </a:cubicBezTo>
                <a:cubicBezTo>
                  <a:pt x="2276705" y="1954969"/>
                  <a:pt x="2316115" y="1956906"/>
                  <a:pt x="2352940" y="1963367"/>
                </a:cubicBezTo>
                <a:cubicBezTo>
                  <a:pt x="2440158" y="1978872"/>
                  <a:pt x="2489904" y="2039601"/>
                  <a:pt x="2498303" y="2135218"/>
                </a:cubicBezTo>
                <a:cubicBezTo>
                  <a:pt x="2507348" y="2232127"/>
                  <a:pt x="2488612" y="2326451"/>
                  <a:pt x="2471169" y="2420775"/>
                </a:cubicBezTo>
                <a:cubicBezTo>
                  <a:pt x="2427237" y="2663047"/>
                  <a:pt x="2383305" y="2905964"/>
                  <a:pt x="2340019" y="3148235"/>
                </a:cubicBezTo>
                <a:cubicBezTo>
                  <a:pt x="2323868" y="3239976"/>
                  <a:pt x="2332912" y="3331716"/>
                  <a:pt x="2342603" y="3423456"/>
                </a:cubicBezTo>
                <a:cubicBezTo>
                  <a:pt x="2351002" y="3500982"/>
                  <a:pt x="2358755" y="3579155"/>
                  <a:pt x="2366508" y="3656681"/>
                </a:cubicBezTo>
                <a:cubicBezTo>
                  <a:pt x="2367153" y="3662497"/>
                  <a:pt x="2367799" y="3667665"/>
                  <a:pt x="2368446" y="3672833"/>
                </a:cubicBezTo>
                <a:cubicBezTo>
                  <a:pt x="2414315" y="3675417"/>
                  <a:pt x="2416900" y="3680586"/>
                  <a:pt x="2414962" y="3727748"/>
                </a:cubicBezTo>
                <a:cubicBezTo>
                  <a:pt x="2414315" y="3744545"/>
                  <a:pt x="2420776" y="3762635"/>
                  <a:pt x="2426590" y="3779433"/>
                </a:cubicBezTo>
                <a:cubicBezTo>
                  <a:pt x="2433698" y="3800106"/>
                  <a:pt x="2446618" y="3819488"/>
                  <a:pt x="2431759" y="3841454"/>
                </a:cubicBezTo>
                <a:cubicBezTo>
                  <a:pt x="2488612" y="3893139"/>
                  <a:pt x="2494427" y="3926088"/>
                  <a:pt x="2447265" y="3957099"/>
                </a:cubicBezTo>
                <a:cubicBezTo>
                  <a:pt x="2465354" y="3980356"/>
                  <a:pt x="2483444" y="4002968"/>
                  <a:pt x="2501533" y="4026226"/>
                </a:cubicBezTo>
                <a:cubicBezTo>
                  <a:pt x="2500241" y="4027519"/>
                  <a:pt x="2498949" y="4028811"/>
                  <a:pt x="2497657" y="4030103"/>
                </a:cubicBezTo>
                <a:cubicBezTo>
                  <a:pt x="2486028" y="4019120"/>
                  <a:pt x="2474399" y="4008137"/>
                  <a:pt x="2460186" y="3995216"/>
                </a:cubicBezTo>
                <a:cubicBezTo>
                  <a:pt x="2459539" y="4002323"/>
                  <a:pt x="2456956" y="4006845"/>
                  <a:pt x="2458247" y="4010721"/>
                </a:cubicBezTo>
                <a:cubicBezTo>
                  <a:pt x="2464062" y="4033333"/>
                  <a:pt x="2464708" y="4055299"/>
                  <a:pt x="2453079" y="4077265"/>
                </a:cubicBezTo>
                <a:cubicBezTo>
                  <a:pt x="2449848" y="4083079"/>
                  <a:pt x="2455017" y="4094709"/>
                  <a:pt x="2459539" y="4101815"/>
                </a:cubicBezTo>
                <a:cubicBezTo>
                  <a:pt x="2486028" y="4141870"/>
                  <a:pt x="2512516" y="4181926"/>
                  <a:pt x="2541588" y="4220043"/>
                </a:cubicBezTo>
                <a:cubicBezTo>
                  <a:pt x="2566786" y="4253639"/>
                  <a:pt x="2544173" y="4324705"/>
                  <a:pt x="2503471" y="4329873"/>
                </a:cubicBezTo>
                <a:cubicBezTo>
                  <a:pt x="2480213" y="4332457"/>
                  <a:pt x="2455664" y="4326643"/>
                  <a:pt x="2431759" y="4324059"/>
                </a:cubicBezTo>
                <a:cubicBezTo>
                  <a:pt x="2420776" y="4322766"/>
                  <a:pt x="2409793" y="4320182"/>
                  <a:pt x="2398810" y="4318244"/>
                </a:cubicBezTo>
                <a:cubicBezTo>
                  <a:pt x="2397518" y="4318244"/>
                  <a:pt x="2395580" y="4318890"/>
                  <a:pt x="2394288" y="4318244"/>
                </a:cubicBezTo>
                <a:cubicBezTo>
                  <a:pt x="2380720" y="4317598"/>
                  <a:pt x="2296087" y="4274312"/>
                  <a:pt x="2285750" y="4262683"/>
                </a:cubicBezTo>
                <a:cubicBezTo>
                  <a:pt x="2284458" y="4260745"/>
                  <a:pt x="2282520" y="4258807"/>
                  <a:pt x="2280582" y="4258161"/>
                </a:cubicBezTo>
                <a:cubicBezTo>
                  <a:pt x="2254739" y="4243301"/>
                  <a:pt x="2229544" y="4227796"/>
                  <a:pt x="2203054" y="4213583"/>
                </a:cubicBezTo>
                <a:cubicBezTo>
                  <a:pt x="2189487" y="4206476"/>
                  <a:pt x="2137803" y="4144455"/>
                  <a:pt x="2131342" y="4127657"/>
                </a:cubicBezTo>
                <a:cubicBezTo>
                  <a:pt x="2128758" y="4121843"/>
                  <a:pt x="2121006" y="4117967"/>
                  <a:pt x="2117775" y="4112152"/>
                </a:cubicBezTo>
                <a:cubicBezTo>
                  <a:pt x="2109376" y="4098585"/>
                  <a:pt x="2101624" y="4084371"/>
                  <a:pt x="2093225" y="4070158"/>
                </a:cubicBezTo>
                <a:cubicBezTo>
                  <a:pt x="2088703" y="4062405"/>
                  <a:pt x="2082888" y="4055945"/>
                  <a:pt x="2078366" y="4048839"/>
                </a:cubicBezTo>
                <a:cubicBezTo>
                  <a:pt x="2068029" y="4032687"/>
                  <a:pt x="2058338" y="4016536"/>
                  <a:pt x="2048647" y="3999738"/>
                </a:cubicBezTo>
                <a:cubicBezTo>
                  <a:pt x="2044124" y="3991985"/>
                  <a:pt x="2040249" y="3983587"/>
                  <a:pt x="2035726" y="3975834"/>
                </a:cubicBezTo>
                <a:cubicBezTo>
                  <a:pt x="2031204" y="3969374"/>
                  <a:pt x="2025389" y="3962913"/>
                  <a:pt x="2021513" y="3956452"/>
                </a:cubicBezTo>
                <a:cubicBezTo>
                  <a:pt x="2007300" y="3935132"/>
                  <a:pt x="2000839" y="3910583"/>
                  <a:pt x="1980811" y="3890554"/>
                </a:cubicBezTo>
                <a:cubicBezTo>
                  <a:pt x="1956907" y="3866651"/>
                  <a:pt x="1943986" y="3832410"/>
                  <a:pt x="1925896" y="3803336"/>
                </a:cubicBezTo>
                <a:cubicBezTo>
                  <a:pt x="1923958" y="3800106"/>
                  <a:pt x="1919436" y="3797522"/>
                  <a:pt x="1916205" y="3794938"/>
                </a:cubicBezTo>
                <a:cubicBezTo>
                  <a:pt x="1914268" y="3793646"/>
                  <a:pt x="1910391" y="3794292"/>
                  <a:pt x="1909744" y="3793000"/>
                </a:cubicBezTo>
                <a:cubicBezTo>
                  <a:pt x="1894239" y="3771034"/>
                  <a:pt x="1879380" y="3749068"/>
                  <a:pt x="1864520" y="3727102"/>
                </a:cubicBezTo>
                <a:cubicBezTo>
                  <a:pt x="1860645" y="3721288"/>
                  <a:pt x="1856768" y="3714827"/>
                  <a:pt x="1851600" y="3710951"/>
                </a:cubicBezTo>
                <a:cubicBezTo>
                  <a:pt x="1825757" y="3692861"/>
                  <a:pt x="1827696" y="3653451"/>
                  <a:pt x="1849662" y="3630840"/>
                </a:cubicBezTo>
                <a:cubicBezTo>
                  <a:pt x="1901346" y="3577863"/>
                  <a:pt x="1967890" y="3545560"/>
                  <a:pt x="2024743" y="3499690"/>
                </a:cubicBezTo>
                <a:cubicBezTo>
                  <a:pt x="2035080" y="3491291"/>
                  <a:pt x="2048647" y="3486769"/>
                  <a:pt x="2061568" y="3481601"/>
                </a:cubicBezTo>
                <a:cubicBezTo>
                  <a:pt x="2077073" y="3475786"/>
                  <a:pt x="2082242" y="3467387"/>
                  <a:pt x="2073198" y="3452528"/>
                </a:cubicBezTo>
                <a:cubicBezTo>
                  <a:pt x="2071259" y="3449297"/>
                  <a:pt x="2069321" y="3445421"/>
                  <a:pt x="2067382" y="3441545"/>
                </a:cubicBezTo>
                <a:cubicBezTo>
                  <a:pt x="2051232" y="3408596"/>
                  <a:pt x="2056400" y="3398905"/>
                  <a:pt x="2095164" y="3395029"/>
                </a:cubicBezTo>
                <a:cubicBezTo>
                  <a:pt x="2071259" y="3106887"/>
                  <a:pt x="2031204" y="2820038"/>
                  <a:pt x="2029911" y="2524790"/>
                </a:cubicBezTo>
                <a:cubicBezTo>
                  <a:pt x="2010530" y="2532543"/>
                  <a:pt x="1992440" y="2537065"/>
                  <a:pt x="1977581" y="2546110"/>
                </a:cubicBezTo>
                <a:cubicBezTo>
                  <a:pt x="1876796" y="2610070"/>
                  <a:pt x="1776657" y="2675322"/>
                  <a:pt x="1675872" y="2740574"/>
                </a:cubicBezTo>
                <a:cubicBezTo>
                  <a:pt x="1670058" y="2744449"/>
                  <a:pt x="1664243" y="2749618"/>
                  <a:pt x="1658428" y="2754140"/>
                </a:cubicBezTo>
                <a:cubicBezTo>
                  <a:pt x="1620311" y="2781275"/>
                  <a:pt x="1619665" y="2781275"/>
                  <a:pt x="1633232" y="2827791"/>
                </a:cubicBezTo>
                <a:cubicBezTo>
                  <a:pt x="1660367" y="2923408"/>
                  <a:pt x="1692024" y="3017086"/>
                  <a:pt x="1715282" y="3113994"/>
                </a:cubicBezTo>
                <a:cubicBezTo>
                  <a:pt x="1764382" y="3316856"/>
                  <a:pt x="1772135" y="3522948"/>
                  <a:pt x="1755337" y="3730332"/>
                </a:cubicBezTo>
                <a:cubicBezTo>
                  <a:pt x="1746292" y="3838870"/>
                  <a:pt x="1733371" y="3948700"/>
                  <a:pt x="1740478" y="4056591"/>
                </a:cubicBezTo>
                <a:cubicBezTo>
                  <a:pt x="1747584" y="4161252"/>
                  <a:pt x="1724326" y="4254931"/>
                  <a:pt x="1695900" y="4351839"/>
                </a:cubicBezTo>
                <a:cubicBezTo>
                  <a:pt x="1671350" y="4433888"/>
                  <a:pt x="1657136" y="4519168"/>
                  <a:pt x="1639047" y="4603801"/>
                </a:cubicBezTo>
                <a:cubicBezTo>
                  <a:pt x="1611267" y="4733659"/>
                  <a:pt x="1586070" y="4863516"/>
                  <a:pt x="1555705" y="4992728"/>
                </a:cubicBezTo>
                <a:cubicBezTo>
                  <a:pt x="1522756" y="5131630"/>
                  <a:pt x="1500145" y="5271824"/>
                  <a:pt x="1489162" y="5413957"/>
                </a:cubicBezTo>
                <a:cubicBezTo>
                  <a:pt x="1485931" y="5458535"/>
                  <a:pt x="1477532" y="5502466"/>
                  <a:pt x="1472365" y="5547044"/>
                </a:cubicBezTo>
                <a:cubicBezTo>
                  <a:pt x="1470426" y="5561257"/>
                  <a:pt x="1471072" y="5576117"/>
                  <a:pt x="1471718" y="5590976"/>
                </a:cubicBezTo>
                <a:cubicBezTo>
                  <a:pt x="1472365" y="5604544"/>
                  <a:pt x="1476240" y="5614880"/>
                  <a:pt x="1489808" y="5624571"/>
                </a:cubicBezTo>
                <a:cubicBezTo>
                  <a:pt x="1502083" y="5632970"/>
                  <a:pt x="1507251" y="5652352"/>
                  <a:pt x="1513712" y="5667211"/>
                </a:cubicBezTo>
                <a:cubicBezTo>
                  <a:pt x="1517589" y="5675610"/>
                  <a:pt x="1518234" y="5685301"/>
                  <a:pt x="1520819" y="5694992"/>
                </a:cubicBezTo>
                <a:cubicBezTo>
                  <a:pt x="1533739" y="5693053"/>
                  <a:pt x="1544077" y="5690469"/>
                  <a:pt x="1554413" y="5689176"/>
                </a:cubicBezTo>
                <a:cubicBezTo>
                  <a:pt x="1617081" y="5683362"/>
                  <a:pt x="1657783" y="5717603"/>
                  <a:pt x="1664243" y="5782209"/>
                </a:cubicBezTo>
                <a:cubicBezTo>
                  <a:pt x="1664889" y="5791254"/>
                  <a:pt x="1666827" y="5799652"/>
                  <a:pt x="1668119" y="5808698"/>
                </a:cubicBezTo>
                <a:cubicBezTo>
                  <a:pt x="1672642" y="5835186"/>
                  <a:pt x="1680394" y="5857798"/>
                  <a:pt x="1715282" y="5851983"/>
                </a:cubicBezTo>
                <a:cubicBezTo>
                  <a:pt x="1719158" y="5851337"/>
                  <a:pt x="1723034" y="5855214"/>
                  <a:pt x="1726265" y="5858444"/>
                </a:cubicBezTo>
                <a:cubicBezTo>
                  <a:pt x="1640985" y="5862966"/>
                  <a:pt x="1562813" y="5847461"/>
                  <a:pt x="1502083" y="5769934"/>
                </a:cubicBezTo>
                <a:cubicBezTo>
                  <a:pt x="1502083" y="5793838"/>
                  <a:pt x="1498206" y="5811928"/>
                  <a:pt x="1502729" y="5828079"/>
                </a:cubicBezTo>
                <a:cubicBezTo>
                  <a:pt x="1507897" y="5846169"/>
                  <a:pt x="1509189" y="5861028"/>
                  <a:pt x="1503375" y="5879763"/>
                </a:cubicBezTo>
                <a:cubicBezTo>
                  <a:pt x="1497560" y="5897207"/>
                  <a:pt x="1494330" y="5908836"/>
                  <a:pt x="1476240" y="5894623"/>
                </a:cubicBezTo>
                <a:cubicBezTo>
                  <a:pt x="1464612" y="5981841"/>
                  <a:pt x="1469134" y="6065828"/>
                  <a:pt x="1494976" y="6149169"/>
                </a:cubicBezTo>
                <a:cubicBezTo>
                  <a:pt x="1503375" y="6176304"/>
                  <a:pt x="1505314" y="6202146"/>
                  <a:pt x="1484639" y="6227342"/>
                </a:cubicBezTo>
                <a:cubicBezTo>
                  <a:pt x="1458151" y="6260291"/>
                  <a:pt x="1421972" y="6266752"/>
                  <a:pt x="1387084" y="6239617"/>
                </a:cubicBezTo>
                <a:cubicBezTo>
                  <a:pt x="1359951" y="6218944"/>
                  <a:pt x="1333462" y="6196331"/>
                  <a:pt x="1307619" y="6173720"/>
                </a:cubicBezTo>
                <a:cubicBezTo>
                  <a:pt x="1299867" y="6167259"/>
                  <a:pt x="1295991" y="6156922"/>
                  <a:pt x="1290176" y="6148524"/>
                </a:cubicBezTo>
                <a:cubicBezTo>
                  <a:pt x="1285653" y="6142063"/>
                  <a:pt x="1280486" y="6136894"/>
                  <a:pt x="1274670" y="6131080"/>
                </a:cubicBezTo>
                <a:cubicBezTo>
                  <a:pt x="1270795" y="6127203"/>
                  <a:pt x="1264980" y="6124619"/>
                  <a:pt x="1262395" y="6120743"/>
                </a:cubicBezTo>
                <a:cubicBezTo>
                  <a:pt x="1247537" y="6097484"/>
                  <a:pt x="1233323" y="6074226"/>
                  <a:pt x="1218463" y="6050968"/>
                </a:cubicBezTo>
                <a:cubicBezTo>
                  <a:pt x="1210065" y="6038048"/>
                  <a:pt x="1197144" y="6027710"/>
                  <a:pt x="1191975" y="6014144"/>
                </a:cubicBezTo>
                <a:cubicBezTo>
                  <a:pt x="1182284" y="5985071"/>
                  <a:pt x="1177762" y="5954706"/>
                  <a:pt x="1169364" y="5925634"/>
                </a:cubicBezTo>
                <a:cubicBezTo>
                  <a:pt x="1165487" y="5910774"/>
                  <a:pt x="1156442" y="5897207"/>
                  <a:pt x="1151274" y="5882347"/>
                </a:cubicBezTo>
                <a:cubicBezTo>
                  <a:pt x="1139645" y="5844876"/>
                  <a:pt x="1129954" y="5806113"/>
                  <a:pt x="1118324" y="5768642"/>
                </a:cubicBezTo>
                <a:cubicBezTo>
                  <a:pt x="1115094" y="5758951"/>
                  <a:pt x="1104112" y="5752491"/>
                  <a:pt x="1099590" y="5743445"/>
                </a:cubicBezTo>
                <a:cubicBezTo>
                  <a:pt x="1085376" y="5714373"/>
                  <a:pt x="1073747" y="5683362"/>
                  <a:pt x="1058888" y="5654290"/>
                </a:cubicBezTo>
                <a:cubicBezTo>
                  <a:pt x="1047259" y="5631032"/>
                  <a:pt x="1028523" y="5611004"/>
                  <a:pt x="1020770" y="5586454"/>
                </a:cubicBezTo>
                <a:cubicBezTo>
                  <a:pt x="1009141" y="5548337"/>
                  <a:pt x="977485" y="5512158"/>
                  <a:pt x="1003327" y="5468872"/>
                </a:cubicBezTo>
                <a:cubicBezTo>
                  <a:pt x="1005911" y="5464349"/>
                  <a:pt x="1010434" y="5459181"/>
                  <a:pt x="1014956" y="5457243"/>
                </a:cubicBezTo>
                <a:cubicBezTo>
                  <a:pt x="1061472" y="5435923"/>
                  <a:pt x="1107342" y="5414602"/>
                  <a:pt x="1154504" y="5394575"/>
                </a:cubicBezTo>
                <a:cubicBezTo>
                  <a:pt x="1179700" y="5383592"/>
                  <a:pt x="1205543" y="5373901"/>
                  <a:pt x="1230738" y="5364210"/>
                </a:cubicBezTo>
                <a:cubicBezTo>
                  <a:pt x="1252059" y="5355811"/>
                  <a:pt x="1250120" y="5342245"/>
                  <a:pt x="1242368" y="5324801"/>
                </a:cubicBezTo>
                <a:cubicBezTo>
                  <a:pt x="1231385" y="5300251"/>
                  <a:pt x="1235907" y="5291206"/>
                  <a:pt x="1263042" y="5288621"/>
                </a:cubicBezTo>
                <a:cubicBezTo>
                  <a:pt x="1265626" y="5225308"/>
                  <a:pt x="1270148" y="5160702"/>
                  <a:pt x="1270795" y="5096743"/>
                </a:cubicBezTo>
                <a:cubicBezTo>
                  <a:pt x="1272087" y="4963009"/>
                  <a:pt x="1270148" y="4829921"/>
                  <a:pt x="1272732" y="4696188"/>
                </a:cubicBezTo>
                <a:cubicBezTo>
                  <a:pt x="1275962" y="4556639"/>
                  <a:pt x="1308266" y="4422260"/>
                  <a:pt x="1361888" y="4293048"/>
                </a:cubicBezTo>
                <a:cubicBezTo>
                  <a:pt x="1374809" y="4262037"/>
                  <a:pt x="1379978" y="4232318"/>
                  <a:pt x="1376101" y="4198077"/>
                </a:cubicBezTo>
                <a:cubicBezTo>
                  <a:pt x="1367057" y="4115382"/>
                  <a:pt x="1367057" y="4032041"/>
                  <a:pt x="1353490" y="3949992"/>
                </a:cubicBezTo>
                <a:cubicBezTo>
                  <a:pt x="1337985" y="3856313"/>
                  <a:pt x="1314727" y="3763927"/>
                  <a:pt x="1289530" y="3672187"/>
                </a:cubicBezTo>
                <a:cubicBezTo>
                  <a:pt x="1261750" y="3572049"/>
                  <a:pt x="1228801" y="3473201"/>
                  <a:pt x="1196497" y="3374355"/>
                </a:cubicBezTo>
                <a:cubicBezTo>
                  <a:pt x="1167425" y="3285200"/>
                  <a:pt x="1115094" y="3208319"/>
                  <a:pt x="1058888" y="3134022"/>
                </a:cubicBezTo>
                <a:cubicBezTo>
                  <a:pt x="1048551" y="3120454"/>
                  <a:pt x="1037568" y="3106887"/>
                  <a:pt x="1027876" y="3093321"/>
                </a:cubicBezTo>
                <a:cubicBezTo>
                  <a:pt x="999451" y="3054557"/>
                  <a:pt x="969086" y="3021608"/>
                  <a:pt x="919339" y="3005457"/>
                </a:cubicBezTo>
                <a:cubicBezTo>
                  <a:pt x="865071" y="2988013"/>
                  <a:pt x="821785" y="2948603"/>
                  <a:pt x="794004" y="2897565"/>
                </a:cubicBezTo>
                <a:cubicBezTo>
                  <a:pt x="716477" y="2754140"/>
                  <a:pt x="681591" y="2601671"/>
                  <a:pt x="706141" y="2438864"/>
                </a:cubicBezTo>
                <a:cubicBezTo>
                  <a:pt x="710663" y="2410438"/>
                  <a:pt x="721000" y="2382012"/>
                  <a:pt x="735860" y="2356816"/>
                </a:cubicBezTo>
                <a:cubicBezTo>
                  <a:pt x="758471" y="2318052"/>
                  <a:pt x="772684" y="2277996"/>
                  <a:pt x="781729" y="2234711"/>
                </a:cubicBezTo>
                <a:cubicBezTo>
                  <a:pt x="784959" y="2219205"/>
                  <a:pt x="804987" y="2177858"/>
                  <a:pt x="810156" y="2162353"/>
                </a:cubicBezTo>
                <a:cubicBezTo>
                  <a:pt x="848919" y="2049939"/>
                  <a:pt x="843105" y="1960136"/>
                  <a:pt x="834706" y="1841908"/>
                </a:cubicBezTo>
                <a:cubicBezTo>
                  <a:pt x="826953" y="1728849"/>
                  <a:pt x="849565" y="1617080"/>
                  <a:pt x="852796" y="1502729"/>
                </a:cubicBezTo>
                <a:cubicBezTo>
                  <a:pt x="854088" y="1450398"/>
                  <a:pt x="838582" y="1397421"/>
                  <a:pt x="829538" y="1338630"/>
                </a:cubicBezTo>
                <a:cubicBezTo>
                  <a:pt x="808864" y="1353489"/>
                  <a:pt x="746843" y="1363180"/>
                  <a:pt x="732629" y="1375455"/>
                </a:cubicBezTo>
                <a:cubicBezTo>
                  <a:pt x="635074" y="1463965"/>
                  <a:pt x="533643" y="1548598"/>
                  <a:pt x="425751" y="1624187"/>
                </a:cubicBezTo>
                <a:cubicBezTo>
                  <a:pt x="390219" y="1649384"/>
                  <a:pt x="365669" y="1682978"/>
                  <a:pt x="352747" y="1725618"/>
                </a:cubicBezTo>
                <a:cubicBezTo>
                  <a:pt x="334658" y="1786993"/>
                  <a:pt x="317214" y="1849015"/>
                  <a:pt x="297832" y="1910390"/>
                </a:cubicBezTo>
                <a:cubicBezTo>
                  <a:pt x="270698" y="1996316"/>
                  <a:pt x="239688" y="2081596"/>
                  <a:pt x="214491" y="2168167"/>
                </a:cubicBezTo>
                <a:cubicBezTo>
                  <a:pt x="198340" y="2223082"/>
                  <a:pt x="188003" y="2280581"/>
                  <a:pt x="177666" y="2337433"/>
                </a:cubicBezTo>
                <a:cubicBezTo>
                  <a:pt x="170559" y="2378782"/>
                  <a:pt x="184773" y="2413669"/>
                  <a:pt x="217722" y="2441449"/>
                </a:cubicBezTo>
                <a:cubicBezTo>
                  <a:pt x="254547" y="2472460"/>
                  <a:pt x="282327" y="2508639"/>
                  <a:pt x="293310" y="2557739"/>
                </a:cubicBezTo>
                <a:cubicBezTo>
                  <a:pt x="301063" y="2591980"/>
                  <a:pt x="317861" y="2624929"/>
                  <a:pt x="328844" y="2658524"/>
                </a:cubicBezTo>
                <a:cubicBezTo>
                  <a:pt x="331428" y="2666277"/>
                  <a:pt x="328197" y="2682428"/>
                  <a:pt x="324967" y="2683074"/>
                </a:cubicBezTo>
                <a:cubicBezTo>
                  <a:pt x="314630" y="2685658"/>
                  <a:pt x="297832" y="2686950"/>
                  <a:pt x="292018" y="2681136"/>
                </a:cubicBezTo>
                <a:cubicBezTo>
                  <a:pt x="277805" y="2665631"/>
                  <a:pt x="266822" y="2645603"/>
                  <a:pt x="257131" y="2626868"/>
                </a:cubicBezTo>
                <a:cubicBezTo>
                  <a:pt x="250671" y="2613946"/>
                  <a:pt x="250671" y="2597794"/>
                  <a:pt x="244210" y="2584874"/>
                </a:cubicBezTo>
                <a:cubicBezTo>
                  <a:pt x="240333" y="2577121"/>
                  <a:pt x="229997" y="2569369"/>
                  <a:pt x="221598" y="2568722"/>
                </a:cubicBezTo>
                <a:cubicBezTo>
                  <a:pt x="215783" y="2568076"/>
                  <a:pt x="206092" y="2577767"/>
                  <a:pt x="202862" y="2584874"/>
                </a:cubicBezTo>
                <a:cubicBezTo>
                  <a:pt x="180250" y="2641081"/>
                  <a:pt x="185418" y="2699872"/>
                  <a:pt x="189941" y="2758663"/>
                </a:cubicBezTo>
                <a:cubicBezTo>
                  <a:pt x="192525" y="2793550"/>
                  <a:pt x="193171" y="2828437"/>
                  <a:pt x="191233" y="2863324"/>
                </a:cubicBezTo>
                <a:cubicBezTo>
                  <a:pt x="189941" y="2889812"/>
                  <a:pt x="164745" y="2907256"/>
                  <a:pt x="140194" y="2899503"/>
                </a:cubicBezTo>
                <a:cubicBezTo>
                  <a:pt x="131150" y="2896919"/>
                  <a:pt x="125335" y="2883351"/>
                  <a:pt x="117583" y="2873661"/>
                </a:cubicBezTo>
                <a:cubicBezTo>
                  <a:pt x="91740" y="2885290"/>
                  <a:pt x="85926" y="2882060"/>
                  <a:pt x="80111" y="2851049"/>
                </a:cubicBezTo>
                <a:cubicBezTo>
                  <a:pt x="77528" y="2836190"/>
                  <a:pt x="78173" y="2820685"/>
                  <a:pt x="56207" y="2818746"/>
                </a:cubicBezTo>
                <a:cubicBezTo>
                  <a:pt x="51685" y="2818100"/>
                  <a:pt x="48454" y="2798072"/>
                  <a:pt x="45870" y="2786443"/>
                </a:cubicBezTo>
                <a:cubicBezTo>
                  <a:pt x="32949" y="2731529"/>
                  <a:pt x="16152" y="2676614"/>
                  <a:pt x="8399" y="2621053"/>
                </a:cubicBezTo>
                <a:cubicBezTo>
                  <a:pt x="646" y="2568722"/>
                  <a:pt x="2585" y="2514454"/>
                  <a:pt x="0" y="2461477"/>
                </a:cubicBezTo>
                <a:cubicBezTo>
                  <a:pt x="0" y="2460830"/>
                  <a:pt x="646" y="2460185"/>
                  <a:pt x="646" y="2458892"/>
                </a:cubicBezTo>
                <a:cubicBezTo>
                  <a:pt x="2585" y="2336142"/>
                  <a:pt x="46516" y="2219852"/>
                  <a:pt x="58792" y="2099039"/>
                </a:cubicBezTo>
                <a:cubicBezTo>
                  <a:pt x="73004" y="1953676"/>
                  <a:pt x="107892" y="1812189"/>
                  <a:pt x="149885" y="1672642"/>
                </a:cubicBezTo>
                <a:cubicBezTo>
                  <a:pt x="164099" y="1626125"/>
                  <a:pt x="180896" y="1578963"/>
                  <a:pt x="205447" y="1538262"/>
                </a:cubicBezTo>
                <a:cubicBezTo>
                  <a:pt x="235811" y="1487869"/>
                  <a:pt x="273282" y="1440707"/>
                  <a:pt x="312046" y="1396129"/>
                </a:cubicBezTo>
                <a:cubicBezTo>
                  <a:pt x="364377" y="1336046"/>
                  <a:pt x="421229" y="1279838"/>
                  <a:pt x="476144" y="1222339"/>
                </a:cubicBezTo>
                <a:cubicBezTo>
                  <a:pt x="523307" y="1171948"/>
                  <a:pt x="573053" y="1123493"/>
                  <a:pt x="617631" y="1070517"/>
                </a:cubicBezTo>
                <a:cubicBezTo>
                  <a:pt x="687405" y="986529"/>
                  <a:pt x="766224" y="912232"/>
                  <a:pt x="861840" y="859256"/>
                </a:cubicBezTo>
                <a:cubicBezTo>
                  <a:pt x="894466" y="841166"/>
                  <a:pt x="928707" y="826468"/>
                  <a:pt x="964563" y="818150"/>
                </a:cubicBezTo>
                <a:lnTo>
                  <a:pt x="973653" y="817922"/>
                </a:lnTo>
                <a:lnTo>
                  <a:pt x="983327" y="792885"/>
                </a:lnTo>
                <a:cubicBezTo>
                  <a:pt x="995840" y="769241"/>
                  <a:pt x="918883" y="811201"/>
                  <a:pt x="939449" y="799242"/>
                </a:cubicBezTo>
                <a:cubicBezTo>
                  <a:pt x="971442" y="780641"/>
                  <a:pt x="963338" y="780316"/>
                  <a:pt x="979302" y="761680"/>
                </a:cubicBezTo>
                <a:cubicBezTo>
                  <a:pt x="986340" y="753136"/>
                  <a:pt x="970583" y="763766"/>
                  <a:pt x="958163" y="765170"/>
                </a:cubicBezTo>
                <a:lnTo>
                  <a:pt x="953508" y="763945"/>
                </a:lnTo>
                <a:lnTo>
                  <a:pt x="957567" y="761349"/>
                </a:lnTo>
                <a:cubicBezTo>
                  <a:pt x="966947" y="752606"/>
                  <a:pt x="980209" y="731770"/>
                  <a:pt x="986064" y="722379"/>
                </a:cubicBezTo>
                <a:lnTo>
                  <a:pt x="988136" y="719059"/>
                </a:lnTo>
                <a:lnTo>
                  <a:pt x="987878" y="719820"/>
                </a:lnTo>
                <a:cubicBezTo>
                  <a:pt x="988972" y="717836"/>
                  <a:pt x="989250" y="717302"/>
                  <a:pt x="988890" y="717851"/>
                </a:cubicBezTo>
                <a:lnTo>
                  <a:pt x="988136" y="719059"/>
                </a:lnTo>
                <a:lnTo>
                  <a:pt x="999534" y="685289"/>
                </a:lnTo>
                <a:cubicBezTo>
                  <a:pt x="1002978" y="673405"/>
                  <a:pt x="1005138" y="661267"/>
                  <a:pt x="1003490" y="649230"/>
                </a:cubicBezTo>
                <a:cubicBezTo>
                  <a:pt x="1002665" y="639456"/>
                  <a:pt x="1003646" y="630163"/>
                  <a:pt x="1004723" y="623511"/>
                </a:cubicBezTo>
                <a:cubicBezTo>
                  <a:pt x="1012027" y="583021"/>
                  <a:pt x="1038962" y="579231"/>
                  <a:pt x="1062625" y="545686"/>
                </a:cubicBezTo>
                <a:cubicBezTo>
                  <a:pt x="1064115" y="543919"/>
                  <a:pt x="1011995" y="573685"/>
                  <a:pt x="1013608" y="568881"/>
                </a:cubicBezTo>
                <a:cubicBezTo>
                  <a:pt x="1043152" y="555659"/>
                  <a:pt x="1056272" y="542185"/>
                  <a:pt x="1063136" y="527851"/>
                </a:cubicBezTo>
                <a:cubicBezTo>
                  <a:pt x="1066020" y="521678"/>
                  <a:pt x="1054725" y="540297"/>
                  <a:pt x="1030019" y="539104"/>
                </a:cubicBezTo>
                <a:cubicBezTo>
                  <a:pt x="1056858" y="507309"/>
                  <a:pt x="1038140" y="493371"/>
                  <a:pt x="1052152" y="482976"/>
                </a:cubicBezTo>
                <a:cubicBezTo>
                  <a:pt x="1076615" y="464885"/>
                  <a:pt x="1081687" y="480103"/>
                  <a:pt x="1113017" y="422315"/>
                </a:cubicBezTo>
                <a:cubicBezTo>
                  <a:pt x="1123083" y="404051"/>
                  <a:pt x="1116164" y="389368"/>
                  <a:pt x="1120346" y="376144"/>
                </a:cubicBezTo>
                <a:cubicBezTo>
                  <a:pt x="1127096" y="354502"/>
                  <a:pt x="1147422" y="323258"/>
                  <a:pt x="1165622" y="314654"/>
                </a:cubicBezTo>
                <a:lnTo>
                  <a:pt x="1170965" y="310826"/>
                </a:lnTo>
                <a:lnTo>
                  <a:pt x="1175905" y="273474"/>
                </a:lnTo>
                <a:cubicBezTo>
                  <a:pt x="1197830" y="171205"/>
                  <a:pt x="1267726" y="81565"/>
                  <a:pt x="1367057" y="41348"/>
                </a:cubicBezTo>
                <a:cubicBezTo>
                  <a:pt x="1385792" y="34241"/>
                  <a:pt x="1405175" y="30365"/>
                  <a:pt x="1424556" y="21966"/>
                </a:cubicBezTo>
                <a:cubicBezTo>
                  <a:pt x="1403236" y="20674"/>
                  <a:pt x="1382562" y="19382"/>
                  <a:pt x="1353490" y="18090"/>
                </a:cubicBezTo>
                <a:cubicBezTo>
                  <a:pt x="1368349" y="10337"/>
                  <a:pt x="1376101" y="6461"/>
                  <a:pt x="1383854" y="1938"/>
                </a:cubicBezTo>
                <a:cubicBezTo>
                  <a:pt x="1405175" y="0"/>
                  <a:pt x="1424556" y="0"/>
                  <a:pt x="1443938" y="0"/>
                </a:cubicBezTo>
                <a:close/>
              </a:path>
            </a:pathLst>
          </a:custGeom>
          <a:solidFill>
            <a:srgbClr val="F6EBE3"/>
          </a:solidFill>
          <a:ln w="70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48909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673AFC-8C8F-2D40-87E3-1F8C55DBFED4}"/>
              </a:ext>
            </a:extLst>
          </p:cNvPr>
          <p:cNvSpPr>
            <a:spLocks noGrp="1"/>
          </p:cNvSpPr>
          <p:nvPr>
            <p:ph type="ctrTitle"/>
          </p:nvPr>
        </p:nvSpPr>
        <p:spPr>
          <a:xfrm>
            <a:off x="1644762" y="3191328"/>
            <a:ext cx="9152845" cy="3072113"/>
          </a:xfrm>
        </p:spPr>
        <p:txBody>
          <a:bodyPr>
            <a:normAutofit fontScale="90000"/>
          </a:bodyPr>
          <a:lstStyle/>
          <a:p>
            <a:r>
              <a:rPr lang="nl-BE" sz="4400" dirty="0"/>
              <a:t>Sportdiëtiste/</a:t>
            </a:r>
            <a:r>
              <a:rPr lang="nl-BE" i="1" dirty="0"/>
              <a:t> </a:t>
            </a:r>
            <a:r>
              <a:rPr lang="nl-BE" sz="4400" dirty="0"/>
              <a:t>Diététicienne du sport </a:t>
            </a:r>
            <a:br>
              <a:rPr lang="nl-BE" sz="4400" dirty="0"/>
            </a:br>
            <a:br>
              <a:rPr lang="nl-BE" sz="4400" dirty="0"/>
            </a:br>
            <a:r>
              <a:rPr lang="nl-BE" sz="4400" b="1" dirty="0"/>
              <a:t>Inge De Ridder</a:t>
            </a:r>
            <a:br>
              <a:rPr lang="nl-BE" sz="4400" b="1" dirty="0"/>
            </a:br>
            <a:br>
              <a:rPr lang="nl-BE" sz="4400" b="1" dirty="0"/>
            </a:br>
            <a:endParaRPr lang="nl-BE" sz="4400" dirty="0"/>
          </a:p>
        </p:txBody>
      </p:sp>
      <p:pic>
        <p:nvPicPr>
          <p:cNvPr id="5" name="Afbeelding 4">
            <a:extLst>
              <a:ext uri="{FF2B5EF4-FFF2-40B4-BE49-F238E27FC236}">
                <a16:creationId xmlns:a16="http://schemas.microsoft.com/office/drawing/2014/main" id="{25FBA8F7-B2AE-854E-9085-1D18BC390A75}"/>
              </a:ext>
            </a:extLst>
          </p:cNvPr>
          <p:cNvPicPr>
            <a:picLocks noChangeAspect="1"/>
          </p:cNvPicPr>
          <p:nvPr/>
        </p:nvPicPr>
        <p:blipFill>
          <a:blip r:embed="rId2"/>
          <a:stretch>
            <a:fillRect/>
          </a:stretch>
        </p:blipFill>
        <p:spPr>
          <a:xfrm>
            <a:off x="10640088" y="230187"/>
            <a:ext cx="1053889" cy="1604019"/>
          </a:xfrm>
          <a:prstGeom prst="rect">
            <a:avLst/>
          </a:prstGeom>
        </p:spPr>
      </p:pic>
      <p:pic>
        <p:nvPicPr>
          <p:cNvPr id="6" name="Afbeelding 6" descr="Afbeelding met tekst, illustratie&#10;&#10;Automatisch gegenereerde beschrijving">
            <a:extLst>
              <a:ext uri="{FF2B5EF4-FFF2-40B4-BE49-F238E27FC236}">
                <a16:creationId xmlns:a16="http://schemas.microsoft.com/office/drawing/2014/main" id="{C691C01B-681F-4AF4-856F-4443B235D7EF}"/>
              </a:ext>
            </a:extLst>
          </p:cNvPr>
          <p:cNvPicPr>
            <a:picLocks noChangeAspect="1"/>
          </p:cNvPicPr>
          <p:nvPr/>
        </p:nvPicPr>
        <p:blipFill>
          <a:blip r:embed="rId3"/>
          <a:stretch>
            <a:fillRect/>
          </a:stretch>
        </p:blipFill>
        <p:spPr>
          <a:xfrm>
            <a:off x="858838" y="687388"/>
            <a:ext cx="3073400" cy="466709"/>
          </a:xfrm>
          <a:prstGeom prst="rect">
            <a:avLst/>
          </a:prstGeom>
        </p:spPr>
      </p:pic>
    </p:spTree>
    <p:extLst>
      <p:ext uri="{BB962C8B-B14F-4D97-AF65-F5344CB8AC3E}">
        <p14:creationId xmlns:p14="http://schemas.microsoft.com/office/powerpoint/2010/main" val="32646188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386125D4-B6A1-45AC-9C9B-F8FC6C663228}"/>
              </a:ext>
            </a:extLst>
          </p:cNvPr>
          <p:cNvPicPr>
            <a:picLocks noChangeAspect="1"/>
          </p:cNvPicPr>
          <p:nvPr/>
        </p:nvPicPr>
        <p:blipFill>
          <a:blip r:embed="rId3"/>
          <a:stretch>
            <a:fillRect/>
          </a:stretch>
        </p:blipFill>
        <p:spPr>
          <a:xfrm>
            <a:off x="1220165" y="1626243"/>
            <a:ext cx="4105155" cy="4105155"/>
          </a:xfrm>
          <a:prstGeom prst="rect">
            <a:avLst/>
          </a:prstGeom>
        </p:spPr>
      </p:pic>
      <p:pic>
        <p:nvPicPr>
          <p:cNvPr id="2050" name="Picture 2" descr="Ice slurries” drinken tijdens inspanning in de warmte verbetert  duurprestatie – Allesoversport.nl">
            <a:extLst>
              <a:ext uri="{FF2B5EF4-FFF2-40B4-BE49-F238E27FC236}">
                <a16:creationId xmlns:a16="http://schemas.microsoft.com/office/drawing/2014/main" id="{02F397C9-DA44-491C-A62F-B7D213F7DF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4461" y="2509777"/>
            <a:ext cx="5112152" cy="2556076"/>
          </a:xfrm>
          <a:prstGeom prst="rect">
            <a:avLst/>
          </a:prstGeom>
          <a:noFill/>
          <a:extLst>
            <a:ext uri="{909E8E84-426E-40DD-AFC4-6F175D3DCCD1}">
              <a14:hiddenFill xmlns:a14="http://schemas.microsoft.com/office/drawing/2010/main">
                <a:solidFill>
                  <a:srgbClr val="FFFFFF"/>
                </a:solidFill>
              </a14:hiddenFill>
            </a:ext>
          </a:extLst>
        </p:spPr>
      </p:pic>
      <p:sp>
        <p:nvSpPr>
          <p:cNvPr id="7" name="Titel 1">
            <a:extLst>
              <a:ext uri="{FF2B5EF4-FFF2-40B4-BE49-F238E27FC236}">
                <a16:creationId xmlns:a16="http://schemas.microsoft.com/office/drawing/2014/main" id="{AB22D270-8ECD-43F2-8920-FE0E6C63366B}"/>
              </a:ext>
            </a:extLst>
          </p:cNvPr>
          <p:cNvSpPr>
            <a:spLocks noGrp="1"/>
          </p:cNvSpPr>
          <p:nvPr>
            <p:ph type="title"/>
          </p:nvPr>
        </p:nvSpPr>
        <p:spPr>
          <a:xfrm>
            <a:off x="838200" y="365125"/>
            <a:ext cx="10515600" cy="1325563"/>
          </a:xfrm>
        </p:spPr>
        <p:txBody>
          <a:bodyPr/>
          <a:lstStyle/>
          <a:p>
            <a:r>
              <a:rPr lang="nl-BE" dirty="0"/>
              <a:t>Beat the heat strategie (+ </a:t>
            </a:r>
            <a:r>
              <a:rPr lang="nl-BE" dirty="0" err="1"/>
              <a:t>récupération</a:t>
            </a:r>
            <a:r>
              <a:rPr lang="nl-BE" dirty="0"/>
              <a:t>)</a:t>
            </a:r>
          </a:p>
        </p:txBody>
      </p:sp>
      <p:pic>
        <p:nvPicPr>
          <p:cNvPr id="8" name="Afbeelding 7">
            <a:extLst>
              <a:ext uri="{FF2B5EF4-FFF2-40B4-BE49-F238E27FC236}">
                <a16:creationId xmlns:a16="http://schemas.microsoft.com/office/drawing/2014/main" id="{EBDC8824-E26C-4E9C-A47D-02D9D660F4D9}"/>
              </a:ext>
            </a:extLst>
          </p:cNvPr>
          <p:cNvPicPr>
            <a:picLocks noChangeAspect="1"/>
          </p:cNvPicPr>
          <p:nvPr/>
        </p:nvPicPr>
        <p:blipFill>
          <a:blip r:embed="rId5">
            <a:alphaModFix amt="20000"/>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1641" y="5939040"/>
            <a:ext cx="2232800" cy="942109"/>
          </a:xfrm>
          <a:prstGeom prst="rect">
            <a:avLst/>
          </a:prstGeom>
        </p:spPr>
      </p:pic>
      <p:sp>
        <p:nvSpPr>
          <p:cNvPr id="9" name="Freeform: Shape 18">
            <a:extLst>
              <a:ext uri="{FF2B5EF4-FFF2-40B4-BE49-F238E27FC236}">
                <a16:creationId xmlns:a16="http://schemas.microsoft.com/office/drawing/2014/main" id="{E55991DE-F11C-47BF-B429-8B4D32E223F0}"/>
              </a:ext>
            </a:extLst>
          </p:cNvPr>
          <p:cNvSpPr/>
          <p:nvPr/>
        </p:nvSpPr>
        <p:spPr>
          <a:xfrm>
            <a:off x="10910789" y="137188"/>
            <a:ext cx="886021" cy="2172048"/>
          </a:xfrm>
          <a:custGeom>
            <a:avLst/>
            <a:gdLst>
              <a:gd name="connsiteX0" fmla="*/ 1580003 w 2552172"/>
              <a:gd name="connsiteY0" fmla="*/ 5695486 h 6256555"/>
              <a:gd name="connsiteX1" fmla="*/ 1542138 w 2552172"/>
              <a:gd name="connsiteY1" fmla="*/ 5700806 h 6256555"/>
              <a:gd name="connsiteX2" fmla="*/ 1518880 w 2552172"/>
              <a:gd name="connsiteY2" fmla="*/ 5763474 h 6256555"/>
              <a:gd name="connsiteX3" fmla="*/ 1662305 w 2552172"/>
              <a:gd name="connsiteY3" fmla="*/ 5841000 h 6256555"/>
              <a:gd name="connsiteX4" fmla="*/ 1668119 w 2552172"/>
              <a:gd name="connsiteY4" fmla="*/ 5835186 h 6256555"/>
              <a:gd name="connsiteX5" fmla="*/ 1639693 w 2552172"/>
              <a:gd name="connsiteY5" fmla="*/ 5749906 h 6256555"/>
              <a:gd name="connsiteX6" fmla="*/ 1580003 w 2552172"/>
              <a:gd name="connsiteY6" fmla="*/ 5695486 h 6256555"/>
              <a:gd name="connsiteX7" fmla="*/ 947823 w 2552172"/>
              <a:gd name="connsiteY7" fmla="*/ 762448 h 6256555"/>
              <a:gd name="connsiteX8" fmla="*/ 953508 w 2552172"/>
              <a:gd name="connsiteY8" fmla="*/ 763945 h 6256555"/>
              <a:gd name="connsiteX9" fmla="*/ 951438 w 2552172"/>
              <a:gd name="connsiteY9" fmla="*/ 765269 h 6256555"/>
              <a:gd name="connsiteX10" fmla="*/ 947823 w 2552172"/>
              <a:gd name="connsiteY10" fmla="*/ 762448 h 6256555"/>
              <a:gd name="connsiteX11" fmla="*/ 1156017 w 2552172"/>
              <a:gd name="connsiteY11" fmla="*/ 739151 h 6256555"/>
              <a:gd name="connsiteX12" fmla="*/ 1143717 w 2552172"/>
              <a:gd name="connsiteY12" fmla="*/ 742694 h 6256555"/>
              <a:gd name="connsiteX13" fmla="*/ 1128940 w 2552172"/>
              <a:gd name="connsiteY13" fmla="*/ 754081 h 6256555"/>
              <a:gd name="connsiteX14" fmla="*/ 1112226 w 2552172"/>
              <a:gd name="connsiteY14" fmla="*/ 785908 h 6256555"/>
              <a:gd name="connsiteX15" fmla="*/ 1102670 w 2552172"/>
              <a:gd name="connsiteY15" fmla="*/ 808795 h 6256555"/>
              <a:gd name="connsiteX16" fmla="*/ 1117033 w 2552172"/>
              <a:gd name="connsiteY16" fmla="*/ 801757 h 6256555"/>
              <a:gd name="connsiteX17" fmla="*/ 1169364 w 2552172"/>
              <a:gd name="connsiteY17" fmla="*/ 777207 h 6256555"/>
              <a:gd name="connsiteX18" fmla="*/ 1175178 w 2552172"/>
              <a:gd name="connsiteY18" fmla="*/ 750718 h 6256555"/>
              <a:gd name="connsiteX19" fmla="*/ 1153212 w 2552172"/>
              <a:gd name="connsiteY19" fmla="*/ 742319 h 6256555"/>
              <a:gd name="connsiteX20" fmla="*/ 1443938 w 2552172"/>
              <a:gd name="connsiteY20" fmla="*/ 0 h 6256555"/>
              <a:gd name="connsiteX21" fmla="*/ 1529217 w 2552172"/>
              <a:gd name="connsiteY21" fmla="*/ 37471 h 6256555"/>
              <a:gd name="connsiteX22" fmla="*/ 1549891 w 2552172"/>
              <a:gd name="connsiteY22" fmla="*/ 61376 h 6256555"/>
              <a:gd name="connsiteX23" fmla="*/ 1591885 w 2552172"/>
              <a:gd name="connsiteY23" fmla="*/ 76881 h 6256555"/>
              <a:gd name="connsiteX24" fmla="*/ 1758567 w 2552172"/>
              <a:gd name="connsiteY24" fmla="*/ 80111 h 6256555"/>
              <a:gd name="connsiteX25" fmla="*/ 1889717 w 2552172"/>
              <a:gd name="connsiteY25" fmla="*/ 142133 h 6256555"/>
              <a:gd name="connsiteX26" fmla="*/ 2016344 w 2552172"/>
              <a:gd name="connsiteY26" fmla="*/ 356624 h 6256555"/>
              <a:gd name="connsiteX27" fmla="*/ 2021513 w 2552172"/>
              <a:gd name="connsiteY27" fmla="*/ 381819 h 6256555"/>
              <a:gd name="connsiteX28" fmla="*/ 2018928 w 2552172"/>
              <a:gd name="connsiteY28" fmla="*/ 397325 h 6256555"/>
              <a:gd name="connsiteX29" fmla="*/ 1997609 w 2552172"/>
              <a:gd name="connsiteY29" fmla="*/ 447717 h 6256555"/>
              <a:gd name="connsiteX30" fmla="*/ 1969828 w 2552172"/>
              <a:gd name="connsiteY30" fmla="*/ 553671 h 6256555"/>
              <a:gd name="connsiteX31" fmla="*/ 1964014 w 2552172"/>
              <a:gd name="connsiteY31" fmla="*/ 576929 h 6256555"/>
              <a:gd name="connsiteX32" fmla="*/ 1925896 w 2552172"/>
              <a:gd name="connsiteY32" fmla="*/ 642180 h 6256555"/>
              <a:gd name="connsiteX33" fmla="*/ 1903930 w 2552172"/>
              <a:gd name="connsiteY33" fmla="*/ 660270 h 6256555"/>
              <a:gd name="connsiteX34" fmla="*/ 1898116 w 2552172"/>
              <a:gd name="connsiteY34" fmla="*/ 708078 h 6256555"/>
              <a:gd name="connsiteX35" fmla="*/ 1881964 w 2552172"/>
              <a:gd name="connsiteY35" fmla="*/ 757179 h 6256555"/>
              <a:gd name="connsiteX36" fmla="*/ 1840617 w 2552172"/>
              <a:gd name="connsiteY36" fmla="*/ 810801 h 6256555"/>
              <a:gd name="connsiteX37" fmla="*/ 1813482 w 2552172"/>
              <a:gd name="connsiteY37" fmla="*/ 847627 h 6256555"/>
              <a:gd name="connsiteX38" fmla="*/ 1792163 w 2552172"/>
              <a:gd name="connsiteY38" fmla="*/ 879283 h 6256555"/>
              <a:gd name="connsiteX39" fmla="*/ 1784410 w 2552172"/>
              <a:gd name="connsiteY39" fmla="*/ 891558 h 6256555"/>
              <a:gd name="connsiteX40" fmla="*/ 1732079 w 2552172"/>
              <a:gd name="connsiteY40" fmla="*/ 947120 h 6256555"/>
              <a:gd name="connsiteX41" fmla="*/ 1669411 w 2552172"/>
              <a:gd name="connsiteY41" fmla="*/ 966501 h 6256555"/>
              <a:gd name="connsiteX42" fmla="*/ 1605452 w 2552172"/>
              <a:gd name="connsiteY42" fmla="*/ 943889 h 6256555"/>
              <a:gd name="connsiteX43" fmla="*/ 1581548 w 2552172"/>
              <a:gd name="connsiteY43" fmla="*/ 953580 h 6256555"/>
              <a:gd name="connsiteX44" fmla="*/ 1593177 w 2552172"/>
              <a:gd name="connsiteY44" fmla="*/ 1014955 h 6256555"/>
              <a:gd name="connsiteX45" fmla="*/ 1626772 w 2552172"/>
              <a:gd name="connsiteY45" fmla="*/ 1053073 h 6256555"/>
              <a:gd name="connsiteX46" fmla="*/ 1740478 w 2552172"/>
              <a:gd name="connsiteY46" fmla="*/ 1128661 h 6256555"/>
              <a:gd name="connsiteX47" fmla="*/ 1956262 w 2552172"/>
              <a:gd name="connsiteY47" fmla="*/ 1368349 h 6256555"/>
              <a:gd name="connsiteX48" fmla="*/ 2046709 w 2552172"/>
              <a:gd name="connsiteY48" fmla="*/ 1502729 h 6256555"/>
              <a:gd name="connsiteX49" fmla="*/ 2064799 w 2552172"/>
              <a:gd name="connsiteY49" fmla="*/ 1443937 h 6256555"/>
              <a:gd name="connsiteX50" fmla="*/ 2053170 w 2552172"/>
              <a:gd name="connsiteY50" fmla="*/ 1154504 h 6256555"/>
              <a:gd name="connsiteX51" fmla="*/ 2044124 w 2552172"/>
              <a:gd name="connsiteY51" fmla="*/ 1124139 h 6256555"/>
              <a:gd name="connsiteX52" fmla="*/ 2004069 w 2552172"/>
              <a:gd name="connsiteY52" fmla="*/ 1100235 h 6256555"/>
              <a:gd name="connsiteX53" fmla="*/ 1969182 w 2552172"/>
              <a:gd name="connsiteY53" fmla="*/ 1095067 h 6256555"/>
              <a:gd name="connsiteX54" fmla="*/ 1881964 w 2552172"/>
              <a:gd name="connsiteY54" fmla="*/ 1042090 h 6256555"/>
              <a:gd name="connsiteX55" fmla="*/ 1881964 w 2552172"/>
              <a:gd name="connsiteY55" fmla="*/ 1016248 h 6256555"/>
              <a:gd name="connsiteX56" fmla="*/ 1946570 w 2552172"/>
              <a:gd name="connsiteY56" fmla="*/ 1008495 h 6256555"/>
              <a:gd name="connsiteX57" fmla="*/ 1989210 w 2552172"/>
              <a:gd name="connsiteY57" fmla="*/ 992344 h 6256555"/>
              <a:gd name="connsiteX58" fmla="*/ 1987272 w 2552172"/>
              <a:gd name="connsiteY58" fmla="*/ 933553 h 6256555"/>
              <a:gd name="connsiteX59" fmla="*/ 1951093 w 2552172"/>
              <a:gd name="connsiteY59" fmla="*/ 850857 h 6256555"/>
              <a:gd name="connsiteX60" fmla="*/ 1933649 w 2552172"/>
              <a:gd name="connsiteY60" fmla="*/ 766224 h 6256555"/>
              <a:gd name="connsiteX61" fmla="*/ 1925896 w 2552172"/>
              <a:gd name="connsiteY61" fmla="*/ 736505 h 6256555"/>
              <a:gd name="connsiteX62" fmla="*/ 1930419 w 2552172"/>
              <a:gd name="connsiteY62" fmla="*/ 702264 h 6256555"/>
              <a:gd name="connsiteX63" fmla="*/ 1955615 w 2552172"/>
              <a:gd name="connsiteY63" fmla="*/ 702910 h 6256555"/>
              <a:gd name="connsiteX64" fmla="*/ 1984687 w 2552172"/>
              <a:gd name="connsiteY64" fmla="*/ 739735 h 6256555"/>
              <a:gd name="connsiteX65" fmla="*/ 1999547 w 2552172"/>
              <a:gd name="connsiteY65" fmla="*/ 688051 h 6256555"/>
              <a:gd name="connsiteX66" fmla="*/ 2026035 w 2552172"/>
              <a:gd name="connsiteY66" fmla="*/ 703556 h 6256555"/>
              <a:gd name="connsiteX67" fmla="*/ 2060922 w 2552172"/>
              <a:gd name="connsiteY67" fmla="*/ 717123 h 6256555"/>
              <a:gd name="connsiteX68" fmla="*/ 2122944 w 2552172"/>
              <a:gd name="connsiteY68" fmla="*/ 800465 h 6256555"/>
              <a:gd name="connsiteX69" fmla="*/ 2142326 w 2552172"/>
              <a:gd name="connsiteY69" fmla="*/ 841166 h 6256555"/>
              <a:gd name="connsiteX70" fmla="*/ 2203054 w 2552172"/>
              <a:gd name="connsiteY70" fmla="*/ 1056303 h 6256555"/>
              <a:gd name="connsiteX71" fmla="*/ 2206285 w 2552172"/>
              <a:gd name="connsiteY71" fmla="*/ 1073101 h 6256555"/>
              <a:gd name="connsiteX72" fmla="*/ 2250217 w 2552172"/>
              <a:gd name="connsiteY72" fmla="*/ 1426494 h 6256555"/>
              <a:gd name="connsiteX73" fmla="*/ 2262492 w 2552172"/>
              <a:gd name="connsiteY73" fmla="*/ 1670057 h 6256555"/>
              <a:gd name="connsiteX74" fmla="*/ 2255386 w 2552172"/>
              <a:gd name="connsiteY74" fmla="*/ 1823819 h 6256555"/>
              <a:gd name="connsiteX75" fmla="*/ 2144263 w 2552172"/>
              <a:gd name="connsiteY75" fmla="*/ 1908453 h 6256555"/>
              <a:gd name="connsiteX76" fmla="*/ 1801854 w 2552172"/>
              <a:gd name="connsiteY76" fmla="*/ 1676518 h 6256555"/>
              <a:gd name="connsiteX77" fmla="*/ 1763089 w 2552172"/>
              <a:gd name="connsiteY77" fmla="*/ 1622895 h 6256555"/>
              <a:gd name="connsiteX78" fmla="*/ 1673934 w 2552172"/>
              <a:gd name="connsiteY78" fmla="*/ 1761151 h 6256555"/>
              <a:gd name="connsiteX79" fmla="*/ 1606098 w 2552172"/>
              <a:gd name="connsiteY79" fmla="*/ 1844492 h 6256555"/>
              <a:gd name="connsiteX80" fmla="*/ 1593177 w 2552172"/>
              <a:gd name="connsiteY80" fmla="*/ 1905868 h 6256555"/>
              <a:gd name="connsiteX81" fmla="*/ 1549245 w 2552172"/>
              <a:gd name="connsiteY81" fmla="*/ 2098393 h 6256555"/>
              <a:gd name="connsiteX82" fmla="*/ 1546661 w 2552172"/>
              <a:gd name="connsiteY82" fmla="*/ 2124235 h 6256555"/>
              <a:gd name="connsiteX83" fmla="*/ 1575733 w 2552172"/>
              <a:gd name="connsiteY83" fmla="*/ 2115836 h 6256555"/>
              <a:gd name="connsiteX84" fmla="*/ 2007946 w 2552172"/>
              <a:gd name="connsiteY84" fmla="*/ 1995024 h 6256555"/>
              <a:gd name="connsiteX85" fmla="*/ 2239234 w 2552172"/>
              <a:gd name="connsiteY85" fmla="*/ 1958845 h 6256555"/>
              <a:gd name="connsiteX86" fmla="*/ 2352940 w 2552172"/>
              <a:gd name="connsiteY86" fmla="*/ 1963367 h 6256555"/>
              <a:gd name="connsiteX87" fmla="*/ 2498303 w 2552172"/>
              <a:gd name="connsiteY87" fmla="*/ 2135218 h 6256555"/>
              <a:gd name="connsiteX88" fmla="*/ 2471169 w 2552172"/>
              <a:gd name="connsiteY88" fmla="*/ 2420775 h 6256555"/>
              <a:gd name="connsiteX89" fmla="*/ 2340019 w 2552172"/>
              <a:gd name="connsiteY89" fmla="*/ 3148235 h 6256555"/>
              <a:gd name="connsiteX90" fmla="*/ 2342603 w 2552172"/>
              <a:gd name="connsiteY90" fmla="*/ 3423456 h 6256555"/>
              <a:gd name="connsiteX91" fmla="*/ 2366508 w 2552172"/>
              <a:gd name="connsiteY91" fmla="*/ 3656681 h 6256555"/>
              <a:gd name="connsiteX92" fmla="*/ 2368446 w 2552172"/>
              <a:gd name="connsiteY92" fmla="*/ 3672833 h 6256555"/>
              <a:gd name="connsiteX93" fmla="*/ 2414962 w 2552172"/>
              <a:gd name="connsiteY93" fmla="*/ 3727748 h 6256555"/>
              <a:gd name="connsiteX94" fmla="*/ 2426590 w 2552172"/>
              <a:gd name="connsiteY94" fmla="*/ 3779433 h 6256555"/>
              <a:gd name="connsiteX95" fmla="*/ 2431759 w 2552172"/>
              <a:gd name="connsiteY95" fmla="*/ 3841454 h 6256555"/>
              <a:gd name="connsiteX96" fmla="*/ 2447265 w 2552172"/>
              <a:gd name="connsiteY96" fmla="*/ 3957099 h 6256555"/>
              <a:gd name="connsiteX97" fmla="*/ 2501533 w 2552172"/>
              <a:gd name="connsiteY97" fmla="*/ 4026226 h 6256555"/>
              <a:gd name="connsiteX98" fmla="*/ 2497657 w 2552172"/>
              <a:gd name="connsiteY98" fmla="*/ 4030103 h 6256555"/>
              <a:gd name="connsiteX99" fmla="*/ 2460186 w 2552172"/>
              <a:gd name="connsiteY99" fmla="*/ 3995216 h 6256555"/>
              <a:gd name="connsiteX100" fmla="*/ 2458247 w 2552172"/>
              <a:gd name="connsiteY100" fmla="*/ 4010721 h 6256555"/>
              <a:gd name="connsiteX101" fmla="*/ 2453079 w 2552172"/>
              <a:gd name="connsiteY101" fmla="*/ 4077265 h 6256555"/>
              <a:gd name="connsiteX102" fmla="*/ 2459539 w 2552172"/>
              <a:gd name="connsiteY102" fmla="*/ 4101815 h 6256555"/>
              <a:gd name="connsiteX103" fmla="*/ 2541588 w 2552172"/>
              <a:gd name="connsiteY103" fmla="*/ 4220043 h 6256555"/>
              <a:gd name="connsiteX104" fmla="*/ 2503471 w 2552172"/>
              <a:gd name="connsiteY104" fmla="*/ 4329873 h 6256555"/>
              <a:gd name="connsiteX105" fmla="*/ 2431759 w 2552172"/>
              <a:gd name="connsiteY105" fmla="*/ 4324059 h 6256555"/>
              <a:gd name="connsiteX106" fmla="*/ 2398810 w 2552172"/>
              <a:gd name="connsiteY106" fmla="*/ 4318244 h 6256555"/>
              <a:gd name="connsiteX107" fmla="*/ 2394288 w 2552172"/>
              <a:gd name="connsiteY107" fmla="*/ 4318244 h 6256555"/>
              <a:gd name="connsiteX108" fmla="*/ 2285750 w 2552172"/>
              <a:gd name="connsiteY108" fmla="*/ 4262683 h 6256555"/>
              <a:gd name="connsiteX109" fmla="*/ 2280582 w 2552172"/>
              <a:gd name="connsiteY109" fmla="*/ 4258161 h 6256555"/>
              <a:gd name="connsiteX110" fmla="*/ 2203054 w 2552172"/>
              <a:gd name="connsiteY110" fmla="*/ 4213583 h 6256555"/>
              <a:gd name="connsiteX111" fmla="*/ 2131342 w 2552172"/>
              <a:gd name="connsiteY111" fmla="*/ 4127657 h 6256555"/>
              <a:gd name="connsiteX112" fmla="*/ 2117775 w 2552172"/>
              <a:gd name="connsiteY112" fmla="*/ 4112152 h 6256555"/>
              <a:gd name="connsiteX113" fmla="*/ 2093225 w 2552172"/>
              <a:gd name="connsiteY113" fmla="*/ 4070158 h 6256555"/>
              <a:gd name="connsiteX114" fmla="*/ 2078366 w 2552172"/>
              <a:gd name="connsiteY114" fmla="*/ 4048839 h 6256555"/>
              <a:gd name="connsiteX115" fmla="*/ 2048647 w 2552172"/>
              <a:gd name="connsiteY115" fmla="*/ 3999738 h 6256555"/>
              <a:gd name="connsiteX116" fmla="*/ 2035726 w 2552172"/>
              <a:gd name="connsiteY116" fmla="*/ 3975834 h 6256555"/>
              <a:gd name="connsiteX117" fmla="*/ 2021513 w 2552172"/>
              <a:gd name="connsiteY117" fmla="*/ 3956452 h 6256555"/>
              <a:gd name="connsiteX118" fmla="*/ 1980811 w 2552172"/>
              <a:gd name="connsiteY118" fmla="*/ 3890554 h 6256555"/>
              <a:gd name="connsiteX119" fmla="*/ 1925896 w 2552172"/>
              <a:gd name="connsiteY119" fmla="*/ 3803336 h 6256555"/>
              <a:gd name="connsiteX120" fmla="*/ 1916205 w 2552172"/>
              <a:gd name="connsiteY120" fmla="*/ 3794938 h 6256555"/>
              <a:gd name="connsiteX121" fmla="*/ 1909744 w 2552172"/>
              <a:gd name="connsiteY121" fmla="*/ 3793000 h 6256555"/>
              <a:gd name="connsiteX122" fmla="*/ 1864520 w 2552172"/>
              <a:gd name="connsiteY122" fmla="*/ 3727102 h 6256555"/>
              <a:gd name="connsiteX123" fmla="*/ 1851600 w 2552172"/>
              <a:gd name="connsiteY123" fmla="*/ 3710951 h 6256555"/>
              <a:gd name="connsiteX124" fmla="*/ 1849662 w 2552172"/>
              <a:gd name="connsiteY124" fmla="*/ 3630840 h 6256555"/>
              <a:gd name="connsiteX125" fmla="*/ 2024743 w 2552172"/>
              <a:gd name="connsiteY125" fmla="*/ 3499690 h 6256555"/>
              <a:gd name="connsiteX126" fmla="*/ 2061568 w 2552172"/>
              <a:gd name="connsiteY126" fmla="*/ 3481601 h 6256555"/>
              <a:gd name="connsiteX127" fmla="*/ 2073198 w 2552172"/>
              <a:gd name="connsiteY127" fmla="*/ 3452528 h 6256555"/>
              <a:gd name="connsiteX128" fmla="*/ 2067382 w 2552172"/>
              <a:gd name="connsiteY128" fmla="*/ 3441545 h 6256555"/>
              <a:gd name="connsiteX129" fmla="*/ 2095164 w 2552172"/>
              <a:gd name="connsiteY129" fmla="*/ 3395029 h 6256555"/>
              <a:gd name="connsiteX130" fmla="*/ 2029911 w 2552172"/>
              <a:gd name="connsiteY130" fmla="*/ 2524790 h 6256555"/>
              <a:gd name="connsiteX131" fmla="*/ 1977581 w 2552172"/>
              <a:gd name="connsiteY131" fmla="*/ 2546110 h 6256555"/>
              <a:gd name="connsiteX132" fmla="*/ 1675872 w 2552172"/>
              <a:gd name="connsiteY132" fmla="*/ 2740574 h 6256555"/>
              <a:gd name="connsiteX133" fmla="*/ 1658428 w 2552172"/>
              <a:gd name="connsiteY133" fmla="*/ 2754140 h 6256555"/>
              <a:gd name="connsiteX134" fmla="*/ 1633232 w 2552172"/>
              <a:gd name="connsiteY134" fmla="*/ 2827791 h 6256555"/>
              <a:gd name="connsiteX135" fmla="*/ 1715282 w 2552172"/>
              <a:gd name="connsiteY135" fmla="*/ 3113994 h 6256555"/>
              <a:gd name="connsiteX136" fmla="*/ 1755337 w 2552172"/>
              <a:gd name="connsiteY136" fmla="*/ 3730332 h 6256555"/>
              <a:gd name="connsiteX137" fmla="*/ 1740478 w 2552172"/>
              <a:gd name="connsiteY137" fmla="*/ 4056591 h 6256555"/>
              <a:gd name="connsiteX138" fmla="*/ 1695900 w 2552172"/>
              <a:gd name="connsiteY138" fmla="*/ 4351839 h 6256555"/>
              <a:gd name="connsiteX139" fmla="*/ 1639047 w 2552172"/>
              <a:gd name="connsiteY139" fmla="*/ 4603801 h 6256555"/>
              <a:gd name="connsiteX140" fmla="*/ 1555705 w 2552172"/>
              <a:gd name="connsiteY140" fmla="*/ 4992728 h 6256555"/>
              <a:gd name="connsiteX141" fmla="*/ 1489162 w 2552172"/>
              <a:gd name="connsiteY141" fmla="*/ 5413957 h 6256555"/>
              <a:gd name="connsiteX142" fmla="*/ 1472365 w 2552172"/>
              <a:gd name="connsiteY142" fmla="*/ 5547044 h 6256555"/>
              <a:gd name="connsiteX143" fmla="*/ 1471718 w 2552172"/>
              <a:gd name="connsiteY143" fmla="*/ 5590976 h 6256555"/>
              <a:gd name="connsiteX144" fmla="*/ 1489808 w 2552172"/>
              <a:gd name="connsiteY144" fmla="*/ 5624571 h 6256555"/>
              <a:gd name="connsiteX145" fmla="*/ 1513712 w 2552172"/>
              <a:gd name="connsiteY145" fmla="*/ 5667211 h 6256555"/>
              <a:gd name="connsiteX146" fmla="*/ 1520819 w 2552172"/>
              <a:gd name="connsiteY146" fmla="*/ 5694992 h 6256555"/>
              <a:gd name="connsiteX147" fmla="*/ 1554413 w 2552172"/>
              <a:gd name="connsiteY147" fmla="*/ 5689176 h 6256555"/>
              <a:gd name="connsiteX148" fmla="*/ 1664243 w 2552172"/>
              <a:gd name="connsiteY148" fmla="*/ 5782209 h 6256555"/>
              <a:gd name="connsiteX149" fmla="*/ 1668119 w 2552172"/>
              <a:gd name="connsiteY149" fmla="*/ 5808698 h 6256555"/>
              <a:gd name="connsiteX150" fmla="*/ 1715282 w 2552172"/>
              <a:gd name="connsiteY150" fmla="*/ 5851983 h 6256555"/>
              <a:gd name="connsiteX151" fmla="*/ 1726265 w 2552172"/>
              <a:gd name="connsiteY151" fmla="*/ 5858444 h 6256555"/>
              <a:gd name="connsiteX152" fmla="*/ 1502083 w 2552172"/>
              <a:gd name="connsiteY152" fmla="*/ 5769934 h 6256555"/>
              <a:gd name="connsiteX153" fmla="*/ 1502729 w 2552172"/>
              <a:gd name="connsiteY153" fmla="*/ 5828079 h 6256555"/>
              <a:gd name="connsiteX154" fmla="*/ 1503375 w 2552172"/>
              <a:gd name="connsiteY154" fmla="*/ 5879763 h 6256555"/>
              <a:gd name="connsiteX155" fmla="*/ 1476240 w 2552172"/>
              <a:gd name="connsiteY155" fmla="*/ 5894623 h 6256555"/>
              <a:gd name="connsiteX156" fmla="*/ 1494976 w 2552172"/>
              <a:gd name="connsiteY156" fmla="*/ 6149169 h 6256555"/>
              <a:gd name="connsiteX157" fmla="*/ 1484639 w 2552172"/>
              <a:gd name="connsiteY157" fmla="*/ 6227342 h 6256555"/>
              <a:gd name="connsiteX158" fmla="*/ 1387084 w 2552172"/>
              <a:gd name="connsiteY158" fmla="*/ 6239617 h 6256555"/>
              <a:gd name="connsiteX159" fmla="*/ 1307619 w 2552172"/>
              <a:gd name="connsiteY159" fmla="*/ 6173720 h 6256555"/>
              <a:gd name="connsiteX160" fmla="*/ 1290176 w 2552172"/>
              <a:gd name="connsiteY160" fmla="*/ 6148524 h 6256555"/>
              <a:gd name="connsiteX161" fmla="*/ 1274670 w 2552172"/>
              <a:gd name="connsiteY161" fmla="*/ 6131080 h 6256555"/>
              <a:gd name="connsiteX162" fmla="*/ 1262395 w 2552172"/>
              <a:gd name="connsiteY162" fmla="*/ 6120743 h 6256555"/>
              <a:gd name="connsiteX163" fmla="*/ 1218463 w 2552172"/>
              <a:gd name="connsiteY163" fmla="*/ 6050968 h 6256555"/>
              <a:gd name="connsiteX164" fmla="*/ 1191975 w 2552172"/>
              <a:gd name="connsiteY164" fmla="*/ 6014144 h 6256555"/>
              <a:gd name="connsiteX165" fmla="*/ 1169364 w 2552172"/>
              <a:gd name="connsiteY165" fmla="*/ 5925634 h 6256555"/>
              <a:gd name="connsiteX166" fmla="*/ 1151274 w 2552172"/>
              <a:gd name="connsiteY166" fmla="*/ 5882347 h 6256555"/>
              <a:gd name="connsiteX167" fmla="*/ 1118324 w 2552172"/>
              <a:gd name="connsiteY167" fmla="*/ 5768642 h 6256555"/>
              <a:gd name="connsiteX168" fmla="*/ 1099590 w 2552172"/>
              <a:gd name="connsiteY168" fmla="*/ 5743445 h 6256555"/>
              <a:gd name="connsiteX169" fmla="*/ 1058888 w 2552172"/>
              <a:gd name="connsiteY169" fmla="*/ 5654290 h 6256555"/>
              <a:gd name="connsiteX170" fmla="*/ 1020770 w 2552172"/>
              <a:gd name="connsiteY170" fmla="*/ 5586454 h 6256555"/>
              <a:gd name="connsiteX171" fmla="*/ 1003327 w 2552172"/>
              <a:gd name="connsiteY171" fmla="*/ 5468872 h 6256555"/>
              <a:gd name="connsiteX172" fmla="*/ 1014956 w 2552172"/>
              <a:gd name="connsiteY172" fmla="*/ 5457243 h 6256555"/>
              <a:gd name="connsiteX173" fmla="*/ 1154504 w 2552172"/>
              <a:gd name="connsiteY173" fmla="*/ 5394575 h 6256555"/>
              <a:gd name="connsiteX174" fmla="*/ 1230738 w 2552172"/>
              <a:gd name="connsiteY174" fmla="*/ 5364210 h 6256555"/>
              <a:gd name="connsiteX175" fmla="*/ 1242368 w 2552172"/>
              <a:gd name="connsiteY175" fmla="*/ 5324801 h 6256555"/>
              <a:gd name="connsiteX176" fmla="*/ 1263042 w 2552172"/>
              <a:gd name="connsiteY176" fmla="*/ 5288621 h 6256555"/>
              <a:gd name="connsiteX177" fmla="*/ 1270795 w 2552172"/>
              <a:gd name="connsiteY177" fmla="*/ 5096743 h 6256555"/>
              <a:gd name="connsiteX178" fmla="*/ 1272732 w 2552172"/>
              <a:gd name="connsiteY178" fmla="*/ 4696188 h 6256555"/>
              <a:gd name="connsiteX179" fmla="*/ 1361888 w 2552172"/>
              <a:gd name="connsiteY179" fmla="*/ 4293048 h 6256555"/>
              <a:gd name="connsiteX180" fmla="*/ 1376101 w 2552172"/>
              <a:gd name="connsiteY180" fmla="*/ 4198077 h 6256555"/>
              <a:gd name="connsiteX181" fmla="*/ 1353490 w 2552172"/>
              <a:gd name="connsiteY181" fmla="*/ 3949992 h 6256555"/>
              <a:gd name="connsiteX182" fmla="*/ 1289530 w 2552172"/>
              <a:gd name="connsiteY182" fmla="*/ 3672187 h 6256555"/>
              <a:gd name="connsiteX183" fmla="*/ 1196497 w 2552172"/>
              <a:gd name="connsiteY183" fmla="*/ 3374355 h 6256555"/>
              <a:gd name="connsiteX184" fmla="*/ 1058888 w 2552172"/>
              <a:gd name="connsiteY184" fmla="*/ 3134022 h 6256555"/>
              <a:gd name="connsiteX185" fmla="*/ 1027876 w 2552172"/>
              <a:gd name="connsiteY185" fmla="*/ 3093321 h 6256555"/>
              <a:gd name="connsiteX186" fmla="*/ 919339 w 2552172"/>
              <a:gd name="connsiteY186" fmla="*/ 3005457 h 6256555"/>
              <a:gd name="connsiteX187" fmla="*/ 794004 w 2552172"/>
              <a:gd name="connsiteY187" fmla="*/ 2897565 h 6256555"/>
              <a:gd name="connsiteX188" fmla="*/ 706141 w 2552172"/>
              <a:gd name="connsiteY188" fmla="*/ 2438864 h 6256555"/>
              <a:gd name="connsiteX189" fmla="*/ 735860 w 2552172"/>
              <a:gd name="connsiteY189" fmla="*/ 2356816 h 6256555"/>
              <a:gd name="connsiteX190" fmla="*/ 781729 w 2552172"/>
              <a:gd name="connsiteY190" fmla="*/ 2234711 h 6256555"/>
              <a:gd name="connsiteX191" fmla="*/ 810156 w 2552172"/>
              <a:gd name="connsiteY191" fmla="*/ 2162353 h 6256555"/>
              <a:gd name="connsiteX192" fmla="*/ 834706 w 2552172"/>
              <a:gd name="connsiteY192" fmla="*/ 1841908 h 6256555"/>
              <a:gd name="connsiteX193" fmla="*/ 852796 w 2552172"/>
              <a:gd name="connsiteY193" fmla="*/ 1502729 h 6256555"/>
              <a:gd name="connsiteX194" fmla="*/ 829538 w 2552172"/>
              <a:gd name="connsiteY194" fmla="*/ 1338630 h 6256555"/>
              <a:gd name="connsiteX195" fmla="*/ 732629 w 2552172"/>
              <a:gd name="connsiteY195" fmla="*/ 1375455 h 6256555"/>
              <a:gd name="connsiteX196" fmla="*/ 425751 w 2552172"/>
              <a:gd name="connsiteY196" fmla="*/ 1624187 h 6256555"/>
              <a:gd name="connsiteX197" fmla="*/ 352747 w 2552172"/>
              <a:gd name="connsiteY197" fmla="*/ 1725618 h 6256555"/>
              <a:gd name="connsiteX198" fmla="*/ 297832 w 2552172"/>
              <a:gd name="connsiteY198" fmla="*/ 1910390 h 6256555"/>
              <a:gd name="connsiteX199" fmla="*/ 214491 w 2552172"/>
              <a:gd name="connsiteY199" fmla="*/ 2168167 h 6256555"/>
              <a:gd name="connsiteX200" fmla="*/ 177666 w 2552172"/>
              <a:gd name="connsiteY200" fmla="*/ 2337433 h 6256555"/>
              <a:gd name="connsiteX201" fmla="*/ 217722 w 2552172"/>
              <a:gd name="connsiteY201" fmla="*/ 2441449 h 6256555"/>
              <a:gd name="connsiteX202" fmla="*/ 293310 w 2552172"/>
              <a:gd name="connsiteY202" fmla="*/ 2557739 h 6256555"/>
              <a:gd name="connsiteX203" fmla="*/ 328844 w 2552172"/>
              <a:gd name="connsiteY203" fmla="*/ 2658524 h 6256555"/>
              <a:gd name="connsiteX204" fmla="*/ 324967 w 2552172"/>
              <a:gd name="connsiteY204" fmla="*/ 2683074 h 6256555"/>
              <a:gd name="connsiteX205" fmla="*/ 292018 w 2552172"/>
              <a:gd name="connsiteY205" fmla="*/ 2681136 h 6256555"/>
              <a:gd name="connsiteX206" fmla="*/ 257131 w 2552172"/>
              <a:gd name="connsiteY206" fmla="*/ 2626868 h 6256555"/>
              <a:gd name="connsiteX207" fmla="*/ 244210 w 2552172"/>
              <a:gd name="connsiteY207" fmla="*/ 2584874 h 6256555"/>
              <a:gd name="connsiteX208" fmla="*/ 221598 w 2552172"/>
              <a:gd name="connsiteY208" fmla="*/ 2568722 h 6256555"/>
              <a:gd name="connsiteX209" fmla="*/ 202862 w 2552172"/>
              <a:gd name="connsiteY209" fmla="*/ 2584874 h 6256555"/>
              <a:gd name="connsiteX210" fmla="*/ 189941 w 2552172"/>
              <a:gd name="connsiteY210" fmla="*/ 2758663 h 6256555"/>
              <a:gd name="connsiteX211" fmla="*/ 191233 w 2552172"/>
              <a:gd name="connsiteY211" fmla="*/ 2863324 h 6256555"/>
              <a:gd name="connsiteX212" fmla="*/ 140194 w 2552172"/>
              <a:gd name="connsiteY212" fmla="*/ 2899503 h 6256555"/>
              <a:gd name="connsiteX213" fmla="*/ 117583 w 2552172"/>
              <a:gd name="connsiteY213" fmla="*/ 2873661 h 6256555"/>
              <a:gd name="connsiteX214" fmla="*/ 80111 w 2552172"/>
              <a:gd name="connsiteY214" fmla="*/ 2851049 h 6256555"/>
              <a:gd name="connsiteX215" fmla="*/ 56207 w 2552172"/>
              <a:gd name="connsiteY215" fmla="*/ 2818746 h 6256555"/>
              <a:gd name="connsiteX216" fmla="*/ 45870 w 2552172"/>
              <a:gd name="connsiteY216" fmla="*/ 2786443 h 6256555"/>
              <a:gd name="connsiteX217" fmla="*/ 8399 w 2552172"/>
              <a:gd name="connsiteY217" fmla="*/ 2621053 h 6256555"/>
              <a:gd name="connsiteX218" fmla="*/ 0 w 2552172"/>
              <a:gd name="connsiteY218" fmla="*/ 2461477 h 6256555"/>
              <a:gd name="connsiteX219" fmla="*/ 646 w 2552172"/>
              <a:gd name="connsiteY219" fmla="*/ 2458892 h 6256555"/>
              <a:gd name="connsiteX220" fmla="*/ 58792 w 2552172"/>
              <a:gd name="connsiteY220" fmla="*/ 2099039 h 6256555"/>
              <a:gd name="connsiteX221" fmla="*/ 149885 w 2552172"/>
              <a:gd name="connsiteY221" fmla="*/ 1672642 h 6256555"/>
              <a:gd name="connsiteX222" fmla="*/ 205447 w 2552172"/>
              <a:gd name="connsiteY222" fmla="*/ 1538262 h 6256555"/>
              <a:gd name="connsiteX223" fmla="*/ 312046 w 2552172"/>
              <a:gd name="connsiteY223" fmla="*/ 1396129 h 6256555"/>
              <a:gd name="connsiteX224" fmla="*/ 476144 w 2552172"/>
              <a:gd name="connsiteY224" fmla="*/ 1222339 h 6256555"/>
              <a:gd name="connsiteX225" fmla="*/ 617631 w 2552172"/>
              <a:gd name="connsiteY225" fmla="*/ 1070517 h 6256555"/>
              <a:gd name="connsiteX226" fmla="*/ 861840 w 2552172"/>
              <a:gd name="connsiteY226" fmla="*/ 859256 h 6256555"/>
              <a:gd name="connsiteX227" fmla="*/ 964563 w 2552172"/>
              <a:gd name="connsiteY227" fmla="*/ 818150 h 6256555"/>
              <a:gd name="connsiteX228" fmla="*/ 973653 w 2552172"/>
              <a:gd name="connsiteY228" fmla="*/ 817922 h 6256555"/>
              <a:gd name="connsiteX229" fmla="*/ 983327 w 2552172"/>
              <a:gd name="connsiteY229" fmla="*/ 792885 h 6256555"/>
              <a:gd name="connsiteX230" fmla="*/ 939449 w 2552172"/>
              <a:gd name="connsiteY230" fmla="*/ 799242 h 6256555"/>
              <a:gd name="connsiteX231" fmla="*/ 979302 w 2552172"/>
              <a:gd name="connsiteY231" fmla="*/ 761680 h 6256555"/>
              <a:gd name="connsiteX232" fmla="*/ 958163 w 2552172"/>
              <a:gd name="connsiteY232" fmla="*/ 765170 h 6256555"/>
              <a:gd name="connsiteX233" fmla="*/ 953508 w 2552172"/>
              <a:gd name="connsiteY233" fmla="*/ 763945 h 6256555"/>
              <a:gd name="connsiteX234" fmla="*/ 957567 w 2552172"/>
              <a:gd name="connsiteY234" fmla="*/ 761349 h 6256555"/>
              <a:gd name="connsiteX235" fmla="*/ 986064 w 2552172"/>
              <a:gd name="connsiteY235" fmla="*/ 722379 h 6256555"/>
              <a:gd name="connsiteX236" fmla="*/ 988136 w 2552172"/>
              <a:gd name="connsiteY236" fmla="*/ 719059 h 6256555"/>
              <a:gd name="connsiteX237" fmla="*/ 987878 w 2552172"/>
              <a:gd name="connsiteY237" fmla="*/ 719820 h 6256555"/>
              <a:gd name="connsiteX238" fmla="*/ 988890 w 2552172"/>
              <a:gd name="connsiteY238" fmla="*/ 717851 h 6256555"/>
              <a:gd name="connsiteX239" fmla="*/ 988136 w 2552172"/>
              <a:gd name="connsiteY239" fmla="*/ 719059 h 6256555"/>
              <a:gd name="connsiteX240" fmla="*/ 999534 w 2552172"/>
              <a:gd name="connsiteY240" fmla="*/ 685289 h 6256555"/>
              <a:gd name="connsiteX241" fmla="*/ 1003490 w 2552172"/>
              <a:gd name="connsiteY241" fmla="*/ 649230 h 6256555"/>
              <a:gd name="connsiteX242" fmla="*/ 1004723 w 2552172"/>
              <a:gd name="connsiteY242" fmla="*/ 623511 h 6256555"/>
              <a:gd name="connsiteX243" fmla="*/ 1062625 w 2552172"/>
              <a:gd name="connsiteY243" fmla="*/ 545686 h 6256555"/>
              <a:gd name="connsiteX244" fmla="*/ 1013608 w 2552172"/>
              <a:gd name="connsiteY244" fmla="*/ 568881 h 6256555"/>
              <a:gd name="connsiteX245" fmla="*/ 1063136 w 2552172"/>
              <a:gd name="connsiteY245" fmla="*/ 527851 h 6256555"/>
              <a:gd name="connsiteX246" fmla="*/ 1030019 w 2552172"/>
              <a:gd name="connsiteY246" fmla="*/ 539104 h 6256555"/>
              <a:gd name="connsiteX247" fmla="*/ 1052152 w 2552172"/>
              <a:gd name="connsiteY247" fmla="*/ 482976 h 6256555"/>
              <a:gd name="connsiteX248" fmla="*/ 1113017 w 2552172"/>
              <a:gd name="connsiteY248" fmla="*/ 422315 h 6256555"/>
              <a:gd name="connsiteX249" fmla="*/ 1120346 w 2552172"/>
              <a:gd name="connsiteY249" fmla="*/ 376144 h 6256555"/>
              <a:gd name="connsiteX250" fmla="*/ 1165622 w 2552172"/>
              <a:gd name="connsiteY250" fmla="*/ 314654 h 6256555"/>
              <a:gd name="connsiteX251" fmla="*/ 1170965 w 2552172"/>
              <a:gd name="connsiteY251" fmla="*/ 310826 h 6256555"/>
              <a:gd name="connsiteX252" fmla="*/ 1175905 w 2552172"/>
              <a:gd name="connsiteY252" fmla="*/ 273474 h 6256555"/>
              <a:gd name="connsiteX253" fmla="*/ 1367057 w 2552172"/>
              <a:gd name="connsiteY253" fmla="*/ 41348 h 6256555"/>
              <a:gd name="connsiteX254" fmla="*/ 1424556 w 2552172"/>
              <a:gd name="connsiteY254" fmla="*/ 21966 h 6256555"/>
              <a:gd name="connsiteX255" fmla="*/ 1353490 w 2552172"/>
              <a:gd name="connsiteY255" fmla="*/ 18090 h 6256555"/>
              <a:gd name="connsiteX256" fmla="*/ 1383854 w 2552172"/>
              <a:gd name="connsiteY256" fmla="*/ 1938 h 6256555"/>
              <a:gd name="connsiteX257" fmla="*/ 1443938 w 2552172"/>
              <a:gd name="connsiteY257" fmla="*/ 0 h 6256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2552172" h="6256555">
                <a:moveTo>
                  <a:pt x="1580003" y="5695486"/>
                </a:moveTo>
                <a:cubicBezTo>
                  <a:pt x="1570040" y="5696162"/>
                  <a:pt x="1557805" y="5698221"/>
                  <a:pt x="1542138" y="5700806"/>
                </a:cubicBezTo>
                <a:cubicBezTo>
                  <a:pt x="1518234" y="5704682"/>
                  <a:pt x="1505314" y="5743445"/>
                  <a:pt x="1518880" y="5763474"/>
                </a:cubicBezTo>
                <a:cubicBezTo>
                  <a:pt x="1553768" y="5814512"/>
                  <a:pt x="1614497" y="5814512"/>
                  <a:pt x="1662305" y="5841000"/>
                </a:cubicBezTo>
                <a:cubicBezTo>
                  <a:pt x="1664243" y="5839062"/>
                  <a:pt x="1666182" y="5837123"/>
                  <a:pt x="1668119" y="5835186"/>
                </a:cubicBezTo>
                <a:cubicBezTo>
                  <a:pt x="1659075" y="5806759"/>
                  <a:pt x="1651968" y="5777041"/>
                  <a:pt x="1639693" y="5749906"/>
                </a:cubicBezTo>
                <a:cubicBezTo>
                  <a:pt x="1619342" y="5703875"/>
                  <a:pt x="1609894" y="5693457"/>
                  <a:pt x="1580003" y="5695486"/>
                </a:cubicBezTo>
                <a:close/>
                <a:moveTo>
                  <a:pt x="947823" y="762448"/>
                </a:moveTo>
                <a:lnTo>
                  <a:pt x="953508" y="763945"/>
                </a:lnTo>
                <a:lnTo>
                  <a:pt x="951438" y="765269"/>
                </a:lnTo>
                <a:cubicBezTo>
                  <a:pt x="949754" y="765575"/>
                  <a:pt x="948491" y="764758"/>
                  <a:pt x="947823" y="762448"/>
                </a:cubicBezTo>
                <a:close/>
                <a:moveTo>
                  <a:pt x="1156017" y="739151"/>
                </a:moveTo>
                <a:lnTo>
                  <a:pt x="1143717" y="742694"/>
                </a:lnTo>
                <a:cubicBezTo>
                  <a:pt x="1138791" y="744661"/>
                  <a:pt x="1133961" y="747790"/>
                  <a:pt x="1128940" y="754081"/>
                </a:cubicBezTo>
                <a:cubicBezTo>
                  <a:pt x="1123065" y="761455"/>
                  <a:pt x="1117756" y="772732"/>
                  <a:pt x="1112226" y="785908"/>
                </a:cubicBezTo>
                <a:lnTo>
                  <a:pt x="1102670" y="808795"/>
                </a:lnTo>
                <a:lnTo>
                  <a:pt x="1117033" y="801757"/>
                </a:lnTo>
                <a:cubicBezTo>
                  <a:pt x="1135768" y="794004"/>
                  <a:pt x="1153858" y="784313"/>
                  <a:pt x="1169364" y="777207"/>
                </a:cubicBezTo>
                <a:cubicBezTo>
                  <a:pt x="1171302" y="768808"/>
                  <a:pt x="1173239" y="759763"/>
                  <a:pt x="1175178" y="750718"/>
                </a:cubicBezTo>
                <a:cubicBezTo>
                  <a:pt x="1170656" y="748780"/>
                  <a:pt x="1162903" y="746196"/>
                  <a:pt x="1153212" y="742319"/>
                </a:cubicBezTo>
                <a:close/>
                <a:moveTo>
                  <a:pt x="1443938" y="0"/>
                </a:moveTo>
                <a:cubicBezTo>
                  <a:pt x="1472365" y="12275"/>
                  <a:pt x="1501437" y="23904"/>
                  <a:pt x="1529217" y="37471"/>
                </a:cubicBezTo>
                <a:cubicBezTo>
                  <a:pt x="1538262" y="41994"/>
                  <a:pt x="1545369" y="52331"/>
                  <a:pt x="1549891" y="61376"/>
                </a:cubicBezTo>
                <a:cubicBezTo>
                  <a:pt x="1559582" y="80757"/>
                  <a:pt x="1569272" y="82049"/>
                  <a:pt x="1591885" y="76881"/>
                </a:cubicBezTo>
                <a:cubicBezTo>
                  <a:pt x="1646800" y="63960"/>
                  <a:pt x="1704299" y="57499"/>
                  <a:pt x="1758567" y="80111"/>
                </a:cubicBezTo>
                <a:cubicBezTo>
                  <a:pt x="1803146" y="98847"/>
                  <a:pt x="1849015" y="116936"/>
                  <a:pt x="1889717" y="142133"/>
                </a:cubicBezTo>
                <a:cubicBezTo>
                  <a:pt x="1967890" y="190587"/>
                  <a:pt x="2004069" y="267468"/>
                  <a:pt x="2016344" y="356624"/>
                </a:cubicBezTo>
                <a:cubicBezTo>
                  <a:pt x="2017636" y="365022"/>
                  <a:pt x="2020867" y="373421"/>
                  <a:pt x="2021513" y="381819"/>
                </a:cubicBezTo>
                <a:cubicBezTo>
                  <a:pt x="2022158" y="386988"/>
                  <a:pt x="2020867" y="392802"/>
                  <a:pt x="2018928" y="397325"/>
                </a:cubicBezTo>
                <a:cubicBezTo>
                  <a:pt x="2012468" y="414123"/>
                  <a:pt x="2002777" y="430274"/>
                  <a:pt x="1997609" y="447717"/>
                </a:cubicBezTo>
                <a:cubicBezTo>
                  <a:pt x="1987272" y="482605"/>
                  <a:pt x="1978873" y="518138"/>
                  <a:pt x="1969828" y="553671"/>
                </a:cubicBezTo>
                <a:cubicBezTo>
                  <a:pt x="1967890" y="561423"/>
                  <a:pt x="1962722" y="570468"/>
                  <a:pt x="1964014" y="576929"/>
                </a:cubicBezTo>
                <a:cubicBezTo>
                  <a:pt x="1973059" y="611816"/>
                  <a:pt x="1939463" y="621507"/>
                  <a:pt x="1925896" y="642180"/>
                </a:cubicBezTo>
                <a:cubicBezTo>
                  <a:pt x="1921374" y="648641"/>
                  <a:pt x="1911037" y="650579"/>
                  <a:pt x="1903930" y="660270"/>
                </a:cubicBezTo>
                <a:cubicBezTo>
                  <a:pt x="1891655" y="677068"/>
                  <a:pt x="1892302" y="691281"/>
                  <a:pt x="1898116" y="708078"/>
                </a:cubicBezTo>
                <a:cubicBezTo>
                  <a:pt x="1905222" y="728752"/>
                  <a:pt x="1902638" y="742966"/>
                  <a:pt x="1881964" y="757179"/>
                </a:cubicBezTo>
                <a:cubicBezTo>
                  <a:pt x="1864520" y="769454"/>
                  <a:pt x="1854184" y="792066"/>
                  <a:pt x="1840617" y="810801"/>
                </a:cubicBezTo>
                <a:cubicBezTo>
                  <a:pt x="1831572" y="823076"/>
                  <a:pt x="1822527" y="835351"/>
                  <a:pt x="1813482" y="847627"/>
                </a:cubicBezTo>
                <a:cubicBezTo>
                  <a:pt x="1806376" y="857964"/>
                  <a:pt x="1799269" y="868947"/>
                  <a:pt x="1792163" y="879283"/>
                </a:cubicBezTo>
                <a:cubicBezTo>
                  <a:pt x="1789578" y="883160"/>
                  <a:pt x="1788286" y="890266"/>
                  <a:pt x="1784410" y="891558"/>
                </a:cubicBezTo>
                <a:cubicBezTo>
                  <a:pt x="1756630" y="900604"/>
                  <a:pt x="1748231" y="927738"/>
                  <a:pt x="1732079" y="947120"/>
                </a:cubicBezTo>
                <a:cubicBezTo>
                  <a:pt x="1713343" y="969086"/>
                  <a:pt x="1696546" y="974900"/>
                  <a:pt x="1669411" y="966501"/>
                </a:cubicBezTo>
                <a:cubicBezTo>
                  <a:pt x="1648092" y="959395"/>
                  <a:pt x="1626126" y="952934"/>
                  <a:pt x="1605452" y="943889"/>
                </a:cubicBezTo>
                <a:cubicBezTo>
                  <a:pt x="1593177" y="938721"/>
                  <a:pt x="1585424" y="940012"/>
                  <a:pt x="1581548" y="953580"/>
                </a:cubicBezTo>
                <a:cubicBezTo>
                  <a:pt x="1574441" y="976192"/>
                  <a:pt x="1561520" y="998158"/>
                  <a:pt x="1593177" y="1014955"/>
                </a:cubicBezTo>
                <a:cubicBezTo>
                  <a:pt x="1607390" y="1022708"/>
                  <a:pt x="1617728" y="1038860"/>
                  <a:pt x="1626772" y="1053073"/>
                </a:cubicBezTo>
                <a:cubicBezTo>
                  <a:pt x="1653906" y="1095067"/>
                  <a:pt x="1699130" y="1112510"/>
                  <a:pt x="1740478" y="1128661"/>
                </a:cubicBezTo>
                <a:cubicBezTo>
                  <a:pt x="1854184" y="1173240"/>
                  <a:pt x="1920082" y="1257873"/>
                  <a:pt x="1956262" y="1368349"/>
                </a:cubicBezTo>
                <a:cubicBezTo>
                  <a:pt x="1973059" y="1420679"/>
                  <a:pt x="2011822" y="1454920"/>
                  <a:pt x="2046709" y="1502729"/>
                </a:cubicBezTo>
                <a:cubicBezTo>
                  <a:pt x="2053815" y="1479471"/>
                  <a:pt x="2063507" y="1462027"/>
                  <a:pt x="2064799" y="1443937"/>
                </a:cubicBezTo>
                <a:cubicBezTo>
                  <a:pt x="2073198" y="1347028"/>
                  <a:pt x="2069967" y="1250121"/>
                  <a:pt x="2053170" y="1154504"/>
                </a:cubicBezTo>
                <a:cubicBezTo>
                  <a:pt x="2051232" y="1144167"/>
                  <a:pt x="2048001" y="1133830"/>
                  <a:pt x="2044124" y="1124139"/>
                </a:cubicBezTo>
                <a:cubicBezTo>
                  <a:pt x="2037664" y="1104758"/>
                  <a:pt x="2027974" y="1093775"/>
                  <a:pt x="2004069" y="1100235"/>
                </a:cubicBezTo>
                <a:cubicBezTo>
                  <a:pt x="1993732" y="1102819"/>
                  <a:pt x="1978873" y="1100235"/>
                  <a:pt x="1969182" y="1095067"/>
                </a:cubicBezTo>
                <a:cubicBezTo>
                  <a:pt x="1939463" y="1078915"/>
                  <a:pt x="1910391" y="1061472"/>
                  <a:pt x="1881964" y="1042090"/>
                </a:cubicBezTo>
                <a:cubicBezTo>
                  <a:pt x="1877442" y="1038860"/>
                  <a:pt x="1877442" y="1022708"/>
                  <a:pt x="1881964" y="1016248"/>
                </a:cubicBezTo>
                <a:cubicBezTo>
                  <a:pt x="1893594" y="998804"/>
                  <a:pt x="1923958" y="996219"/>
                  <a:pt x="1946570" y="1008495"/>
                </a:cubicBezTo>
                <a:cubicBezTo>
                  <a:pt x="1975643" y="1024001"/>
                  <a:pt x="1981457" y="1023354"/>
                  <a:pt x="1989210" y="992344"/>
                </a:cubicBezTo>
                <a:cubicBezTo>
                  <a:pt x="1993732" y="973608"/>
                  <a:pt x="1993086" y="951642"/>
                  <a:pt x="1987272" y="933553"/>
                </a:cubicBezTo>
                <a:cubicBezTo>
                  <a:pt x="1978226" y="905126"/>
                  <a:pt x="1963368" y="878638"/>
                  <a:pt x="1951093" y="850857"/>
                </a:cubicBezTo>
                <a:cubicBezTo>
                  <a:pt x="1938818" y="823723"/>
                  <a:pt x="1927835" y="797234"/>
                  <a:pt x="1933649" y="766224"/>
                </a:cubicBezTo>
                <a:cubicBezTo>
                  <a:pt x="1935587" y="757179"/>
                  <a:pt x="1926543" y="746196"/>
                  <a:pt x="1925896" y="736505"/>
                </a:cubicBezTo>
                <a:cubicBezTo>
                  <a:pt x="1925250" y="724876"/>
                  <a:pt x="1925250" y="711955"/>
                  <a:pt x="1930419" y="702264"/>
                </a:cubicBezTo>
                <a:cubicBezTo>
                  <a:pt x="1935587" y="693220"/>
                  <a:pt x="1946570" y="689343"/>
                  <a:pt x="1955615" y="702910"/>
                </a:cubicBezTo>
                <a:cubicBezTo>
                  <a:pt x="1964014" y="715831"/>
                  <a:pt x="1973059" y="727460"/>
                  <a:pt x="1984687" y="739735"/>
                </a:cubicBezTo>
                <a:cubicBezTo>
                  <a:pt x="1982103" y="719708"/>
                  <a:pt x="1974997" y="697742"/>
                  <a:pt x="1999547" y="688051"/>
                </a:cubicBezTo>
                <a:cubicBezTo>
                  <a:pt x="2004716" y="686112"/>
                  <a:pt x="2015052" y="697095"/>
                  <a:pt x="2026035" y="703556"/>
                </a:cubicBezTo>
                <a:cubicBezTo>
                  <a:pt x="2041541" y="686759"/>
                  <a:pt x="2049940" y="702264"/>
                  <a:pt x="2060922" y="717123"/>
                </a:cubicBezTo>
                <a:cubicBezTo>
                  <a:pt x="2080950" y="745550"/>
                  <a:pt x="2103562" y="772038"/>
                  <a:pt x="2122944" y="800465"/>
                </a:cubicBezTo>
                <a:cubicBezTo>
                  <a:pt x="2131342" y="812740"/>
                  <a:pt x="2138449" y="826953"/>
                  <a:pt x="2142326" y="841166"/>
                </a:cubicBezTo>
                <a:cubicBezTo>
                  <a:pt x="2162999" y="912879"/>
                  <a:pt x="2183027" y="984591"/>
                  <a:pt x="2203054" y="1056303"/>
                </a:cubicBezTo>
                <a:cubicBezTo>
                  <a:pt x="2204347" y="1061472"/>
                  <a:pt x="2206285" y="1067286"/>
                  <a:pt x="2206285" y="1073101"/>
                </a:cubicBezTo>
                <a:cubicBezTo>
                  <a:pt x="2208223" y="1192621"/>
                  <a:pt x="2234711" y="1308912"/>
                  <a:pt x="2250217" y="1426494"/>
                </a:cubicBezTo>
                <a:cubicBezTo>
                  <a:pt x="2261200" y="1506605"/>
                  <a:pt x="2261200" y="1588654"/>
                  <a:pt x="2262492" y="1670057"/>
                </a:cubicBezTo>
                <a:cubicBezTo>
                  <a:pt x="2263138" y="1721096"/>
                  <a:pt x="2258616" y="1772780"/>
                  <a:pt x="2255386" y="1823819"/>
                </a:cubicBezTo>
                <a:cubicBezTo>
                  <a:pt x="2250863" y="1889070"/>
                  <a:pt x="2207578" y="1925250"/>
                  <a:pt x="2144263" y="1908453"/>
                </a:cubicBezTo>
                <a:cubicBezTo>
                  <a:pt x="2003423" y="1871627"/>
                  <a:pt x="1887133" y="1796684"/>
                  <a:pt x="1801854" y="1676518"/>
                </a:cubicBezTo>
                <a:cubicBezTo>
                  <a:pt x="1789578" y="1659074"/>
                  <a:pt x="1777949" y="1640338"/>
                  <a:pt x="1763089" y="1622895"/>
                </a:cubicBezTo>
                <a:cubicBezTo>
                  <a:pt x="1758567" y="1686855"/>
                  <a:pt x="1719804" y="1726264"/>
                  <a:pt x="1673934" y="1761151"/>
                </a:cubicBezTo>
                <a:cubicBezTo>
                  <a:pt x="1644216" y="1783763"/>
                  <a:pt x="1622895" y="1812836"/>
                  <a:pt x="1606098" y="1844492"/>
                </a:cubicBezTo>
                <a:cubicBezTo>
                  <a:pt x="1597054" y="1862582"/>
                  <a:pt x="1597699" y="1885194"/>
                  <a:pt x="1593177" y="1905868"/>
                </a:cubicBezTo>
                <a:cubicBezTo>
                  <a:pt x="1578963" y="1969827"/>
                  <a:pt x="1564104" y="2034433"/>
                  <a:pt x="1549245" y="2098393"/>
                </a:cubicBezTo>
                <a:cubicBezTo>
                  <a:pt x="1547953" y="2105499"/>
                  <a:pt x="1547307" y="2112606"/>
                  <a:pt x="1546661" y="2124235"/>
                </a:cubicBezTo>
                <a:cubicBezTo>
                  <a:pt x="1558290" y="2121005"/>
                  <a:pt x="1567335" y="2118421"/>
                  <a:pt x="1575733" y="2115836"/>
                </a:cubicBezTo>
                <a:cubicBezTo>
                  <a:pt x="1719804" y="2075135"/>
                  <a:pt x="1863228" y="2031849"/>
                  <a:pt x="2007946" y="1995024"/>
                </a:cubicBezTo>
                <a:cubicBezTo>
                  <a:pt x="2083534" y="1976288"/>
                  <a:pt x="2161707" y="1967244"/>
                  <a:pt x="2239234" y="1958845"/>
                </a:cubicBezTo>
                <a:cubicBezTo>
                  <a:pt x="2276705" y="1954969"/>
                  <a:pt x="2316115" y="1956906"/>
                  <a:pt x="2352940" y="1963367"/>
                </a:cubicBezTo>
                <a:cubicBezTo>
                  <a:pt x="2440158" y="1978872"/>
                  <a:pt x="2489904" y="2039601"/>
                  <a:pt x="2498303" y="2135218"/>
                </a:cubicBezTo>
                <a:cubicBezTo>
                  <a:pt x="2507348" y="2232127"/>
                  <a:pt x="2488612" y="2326451"/>
                  <a:pt x="2471169" y="2420775"/>
                </a:cubicBezTo>
                <a:cubicBezTo>
                  <a:pt x="2427237" y="2663047"/>
                  <a:pt x="2383305" y="2905964"/>
                  <a:pt x="2340019" y="3148235"/>
                </a:cubicBezTo>
                <a:cubicBezTo>
                  <a:pt x="2323868" y="3239976"/>
                  <a:pt x="2332912" y="3331716"/>
                  <a:pt x="2342603" y="3423456"/>
                </a:cubicBezTo>
                <a:cubicBezTo>
                  <a:pt x="2351002" y="3500982"/>
                  <a:pt x="2358755" y="3579155"/>
                  <a:pt x="2366508" y="3656681"/>
                </a:cubicBezTo>
                <a:cubicBezTo>
                  <a:pt x="2367153" y="3662497"/>
                  <a:pt x="2367799" y="3667665"/>
                  <a:pt x="2368446" y="3672833"/>
                </a:cubicBezTo>
                <a:cubicBezTo>
                  <a:pt x="2414315" y="3675417"/>
                  <a:pt x="2416900" y="3680586"/>
                  <a:pt x="2414962" y="3727748"/>
                </a:cubicBezTo>
                <a:cubicBezTo>
                  <a:pt x="2414315" y="3744545"/>
                  <a:pt x="2420776" y="3762635"/>
                  <a:pt x="2426590" y="3779433"/>
                </a:cubicBezTo>
                <a:cubicBezTo>
                  <a:pt x="2433698" y="3800106"/>
                  <a:pt x="2446618" y="3819488"/>
                  <a:pt x="2431759" y="3841454"/>
                </a:cubicBezTo>
                <a:cubicBezTo>
                  <a:pt x="2488612" y="3893139"/>
                  <a:pt x="2494427" y="3926088"/>
                  <a:pt x="2447265" y="3957099"/>
                </a:cubicBezTo>
                <a:cubicBezTo>
                  <a:pt x="2465354" y="3980356"/>
                  <a:pt x="2483444" y="4002968"/>
                  <a:pt x="2501533" y="4026226"/>
                </a:cubicBezTo>
                <a:cubicBezTo>
                  <a:pt x="2500241" y="4027519"/>
                  <a:pt x="2498949" y="4028811"/>
                  <a:pt x="2497657" y="4030103"/>
                </a:cubicBezTo>
                <a:cubicBezTo>
                  <a:pt x="2486028" y="4019120"/>
                  <a:pt x="2474399" y="4008137"/>
                  <a:pt x="2460186" y="3995216"/>
                </a:cubicBezTo>
                <a:cubicBezTo>
                  <a:pt x="2459539" y="4002323"/>
                  <a:pt x="2456956" y="4006845"/>
                  <a:pt x="2458247" y="4010721"/>
                </a:cubicBezTo>
                <a:cubicBezTo>
                  <a:pt x="2464062" y="4033333"/>
                  <a:pt x="2464708" y="4055299"/>
                  <a:pt x="2453079" y="4077265"/>
                </a:cubicBezTo>
                <a:cubicBezTo>
                  <a:pt x="2449848" y="4083079"/>
                  <a:pt x="2455017" y="4094709"/>
                  <a:pt x="2459539" y="4101815"/>
                </a:cubicBezTo>
                <a:cubicBezTo>
                  <a:pt x="2486028" y="4141870"/>
                  <a:pt x="2512516" y="4181926"/>
                  <a:pt x="2541588" y="4220043"/>
                </a:cubicBezTo>
                <a:cubicBezTo>
                  <a:pt x="2566786" y="4253639"/>
                  <a:pt x="2544173" y="4324705"/>
                  <a:pt x="2503471" y="4329873"/>
                </a:cubicBezTo>
                <a:cubicBezTo>
                  <a:pt x="2480213" y="4332457"/>
                  <a:pt x="2455664" y="4326643"/>
                  <a:pt x="2431759" y="4324059"/>
                </a:cubicBezTo>
                <a:cubicBezTo>
                  <a:pt x="2420776" y="4322766"/>
                  <a:pt x="2409793" y="4320182"/>
                  <a:pt x="2398810" y="4318244"/>
                </a:cubicBezTo>
                <a:cubicBezTo>
                  <a:pt x="2397518" y="4318244"/>
                  <a:pt x="2395580" y="4318890"/>
                  <a:pt x="2394288" y="4318244"/>
                </a:cubicBezTo>
                <a:cubicBezTo>
                  <a:pt x="2380720" y="4317598"/>
                  <a:pt x="2296087" y="4274312"/>
                  <a:pt x="2285750" y="4262683"/>
                </a:cubicBezTo>
                <a:cubicBezTo>
                  <a:pt x="2284458" y="4260745"/>
                  <a:pt x="2282520" y="4258807"/>
                  <a:pt x="2280582" y="4258161"/>
                </a:cubicBezTo>
                <a:cubicBezTo>
                  <a:pt x="2254739" y="4243301"/>
                  <a:pt x="2229544" y="4227796"/>
                  <a:pt x="2203054" y="4213583"/>
                </a:cubicBezTo>
                <a:cubicBezTo>
                  <a:pt x="2189487" y="4206476"/>
                  <a:pt x="2137803" y="4144455"/>
                  <a:pt x="2131342" y="4127657"/>
                </a:cubicBezTo>
                <a:cubicBezTo>
                  <a:pt x="2128758" y="4121843"/>
                  <a:pt x="2121006" y="4117967"/>
                  <a:pt x="2117775" y="4112152"/>
                </a:cubicBezTo>
                <a:cubicBezTo>
                  <a:pt x="2109376" y="4098585"/>
                  <a:pt x="2101624" y="4084371"/>
                  <a:pt x="2093225" y="4070158"/>
                </a:cubicBezTo>
                <a:cubicBezTo>
                  <a:pt x="2088703" y="4062405"/>
                  <a:pt x="2082888" y="4055945"/>
                  <a:pt x="2078366" y="4048839"/>
                </a:cubicBezTo>
                <a:cubicBezTo>
                  <a:pt x="2068029" y="4032687"/>
                  <a:pt x="2058338" y="4016536"/>
                  <a:pt x="2048647" y="3999738"/>
                </a:cubicBezTo>
                <a:cubicBezTo>
                  <a:pt x="2044124" y="3991985"/>
                  <a:pt x="2040249" y="3983587"/>
                  <a:pt x="2035726" y="3975834"/>
                </a:cubicBezTo>
                <a:cubicBezTo>
                  <a:pt x="2031204" y="3969374"/>
                  <a:pt x="2025389" y="3962913"/>
                  <a:pt x="2021513" y="3956452"/>
                </a:cubicBezTo>
                <a:cubicBezTo>
                  <a:pt x="2007300" y="3935132"/>
                  <a:pt x="2000839" y="3910583"/>
                  <a:pt x="1980811" y="3890554"/>
                </a:cubicBezTo>
                <a:cubicBezTo>
                  <a:pt x="1956907" y="3866651"/>
                  <a:pt x="1943986" y="3832410"/>
                  <a:pt x="1925896" y="3803336"/>
                </a:cubicBezTo>
                <a:cubicBezTo>
                  <a:pt x="1923958" y="3800106"/>
                  <a:pt x="1919436" y="3797522"/>
                  <a:pt x="1916205" y="3794938"/>
                </a:cubicBezTo>
                <a:cubicBezTo>
                  <a:pt x="1914268" y="3793646"/>
                  <a:pt x="1910391" y="3794292"/>
                  <a:pt x="1909744" y="3793000"/>
                </a:cubicBezTo>
                <a:cubicBezTo>
                  <a:pt x="1894239" y="3771034"/>
                  <a:pt x="1879380" y="3749068"/>
                  <a:pt x="1864520" y="3727102"/>
                </a:cubicBezTo>
                <a:cubicBezTo>
                  <a:pt x="1860645" y="3721288"/>
                  <a:pt x="1856768" y="3714827"/>
                  <a:pt x="1851600" y="3710951"/>
                </a:cubicBezTo>
                <a:cubicBezTo>
                  <a:pt x="1825757" y="3692861"/>
                  <a:pt x="1827696" y="3653451"/>
                  <a:pt x="1849662" y="3630840"/>
                </a:cubicBezTo>
                <a:cubicBezTo>
                  <a:pt x="1901346" y="3577863"/>
                  <a:pt x="1967890" y="3545560"/>
                  <a:pt x="2024743" y="3499690"/>
                </a:cubicBezTo>
                <a:cubicBezTo>
                  <a:pt x="2035080" y="3491291"/>
                  <a:pt x="2048647" y="3486769"/>
                  <a:pt x="2061568" y="3481601"/>
                </a:cubicBezTo>
                <a:cubicBezTo>
                  <a:pt x="2077073" y="3475786"/>
                  <a:pt x="2082242" y="3467387"/>
                  <a:pt x="2073198" y="3452528"/>
                </a:cubicBezTo>
                <a:cubicBezTo>
                  <a:pt x="2071259" y="3449297"/>
                  <a:pt x="2069321" y="3445421"/>
                  <a:pt x="2067382" y="3441545"/>
                </a:cubicBezTo>
                <a:cubicBezTo>
                  <a:pt x="2051232" y="3408596"/>
                  <a:pt x="2056400" y="3398905"/>
                  <a:pt x="2095164" y="3395029"/>
                </a:cubicBezTo>
                <a:cubicBezTo>
                  <a:pt x="2071259" y="3106887"/>
                  <a:pt x="2031204" y="2820038"/>
                  <a:pt x="2029911" y="2524790"/>
                </a:cubicBezTo>
                <a:cubicBezTo>
                  <a:pt x="2010530" y="2532543"/>
                  <a:pt x="1992440" y="2537065"/>
                  <a:pt x="1977581" y="2546110"/>
                </a:cubicBezTo>
                <a:cubicBezTo>
                  <a:pt x="1876796" y="2610070"/>
                  <a:pt x="1776657" y="2675322"/>
                  <a:pt x="1675872" y="2740574"/>
                </a:cubicBezTo>
                <a:cubicBezTo>
                  <a:pt x="1670058" y="2744449"/>
                  <a:pt x="1664243" y="2749618"/>
                  <a:pt x="1658428" y="2754140"/>
                </a:cubicBezTo>
                <a:cubicBezTo>
                  <a:pt x="1620311" y="2781275"/>
                  <a:pt x="1619665" y="2781275"/>
                  <a:pt x="1633232" y="2827791"/>
                </a:cubicBezTo>
                <a:cubicBezTo>
                  <a:pt x="1660367" y="2923408"/>
                  <a:pt x="1692024" y="3017086"/>
                  <a:pt x="1715282" y="3113994"/>
                </a:cubicBezTo>
                <a:cubicBezTo>
                  <a:pt x="1764382" y="3316856"/>
                  <a:pt x="1772135" y="3522948"/>
                  <a:pt x="1755337" y="3730332"/>
                </a:cubicBezTo>
                <a:cubicBezTo>
                  <a:pt x="1746292" y="3838870"/>
                  <a:pt x="1733371" y="3948700"/>
                  <a:pt x="1740478" y="4056591"/>
                </a:cubicBezTo>
                <a:cubicBezTo>
                  <a:pt x="1747584" y="4161252"/>
                  <a:pt x="1724326" y="4254931"/>
                  <a:pt x="1695900" y="4351839"/>
                </a:cubicBezTo>
                <a:cubicBezTo>
                  <a:pt x="1671350" y="4433888"/>
                  <a:pt x="1657136" y="4519168"/>
                  <a:pt x="1639047" y="4603801"/>
                </a:cubicBezTo>
                <a:cubicBezTo>
                  <a:pt x="1611267" y="4733659"/>
                  <a:pt x="1586070" y="4863516"/>
                  <a:pt x="1555705" y="4992728"/>
                </a:cubicBezTo>
                <a:cubicBezTo>
                  <a:pt x="1522756" y="5131630"/>
                  <a:pt x="1500145" y="5271824"/>
                  <a:pt x="1489162" y="5413957"/>
                </a:cubicBezTo>
                <a:cubicBezTo>
                  <a:pt x="1485931" y="5458535"/>
                  <a:pt x="1477532" y="5502466"/>
                  <a:pt x="1472365" y="5547044"/>
                </a:cubicBezTo>
                <a:cubicBezTo>
                  <a:pt x="1470426" y="5561257"/>
                  <a:pt x="1471072" y="5576117"/>
                  <a:pt x="1471718" y="5590976"/>
                </a:cubicBezTo>
                <a:cubicBezTo>
                  <a:pt x="1472365" y="5604544"/>
                  <a:pt x="1476240" y="5614880"/>
                  <a:pt x="1489808" y="5624571"/>
                </a:cubicBezTo>
                <a:cubicBezTo>
                  <a:pt x="1502083" y="5632970"/>
                  <a:pt x="1507251" y="5652352"/>
                  <a:pt x="1513712" y="5667211"/>
                </a:cubicBezTo>
                <a:cubicBezTo>
                  <a:pt x="1517589" y="5675610"/>
                  <a:pt x="1518234" y="5685301"/>
                  <a:pt x="1520819" y="5694992"/>
                </a:cubicBezTo>
                <a:cubicBezTo>
                  <a:pt x="1533739" y="5693053"/>
                  <a:pt x="1544077" y="5690469"/>
                  <a:pt x="1554413" y="5689176"/>
                </a:cubicBezTo>
                <a:cubicBezTo>
                  <a:pt x="1617081" y="5683362"/>
                  <a:pt x="1657783" y="5717603"/>
                  <a:pt x="1664243" y="5782209"/>
                </a:cubicBezTo>
                <a:cubicBezTo>
                  <a:pt x="1664889" y="5791254"/>
                  <a:pt x="1666827" y="5799652"/>
                  <a:pt x="1668119" y="5808698"/>
                </a:cubicBezTo>
                <a:cubicBezTo>
                  <a:pt x="1672642" y="5835186"/>
                  <a:pt x="1680394" y="5857798"/>
                  <a:pt x="1715282" y="5851983"/>
                </a:cubicBezTo>
                <a:cubicBezTo>
                  <a:pt x="1719158" y="5851337"/>
                  <a:pt x="1723034" y="5855214"/>
                  <a:pt x="1726265" y="5858444"/>
                </a:cubicBezTo>
                <a:cubicBezTo>
                  <a:pt x="1640985" y="5862966"/>
                  <a:pt x="1562813" y="5847461"/>
                  <a:pt x="1502083" y="5769934"/>
                </a:cubicBezTo>
                <a:cubicBezTo>
                  <a:pt x="1502083" y="5793838"/>
                  <a:pt x="1498206" y="5811928"/>
                  <a:pt x="1502729" y="5828079"/>
                </a:cubicBezTo>
                <a:cubicBezTo>
                  <a:pt x="1507897" y="5846169"/>
                  <a:pt x="1509189" y="5861028"/>
                  <a:pt x="1503375" y="5879763"/>
                </a:cubicBezTo>
                <a:cubicBezTo>
                  <a:pt x="1497560" y="5897207"/>
                  <a:pt x="1494330" y="5908836"/>
                  <a:pt x="1476240" y="5894623"/>
                </a:cubicBezTo>
                <a:cubicBezTo>
                  <a:pt x="1464612" y="5981841"/>
                  <a:pt x="1469134" y="6065828"/>
                  <a:pt x="1494976" y="6149169"/>
                </a:cubicBezTo>
                <a:cubicBezTo>
                  <a:pt x="1503375" y="6176304"/>
                  <a:pt x="1505314" y="6202146"/>
                  <a:pt x="1484639" y="6227342"/>
                </a:cubicBezTo>
                <a:cubicBezTo>
                  <a:pt x="1458151" y="6260291"/>
                  <a:pt x="1421972" y="6266752"/>
                  <a:pt x="1387084" y="6239617"/>
                </a:cubicBezTo>
                <a:cubicBezTo>
                  <a:pt x="1359951" y="6218944"/>
                  <a:pt x="1333462" y="6196331"/>
                  <a:pt x="1307619" y="6173720"/>
                </a:cubicBezTo>
                <a:cubicBezTo>
                  <a:pt x="1299867" y="6167259"/>
                  <a:pt x="1295991" y="6156922"/>
                  <a:pt x="1290176" y="6148524"/>
                </a:cubicBezTo>
                <a:cubicBezTo>
                  <a:pt x="1285653" y="6142063"/>
                  <a:pt x="1280486" y="6136894"/>
                  <a:pt x="1274670" y="6131080"/>
                </a:cubicBezTo>
                <a:cubicBezTo>
                  <a:pt x="1270795" y="6127203"/>
                  <a:pt x="1264980" y="6124619"/>
                  <a:pt x="1262395" y="6120743"/>
                </a:cubicBezTo>
                <a:cubicBezTo>
                  <a:pt x="1247537" y="6097484"/>
                  <a:pt x="1233323" y="6074226"/>
                  <a:pt x="1218463" y="6050968"/>
                </a:cubicBezTo>
                <a:cubicBezTo>
                  <a:pt x="1210065" y="6038048"/>
                  <a:pt x="1197144" y="6027710"/>
                  <a:pt x="1191975" y="6014144"/>
                </a:cubicBezTo>
                <a:cubicBezTo>
                  <a:pt x="1182284" y="5985071"/>
                  <a:pt x="1177762" y="5954706"/>
                  <a:pt x="1169364" y="5925634"/>
                </a:cubicBezTo>
                <a:cubicBezTo>
                  <a:pt x="1165487" y="5910774"/>
                  <a:pt x="1156442" y="5897207"/>
                  <a:pt x="1151274" y="5882347"/>
                </a:cubicBezTo>
                <a:cubicBezTo>
                  <a:pt x="1139645" y="5844876"/>
                  <a:pt x="1129954" y="5806113"/>
                  <a:pt x="1118324" y="5768642"/>
                </a:cubicBezTo>
                <a:cubicBezTo>
                  <a:pt x="1115094" y="5758951"/>
                  <a:pt x="1104112" y="5752491"/>
                  <a:pt x="1099590" y="5743445"/>
                </a:cubicBezTo>
                <a:cubicBezTo>
                  <a:pt x="1085376" y="5714373"/>
                  <a:pt x="1073747" y="5683362"/>
                  <a:pt x="1058888" y="5654290"/>
                </a:cubicBezTo>
                <a:cubicBezTo>
                  <a:pt x="1047259" y="5631032"/>
                  <a:pt x="1028523" y="5611004"/>
                  <a:pt x="1020770" y="5586454"/>
                </a:cubicBezTo>
                <a:cubicBezTo>
                  <a:pt x="1009141" y="5548337"/>
                  <a:pt x="977485" y="5512158"/>
                  <a:pt x="1003327" y="5468872"/>
                </a:cubicBezTo>
                <a:cubicBezTo>
                  <a:pt x="1005911" y="5464349"/>
                  <a:pt x="1010434" y="5459181"/>
                  <a:pt x="1014956" y="5457243"/>
                </a:cubicBezTo>
                <a:cubicBezTo>
                  <a:pt x="1061472" y="5435923"/>
                  <a:pt x="1107342" y="5414602"/>
                  <a:pt x="1154504" y="5394575"/>
                </a:cubicBezTo>
                <a:cubicBezTo>
                  <a:pt x="1179700" y="5383592"/>
                  <a:pt x="1205543" y="5373901"/>
                  <a:pt x="1230738" y="5364210"/>
                </a:cubicBezTo>
                <a:cubicBezTo>
                  <a:pt x="1252059" y="5355811"/>
                  <a:pt x="1250120" y="5342245"/>
                  <a:pt x="1242368" y="5324801"/>
                </a:cubicBezTo>
                <a:cubicBezTo>
                  <a:pt x="1231385" y="5300251"/>
                  <a:pt x="1235907" y="5291206"/>
                  <a:pt x="1263042" y="5288621"/>
                </a:cubicBezTo>
                <a:cubicBezTo>
                  <a:pt x="1265626" y="5225308"/>
                  <a:pt x="1270148" y="5160702"/>
                  <a:pt x="1270795" y="5096743"/>
                </a:cubicBezTo>
                <a:cubicBezTo>
                  <a:pt x="1272087" y="4963009"/>
                  <a:pt x="1270148" y="4829921"/>
                  <a:pt x="1272732" y="4696188"/>
                </a:cubicBezTo>
                <a:cubicBezTo>
                  <a:pt x="1275962" y="4556639"/>
                  <a:pt x="1308266" y="4422260"/>
                  <a:pt x="1361888" y="4293048"/>
                </a:cubicBezTo>
                <a:cubicBezTo>
                  <a:pt x="1374809" y="4262037"/>
                  <a:pt x="1379978" y="4232318"/>
                  <a:pt x="1376101" y="4198077"/>
                </a:cubicBezTo>
                <a:cubicBezTo>
                  <a:pt x="1367057" y="4115382"/>
                  <a:pt x="1367057" y="4032041"/>
                  <a:pt x="1353490" y="3949992"/>
                </a:cubicBezTo>
                <a:cubicBezTo>
                  <a:pt x="1337985" y="3856313"/>
                  <a:pt x="1314727" y="3763927"/>
                  <a:pt x="1289530" y="3672187"/>
                </a:cubicBezTo>
                <a:cubicBezTo>
                  <a:pt x="1261750" y="3572049"/>
                  <a:pt x="1228801" y="3473201"/>
                  <a:pt x="1196497" y="3374355"/>
                </a:cubicBezTo>
                <a:cubicBezTo>
                  <a:pt x="1167425" y="3285200"/>
                  <a:pt x="1115094" y="3208319"/>
                  <a:pt x="1058888" y="3134022"/>
                </a:cubicBezTo>
                <a:cubicBezTo>
                  <a:pt x="1048551" y="3120454"/>
                  <a:pt x="1037568" y="3106887"/>
                  <a:pt x="1027876" y="3093321"/>
                </a:cubicBezTo>
                <a:cubicBezTo>
                  <a:pt x="999451" y="3054557"/>
                  <a:pt x="969086" y="3021608"/>
                  <a:pt x="919339" y="3005457"/>
                </a:cubicBezTo>
                <a:cubicBezTo>
                  <a:pt x="865071" y="2988013"/>
                  <a:pt x="821785" y="2948603"/>
                  <a:pt x="794004" y="2897565"/>
                </a:cubicBezTo>
                <a:cubicBezTo>
                  <a:pt x="716477" y="2754140"/>
                  <a:pt x="681591" y="2601671"/>
                  <a:pt x="706141" y="2438864"/>
                </a:cubicBezTo>
                <a:cubicBezTo>
                  <a:pt x="710663" y="2410438"/>
                  <a:pt x="721000" y="2382012"/>
                  <a:pt x="735860" y="2356816"/>
                </a:cubicBezTo>
                <a:cubicBezTo>
                  <a:pt x="758471" y="2318052"/>
                  <a:pt x="772684" y="2277996"/>
                  <a:pt x="781729" y="2234711"/>
                </a:cubicBezTo>
                <a:cubicBezTo>
                  <a:pt x="784959" y="2219205"/>
                  <a:pt x="804987" y="2177858"/>
                  <a:pt x="810156" y="2162353"/>
                </a:cubicBezTo>
                <a:cubicBezTo>
                  <a:pt x="848919" y="2049939"/>
                  <a:pt x="843105" y="1960136"/>
                  <a:pt x="834706" y="1841908"/>
                </a:cubicBezTo>
                <a:cubicBezTo>
                  <a:pt x="826953" y="1728849"/>
                  <a:pt x="849565" y="1617080"/>
                  <a:pt x="852796" y="1502729"/>
                </a:cubicBezTo>
                <a:cubicBezTo>
                  <a:pt x="854088" y="1450398"/>
                  <a:pt x="838582" y="1397421"/>
                  <a:pt x="829538" y="1338630"/>
                </a:cubicBezTo>
                <a:cubicBezTo>
                  <a:pt x="808864" y="1353489"/>
                  <a:pt x="746843" y="1363180"/>
                  <a:pt x="732629" y="1375455"/>
                </a:cubicBezTo>
                <a:cubicBezTo>
                  <a:pt x="635074" y="1463965"/>
                  <a:pt x="533643" y="1548598"/>
                  <a:pt x="425751" y="1624187"/>
                </a:cubicBezTo>
                <a:cubicBezTo>
                  <a:pt x="390219" y="1649384"/>
                  <a:pt x="365669" y="1682978"/>
                  <a:pt x="352747" y="1725618"/>
                </a:cubicBezTo>
                <a:cubicBezTo>
                  <a:pt x="334658" y="1786993"/>
                  <a:pt x="317214" y="1849015"/>
                  <a:pt x="297832" y="1910390"/>
                </a:cubicBezTo>
                <a:cubicBezTo>
                  <a:pt x="270698" y="1996316"/>
                  <a:pt x="239688" y="2081596"/>
                  <a:pt x="214491" y="2168167"/>
                </a:cubicBezTo>
                <a:cubicBezTo>
                  <a:pt x="198340" y="2223082"/>
                  <a:pt x="188003" y="2280581"/>
                  <a:pt x="177666" y="2337433"/>
                </a:cubicBezTo>
                <a:cubicBezTo>
                  <a:pt x="170559" y="2378782"/>
                  <a:pt x="184773" y="2413669"/>
                  <a:pt x="217722" y="2441449"/>
                </a:cubicBezTo>
                <a:cubicBezTo>
                  <a:pt x="254547" y="2472460"/>
                  <a:pt x="282327" y="2508639"/>
                  <a:pt x="293310" y="2557739"/>
                </a:cubicBezTo>
                <a:cubicBezTo>
                  <a:pt x="301063" y="2591980"/>
                  <a:pt x="317861" y="2624929"/>
                  <a:pt x="328844" y="2658524"/>
                </a:cubicBezTo>
                <a:cubicBezTo>
                  <a:pt x="331428" y="2666277"/>
                  <a:pt x="328197" y="2682428"/>
                  <a:pt x="324967" y="2683074"/>
                </a:cubicBezTo>
                <a:cubicBezTo>
                  <a:pt x="314630" y="2685658"/>
                  <a:pt x="297832" y="2686950"/>
                  <a:pt x="292018" y="2681136"/>
                </a:cubicBezTo>
                <a:cubicBezTo>
                  <a:pt x="277805" y="2665631"/>
                  <a:pt x="266822" y="2645603"/>
                  <a:pt x="257131" y="2626868"/>
                </a:cubicBezTo>
                <a:cubicBezTo>
                  <a:pt x="250671" y="2613946"/>
                  <a:pt x="250671" y="2597794"/>
                  <a:pt x="244210" y="2584874"/>
                </a:cubicBezTo>
                <a:cubicBezTo>
                  <a:pt x="240333" y="2577121"/>
                  <a:pt x="229997" y="2569369"/>
                  <a:pt x="221598" y="2568722"/>
                </a:cubicBezTo>
                <a:cubicBezTo>
                  <a:pt x="215783" y="2568076"/>
                  <a:pt x="206092" y="2577767"/>
                  <a:pt x="202862" y="2584874"/>
                </a:cubicBezTo>
                <a:cubicBezTo>
                  <a:pt x="180250" y="2641081"/>
                  <a:pt x="185418" y="2699872"/>
                  <a:pt x="189941" y="2758663"/>
                </a:cubicBezTo>
                <a:cubicBezTo>
                  <a:pt x="192525" y="2793550"/>
                  <a:pt x="193171" y="2828437"/>
                  <a:pt x="191233" y="2863324"/>
                </a:cubicBezTo>
                <a:cubicBezTo>
                  <a:pt x="189941" y="2889812"/>
                  <a:pt x="164745" y="2907256"/>
                  <a:pt x="140194" y="2899503"/>
                </a:cubicBezTo>
                <a:cubicBezTo>
                  <a:pt x="131150" y="2896919"/>
                  <a:pt x="125335" y="2883351"/>
                  <a:pt x="117583" y="2873661"/>
                </a:cubicBezTo>
                <a:cubicBezTo>
                  <a:pt x="91740" y="2885290"/>
                  <a:pt x="85926" y="2882060"/>
                  <a:pt x="80111" y="2851049"/>
                </a:cubicBezTo>
                <a:cubicBezTo>
                  <a:pt x="77528" y="2836190"/>
                  <a:pt x="78173" y="2820685"/>
                  <a:pt x="56207" y="2818746"/>
                </a:cubicBezTo>
                <a:cubicBezTo>
                  <a:pt x="51685" y="2818100"/>
                  <a:pt x="48454" y="2798072"/>
                  <a:pt x="45870" y="2786443"/>
                </a:cubicBezTo>
                <a:cubicBezTo>
                  <a:pt x="32949" y="2731529"/>
                  <a:pt x="16152" y="2676614"/>
                  <a:pt x="8399" y="2621053"/>
                </a:cubicBezTo>
                <a:cubicBezTo>
                  <a:pt x="646" y="2568722"/>
                  <a:pt x="2585" y="2514454"/>
                  <a:pt x="0" y="2461477"/>
                </a:cubicBezTo>
                <a:cubicBezTo>
                  <a:pt x="0" y="2460830"/>
                  <a:pt x="646" y="2460185"/>
                  <a:pt x="646" y="2458892"/>
                </a:cubicBezTo>
                <a:cubicBezTo>
                  <a:pt x="2585" y="2336142"/>
                  <a:pt x="46516" y="2219852"/>
                  <a:pt x="58792" y="2099039"/>
                </a:cubicBezTo>
                <a:cubicBezTo>
                  <a:pt x="73004" y="1953676"/>
                  <a:pt x="107892" y="1812189"/>
                  <a:pt x="149885" y="1672642"/>
                </a:cubicBezTo>
                <a:cubicBezTo>
                  <a:pt x="164099" y="1626125"/>
                  <a:pt x="180896" y="1578963"/>
                  <a:pt x="205447" y="1538262"/>
                </a:cubicBezTo>
                <a:cubicBezTo>
                  <a:pt x="235811" y="1487869"/>
                  <a:pt x="273282" y="1440707"/>
                  <a:pt x="312046" y="1396129"/>
                </a:cubicBezTo>
                <a:cubicBezTo>
                  <a:pt x="364377" y="1336046"/>
                  <a:pt x="421229" y="1279838"/>
                  <a:pt x="476144" y="1222339"/>
                </a:cubicBezTo>
                <a:cubicBezTo>
                  <a:pt x="523307" y="1171948"/>
                  <a:pt x="573053" y="1123493"/>
                  <a:pt x="617631" y="1070517"/>
                </a:cubicBezTo>
                <a:cubicBezTo>
                  <a:pt x="687405" y="986529"/>
                  <a:pt x="766224" y="912232"/>
                  <a:pt x="861840" y="859256"/>
                </a:cubicBezTo>
                <a:cubicBezTo>
                  <a:pt x="894466" y="841166"/>
                  <a:pt x="928707" y="826468"/>
                  <a:pt x="964563" y="818150"/>
                </a:cubicBezTo>
                <a:lnTo>
                  <a:pt x="973653" y="817922"/>
                </a:lnTo>
                <a:lnTo>
                  <a:pt x="983327" y="792885"/>
                </a:lnTo>
                <a:cubicBezTo>
                  <a:pt x="995840" y="769241"/>
                  <a:pt x="918883" y="811201"/>
                  <a:pt x="939449" y="799242"/>
                </a:cubicBezTo>
                <a:cubicBezTo>
                  <a:pt x="971442" y="780641"/>
                  <a:pt x="963338" y="780316"/>
                  <a:pt x="979302" y="761680"/>
                </a:cubicBezTo>
                <a:cubicBezTo>
                  <a:pt x="986340" y="753136"/>
                  <a:pt x="970583" y="763766"/>
                  <a:pt x="958163" y="765170"/>
                </a:cubicBezTo>
                <a:lnTo>
                  <a:pt x="953508" y="763945"/>
                </a:lnTo>
                <a:lnTo>
                  <a:pt x="957567" y="761349"/>
                </a:lnTo>
                <a:cubicBezTo>
                  <a:pt x="966947" y="752606"/>
                  <a:pt x="980209" y="731770"/>
                  <a:pt x="986064" y="722379"/>
                </a:cubicBezTo>
                <a:lnTo>
                  <a:pt x="988136" y="719059"/>
                </a:lnTo>
                <a:lnTo>
                  <a:pt x="987878" y="719820"/>
                </a:lnTo>
                <a:cubicBezTo>
                  <a:pt x="988972" y="717836"/>
                  <a:pt x="989250" y="717302"/>
                  <a:pt x="988890" y="717851"/>
                </a:cubicBezTo>
                <a:lnTo>
                  <a:pt x="988136" y="719059"/>
                </a:lnTo>
                <a:lnTo>
                  <a:pt x="999534" y="685289"/>
                </a:lnTo>
                <a:cubicBezTo>
                  <a:pt x="1002978" y="673405"/>
                  <a:pt x="1005138" y="661267"/>
                  <a:pt x="1003490" y="649230"/>
                </a:cubicBezTo>
                <a:cubicBezTo>
                  <a:pt x="1002665" y="639456"/>
                  <a:pt x="1003646" y="630163"/>
                  <a:pt x="1004723" y="623511"/>
                </a:cubicBezTo>
                <a:cubicBezTo>
                  <a:pt x="1012027" y="583021"/>
                  <a:pt x="1038962" y="579231"/>
                  <a:pt x="1062625" y="545686"/>
                </a:cubicBezTo>
                <a:cubicBezTo>
                  <a:pt x="1064115" y="543919"/>
                  <a:pt x="1011995" y="573685"/>
                  <a:pt x="1013608" y="568881"/>
                </a:cubicBezTo>
                <a:cubicBezTo>
                  <a:pt x="1043152" y="555659"/>
                  <a:pt x="1056272" y="542185"/>
                  <a:pt x="1063136" y="527851"/>
                </a:cubicBezTo>
                <a:cubicBezTo>
                  <a:pt x="1066020" y="521678"/>
                  <a:pt x="1054725" y="540297"/>
                  <a:pt x="1030019" y="539104"/>
                </a:cubicBezTo>
                <a:cubicBezTo>
                  <a:pt x="1056858" y="507309"/>
                  <a:pt x="1038140" y="493371"/>
                  <a:pt x="1052152" y="482976"/>
                </a:cubicBezTo>
                <a:cubicBezTo>
                  <a:pt x="1076615" y="464885"/>
                  <a:pt x="1081687" y="480103"/>
                  <a:pt x="1113017" y="422315"/>
                </a:cubicBezTo>
                <a:cubicBezTo>
                  <a:pt x="1123083" y="404051"/>
                  <a:pt x="1116164" y="389368"/>
                  <a:pt x="1120346" y="376144"/>
                </a:cubicBezTo>
                <a:cubicBezTo>
                  <a:pt x="1127096" y="354502"/>
                  <a:pt x="1147422" y="323258"/>
                  <a:pt x="1165622" y="314654"/>
                </a:cubicBezTo>
                <a:lnTo>
                  <a:pt x="1170965" y="310826"/>
                </a:lnTo>
                <a:lnTo>
                  <a:pt x="1175905" y="273474"/>
                </a:lnTo>
                <a:cubicBezTo>
                  <a:pt x="1197830" y="171205"/>
                  <a:pt x="1267726" y="81565"/>
                  <a:pt x="1367057" y="41348"/>
                </a:cubicBezTo>
                <a:cubicBezTo>
                  <a:pt x="1385792" y="34241"/>
                  <a:pt x="1405175" y="30365"/>
                  <a:pt x="1424556" y="21966"/>
                </a:cubicBezTo>
                <a:cubicBezTo>
                  <a:pt x="1403236" y="20674"/>
                  <a:pt x="1382562" y="19382"/>
                  <a:pt x="1353490" y="18090"/>
                </a:cubicBezTo>
                <a:cubicBezTo>
                  <a:pt x="1368349" y="10337"/>
                  <a:pt x="1376101" y="6461"/>
                  <a:pt x="1383854" y="1938"/>
                </a:cubicBezTo>
                <a:cubicBezTo>
                  <a:pt x="1405175" y="0"/>
                  <a:pt x="1424556" y="0"/>
                  <a:pt x="1443938" y="0"/>
                </a:cubicBezTo>
                <a:close/>
              </a:path>
            </a:pathLst>
          </a:custGeom>
          <a:solidFill>
            <a:srgbClr val="F6EBE3"/>
          </a:solidFill>
          <a:ln w="70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18822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C25FCC-19E0-4FD9-BD43-B555CEE2D379}"/>
              </a:ext>
            </a:extLst>
          </p:cNvPr>
          <p:cNvSpPr>
            <a:spLocks noGrp="1"/>
          </p:cNvSpPr>
          <p:nvPr>
            <p:ph type="title"/>
          </p:nvPr>
        </p:nvSpPr>
        <p:spPr/>
        <p:txBody>
          <a:bodyPr/>
          <a:lstStyle/>
          <a:p>
            <a:r>
              <a:rPr lang="nl-BE" dirty="0" err="1"/>
              <a:t>Défi</a:t>
            </a:r>
            <a:r>
              <a:rPr lang="nl-BE" dirty="0"/>
              <a:t> 2: </a:t>
            </a:r>
            <a:r>
              <a:rPr lang="nl-BE" dirty="0" err="1"/>
              <a:t>Calendrier</a:t>
            </a:r>
            <a:r>
              <a:rPr lang="nl-BE" dirty="0"/>
              <a:t>/</a:t>
            </a:r>
            <a:r>
              <a:rPr lang="nl-BE" dirty="0" err="1"/>
              <a:t>Compétitions</a:t>
            </a:r>
            <a:r>
              <a:rPr lang="nl-BE" dirty="0"/>
              <a:t> à Tokyo</a:t>
            </a:r>
          </a:p>
        </p:txBody>
      </p:sp>
      <p:pic>
        <p:nvPicPr>
          <p:cNvPr id="5" name="Afbeelding 4">
            <a:extLst>
              <a:ext uri="{FF2B5EF4-FFF2-40B4-BE49-F238E27FC236}">
                <a16:creationId xmlns:a16="http://schemas.microsoft.com/office/drawing/2014/main" id="{5D19FC4A-7D2B-4116-B460-39E5AFC0519B}"/>
              </a:ext>
            </a:extLst>
          </p:cNvPr>
          <p:cNvPicPr>
            <a:picLocks noChangeAspect="1"/>
          </p:cNvPicPr>
          <p:nvPr/>
        </p:nvPicPr>
        <p:blipFill>
          <a:blip r:embed="rId2"/>
          <a:stretch>
            <a:fillRect/>
          </a:stretch>
        </p:blipFill>
        <p:spPr>
          <a:xfrm>
            <a:off x="1370374" y="3059996"/>
            <a:ext cx="9451251" cy="738007"/>
          </a:xfrm>
          <a:prstGeom prst="rect">
            <a:avLst/>
          </a:prstGeom>
        </p:spPr>
      </p:pic>
      <p:sp>
        <p:nvSpPr>
          <p:cNvPr id="6" name="Tekstvak 5">
            <a:extLst>
              <a:ext uri="{FF2B5EF4-FFF2-40B4-BE49-F238E27FC236}">
                <a16:creationId xmlns:a16="http://schemas.microsoft.com/office/drawing/2014/main" id="{6CC8F57C-5B19-48F5-938A-0BB57E6F4057}"/>
              </a:ext>
            </a:extLst>
          </p:cNvPr>
          <p:cNvSpPr txBox="1"/>
          <p:nvPr/>
        </p:nvSpPr>
        <p:spPr>
          <a:xfrm>
            <a:off x="1370374" y="2511706"/>
            <a:ext cx="2021008"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1800" b="0" i="0" u="none" strike="noStrike" kern="1200" cap="none" spc="0" normalizeH="0" baseline="0" noProof="0" dirty="0" err="1">
                <a:ln>
                  <a:noFill/>
                </a:ln>
                <a:solidFill>
                  <a:srgbClr val="202124"/>
                </a:solidFill>
                <a:effectLst/>
                <a:uLnTx/>
                <a:uFillTx/>
                <a:latin typeface="inherit"/>
                <a:ea typeface="+mn-ea"/>
                <a:cs typeface="+mn-cs"/>
              </a:rPr>
              <a:t>Belgian</a:t>
            </a:r>
            <a:r>
              <a:rPr kumimoji="0" lang="nl-BE" altLang="nl-BE" sz="1800" b="0" i="0" u="none" strike="noStrike" kern="1200" cap="none" spc="0" normalizeH="0" baseline="0" noProof="0" dirty="0">
                <a:ln>
                  <a:noFill/>
                </a:ln>
                <a:solidFill>
                  <a:srgbClr val="202124"/>
                </a:solidFill>
                <a:effectLst/>
                <a:uLnTx/>
                <a:uFillTx/>
                <a:latin typeface="inherit"/>
                <a:ea typeface="+mn-ea"/>
                <a:cs typeface="+mn-cs"/>
              </a:rPr>
              <a:t> time</a:t>
            </a:r>
            <a:r>
              <a:rPr kumimoji="0" lang="nl-BE" altLang="nl-BE" sz="6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nl-BE" altLang="nl-BE"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7" name="Tekstvak 6">
            <a:extLst>
              <a:ext uri="{FF2B5EF4-FFF2-40B4-BE49-F238E27FC236}">
                <a16:creationId xmlns:a16="http://schemas.microsoft.com/office/drawing/2014/main" id="{E992576E-6AA0-4019-BC34-8A3C75215225}"/>
              </a:ext>
            </a:extLst>
          </p:cNvPr>
          <p:cNvSpPr txBox="1"/>
          <p:nvPr/>
        </p:nvSpPr>
        <p:spPr>
          <a:xfrm>
            <a:off x="1370374" y="3976961"/>
            <a:ext cx="2021008"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1800" b="0" i="0" u="none" strike="noStrike" kern="1200" cap="none" spc="0" normalizeH="0" baseline="0" noProof="0" dirty="0">
                <a:ln>
                  <a:noFill/>
                </a:ln>
                <a:solidFill>
                  <a:srgbClr val="202124"/>
                </a:solidFill>
                <a:effectLst/>
                <a:uLnTx/>
                <a:uFillTx/>
                <a:latin typeface="inherit"/>
                <a:ea typeface="+mn-ea"/>
                <a:cs typeface="+mn-cs"/>
              </a:rPr>
              <a:t>Time in Tokyo</a:t>
            </a:r>
            <a:r>
              <a:rPr kumimoji="0" lang="nl-BE" altLang="nl-BE" sz="6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nl-BE" altLang="nl-BE"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 name="Rectangle 1">
            <a:extLst>
              <a:ext uri="{FF2B5EF4-FFF2-40B4-BE49-F238E27FC236}">
                <a16:creationId xmlns:a16="http://schemas.microsoft.com/office/drawing/2014/main" id="{6D690AAC-5AFF-499B-BC1D-61B550C0ECEB}"/>
              </a:ext>
            </a:extLst>
          </p:cNvPr>
          <p:cNvSpPr>
            <a:spLocks noChangeArrowheads="1"/>
          </p:cNvSpPr>
          <p:nvPr/>
        </p:nvSpPr>
        <p:spPr bwMode="auto">
          <a:xfrm>
            <a:off x="925975" y="333108"/>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BE" altLang="nl-BE"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9" name="Rectangle 2">
            <a:extLst>
              <a:ext uri="{FF2B5EF4-FFF2-40B4-BE49-F238E27FC236}">
                <a16:creationId xmlns:a16="http://schemas.microsoft.com/office/drawing/2014/main" id="{6CF350E1-A7B9-4C4D-85FE-7D7FA342C965}"/>
              </a:ext>
            </a:extLst>
          </p:cNvPr>
          <p:cNvSpPr>
            <a:spLocks noChangeArrowheads="1"/>
          </p:cNvSpPr>
          <p:nvPr/>
        </p:nvSpPr>
        <p:spPr bwMode="auto">
          <a:xfrm>
            <a:off x="0" y="102920"/>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BE" altLang="nl-BE"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Freeform: Shape 18">
            <a:extLst>
              <a:ext uri="{FF2B5EF4-FFF2-40B4-BE49-F238E27FC236}">
                <a16:creationId xmlns:a16="http://schemas.microsoft.com/office/drawing/2014/main" id="{C86F5D22-156C-404F-99B4-3499433F171A}"/>
              </a:ext>
            </a:extLst>
          </p:cNvPr>
          <p:cNvSpPr/>
          <p:nvPr/>
        </p:nvSpPr>
        <p:spPr>
          <a:xfrm>
            <a:off x="10823014" y="228599"/>
            <a:ext cx="886021" cy="2172048"/>
          </a:xfrm>
          <a:custGeom>
            <a:avLst/>
            <a:gdLst>
              <a:gd name="connsiteX0" fmla="*/ 1580003 w 2552172"/>
              <a:gd name="connsiteY0" fmla="*/ 5695486 h 6256555"/>
              <a:gd name="connsiteX1" fmla="*/ 1542138 w 2552172"/>
              <a:gd name="connsiteY1" fmla="*/ 5700806 h 6256555"/>
              <a:gd name="connsiteX2" fmla="*/ 1518880 w 2552172"/>
              <a:gd name="connsiteY2" fmla="*/ 5763474 h 6256555"/>
              <a:gd name="connsiteX3" fmla="*/ 1662305 w 2552172"/>
              <a:gd name="connsiteY3" fmla="*/ 5841000 h 6256555"/>
              <a:gd name="connsiteX4" fmla="*/ 1668119 w 2552172"/>
              <a:gd name="connsiteY4" fmla="*/ 5835186 h 6256555"/>
              <a:gd name="connsiteX5" fmla="*/ 1639693 w 2552172"/>
              <a:gd name="connsiteY5" fmla="*/ 5749906 h 6256555"/>
              <a:gd name="connsiteX6" fmla="*/ 1580003 w 2552172"/>
              <a:gd name="connsiteY6" fmla="*/ 5695486 h 6256555"/>
              <a:gd name="connsiteX7" fmla="*/ 947823 w 2552172"/>
              <a:gd name="connsiteY7" fmla="*/ 762448 h 6256555"/>
              <a:gd name="connsiteX8" fmla="*/ 953508 w 2552172"/>
              <a:gd name="connsiteY8" fmla="*/ 763945 h 6256555"/>
              <a:gd name="connsiteX9" fmla="*/ 951438 w 2552172"/>
              <a:gd name="connsiteY9" fmla="*/ 765269 h 6256555"/>
              <a:gd name="connsiteX10" fmla="*/ 947823 w 2552172"/>
              <a:gd name="connsiteY10" fmla="*/ 762448 h 6256555"/>
              <a:gd name="connsiteX11" fmla="*/ 1156017 w 2552172"/>
              <a:gd name="connsiteY11" fmla="*/ 739151 h 6256555"/>
              <a:gd name="connsiteX12" fmla="*/ 1143717 w 2552172"/>
              <a:gd name="connsiteY12" fmla="*/ 742694 h 6256555"/>
              <a:gd name="connsiteX13" fmla="*/ 1128940 w 2552172"/>
              <a:gd name="connsiteY13" fmla="*/ 754081 h 6256555"/>
              <a:gd name="connsiteX14" fmla="*/ 1112226 w 2552172"/>
              <a:gd name="connsiteY14" fmla="*/ 785908 h 6256555"/>
              <a:gd name="connsiteX15" fmla="*/ 1102670 w 2552172"/>
              <a:gd name="connsiteY15" fmla="*/ 808795 h 6256555"/>
              <a:gd name="connsiteX16" fmla="*/ 1117033 w 2552172"/>
              <a:gd name="connsiteY16" fmla="*/ 801757 h 6256555"/>
              <a:gd name="connsiteX17" fmla="*/ 1169364 w 2552172"/>
              <a:gd name="connsiteY17" fmla="*/ 777207 h 6256555"/>
              <a:gd name="connsiteX18" fmla="*/ 1175178 w 2552172"/>
              <a:gd name="connsiteY18" fmla="*/ 750718 h 6256555"/>
              <a:gd name="connsiteX19" fmla="*/ 1153212 w 2552172"/>
              <a:gd name="connsiteY19" fmla="*/ 742319 h 6256555"/>
              <a:gd name="connsiteX20" fmla="*/ 1443938 w 2552172"/>
              <a:gd name="connsiteY20" fmla="*/ 0 h 6256555"/>
              <a:gd name="connsiteX21" fmla="*/ 1529217 w 2552172"/>
              <a:gd name="connsiteY21" fmla="*/ 37471 h 6256555"/>
              <a:gd name="connsiteX22" fmla="*/ 1549891 w 2552172"/>
              <a:gd name="connsiteY22" fmla="*/ 61376 h 6256555"/>
              <a:gd name="connsiteX23" fmla="*/ 1591885 w 2552172"/>
              <a:gd name="connsiteY23" fmla="*/ 76881 h 6256555"/>
              <a:gd name="connsiteX24" fmla="*/ 1758567 w 2552172"/>
              <a:gd name="connsiteY24" fmla="*/ 80111 h 6256555"/>
              <a:gd name="connsiteX25" fmla="*/ 1889717 w 2552172"/>
              <a:gd name="connsiteY25" fmla="*/ 142133 h 6256555"/>
              <a:gd name="connsiteX26" fmla="*/ 2016344 w 2552172"/>
              <a:gd name="connsiteY26" fmla="*/ 356624 h 6256555"/>
              <a:gd name="connsiteX27" fmla="*/ 2021513 w 2552172"/>
              <a:gd name="connsiteY27" fmla="*/ 381819 h 6256555"/>
              <a:gd name="connsiteX28" fmla="*/ 2018928 w 2552172"/>
              <a:gd name="connsiteY28" fmla="*/ 397325 h 6256555"/>
              <a:gd name="connsiteX29" fmla="*/ 1997609 w 2552172"/>
              <a:gd name="connsiteY29" fmla="*/ 447717 h 6256555"/>
              <a:gd name="connsiteX30" fmla="*/ 1969828 w 2552172"/>
              <a:gd name="connsiteY30" fmla="*/ 553671 h 6256555"/>
              <a:gd name="connsiteX31" fmla="*/ 1964014 w 2552172"/>
              <a:gd name="connsiteY31" fmla="*/ 576929 h 6256555"/>
              <a:gd name="connsiteX32" fmla="*/ 1925896 w 2552172"/>
              <a:gd name="connsiteY32" fmla="*/ 642180 h 6256555"/>
              <a:gd name="connsiteX33" fmla="*/ 1903930 w 2552172"/>
              <a:gd name="connsiteY33" fmla="*/ 660270 h 6256555"/>
              <a:gd name="connsiteX34" fmla="*/ 1898116 w 2552172"/>
              <a:gd name="connsiteY34" fmla="*/ 708078 h 6256555"/>
              <a:gd name="connsiteX35" fmla="*/ 1881964 w 2552172"/>
              <a:gd name="connsiteY35" fmla="*/ 757179 h 6256555"/>
              <a:gd name="connsiteX36" fmla="*/ 1840617 w 2552172"/>
              <a:gd name="connsiteY36" fmla="*/ 810801 h 6256555"/>
              <a:gd name="connsiteX37" fmla="*/ 1813482 w 2552172"/>
              <a:gd name="connsiteY37" fmla="*/ 847627 h 6256555"/>
              <a:gd name="connsiteX38" fmla="*/ 1792163 w 2552172"/>
              <a:gd name="connsiteY38" fmla="*/ 879283 h 6256555"/>
              <a:gd name="connsiteX39" fmla="*/ 1784410 w 2552172"/>
              <a:gd name="connsiteY39" fmla="*/ 891558 h 6256555"/>
              <a:gd name="connsiteX40" fmla="*/ 1732079 w 2552172"/>
              <a:gd name="connsiteY40" fmla="*/ 947120 h 6256555"/>
              <a:gd name="connsiteX41" fmla="*/ 1669411 w 2552172"/>
              <a:gd name="connsiteY41" fmla="*/ 966501 h 6256555"/>
              <a:gd name="connsiteX42" fmla="*/ 1605452 w 2552172"/>
              <a:gd name="connsiteY42" fmla="*/ 943889 h 6256555"/>
              <a:gd name="connsiteX43" fmla="*/ 1581548 w 2552172"/>
              <a:gd name="connsiteY43" fmla="*/ 953580 h 6256555"/>
              <a:gd name="connsiteX44" fmla="*/ 1593177 w 2552172"/>
              <a:gd name="connsiteY44" fmla="*/ 1014955 h 6256555"/>
              <a:gd name="connsiteX45" fmla="*/ 1626772 w 2552172"/>
              <a:gd name="connsiteY45" fmla="*/ 1053073 h 6256555"/>
              <a:gd name="connsiteX46" fmla="*/ 1740478 w 2552172"/>
              <a:gd name="connsiteY46" fmla="*/ 1128661 h 6256555"/>
              <a:gd name="connsiteX47" fmla="*/ 1956262 w 2552172"/>
              <a:gd name="connsiteY47" fmla="*/ 1368349 h 6256555"/>
              <a:gd name="connsiteX48" fmla="*/ 2046709 w 2552172"/>
              <a:gd name="connsiteY48" fmla="*/ 1502729 h 6256555"/>
              <a:gd name="connsiteX49" fmla="*/ 2064799 w 2552172"/>
              <a:gd name="connsiteY49" fmla="*/ 1443937 h 6256555"/>
              <a:gd name="connsiteX50" fmla="*/ 2053170 w 2552172"/>
              <a:gd name="connsiteY50" fmla="*/ 1154504 h 6256555"/>
              <a:gd name="connsiteX51" fmla="*/ 2044124 w 2552172"/>
              <a:gd name="connsiteY51" fmla="*/ 1124139 h 6256555"/>
              <a:gd name="connsiteX52" fmla="*/ 2004069 w 2552172"/>
              <a:gd name="connsiteY52" fmla="*/ 1100235 h 6256555"/>
              <a:gd name="connsiteX53" fmla="*/ 1969182 w 2552172"/>
              <a:gd name="connsiteY53" fmla="*/ 1095067 h 6256555"/>
              <a:gd name="connsiteX54" fmla="*/ 1881964 w 2552172"/>
              <a:gd name="connsiteY54" fmla="*/ 1042090 h 6256555"/>
              <a:gd name="connsiteX55" fmla="*/ 1881964 w 2552172"/>
              <a:gd name="connsiteY55" fmla="*/ 1016248 h 6256555"/>
              <a:gd name="connsiteX56" fmla="*/ 1946570 w 2552172"/>
              <a:gd name="connsiteY56" fmla="*/ 1008495 h 6256555"/>
              <a:gd name="connsiteX57" fmla="*/ 1989210 w 2552172"/>
              <a:gd name="connsiteY57" fmla="*/ 992344 h 6256555"/>
              <a:gd name="connsiteX58" fmla="*/ 1987272 w 2552172"/>
              <a:gd name="connsiteY58" fmla="*/ 933553 h 6256555"/>
              <a:gd name="connsiteX59" fmla="*/ 1951093 w 2552172"/>
              <a:gd name="connsiteY59" fmla="*/ 850857 h 6256555"/>
              <a:gd name="connsiteX60" fmla="*/ 1933649 w 2552172"/>
              <a:gd name="connsiteY60" fmla="*/ 766224 h 6256555"/>
              <a:gd name="connsiteX61" fmla="*/ 1925896 w 2552172"/>
              <a:gd name="connsiteY61" fmla="*/ 736505 h 6256555"/>
              <a:gd name="connsiteX62" fmla="*/ 1930419 w 2552172"/>
              <a:gd name="connsiteY62" fmla="*/ 702264 h 6256555"/>
              <a:gd name="connsiteX63" fmla="*/ 1955615 w 2552172"/>
              <a:gd name="connsiteY63" fmla="*/ 702910 h 6256555"/>
              <a:gd name="connsiteX64" fmla="*/ 1984687 w 2552172"/>
              <a:gd name="connsiteY64" fmla="*/ 739735 h 6256555"/>
              <a:gd name="connsiteX65" fmla="*/ 1999547 w 2552172"/>
              <a:gd name="connsiteY65" fmla="*/ 688051 h 6256555"/>
              <a:gd name="connsiteX66" fmla="*/ 2026035 w 2552172"/>
              <a:gd name="connsiteY66" fmla="*/ 703556 h 6256555"/>
              <a:gd name="connsiteX67" fmla="*/ 2060922 w 2552172"/>
              <a:gd name="connsiteY67" fmla="*/ 717123 h 6256555"/>
              <a:gd name="connsiteX68" fmla="*/ 2122944 w 2552172"/>
              <a:gd name="connsiteY68" fmla="*/ 800465 h 6256555"/>
              <a:gd name="connsiteX69" fmla="*/ 2142326 w 2552172"/>
              <a:gd name="connsiteY69" fmla="*/ 841166 h 6256555"/>
              <a:gd name="connsiteX70" fmla="*/ 2203054 w 2552172"/>
              <a:gd name="connsiteY70" fmla="*/ 1056303 h 6256555"/>
              <a:gd name="connsiteX71" fmla="*/ 2206285 w 2552172"/>
              <a:gd name="connsiteY71" fmla="*/ 1073101 h 6256555"/>
              <a:gd name="connsiteX72" fmla="*/ 2250217 w 2552172"/>
              <a:gd name="connsiteY72" fmla="*/ 1426494 h 6256555"/>
              <a:gd name="connsiteX73" fmla="*/ 2262492 w 2552172"/>
              <a:gd name="connsiteY73" fmla="*/ 1670057 h 6256555"/>
              <a:gd name="connsiteX74" fmla="*/ 2255386 w 2552172"/>
              <a:gd name="connsiteY74" fmla="*/ 1823819 h 6256555"/>
              <a:gd name="connsiteX75" fmla="*/ 2144263 w 2552172"/>
              <a:gd name="connsiteY75" fmla="*/ 1908453 h 6256555"/>
              <a:gd name="connsiteX76" fmla="*/ 1801854 w 2552172"/>
              <a:gd name="connsiteY76" fmla="*/ 1676518 h 6256555"/>
              <a:gd name="connsiteX77" fmla="*/ 1763089 w 2552172"/>
              <a:gd name="connsiteY77" fmla="*/ 1622895 h 6256555"/>
              <a:gd name="connsiteX78" fmla="*/ 1673934 w 2552172"/>
              <a:gd name="connsiteY78" fmla="*/ 1761151 h 6256555"/>
              <a:gd name="connsiteX79" fmla="*/ 1606098 w 2552172"/>
              <a:gd name="connsiteY79" fmla="*/ 1844492 h 6256555"/>
              <a:gd name="connsiteX80" fmla="*/ 1593177 w 2552172"/>
              <a:gd name="connsiteY80" fmla="*/ 1905868 h 6256555"/>
              <a:gd name="connsiteX81" fmla="*/ 1549245 w 2552172"/>
              <a:gd name="connsiteY81" fmla="*/ 2098393 h 6256555"/>
              <a:gd name="connsiteX82" fmla="*/ 1546661 w 2552172"/>
              <a:gd name="connsiteY82" fmla="*/ 2124235 h 6256555"/>
              <a:gd name="connsiteX83" fmla="*/ 1575733 w 2552172"/>
              <a:gd name="connsiteY83" fmla="*/ 2115836 h 6256555"/>
              <a:gd name="connsiteX84" fmla="*/ 2007946 w 2552172"/>
              <a:gd name="connsiteY84" fmla="*/ 1995024 h 6256555"/>
              <a:gd name="connsiteX85" fmla="*/ 2239234 w 2552172"/>
              <a:gd name="connsiteY85" fmla="*/ 1958845 h 6256555"/>
              <a:gd name="connsiteX86" fmla="*/ 2352940 w 2552172"/>
              <a:gd name="connsiteY86" fmla="*/ 1963367 h 6256555"/>
              <a:gd name="connsiteX87" fmla="*/ 2498303 w 2552172"/>
              <a:gd name="connsiteY87" fmla="*/ 2135218 h 6256555"/>
              <a:gd name="connsiteX88" fmla="*/ 2471169 w 2552172"/>
              <a:gd name="connsiteY88" fmla="*/ 2420775 h 6256555"/>
              <a:gd name="connsiteX89" fmla="*/ 2340019 w 2552172"/>
              <a:gd name="connsiteY89" fmla="*/ 3148235 h 6256555"/>
              <a:gd name="connsiteX90" fmla="*/ 2342603 w 2552172"/>
              <a:gd name="connsiteY90" fmla="*/ 3423456 h 6256555"/>
              <a:gd name="connsiteX91" fmla="*/ 2366508 w 2552172"/>
              <a:gd name="connsiteY91" fmla="*/ 3656681 h 6256555"/>
              <a:gd name="connsiteX92" fmla="*/ 2368446 w 2552172"/>
              <a:gd name="connsiteY92" fmla="*/ 3672833 h 6256555"/>
              <a:gd name="connsiteX93" fmla="*/ 2414962 w 2552172"/>
              <a:gd name="connsiteY93" fmla="*/ 3727748 h 6256555"/>
              <a:gd name="connsiteX94" fmla="*/ 2426590 w 2552172"/>
              <a:gd name="connsiteY94" fmla="*/ 3779433 h 6256555"/>
              <a:gd name="connsiteX95" fmla="*/ 2431759 w 2552172"/>
              <a:gd name="connsiteY95" fmla="*/ 3841454 h 6256555"/>
              <a:gd name="connsiteX96" fmla="*/ 2447265 w 2552172"/>
              <a:gd name="connsiteY96" fmla="*/ 3957099 h 6256555"/>
              <a:gd name="connsiteX97" fmla="*/ 2501533 w 2552172"/>
              <a:gd name="connsiteY97" fmla="*/ 4026226 h 6256555"/>
              <a:gd name="connsiteX98" fmla="*/ 2497657 w 2552172"/>
              <a:gd name="connsiteY98" fmla="*/ 4030103 h 6256555"/>
              <a:gd name="connsiteX99" fmla="*/ 2460186 w 2552172"/>
              <a:gd name="connsiteY99" fmla="*/ 3995216 h 6256555"/>
              <a:gd name="connsiteX100" fmla="*/ 2458247 w 2552172"/>
              <a:gd name="connsiteY100" fmla="*/ 4010721 h 6256555"/>
              <a:gd name="connsiteX101" fmla="*/ 2453079 w 2552172"/>
              <a:gd name="connsiteY101" fmla="*/ 4077265 h 6256555"/>
              <a:gd name="connsiteX102" fmla="*/ 2459539 w 2552172"/>
              <a:gd name="connsiteY102" fmla="*/ 4101815 h 6256555"/>
              <a:gd name="connsiteX103" fmla="*/ 2541588 w 2552172"/>
              <a:gd name="connsiteY103" fmla="*/ 4220043 h 6256555"/>
              <a:gd name="connsiteX104" fmla="*/ 2503471 w 2552172"/>
              <a:gd name="connsiteY104" fmla="*/ 4329873 h 6256555"/>
              <a:gd name="connsiteX105" fmla="*/ 2431759 w 2552172"/>
              <a:gd name="connsiteY105" fmla="*/ 4324059 h 6256555"/>
              <a:gd name="connsiteX106" fmla="*/ 2398810 w 2552172"/>
              <a:gd name="connsiteY106" fmla="*/ 4318244 h 6256555"/>
              <a:gd name="connsiteX107" fmla="*/ 2394288 w 2552172"/>
              <a:gd name="connsiteY107" fmla="*/ 4318244 h 6256555"/>
              <a:gd name="connsiteX108" fmla="*/ 2285750 w 2552172"/>
              <a:gd name="connsiteY108" fmla="*/ 4262683 h 6256555"/>
              <a:gd name="connsiteX109" fmla="*/ 2280582 w 2552172"/>
              <a:gd name="connsiteY109" fmla="*/ 4258161 h 6256555"/>
              <a:gd name="connsiteX110" fmla="*/ 2203054 w 2552172"/>
              <a:gd name="connsiteY110" fmla="*/ 4213583 h 6256555"/>
              <a:gd name="connsiteX111" fmla="*/ 2131342 w 2552172"/>
              <a:gd name="connsiteY111" fmla="*/ 4127657 h 6256555"/>
              <a:gd name="connsiteX112" fmla="*/ 2117775 w 2552172"/>
              <a:gd name="connsiteY112" fmla="*/ 4112152 h 6256555"/>
              <a:gd name="connsiteX113" fmla="*/ 2093225 w 2552172"/>
              <a:gd name="connsiteY113" fmla="*/ 4070158 h 6256555"/>
              <a:gd name="connsiteX114" fmla="*/ 2078366 w 2552172"/>
              <a:gd name="connsiteY114" fmla="*/ 4048839 h 6256555"/>
              <a:gd name="connsiteX115" fmla="*/ 2048647 w 2552172"/>
              <a:gd name="connsiteY115" fmla="*/ 3999738 h 6256555"/>
              <a:gd name="connsiteX116" fmla="*/ 2035726 w 2552172"/>
              <a:gd name="connsiteY116" fmla="*/ 3975834 h 6256555"/>
              <a:gd name="connsiteX117" fmla="*/ 2021513 w 2552172"/>
              <a:gd name="connsiteY117" fmla="*/ 3956452 h 6256555"/>
              <a:gd name="connsiteX118" fmla="*/ 1980811 w 2552172"/>
              <a:gd name="connsiteY118" fmla="*/ 3890554 h 6256555"/>
              <a:gd name="connsiteX119" fmla="*/ 1925896 w 2552172"/>
              <a:gd name="connsiteY119" fmla="*/ 3803336 h 6256555"/>
              <a:gd name="connsiteX120" fmla="*/ 1916205 w 2552172"/>
              <a:gd name="connsiteY120" fmla="*/ 3794938 h 6256555"/>
              <a:gd name="connsiteX121" fmla="*/ 1909744 w 2552172"/>
              <a:gd name="connsiteY121" fmla="*/ 3793000 h 6256555"/>
              <a:gd name="connsiteX122" fmla="*/ 1864520 w 2552172"/>
              <a:gd name="connsiteY122" fmla="*/ 3727102 h 6256555"/>
              <a:gd name="connsiteX123" fmla="*/ 1851600 w 2552172"/>
              <a:gd name="connsiteY123" fmla="*/ 3710951 h 6256555"/>
              <a:gd name="connsiteX124" fmla="*/ 1849662 w 2552172"/>
              <a:gd name="connsiteY124" fmla="*/ 3630840 h 6256555"/>
              <a:gd name="connsiteX125" fmla="*/ 2024743 w 2552172"/>
              <a:gd name="connsiteY125" fmla="*/ 3499690 h 6256555"/>
              <a:gd name="connsiteX126" fmla="*/ 2061568 w 2552172"/>
              <a:gd name="connsiteY126" fmla="*/ 3481601 h 6256555"/>
              <a:gd name="connsiteX127" fmla="*/ 2073198 w 2552172"/>
              <a:gd name="connsiteY127" fmla="*/ 3452528 h 6256555"/>
              <a:gd name="connsiteX128" fmla="*/ 2067382 w 2552172"/>
              <a:gd name="connsiteY128" fmla="*/ 3441545 h 6256555"/>
              <a:gd name="connsiteX129" fmla="*/ 2095164 w 2552172"/>
              <a:gd name="connsiteY129" fmla="*/ 3395029 h 6256555"/>
              <a:gd name="connsiteX130" fmla="*/ 2029911 w 2552172"/>
              <a:gd name="connsiteY130" fmla="*/ 2524790 h 6256555"/>
              <a:gd name="connsiteX131" fmla="*/ 1977581 w 2552172"/>
              <a:gd name="connsiteY131" fmla="*/ 2546110 h 6256555"/>
              <a:gd name="connsiteX132" fmla="*/ 1675872 w 2552172"/>
              <a:gd name="connsiteY132" fmla="*/ 2740574 h 6256555"/>
              <a:gd name="connsiteX133" fmla="*/ 1658428 w 2552172"/>
              <a:gd name="connsiteY133" fmla="*/ 2754140 h 6256555"/>
              <a:gd name="connsiteX134" fmla="*/ 1633232 w 2552172"/>
              <a:gd name="connsiteY134" fmla="*/ 2827791 h 6256555"/>
              <a:gd name="connsiteX135" fmla="*/ 1715282 w 2552172"/>
              <a:gd name="connsiteY135" fmla="*/ 3113994 h 6256555"/>
              <a:gd name="connsiteX136" fmla="*/ 1755337 w 2552172"/>
              <a:gd name="connsiteY136" fmla="*/ 3730332 h 6256555"/>
              <a:gd name="connsiteX137" fmla="*/ 1740478 w 2552172"/>
              <a:gd name="connsiteY137" fmla="*/ 4056591 h 6256555"/>
              <a:gd name="connsiteX138" fmla="*/ 1695900 w 2552172"/>
              <a:gd name="connsiteY138" fmla="*/ 4351839 h 6256555"/>
              <a:gd name="connsiteX139" fmla="*/ 1639047 w 2552172"/>
              <a:gd name="connsiteY139" fmla="*/ 4603801 h 6256555"/>
              <a:gd name="connsiteX140" fmla="*/ 1555705 w 2552172"/>
              <a:gd name="connsiteY140" fmla="*/ 4992728 h 6256555"/>
              <a:gd name="connsiteX141" fmla="*/ 1489162 w 2552172"/>
              <a:gd name="connsiteY141" fmla="*/ 5413957 h 6256555"/>
              <a:gd name="connsiteX142" fmla="*/ 1472365 w 2552172"/>
              <a:gd name="connsiteY142" fmla="*/ 5547044 h 6256555"/>
              <a:gd name="connsiteX143" fmla="*/ 1471718 w 2552172"/>
              <a:gd name="connsiteY143" fmla="*/ 5590976 h 6256555"/>
              <a:gd name="connsiteX144" fmla="*/ 1489808 w 2552172"/>
              <a:gd name="connsiteY144" fmla="*/ 5624571 h 6256555"/>
              <a:gd name="connsiteX145" fmla="*/ 1513712 w 2552172"/>
              <a:gd name="connsiteY145" fmla="*/ 5667211 h 6256555"/>
              <a:gd name="connsiteX146" fmla="*/ 1520819 w 2552172"/>
              <a:gd name="connsiteY146" fmla="*/ 5694992 h 6256555"/>
              <a:gd name="connsiteX147" fmla="*/ 1554413 w 2552172"/>
              <a:gd name="connsiteY147" fmla="*/ 5689176 h 6256555"/>
              <a:gd name="connsiteX148" fmla="*/ 1664243 w 2552172"/>
              <a:gd name="connsiteY148" fmla="*/ 5782209 h 6256555"/>
              <a:gd name="connsiteX149" fmla="*/ 1668119 w 2552172"/>
              <a:gd name="connsiteY149" fmla="*/ 5808698 h 6256555"/>
              <a:gd name="connsiteX150" fmla="*/ 1715282 w 2552172"/>
              <a:gd name="connsiteY150" fmla="*/ 5851983 h 6256555"/>
              <a:gd name="connsiteX151" fmla="*/ 1726265 w 2552172"/>
              <a:gd name="connsiteY151" fmla="*/ 5858444 h 6256555"/>
              <a:gd name="connsiteX152" fmla="*/ 1502083 w 2552172"/>
              <a:gd name="connsiteY152" fmla="*/ 5769934 h 6256555"/>
              <a:gd name="connsiteX153" fmla="*/ 1502729 w 2552172"/>
              <a:gd name="connsiteY153" fmla="*/ 5828079 h 6256555"/>
              <a:gd name="connsiteX154" fmla="*/ 1503375 w 2552172"/>
              <a:gd name="connsiteY154" fmla="*/ 5879763 h 6256555"/>
              <a:gd name="connsiteX155" fmla="*/ 1476240 w 2552172"/>
              <a:gd name="connsiteY155" fmla="*/ 5894623 h 6256555"/>
              <a:gd name="connsiteX156" fmla="*/ 1494976 w 2552172"/>
              <a:gd name="connsiteY156" fmla="*/ 6149169 h 6256555"/>
              <a:gd name="connsiteX157" fmla="*/ 1484639 w 2552172"/>
              <a:gd name="connsiteY157" fmla="*/ 6227342 h 6256555"/>
              <a:gd name="connsiteX158" fmla="*/ 1387084 w 2552172"/>
              <a:gd name="connsiteY158" fmla="*/ 6239617 h 6256555"/>
              <a:gd name="connsiteX159" fmla="*/ 1307619 w 2552172"/>
              <a:gd name="connsiteY159" fmla="*/ 6173720 h 6256555"/>
              <a:gd name="connsiteX160" fmla="*/ 1290176 w 2552172"/>
              <a:gd name="connsiteY160" fmla="*/ 6148524 h 6256555"/>
              <a:gd name="connsiteX161" fmla="*/ 1274670 w 2552172"/>
              <a:gd name="connsiteY161" fmla="*/ 6131080 h 6256555"/>
              <a:gd name="connsiteX162" fmla="*/ 1262395 w 2552172"/>
              <a:gd name="connsiteY162" fmla="*/ 6120743 h 6256555"/>
              <a:gd name="connsiteX163" fmla="*/ 1218463 w 2552172"/>
              <a:gd name="connsiteY163" fmla="*/ 6050968 h 6256555"/>
              <a:gd name="connsiteX164" fmla="*/ 1191975 w 2552172"/>
              <a:gd name="connsiteY164" fmla="*/ 6014144 h 6256555"/>
              <a:gd name="connsiteX165" fmla="*/ 1169364 w 2552172"/>
              <a:gd name="connsiteY165" fmla="*/ 5925634 h 6256555"/>
              <a:gd name="connsiteX166" fmla="*/ 1151274 w 2552172"/>
              <a:gd name="connsiteY166" fmla="*/ 5882347 h 6256555"/>
              <a:gd name="connsiteX167" fmla="*/ 1118324 w 2552172"/>
              <a:gd name="connsiteY167" fmla="*/ 5768642 h 6256555"/>
              <a:gd name="connsiteX168" fmla="*/ 1099590 w 2552172"/>
              <a:gd name="connsiteY168" fmla="*/ 5743445 h 6256555"/>
              <a:gd name="connsiteX169" fmla="*/ 1058888 w 2552172"/>
              <a:gd name="connsiteY169" fmla="*/ 5654290 h 6256555"/>
              <a:gd name="connsiteX170" fmla="*/ 1020770 w 2552172"/>
              <a:gd name="connsiteY170" fmla="*/ 5586454 h 6256555"/>
              <a:gd name="connsiteX171" fmla="*/ 1003327 w 2552172"/>
              <a:gd name="connsiteY171" fmla="*/ 5468872 h 6256555"/>
              <a:gd name="connsiteX172" fmla="*/ 1014956 w 2552172"/>
              <a:gd name="connsiteY172" fmla="*/ 5457243 h 6256555"/>
              <a:gd name="connsiteX173" fmla="*/ 1154504 w 2552172"/>
              <a:gd name="connsiteY173" fmla="*/ 5394575 h 6256555"/>
              <a:gd name="connsiteX174" fmla="*/ 1230738 w 2552172"/>
              <a:gd name="connsiteY174" fmla="*/ 5364210 h 6256555"/>
              <a:gd name="connsiteX175" fmla="*/ 1242368 w 2552172"/>
              <a:gd name="connsiteY175" fmla="*/ 5324801 h 6256555"/>
              <a:gd name="connsiteX176" fmla="*/ 1263042 w 2552172"/>
              <a:gd name="connsiteY176" fmla="*/ 5288621 h 6256555"/>
              <a:gd name="connsiteX177" fmla="*/ 1270795 w 2552172"/>
              <a:gd name="connsiteY177" fmla="*/ 5096743 h 6256555"/>
              <a:gd name="connsiteX178" fmla="*/ 1272732 w 2552172"/>
              <a:gd name="connsiteY178" fmla="*/ 4696188 h 6256555"/>
              <a:gd name="connsiteX179" fmla="*/ 1361888 w 2552172"/>
              <a:gd name="connsiteY179" fmla="*/ 4293048 h 6256555"/>
              <a:gd name="connsiteX180" fmla="*/ 1376101 w 2552172"/>
              <a:gd name="connsiteY180" fmla="*/ 4198077 h 6256555"/>
              <a:gd name="connsiteX181" fmla="*/ 1353490 w 2552172"/>
              <a:gd name="connsiteY181" fmla="*/ 3949992 h 6256555"/>
              <a:gd name="connsiteX182" fmla="*/ 1289530 w 2552172"/>
              <a:gd name="connsiteY182" fmla="*/ 3672187 h 6256555"/>
              <a:gd name="connsiteX183" fmla="*/ 1196497 w 2552172"/>
              <a:gd name="connsiteY183" fmla="*/ 3374355 h 6256555"/>
              <a:gd name="connsiteX184" fmla="*/ 1058888 w 2552172"/>
              <a:gd name="connsiteY184" fmla="*/ 3134022 h 6256555"/>
              <a:gd name="connsiteX185" fmla="*/ 1027876 w 2552172"/>
              <a:gd name="connsiteY185" fmla="*/ 3093321 h 6256555"/>
              <a:gd name="connsiteX186" fmla="*/ 919339 w 2552172"/>
              <a:gd name="connsiteY186" fmla="*/ 3005457 h 6256555"/>
              <a:gd name="connsiteX187" fmla="*/ 794004 w 2552172"/>
              <a:gd name="connsiteY187" fmla="*/ 2897565 h 6256555"/>
              <a:gd name="connsiteX188" fmla="*/ 706141 w 2552172"/>
              <a:gd name="connsiteY188" fmla="*/ 2438864 h 6256555"/>
              <a:gd name="connsiteX189" fmla="*/ 735860 w 2552172"/>
              <a:gd name="connsiteY189" fmla="*/ 2356816 h 6256555"/>
              <a:gd name="connsiteX190" fmla="*/ 781729 w 2552172"/>
              <a:gd name="connsiteY190" fmla="*/ 2234711 h 6256555"/>
              <a:gd name="connsiteX191" fmla="*/ 810156 w 2552172"/>
              <a:gd name="connsiteY191" fmla="*/ 2162353 h 6256555"/>
              <a:gd name="connsiteX192" fmla="*/ 834706 w 2552172"/>
              <a:gd name="connsiteY192" fmla="*/ 1841908 h 6256555"/>
              <a:gd name="connsiteX193" fmla="*/ 852796 w 2552172"/>
              <a:gd name="connsiteY193" fmla="*/ 1502729 h 6256555"/>
              <a:gd name="connsiteX194" fmla="*/ 829538 w 2552172"/>
              <a:gd name="connsiteY194" fmla="*/ 1338630 h 6256555"/>
              <a:gd name="connsiteX195" fmla="*/ 732629 w 2552172"/>
              <a:gd name="connsiteY195" fmla="*/ 1375455 h 6256555"/>
              <a:gd name="connsiteX196" fmla="*/ 425751 w 2552172"/>
              <a:gd name="connsiteY196" fmla="*/ 1624187 h 6256555"/>
              <a:gd name="connsiteX197" fmla="*/ 352747 w 2552172"/>
              <a:gd name="connsiteY197" fmla="*/ 1725618 h 6256555"/>
              <a:gd name="connsiteX198" fmla="*/ 297832 w 2552172"/>
              <a:gd name="connsiteY198" fmla="*/ 1910390 h 6256555"/>
              <a:gd name="connsiteX199" fmla="*/ 214491 w 2552172"/>
              <a:gd name="connsiteY199" fmla="*/ 2168167 h 6256555"/>
              <a:gd name="connsiteX200" fmla="*/ 177666 w 2552172"/>
              <a:gd name="connsiteY200" fmla="*/ 2337433 h 6256555"/>
              <a:gd name="connsiteX201" fmla="*/ 217722 w 2552172"/>
              <a:gd name="connsiteY201" fmla="*/ 2441449 h 6256555"/>
              <a:gd name="connsiteX202" fmla="*/ 293310 w 2552172"/>
              <a:gd name="connsiteY202" fmla="*/ 2557739 h 6256555"/>
              <a:gd name="connsiteX203" fmla="*/ 328844 w 2552172"/>
              <a:gd name="connsiteY203" fmla="*/ 2658524 h 6256555"/>
              <a:gd name="connsiteX204" fmla="*/ 324967 w 2552172"/>
              <a:gd name="connsiteY204" fmla="*/ 2683074 h 6256555"/>
              <a:gd name="connsiteX205" fmla="*/ 292018 w 2552172"/>
              <a:gd name="connsiteY205" fmla="*/ 2681136 h 6256555"/>
              <a:gd name="connsiteX206" fmla="*/ 257131 w 2552172"/>
              <a:gd name="connsiteY206" fmla="*/ 2626868 h 6256555"/>
              <a:gd name="connsiteX207" fmla="*/ 244210 w 2552172"/>
              <a:gd name="connsiteY207" fmla="*/ 2584874 h 6256555"/>
              <a:gd name="connsiteX208" fmla="*/ 221598 w 2552172"/>
              <a:gd name="connsiteY208" fmla="*/ 2568722 h 6256555"/>
              <a:gd name="connsiteX209" fmla="*/ 202862 w 2552172"/>
              <a:gd name="connsiteY209" fmla="*/ 2584874 h 6256555"/>
              <a:gd name="connsiteX210" fmla="*/ 189941 w 2552172"/>
              <a:gd name="connsiteY210" fmla="*/ 2758663 h 6256555"/>
              <a:gd name="connsiteX211" fmla="*/ 191233 w 2552172"/>
              <a:gd name="connsiteY211" fmla="*/ 2863324 h 6256555"/>
              <a:gd name="connsiteX212" fmla="*/ 140194 w 2552172"/>
              <a:gd name="connsiteY212" fmla="*/ 2899503 h 6256555"/>
              <a:gd name="connsiteX213" fmla="*/ 117583 w 2552172"/>
              <a:gd name="connsiteY213" fmla="*/ 2873661 h 6256555"/>
              <a:gd name="connsiteX214" fmla="*/ 80111 w 2552172"/>
              <a:gd name="connsiteY214" fmla="*/ 2851049 h 6256555"/>
              <a:gd name="connsiteX215" fmla="*/ 56207 w 2552172"/>
              <a:gd name="connsiteY215" fmla="*/ 2818746 h 6256555"/>
              <a:gd name="connsiteX216" fmla="*/ 45870 w 2552172"/>
              <a:gd name="connsiteY216" fmla="*/ 2786443 h 6256555"/>
              <a:gd name="connsiteX217" fmla="*/ 8399 w 2552172"/>
              <a:gd name="connsiteY217" fmla="*/ 2621053 h 6256555"/>
              <a:gd name="connsiteX218" fmla="*/ 0 w 2552172"/>
              <a:gd name="connsiteY218" fmla="*/ 2461477 h 6256555"/>
              <a:gd name="connsiteX219" fmla="*/ 646 w 2552172"/>
              <a:gd name="connsiteY219" fmla="*/ 2458892 h 6256555"/>
              <a:gd name="connsiteX220" fmla="*/ 58792 w 2552172"/>
              <a:gd name="connsiteY220" fmla="*/ 2099039 h 6256555"/>
              <a:gd name="connsiteX221" fmla="*/ 149885 w 2552172"/>
              <a:gd name="connsiteY221" fmla="*/ 1672642 h 6256555"/>
              <a:gd name="connsiteX222" fmla="*/ 205447 w 2552172"/>
              <a:gd name="connsiteY222" fmla="*/ 1538262 h 6256555"/>
              <a:gd name="connsiteX223" fmla="*/ 312046 w 2552172"/>
              <a:gd name="connsiteY223" fmla="*/ 1396129 h 6256555"/>
              <a:gd name="connsiteX224" fmla="*/ 476144 w 2552172"/>
              <a:gd name="connsiteY224" fmla="*/ 1222339 h 6256555"/>
              <a:gd name="connsiteX225" fmla="*/ 617631 w 2552172"/>
              <a:gd name="connsiteY225" fmla="*/ 1070517 h 6256555"/>
              <a:gd name="connsiteX226" fmla="*/ 861840 w 2552172"/>
              <a:gd name="connsiteY226" fmla="*/ 859256 h 6256555"/>
              <a:gd name="connsiteX227" fmla="*/ 964563 w 2552172"/>
              <a:gd name="connsiteY227" fmla="*/ 818150 h 6256555"/>
              <a:gd name="connsiteX228" fmla="*/ 973653 w 2552172"/>
              <a:gd name="connsiteY228" fmla="*/ 817922 h 6256555"/>
              <a:gd name="connsiteX229" fmla="*/ 983327 w 2552172"/>
              <a:gd name="connsiteY229" fmla="*/ 792885 h 6256555"/>
              <a:gd name="connsiteX230" fmla="*/ 939449 w 2552172"/>
              <a:gd name="connsiteY230" fmla="*/ 799242 h 6256555"/>
              <a:gd name="connsiteX231" fmla="*/ 979302 w 2552172"/>
              <a:gd name="connsiteY231" fmla="*/ 761680 h 6256555"/>
              <a:gd name="connsiteX232" fmla="*/ 958163 w 2552172"/>
              <a:gd name="connsiteY232" fmla="*/ 765170 h 6256555"/>
              <a:gd name="connsiteX233" fmla="*/ 953508 w 2552172"/>
              <a:gd name="connsiteY233" fmla="*/ 763945 h 6256555"/>
              <a:gd name="connsiteX234" fmla="*/ 957567 w 2552172"/>
              <a:gd name="connsiteY234" fmla="*/ 761349 h 6256555"/>
              <a:gd name="connsiteX235" fmla="*/ 986064 w 2552172"/>
              <a:gd name="connsiteY235" fmla="*/ 722379 h 6256555"/>
              <a:gd name="connsiteX236" fmla="*/ 988136 w 2552172"/>
              <a:gd name="connsiteY236" fmla="*/ 719059 h 6256555"/>
              <a:gd name="connsiteX237" fmla="*/ 987878 w 2552172"/>
              <a:gd name="connsiteY237" fmla="*/ 719820 h 6256555"/>
              <a:gd name="connsiteX238" fmla="*/ 988890 w 2552172"/>
              <a:gd name="connsiteY238" fmla="*/ 717851 h 6256555"/>
              <a:gd name="connsiteX239" fmla="*/ 988136 w 2552172"/>
              <a:gd name="connsiteY239" fmla="*/ 719059 h 6256555"/>
              <a:gd name="connsiteX240" fmla="*/ 999534 w 2552172"/>
              <a:gd name="connsiteY240" fmla="*/ 685289 h 6256555"/>
              <a:gd name="connsiteX241" fmla="*/ 1003490 w 2552172"/>
              <a:gd name="connsiteY241" fmla="*/ 649230 h 6256555"/>
              <a:gd name="connsiteX242" fmla="*/ 1004723 w 2552172"/>
              <a:gd name="connsiteY242" fmla="*/ 623511 h 6256555"/>
              <a:gd name="connsiteX243" fmla="*/ 1062625 w 2552172"/>
              <a:gd name="connsiteY243" fmla="*/ 545686 h 6256555"/>
              <a:gd name="connsiteX244" fmla="*/ 1013608 w 2552172"/>
              <a:gd name="connsiteY244" fmla="*/ 568881 h 6256555"/>
              <a:gd name="connsiteX245" fmla="*/ 1063136 w 2552172"/>
              <a:gd name="connsiteY245" fmla="*/ 527851 h 6256555"/>
              <a:gd name="connsiteX246" fmla="*/ 1030019 w 2552172"/>
              <a:gd name="connsiteY246" fmla="*/ 539104 h 6256555"/>
              <a:gd name="connsiteX247" fmla="*/ 1052152 w 2552172"/>
              <a:gd name="connsiteY247" fmla="*/ 482976 h 6256555"/>
              <a:gd name="connsiteX248" fmla="*/ 1113017 w 2552172"/>
              <a:gd name="connsiteY248" fmla="*/ 422315 h 6256555"/>
              <a:gd name="connsiteX249" fmla="*/ 1120346 w 2552172"/>
              <a:gd name="connsiteY249" fmla="*/ 376144 h 6256555"/>
              <a:gd name="connsiteX250" fmla="*/ 1165622 w 2552172"/>
              <a:gd name="connsiteY250" fmla="*/ 314654 h 6256555"/>
              <a:gd name="connsiteX251" fmla="*/ 1170965 w 2552172"/>
              <a:gd name="connsiteY251" fmla="*/ 310826 h 6256555"/>
              <a:gd name="connsiteX252" fmla="*/ 1175905 w 2552172"/>
              <a:gd name="connsiteY252" fmla="*/ 273474 h 6256555"/>
              <a:gd name="connsiteX253" fmla="*/ 1367057 w 2552172"/>
              <a:gd name="connsiteY253" fmla="*/ 41348 h 6256555"/>
              <a:gd name="connsiteX254" fmla="*/ 1424556 w 2552172"/>
              <a:gd name="connsiteY254" fmla="*/ 21966 h 6256555"/>
              <a:gd name="connsiteX255" fmla="*/ 1353490 w 2552172"/>
              <a:gd name="connsiteY255" fmla="*/ 18090 h 6256555"/>
              <a:gd name="connsiteX256" fmla="*/ 1383854 w 2552172"/>
              <a:gd name="connsiteY256" fmla="*/ 1938 h 6256555"/>
              <a:gd name="connsiteX257" fmla="*/ 1443938 w 2552172"/>
              <a:gd name="connsiteY257" fmla="*/ 0 h 6256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2552172" h="6256555">
                <a:moveTo>
                  <a:pt x="1580003" y="5695486"/>
                </a:moveTo>
                <a:cubicBezTo>
                  <a:pt x="1570040" y="5696162"/>
                  <a:pt x="1557805" y="5698221"/>
                  <a:pt x="1542138" y="5700806"/>
                </a:cubicBezTo>
                <a:cubicBezTo>
                  <a:pt x="1518234" y="5704682"/>
                  <a:pt x="1505314" y="5743445"/>
                  <a:pt x="1518880" y="5763474"/>
                </a:cubicBezTo>
                <a:cubicBezTo>
                  <a:pt x="1553768" y="5814512"/>
                  <a:pt x="1614497" y="5814512"/>
                  <a:pt x="1662305" y="5841000"/>
                </a:cubicBezTo>
                <a:cubicBezTo>
                  <a:pt x="1664243" y="5839062"/>
                  <a:pt x="1666182" y="5837123"/>
                  <a:pt x="1668119" y="5835186"/>
                </a:cubicBezTo>
                <a:cubicBezTo>
                  <a:pt x="1659075" y="5806759"/>
                  <a:pt x="1651968" y="5777041"/>
                  <a:pt x="1639693" y="5749906"/>
                </a:cubicBezTo>
                <a:cubicBezTo>
                  <a:pt x="1619342" y="5703875"/>
                  <a:pt x="1609894" y="5693457"/>
                  <a:pt x="1580003" y="5695486"/>
                </a:cubicBezTo>
                <a:close/>
                <a:moveTo>
                  <a:pt x="947823" y="762448"/>
                </a:moveTo>
                <a:lnTo>
                  <a:pt x="953508" y="763945"/>
                </a:lnTo>
                <a:lnTo>
                  <a:pt x="951438" y="765269"/>
                </a:lnTo>
                <a:cubicBezTo>
                  <a:pt x="949754" y="765575"/>
                  <a:pt x="948491" y="764758"/>
                  <a:pt x="947823" y="762448"/>
                </a:cubicBezTo>
                <a:close/>
                <a:moveTo>
                  <a:pt x="1156017" y="739151"/>
                </a:moveTo>
                <a:lnTo>
                  <a:pt x="1143717" y="742694"/>
                </a:lnTo>
                <a:cubicBezTo>
                  <a:pt x="1138791" y="744661"/>
                  <a:pt x="1133961" y="747790"/>
                  <a:pt x="1128940" y="754081"/>
                </a:cubicBezTo>
                <a:cubicBezTo>
                  <a:pt x="1123065" y="761455"/>
                  <a:pt x="1117756" y="772732"/>
                  <a:pt x="1112226" y="785908"/>
                </a:cubicBezTo>
                <a:lnTo>
                  <a:pt x="1102670" y="808795"/>
                </a:lnTo>
                <a:lnTo>
                  <a:pt x="1117033" y="801757"/>
                </a:lnTo>
                <a:cubicBezTo>
                  <a:pt x="1135768" y="794004"/>
                  <a:pt x="1153858" y="784313"/>
                  <a:pt x="1169364" y="777207"/>
                </a:cubicBezTo>
                <a:cubicBezTo>
                  <a:pt x="1171302" y="768808"/>
                  <a:pt x="1173239" y="759763"/>
                  <a:pt x="1175178" y="750718"/>
                </a:cubicBezTo>
                <a:cubicBezTo>
                  <a:pt x="1170656" y="748780"/>
                  <a:pt x="1162903" y="746196"/>
                  <a:pt x="1153212" y="742319"/>
                </a:cubicBezTo>
                <a:close/>
                <a:moveTo>
                  <a:pt x="1443938" y="0"/>
                </a:moveTo>
                <a:cubicBezTo>
                  <a:pt x="1472365" y="12275"/>
                  <a:pt x="1501437" y="23904"/>
                  <a:pt x="1529217" y="37471"/>
                </a:cubicBezTo>
                <a:cubicBezTo>
                  <a:pt x="1538262" y="41994"/>
                  <a:pt x="1545369" y="52331"/>
                  <a:pt x="1549891" y="61376"/>
                </a:cubicBezTo>
                <a:cubicBezTo>
                  <a:pt x="1559582" y="80757"/>
                  <a:pt x="1569272" y="82049"/>
                  <a:pt x="1591885" y="76881"/>
                </a:cubicBezTo>
                <a:cubicBezTo>
                  <a:pt x="1646800" y="63960"/>
                  <a:pt x="1704299" y="57499"/>
                  <a:pt x="1758567" y="80111"/>
                </a:cubicBezTo>
                <a:cubicBezTo>
                  <a:pt x="1803146" y="98847"/>
                  <a:pt x="1849015" y="116936"/>
                  <a:pt x="1889717" y="142133"/>
                </a:cubicBezTo>
                <a:cubicBezTo>
                  <a:pt x="1967890" y="190587"/>
                  <a:pt x="2004069" y="267468"/>
                  <a:pt x="2016344" y="356624"/>
                </a:cubicBezTo>
                <a:cubicBezTo>
                  <a:pt x="2017636" y="365022"/>
                  <a:pt x="2020867" y="373421"/>
                  <a:pt x="2021513" y="381819"/>
                </a:cubicBezTo>
                <a:cubicBezTo>
                  <a:pt x="2022158" y="386988"/>
                  <a:pt x="2020867" y="392802"/>
                  <a:pt x="2018928" y="397325"/>
                </a:cubicBezTo>
                <a:cubicBezTo>
                  <a:pt x="2012468" y="414123"/>
                  <a:pt x="2002777" y="430274"/>
                  <a:pt x="1997609" y="447717"/>
                </a:cubicBezTo>
                <a:cubicBezTo>
                  <a:pt x="1987272" y="482605"/>
                  <a:pt x="1978873" y="518138"/>
                  <a:pt x="1969828" y="553671"/>
                </a:cubicBezTo>
                <a:cubicBezTo>
                  <a:pt x="1967890" y="561423"/>
                  <a:pt x="1962722" y="570468"/>
                  <a:pt x="1964014" y="576929"/>
                </a:cubicBezTo>
                <a:cubicBezTo>
                  <a:pt x="1973059" y="611816"/>
                  <a:pt x="1939463" y="621507"/>
                  <a:pt x="1925896" y="642180"/>
                </a:cubicBezTo>
                <a:cubicBezTo>
                  <a:pt x="1921374" y="648641"/>
                  <a:pt x="1911037" y="650579"/>
                  <a:pt x="1903930" y="660270"/>
                </a:cubicBezTo>
                <a:cubicBezTo>
                  <a:pt x="1891655" y="677068"/>
                  <a:pt x="1892302" y="691281"/>
                  <a:pt x="1898116" y="708078"/>
                </a:cubicBezTo>
                <a:cubicBezTo>
                  <a:pt x="1905222" y="728752"/>
                  <a:pt x="1902638" y="742966"/>
                  <a:pt x="1881964" y="757179"/>
                </a:cubicBezTo>
                <a:cubicBezTo>
                  <a:pt x="1864520" y="769454"/>
                  <a:pt x="1854184" y="792066"/>
                  <a:pt x="1840617" y="810801"/>
                </a:cubicBezTo>
                <a:cubicBezTo>
                  <a:pt x="1831572" y="823076"/>
                  <a:pt x="1822527" y="835351"/>
                  <a:pt x="1813482" y="847627"/>
                </a:cubicBezTo>
                <a:cubicBezTo>
                  <a:pt x="1806376" y="857964"/>
                  <a:pt x="1799269" y="868947"/>
                  <a:pt x="1792163" y="879283"/>
                </a:cubicBezTo>
                <a:cubicBezTo>
                  <a:pt x="1789578" y="883160"/>
                  <a:pt x="1788286" y="890266"/>
                  <a:pt x="1784410" y="891558"/>
                </a:cubicBezTo>
                <a:cubicBezTo>
                  <a:pt x="1756630" y="900604"/>
                  <a:pt x="1748231" y="927738"/>
                  <a:pt x="1732079" y="947120"/>
                </a:cubicBezTo>
                <a:cubicBezTo>
                  <a:pt x="1713343" y="969086"/>
                  <a:pt x="1696546" y="974900"/>
                  <a:pt x="1669411" y="966501"/>
                </a:cubicBezTo>
                <a:cubicBezTo>
                  <a:pt x="1648092" y="959395"/>
                  <a:pt x="1626126" y="952934"/>
                  <a:pt x="1605452" y="943889"/>
                </a:cubicBezTo>
                <a:cubicBezTo>
                  <a:pt x="1593177" y="938721"/>
                  <a:pt x="1585424" y="940012"/>
                  <a:pt x="1581548" y="953580"/>
                </a:cubicBezTo>
                <a:cubicBezTo>
                  <a:pt x="1574441" y="976192"/>
                  <a:pt x="1561520" y="998158"/>
                  <a:pt x="1593177" y="1014955"/>
                </a:cubicBezTo>
                <a:cubicBezTo>
                  <a:pt x="1607390" y="1022708"/>
                  <a:pt x="1617728" y="1038860"/>
                  <a:pt x="1626772" y="1053073"/>
                </a:cubicBezTo>
                <a:cubicBezTo>
                  <a:pt x="1653906" y="1095067"/>
                  <a:pt x="1699130" y="1112510"/>
                  <a:pt x="1740478" y="1128661"/>
                </a:cubicBezTo>
                <a:cubicBezTo>
                  <a:pt x="1854184" y="1173240"/>
                  <a:pt x="1920082" y="1257873"/>
                  <a:pt x="1956262" y="1368349"/>
                </a:cubicBezTo>
                <a:cubicBezTo>
                  <a:pt x="1973059" y="1420679"/>
                  <a:pt x="2011822" y="1454920"/>
                  <a:pt x="2046709" y="1502729"/>
                </a:cubicBezTo>
                <a:cubicBezTo>
                  <a:pt x="2053815" y="1479471"/>
                  <a:pt x="2063507" y="1462027"/>
                  <a:pt x="2064799" y="1443937"/>
                </a:cubicBezTo>
                <a:cubicBezTo>
                  <a:pt x="2073198" y="1347028"/>
                  <a:pt x="2069967" y="1250121"/>
                  <a:pt x="2053170" y="1154504"/>
                </a:cubicBezTo>
                <a:cubicBezTo>
                  <a:pt x="2051232" y="1144167"/>
                  <a:pt x="2048001" y="1133830"/>
                  <a:pt x="2044124" y="1124139"/>
                </a:cubicBezTo>
                <a:cubicBezTo>
                  <a:pt x="2037664" y="1104758"/>
                  <a:pt x="2027974" y="1093775"/>
                  <a:pt x="2004069" y="1100235"/>
                </a:cubicBezTo>
                <a:cubicBezTo>
                  <a:pt x="1993732" y="1102819"/>
                  <a:pt x="1978873" y="1100235"/>
                  <a:pt x="1969182" y="1095067"/>
                </a:cubicBezTo>
                <a:cubicBezTo>
                  <a:pt x="1939463" y="1078915"/>
                  <a:pt x="1910391" y="1061472"/>
                  <a:pt x="1881964" y="1042090"/>
                </a:cubicBezTo>
                <a:cubicBezTo>
                  <a:pt x="1877442" y="1038860"/>
                  <a:pt x="1877442" y="1022708"/>
                  <a:pt x="1881964" y="1016248"/>
                </a:cubicBezTo>
                <a:cubicBezTo>
                  <a:pt x="1893594" y="998804"/>
                  <a:pt x="1923958" y="996219"/>
                  <a:pt x="1946570" y="1008495"/>
                </a:cubicBezTo>
                <a:cubicBezTo>
                  <a:pt x="1975643" y="1024001"/>
                  <a:pt x="1981457" y="1023354"/>
                  <a:pt x="1989210" y="992344"/>
                </a:cubicBezTo>
                <a:cubicBezTo>
                  <a:pt x="1993732" y="973608"/>
                  <a:pt x="1993086" y="951642"/>
                  <a:pt x="1987272" y="933553"/>
                </a:cubicBezTo>
                <a:cubicBezTo>
                  <a:pt x="1978226" y="905126"/>
                  <a:pt x="1963368" y="878638"/>
                  <a:pt x="1951093" y="850857"/>
                </a:cubicBezTo>
                <a:cubicBezTo>
                  <a:pt x="1938818" y="823723"/>
                  <a:pt x="1927835" y="797234"/>
                  <a:pt x="1933649" y="766224"/>
                </a:cubicBezTo>
                <a:cubicBezTo>
                  <a:pt x="1935587" y="757179"/>
                  <a:pt x="1926543" y="746196"/>
                  <a:pt x="1925896" y="736505"/>
                </a:cubicBezTo>
                <a:cubicBezTo>
                  <a:pt x="1925250" y="724876"/>
                  <a:pt x="1925250" y="711955"/>
                  <a:pt x="1930419" y="702264"/>
                </a:cubicBezTo>
                <a:cubicBezTo>
                  <a:pt x="1935587" y="693220"/>
                  <a:pt x="1946570" y="689343"/>
                  <a:pt x="1955615" y="702910"/>
                </a:cubicBezTo>
                <a:cubicBezTo>
                  <a:pt x="1964014" y="715831"/>
                  <a:pt x="1973059" y="727460"/>
                  <a:pt x="1984687" y="739735"/>
                </a:cubicBezTo>
                <a:cubicBezTo>
                  <a:pt x="1982103" y="719708"/>
                  <a:pt x="1974997" y="697742"/>
                  <a:pt x="1999547" y="688051"/>
                </a:cubicBezTo>
                <a:cubicBezTo>
                  <a:pt x="2004716" y="686112"/>
                  <a:pt x="2015052" y="697095"/>
                  <a:pt x="2026035" y="703556"/>
                </a:cubicBezTo>
                <a:cubicBezTo>
                  <a:pt x="2041541" y="686759"/>
                  <a:pt x="2049940" y="702264"/>
                  <a:pt x="2060922" y="717123"/>
                </a:cubicBezTo>
                <a:cubicBezTo>
                  <a:pt x="2080950" y="745550"/>
                  <a:pt x="2103562" y="772038"/>
                  <a:pt x="2122944" y="800465"/>
                </a:cubicBezTo>
                <a:cubicBezTo>
                  <a:pt x="2131342" y="812740"/>
                  <a:pt x="2138449" y="826953"/>
                  <a:pt x="2142326" y="841166"/>
                </a:cubicBezTo>
                <a:cubicBezTo>
                  <a:pt x="2162999" y="912879"/>
                  <a:pt x="2183027" y="984591"/>
                  <a:pt x="2203054" y="1056303"/>
                </a:cubicBezTo>
                <a:cubicBezTo>
                  <a:pt x="2204347" y="1061472"/>
                  <a:pt x="2206285" y="1067286"/>
                  <a:pt x="2206285" y="1073101"/>
                </a:cubicBezTo>
                <a:cubicBezTo>
                  <a:pt x="2208223" y="1192621"/>
                  <a:pt x="2234711" y="1308912"/>
                  <a:pt x="2250217" y="1426494"/>
                </a:cubicBezTo>
                <a:cubicBezTo>
                  <a:pt x="2261200" y="1506605"/>
                  <a:pt x="2261200" y="1588654"/>
                  <a:pt x="2262492" y="1670057"/>
                </a:cubicBezTo>
                <a:cubicBezTo>
                  <a:pt x="2263138" y="1721096"/>
                  <a:pt x="2258616" y="1772780"/>
                  <a:pt x="2255386" y="1823819"/>
                </a:cubicBezTo>
                <a:cubicBezTo>
                  <a:pt x="2250863" y="1889070"/>
                  <a:pt x="2207578" y="1925250"/>
                  <a:pt x="2144263" y="1908453"/>
                </a:cubicBezTo>
                <a:cubicBezTo>
                  <a:pt x="2003423" y="1871627"/>
                  <a:pt x="1887133" y="1796684"/>
                  <a:pt x="1801854" y="1676518"/>
                </a:cubicBezTo>
                <a:cubicBezTo>
                  <a:pt x="1789578" y="1659074"/>
                  <a:pt x="1777949" y="1640338"/>
                  <a:pt x="1763089" y="1622895"/>
                </a:cubicBezTo>
                <a:cubicBezTo>
                  <a:pt x="1758567" y="1686855"/>
                  <a:pt x="1719804" y="1726264"/>
                  <a:pt x="1673934" y="1761151"/>
                </a:cubicBezTo>
                <a:cubicBezTo>
                  <a:pt x="1644216" y="1783763"/>
                  <a:pt x="1622895" y="1812836"/>
                  <a:pt x="1606098" y="1844492"/>
                </a:cubicBezTo>
                <a:cubicBezTo>
                  <a:pt x="1597054" y="1862582"/>
                  <a:pt x="1597699" y="1885194"/>
                  <a:pt x="1593177" y="1905868"/>
                </a:cubicBezTo>
                <a:cubicBezTo>
                  <a:pt x="1578963" y="1969827"/>
                  <a:pt x="1564104" y="2034433"/>
                  <a:pt x="1549245" y="2098393"/>
                </a:cubicBezTo>
                <a:cubicBezTo>
                  <a:pt x="1547953" y="2105499"/>
                  <a:pt x="1547307" y="2112606"/>
                  <a:pt x="1546661" y="2124235"/>
                </a:cubicBezTo>
                <a:cubicBezTo>
                  <a:pt x="1558290" y="2121005"/>
                  <a:pt x="1567335" y="2118421"/>
                  <a:pt x="1575733" y="2115836"/>
                </a:cubicBezTo>
                <a:cubicBezTo>
                  <a:pt x="1719804" y="2075135"/>
                  <a:pt x="1863228" y="2031849"/>
                  <a:pt x="2007946" y="1995024"/>
                </a:cubicBezTo>
                <a:cubicBezTo>
                  <a:pt x="2083534" y="1976288"/>
                  <a:pt x="2161707" y="1967244"/>
                  <a:pt x="2239234" y="1958845"/>
                </a:cubicBezTo>
                <a:cubicBezTo>
                  <a:pt x="2276705" y="1954969"/>
                  <a:pt x="2316115" y="1956906"/>
                  <a:pt x="2352940" y="1963367"/>
                </a:cubicBezTo>
                <a:cubicBezTo>
                  <a:pt x="2440158" y="1978872"/>
                  <a:pt x="2489904" y="2039601"/>
                  <a:pt x="2498303" y="2135218"/>
                </a:cubicBezTo>
                <a:cubicBezTo>
                  <a:pt x="2507348" y="2232127"/>
                  <a:pt x="2488612" y="2326451"/>
                  <a:pt x="2471169" y="2420775"/>
                </a:cubicBezTo>
                <a:cubicBezTo>
                  <a:pt x="2427237" y="2663047"/>
                  <a:pt x="2383305" y="2905964"/>
                  <a:pt x="2340019" y="3148235"/>
                </a:cubicBezTo>
                <a:cubicBezTo>
                  <a:pt x="2323868" y="3239976"/>
                  <a:pt x="2332912" y="3331716"/>
                  <a:pt x="2342603" y="3423456"/>
                </a:cubicBezTo>
                <a:cubicBezTo>
                  <a:pt x="2351002" y="3500982"/>
                  <a:pt x="2358755" y="3579155"/>
                  <a:pt x="2366508" y="3656681"/>
                </a:cubicBezTo>
                <a:cubicBezTo>
                  <a:pt x="2367153" y="3662497"/>
                  <a:pt x="2367799" y="3667665"/>
                  <a:pt x="2368446" y="3672833"/>
                </a:cubicBezTo>
                <a:cubicBezTo>
                  <a:pt x="2414315" y="3675417"/>
                  <a:pt x="2416900" y="3680586"/>
                  <a:pt x="2414962" y="3727748"/>
                </a:cubicBezTo>
                <a:cubicBezTo>
                  <a:pt x="2414315" y="3744545"/>
                  <a:pt x="2420776" y="3762635"/>
                  <a:pt x="2426590" y="3779433"/>
                </a:cubicBezTo>
                <a:cubicBezTo>
                  <a:pt x="2433698" y="3800106"/>
                  <a:pt x="2446618" y="3819488"/>
                  <a:pt x="2431759" y="3841454"/>
                </a:cubicBezTo>
                <a:cubicBezTo>
                  <a:pt x="2488612" y="3893139"/>
                  <a:pt x="2494427" y="3926088"/>
                  <a:pt x="2447265" y="3957099"/>
                </a:cubicBezTo>
                <a:cubicBezTo>
                  <a:pt x="2465354" y="3980356"/>
                  <a:pt x="2483444" y="4002968"/>
                  <a:pt x="2501533" y="4026226"/>
                </a:cubicBezTo>
                <a:cubicBezTo>
                  <a:pt x="2500241" y="4027519"/>
                  <a:pt x="2498949" y="4028811"/>
                  <a:pt x="2497657" y="4030103"/>
                </a:cubicBezTo>
                <a:cubicBezTo>
                  <a:pt x="2486028" y="4019120"/>
                  <a:pt x="2474399" y="4008137"/>
                  <a:pt x="2460186" y="3995216"/>
                </a:cubicBezTo>
                <a:cubicBezTo>
                  <a:pt x="2459539" y="4002323"/>
                  <a:pt x="2456956" y="4006845"/>
                  <a:pt x="2458247" y="4010721"/>
                </a:cubicBezTo>
                <a:cubicBezTo>
                  <a:pt x="2464062" y="4033333"/>
                  <a:pt x="2464708" y="4055299"/>
                  <a:pt x="2453079" y="4077265"/>
                </a:cubicBezTo>
                <a:cubicBezTo>
                  <a:pt x="2449848" y="4083079"/>
                  <a:pt x="2455017" y="4094709"/>
                  <a:pt x="2459539" y="4101815"/>
                </a:cubicBezTo>
                <a:cubicBezTo>
                  <a:pt x="2486028" y="4141870"/>
                  <a:pt x="2512516" y="4181926"/>
                  <a:pt x="2541588" y="4220043"/>
                </a:cubicBezTo>
                <a:cubicBezTo>
                  <a:pt x="2566786" y="4253639"/>
                  <a:pt x="2544173" y="4324705"/>
                  <a:pt x="2503471" y="4329873"/>
                </a:cubicBezTo>
                <a:cubicBezTo>
                  <a:pt x="2480213" y="4332457"/>
                  <a:pt x="2455664" y="4326643"/>
                  <a:pt x="2431759" y="4324059"/>
                </a:cubicBezTo>
                <a:cubicBezTo>
                  <a:pt x="2420776" y="4322766"/>
                  <a:pt x="2409793" y="4320182"/>
                  <a:pt x="2398810" y="4318244"/>
                </a:cubicBezTo>
                <a:cubicBezTo>
                  <a:pt x="2397518" y="4318244"/>
                  <a:pt x="2395580" y="4318890"/>
                  <a:pt x="2394288" y="4318244"/>
                </a:cubicBezTo>
                <a:cubicBezTo>
                  <a:pt x="2380720" y="4317598"/>
                  <a:pt x="2296087" y="4274312"/>
                  <a:pt x="2285750" y="4262683"/>
                </a:cubicBezTo>
                <a:cubicBezTo>
                  <a:pt x="2284458" y="4260745"/>
                  <a:pt x="2282520" y="4258807"/>
                  <a:pt x="2280582" y="4258161"/>
                </a:cubicBezTo>
                <a:cubicBezTo>
                  <a:pt x="2254739" y="4243301"/>
                  <a:pt x="2229544" y="4227796"/>
                  <a:pt x="2203054" y="4213583"/>
                </a:cubicBezTo>
                <a:cubicBezTo>
                  <a:pt x="2189487" y="4206476"/>
                  <a:pt x="2137803" y="4144455"/>
                  <a:pt x="2131342" y="4127657"/>
                </a:cubicBezTo>
                <a:cubicBezTo>
                  <a:pt x="2128758" y="4121843"/>
                  <a:pt x="2121006" y="4117967"/>
                  <a:pt x="2117775" y="4112152"/>
                </a:cubicBezTo>
                <a:cubicBezTo>
                  <a:pt x="2109376" y="4098585"/>
                  <a:pt x="2101624" y="4084371"/>
                  <a:pt x="2093225" y="4070158"/>
                </a:cubicBezTo>
                <a:cubicBezTo>
                  <a:pt x="2088703" y="4062405"/>
                  <a:pt x="2082888" y="4055945"/>
                  <a:pt x="2078366" y="4048839"/>
                </a:cubicBezTo>
                <a:cubicBezTo>
                  <a:pt x="2068029" y="4032687"/>
                  <a:pt x="2058338" y="4016536"/>
                  <a:pt x="2048647" y="3999738"/>
                </a:cubicBezTo>
                <a:cubicBezTo>
                  <a:pt x="2044124" y="3991985"/>
                  <a:pt x="2040249" y="3983587"/>
                  <a:pt x="2035726" y="3975834"/>
                </a:cubicBezTo>
                <a:cubicBezTo>
                  <a:pt x="2031204" y="3969374"/>
                  <a:pt x="2025389" y="3962913"/>
                  <a:pt x="2021513" y="3956452"/>
                </a:cubicBezTo>
                <a:cubicBezTo>
                  <a:pt x="2007300" y="3935132"/>
                  <a:pt x="2000839" y="3910583"/>
                  <a:pt x="1980811" y="3890554"/>
                </a:cubicBezTo>
                <a:cubicBezTo>
                  <a:pt x="1956907" y="3866651"/>
                  <a:pt x="1943986" y="3832410"/>
                  <a:pt x="1925896" y="3803336"/>
                </a:cubicBezTo>
                <a:cubicBezTo>
                  <a:pt x="1923958" y="3800106"/>
                  <a:pt x="1919436" y="3797522"/>
                  <a:pt x="1916205" y="3794938"/>
                </a:cubicBezTo>
                <a:cubicBezTo>
                  <a:pt x="1914268" y="3793646"/>
                  <a:pt x="1910391" y="3794292"/>
                  <a:pt x="1909744" y="3793000"/>
                </a:cubicBezTo>
                <a:cubicBezTo>
                  <a:pt x="1894239" y="3771034"/>
                  <a:pt x="1879380" y="3749068"/>
                  <a:pt x="1864520" y="3727102"/>
                </a:cubicBezTo>
                <a:cubicBezTo>
                  <a:pt x="1860645" y="3721288"/>
                  <a:pt x="1856768" y="3714827"/>
                  <a:pt x="1851600" y="3710951"/>
                </a:cubicBezTo>
                <a:cubicBezTo>
                  <a:pt x="1825757" y="3692861"/>
                  <a:pt x="1827696" y="3653451"/>
                  <a:pt x="1849662" y="3630840"/>
                </a:cubicBezTo>
                <a:cubicBezTo>
                  <a:pt x="1901346" y="3577863"/>
                  <a:pt x="1967890" y="3545560"/>
                  <a:pt x="2024743" y="3499690"/>
                </a:cubicBezTo>
                <a:cubicBezTo>
                  <a:pt x="2035080" y="3491291"/>
                  <a:pt x="2048647" y="3486769"/>
                  <a:pt x="2061568" y="3481601"/>
                </a:cubicBezTo>
                <a:cubicBezTo>
                  <a:pt x="2077073" y="3475786"/>
                  <a:pt x="2082242" y="3467387"/>
                  <a:pt x="2073198" y="3452528"/>
                </a:cubicBezTo>
                <a:cubicBezTo>
                  <a:pt x="2071259" y="3449297"/>
                  <a:pt x="2069321" y="3445421"/>
                  <a:pt x="2067382" y="3441545"/>
                </a:cubicBezTo>
                <a:cubicBezTo>
                  <a:pt x="2051232" y="3408596"/>
                  <a:pt x="2056400" y="3398905"/>
                  <a:pt x="2095164" y="3395029"/>
                </a:cubicBezTo>
                <a:cubicBezTo>
                  <a:pt x="2071259" y="3106887"/>
                  <a:pt x="2031204" y="2820038"/>
                  <a:pt x="2029911" y="2524790"/>
                </a:cubicBezTo>
                <a:cubicBezTo>
                  <a:pt x="2010530" y="2532543"/>
                  <a:pt x="1992440" y="2537065"/>
                  <a:pt x="1977581" y="2546110"/>
                </a:cubicBezTo>
                <a:cubicBezTo>
                  <a:pt x="1876796" y="2610070"/>
                  <a:pt x="1776657" y="2675322"/>
                  <a:pt x="1675872" y="2740574"/>
                </a:cubicBezTo>
                <a:cubicBezTo>
                  <a:pt x="1670058" y="2744449"/>
                  <a:pt x="1664243" y="2749618"/>
                  <a:pt x="1658428" y="2754140"/>
                </a:cubicBezTo>
                <a:cubicBezTo>
                  <a:pt x="1620311" y="2781275"/>
                  <a:pt x="1619665" y="2781275"/>
                  <a:pt x="1633232" y="2827791"/>
                </a:cubicBezTo>
                <a:cubicBezTo>
                  <a:pt x="1660367" y="2923408"/>
                  <a:pt x="1692024" y="3017086"/>
                  <a:pt x="1715282" y="3113994"/>
                </a:cubicBezTo>
                <a:cubicBezTo>
                  <a:pt x="1764382" y="3316856"/>
                  <a:pt x="1772135" y="3522948"/>
                  <a:pt x="1755337" y="3730332"/>
                </a:cubicBezTo>
                <a:cubicBezTo>
                  <a:pt x="1746292" y="3838870"/>
                  <a:pt x="1733371" y="3948700"/>
                  <a:pt x="1740478" y="4056591"/>
                </a:cubicBezTo>
                <a:cubicBezTo>
                  <a:pt x="1747584" y="4161252"/>
                  <a:pt x="1724326" y="4254931"/>
                  <a:pt x="1695900" y="4351839"/>
                </a:cubicBezTo>
                <a:cubicBezTo>
                  <a:pt x="1671350" y="4433888"/>
                  <a:pt x="1657136" y="4519168"/>
                  <a:pt x="1639047" y="4603801"/>
                </a:cubicBezTo>
                <a:cubicBezTo>
                  <a:pt x="1611267" y="4733659"/>
                  <a:pt x="1586070" y="4863516"/>
                  <a:pt x="1555705" y="4992728"/>
                </a:cubicBezTo>
                <a:cubicBezTo>
                  <a:pt x="1522756" y="5131630"/>
                  <a:pt x="1500145" y="5271824"/>
                  <a:pt x="1489162" y="5413957"/>
                </a:cubicBezTo>
                <a:cubicBezTo>
                  <a:pt x="1485931" y="5458535"/>
                  <a:pt x="1477532" y="5502466"/>
                  <a:pt x="1472365" y="5547044"/>
                </a:cubicBezTo>
                <a:cubicBezTo>
                  <a:pt x="1470426" y="5561257"/>
                  <a:pt x="1471072" y="5576117"/>
                  <a:pt x="1471718" y="5590976"/>
                </a:cubicBezTo>
                <a:cubicBezTo>
                  <a:pt x="1472365" y="5604544"/>
                  <a:pt x="1476240" y="5614880"/>
                  <a:pt x="1489808" y="5624571"/>
                </a:cubicBezTo>
                <a:cubicBezTo>
                  <a:pt x="1502083" y="5632970"/>
                  <a:pt x="1507251" y="5652352"/>
                  <a:pt x="1513712" y="5667211"/>
                </a:cubicBezTo>
                <a:cubicBezTo>
                  <a:pt x="1517589" y="5675610"/>
                  <a:pt x="1518234" y="5685301"/>
                  <a:pt x="1520819" y="5694992"/>
                </a:cubicBezTo>
                <a:cubicBezTo>
                  <a:pt x="1533739" y="5693053"/>
                  <a:pt x="1544077" y="5690469"/>
                  <a:pt x="1554413" y="5689176"/>
                </a:cubicBezTo>
                <a:cubicBezTo>
                  <a:pt x="1617081" y="5683362"/>
                  <a:pt x="1657783" y="5717603"/>
                  <a:pt x="1664243" y="5782209"/>
                </a:cubicBezTo>
                <a:cubicBezTo>
                  <a:pt x="1664889" y="5791254"/>
                  <a:pt x="1666827" y="5799652"/>
                  <a:pt x="1668119" y="5808698"/>
                </a:cubicBezTo>
                <a:cubicBezTo>
                  <a:pt x="1672642" y="5835186"/>
                  <a:pt x="1680394" y="5857798"/>
                  <a:pt x="1715282" y="5851983"/>
                </a:cubicBezTo>
                <a:cubicBezTo>
                  <a:pt x="1719158" y="5851337"/>
                  <a:pt x="1723034" y="5855214"/>
                  <a:pt x="1726265" y="5858444"/>
                </a:cubicBezTo>
                <a:cubicBezTo>
                  <a:pt x="1640985" y="5862966"/>
                  <a:pt x="1562813" y="5847461"/>
                  <a:pt x="1502083" y="5769934"/>
                </a:cubicBezTo>
                <a:cubicBezTo>
                  <a:pt x="1502083" y="5793838"/>
                  <a:pt x="1498206" y="5811928"/>
                  <a:pt x="1502729" y="5828079"/>
                </a:cubicBezTo>
                <a:cubicBezTo>
                  <a:pt x="1507897" y="5846169"/>
                  <a:pt x="1509189" y="5861028"/>
                  <a:pt x="1503375" y="5879763"/>
                </a:cubicBezTo>
                <a:cubicBezTo>
                  <a:pt x="1497560" y="5897207"/>
                  <a:pt x="1494330" y="5908836"/>
                  <a:pt x="1476240" y="5894623"/>
                </a:cubicBezTo>
                <a:cubicBezTo>
                  <a:pt x="1464612" y="5981841"/>
                  <a:pt x="1469134" y="6065828"/>
                  <a:pt x="1494976" y="6149169"/>
                </a:cubicBezTo>
                <a:cubicBezTo>
                  <a:pt x="1503375" y="6176304"/>
                  <a:pt x="1505314" y="6202146"/>
                  <a:pt x="1484639" y="6227342"/>
                </a:cubicBezTo>
                <a:cubicBezTo>
                  <a:pt x="1458151" y="6260291"/>
                  <a:pt x="1421972" y="6266752"/>
                  <a:pt x="1387084" y="6239617"/>
                </a:cubicBezTo>
                <a:cubicBezTo>
                  <a:pt x="1359951" y="6218944"/>
                  <a:pt x="1333462" y="6196331"/>
                  <a:pt x="1307619" y="6173720"/>
                </a:cubicBezTo>
                <a:cubicBezTo>
                  <a:pt x="1299867" y="6167259"/>
                  <a:pt x="1295991" y="6156922"/>
                  <a:pt x="1290176" y="6148524"/>
                </a:cubicBezTo>
                <a:cubicBezTo>
                  <a:pt x="1285653" y="6142063"/>
                  <a:pt x="1280486" y="6136894"/>
                  <a:pt x="1274670" y="6131080"/>
                </a:cubicBezTo>
                <a:cubicBezTo>
                  <a:pt x="1270795" y="6127203"/>
                  <a:pt x="1264980" y="6124619"/>
                  <a:pt x="1262395" y="6120743"/>
                </a:cubicBezTo>
                <a:cubicBezTo>
                  <a:pt x="1247537" y="6097484"/>
                  <a:pt x="1233323" y="6074226"/>
                  <a:pt x="1218463" y="6050968"/>
                </a:cubicBezTo>
                <a:cubicBezTo>
                  <a:pt x="1210065" y="6038048"/>
                  <a:pt x="1197144" y="6027710"/>
                  <a:pt x="1191975" y="6014144"/>
                </a:cubicBezTo>
                <a:cubicBezTo>
                  <a:pt x="1182284" y="5985071"/>
                  <a:pt x="1177762" y="5954706"/>
                  <a:pt x="1169364" y="5925634"/>
                </a:cubicBezTo>
                <a:cubicBezTo>
                  <a:pt x="1165487" y="5910774"/>
                  <a:pt x="1156442" y="5897207"/>
                  <a:pt x="1151274" y="5882347"/>
                </a:cubicBezTo>
                <a:cubicBezTo>
                  <a:pt x="1139645" y="5844876"/>
                  <a:pt x="1129954" y="5806113"/>
                  <a:pt x="1118324" y="5768642"/>
                </a:cubicBezTo>
                <a:cubicBezTo>
                  <a:pt x="1115094" y="5758951"/>
                  <a:pt x="1104112" y="5752491"/>
                  <a:pt x="1099590" y="5743445"/>
                </a:cubicBezTo>
                <a:cubicBezTo>
                  <a:pt x="1085376" y="5714373"/>
                  <a:pt x="1073747" y="5683362"/>
                  <a:pt x="1058888" y="5654290"/>
                </a:cubicBezTo>
                <a:cubicBezTo>
                  <a:pt x="1047259" y="5631032"/>
                  <a:pt x="1028523" y="5611004"/>
                  <a:pt x="1020770" y="5586454"/>
                </a:cubicBezTo>
                <a:cubicBezTo>
                  <a:pt x="1009141" y="5548337"/>
                  <a:pt x="977485" y="5512158"/>
                  <a:pt x="1003327" y="5468872"/>
                </a:cubicBezTo>
                <a:cubicBezTo>
                  <a:pt x="1005911" y="5464349"/>
                  <a:pt x="1010434" y="5459181"/>
                  <a:pt x="1014956" y="5457243"/>
                </a:cubicBezTo>
                <a:cubicBezTo>
                  <a:pt x="1061472" y="5435923"/>
                  <a:pt x="1107342" y="5414602"/>
                  <a:pt x="1154504" y="5394575"/>
                </a:cubicBezTo>
                <a:cubicBezTo>
                  <a:pt x="1179700" y="5383592"/>
                  <a:pt x="1205543" y="5373901"/>
                  <a:pt x="1230738" y="5364210"/>
                </a:cubicBezTo>
                <a:cubicBezTo>
                  <a:pt x="1252059" y="5355811"/>
                  <a:pt x="1250120" y="5342245"/>
                  <a:pt x="1242368" y="5324801"/>
                </a:cubicBezTo>
                <a:cubicBezTo>
                  <a:pt x="1231385" y="5300251"/>
                  <a:pt x="1235907" y="5291206"/>
                  <a:pt x="1263042" y="5288621"/>
                </a:cubicBezTo>
                <a:cubicBezTo>
                  <a:pt x="1265626" y="5225308"/>
                  <a:pt x="1270148" y="5160702"/>
                  <a:pt x="1270795" y="5096743"/>
                </a:cubicBezTo>
                <a:cubicBezTo>
                  <a:pt x="1272087" y="4963009"/>
                  <a:pt x="1270148" y="4829921"/>
                  <a:pt x="1272732" y="4696188"/>
                </a:cubicBezTo>
                <a:cubicBezTo>
                  <a:pt x="1275962" y="4556639"/>
                  <a:pt x="1308266" y="4422260"/>
                  <a:pt x="1361888" y="4293048"/>
                </a:cubicBezTo>
                <a:cubicBezTo>
                  <a:pt x="1374809" y="4262037"/>
                  <a:pt x="1379978" y="4232318"/>
                  <a:pt x="1376101" y="4198077"/>
                </a:cubicBezTo>
                <a:cubicBezTo>
                  <a:pt x="1367057" y="4115382"/>
                  <a:pt x="1367057" y="4032041"/>
                  <a:pt x="1353490" y="3949992"/>
                </a:cubicBezTo>
                <a:cubicBezTo>
                  <a:pt x="1337985" y="3856313"/>
                  <a:pt x="1314727" y="3763927"/>
                  <a:pt x="1289530" y="3672187"/>
                </a:cubicBezTo>
                <a:cubicBezTo>
                  <a:pt x="1261750" y="3572049"/>
                  <a:pt x="1228801" y="3473201"/>
                  <a:pt x="1196497" y="3374355"/>
                </a:cubicBezTo>
                <a:cubicBezTo>
                  <a:pt x="1167425" y="3285200"/>
                  <a:pt x="1115094" y="3208319"/>
                  <a:pt x="1058888" y="3134022"/>
                </a:cubicBezTo>
                <a:cubicBezTo>
                  <a:pt x="1048551" y="3120454"/>
                  <a:pt x="1037568" y="3106887"/>
                  <a:pt x="1027876" y="3093321"/>
                </a:cubicBezTo>
                <a:cubicBezTo>
                  <a:pt x="999451" y="3054557"/>
                  <a:pt x="969086" y="3021608"/>
                  <a:pt x="919339" y="3005457"/>
                </a:cubicBezTo>
                <a:cubicBezTo>
                  <a:pt x="865071" y="2988013"/>
                  <a:pt x="821785" y="2948603"/>
                  <a:pt x="794004" y="2897565"/>
                </a:cubicBezTo>
                <a:cubicBezTo>
                  <a:pt x="716477" y="2754140"/>
                  <a:pt x="681591" y="2601671"/>
                  <a:pt x="706141" y="2438864"/>
                </a:cubicBezTo>
                <a:cubicBezTo>
                  <a:pt x="710663" y="2410438"/>
                  <a:pt x="721000" y="2382012"/>
                  <a:pt x="735860" y="2356816"/>
                </a:cubicBezTo>
                <a:cubicBezTo>
                  <a:pt x="758471" y="2318052"/>
                  <a:pt x="772684" y="2277996"/>
                  <a:pt x="781729" y="2234711"/>
                </a:cubicBezTo>
                <a:cubicBezTo>
                  <a:pt x="784959" y="2219205"/>
                  <a:pt x="804987" y="2177858"/>
                  <a:pt x="810156" y="2162353"/>
                </a:cubicBezTo>
                <a:cubicBezTo>
                  <a:pt x="848919" y="2049939"/>
                  <a:pt x="843105" y="1960136"/>
                  <a:pt x="834706" y="1841908"/>
                </a:cubicBezTo>
                <a:cubicBezTo>
                  <a:pt x="826953" y="1728849"/>
                  <a:pt x="849565" y="1617080"/>
                  <a:pt x="852796" y="1502729"/>
                </a:cubicBezTo>
                <a:cubicBezTo>
                  <a:pt x="854088" y="1450398"/>
                  <a:pt x="838582" y="1397421"/>
                  <a:pt x="829538" y="1338630"/>
                </a:cubicBezTo>
                <a:cubicBezTo>
                  <a:pt x="808864" y="1353489"/>
                  <a:pt x="746843" y="1363180"/>
                  <a:pt x="732629" y="1375455"/>
                </a:cubicBezTo>
                <a:cubicBezTo>
                  <a:pt x="635074" y="1463965"/>
                  <a:pt x="533643" y="1548598"/>
                  <a:pt x="425751" y="1624187"/>
                </a:cubicBezTo>
                <a:cubicBezTo>
                  <a:pt x="390219" y="1649384"/>
                  <a:pt x="365669" y="1682978"/>
                  <a:pt x="352747" y="1725618"/>
                </a:cubicBezTo>
                <a:cubicBezTo>
                  <a:pt x="334658" y="1786993"/>
                  <a:pt x="317214" y="1849015"/>
                  <a:pt x="297832" y="1910390"/>
                </a:cubicBezTo>
                <a:cubicBezTo>
                  <a:pt x="270698" y="1996316"/>
                  <a:pt x="239688" y="2081596"/>
                  <a:pt x="214491" y="2168167"/>
                </a:cubicBezTo>
                <a:cubicBezTo>
                  <a:pt x="198340" y="2223082"/>
                  <a:pt x="188003" y="2280581"/>
                  <a:pt x="177666" y="2337433"/>
                </a:cubicBezTo>
                <a:cubicBezTo>
                  <a:pt x="170559" y="2378782"/>
                  <a:pt x="184773" y="2413669"/>
                  <a:pt x="217722" y="2441449"/>
                </a:cubicBezTo>
                <a:cubicBezTo>
                  <a:pt x="254547" y="2472460"/>
                  <a:pt x="282327" y="2508639"/>
                  <a:pt x="293310" y="2557739"/>
                </a:cubicBezTo>
                <a:cubicBezTo>
                  <a:pt x="301063" y="2591980"/>
                  <a:pt x="317861" y="2624929"/>
                  <a:pt x="328844" y="2658524"/>
                </a:cubicBezTo>
                <a:cubicBezTo>
                  <a:pt x="331428" y="2666277"/>
                  <a:pt x="328197" y="2682428"/>
                  <a:pt x="324967" y="2683074"/>
                </a:cubicBezTo>
                <a:cubicBezTo>
                  <a:pt x="314630" y="2685658"/>
                  <a:pt x="297832" y="2686950"/>
                  <a:pt x="292018" y="2681136"/>
                </a:cubicBezTo>
                <a:cubicBezTo>
                  <a:pt x="277805" y="2665631"/>
                  <a:pt x="266822" y="2645603"/>
                  <a:pt x="257131" y="2626868"/>
                </a:cubicBezTo>
                <a:cubicBezTo>
                  <a:pt x="250671" y="2613946"/>
                  <a:pt x="250671" y="2597794"/>
                  <a:pt x="244210" y="2584874"/>
                </a:cubicBezTo>
                <a:cubicBezTo>
                  <a:pt x="240333" y="2577121"/>
                  <a:pt x="229997" y="2569369"/>
                  <a:pt x="221598" y="2568722"/>
                </a:cubicBezTo>
                <a:cubicBezTo>
                  <a:pt x="215783" y="2568076"/>
                  <a:pt x="206092" y="2577767"/>
                  <a:pt x="202862" y="2584874"/>
                </a:cubicBezTo>
                <a:cubicBezTo>
                  <a:pt x="180250" y="2641081"/>
                  <a:pt x="185418" y="2699872"/>
                  <a:pt x="189941" y="2758663"/>
                </a:cubicBezTo>
                <a:cubicBezTo>
                  <a:pt x="192525" y="2793550"/>
                  <a:pt x="193171" y="2828437"/>
                  <a:pt x="191233" y="2863324"/>
                </a:cubicBezTo>
                <a:cubicBezTo>
                  <a:pt x="189941" y="2889812"/>
                  <a:pt x="164745" y="2907256"/>
                  <a:pt x="140194" y="2899503"/>
                </a:cubicBezTo>
                <a:cubicBezTo>
                  <a:pt x="131150" y="2896919"/>
                  <a:pt x="125335" y="2883351"/>
                  <a:pt x="117583" y="2873661"/>
                </a:cubicBezTo>
                <a:cubicBezTo>
                  <a:pt x="91740" y="2885290"/>
                  <a:pt x="85926" y="2882060"/>
                  <a:pt x="80111" y="2851049"/>
                </a:cubicBezTo>
                <a:cubicBezTo>
                  <a:pt x="77528" y="2836190"/>
                  <a:pt x="78173" y="2820685"/>
                  <a:pt x="56207" y="2818746"/>
                </a:cubicBezTo>
                <a:cubicBezTo>
                  <a:pt x="51685" y="2818100"/>
                  <a:pt x="48454" y="2798072"/>
                  <a:pt x="45870" y="2786443"/>
                </a:cubicBezTo>
                <a:cubicBezTo>
                  <a:pt x="32949" y="2731529"/>
                  <a:pt x="16152" y="2676614"/>
                  <a:pt x="8399" y="2621053"/>
                </a:cubicBezTo>
                <a:cubicBezTo>
                  <a:pt x="646" y="2568722"/>
                  <a:pt x="2585" y="2514454"/>
                  <a:pt x="0" y="2461477"/>
                </a:cubicBezTo>
                <a:cubicBezTo>
                  <a:pt x="0" y="2460830"/>
                  <a:pt x="646" y="2460185"/>
                  <a:pt x="646" y="2458892"/>
                </a:cubicBezTo>
                <a:cubicBezTo>
                  <a:pt x="2585" y="2336142"/>
                  <a:pt x="46516" y="2219852"/>
                  <a:pt x="58792" y="2099039"/>
                </a:cubicBezTo>
                <a:cubicBezTo>
                  <a:pt x="73004" y="1953676"/>
                  <a:pt x="107892" y="1812189"/>
                  <a:pt x="149885" y="1672642"/>
                </a:cubicBezTo>
                <a:cubicBezTo>
                  <a:pt x="164099" y="1626125"/>
                  <a:pt x="180896" y="1578963"/>
                  <a:pt x="205447" y="1538262"/>
                </a:cubicBezTo>
                <a:cubicBezTo>
                  <a:pt x="235811" y="1487869"/>
                  <a:pt x="273282" y="1440707"/>
                  <a:pt x="312046" y="1396129"/>
                </a:cubicBezTo>
                <a:cubicBezTo>
                  <a:pt x="364377" y="1336046"/>
                  <a:pt x="421229" y="1279838"/>
                  <a:pt x="476144" y="1222339"/>
                </a:cubicBezTo>
                <a:cubicBezTo>
                  <a:pt x="523307" y="1171948"/>
                  <a:pt x="573053" y="1123493"/>
                  <a:pt x="617631" y="1070517"/>
                </a:cubicBezTo>
                <a:cubicBezTo>
                  <a:pt x="687405" y="986529"/>
                  <a:pt x="766224" y="912232"/>
                  <a:pt x="861840" y="859256"/>
                </a:cubicBezTo>
                <a:cubicBezTo>
                  <a:pt x="894466" y="841166"/>
                  <a:pt x="928707" y="826468"/>
                  <a:pt x="964563" y="818150"/>
                </a:cubicBezTo>
                <a:lnTo>
                  <a:pt x="973653" y="817922"/>
                </a:lnTo>
                <a:lnTo>
                  <a:pt x="983327" y="792885"/>
                </a:lnTo>
                <a:cubicBezTo>
                  <a:pt x="995840" y="769241"/>
                  <a:pt x="918883" y="811201"/>
                  <a:pt x="939449" y="799242"/>
                </a:cubicBezTo>
                <a:cubicBezTo>
                  <a:pt x="971442" y="780641"/>
                  <a:pt x="963338" y="780316"/>
                  <a:pt x="979302" y="761680"/>
                </a:cubicBezTo>
                <a:cubicBezTo>
                  <a:pt x="986340" y="753136"/>
                  <a:pt x="970583" y="763766"/>
                  <a:pt x="958163" y="765170"/>
                </a:cubicBezTo>
                <a:lnTo>
                  <a:pt x="953508" y="763945"/>
                </a:lnTo>
                <a:lnTo>
                  <a:pt x="957567" y="761349"/>
                </a:lnTo>
                <a:cubicBezTo>
                  <a:pt x="966947" y="752606"/>
                  <a:pt x="980209" y="731770"/>
                  <a:pt x="986064" y="722379"/>
                </a:cubicBezTo>
                <a:lnTo>
                  <a:pt x="988136" y="719059"/>
                </a:lnTo>
                <a:lnTo>
                  <a:pt x="987878" y="719820"/>
                </a:lnTo>
                <a:cubicBezTo>
                  <a:pt x="988972" y="717836"/>
                  <a:pt x="989250" y="717302"/>
                  <a:pt x="988890" y="717851"/>
                </a:cubicBezTo>
                <a:lnTo>
                  <a:pt x="988136" y="719059"/>
                </a:lnTo>
                <a:lnTo>
                  <a:pt x="999534" y="685289"/>
                </a:lnTo>
                <a:cubicBezTo>
                  <a:pt x="1002978" y="673405"/>
                  <a:pt x="1005138" y="661267"/>
                  <a:pt x="1003490" y="649230"/>
                </a:cubicBezTo>
                <a:cubicBezTo>
                  <a:pt x="1002665" y="639456"/>
                  <a:pt x="1003646" y="630163"/>
                  <a:pt x="1004723" y="623511"/>
                </a:cubicBezTo>
                <a:cubicBezTo>
                  <a:pt x="1012027" y="583021"/>
                  <a:pt x="1038962" y="579231"/>
                  <a:pt x="1062625" y="545686"/>
                </a:cubicBezTo>
                <a:cubicBezTo>
                  <a:pt x="1064115" y="543919"/>
                  <a:pt x="1011995" y="573685"/>
                  <a:pt x="1013608" y="568881"/>
                </a:cubicBezTo>
                <a:cubicBezTo>
                  <a:pt x="1043152" y="555659"/>
                  <a:pt x="1056272" y="542185"/>
                  <a:pt x="1063136" y="527851"/>
                </a:cubicBezTo>
                <a:cubicBezTo>
                  <a:pt x="1066020" y="521678"/>
                  <a:pt x="1054725" y="540297"/>
                  <a:pt x="1030019" y="539104"/>
                </a:cubicBezTo>
                <a:cubicBezTo>
                  <a:pt x="1056858" y="507309"/>
                  <a:pt x="1038140" y="493371"/>
                  <a:pt x="1052152" y="482976"/>
                </a:cubicBezTo>
                <a:cubicBezTo>
                  <a:pt x="1076615" y="464885"/>
                  <a:pt x="1081687" y="480103"/>
                  <a:pt x="1113017" y="422315"/>
                </a:cubicBezTo>
                <a:cubicBezTo>
                  <a:pt x="1123083" y="404051"/>
                  <a:pt x="1116164" y="389368"/>
                  <a:pt x="1120346" y="376144"/>
                </a:cubicBezTo>
                <a:cubicBezTo>
                  <a:pt x="1127096" y="354502"/>
                  <a:pt x="1147422" y="323258"/>
                  <a:pt x="1165622" y="314654"/>
                </a:cubicBezTo>
                <a:lnTo>
                  <a:pt x="1170965" y="310826"/>
                </a:lnTo>
                <a:lnTo>
                  <a:pt x="1175905" y="273474"/>
                </a:lnTo>
                <a:cubicBezTo>
                  <a:pt x="1197830" y="171205"/>
                  <a:pt x="1267726" y="81565"/>
                  <a:pt x="1367057" y="41348"/>
                </a:cubicBezTo>
                <a:cubicBezTo>
                  <a:pt x="1385792" y="34241"/>
                  <a:pt x="1405175" y="30365"/>
                  <a:pt x="1424556" y="21966"/>
                </a:cubicBezTo>
                <a:cubicBezTo>
                  <a:pt x="1403236" y="20674"/>
                  <a:pt x="1382562" y="19382"/>
                  <a:pt x="1353490" y="18090"/>
                </a:cubicBezTo>
                <a:cubicBezTo>
                  <a:pt x="1368349" y="10337"/>
                  <a:pt x="1376101" y="6461"/>
                  <a:pt x="1383854" y="1938"/>
                </a:cubicBezTo>
                <a:cubicBezTo>
                  <a:pt x="1405175" y="0"/>
                  <a:pt x="1424556" y="0"/>
                  <a:pt x="1443938" y="0"/>
                </a:cubicBezTo>
                <a:close/>
              </a:path>
            </a:pathLst>
          </a:custGeom>
          <a:solidFill>
            <a:srgbClr val="F6EBE3"/>
          </a:solidFill>
          <a:ln w="70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78892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err="1"/>
              <a:t>Circadiaan</a:t>
            </a:r>
            <a:r>
              <a:rPr lang="nl-BE" dirty="0"/>
              <a:t> ritme</a:t>
            </a:r>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0803" y="1579947"/>
            <a:ext cx="9273182" cy="4926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Afbeelding 8">
            <a:extLst>
              <a:ext uri="{FF2B5EF4-FFF2-40B4-BE49-F238E27FC236}">
                <a16:creationId xmlns:a16="http://schemas.microsoft.com/office/drawing/2014/main" id="{77BDEE1E-B8CD-4D71-B117-11B0408CE070}"/>
              </a:ext>
            </a:extLst>
          </p:cNvPr>
          <p:cNvPicPr>
            <a:picLocks noChangeAspect="1"/>
          </p:cNvPicPr>
          <p:nvPr/>
        </p:nvPicPr>
        <p:blipFill>
          <a:blip r:embed="rId4">
            <a:alphaModFix amt="20000"/>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1641" y="5939040"/>
            <a:ext cx="2232800" cy="942109"/>
          </a:xfrm>
          <a:prstGeom prst="rect">
            <a:avLst/>
          </a:prstGeom>
        </p:spPr>
      </p:pic>
    </p:spTree>
    <p:extLst>
      <p:ext uri="{BB962C8B-B14F-4D97-AF65-F5344CB8AC3E}">
        <p14:creationId xmlns:p14="http://schemas.microsoft.com/office/powerpoint/2010/main" val="5222555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a:r>
              <a:rPr lang="nl-BE" dirty="0"/>
              <a:t>Le </a:t>
            </a:r>
            <a:r>
              <a:rPr lang="nl-BE" dirty="0" err="1"/>
              <a:t>rythme</a:t>
            </a:r>
            <a:r>
              <a:rPr lang="nl-BE" dirty="0"/>
              <a:t> </a:t>
            </a:r>
            <a:r>
              <a:rPr lang="nl-BE" dirty="0" err="1"/>
              <a:t>circadien</a:t>
            </a:r>
            <a:endParaRPr lang="nl-BE" dirty="0"/>
          </a:p>
        </p:txBody>
      </p:sp>
      <p:sp>
        <p:nvSpPr>
          <p:cNvPr id="3" name="Tijdelijke aanduiding voor inhoud 2"/>
          <p:cNvSpPr>
            <a:spLocks noGrp="1"/>
          </p:cNvSpPr>
          <p:nvPr>
            <p:ph idx="1"/>
          </p:nvPr>
        </p:nvSpPr>
        <p:spPr>
          <a:xfrm>
            <a:off x="838200" y="1463072"/>
            <a:ext cx="10782782" cy="4713891"/>
          </a:xfrm>
        </p:spPr>
        <p:txBody>
          <a:bodyPr>
            <a:normAutofit fontScale="70000" lnSpcReduction="20000"/>
          </a:bodyPr>
          <a:lstStyle/>
          <a:p>
            <a:pPr marL="0" indent="0">
              <a:buNone/>
            </a:pPr>
            <a:r>
              <a:rPr lang="nl-BE" sz="3200" dirty="0" err="1">
                <a:solidFill>
                  <a:schemeClr val="accent2">
                    <a:lumMod val="75000"/>
                  </a:schemeClr>
                </a:solidFill>
                <a:effectLst>
                  <a:outerShdw blurRad="38100" dist="38100" dir="2700000" algn="tl">
                    <a:srgbClr val="000000">
                      <a:alpha val="43137"/>
                    </a:srgbClr>
                  </a:outerShdw>
                </a:effectLst>
              </a:rPr>
              <a:t>L’organisme</a:t>
            </a:r>
            <a:r>
              <a:rPr lang="nl-BE" sz="3200" dirty="0">
                <a:solidFill>
                  <a:schemeClr val="accent2">
                    <a:lumMod val="75000"/>
                  </a:schemeClr>
                </a:solidFill>
                <a:effectLst>
                  <a:outerShdw blurRad="38100" dist="38100" dir="2700000" algn="tl">
                    <a:srgbClr val="000000">
                      <a:alpha val="43137"/>
                    </a:srgbClr>
                  </a:outerShdw>
                </a:effectLst>
              </a:rPr>
              <a:t> en 24h</a:t>
            </a:r>
          </a:p>
          <a:p>
            <a:pPr marL="400050" lvl="1" indent="0">
              <a:spcBef>
                <a:spcPts val="0"/>
              </a:spcBef>
              <a:spcAft>
                <a:spcPts val="300"/>
              </a:spcAft>
              <a:buNone/>
            </a:pPr>
            <a:r>
              <a:rPr lang="nl-BE" sz="3200" dirty="0">
                <a:solidFill>
                  <a:schemeClr val="tx2">
                    <a:lumMod val="75000"/>
                  </a:schemeClr>
                </a:solidFill>
              </a:rPr>
              <a:t>4.30u</a:t>
            </a:r>
            <a:r>
              <a:rPr lang="nl-BE" sz="3200" dirty="0"/>
              <a:t>  	</a:t>
            </a:r>
            <a:r>
              <a:rPr lang="fr-BE" sz="3200" dirty="0"/>
              <a:t>température corporelle la plus basse</a:t>
            </a:r>
            <a:r>
              <a:rPr lang="nl-BE" sz="3200" dirty="0"/>
              <a:t> </a:t>
            </a:r>
          </a:p>
          <a:p>
            <a:pPr marL="400050" lvl="1" indent="0">
              <a:spcBef>
                <a:spcPts val="0"/>
              </a:spcBef>
              <a:spcAft>
                <a:spcPts val="300"/>
              </a:spcAft>
              <a:buNone/>
            </a:pPr>
            <a:r>
              <a:rPr lang="nl-BE" sz="3200" dirty="0">
                <a:solidFill>
                  <a:schemeClr val="tx2">
                    <a:lumMod val="75000"/>
                  </a:schemeClr>
                </a:solidFill>
              </a:rPr>
              <a:t>6.45u </a:t>
            </a:r>
            <a:r>
              <a:rPr lang="nl-BE" sz="3200" dirty="0"/>
              <a:t>	</a:t>
            </a:r>
            <a:r>
              <a:rPr lang="fr-BE" sz="3200" dirty="0"/>
              <a:t>La plus forte augmentation de la pression artérielle</a:t>
            </a:r>
            <a:endParaRPr lang="nl-BE" sz="3200" dirty="0"/>
          </a:p>
          <a:p>
            <a:pPr marL="400050" lvl="1" indent="0">
              <a:spcBef>
                <a:spcPts val="0"/>
              </a:spcBef>
              <a:spcAft>
                <a:spcPts val="300"/>
              </a:spcAft>
              <a:buNone/>
            </a:pPr>
            <a:r>
              <a:rPr lang="nl-BE" sz="3200" dirty="0">
                <a:solidFill>
                  <a:schemeClr val="tx2">
                    <a:lumMod val="75000"/>
                  </a:schemeClr>
                </a:solidFill>
              </a:rPr>
              <a:t>7.30u </a:t>
            </a:r>
            <a:r>
              <a:rPr lang="nl-BE" sz="3200" dirty="0"/>
              <a:t>	</a:t>
            </a:r>
            <a:r>
              <a:rPr lang="fr-BE" sz="3200" i="1" dirty="0">
                <a:solidFill>
                  <a:schemeClr val="tx2">
                    <a:lumMod val="75000"/>
                  </a:schemeClr>
                </a:solidFill>
                <a:effectLst>
                  <a:outerShdw blurRad="38100" dist="38100" dir="2700000" algn="tl">
                    <a:srgbClr val="000000">
                      <a:alpha val="43137"/>
                    </a:srgbClr>
                  </a:outerShdw>
                </a:effectLst>
              </a:rPr>
              <a:t>la sécrétion de mélatonine s'arrête</a:t>
            </a:r>
            <a:endParaRPr lang="nl-BE" sz="3200" i="1" dirty="0">
              <a:solidFill>
                <a:schemeClr val="tx2">
                  <a:lumMod val="75000"/>
                </a:schemeClr>
              </a:solidFill>
              <a:effectLst>
                <a:outerShdw blurRad="38100" dist="38100" dir="2700000" algn="tl">
                  <a:srgbClr val="000000">
                    <a:alpha val="43137"/>
                  </a:srgbClr>
                </a:outerShdw>
              </a:effectLst>
            </a:endParaRPr>
          </a:p>
          <a:p>
            <a:pPr marL="400050" lvl="1" indent="0">
              <a:spcBef>
                <a:spcPts val="0"/>
              </a:spcBef>
              <a:spcAft>
                <a:spcPts val="300"/>
              </a:spcAft>
              <a:buNone/>
            </a:pPr>
            <a:r>
              <a:rPr lang="nl-BE" sz="3200" dirty="0">
                <a:solidFill>
                  <a:schemeClr val="tx2">
                    <a:lumMod val="75000"/>
                  </a:schemeClr>
                </a:solidFill>
              </a:rPr>
              <a:t>8.30u 	</a:t>
            </a:r>
            <a:r>
              <a:rPr lang="nl-BE" sz="3200" i="1" dirty="0" err="1">
                <a:solidFill>
                  <a:schemeClr val="tx2">
                    <a:lumMod val="75000"/>
                  </a:schemeClr>
                </a:solidFill>
                <a:effectLst>
                  <a:outerShdw blurRad="38100" dist="38100" dir="2700000" algn="tl">
                    <a:srgbClr val="000000">
                      <a:alpha val="43137"/>
                    </a:srgbClr>
                  </a:outerShdw>
                </a:effectLst>
              </a:rPr>
              <a:t>activité</a:t>
            </a:r>
            <a:r>
              <a:rPr lang="nl-BE" sz="3200" i="1" dirty="0">
                <a:solidFill>
                  <a:schemeClr val="tx2">
                    <a:lumMod val="75000"/>
                  </a:schemeClr>
                </a:solidFill>
                <a:effectLst>
                  <a:outerShdw blurRad="38100" dist="38100" dir="2700000" algn="tl">
                    <a:srgbClr val="000000">
                      <a:alpha val="43137"/>
                    </a:srgbClr>
                  </a:outerShdw>
                </a:effectLst>
              </a:rPr>
              <a:t> intestinale en cours</a:t>
            </a:r>
          </a:p>
          <a:p>
            <a:pPr marL="400050" lvl="1" indent="0">
              <a:spcBef>
                <a:spcPts val="0"/>
              </a:spcBef>
              <a:spcAft>
                <a:spcPts val="300"/>
              </a:spcAft>
              <a:buNone/>
            </a:pPr>
            <a:r>
              <a:rPr lang="nl-BE" sz="3200" dirty="0">
                <a:solidFill>
                  <a:schemeClr val="tx2">
                    <a:lumMod val="75000"/>
                  </a:schemeClr>
                </a:solidFill>
                <a:highlight>
                  <a:srgbClr val="F26D00"/>
                </a:highlight>
              </a:rPr>
              <a:t>10u </a:t>
            </a:r>
            <a:r>
              <a:rPr lang="nl-BE" sz="3200" dirty="0">
                <a:highlight>
                  <a:srgbClr val="F26D00"/>
                </a:highlight>
              </a:rPr>
              <a:t>   	</a:t>
            </a:r>
            <a:r>
              <a:rPr lang="nl-BE" sz="3200" dirty="0" err="1">
                <a:highlight>
                  <a:srgbClr val="F26D00"/>
                </a:highlight>
              </a:rPr>
              <a:t>vigilance</a:t>
            </a:r>
            <a:r>
              <a:rPr lang="nl-BE" sz="3200" dirty="0">
                <a:highlight>
                  <a:srgbClr val="F26D00"/>
                </a:highlight>
              </a:rPr>
              <a:t> </a:t>
            </a:r>
            <a:r>
              <a:rPr lang="nl-BE" sz="3200" dirty="0" err="1">
                <a:highlight>
                  <a:srgbClr val="F26D00"/>
                </a:highlight>
              </a:rPr>
              <a:t>élevée</a:t>
            </a:r>
            <a:endParaRPr lang="nl-BE" sz="3200" dirty="0">
              <a:highlight>
                <a:srgbClr val="F26D00"/>
              </a:highlight>
            </a:endParaRPr>
          </a:p>
          <a:p>
            <a:pPr marL="400050" lvl="1" indent="0">
              <a:spcBef>
                <a:spcPts val="0"/>
              </a:spcBef>
              <a:spcAft>
                <a:spcPts val="300"/>
              </a:spcAft>
              <a:buNone/>
            </a:pPr>
            <a:r>
              <a:rPr lang="nl-BE" sz="3200" dirty="0">
                <a:solidFill>
                  <a:schemeClr val="tx2">
                    <a:lumMod val="75000"/>
                  </a:schemeClr>
                </a:solidFill>
              </a:rPr>
              <a:t>14u</a:t>
            </a:r>
            <a:r>
              <a:rPr lang="nl-BE" sz="3200" dirty="0"/>
              <a:t>    	</a:t>
            </a:r>
            <a:r>
              <a:rPr lang="nl-BE" sz="3200" i="1" dirty="0" err="1">
                <a:solidFill>
                  <a:schemeClr val="tx2">
                    <a:lumMod val="75000"/>
                  </a:schemeClr>
                </a:solidFill>
                <a:effectLst>
                  <a:outerShdw blurRad="38100" dist="38100" dir="2700000" algn="tl">
                    <a:srgbClr val="000000">
                      <a:alpha val="43137"/>
                    </a:srgbClr>
                  </a:outerShdw>
                </a:effectLst>
              </a:rPr>
              <a:t>fatique</a:t>
            </a:r>
            <a:r>
              <a:rPr lang="nl-BE" sz="3200" i="1" dirty="0">
                <a:solidFill>
                  <a:schemeClr val="tx2">
                    <a:lumMod val="75000"/>
                  </a:schemeClr>
                </a:solidFill>
                <a:effectLst>
                  <a:outerShdw blurRad="38100" dist="38100" dir="2700000" algn="tl">
                    <a:srgbClr val="000000">
                      <a:alpha val="43137"/>
                    </a:srgbClr>
                  </a:outerShdw>
                </a:effectLst>
              </a:rPr>
              <a:t> post déjeuner</a:t>
            </a:r>
          </a:p>
          <a:p>
            <a:pPr marL="400050" lvl="1" indent="0">
              <a:spcBef>
                <a:spcPts val="0"/>
              </a:spcBef>
              <a:spcAft>
                <a:spcPts val="300"/>
              </a:spcAft>
              <a:buNone/>
            </a:pPr>
            <a:r>
              <a:rPr lang="nl-BE" sz="3200" dirty="0">
                <a:solidFill>
                  <a:schemeClr val="tx2">
                    <a:lumMod val="75000"/>
                  </a:schemeClr>
                </a:solidFill>
              </a:rPr>
              <a:t>14.30u 	</a:t>
            </a:r>
            <a:r>
              <a:rPr lang="nl-BE" sz="3200" dirty="0" err="1"/>
              <a:t>meilleure</a:t>
            </a:r>
            <a:r>
              <a:rPr lang="nl-BE" sz="3200" dirty="0"/>
              <a:t> </a:t>
            </a:r>
            <a:r>
              <a:rPr lang="nl-BE" sz="3200" dirty="0" err="1"/>
              <a:t>coordination</a:t>
            </a:r>
            <a:endParaRPr lang="nl-BE" sz="3200" dirty="0"/>
          </a:p>
          <a:p>
            <a:pPr marL="400050" lvl="1" indent="0">
              <a:spcBef>
                <a:spcPts val="0"/>
              </a:spcBef>
              <a:spcAft>
                <a:spcPts val="300"/>
              </a:spcAft>
              <a:buNone/>
            </a:pPr>
            <a:r>
              <a:rPr lang="nl-BE" sz="3200" dirty="0">
                <a:solidFill>
                  <a:schemeClr val="tx2">
                    <a:lumMod val="75000"/>
                  </a:schemeClr>
                </a:solidFill>
              </a:rPr>
              <a:t>15.30u 	</a:t>
            </a:r>
            <a:r>
              <a:rPr lang="nl-BE" sz="3200" dirty="0" err="1"/>
              <a:t>temps</a:t>
            </a:r>
            <a:r>
              <a:rPr lang="nl-BE" sz="3200" dirty="0"/>
              <a:t> de </a:t>
            </a:r>
            <a:r>
              <a:rPr lang="nl-BE" sz="3200" dirty="0" err="1"/>
              <a:t>réaction</a:t>
            </a:r>
            <a:r>
              <a:rPr lang="nl-BE" sz="3200" dirty="0"/>
              <a:t> </a:t>
            </a:r>
            <a:r>
              <a:rPr lang="nl-BE" sz="3200" dirty="0" err="1"/>
              <a:t>très</a:t>
            </a:r>
            <a:r>
              <a:rPr lang="nl-BE" sz="3200" dirty="0"/>
              <a:t> </a:t>
            </a:r>
            <a:r>
              <a:rPr lang="nl-BE" sz="3200" dirty="0" err="1"/>
              <a:t>rapide</a:t>
            </a:r>
            <a:endParaRPr lang="nl-BE" sz="3200" dirty="0"/>
          </a:p>
          <a:p>
            <a:pPr marL="400050" lvl="1" indent="0">
              <a:spcBef>
                <a:spcPts val="0"/>
              </a:spcBef>
              <a:spcAft>
                <a:spcPts val="300"/>
              </a:spcAft>
              <a:buNone/>
            </a:pPr>
            <a:r>
              <a:rPr lang="nl-BE" sz="3200" dirty="0">
                <a:solidFill>
                  <a:schemeClr val="tx2">
                    <a:lumMod val="75000"/>
                  </a:schemeClr>
                </a:solidFill>
              </a:rPr>
              <a:t>17u</a:t>
            </a:r>
            <a:r>
              <a:rPr lang="nl-BE" sz="3200" dirty="0"/>
              <a:t>		</a:t>
            </a:r>
            <a:r>
              <a:rPr lang="nl-BE" sz="3200" dirty="0" err="1"/>
              <a:t>capacité</a:t>
            </a:r>
            <a:r>
              <a:rPr lang="nl-BE" sz="3200" dirty="0"/>
              <a:t> musculaire </a:t>
            </a:r>
            <a:r>
              <a:rPr lang="nl-BE" sz="3200" dirty="0" err="1"/>
              <a:t>accrue</a:t>
            </a:r>
            <a:endParaRPr lang="nl-BE" sz="3200" dirty="0"/>
          </a:p>
          <a:p>
            <a:pPr marL="400050" lvl="1" indent="0">
              <a:spcBef>
                <a:spcPts val="0"/>
              </a:spcBef>
              <a:spcAft>
                <a:spcPts val="300"/>
              </a:spcAft>
              <a:buNone/>
            </a:pPr>
            <a:r>
              <a:rPr lang="nl-BE" sz="3200" dirty="0">
                <a:solidFill>
                  <a:schemeClr val="tx2">
                    <a:lumMod val="75000"/>
                  </a:schemeClr>
                </a:solidFill>
                <a:highlight>
                  <a:srgbClr val="F26D00"/>
                </a:highlight>
              </a:rPr>
              <a:t>18.30u </a:t>
            </a:r>
            <a:r>
              <a:rPr lang="nl-BE" sz="3200" dirty="0">
                <a:highlight>
                  <a:srgbClr val="F26D00"/>
                </a:highlight>
              </a:rPr>
              <a:t>	</a:t>
            </a:r>
            <a:r>
              <a:rPr lang="nl-BE" sz="3200" dirty="0" err="1">
                <a:highlight>
                  <a:srgbClr val="F26D00"/>
                </a:highlight>
              </a:rPr>
              <a:t>Tension</a:t>
            </a:r>
            <a:r>
              <a:rPr lang="nl-BE" sz="3200" dirty="0">
                <a:highlight>
                  <a:srgbClr val="F26D00"/>
                </a:highlight>
              </a:rPr>
              <a:t> </a:t>
            </a:r>
            <a:r>
              <a:rPr lang="nl-BE" sz="3200" dirty="0" err="1">
                <a:highlight>
                  <a:srgbClr val="F26D00"/>
                </a:highlight>
              </a:rPr>
              <a:t>artérielle</a:t>
            </a:r>
            <a:r>
              <a:rPr lang="nl-BE" sz="3200" dirty="0">
                <a:highlight>
                  <a:srgbClr val="F26D00"/>
                </a:highlight>
              </a:rPr>
              <a:t> la plus </a:t>
            </a:r>
            <a:r>
              <a:rPr lang="nl-BE" sz="3200" dirty="0" err="1">
                <a:highlight>
                  <a:srgbClr val="F26D00"/>
                </a:highlight>
              </a:rPr>
              <a:t>élevée</a:t>
            </a:r>
            <a:endParaRPr lang="nl-BE" sz="3200" dirty="0">
              <a:highlight>
                <a:srgbClr val="F26D00"/>
              </a:highlight>
            </a:endParaRPr>
          </a:p>
          <a:p>
            <a:pPr marL="400050" lvl="1" indent="0">
              <a:spcBef>
                <a:spcPts val="0"/>
              </a:spcBef>
              <a:spcAft>
                <a:spcPts val="300"/>
              </a:spcAft>
              <a:buNone/>
            </a:pPr>
            <a:r>
              <a:rPr lang="nl-BE" sz="3200" dirty="0">
                <a:solidFill>
                  <a:schemeClr val="tx2">
                    <a:lumMod val="75000"/>
                  </a:schemeClr>
                </a:solidFill>
                <a:highlight>
                  <a:srgbClr val="F26D00"/>
                </a:highlight>
              </a:rPr>
              <a:t>19u</a:t>
            </a:r>
            <a:r>
              <a:rPr lang="nl-BE" sz="3200" dirty="0">
                <a:highlight>
                  <a:srgbClr val="F26D00"/>
                </a:highlight>
              </a:rPr>
              <a:t>		T° </a:t>
            </a:r>
            <a:r>
              <a:rPr lang="nl-BE" sz="3200" dirty="0" err="1">
                <a:highlight>
                  <a:srgbClr val="F26D00"/>
                </a:highlight>
              </a:rPr>
              <a:t>corporelle</a:t>
            </a:r>
            <a:r>
              <a:rPr lang="nl-BE" sz="3200" dirty="0">
                <a:highlight>
                  <a:srgbClr val="F26D00"/>
                </a:highlight>
              </a:rPr>
              <a:t> la </a:t>
            </a:r>
            <a:r>
              <a:rPr lang="nl-BE" sz="3200" dirty="0" err="1">
                <a:highlight>
                  <a:srgbClr val="F26D00"/>
                </a:highlight>
              </a:rPr>
              <a:t>plue</a:t>
            </a:r>
            <a:r>
              <a:rPr lang="nl-BE" sz="3200" dirty="0">
                <a:highlight>
                  <a:srgbClr val="F26D00"/>
                </a:highlight>
              </a:rPr>
              <a:t> </a:t>
            </a:r>
            <a:r>
              <a:rPr lang="nl-BE" sz="3200" dirty="0" err="1">
                <a:highlight>
                  <a:srgbClr val="F26D00"/>
                </a:highlight>
              </a:rPr>
              <a:t>élevée</a:t>
            </a:r>
            <a:endParaRPr lang="nl-BE" sz="3200" dirty="0">
              <a:highlight>
                <a:srgbClr val="F26D00"/>
              </a:highlight>
            </a:endParaRPr>
          </a:p>
          <a:p>
            <a:pPr marL="400050" lvl="1" indent="0">
              <a:spcBef>
                <a:spcPts val="0"/>
              </a:spcBef>
              <a:spcAft>
                <a:spcPts val="300"/>
              </a:spcAft>
              <a:buNone/>
            </a:pPr>
            <a:r>
              <a:rPr lang="nl-BE" sz="3200" dirty="0">
                <a:solidFill>
                  <a:schemeClr val="tx2">
                    <a:lumMod val="75000"/>
                  </a:schemeClr>
                </a:solidFill>
                <a:highlight>
                  <a:srgbClr val="F26D00"/>
                </a:highlight>
              </a:rPr>
              <a:t>20.30u</a:t>
            </a:r>
            <a:r>
              <a:rPr lang="nl-BE" sz="3200" dirty="0">
                <a:highlight>
                  <a:srgbClr val="F26D00"/>
                </a:highlight>
              </a:rPr>
              <a:t>   	</a:t>
            </a:r>
            <a:r>
              <a:rPr lang="fr-BE" sz="3200" i="1" dirty="0">
                <a:solidFill>
                  <a:schemeClr val="tx2">
                    <a:lumMod val="75000"/>
                  </a:schemeClr>
                </a:solidFill>
                <a:effectLst>
                  <a:outerShdw blurRad="38100" dist="38100" dir="2700000" algn="tl">
                    <a:srgbClr val="000000">
                      <a:alpha val="43137"/>
                    </a:srgbClr>
                  </a:outerShdw>
                </a:effectLst>
                <a:highlight>
                  <a:srgbClr val="F26D00"/>
                </a:highlight>
              </a:rPr>
              <a:t>début de la sécrétion de mélatonine</a:t>
            </a:r>
          </a:p>
          <a:p>
            <a:pPr marL="400050" lvl="1" indent="0">
              <a:spcBef>
                <a:spcPts val="0"/>
              </a:spcBef>
              <a:spcAft>
                <a:spcPts val="300"/>
              </a:spcAft>
              <a:buNone/>
            </a:pPr>
            <a:r>
              <a:rPr lang="nl-BE" sz="3200" dirty="0">
                <a:solidFill>
                  <a:schemeClr val="tx2">
                    <a:lumMod val="75000"/>
                  </a:schemeClr>
                </a:solidFill>
              </a:rPr>
              <a:t>22.30u</a:t>
            </a:r>
            <a:r>
              <a:rPr lang="nl-BE" sz="3200" dirty="0"/>
              <a:t> 	</a:t>
            </a:r>
            <a:r>
              <a:rPr lang="nl-BE" sz="3200" i="1" dirty="0" err="1">
                <a:solidFill>
                  <a:schemeClr val="tx2">
                    <a:lumMod val="75000"/>
                  </a:schemeClr>
                </a:solidFill>
                <a:effectLst>
                  <a:outerShdw blurRad="38100" dist="38100" dir="2700000" algn="tl">
                    <a:srgbClr val="000000">
                      <a:alpha val="43137"/>
                    </a:srgbClr>
                  </a:outerShdw>
                </a:effectLst>
              </a:rPr>
              <a:t>Activité</a:t>
            </a:r>
            <a:r>
              <a:rPr lang="nl-BE" sz="3200" i="1" dirty="0">
                <a:solidFill>
                  <a:schemeClr val="tx2">
                    <a:lumMod val="75000"/>
                  </a:schemeClr>
                </a:solidFill>
                <a:effectLst>
                  <a:outerShdw blurRad="38100" dist="38100" dir="2700000" algn="tl">
                    <a:srgbClr val="000000">
                      <a:alpha val="43137"/>
                    </a:srgbClr>
                  </a:outerShdw>
                </a:effectLst>
              </a:rPr>
              <a:t> intestinale </a:t>
            </a:r>
            <a:r>
              <a:rPr lang="nl-BE" sz="3200" i="1" dirty="0" err="1">
                <a:solidFill>
                  <a:schemeClr val="tx2">
                    <a:lumMod val="75000"/>
                  </a:schemeClr>
                </a:solidFill>
                <a:effectLst>
                  <a:outerShdw blurRad="38100" dist="38100" dir="2700000" algn="tl">
                    <a:srgbClr val="000000">
                      <a:alpha val="43137"/>
                    </a:srgbClr>
                  </a:outerShdw>
                </a:effectLst>
              </a:rPr>
              <a:t>réduite</a:t>
            </a:r>
            <a:endParaRPr lang="nl-BE" sz="3200" i="1" dirty="0">
              <a:solidFill>
                <a:schemeClr val="tx2">
                  <a:lumMod val="75000"/>
                </a:schemeClr>
              </a:solidFill>
              <a:effectLst>
                <a:outerShdw blurRad="38100" dist="38100" dir="2700000" algn="tl">
                  <a:srgbClr val="000000">
                    <a:alpha val="43137"/>
                  </a:srgbClr>
                </a:outerShdw>
              </a:effectLst>
            </a:endParaRPr>
          </a:p>
          <a:p>
            <a:endParaRPr lang="nl-BE" dirty="0"/>
          </a:p>
          <a:p>
            <a:pPr marL="0" indent="0">
              <a:buNone/>
            </a:pPr>
            <a:r>
              <a:rPr lang="nl-BE" sz="2400" dirty="0"/>
              <a:t>	                 </a:t>
            </a:r>
            <a:r>
              <a:rPr lang="nl-BE" dirty="0"/>
              <a:t> </a:t>
            </a:r>
            <a:r>
              <a:rPr lang="nl-BE" dirty="0" err="1"/>
              <a:t>également</a:t>
            </a:r>
            <a:r>
              <a:rPr lang="nl-BE" dirty="0"/>
              <a:t> </a:t>
            </a:r>
            <a:r>
              <a:rPr lang="nl-BE" dirty="0" err="1"/>
              <a:t>production</a:t>
            </a:r>
            <a:r>
              <a:rPr lang="nl-BE" dirty="0"/>
              <a:t> </a:t>
            </a:r>
            <a:r>
              <a:rPr lang="nl-BE" dirty="0" err="1"/>
              <a:t>d’insuline</a:t>
            </a:r>
            <a:r>
              <a:rPr lang="nl-BE" dirty="0"/>
              <a:t> au plus bas</a:t>
            </a:r>
          </a:p>
        </p:txBody>
      </p:sp>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30281" y="-4091"/>
            <a:ext cx="2761719" cy="1467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33000"/>
                    </a14:imgEffect>
                    <a14:imgEffect>
                      <a14:brightnessContrast bright="42000"/>
                    </a14:imgEffect>
                  </a14:imgLayer>
                </a14:imgProps>
              </a:ext>
              <a:ext uri="{28A0092B-C50C-407E-A947-70E740481C1C}">
                <a14:useLocalDpi xmlns:a14="http://schemas.microsoft.com/office/drawing/2010/main" val="0"/>
              </a:ext>
            </a:extLst>
          </a:blip>
          <a:srcRect/>
          <a:stretch>
            <a:fillRect/>
          </a:stretch>
        </p:blipFill>
        <p:spPr bwMode="auto">
          <a:xfrm>
            <a:off x="7937055" y="2478186"/>
            <a:ext cx="2986452" cy="39319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Gekromde PIJL-LINKS 5"/>
          <p:cNvSpPr/>
          <p:nvPr/>
        </p:nvSpPr>
        <p:spPr>
          <a:xfrm>
            <a:off x="6229591" y="4525315"/>
            <a:ext cx="504056" cy="1008112"/>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kstvak 3"/>
          <p:cNvSpPr txBox="1"/>
          <p:nvPr/>
        </p:nvSpPr>
        <p:spPr>
          <a:xfrm>
            <a:off x="8198877" y="5210262"/>
            <a:ext cx="375962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1" i="1" u="none" strike="noStrike" kern="1200" cap="none" spc="0" normalizeH="0" baseline="0" noProof="0" dirty="0">
                <a:ln>
                  <a:noFill/>
                </a:ln>
                <a:solidFill>
                  <a:srgbClr val="44546A">
                    <a:lumMod val="75000"/>
                  </a:srgbClr>
                </a:solidFill>
                <a:effectLst>
                  <a:outerShdw blurRad="38100" dist="38100" dir="2700000" algn="tl">
                    <a:srgbClr val="000000">
                      <a:alpha val="43137"/>
                    </a:srgbClr>
                  </a:outerShdw>
                </a:effectLst>
                <a:uLnTx/>
                <a:uFillTx/>
                <a:latin typeface="Calibri" panose="020F0502020204030204"/>
                <a:ea typeface="+mn-ea"/>
                <a:cs typeface="+mn-cs"/>
              </a:rPr>
              <a:t>Régulation par les hormones et la lumière</a:t>
            </a:r>
            <a:endParaRPr kumimoji="0" lang="nl-BE" sz="1800" b="1" i="1" u="none" strike="noStrike" kern="1200" cap="none" spc="0" normalizeH="0" baseline="0" noProof="0" dirty="0">
              <a:ln>
                <a:noFill/>
              </a:ln>
              <a:solidFill>
                <a:srgbClr val="44546A">
                  <a:lumMod val="75000"/>
                </a:srgbClr>
              </a:solidFill>
              <a:effectLst>
                <a:outerShdw blurRad="38100" dist="38100" dir="2700000" algn="tl">
                  <a:srgbClr val="000000">
                    <a:alpha val="43137"/>
                  </a:srgbClr>
                </a:outerShdw>
              </a:effectLst>
              <a:uLnTx/>
              <a:uFillTx/>
              <a:latin typeface="Calibri" panose="020F0502020204030204"/>
              <a:ea typeface="+mn-ea"/>
              <a:cs typeface="+mn-cs"/>
            </a:endParaRPr>
          </a:p>
        </p:txBody>
      </p:sp>
      <p:pic>
        <p:nvPicPr>
          <p:cNvPr id="11" name="Afbeelding 10">
            <a:extLst>
              <a:ext uri="{FF2B5EF4-FFF2-40B4-BE49-F238E27FC236}">
                <a16:creationId xmlns:a16="http://schemas.microsoft.com/office/drawing/2014/main" id="{687C69FC-2005-4549-B88F-0928F00956CE}"/>
              </a:ext>
            </a:extLst>
          </p:cNvPr>
          <p:cNvPicPr>
            <a:picLocks noChangeAspect="1"/>
          </p:cNvPicPr>
          <p:nvPr/>
        </p:nvPicPr>
        <p:blipFill>
          <a:blip r:embed="rId6">
            <a:alphaModFix amt="20000"/>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1641" y="5939040"/>
            <a:ext cx="2232800" cy="942109"/>
          </a:xfrm>
          <a:prstGeom prst="rect">
            <a:avLst/>
          </a:prstGeom>
        </p:spPr>
      </p:pic>
    </p:spTree>
    <p:extLst>
      <p:ext uri="{BB962C8B-B14F-4D97-AF65-F5344CB8AC3E}">
        <p14:creationId xmlns:p14="http://schemas.microsoft.com/office/powerpoint/2010/main" val="39859271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09704C29-E907-4A89-82FF-037F716E956A}"/>
              </a:ext>
            </a:extLst>
          </p:cNvPr>
          <p:cNvSpPr>
            <a:spLocks noGrp="1"/>
          </p:cNvSpPr>
          <p:nvPr>
            <p:ph type="title"/>
          </p:nvPr>
        </p:nvSpPr>
        <p:spPr/>
        <p:txBody>
          <a:bodyPr/>
          <a:lstStyle/>
          <a:p>
            <a:r>
              <a:rPr lang="nl-BE" dirty="0"/>
              <a:t>Stratégie</a:t>
            </a:r>
          </a:p>
        </p:txBody>
      </p:sp>
      <p:sp>
        <p:nvSpPr>
          <p:cNvPr id="3" name="Tijdelijke aanduiding voor inhoud 2"/>
          <p:cNvSpPr>
            <a:spLocks noGrp="1"/>
          </p:cNvSpPr>
          <p:nvPr>
            <p:ph idx="1"/>
          </p:nvPr>
        </p:nvSpPr>
        <p:spPr>
          <a:xfrm>
            <a:off x="838200" y="2028752"/>
            <a:ext cx="10515600" cy="4351338"/>
          </a:xfrm>
        </p:spPr>
        <p:txBody>
          <a:bodyPr/>
          <a:lstStyle/>
          <a:p>
            <a:pPr marL="342900" indent="-342900"/>
            <a:r>
              <a:rPr lang="nl-BE" dirty="0"/>
              <a:t>Décalage </a:t>
            </a:r>
            <a:r>
              <a:rPr lang="nl-BE" dirty="0" err="1"/>
              <a:t>horaire</a:t>
            </a:r>
            <a:r>
              <a:rPr lang="nl-BE" dirty="0"/>
              <a:t> – </a:t>
            </a:r>
            <a:r>
              <a:rPr lang="nl-BE" dirty="0" err="1"/>
              <a:t>lumière</a:t>
            </a:r>
            <a:r>
              <a:rPr lang="nl-BE" dirty="0"/>
              <a:t> – </a:t>
            </a:r>
            <a:r>
              <a:rPr lang="nl-BE" dirty="0" err="1"/>
              <a:t>lunettes</a:t>
            </a:r>
            <a:endParaRPr lang="nl-BE" dirty="0"/>
          </a:p>
          <a:p>
            <a:pPr marL="342900" indent="-342900"/>
            <a:r>
              <a:rPr lang="nl-BE" dirty="0" err="1"/>
              <a:t>S’adapter</a:t>
            </a:r>
            <a:r>
              <a:rPr lang="nl-BE" dirty="0"/>
              <a:t> à la </a:t>
            </a:r>
            <a:r>
              <a:rPr lang="nl-BE" dirty="0" err="1"/>
              <a:t>situation</a:t>
            </a:r>
            <a:r>
              <a:rPr lang="nl-BE" dirty="0"/>
              <a:t> </a:t>
            </a:r>
            <a:r>
              <a:rPr lang="nl-BE" dirty="0" err="1"/>
              <a:t>sur</a:t>
            </a:r>
            <a:r>
              <a:rPr lang="nl-BE" dirty="0"/>
              <a:t> </a:t>
            </a:r>
            <a:r>
              <a:rPr lang="nl-BE" dirty="0" err="1"/>
              <a:t>place</a:t>
            </a:r>
            <a:r>
              <a:rPr lang="nl-BE" dirty="0"/>
              <a:t> au plus </a:t>
            </a:r>
            <a:r>
              <a:rPr lang="nl-BE" dirty="0" err="1"/>
              <a:t>vite</a:t>
            </a:r>
            <a:r>
              <a:rPr lang="nl-BE" dirty="0"/>
              <a:t> (</a:t>
            </a:r>
            <a:r>
              <a:rPr lang="nl-BE" dirty="0" err="1"/>
              <a:t>sommeil</a:t>
            </a:r>
            <a:r>
              <a:rPr lang="nl-BE" dirty="0"/>
              <a:t>, </a:t>
            </a:r>
            <a:r>
              <a:rPr lang="nl-BE" dirty="0" err="1"/>
              <a:t>repas</a:t>
            </a:r>
            <a:r>
              <a:rPr lang="nl-BE" dirty="0"/>
              <a:t>)</a:t>
            </a:r>
          </a:p>
          <a:p>
            <a:pPr marL="342900" indent="-342900"/>
            <a:r>
              <a:rPr lang="nl-BE" dirty="0"/>
              <a:t>Timing </a:t>
            </a:r>
            <a:r>
              <a:rPr lang="nl-BE" dirty="0" err="1"/>
              <a:t>repas</a:t>
            </a:r>
            <a:r>
              <a:rPr lang="nl-BE" dirty="0"/>
              <a:t> (</a:t>
            </a:r>
            <a:r>
              <a:rPr lang="nl-BE" dirty="0" err="1"/>
              <a:t>défi</a:t>
            </a:r>
            <a:r>
              <a:rPr lang="nl-BE" dirty="0"/>
              <a:t>: </a:t>
            </a:r>
            <a:r>
              <a:rPr lang="nl-BE" dirty="0" err="1"/>
              <a:t>calquer</a:t>
            </a:r>
            <a:r>
              <a:rPr lang="nl-BE" dirty="0"/>
              <a:t> </a:t>
            </a:r>
            <a:r>
              <a:rPr lang="nl-BE" dirty="0" err="1"/>
              <a:t>sur</a:t>
            </a:r>
            <a:r>
              <a:rPr lang="nl-BE" dirty="0"/>
              <a:t> les </a:t>
            </a:r>
            <a:r>
              <a:rPr lang="nl-BE" dirty="0" err="1"/>
              <a:t>entraînements</a:t>
            </a:r>
            <a:r>
              <a:rPr lang="nl-BE" dirty="0"/>
              <a:t> ?)</a:t>
            </a:r>
          </a:p>
          <a:p>
            <a:pPr marL="342900" indent="-342900"/>
            <a:r>
              <a:rPr lang="nl-BE" dirty="0"/>
              <a:t>Monitoring de </a:t>
            </a:r>
            <a:r>
              <a:rPr lang="nl-BE" dirty="0" err="1"/>
              <a:t>l’état</a:t>
            </a:r>
            <a:r>
              <a:rPr lang="nl-BE" dirty="0"/>
              <a:t> </a:t>
            </a:r>
            <a:r>
              <a:rPr lang="nl-BE" dirty="0" err="1"/>
              <a:t>d’hydratation</a:t>
            </a:r>
            <a:r>
              <a:rPr lang="nl-BE" dirty="0"/>
              <a:t> (</a:t>
            </a:r>
            <a:r>
              <a:rPr lang="nl-BE" dirty="0" err="1"/>
              <a:t>réfractomètre</a:t>
            </a:r>
            <a:r>
              <a:rPr lang="nl-BE" dirty="0"/>
              <a:t>)</a:t>
            </a:r>
          </a:p>
          <a:p>
            <a:pPr marL="342900" indent="-342900"/>
            <a:r>
              <a:rPr lang="nl-BE" dirty="0"/>
              <a:t>ORS!</a:t>
            </a:r>
          </a:p>
          <a:p>
            <a:pPr marL="342900" indent="-342900"/>
            <a:r>
              <a:rPr lang="nl-BE" dirty="0"/>
              <a:t>Pas de caféïne</a:t>
            </a: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42275" y="624752"/>
            <a:ext cx="1056070" cy="140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6490" y="624752"/>
            <a:ext cx="931532" cy="140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Afbeelding 10">
            <a:extLst>
              <a:ext uri="{FF2B5EF4-FFF2-40B4-BE49-F238E27FC236}">
                <a16:creationId xmlns:a16="http://schemas.microsoft.com/office/drawing/2014/main" id="{F3FCDA52-D60E-4C24-B6DB-8EF7B396B4AD}"/>
              </a:ext>
            </a:extLst>
          </p:cNvPr>
          <p:cNvPicPr>
            <a:picLocks noChangeAspect="1"/>
          </p:cNvPicPr>
          <p:nvPr/>
        </p:nvPicPr>
        <p:blipFill>
          <a:blip r:embed="rId5">
            <a:alphaModFix amt="20000"/>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1641" y="5939040"/>
            <a:ext cx="2232800" cy="942109"/>
          </a:xfrm>
          <a:prstGeom prst="rect">
            <a:avLst/>
          </a:prstGeom>
        </p:spPr>
      </p:pic>
    </p:spTree>
    <p:extLst>
      <p:ext uri="{BB962C8B-B14F-4D97-AF65-F5344CB8AC3E}">
        <p14:creationId xmlns:p14="http://schemas.microsoft.com/office/powerpoint/2010/main" val="10242864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59D75C-10C2-4235-9820-03A243B23D21}"/>
              </a:ext>
            </a:extLst>
          </p:cNvPr>
          <p:cNvSpPr>
            <a:spLocks noGrp="1"/>
          </p:cNvSpPr>
          <p:nvPr>
            <p:ph type="title"/>
          </p:nvPr>
        </p:nvSpPr>
        <p:spPr/>
        <p:txBody>
          <a:bodyPr/>
          <a:lstStyle/>
          <a:p>
            <a:r>
              <a:rPr lang="nl-BE" dirty="0" err="1"/>
              <a:t>Défi</a:t>
            </a:r>
            <a:r>
              <a:rPr lang="nl-BE" dirty="0"/>
              <a:t> 3 : Catering</a:t>
            </a:r>
          </a:p>
        </p:txBody>
      </p:sp>
      <p:pic>
        <p:nvPicPr>
          <p:cNvPr id="5" name="Tijdelijke aanduiding voor inhoud 4" descr="Help met effen opvulling">
            <a:extLst>
              <a:ext uri="{FF2B5EF4-FFF2-40B4-BE49-F238E27FC236}">
                <a16:creationId xmlns:a16="http://schemas.microsoft.com/office/drawing/2014/main" id="{0FE18613-8F23-4131-9404-9920BD18D9D8}"/>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6409" y="1690688"/>
            <a:ext cx="3771417" cy="3771417"/>
          </a:xfrm>
        </p:spPr>
      </p:pic>
      <p:pic>
        <p:nvPicPr>
          <p:cNvPr id="7" name="Afbeelding 6">
            <a:extLst>
              <a:ext uri="{FF2B5EF4-FFF2-40B4-BE49-F238E27FC236}">
                <a16:creationId xmlns:a16="http://schemas.microsoft.com/office/drawing/2014/main" id="{1EA610E7-39D4-4094-97F1-86A59925867D}"/>
              </a:ext>
            </a:extLst>
          </p:cNvPr>
          <p:cNvPicPr>
            <a:picLocks noChangeAspect="1"/>
          </p:cNvPicPr>
          <p:nvPr/>
        </p:nvPicPr>
        <p:blipFill>
          <a:blip r:embed="rId4"/>
          <a:stretch>
            <a:fillRect/>
          </a:stretch>
        </p:blipFill>
        <p:spPr>
          <a:xfrm>
            <a:off x="4829073" y="1835070"/>
            <a:ext cx="6817832" cy="3482653"/>
          </a:xfrm>
          <a:prstGeom prst="rect">
            <a:avLst/>
          </a:prstGeom>
        </p:spPr>
      </p:pic>
      <p:pic>
        <p:nvPicPr>
          <p:cNvPr id="8" name="Afbeelding 7">
            <a:extLst>
              <a:ext uri="{FF2B5EF4-FFF2-40B4-BE49-F238E27FC236}">
                <a16:creationId xmlns:a16="http://schemas.microsoft.com/office/drawing/2014/main" id="{AFB5EA6A-2B96-4561-99A3-0463206426C5}"/>
              </a:ext>
            </a:extLst>
          </p:cNvPr>
          <p:cNvPicPr>
            <a:picLocks noChangeAspect="1"/>
          </p:cNvPicPr>
          <p:nvPr/>
        </p:nvPicPr>
        <p:blipFill>
          <a:blip r:embed="rId5">
            <a:alphaModFix amt="20000"/>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1641" y="5939040"/>
            <a:ext cx="2232800" cy="942109"/>
          </a:xfrm>
          <a:prstGeom prst="rect">
            <a:avLst/>
          </a:prstGeom>
        </p:spPr>
      </p:pic>
    </p:spTree>
    <p:extLst>
      <p:ext uri="{BB962C8B-B14F-4D97-AF65-F5344CB8AC3E}">
        <p14:creationId xmlns:p14="http://schemas.microsoft.com/office/powerpoint/2010/main" val="16880634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3A87E989-A17C-4C70-94ED-4C4A08DBD612}"/>
              </a:ext>
            </a:extLst>
          </p:cNvPr>
          <p:cNvPicPr>
            <a:picLocks noChangeAspect="1"/>
          </p:cNvPicPr>
          <p:nvPr/>
        </p:nvPicPr>
        <p:blipFill>
          <a:blip r:embed="rId3"/>
          <a:stretch>
            <a:fillRect/>
          </a:stretch>
        </p:blipFill>
        <p:spPr>
          <a:xfrm>
            <a:off x="671512" y="42860"/>
            <a:ext cx="10848975" cy="6772275"/>
          </a:xfrm>
          <a:prstGeom prst="rect">
            <a:avLst/>
          </a:prstGeom>
        </p:spPr>
      </p:pic>
      <p:pic>
        <p:nvPicPr>
          <p:cNvPr id="4" name="Tijdelijke aanduiding voor inhoud 4" descr="Help met effen opvulling">
            <a:extLst>
              <a:ext uri="{FF2B5EF4-FFF2-40B4-BE49-F238E27FC236}">
                <a16:creationId xmlns:a16="http://schemas.microsoft.com/office/drawing/2014/main" id="{71E4FB94-A15A-45DC-BB4E-D06ACBA05CD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61904" y="998316"/>
            <a:ext cx="4861365" cy="4861365"/>
          </a:xfrm>
          <a:prstGeom prst="rect">
            <a:avLst/>
          </a:prstGeom>
        </p:spPr>
      </p:pic>
    </p:spTree>
    <p:extLst>
      <p:ext uri="{BB962C8B-B14F-4D97-AF65-F5344CB8AC3E}">
        <p14:creationId xmlns:p14="http://schemas.microsoft.com/office/powerpoint/2010/main" val="22203750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194" name="Picture 2">
            <a:extLst>
              <a:ext uri="{FF2B5EF4-FFF2-40B4-BE49-F238E27FC236}">
                <a16:creationId xmlns:a16="http://schemas.microsoft.com/office/drawing/2014/main" id="{A3AE8373-2339-48DD-8E8E-AC1097A6888F}"/>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8879" b="4931"/>
          <a:stretch/>
        </p:blipFill>
        <p:spPr bwMode="auto">
          <a:xfrm>
            <a:off x="266311" y="1166148"/>
            <a:ext cx="7347423" cy="4132160"/>
          </a:xfrm>
          <a:prstGeom prst="rect">
            <a:avLst/>
          </a:prstGeom>
          <a:noFill/>
          <a:extLst>
            <a:ext uri="{909E8E84-426E-40DD-AFC4-6F175D3DCCD1}">
              <a14:hiddenFill xmlns:a14="http://schemas.microsoft.com/office/drawing/2010/main">
                <a:solidFill>
                  <a:srgbClr val="FFFFFF"/>
                </a:solidFill>
              </a14:hiddenFill>
            </a:ext>
          </a:extLst>
        </p:spPr>
      </p:pic>
      <p:pic>
        <p:nvPicPr>
          <p:cNvPr id="6" name="Tijdelijke aanduiding voor inhoud 4" descr="Help met effen opvulling">
            <a:extLst>
              <a:ext uri="{FF2B5EF4-FFF2-40B4-BE49-F238E27FC236}">
                <a16:creationId xmlns:a16="http://schemas.microsoft.com/office/drawing/2014/main" id="{E0A046BE-BC81-4303-8432-D78A110C56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16475" y="801545"/>
            <a:ext cx="4861365" cy="4861365"/>
          </a:xfrm>
          <a:prstGeom prst="rect">
            <a:avLst/>
          </a:prstGeom>
        </p:spPr>
      </p:pic>
    </p:spTree>
    <p:extLst>
      <p:ext uri="{BB962C8B-B14F-4D97-AF65-F5344CB8AC3E}">
        <p14:creationId xmlns:p14="http://schemas.microsoft.com/office/powerpoint/2010/main" val="24416194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BFD949-CA2B-4595-BBEA-5B61DFDE3A78}"/>
              </a:ext>
            </a:extLst>
          </p:cNvPr>
          <p:cNvSpPr>
            <a:spLocks noGrp="1"/>
          </p:cNvSpPr>
          <p:nvPr>
            <p:ph type="title"/>
          </p:nvPr>
        </p:nvSpPr>
        <p:spPr/>
        <p:txBody>
          <a:bodyPr/>
          <a:lstStyle/>
          <a:p>
            <a:endParaRPr lang="nl-BE"/>
          </a:p>
        </p:txBody>
      </p:sp>
      <p:sp>
        <p:nvSpPr>
          <p:cNvPr id="3" name="Tijdelijke aanduiding voor inhoud 2">
            <a:extLst>
              <a:ext uri="{FF2B5EF4-FFF2-40B4-BE49-F238E27FC236}">
                <a16:creationId xmlns:a16="http://schemas.microsoft.com/office/drawing/2014/main" id="{7A3BD055-B59C-4653-880A-5BDC8F6E2C21}"/>
              </a:ext>
            </a:extLst>
          </p:cNvPr>
          <p:cNvSpPr>
            <a:spLocks noGrp="1"/>
          </p:cNvSpPr>
          <p:nvPr>
            <p:ph idx="1"/>
          </p:nvPr>
        </p:nvSpPr>
        <p:spPr/>
        <p:txBody>
          <a:bodyPr/>
          <a:lstStyle/>
          <a:p>
            <a:endParaRPr lang="nl-BE"/>
          </a:p>
        </p:txBody>
      </p:sp>
      <p:pic>
        <p:nvPicPr>
          <p:cNvPr id="9218" name="Picture 2" descr="eMenu is the perfect mobile menu app for hotels &amp; restaurants. It helps you  to attract the customers by engagi… | Restaurant app, Mobile restaurant,  Menu restaurant">
            <a:extLst>
              <a:ext uri="{FF2B5EF4-FFF2-40B4-BE49-F238E27FC236}">
                <a16:creationId xmlns:a16="http://schemas.microsoft.com/office/drawing/2014/main" id="{894F42ED-18D4-43EA-A66D-B1771EDDB2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210" y="1027906"/>
            <a:ext cx="8665580" cy="5415988"/>
          </a:xfrm>
          <a:prstGeom prst="rect">
            <a:avLst/>
          </a:prstGeom>
          <a:noFill/>
          <a:extLst>
            <a:ext uri="{909E8E84-426E-40DD-AFC4-6F175D3DCCD1}">
              <a14:hiddenFill xmlns:a14="http://schemas.microsoft.com/office/drawing/2010/main">
                <a:solidFill>
                  <a:srgbClr val="FFFFFF"/>
                </a:solidFill>
              </a14:hiddenFill>
            </a:ext>
          </a:extLst>
        </p:spPr>
      </p:pic>
      <p:pic>
        <p:nvPicPr>
          <p:cNvPr id="5" name="Tijdelijke aanduiding voor inhoud 4" descr="Help met effen opvulling">
            <a:extLst>
              <a:ext uri="{FF2B5EF4-FFF2-40B4-BE49-F238E27FC236}">
                <a16:creationId xmlns:a16="http://schemas.microsoft.com/office/drawing/2014/main" id="{16E00C3E-CA72-441E-9645-AB0709FC068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494820"/>
            <a:ext cx="4861365" cy="4861365"/>
          </a:xfrm>
          <a:prstGeom prst="rect">
            <a:avLst/>
          </a:prstGeom>
        </p:spPr>
      </p:pic>
    </p:spTree>
    <p:extLst>
      <p:ext uri="{BB962C8B-B14F-4D97-AF65-F5344CB8AC3E}">
        <p14:creationId xmlns:p14="http://schemas.microsoft.com/office/powerpoint/2010/main" val="8821727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F3040B-E19F-4BB0-B486-9996F88E5760}"/>
              </a:ext>
            </a:extLst>
          </p:cNvPr>
          <p:cNvSpPr>
            <a:spLocks noGrp="1"/>
          </p:cNvSpPr>
          <p:nvPr>
            <p:ph type="title"/>
          </p:nvPr>
        </p:nvSpPr>
        <p:spPr/>
        <p:txBody>
          <a:bodyPr/>
          <a:lstStyle/>
          <a:p>
            <a:r>
              <a:rPr lang="nl-BE" dirty="0"/>
              <a:t>Stratégie</a:t>
            </a:r>
          </a:p>
        </p:txBody>
      </p:sp>
      <p:pic>
        <p:nvPicPr>
          <p:cNvPr id="7" name="Afbeelding 6">
            <a:extLst>
              <a:ext uri="{FF2B5EF4-FFF2-40B4-BE49-F238E27FC236}">
                <a16:creationId xmlns:a16="http://schemas.microsoft.com/office/drawing/2014/main" id="{8497F464-2FE2-4042-A427-77C5DCEE3C27}"/>
              </a:ext>
            </a:extLst>
          </p:cNvPr>
          <p:cNvPicPr>
            <a:picLocks noChangeAspect="1"/>
          </p:cNvPicPr>
          <p:nvPr/>
        </p:nvPicPr>
        <p:blipFill>
          <a:blip r:embed="rId2"/>
          <a:stretch>
            <a:fillRect/>
          </a:stretch>
        </p:blipFill>
        <p:spPr>
          <a:xfrm>
            <a:off x="6588904" y="3206186"/>
            <a:ext cx="4471918" cy="2024955"/>
          </a:xfrm>
          <a:prstGeom prst="rect">
            <a:avLst/>
          </a:prstGeom>
        </p:spPr>
      </p:pic>
      <p:pic>
        <p:nvPicPr>
          <p:cNvPr id="10" name="Tijdelijke aanduiding voor inhoud 9">
            <a:extLst>
              <a:ext uri="{FF2B5EF4-FFF2-40B4-BE49-F238E27FC236}">
                <a16:creationId xmlns:a16="http://schemas.microsoft.com/office/drawing/2014/main" id="{7E83057C-07D1-45E2-85A3-8404DE72BB7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4319" y="1690688"/>
            <a:ext cx="5148779" cy="4351338"/>
          </a:xfrm>
        </p:spPr>
      </p:pic>
      <p:pic>
        <p:nvPicPr>
          <p:cNvPr id="11" name="Afbeelding 10">
            <a:extLst>
              <a:ext uri="{FF2B5EF4-FFF2-40B4-BE49-F238E27FC236}">
                <a16:creationId xmlns:a16="http://schemas.microsoft.com/office/drawing/2014/main" id="{55C8CF0B-63AF-4E20-8F47-AFF5BB114957}"/>
              </a:ext>
            </a:extLst>
          </p:cNvPr>
          <p:cNvPicPr>
            <a:picLocks noChangeAspect="1"/>
          </p:cNvPicPr>
          <p:nvPr/>
        </p:nvPicPr>
        <p:blipFill>
          <a:blip r:embed="rId4">
            <a:alphaModFix amt="20000"/>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1641" y="5939040"/>
            <a:ext cx="2232800" cy="942109"/>
          </a:xfrm>
          <a:prstGeom prst="rect">
            <a:avLst/>
          </a:prstGeom>
        </p:spPr>
      </p:pic>
      <p:sp>
        <p:nvSpPr>
          <p:cNvPr id="15" name="Freeform: Shape 18">
            <a:extLst>
              <a:ext uri="{FF2B5EF4-FFF2-40B4-BE49-F238E27FC236}">
                <a16:creationId xmlns:a16="http://schemas.microsoft.com/office/drawing/2014/main" id="{8C7D39AD-F2A4-4127-A866-A2633A46C292}"/>
              </a:ext>
            </a:extLst>
          </p:cNvPr>
          <p:cNvSpPr/>
          <p:nvPr/>
        </p:nvSpPr>
        <p:spPr>
          <a:xfrm>
            <a:off x="11060822" y="171913"/>
            <a:ext cx="886021" cy="2172048"/>
          </a:xfrm>
          <a:custGeom>
            <a:avLst/>
            <a:gdLst>
              <a:gd name="connsiteX0" fmla="*/ 1580003 w 2552172"/>
              <a:gd name="connsiteY0" fmla="*/ 5695486 h 6256555"/>
              <a:gd name="connsiteX1" fmla="*/ 1542138 w 2552172"/>
              <a:gd name="connsiteY1" fmla="*/ 5700806 h 6256555"/>
              <a:gd name="connsiteX2" fmla="*/ 1518880 w 2552172"/>
              <a:gd name="connsiteY2" fmla="*/ 5763474 h 6256555"/>
              <a:gd name="connsiteX3" fmla="*/ 1662305 w 2552172"/>
              <a:gd name="connsiteY3" fmla="*/ 5841000 h 6256555"/>
              <a:gd name="connsiteX4" fmla="*/ 1668119 w 2552172"/>
              <a:gd name="connsiteY4" fmla="*/ 5835186 h 6256555"/>
              <a:gd name="connsiteX5" fmla="*/ 1639693 w 2552172"/>
              <a:gd name="connsiteY5" fmla="*/ 5749906 h 6256555"/>
              <a:gd name="connsiteX6" fmla="*/ 1580003 w 2552172"/>
              <a:gd name="connsiteY6" fmla="*/ 5695486 h 6256555"/>
              <a:gd name="connsiteX7" fmla="*/ 947823 w 2552172"/>
              <a:gd name="connsiteY7" fmla="*/ 762448 h 6256555"/>
              <a:gd name="connsiteX8" fmla="*/ 953508 w 2552172"/>
              <a:gd name="connsiteY8" fmla="*/ 763945 h 6256555"/>
              <a:gd name="connsiteX9" fmla="*/ 951438 w 2552172"/>
              <a:gd name="connsiteY9" fmla="*/ 765269 h 6256555"/>
              <a:gd name="connsiteX10" fmla="*/ 947823 w 2552172"/>
              <a:gd name="connsiteY10" fmla="*/ 762448 h 6256555"/>
              <a:gd name="connsiteX11" fmla="*/ 1156017 w 2552172"/>
              <a:gd name="connsiteY11" fmla="*/ 739151 h 6256555"/>
              <a:gd name="connsiteX12" fmla="*/ 1143717 w 2552172"/>
              <a:gd name="connsiteY12" fmla="*/ 742694 h 6256555"/>
              <a:gd name="connsiteX13" fmla="*/ 1128940 w 2552172"/>
              <a:gd name="connsiteY13" fmla="*/ 754081 h 6256555"/>
              <a:gd name="connsiteX14" fmla="*/ 1112226 w 2552172"/>
              <a:gd name="connsiteY14" fmla="*/ 785908 h 6256555"/>
              <a:gd name="connsiteX15" fmla="*/ 1102670 w 2552172"/>
              <a:gd name="connsiteY15" fmla="*/ 808795 h 6256555"/>
              <a:gd name="connsiteX16" fmla="*/ 1117033 w 2552172"/>
              <a:gd name="connsiteY16" fmla="*/ 801757 h 6256555"/>
              <a:gd name="connsiteX17" fmla="*/ 1169364 w 2552172"/>
              <a:gd name="connsiteY17" fmla="*/ 777207 h 6256555"/>
              <a:gd name="connsiteX18" fmla="*/ 1175178 w 2552172"/>
              <a:gd name="connsiteY18" fmla="*/ 750718 h 6256555"/>
              <a:gd name="connsiteX19" fmla="*/ 1153212 w 2552172"/>
              <a:gd name="connsiteY19" fmla="*/ 742319 h 6256555"/>
              <a:gd name="connsiteX20" fmla="*/ 1443938 w 2552172"/>
              <a:gd name="connsiteY20" fmla="*/ 0 h 6256555"/>
              <a:gd name="connsiteX21" fmla="*/ 1529217 w 2552172"/>
              <a:gd name="connsiteY21" fmla="*/ 37471 h 6256555"/>
              <a:gd name="connsiteX22" fmla="*/ 1549891 w 2552172"/>
              <a:gd name="connsiteY22" fmla="*/ 61376 h 6256555"/>
              <a:gd name="connsiteX23" fmla="*/ 1591885 w 2552172"/>
              <a:gd name="connsiteY23" fmla="*/ 76881 h 6256555"/>
              <a:gd name="connsiteX24" fmla="*/ 1758567 w 2552172"/>
              <a:gd name="connsiteY24" fmla="*/ 80111 h 6256555"/>
              <a:gd name="connsiteX25" fmla="*/ 1889717 w 2552172"/>
              <a:gd name="connsiteY25" fmla="*/ 142133 h 6256555"/>
              <a:gd name="connsiteX26" fmla="*/ 2016344 w 2552172"/>
              <a:gd name="connsiteY26" fmla="*/ 356624 h 6256555"/>
              <a:gd name="connsiteX27" fmla="*/ 2021513 w 2552172"/>
              <a:gd name="connsiteY27" fmla="*/ 381819 h 6256555"/>
              <a:gd name="connsiteX28" fmla="*/ 2018928 w 2552172"/>
              <a:gd name="connsiteY28" fmla="*/ 397325 h 6256555"/>
              <a:gd name="connsiteX29" fmla="*/ 1997609 w 2552172"/>
              <a:gd name="connsiteY29" fmla="*/ 447717 h 6256555"/>
              <a:gd name="connsiteX30" fmla="*/ 1969828 w 2552172"/>
              <a:gd name="connsiteY30" fmla="*/ 553671 h 6256555"/>
              <a:gd name="connsiteX31" fmla="*/ 1964014 w 2552172"/>
              <a:gd name="connsiteY31" fmla="*/ 576929 h 6256555"/>
              <a:gd name="connsiteX32" fmla="*/ 1925896 w 2552172"/>
              <a:gd name="connsiteY32" fmla="*/ 642180 h 6256555"/>
              <a:gd name="connsiteX33" fmla="*/ 1903930 w 2552172"/>
              <a:gd name="connsiteY33" fmla="*/ 660270 h 6256555"/>
              <a:gd name="connsiteX34" fmla="*/ 1898116 w 2552172"/>
              <a:gd name="connsiteY34" fmla="*/ 708078 h 6256555"/>
              <a:gd name="connsiteX35" fmla="*/ 1881964 w 2552172"/>
              <a:gd name="connsiteY35" fmla="*/ 757179 h 6256555"/>
              <a:gd name="connsiteX36" fmla="*/ 1840617 w 2552172"/>
              <a:gd name="connsiteY36" fmla="*/ 810801 h 6256555"/>
              <a:gd name="connsiteX37" fmla="*/ 1813482 w 2552172"/>
              <a:gd name="connsiteY37" fmla="*/ 847627 h 6256555"/>
              <a:gd name="connsiteX38" fmla="*/ 1792163 w 2552172"/>
              <a:gd name="connsiteY38" fmla="*/ 879283 h 6256555"/>
              <a:gd name="connsiteX39" fmla="*/ 1784410 w 2552172"/>
              <a:gd name="connsiteY39" fmla="*/ 891558 h 6256555"/>
              <a:gd name="connsiteX40" fmla="*/ 1732079 w 2552172"/>
              <a:gd name="connsiteY40" fmla="*/ 947120 h 6256555"/>
              <a:gd name="connsiteX41" fmla="*/ 1669411 w 2552172"/>
              <a:gd name="connsiteY41" fmla="*/ 966501 h 6256555"/>
              <a:gd name="connsiteX42" fmla="*/ 1605452 w 2552172"/>
              <a:gd name="connsiteY42" fmla="*/ 943889 h 6256555"/>
              <a:gd name="connsiteX43" fmla="*/ 1581548 w 2552172"/>
              <a:gd name="connsiteY43" fmla="*/ 953580 h 6256555"/>
              <a:gd name="connsiteX44" fmla="*/ 1593177 w 2552172"/>
              <a:gd name="connsiteY44" fmla="*/ 1014955 h 6256555"/>
              <a:gd name="connsiteX45" fmla="*/ 1626772 w 2552172"/>
              <a:gd name="connsiteY45" fmla="*/ 1053073 h 6256555"/>
              <a:gd name="connsiteX46" fmla="*/ 1740478 w 2552172"/>
              <a:gd name="connsiteY46" fmla="*/ 1128661 h 6256555"/>
              <a:gd name="connsiteX47" fmla="*/ 1956262 w 2552172"/>
              <a:gd name="connsiteY47" fmla="*/ 1368349 h 6256555"/>
              <a:gd name="connsiteX48" fmla="*/ 2046709 w 2552172"/>
              <a:gd name="connsiteY48" fmla="*/ 1502729 h 6256555"/>
              <a:gd name="connsiteX49" fmla="*/ 2064799 w 2552172"/>
              <a:gd name="connsiteY49" fmla="*/ 1443937 h 6256555"/>
              <a:gd name="connsiteX50" fmla="*/ 2053170 w 2552172"/>
              <a:gd name="connsiteY50" fmla="*/ 1154504 h 6256555"/>
              <a:gd name="connsiteX51" fmla="*/ 2044124 w 2552172"/>
              <a:gd name="connsiteY51" fmla="*/ 1124139 h 6256555"/>
              <a:gd name="connsiteX52" fmla="*/ 2004069 w 2552172"/>
              <a:gd name="connsiteY52" fmla="*/ 1100235 h 6256555"/>
              <a:gd name="connsiteX53" fmla="*/ 1969182 w 2552172"/>
              <a:gd name="connsiteY53" fmla="*/ 1095067 h 6256555"/>
              <a:gd name="connsiteX54" fmla="*/ 1881964 w 2552172"/>
              <a:gd name="connsiteY54" fmla="*/ 1042090 h 6256555"/>
              <a:gd name="connsiteX55" fmla="*/ 1881964 w 2552172"/>
              <a:gd name="connsiteY55" fmla="*/ 1016248 h 6256555"/>
              <a:gd name="connsiteX56" fmla="*/ 1946570 w 2552172"/>
              <a:gd name="connsiteY56" fmla="*/ 1008495 h 6256555"/>
              <a:gd name="connsiteX57" fmla="*/ 1989210 w 2552172"/>
              <a:gd name="connsiteY57" fmla="*/ 992344 h 6256555"/>
              <a:gd name="connsiteX58" fmla="*/ 1987272 w 2552172"/>
              <a:gd name="connsiteY58" fmla="*/ 933553 h 6256555"/>
              <a:gd name="connsiteX59" fmla="*/ 1951093 w 2552172"/>
              <a:gd name="connsiteY59" fmla="*/ 850857 h 6256555"/>
              <a:gd name="connsiteX60" fmla="*/ 1933649 w 2552172"/>
              <a:gd name="connsiteY60" fmla="*/ 766224 h 6256555"/>
              <a:gd name="connsiteX61" fmla="*/ 1925896 w 2552172"/>
              <a:gd name="connsiteY61" fmla="*/ 736505 h 6256555"/>
              <a:gd name="connsiteX62" fmla="*/ 1930419 w 2552172"/>
              <a:gd name="connsiteY62" fmla="*/ 702264 h 6256555"/>
              <a:gd name="connsiteX63" fmla="*/ 1955615 w 2552172"/>
              <a:gd name="connsiteY63" fmla="*/ 702910 h 6256555"/>
              <a:gd name="connsiteX64" fmla="*/ 1984687 w 2552172"/>
              <a:gd name="connsiteY64" fmla="*/ 739735 h 6256555"/>
              <a:gd name="connsiteX65" fmla="*/ 1999547 w 2552172"/>
              <a:gd name="connsiteY65" fmla="*/ 688051 h 6256555"/>
              <a:gd name="connsiteX66" fmla="*/ 2026035 w 2552172"/>
              <a:gd name="connsiteY66" fmla="*/ 703556 h 6256555"/>
              <a:gd name="connsiteX67" fmla="*/ 2060922 w 2552172"/>
              <a:gd name="connsiteY67" fmla="*/ 717123 h 6256555"/>
              <a:gd name="connsiteX68" fmla="*/ 2122944 w 2552172"/>
              <a:gd name="connsiteY68" fmla="*/ 800465 h 6256555"/>
              <a:gd name="connsiteX69" fmla="*/ 2142326 w 2552172"/>
              <a:gd name="connsiteY69" fmla="*/ 841166 h 6256555"/>
              <a:gd name="connsiteX70" fmla="*/ 2203054 w 2552172"/>
              <a:gd name="connsiteY70" fmla="*/ 1056303 h 6256555"/>
              <a:gd name="connsiteX71" fmla="*/ 2206285 w 2552172"/>
              <a:gd name="connsiteY71" fmla="*/ 1073101 h 6256555"/>
              <a:gd name="connsiteX72" fmla="*/ 2250217 w 2552172"/>
              <a:gd name="connsiteY72" fmla="*/ 1426494 h 6256555"/>
              <a:gd name="connsiteX73" fmla="*/ 2262492 w 2552172"/>
              <a:gd name="connsiteY73" fmla="*/ 1670057 h 6256555"/>
              <a:gd name="connsiteX74" fmla="*/ 2255386 w 2552172"/>
              <a:gd name="connsiteY74" fmla="*/ 1823819 h 6256555"/>
              <a:gd name="connsiteX75" fmla="*/ 2144263 w 2552172"/>
              <a:gd name="connsiteY75" fmla="*/ 1908453 h 6256555"/>
              <a:gd name="connsiteX76" fmla="*/ 1801854 w 2552172"/>
              <a:gd name="connsiteY76" fmla="*/ 1676518 h 6256555"/>
              <a:gd name="connsiteX77" fmla="*/ 1763089 w 2552172"/>
              <a:gd name="connsiteY77" fmla="*/ 1622895 h 6256555"/>
              <a:gd name="connsiteX78" fmla="*/ 1673934 w 2552172"/>
              <a:gd name="connsiteY78" fmla="*/ 1761151 h 6256555"/>
              <a:gd name="connsiteX79" fmla="*/ 1606098 w 2552172"/>
              <a:gd name="connsiteY79" fmla="*/ 1844492 h 6256555"/>
              <a:gd name="connsiteX80" fmla="*/ 1593177 w 2552172"/>
              <a:gd name="connsiteY80" fmla="*/ 1905868 h 6256555"/>
              <a:gd name="connsiteX81" fmla="*/ 1549245 w 2552172"/>
              <a:gd name="connsiteY81" fmla="*/ 2098393 h 6256555"/>
              <a:gd name="connsiteX82" fmla="*/ 1546661 w 2552172"/>
              <a:gd name="connsiteY82" fmla="*/ 2124235 h 6256555"/>
              <a:gd name="connsiteX83" fmla="*/ 1575733 w 2552172"/>
              <a:gd name="connsiteY83" fmla="*/ 2115836 h 6256555"/>
              <a:gd name="connsiteX84" fmla="*/ 2007946 w 2552172"/>
              <a:gd name="connsiteY84" fmla="*/ 1995024 h 6256555"/>
              <a:gd name="connsiteX85" fmla="*/ 2239234 w 2552172"/>
              <a:gd name="connsiteY85" fmla="*/ 1958845 h 6256555"/>
              <a:gd name="connsiteX86" fmla="*/ 2352940 w 2552172"/>
              <a:gd name="connsiteY86" fmla="*/ 1963367 h 6256555"/>
              <a:gd name="connsiteX87" fmla="*/ 2498303 w 2552172"/>
              <a:gd name="connsiteY87" fmla="*/ 2135218 h 6256555"/>
              <a:gd name="connsiteX88" fmla="*/ 2471169 w 2552172"/>
              <a:gd name="connsiteY88" fmla="*/ 2420775 h 6256555"/>
              <a:gd name="connsiteX89" fmla="*/ 2340019 w 2552172"/>
              <a:gd name="connsiteY89" fmla="*/ 3148235 h 6256555"/>
              <a:gd name="connsiteX90" fmla="*/ 2342603 w 2552172"/>
              <a:gd name="connsiteY90" fmla="*/ 3423456 h 6256555"/>
              <a:gd name="connsiteX91" fmla="*/ 2366508 w 2552172"/>
              <a:gd name="connsiteY91" fmla="*/ 3656681 h 6256555"/>
              <a:gd name="connsiteX92" fmla="*/ 2368446 w 2552172"/>
              <a:gd name="connsiteY92" fmla="*/ 3672833 h 6256555"/>
              <a:gd name="connsiteX93" fmla="*/ 2414962 w 2552172"/>
              <a:gd name="connsiteY93" fmla="*/ 3727748 h 6256555"/>
              <a:gd name="connsiteX94" fmla="*/ 2426590 w 2552172"/>
              <a:gd name="connsiteY94" fmla="*/ 3779433 h 6256555"/>
              <a:gd name="connsiteX95" fmla="*/ 2431759 w 2552172"/>
              <a:gd name="connsiteY95" fmla="*/ 3841454 h 6256555"/>
              <a:gd name="connsiteX96" fmla="*/ 2447265 w 2552172"/>
              <a:gd name="connsiteY96" fmla="*/ 3957099 h 6256555"/>
              <a:gd name="connsiteX97" fmla="*/ 2501533 w 2552172"/>
              <a:gd name="connsiteY97" fmla="*/ 4026226 h 6256555"/>
              <a:gd name="connsiteX98" fmla="*/ 2497657 w 2552172"/>
              <a:gd name="connsiteY98" fmla="*/ 4030103 h 6256555"/>
              <a:gd name="connsiteX99" fmla="*/ 2460186 w 2552172"/>
              <a:gd name="connsiteY99" fmla="*/ 3995216 h 6256555"/>
              <a:gd name="connsiteX100" fmla="*/ 2458247 w 2552172"/>
              <a:gd name="connsiteY100" fmla="*/ 4010721 h 6256555"/>
              <a:gd name="connsiteX101" fmla="*/ 2453079 w 2552172"/>
              <a:gd name="connsiteY101" fmla="*/ 4077265 h 6256555"/>
              <a:gd name="connsiteX102" fmla="*/ 2459539 w 2552172"/>
              <a:gd name="connsiteY102" fmla="*/ 4101815 h 6256555"/>
              <a:gd name="connsiteX103" fmla="*/ 2541588 w 2552172"/>
              <a:gd name="connsiteY103" fmla="*/ 4220043 h 6256555"/>
              <a:gd name="connsiteX104" fmla="*/ 2503471 w 2552172"/>
              <a:gd name="connsiteY104" fmla="*/ 4329873 h 6256555"/>
              <a:gd name="connsiteX105" fmla="*/ 2431759 w 2552172"/>
              <a:gd name="connsiteY105" fmla="*/ 4324059 h 6256555"/>
              <a:gd name="connsiteX106" fmla="*/ 2398810 w 2552172"/>
              <a:gd name="connsiteY106" fmla="*/ 4318244 h 6256555"/>
              <a:gd name="connsiteX107" fmla="*/ 2394288 w 2552172"/>
              <a:gd name="connsiteY107" fmla="*/ 4318244 h 6256555"/>
              <a:gd name="connsiteX108" fmla="*/ 2285750 w 2552172"/>
              <a:gd name="connsiteY108" fmla="*/ 4262683 h 6256555"/>
              <a:gd name="connsiteX109" fmla="*/ 2280582 w 2552172"/>
              <a:gd name="connsiteY109" fmla="*/ 4258161 h 6256555"/>
              <a:gd name="connsiteX110" fmla="*/ 2203054 w 2552172"/>
              <a:gd name="connsiteY110" fmla="*/ 4213583 h 6256555"/>
              <a:gd name="connsiteX111" fmla="*/ 2131342 w 2552172"/>
              <a:gd name="connsiteY111" fmla="*/ 4127657 h 6256555"/>
              <a:gd name="connsiteX112" fmla="*/ 2117775 w 2552172"/>
              <a:gd name="connsiteY112" fmla="*/ 4112152 h 6256555"/>
              <a:gd name="connsiteX113" fmla="*/ 2093225 w 2552172"/>
              <a:gd name="connsiteY113" fmla="*/ 4070158 h 6256555"/>
              <a:gd name="connsiteX114" fmla="*/ 2078366 w 2552172"/>
              <a:gd name="connsiteY114" fmla="*/ 4048839 h 6256555"/>
              <a:gd name="connsiteX115" fmla="*/ 2048647 w 2552172"/>
              <a:gd name="connsiteY115" fmla="*/ 3999738 h 6256555"/>
              <a:gd name="connsiteX116" fmla="*/ 2035726 w 2552172"/>
              <a:gd name="connsiteY116" fmla="*/ 3975834 h 6256555"/>
              <a:gd name="connsiteX117" fmla="*/ 2021513 w 2552172"/>
              <a:gd name="connsiteY117" fmla="*/ 3956452 h 6256555"/>
              <a:gd name="connsiteX118" fmla="*/ 1980811 w 2552172"/>
              <a:gd name="connsiteY118" fmla="*/ 3890554 h 6256555"/>
              <a:gd name="connsiteX119" fmla="*/ 1925896 w 2552172"/>
              <a:gd name="connsiteY119" fmla="*/ 3803336 h 6256555"/>
              <a:gd name="connsiteX120" fmla="*/ 1916205 w 2552172"/>
              <a:gd name="connsiteY120" fmla="*/ 3794938 h 6256555"/>
              <a:gd name="connsiteX121" fmla="*/ 1909744 w 2552172"/>
              <a:gd name="connsiteY121" fmla="*/ 3793000 h 6256555"/>
              <a:gd name="connsiteX122" fmla="*/ 1864520 w 2552172"/>
              <a:gd name="connsiteY122" fmla="*/ 3727102 h 6256555"/>
              <a:gd name="connsiteX123" fmla="*/ 1851600 w 2552172"/>
              <a:gd name="connsiteY123" fmla="*/ 3710951 h 6256555"/>
              <a:gd name="connsiteX124" fmla="*/ 1849662 w 2552172"/>
              <a:gd name="connsiteY124" fmla="*/ 3630840 h 6256555"/>
              <a:gd name="connsiteX125" fmla="*/ 2024743 w 2552172"/>
              <a:gd name="connsiteY125" fmla="*/ 3499690 h 6256555"/>
              <a:gd name="connsiteX126" fmla="*/ 2061568 w 2552172"/>
              <a:gd name="connsiteY126" fmla="*/ 3481601 h 6256555"/>
              <a:gd name="connsiteX127" fmla="*/ 2073198 w 2552172"/>
              <a:gd name="connsiteY127" fmla="*/ 3452528 h 6256555"/>
              <a:gd name="connsiteX128" fmla="*/ 2067382 w 2552172"/>
              <a:gd name="connsiteY128" fmla="*/ 3441545 h 6256555"/>
              <a:gd name="connsiteX129" fmla="*/ 2095164 w 2552172"/>
              <a:gd name="connsiteY129" fmla="*/ 3395029 h 6256555"/>
              <a:gd name="connsiteX130" fmla="*/ 2029911 w 2552172"/>
              <a:gd name="connsiteY130" fmla="*/ 2524790 h 6256555"/>
              <a:gd name="connsiteX131" fmla="*/ 1977581 w 2552172"/>
              <a:gd name="connsiteY131" fmla="*/ 2546110 h 6256555"/>
              <a:gd name="connsiteX132" fmla="*/ 1675872 w 2552172"/>
              <a:gd name="connsiteY132" fmla="*/ 2740574 h 6256555"/>
              <a:gd name="connsiteX133" fmla="*/ 1658428 w 2552172"/>
              <a:gd name="connsiteY133" fmla="*/ 2754140 h 6256555"/>
              <a:gd name="connsiteX134" fmla="*/ 1633232 w 2552172"/>
              <a:gd name="connsiteY134" fmla="*/ 2827791 h 6256555"/>
              <a:gd name="connsiteX135" fmla="*/ 1715282 w 2552172"/>
              <a:gd name="connsiteY135" fmla="*/ 3113994 h 6256555"/>
              <a:gd name="connsiteX136" fmla="*/ 1755337 w 2552172"/>
              <a:gd name="connsiteY136" fmla="*/ 3730332 h 6256555"/>
              <a:gd name="connsiteX137" fmla="*/ 1740478 w 2552172"/>
              <a:gd name="connsiteY137" fmla="*/ 4056591 h 6256555"/>
              <a:gd name="connsiteX138" fmla="*/ 1695900 w 2552172"/>
              <a:gd name="connsiteY138" fmla="*/ 4351839 h 6256555"/>
              <a:gd name="connsiteX139" fmla="*/ 1639047 w 2552172"/>
              <a:gd name="connsiteY139" fmla="*/ 4603801 h 6256555"/>
              <a:gd name="connsiteX140" fmla="*/ 1555705 w 2552172"/>
              <a:gd name="connsiteY140" fmla="*/ 4992728 h 6256555"/>
              <a:gd name="connsiteX141" fmla="*/ 1489162 w 2552172"/>
              <a:gd name="connsiteY141" fmla="*/ 5413957 h 6256555"/>
              <a:gd name="connsiteX142" fmla="*/ 1472365 w 2552172"/>
              <a:gd name="connsiteY142" fmla="*/ 5547044 h 6256555"/>
              <a:gd name="connsiteX143" fmla="*/ 1471718 w 2552172"/>
              <a:gd name="connsiteY143" fmla="*/ 5590976 h 6256555"/>
              <a:gd name="connsiteX144" fmla="*/ 1489808 w 2552172"/>
              <a:gd name="connsiteY144" fmla="*/ 5624571 h 6256555"/>
              <a:gd name="connsiteX145" fmla="*/ 1513712 w 2552172"/>
              <a:gd name="connsiteY145" fmla="*/ 5667211 h 6256555"/>
              <a:gd name="connsiteX146" fmla="*/ 1520819 w 2552172"/>
              <a:gd name="connsiteY146" fmla="*/ 5694992 h 6256555"/>
              <a:gd name="connsiteX147" fmla="*/ 1554413 w 2552172"/>
              <a:gd name="connsiteY147" fmla="*/ 5689176 h 6256555"/>
              <a:gd name="connsiteX148" fmla="*/ 1664243 w 2552172"/>
              <a:gd name="connsiteY148" fmla="*/ 5782209 h 6256555"/>
              <a:gd name="connsiteX149" fmla="*/ 1668119 w 2552172"/>
              <a:gd name="connsiteY149" fmla="*/ 5808698 h 6256555"/>
              <a:gd name="connsiteX150" fmla="*/ 1715282 w 2552172"/>
              <a:gd name="connsiteY150" fmla="*/ 5851983 h 6256555"/>
              <a:gd name="connsiteX151" fmla="*/ 1726265 w 2552172"/>
              <a:gd name="connsiteY151" fmla="*/ 5858444 h 6256555"/>
              <a:gd name="connsiteX152" fmla="*/ 1502083 w 2552172"/>
              <a:gd name="connsiteY152" fmla="*/ 5769934 h 6256555"/>
              <a:gd name="connsiteX153" fmla="*/ 1502729 w 2552172"/>
              <a:gd name="connsiteY153" fmla="*/ 5828079 h 6256555"/>
              <a:gd name="connsiteX154" fmla="*/ 1503375 w 2552172"/>
              <a:gd name="connsiteY154" fmla="*/ 5879763 h 6256555"/>
              <a:gd name="connsiteX155" fmla="*/ 1476240 w 2552172"/>
              <a:gd name="connsiteY155" fmla="*/ 5894623 h 6256555"/>
              <a:gd name="connsiteX156" fmla="*/ 1494976 w 2552172"/>
              <a:gd name="connsiteY156" fmla="*/ 6149169 h 6256555"/>
              <a:gd name="connsiteX157" fmla="*/ 1484639 w 2552172"/>
              <a:gd name="connsiteY157" fmla="*/ 6227342 h 6256555"/>
              <a:gd name="connsiteX158" fmla="*/ 1387084 w 2552172"/>
              <a:gd name="connsiteY158" fmla="*/ 6239617 h 6256555"/>
              <a:gd name="connsiteX159" fmla="*/ 1307619 w 2552172"/>
              <a:gd name="connsiteY159" fmla="*/ 6173720 h 6256555"/>
              <a:gd name="connsiteX160" fmla="*/ 1290176 w 2552172"/>
              <a:gd name="connsiteY160" fmla="*/ 6148524 h 6256555"/>
              <a:gd name="connsiteX161" fmla="*/ 1274670 w 2552172"/>
              <a:gd name="connsiteY161" fmla="*/ 6131080 h 6256555"/>
              <a:gd name="connsiteX162" fmla="*/ 1262395 w 2552172"/>
              <a:gd name="connsiteY162" fmla="*/ 6120743 h 6256555"/>
              <a:gd name="connsiteX163" fmla="*/ 1218463 w 2552172"/>
              <a:gd name="connsiteY163" fmla="*/ 6050968 h 6256555"/>
              <a:gd name="connsiteX164" fmla="*/ 1191975 w 2552172"/>
              <a:gd name="connsiteY164" fmla="*/ 6014144 h 6256555"/>
              <a:gd name="connsiteX165" fmla="*/ 1169364 w 2552172"/>
              <a:gd name="connsiteY165" fmla="*/ 5925634 h 6256555"/>
              <a:gd name="connsiteX166" fmla="*/ 1151274 w 2552172"/>
              <a:gd name="connsiteY166" fmla="*/ 5882347 h 6256555"/>
              <a:gd name="connsiteX167" fmla="*/ 1118324 w 2552172"/>
              <a:gd name="connsiteY167" fmla="*/ 5768642 h 6256555"/>
              <a:gd name="connsiteX168" fmla="*/ 1099590 w 2552172"/>
              <a:gd name="connsiteY168" fmla="*/ 5743445 h 6256555"/>
              <a:gd name="connsiteX169" fmla="*/ 1058888 w 2552172"/>
              <a:gd name="connsiteY169" fmla="*/ 5654290 h 6256555"/>
              <a:gd name="connsiteX170" fmla="*/ 1020770 w 2552172"/>
              <a:gd name="connsiteY170" fmla="*/ 5586454 h 6256555"/>
              <a:gd name="connsiteX171" fmla="*/ 1003327 w 2552172"/>
              <a:gd name="connsiteY171" fmla="*/ 5468872 h 6256555"/>
              <a:gd name="connsiteX172" fmla="*/ 1014956 w 2552172"/>
              <a:gd name="connsiteY172" fmla="*/ 5457243 h 6256555"/>
              <a:gd name="connsiteX173" fmla="*/ 1154504 w 2552172"/>
              <a:gd name="connsiteY173" fmla="*/ 5394575 h 6256555"/>
              <a:gd name="connsiteX174" fmla="*/ 1230738 w 2552172"/>
              <a:gd name="connsiteY174" fmla="*/ 5364210 h 6256555"/>
              <a:gd name="connsiteX175" fmla="*/ 1242368 w 2552172"/>
              <a:gd name="connsiteY175" fmla="*/ 5324801 h 6256555"/>
              <a:gd name="connsiteX176" fmla="*/ 1263042 w 2552172"/>
              <a:gd name="connsiteY176" fmla="*/ 5288621 h 6256555"/>
              <a:gd name="connsiteX177" fmla="*/ 1270795 w 2552172"/>
              <a:gd name="connsiteY177" fmla="*/ 5096743 h 6256555"/>
              <a:gd name="connsiteX178" fmla="*/ 1272732 w 2552172"/>
              <a:gd name="connsiteY178" fmla="*/ 4696188 h 6256555"/>
              <a:gd name="connsiteX179" fmla="*/ 1361888 w 2552172"/>
              <a:gd name="connsiteY179" fmla="*/ 4293048 h 6256555"/>
              <a:gd name="connsiteX180" fmla="*/ 1376101 w 2552172"/>
              <a:gd name="connsiteY180" fmla="*/ 4198077 h 6256555"/>
              <a:gd name="connsiteX181" fmla="*/ 1353490 w 2552172"/>
              <a:gd name="connsiteY181" fmla="*/ 3949992 h 6256555"/>
              <a:gd name="connsiteX182" fmla="*/ 1289530 w 2552172"/>
              <a:gd name="connsiteY182" fmla="*/ 3672187 h 6256555"/>
              <a:gd name="connsiteX183" fmla="*/ 1196497 w 2552172"/>
              <a:gd name="connsiteY183" fmla="*/ 3374355 h 6256555"/>
              <a:gd name="connsiteX184" fmla="*/ 1058888 w 2552172"/>
              <a:gd name="connsiteY184" fmla="*/ 3134022 h 6256555"/>
              <a:gd name="connsiteX185" fmla="*/ 1027876 w 2552172"/>
              <a:gd name="connsiteY185" fmla="*/ 3093321 h 6256555"/>
              <a:gd name="connsiteX186" fmla="*/ 919339 w 2552172"/>
              <a:gd name="connsiteY186" fmla="*/ 3005457 h 6256555"/>
              <a:gd name="connsiteX187" fmla="*/ 794004 w 2552172"/>
              <a:gd name="connsiteY187" fmla="*/ 2897565 h 6256555"/>
              <a:gd name="connsiteX188" fmla="*/ 706141 w 2552172"/>
              <a:gd name="connsiteY188" fmla="*/ 2438864 h 6256555"/>
              <a:gd name="connsiteX189" fmla="*/ 735860 w 2552172"/>
              <a:gd name="connsiteY189" fmla="*/ 2356816 h 6256555"/>
              <a:gd name="connsiteX190" fmla="*/ 781729 w 2552172"/>
              <a:gd name="connsiteY190" fmla="*/ 2234711 h 6256555"/>
              <a:gd name="connsiteX191" fmla="*/ 810156 w 2552172"/>
              <a:gd name="connsiteY191" fmla="*/ 2162353 h 6256555"/>
              <a:gd name="connsiteX192" fmla="*/ 834706 w 2552172"/>
              <a:gd name="connsiteY192" fmla="*/ 1841908 h 6256555"/>
              <a:gd name="connsiteX193" fmla="*/ 852796 w 2552172"/>
              <a:gd name="connsiteY193" fmla="*/ 1502729 h 6256555"/>
              <a:gd name="connsiteX194" fmla="*/ 829538 w 2552172"/>
              <a:gd name="connsiteY194" fmla="*/ 1338630 h 6256555"/>
              <a:gd name="connsiteX195" fmla="*/ 732629 w 2552172"/>
              <a:gd name="connsiteY195" fmla="*/ 1375455 h 6256555"/>
              <a:gd name="connsiteX196" fmla="*/ 425751 w 2552172"/>
              <a:gd name="connsiteY196" fmla="*/ 1624187 h 6256555"/>
              <a:gd name="connsiteX197" fmla="*/ 352747 w 2552172"/>
              <a:gd name="connsiteY197" fmla="*/ 1725618 h 6256555"/>
              <a:gd name="connsiteX198" fmla="*/ 297832 w 2552172"/>
              <a:gd name="connsiteY198" fmla="*/ 1910390 h 6256555"/>
              <a:gd name="connsiteX199" fmla="*/ 214491 w 2552172"/>
              <a:gd name="connsiteY199" fmla="*/ 2168167 h 6256555"/>
              <a:gd name="connsiteX200" fmla="*/ 177666 w 2552172"/>
              <a:gd name="connsiteY200" fmla="*/ 2337433 h 6256555"/>
              <a:gd name="connsiteX201" fmla="*/ 217722 w 2552172"/>
              <a:gd name="connsiteY201" fmla="*/ 2441449 h 6256555"/>
              <a:gd name="connsiteX202" fmla="*/ 293310 w 2552172"/>
              <a:gd name="connsiteY202" fmla="*/ 2557739 h 6256555"/>
              <a:gd name="connsiteX203" fmla="*/ 328844 w 2552172"/>
              <a:gd name="connsiteY203" fmla="*/ 2658524 h 6256555"/>
              <a:gd name="connsiteX204" fmla="*/ 324967 w 2552172"/>
              <a:gd name="connsiteY204" fmla="*/ 2683074 h 6256555"/>
              <a:gd name="connsiteX205" fmla="*/ 292018 w 2552172"/>
              <a:gd name="connsiteY205" fmla="*/ 2681136 h 6256555"/>
              <a:gd name="connsiteX206" fmla="*/ 257131 w 2552172"/>
              <a:gd name="connsiteY206" fmla="*/ 2626868 h 6256555"/>
              <a:gd name="connsiteX207" fmla="*/ 244210 w 2552172"/>
              <a:gd name="connsiteY207" fmla="*/ 2584874 h 6256555"/>
              <a:gd name="connsiteX208" fmla="*/ 221598 w 2552172"/>
              <a:gd name="connsiteY208" fmla="*/ 2568722 h 6256555"/>
              <a:gd name="connsiteX209" fmla="*/ 202862 w 2552172"/>
              <a:gd name="connsiteY209" fmla="*/ 2584874 h 6256555"/>
              <a:gd name="connsiteX210" fmla="*/ 189941 w 2552172"/>
              <a:gd name="connsiteY210" fmla="*/ 2758663 h 6256555"/>
              <a:gd name="connsiteX211" fmla="*/ 191233 w 2552172"/>
              <a:gd name="connsiteY211" fmla="*/ 2863324 h 6256555"/>
              <a:gd name="connsiteX212" fmla="*/ 140194 w 2552172"/>
              <a:gd name="connsiteY212" fmla="*/ 2899503 h 6256555"/>
              <a:gd name="connsiteX213" fmla="*/ 117583 w 2552172"/>
              <a:gd name="connsiteY213" fmla="*/ 2873661 h 6256555"/>
              <a:gd name="connsiteX214" fmla="*/ 80111 w 2552172"/>
              <a:gd name="connsiteY214" fmla="*/ 2851049 h 6256555"/>
              <a:gd name="connsiteX215" fmla="*/ 56207 w 2552172"/>
              <a:gd name="connsiteY215" fmla="*/ 2818746 h 6256555"/>
              <a:gd name="connsiteX216" fmla="*/ 45870 w 2552172"/>
              <a:gd name="connsiteY216" fmla="*/ 2786443 h 6256555"/>
              <a:gd name="connsiteX217" fmla="*/ 8399 w 2552172"/>
              <a:gd name="connsiteY217" fmla="*/ 2621053 h 6256555"/>
              <a:gd name="connsiteX218" fmla="*/ 0 w 2552172"/>
              <a:gd name="connsiteY218" fmla="*/ 2461477 h 6256555"/>
              <a:gd name="connsiteX219" fmla="*/ 646 w 2552172"/>
              <a:gd name="connsiteY219" fmla="*/ 2458892 h 6256555"/>
              <a:gd name="connsiteX220" fmla="*/ 58792 w 2552172"/>
              <a:gd name="connsiteY220" fmla="*/ 2099039 h 6256555"/>
              <a:gd name="connsiteX221" fmla="*/ 149885 w 2552172"/>
              <a:gd name="connsiteY221" fmla="*/ 1672642 h 6256555"/>
              <a:gd name="connsiteX222" fmla="*/ 205447 w 2552172"/>
              <a:gd name="connsiteY222" fmla="*/ 1538262 h 6256555"/>
              <a:gd name="connsiteX223" fmla="*/ 312046 w 2552172"/>
              <a:gd name="connsiteY223" fmla="*/ 1396129 h 6256555"/>
              <a:gd name="connsiteX224" fmla="*/ 476144 w 2552172"/>
              <a:gd name="connsiteY224" fmla="*/ 1222339 h 6256555"/>
              <a:gd name="connsiteX225" fmla="*/ 617631 w 2552172"/>
              <a:gd name="connsiteY225" fmla="*/ 1070517 h 6256555"/>
              <a:gd name="connsiteX226" fmla="*/ 861840 w 2552172"/>
              <a:gd name="connsiteY226" fmla="*/ 859256 h 6256555"/>
              <a:gd name="connsiteX227" fmla="*/ 964563 w 2552172"/>
              <a:gd name="connsiteY227" fmla="*/ 818150 h 6256555"/>
              <a:gd name="connsiteX228" fmla="*/ 973653 w 2552172"/>
              <a:gd name="connsiteY228" fmla="*/ 817922 h 6256555"/>
              <a:gd name="connsiteX229" fmla="*/ 983327 w 2552172"/>
              <a:gd name="connsiteY229" fmla="*/ 792885 h 6256555"/>
              <a:gd name="connsiteX230" fmla="*/ 939449 w 2552172"/>
              <a:gd name="connsiteY230" fmla="*/ 799242 h 6256555"/>
              <a:gd name="connsiteX231" fmla="*/ 979302 w 2552172"/>
              <a:gd name="connsiteY231" fmla="*/ 761680 h 6256555"/>
              <a:gd name="connsiteX232" fmla="*/ 958163 w 2552172"/>
              <a:gd name="connsiteY232" fmla="*/ 765170 h 6256555"/>
              <a:gd name="connsiteX233" fmla="*/ 953508 w 2552172"/>
              <a:gd name="connsiteY233" fmla="*/ 763945 h 6256555"/>
              <a:gd name="connsiteX234" fmla="*/ 957567 w 2552172"/>
              <a:gd name="connsiteY234" fmla="*/ 761349 h 6256555"/>
              <a:gd name="connsiteX235" fmla="*/ 986064 w 2552172"/>
              <a:gd name="connsiteY235" fmla="*/ 722379 h 6256555"/>
              <a:gd name="connsiteX236" fmla="*/ 988136 w 2552172"/>
              <a:gd name="connsiteY236" fmla="*/ 719059 h 6256555"/>
              <a:gd name="connsiteX237" fmla="*/ 987878 w 2552172"/>
              <a:gd name="connsiteY237" fmla="*/ 719820 h 6256555"/>
              <a:gd name="connsiteX238" fmla="*/ 988890 w 2552172"/>
              <a:gd name="connsiteY238" fmla="*/ 717851 h 6256555"/>
              <a:gd name="connsiteX239" fmla="*/ 988136 w 2552172"/>
              <a:gd name="connsiteY239" fmla="*/ 719059 h 6256555"/>
              <a:gd name="connsiteX240" fmla="*/ 999534 w 2552172"/>
              <a:gd name="connsiteY240" fmla="*/ 685289 h 6256555"/>
              <a:gd name="connsiteX241" fmla="*/ 1003490 w 2552172"/>
              <a:gd name="connsiteY241" fmla="*/ 649230 h 6256555"/>
              <a:gd name="connsiteX242" fmla="*/ 1004723 w 2552172"/>
              <a:gd name="connsiteY242" fmla="*/ 623511 h 6256555"/>
              <a:gd name="connsiteX243" fmla="*/ 1062625 w 2552172"/>
              <a:gd name="connsiteY243" fmla="*/ 545686 h 6256555"/>
              <a:gd name="connsiteX244" fmla="*/ 1013608 w 2552172"/>
              <a:gd name="connsiteY244" fmla="*/ 568881 h 6256555"/>
              <a:gd name="connsiteX245" fmla="*/ 1063136 w 2552172"/>
              <a:gd name="connsiteY245" fmla="*/ 527851 h 6256555"/>
              <a:gd name="connsiteX246" fmla="*/ 1030019 w 2552172"/>
              <a:gd name="connsiteY246" fmla="*/ 539104 h 6256555"/>
              <a:gd name="connsiteX247" fmla="*/ 1052152 w 2552172"/>
              <a:gd name="connsiteY247" fmla="*/ 482976 h 6256555"/>
              <a:gd name="connsiteX248" fmla="*/ 1113017 w 2552172"/>
              <a:gd name="connsiteY248" fmla="*/ 422315 h 6256555"/>
              <a:gd name="connsiteX249" fmla="*/ 1120346 w 2552172"/>
              <a:gd name="connsiteY249" fmla="*/ 376144 h 6256555"/>
              <a:gd name="connsiteX250" fmla="*/ 1165622 w 2552172"/>
              <a:gd name="connsiteY250" fmla="*/ 314654 h 6256555"/>
              <a:gd name="connsiteX251" fmla="*/ 1170965 w 2552172"/>
              <a:gd name="connsiteY251" fmla="*/ 310826 h 6256555"/>
              <a:gd name="connsiteX252" fmla="*/ 1175905 w 2552172"/>
              <a:gd name="connsiteY252" fmla="*/ 273474 h 6256555"/>
              <a:gd name="connsiteX253" fmla="*/ 1367057 w 2552172"/>
              <a:gd name="connsiteY253" fmla="*/ 41348 h 6256555"/>
              <a:gd name="connsiteX254" fmla="*/ 1424556 w 2552172"/>
              <a:gd name="connsiteY254" fmla="*/ 21966 h 6256555"/>
              <a:gd name="connsiteX255" fmla="*/ 1353490 w 2552172"/>
              <a:gd name="connsiteY255" fmla="*/ 18090 h 6256555"/>
              <a:gd name="connsiteX256" fmla="*/ 1383854 w 2552172"/>
              <a:gd name="connsiteY256" fmla="*/ 1938 h 6256555"/>
              <a:gd name="connsiteX257" fmla="*/ 1443938 w 2552172"/>
              <a:gd name="connsiteY257" fmla="*/ 0 h 6256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2552172" h="6256555">
                <a:moveTo>
                  <a:pt x="1580003" y="5695486"/>
                </a:moveTo>
                <a:cubicBezTo>
                  <a:pt x="1570040" y="5696162"/>
                  <a:pt x="1557805" y="5698221"/>
                  <a:pt x="1542138" y="5700806"/>
                </a:cubicBezTo>
                <a:cubicBezTo>
                  <a:pt x="1518234" y="5704682"/>
                  <a:pt x="1505314" y="5743445"/>
                  <a:pt x="1518880" y="5763474"/>
                </a:cubicBezTo>
                <a:cubicBezTo>
                  <a:pt x="1553768" y="5814512"/>
                  <a:pt x="1614497" y="5814512"/>
                  <a:pt x="1662305" y="5841000"/>
                </a:cubicBezTo>
                <a:cubicBezTo>
                  <a:pt x="1664243" y="5839062"/>
                  <a:pt x="1666182" y="5837123"/>
                  <a:pt x="1668119" y="5835186"/>
                </a:cubicBezTo>
                <a:cubicBezTo>
                  <a:pt x="1659075" y="5806759"/>
                  <a:pt x="1651968" y="5777041"/>
                  <a:pt x="1639693" y="5749906"/>
                </a:cubicBezTo>
                <a:cubicBezTo>
                  <a:pt x="1619342" y="5703875"/>
                  <a:pt x="1609894" y="5693457"/>
                  <a:pt x="1580003" y="5695486"/>
                </a:cubicBezTo>
                <a:close/>
                <a:moveTo>
                  <a:pt x="947823" y="762448"/>
                </a:moveTo>
                <a:lnTo>
                  <a:pt x="953508" y="763945"/>
                </a:lnTo>
                <a:lnTo>
                  <a:pt x="951438" y="765269"/>
                </a:lnTo>
                <a:cubicBezTo>
                  <a:pt x="949754" y="765575"/>
                  <a:pt x="948491" y="764758"/>
                  <a:pt x="947823" y="762448"/>
                </a:cubicBezTo>
                <a:close/>
                <a:moveTo>
                  <a:pt x="1156017" y="739151"/>
                </a:moveTo>
                <a:lnTo>
                  <a:pt x="1143717" y="742694"/>
                </a:lnTo>
                <a:cubicBezTo>
                  <a:pt x="1138791" y="744661"/>
                  <a:pt x="1133961" y="747790"/>
                  <a:pt x="1128940" y="754081"/>
                </a:cubicBezTo>
                <a:cubicBezTo>
                  <a:pt x="1123065" y="761455"/>
                  <a:pt x="1117756" y="772732"/>
                  <a:pt x="1112226" y="785908"/>
                </a:cubicBezTo>
                <a:lnTo>
                  <a:pt x="1102670" y="808795"/>
                </a:lnTo>
                <a:lnTo>
                  <a:pt x="1117033" y="801757"/>
                </a:lnTo>
                <a:cubicBezTo>
                  <a:pt x="1135768" y="794004"/>
                  <a:pt x="1153858" y="784313"/>
                  <a:pt x="1169364" y="777207"/>
                </a:cubicBezTo>
                <a:cubicBezTo>
                  <a:pt x="1171302" y="768808"/>
                  <a:pt x="1173239" y="759763"/>
                  <a:pt x="1175178" y="750718"/>
                </a:cubicBezTo>
                <a:cubicBezTo>
                  <a:pt x="1170656" y="748780"/>
                  <a:pt x="1162903" y="746196"/>
                  <a:pt x="1153212" y="742319"/>
                </a:cubicBezTo>
                <a:close/>
                <a:moveTo>
                  <a:pt x="1443938" y="0"/>
                </a:moveTo>
                <a:cubicBezTo>
                  <a:pt x="1472365" y="12275"/>
                  <a:pt x="1501437" y="23904"/>
                  <a:pt x="1529217" y="37471"/>
                </a:cubicBezTo>
                <a:cubicBezTo>
                  <a:pt x="1538262" y="41994"/>
                  <a:pt x="1545369" y="52331"/>
                  <a:pt x="1549891" y="61376"/>
                </a:cubicBezTo>
                <a:cubicBezTo>
                  <a:pt x="1559582" y="80757"/>
                  <a:pt x="1569272" y="82049"/>
                  <a:pt x="1591885" y="76881"/>
                </a:cubicBezTo>
                <a:cubicBezTo>
                  <a:pt x="1646800" y="63960"/>
                  <a:pt x="1704299" y="57499"/>
                  <a:pt x="1758567" y="80111"/>
                </a:cubicBezTo>
                <a:cubicBezTo>
                  <a:pt x="1803146" y="98847"/>
                  <a:pt x="1849015" y="116936"/>
                  <a:pt x="1889717" y="142133"/>
                </a:cubicBezTo>
                <a:cubicBezTo>
                  <a:pt x="1967890" y="190587"/>
                  <a:pt x="2004069" y="267468"/>
                  <a:pt x="2016344" y="356624"/>
                </a:cubicBezTo>
                <a:cubicBezTo>
                  <a:pt x="2017636" y="365022"/>
                  <a:pt x="2020867" y="373421"/>
                  <a:pt x="2021513" y="381819"/>
                </a:cubicBezTo>
                <a:cubicBezTo>
                  <a:pt x="2022158" y="386988"/>
                  <a:pt x="2020867" y="392802"/>
                  <a:pt x="2018928" y="397325"/>
                </a:cubicBezTo>
                <a:cubicBezTo>
                  <a:pt x="2012468" y="414123"/>
                  <a:pt x="2002777" y="430274"/>
                  <a:pt x="1997609" y="447717"/>
                </a:cubicBezTo>
                <a:cubicBezTo>
                  <a:pt x="1987272" y="482605"/>
                  <a:pt x="1978873" y="518138"/>
                  <a:pt x="1969828" y="553671"/>
                </a:cubicBezTo>
                <a:cubicBezTo>
                  <a:pt x="1967890" y="561423"/>
                  <a:pt x="1962722" y="570468"/>
                  <a:pt x="1964014" y="576929"/>
                </a:cubicBezTo>
                <a:cubicBezTo>
                  <a:pt x="1973059" y="611816"/>
                  <a:pt x="1939463" y="621507"/>
                  <a:pt x="1925896" y="642180"/>
                </a:cubicBezTo>
                <a:cubicBezTo>
                  <a:pt x="1921374" y="648641"/>
                  <a:pt x="1911037" y="650579"/>
                  <a:pt x="1903930" y="660270"/>
                </a:cubicBezTo>
                <a:cubicBezTo>
                  <a:pt x="1891655" y="677068"/>
                  <a:pt x="1892302" y="691281"/>
                  <a:pt x="1898116" y="708078"/>
                </a:cubicBezTo>
                <a:cubicBezTo>
                  <a:pt x="1905222" y="728752"/>
                  <a:pt x="1902638" y="742966"/>
                  <a:pt x="1881964" y="757179"/>
                </a:cubicBezTo>
                <a:cubicBezTo>
                  <a:pt x="1864520" y="769454"/>
                  <a:pt x="1854184" y="792066"/>
                  <a:pt x="1840617" y="810801"/>
                </a:cubicBezTo>
                <a:cubicBezTo>
                  <a:pt x="1831572" y="823076"/>
                  <a:pt x="1822527" y="835351"/>
                  <a:pt x="1813482" y="847627"/>
                </a:cubicBezTo>
                <a:cubicBezTo>
                  <a:pt x="1806376" y="857964"/>
                  <a:pt x="1799269" y="868947"/>
                  <a:pt x="1792163" y="879283"/>
                </a:cubicBezTo>
                <a:cubicBezTo>
                  <a:pt x="1789578" y="883160"/>
                  <a:pt x="1788286" y="890266"/>
                  <a:pt x="1784410" y="891558"/>
                </a:cubicBezTo>
                <a:cubicBezTo>
                  <a:pt x="1756630" y="900604"/>
                  <a:pt x="1748231" y="927738"/>
                  <a:pt x="1732079" y="947120"/>
                </a:cubicBezTo>
                <a:cubicBezTo>
                  <a:pt x="1713343" y="969086"/>
                  <a:pt x="1696546" y="974900"/>
                  <a:pt x="1669411" y="966501"/>
                </a:cubicBezTo>
                <a:cubicBezTo>
                  <a:pt x="1648092" y="959395"/>
                  <a:pt x="1626126" y="952934"/>
                  <a:pt x="1605452" y="943889"/>
                </a:cubicBezTo>
                <a:cubicBezTo>
                  <a:pt x="1593177" y="938721"/>
                  <a:pt x="1585424" y="940012"/>
                  <a:pt x="1581548" y="953580"/>
                </a:cubicBezTo>
                <a:cubicBezTo>
                  <a:pt x="1574441" y="976192"/>
                  <a:pt x="1561520" y="998158"/>
                  <a:pt x="1593177" y="1014955"/>
                </a:cubicBezTo>
                <a:cubicBezTo>
                  <a:pt x="1607390" y="1022708"/>
                  <a:pt x="1617728" y="1038860"/>
                  <a:pt x="1626772" y="1053073"/>
                </a:cubicBezTo>
                <a:cubicBezTo>
                  <a:pt x="1653906" y="1095067"/>
                  <a:pt x="1699130" y="1112510"/>
                  <a:pt x="1740478" y="1128661"/>
                </a:cubicBezTo>
                <a:cubicBezTo>
                  <a:pt x="1854184" y="1173240"/>
                  <a:pt x="1920082" y="1257873"/>
                  <a:pt x="1956262" y="1368349"/>
                </a:cubicBezTo>
                <a:cubicBezTo>
                  <a:pt x="1973059" y="1420679"/>
                  <a:pt x="2011822" y="1454920"/>
                  <a:pt x="2046709" y="1502729"/>
                </a:cubicBezTo>
                <a:cubicBezTo>
                  <a:pt x="2053815" y="1479471"/>
                  <a:pt x="2063507" y="1462027"/>
                  <a:pt x="2064799" y="1443937"/>
                </a:cubicBezTo>
                <a:cubicBezTo>
                  <a:pt x="2073198" y="1347028"/>
                  <a:pt x="2069967" y="1250121"/>
                  <a:pt x="2053170" y="1154504"/>
                </a:cubicBezTo>
                <a:cubicBezTo>
                  <a:pt x="2051232" y="1144167"/>
                  <a:pt x="2048001" y="1133830"/>
                  <a:pt x="2044124" y="1124139"/>
                </a:cubicBezTo>
                <a:cubicBezTo>
                  <a:pt x="2037664" y="1104758"/>
                  <a:pt x="2027974" y="1093775"/>
                  <a:pt x="2004069" y="1100235"/>
                </a:cubicBezTo>
                <a:cubicBezTo>
                  <a:pt x="1993732" y="1102819"/>
                  <a:pt x="1978873" y="1100235"/>
                  <a:pt x="1969182" y="1095067"/>
                </a:cubicBezTo>
                <a:cubicBezTo>
                  <a:pt x="1939463" y="1078915"/>
                  <a:pt x="1910391" y="1061472"/>
                  <a:pt x="1881964" y="1042090"/>
                </a:cubicBezTo>
                <a:cubicBezTo>
                  <a:pt x="1877442" y="1038860"/>
                  <a:pt x="1877442" y="1022708"/>
                  <a:pt x="1881964" y="1016248"/>
                </a:cubicBezTo>
                <a:cubicBezTo>
                  <a:pt x="1893594" y="998804"/>
                  <a:pt x="1923958" y="996219"/>
                  <a:pt x="1946570" y="1008495"/>
                </a:cubicBezTo>
                <a:cubicBezTo>
                  <a:pt x="1975643" y="1024001"/>
                  <a:pt x="1981457" y="1023354"/>
                  <a:pt x="1989210" y="992344"/>
                </a:cubicBezTo>
                <a:cubicBezTo>
                  <a:pt x="1993732" y="973608"/>
                  <a:pt x="1993086" y="951642"/>
                  <a:pt x="1987272" y="933553"/>
                </a:cubicBezTo>
                <a:cubicBezTo>
                  <a:pt x="1978226" y="905126"/>
                  <a:pt x="1963368" y="878638"/>
                  <a:pt x="1951093" y="850857"/>
                </a:cubicBezTo>
                <a:cubicBezTo>
                  <a:pt x="1938818" y="823723"/>
                  <a:pt x="1927835" y="797234"/>
                  <a:pt x="1933649" y="766224"/>
                </a:cubicBezTo>
                <a:cubicBezTo>
                  <a:pt x="1935587" y="757179"/>
                  <a:pt x="1926543" y="746196"/>
                  <a:pt x="1925896" y="736505"/>
                </a:cubicBezTo>
                <a:cubicBezTo>
                  <a:pt x="1925250" y="724876"/>
                  <a:pt x="1925250" y="711955"/>
                  <a:pt x="1930419" y="702264"/>
                </a:cubicBezTo>
                <a:cubicBezTo>
                  <a:pt x="1935587" y="693220"/>
                  <a:pt x="1946570" y="689343"/>
                  <a:pt x="1955615" y="702910"/>
                </a:cubicBezTo>
                <a:cubicBezTo>
                  <a:pt x="1964014" y="715831"/>
                  <a:pt x="1973059" y="727460"/>
                  <a:pt x="1984687" y="739735"/>
                </a:cubicBezTo>
                <a:cubicBezTo>
                  <a:pt x="1982103" y="719708"/>
                  <a:pt x="1974997" y="697742"/>
                  <a:pt x="1999547" y="688051"/>
                </a:cubicBezTo>
                <a:cubicBezTo>
                  <a:pt x="2004716" y="686112"/>
                  <a:pt x="2015052" y="697095"/>
                  <a:pt x="2026035" y="703556"/>
                </a:cubicBezTo>
                <a:cubicBezTo>
                  <a:pt x="2041541" y="686759"/>
                  <a:pt x="2049940" y="702264"/>
                  <a:pt x="2060922" y="717123"/>
                </a:cubicBezTo>
                <a:cubicBezTo>
                  <a:pt x="2080950" y="745550"/>
                  <a:pt x="2103562" y="772038"/>
                  <a:pt x="2122944" y="800465"/>
                </a:cubicBezTo>
                <a:cubicBezTo>
                  <a:pt x="2131342" y="812740"/>
                  <a:pt x="2138449" y="826953"/>
                  <a:pt x="2142326" y="841166"/>
                </a:cubicBezTo>
                <a:cubicBezTo>
                  <a:pt x="2162999" y="912879"/>
                  <a:pt x="2183027" y="984591"/>
                  <a:pt x="2203054" y="1056303"/>
                </a:cubicBezTo>
                <a:cubicBezTo>
                  <a:pt x="2204347" y="1061472"/>
                  <a:pt x="2206285" y="1067286"/>
                  <a:pt x="2206285" y="1073101"/>
                </a:cubicBezTo>
                <a:cubicBezTo>
                  <a:pt x="2208223" y="1192621"/>
                  <a:pt x="2234711" y="1308912"/>
                  <a:pt x="2250217" y="1426494"/>
                </a:cubicBezTo>
                <a:cubicBezTo>
                  <a:pt x="2261200" y="1506605"/>
                  <a:pt x="2261200" y="1588654"/>
                  <a:pt x="2262492" y="1670057"/>
                </a:cubicBezTo>
                <a:cubicBezTo>
                  <a:pt x="2263138" y="1721096"/>
                  <a:pt x="2258616" y="1772780"/>
                  <a:pt x="2255386" y="1823819"/>
                </a:cubicBezTo>
                <a:cubicBezTo>
                  <a:pt x="2250863" y="1889070"/>
                  <a:pt x="2207578" y="1925250"/>
                  <a:pt x="2144263" y="1908453"/>
                </a:cubicBezTo>
                <a:cubicBezTo>
                  <a:pt x="2003423" y="1871627"/>
                  <a:pt x="1887133" y="1796684"/>
                  <a:pt x="1801854" y="1676518"/>
                </a:cubicBezTo>
                <a:cubicBezTo>
                  <a:pt x="1789578" y="1659074"/>
                  <a:pt x="1777949" y="1640338"/>
                  <a:pt x="1763089" y="1622895"/>
                </a:cubicBezTo>
                <a:cubicBezTo>
                  <a:pt x="1758567" y="1686855"/>
                  <a:pt x="1719804" y="1726264"/>
                  <a:pt x="1673934" y="1761151"/>
                </a:cubicBezTo>
                <a:cubicBezTo>
                  <a:pt x="1644216" y="1783763"/>
                  <a:pt x="1622895" y="1812836"/>
                  <a:pt x="1606098" y="1844492"/>
                </a:cubicBezTo>
                <a:cubicBezTo>
                  <a:pt x="1597054" y="1862582"/>
                  <a:pt x="1597699" y="1885194"/>
                  <a:pt x="1593177" y="1905868"/>
                </a:cubicBezTo>
                <a:cubicBezTo>
                  <a:pt x="1578963" y="1969827"/>
                  <a:pt x="1564104" y="2034433"/>
                  <a:pt x="1549245" y="2098393"/>
                </a:cubicBezTo>
                <a:cubicBezTo>
                  <a:pt x="1547953" y="2105499"/>
                  <a:pt x="1547307" y="2112606"/>
                  <a:pt x="1546661" y="2124235"/>
                </a:cubicBezTo>
                <a:cubicBezTo>
                  <a:pt x="1558290" y="2121005"/>
                  <a:pt x="1567335" y="2118421"/>
                  <a:pt x="1575733" y="2115836"/>
                </a:cubicBezTo>
                <a:cubicBezTo>
                  <a:pt x="1719804" y="2075135"/>
                  <a:pt x="1863228" y="2031849"/>
                  <a:pt x="2007946" y="1995024"/>
                </a:cubicBezTo>
                <a:cubicBezTo>
                  <a:pt x="2083534" y="1976288"/>
                  <a:pt x="2161707" y="1967244"/>
                  <a:pt x="2239234" y="1958845"/>
                </a:cubicBezTo>
                <a:cubicBezTo>
                  <a:pt x="2276705" y="1954969"/>
                  <a:pt x="2316115" y="1956906"/>
                  <a:pt x="2352940" y="1963367"/>
                </a:cubicBezTo>
                <a:cubicBezTo>
                  <a:pt x="2440158" y="1978872"/>
                  <a:pt x="2489904" y="2039601"/>
                  <a:pt x="2498303" y="2135218"/>
                </a:cubicBezTo>
                <a:cubicBezTo>
                  <a:pt x="2507348" y="2232127"/>
                  <a:pt x="2488612" y="2326451"/>
                  <a:pt x="2471169" y="2420775"/>
                </a:cubicBezTo>
                <a:cubicBezTo>
                  <a:pt x="2427237" y="2663047"/>
                  <a:pt x="2383305" y="2905964"/>
                  <a:pt x="2340019" y="3148235"/>
                </a:cubicBezTo>
                <a:cubicBezTo>
                  <a:pt x="2323868" y="3239976"/>
                  <a:pt x="2332912" y="3331716"/>
                  <a:pt x="2342603" y="3423456"/>
                </a:cubicBezTo>
                <a:cubicBezTo>
                  <a:pt x="2351002" y="3500982"/>
                  <a:pt x="2358755" y="3579155"/>
                  <a:pt x="2366508" y="3656681"/>
                </a:cubicBezTo>
                <a:cubicBezTo>
                  <a:pt x="2367153" y="3662497"/>
                  <a:pt x="2367799" y="3667665"/>
                  <a:pt x="2368446" y="3672833"/>
                </a:cubicBezTo>
                <a:cubicBezTo>
                  <a:pt x="2414315" y="3675417"/>
                  <a:pt x="2416900" y="3680586"/>
                  <a:pt x="2414962" y="3727748"/>
                </a:cubicBezTo>
                <a:cubicBezTo>
                  <a:pt x="2414315" y="3744545"/>
                  <a:pt x="2420776" y="3762635"/>
                  <a:pt x="2426590" y="3779433"/>
                </a:cubicBezTo>
                <a:cubicBezTo>
                  <a:pt x="2433698" y="3800106"/>
                  <a:pt x="2446618" y="3819488"/>
                  <a:pt x="2431759" y="3841454"/>
                </a:cubicBezTo>
                <a:cubicBezTo>
                  <a:pt x="2488612" y="3893139"/>
                  <a:pt x="2494427" y="3926088"/>
                  <a:pt x="2447265" y="3957099"/>
                </a:cubicBezTo>
                <a:cubicBezTo>
                  <a:pt x="2465354" y="3980356"/>
                  <a:pt x="2483444" y="4002968"/>
                  <a:pt x="2501533" y="4026226"/>
                </a:cubicBezTo>
                <a:cubicBezTo>
                  <a:pt x="2500241" y="4027519"/>
                  <a:pt x="2498949" y="4028811"/>
                  <a:pt x="2497657" y="4030103"/>
                </a:cubicBezTo>
                <a:cubicBezTo>
                  <a:pt x="2486028" y="4019120"/>
                  <a:pt x="2474399" y="4008137"/>
                  <a:pt x="2460186" y="3995216"/>
                </a:cubicBezTo>
                <a:cubicBezTo>
                  <a:pt x="2459539" y="4002323"/>
                  <a:pt x="2456956" y="4006845"/>
                  <a:pt x="2458247" y="4010721"/>
                </a:cubicBezTo>
                <a:cubicBezTo>
                  <a:pt x="2464062" y="4033333"/>
                  <a:pt x="2464708" y="4055299"/>
                  <a:pt x="2453079" y="4077265"/>
                </a:cubicBezTo>
                <a:cubicBezTo>
                  <a:pt x="2449848" y="4083079"/>
                  <a:pt x="2455017" y="4094709"/>
                  <a:pt x="2459539" y="4101815"/>
                </a:cubicBezTo>
                <a:cubicBezTo>
                  <a:pt x="2486028" y="4141870"/>
                  <a:pt x="2512516" y="4181926"/>
                  <a:pt x="2541588" y="4220043"/>
                </a:cubicBezTo>
                <a:cubicBezTo>
                  <a:pt x="2566786" y="4253639"/>
                  <a:pt x="2544173" y="4324705"/>
                  <a:pt x="2503471" y="4329873"/>
                </a:cubicBezTo>
                <a:cubicBezTo>
                  <a:pt x="2480213" y="4332457"/>
                  <a:pt x="2455664" y="4326643"/>
                  <a:pt x="2431759" y="4324059"/>
                </a:cubicBezTo>
                <a:cubicBezTo>
                  <a:pt x="2420776" y="4322766"/>
                  <a:pt x="2409793" y="4320182"/>
                  <a:pt x="2398810" y="4318244"/>
                </a:cubicBezTo>
                <a:cubicBezTo>
                  <a:pt x="2397518" y="4318244"/>
                  <a:pt x="2395580" y="4318890"/>
                  <a:pt x="2394288" y="4318244"/>
                </a:cubicBezTo>
                <a:cubicBezTo>
                  <a:pt x="2380720" y="4317598"/>
                  <a:pt x="2296087" y="4274312"/>
                  <a:pt x="2285750" y="4262683"/>
                </a:cubicBezTo>
                <a:cubicBezTo>
                  <a:pt x="2284458" y="4260745"/>
                  <a:pt x="2282520" y="4258807"/>
                  <a:pt x="2280582" y="4258161"/>
                </a:cubicBezTo>
                <a:cubicBezTo>
                  <a:pt x="2254739" y="4243301"/>
                  <a:pt x="2229544" y="4227796"/>
                  <a:pt x="2203054" y="4213583"/>
                </a:cubicBezTo>
                <a:cubicBezTo>
                  <a:pt x="2189487" y="4206476"/>
                  <a:pt x="2137803" y="4144455"/>
                  <a:pt x="2131342" y="4127657"/>
                </a:cubicBezTo>
                <a:cubicBezTo>
                  <a:pt x="2128758" y="4121843"/>
                  <a:pt x="2121006" y="4117967"/>
                  <a:pt x="2117775" y="4112152"/>
                </a:cubicBezTo>
                <a:cubicBezTo>
                  <a:pt x="2109376" y="4098585"/>
                  <a:pt x="2101624" y="4084371"/>
                  <a:pt x="2093225" y="4070158"/>
                </a:cubicBezTo>
                <a:cubicBezTo>
                  <a:pt x="2088703" y="4062405"/>
                  <a:pt x="2082888" y="4055945"/>
                  <a:pt x="2078366" y="4048839"/>
                </a:cubicBezTo>
                <a:cubicBezTo>
                  <a:pt x="2068029" y="4032687"/>
                  <a:pt x="2058338" y="4016536"/>
                  <a:pt x="2048647" y="3999738"/>
                </a:cubicBezTo>
                <a:cubicBezTo>
                  <a:pt x="2044124" y="3991985"/>
                  <a:pt x="2040249" y="3983587"/>
                  <a:pt x="2035726" y="3975834"/>
                </a:cubicBezTo>
                <a:cubicBezTo>
                  <a:pt x="2031204" y="3969374"/>
                  <a:pt x="2025389" y="3962913"/>
                  <a:pt x="2021513" y="3956452"/>
                </a:cubicBezTo>
                <a:cubicBezTo>
                  <a:pt x="2007300" y="3935132"/>
                  <a:pt x="2000839" y="3910583"/>
                  <a:pt x="1980811" y="3890554"/>
                </a:cubicBezTo>
                <a:cubicBezTo>
                  <a:pt x="1956907" y="3866651"/>
                  <a:pt x="1943986" y="3832410"/>
                  <a:pt x="1925896" y="3803336"/>
                </a:cubicBezTo>
                <a:cubicBezTo>
                  <a:pt x="1923958" y="3800106"/>
                  <a:pt x="1919436" y="3797522"/>
                  <a:pt x="1916205" y="3794938"/>
                </a:cubicBezTo>
                <a:cubicBezTo>
                  <a:pt x="1914268" y="3793646"/>
                  <a:pt x="1910391" y="3794292"/>
                  <a:pt x="1909744" y="3793000"/>
                </a:cubicBezTo>
                <a:cubicBezTo>
                  <a:pt x="1894239" y="3771034"/>
                  <a:pt x="1879380" y="3749068"/>
                  <a:pt x="1864520" y="3727102"/>
                </a:cubicBezTo>
                <a:cubicBezTo>
                  <a:pt x="1860645" y="3721288"/>
                  <a:pt x="1856768" y="3714827"/>
                  <a:pt x="1851600" y="3710951"/>
                </a:cubicBezTo>
                <a:cubicBezTo>
                  <a:pt x="1825757" y="3692861"/>
                  <a:pt x="1827696" y="3653451"/>
                  <a:pt x="1849662" y="3630840"/>
                </a:cubicBezTo>
                <a:cubicBezTo>
                  <a:pt x="1901346" y="3577863"/>
                  <a:pt x="1967890" y="3545560"/>
                  <a:pt x="2024743" y="3499690"/>
                </a:cubicBezTo>
                <a:cubicBezTo>
                  <a:pt x="2035080" y="3491291"/>
                  <a:pt x="2048647" y="3486769"/>
                  <a:pt x="2061568" y="3481601"/>
                </a:cubicBezTo>
                <a:cubicBezTo>
                  <a:pt x="2077073" y="3475786"/>
                  <a:pt x="2082242" y="3467387"/>
                  <a:pt x="2073198" y="3452528"/>
                </a:cubicBezTo>
                <a:cubicBezTo>
                  <a:pt x="2071259" y="3449297"/>
                  <a:pt x="2069321" y="3445421"/>
                  <a:pt x="2067382" y="3441545"/>
                </a:cubicBezTo>
                <a:cubicBezTo>
                  <a:pt x="2051232" y="3408596"/>
                  <a:pt x="2056400" y="3398905"/>
                  <a:pt x="2095164" y="3395029"/>
                </a:cubicBezTo>
                <a:cubicBezTo>
                  <a:pt x="2071259" y="3106887"/>
                  <a:pt x="2031204" y="2820038"/>
                  <a:pt x="2029911" y="2524790"/>
                </a:cubicBezTo>
                <a:cubicBezTo>
                  <a:pt x="2010530" y="2532543"/>
                  <a:pt x="1992440" y="2537065"/>
                  <a:pt x="1977581" y="2546110"/>
                </a:cubicBezTo>
                <a:cubicBezTo>
                  <a:pt x="1876796" y="2610070"/>
                  <a:pt x="1776657" y="2675322"/>
                  <a:pt x="1675872" y="2740574"/>
                </a:cubicBezTo>
                <a:cubicBezTo>
                  <a:pt x="1670058" y="2744449"/>
                  <a:pt x="1664243" y="2749618"/>
                  <a:pt x="1658428" y="2754140"/>
                </a:cubicBezTo>
                <a:cubicBezTo>
                  <a:pt x="1620311" y="2781275"/>
                  <a:pt x="1619665" y="2781275"/>
                  <a:pt x="1633232" y="2827791"/>
                </a:cubicBezTo>
                <a:cubicBezTo>
                  <a:pt x="1660367" y="2923408"/>
                  <a:pt x="1692024" y="3017086"/>
                  <a:pt x="1715282" y="3113994"/>
                </a:cubicBezTo>
                <a:cubicBezTo>
                  <a:pt x="1764382" y="3316856"/>
                  <a:pt x="1772135" y="3522948"/>
                  <a:pt x="1755337" y="3730332"/>
                </a:cubicBezTo>
                <a:cubicBezTo>
                  <a:pt x="1746292" y="3838870"/>
                  <a:pt x="1733371" y="3948700"/>
                  <a:pt x="1740478" y="4056591"/>
                </a:cubicBezTo>
                <a:cubicBezTo>
                  <a:pt x="1747584" y="4161252"/>
                  <a:pt x="1724326" y="4254931"/>
                  <a:pt x="1695900" y="4351839"/>
                </a:cubicBezTo>
                <a:cubicBezTo>
                  <a:pt x="1671350" y="4433888"/>
                  <a:pt x="1657136" y="4519168"/>
                  <a:pt x="1639047" y="4603801"/>
                </a:cubicBezTo>
                <a:cubicBezTo>
                  <a:pt x="1611267" y="4733659"/>
                  <a:pt x="1586070" y="4863516"/>
                  <a:pt x="1555705" y="4992728"/>
                </a:cubicBezTo>
                <a:cubicBezTo>
                  <a:pt x="1522756" y="5131630"/>
                  <a:pt x="1500145" y="5271824"/>
                  <a:pt x="1489162" y="5413957"/>
                </a:cubicBezTo>
                <a:cubicBezTo>
                  <a:pt x="1485931" y="5458535"/>
                  <a:pt x="1477532" y="5502466"/>
                  <a:pt x="1472365" y="5547044"/>
                </a:cubicBezTo>
                <a:cubicBezTo>
                  <a:pt x="1470426" y="5561257"/>
                  <a:pt x="1471072" y="5576117"/>
                  <a:pt x="1471718" y="5590976"/>
                </a:cubicBezTo>
                <a:cubicBezTo>
                  <a:pt x="1472365" y="5604544"/>
                  <a:pt x="1476240" y="5614880"/>
                  <a:pt x="1489808" y="5624571"/>
                </a:cubicBezTo>
                <a:cubicBezTo>
                  <a:pt x="1502083" y="5632970"/>
                  <a:pt x="1507251" y="5652352"/>
                  <a:pt x="1513712" y="5667211"/>
                </a:cubicBezTo>
                <a:cubicBezTo>
                  <a:pt x="1517589" y="5675610"/>
                  <a:pt x="1518234" y="5685301"/>
                  <a:pt x="1520819" y="5694992"/>
                </a:cubicBezTo>
                <a:cubicBezTo>
                  <a:pt x="1533739" y="5693053"/>
                  <a:pt x="1544077" y="5690469"/>
                  <a:pt x="1554413" y="5689176"/>
                </a:cubicBezTo>
                <a:cubicBezTo>
                  <a:pt x="1617081" y="5683362"/>
                  <a:pt x="1657783" y="5717603"/>
                  <a:pt x="1664243" y="5782209"/>
                </a:cubicBezTo>
                <a:cubicBezTo>
                  <a:pt x="1664889" y="5791254"/>
                  <a:pt x="1666827" y="5799652"/>
                  <a:pt x="1668119" y="5808698"/>
                </a:cubicBezTo>
                <a:cubicBezTo>
                  <a:pt x="1672642" y="5835186"/>
                  <a:pt x="1680394" y="5857798"/>
                  <a:pt x="1715282" y="5851983"/>
                </a:cubicBezTo>
                <a:cubicBezTo>
                  <a:pt x="1719158" y="5851337"/>
                  <a:pt x="1723034" y="5855214"/>
                  <a:pt x="1726265" y="5858444"/>
                </a:cubicBezTo>
                <a:cubicBezTo>
                  <a:pt x="1640985" y="5862966"/>
                  <a:pt x="1562813" y="5847461"/>
                  <a:pt x="1502083" y="5769934"/>
                </a:cubicBezTo>
                <a:cubicBezTo>
                  <a:pt x="1502083" y="5793838"/>
                  <a:pt x="1498206" y="5811928"/>
                  <a:pt x="1502729" y="5828079"/>
                </a:cubicBezTo>
                <a:cubicBezTo>
                  <a:pt x="1507897" y="5846169"/>
                  <a:pt x="1509189" y="5861028"/>
                  <a:pt x="1503375" y="5879763"/>
                </a:cubicBezTo>
                <a:cubicBezTo>
                  <a:pt x="1497560" y="5897207"/>
                  <a:pt x="1494330" y="5908836"/>
                  <a:pt x="1476240" y="5894623"/>
                </a:cubicBezTo>
                <a:cubicBezTo>
                  <a:pt x="1464612" y="5981841"/>
                  <a:pt x="1469134" y="6065828"/>
                  <a:pt x="1494976" y="6149169"/>
                </a:cubicBezTo>
                <a:cubicBezTo>
                  <a:pt x="1503375" y="6176304"/>
                  <a:pt x="1505314" y="6202146"/>
                  <a:pt x="1484639" y="6227342"/>
                </a:cubicBezTo>
                <a:cubicBezTo>
                  <a:pt x="1458151" y="6260291"/>
                  <a:pt x="1421972" y="6266752"/>
                  <a:pt x="1387084" y="6239617"/>
                </a:cubicBezTo>
                <a:cubicBezTo>
                  <a:pt x="1359951" y="6218944"/>
                  <a:pt x="1333462" y="6196331"/>
                  <a:pt x="1307619" y="6173720"/>
                </a:cubicBezTo>
                <a:cubicBezTo>
                  <a:pt x="1299867" y="6167259"/>
                  <a:pt x="1295991" y="6156922"/>
                  <a:pt x="1290176" y="6148524"/>
                </a:cubicBezTo>
                <a:cubicBezTo>
                  <a:pt x="1285653" y="6142063"/>
                  <a:pt x="1280486" y="6136894"/>
                  <a:pt x="1274670" y="6131080"/>
                </a:cubicBezTo>
                <a:cubicBezTo>
                  <a:pt x="1270795" y="6127203"/>
                  <a:pt x="1264980" y="6124619"/>
                  <a:pt x="1262395" y="6120743"/>
                </a:cubicBezTo>
                <a:cubicBezTo>
                  <a:pt x="1247537" y="6097484"/>
                  <a:pt x="1233323" y="6074226"/>
                  <a:pt x="1218463" y="6050968"/>
                </a:cubicBezTo>
                <a:cubicBezTo>
                  <a:pt x="1210065" y="6038048"/>
                  <a:pt x="1197144" y="6027710"/>
                  <a:pt x="1191975" y="6014144"/>
                </a:cubicBezTo>
                <a:cubicBezTo>
                  <a:pt x="1182284" y="5985071"/>
                  <a:pt x="1177762" y="5954706"/>
                  <a:pt x="1169364" y="5925634"/>
                </a:cubicBezTo>
                <a:cubicBezTo>
                  <a:pt x="1165487" y="5910774"/>
                  <a:pt x="1156442" y="5897207"/>
                  <a:pt x="1151274" y="5882347"/>
                </a:cubicBezTo>
                <a:cubicBezTo>
                  <a:pt x="1139645" y="5844876"/>
                  <a:pt x="1129954" y="5806113"/>
                  <a:pt x="1118324" y="5768642"/>
                </a:cubicBezTo>
                <a:cubicBezTo>
                  <a:pt x="1115094" y="5758951"/>
                  <a:pt x="1104112" y="5752491"/>
                  <a:pt x="1099590" y="5743445"/>
                </a:cubicBezTo>
                <a:cubicBezTo>
                  <a:pt x="1085376" y="5714373"/>
                  <a:pt x="1073747" y="5683362"/>
                  <a:pt x="1058888" y="5654290"/>
                </a:cubicBezTo>
                <a:cubicBezTo>
                  <a:pt x="1047259" y="5631032"/>
                  <a:pt x="1028523" y="5611004"/>
                  <a:pt x="1020770" y="5586454"/>
                </a:cubicBezTo>
                <a:cubicBezTo>
                  <a:pt x="1009141" y="5548337"/>
                  <a:pt x="977485" y="5512158"/>
                  <a:pt x="1003327" y="5468872"/>
                </a:cubicBezTo>
                <a:cubicBezTo>
                  <a:pt x="1005911" y="5464349"/>
                  <a:pt x="1010434" y="5459181"/>
                  <a:pt x="1014956" y="5457243"/>
                </a:cubicBezTo>
                <a:cubicBezTo>
                  <a:pt x="1061472" y="5435923"/>
                  <a:pt x="1107342" y="5414602"/>
                  <a:pt x="1154504" y="5394575"/>
                </a:cubicBezTo>
                <a:cubicBezTo>
                  <a:pt x="1179700" y="5383592"/>
                  <a:pt x="1205543" y="5373901"/>
                  <a:pt x="1230738" y="5364210"/>
                </a:cubicBezTo>
                <a:cubicBezTo>
                  <a:pt x="1252059" y="5355811"/>
                  <a:pt x="1250120" y="5342245"/>
                  <a:pt x="1242368" y="5324801"/>
                </a:cubicBezTo>
                <a:cubicBezTo>
                  <a:pt x="1231385" y="5300251"/>
                  <a:pt x="1235907" y="5291206"/>
                  <a:pt x="1263042" y="5288621"/>
                </a:cubicBezTo>
                <a:cubicBezTo>
                  <a:pt x="1265626" y="5225308"/>
                  <a:pt x="1270148" y="5160702"/>
                  <a:pt x="1270795" y="5096743"/>
                </a:cubicBezTo>
                <a:cubicBezTo>
                  <a:pt x="1272087" y="4963009"/>
                  <a:pt x="1270148" y="4829921"/>
                  <a:pt x="1272732" y="4696188"/>
                </a:cubicBezTo>
                <a:cubicBezTo>
                  <a:pt x="1275962" y="4556639"/>
                  <a:pt x="1308266" y="4422260"/>
                  <a:pt x="1361888" y="4293048"/>
                </a:cubicBezTo>
                <a:cubicBezTo>
                  <a:pt x="1374809" y="4262037"/>
                  <a:pt x="1379978" y="4232318"/>
                  <a:pt x="1376101" y="4198077"/>
                </a:cubicBezTo>
                <a:cubicBezTo>
                  <a:pt x="1367057" y="4115382"/>
                  <a:pt x="1367057" y="4032041"/>
                  <a:pt x="1353490" y="3949992"/>
                </a:cubicBezTo>
                <a:cubicBezTo>
                  <a:pt x="1337985" y="3856313"/>
                  <a:pt x="1314727" y="3763927"/>
                  <a:pt x="1289530" y="3672187"/>
                </a:cubicBezTo>
                <a:cubicBezTo>
                  <a:pt x="1261750" y="3572049"/>
                  <a:pt x="1228801" y="3473201"/>
                  <a:pt x="1196497" y="3374355"/>
                </a:cubicBezTo>
                <a:cubicBezTo>
                  <a:pt x="1167425" y="3285200"/>
                  <a:pt x="1115094" y="3208319"/>
                  <a:pt x="1058888" y="3134022"/>
                </a:cubicBezTo>
                <a:cubicBezTo>
                  <a:pt x="1048551" y="3120454"/>
                  <a:pt x="1037568" y="3106887"/>
                  <a:pt x="1027876" y="3093321"/>
                </a:cubicBezTo>
                <a:cubicBezTo>
                  <a:pt x="999451" y="3054557"/>
                  <a:pt x="969086" y="3021608"/>
                  <a:pt x="919339" y="3005457"/>
                </a:cubicBezTo>
                <a:cubicBezTo>
                  <a:pt x="865071" y="2988013"/>
                  <a:pt x="821785" y="2948603"/>
                  <a:pt x="794004" y="2897565"/>
                </a:cubicBezTo>
                <a:cubicBezTo>
                  <a:pt x="716477" y="2754140"/>
                  <a:pt x="681591" y="2601671"/>
                  <a:pt x="706141" y="2438864"/>
                </a:cubicBezTo>
                <a:cubicBezTo>
                  <a:pt x="710663" y="2410438"/>
                  <a:pt x="721000" y="2382012"/>
                  <a:pt x="735860" y="2356816"/>
                </a:cubicBezTo>
                <a:cubicBezTo>
                  <a:pt x="758471" y="2318052"/>
                  <a:pt x="772684" y="2277996"/>
                  <a:pt x="781729" y="2234711"/>
                </a:cubicBezTo>
                <a:cubicBezTo>
                  <a:pt x="784959" y="2219205"/>
                  <a:pt x="804987" y="2177858"/>
                  <a:pt x="810156" y="2162353"/>
                </a:cubicBezTo>
                <a:cubicBezTo>
                  <a:pt x="848919" y="2049939"/>
                  <a:pt x="843105" y="1960136"/>
                  <a:pt x="834706" y="1841908"/>
                </a:cubicBezTo>
                <a:cubicBezTo>
                  <a:pt x="826953" y="1728849"/>
                  <a:pt x="849565" y="1617080"/>
                  <a:pt x="852796" y="1502729"/>
                </a:cubicBezTo>
                <a:cubicBezTo>
                  <a:pt x="854088" y="1450398"/>
                  <a:pt x="838582" y="1397421"/>
                  <a:pt x="829538" y="1338630"/>
                </a:cubicBezTo>
                <a:cubicBezTo>
                  <a:pt x="808864" y="1353489"/>
                  <a:pt x="746843" y="1363180"/>
                  <a:pt x="732629" y="1375455"/>
                </a:cubicBezTo>
                <a:cubicBezTo>
                  <a:pt x="635074" y="1463965"/>
                  <a:pt x="533643" y="1548598"/>
                  <a:pt x="425751" y="1624187"/>
                </a:cubicBezTo>
                <a:cubicBezTo>
                  <a:pt x="390219" y="1649384"/>
                  <a:pt x="365669" y="1682978"/>
                  <a:pt x="352747" y="1725618"/>
                </a:cubicBezTo>
                <a:cubicBezTo>
                  <a:pt x="334658" y="1786993"/>
                  <a:pt x="317214" y="1849015"/>
                  <a:pt x="297832" y="1910390"/>
                </a:cubicBezTo>
                <a:cubicBezTo>
                  <a:pt x="270698" y="1996316"/>
                  <a:pt x="239688" y="2081596"/>
                  <a:pt x="214491" y="2168167"/>
                </a:cubicBezTo>
                <a:cubicBezTo>
                  <a:pt x="198340" y="2223082"/>
                  <a:pt x="188003" y="2280581"/>
                  <a:pt x="177666" y="2337433"/>
                </a:cubicBezTo>
                <a:cubicBezTo>
                  <a:pt x="170559" y="2378782"/>
                  <a:pt x="184773" y="2413669"/>
                  <a:pt x="217722" y="2441449"/>
                </a:cubicBezTo>
                <a:cubicBezTo>
                  <a:pt x="254547" y="2472460"/>
                  <a:pt x="282327" y="2508639"/>
                  <a:pt x="293310" y="2557739"/>
                </a:cubicBezTo>
                <a:cubicBezTo>
                  <a:pt x="301063" y="2591980"/>
                  <a:pt x="317861" y="2624929"/>
                  <a:pt x="328844" y="2658524"/>
                </a:cubicBezTo>
                <a:cubicBezTo>
                  <a:pt x="331428" y="2666277"/>
                  <a:pt x="328197" y="2682428"/>
                  <a:pt x="324967" y="2683074"/>
                </a:cubicBezTo>
                <a:cubicBezTo>
                  <a:pt x="314630" y="2685658"/>
                  <a:pt x="297832" y="2686950"/>
                  <a:pt x="292018" y="2681136"/>
                </a:cubicBezTo>
                <a:cubicBezTo>
                  <a:pt x="277805" y="2665631"/>
                  <a:pt x="266822" y="2645603"/>
                  <a:pt x="257131" y="2626868"/>
                </a:cubicBezTo>
                <a:cubicBezTo>
                  <a:pt x="250671" y="2613946"/>
                  <a:pt x="250671" y="2597794"/>
                  <a:pt x="244210" y="2584874"/>
                </a:cubicBezTo>
                <a:cubicBezTo>
                  <a:pt x="240333" y="2577121"/>
                  <a:pt x="229997" y="2569369"/>
                  <a:pt x="221598" y="2568722"/>
                </a:cubicBezTo>
                <a:cubicBezTo>
                  <a:pt x="215783" y="2568076"/>
                  <a:pt x="206092" y="2577767"/>
                  <a:pt x="202862" y="2584874"/>
                </a:cubicBezTo>
                <a:cubicBezTo>
                  <a:pt x="180250" y="2641081"/>
                  <a:pt x="185418" y="2699872"/>
                  <a:pt x="189941" y="2758663"/>
                </a:cubicBezTo>
                <a:cubicBezTo>
                  <a:pt x="192525" y="2793550"/>
                  <a:pt x="193171" y="2828437"/>
                  <a:pt x="191233" y="2863324"/>
                </a:cubicBezTo>
                <a:cubicBezTo>
                  <a:pt x="189941" y="2889812"/>
                  <a:pt x="164745" y="2907256"/>
                  <a:pt x="140194" y="2899503"/>
                </a:cubicBezTo>
                <a:cubicBezTo>
                  <a:pt x="131150" y="2896919"/>
                  <a:pt x="125335" y="2883351"/>
                  <a:pt x="117583" y="2873661"/>
                </a:cubicBezTo>
                <a:cubicBezTo>
                  <a:pt x="91740" y="2885290"/>
                  <a:pt x="85926" y="2882060"/>
                  <a:pt x="80111" y="2851049"/>
                </a:cubicBezTo>
                <a:cubicBezTo>
                  <a:pt x="77528" y="2836190"/>
                  <a:pt x="78173" y="2820685"/>
                  <a:pt x="56207" y="2818746"/>
                </a:cubicBezTo>
                <a:cubicBezTo>
                  <a:pt x="51685" y="2818100"/>
                  <a:pt x="48454" y="2798072"/>
                  <a:pt x="45870" y="2786443"/>
                </a:cubicBezTo>
                <a:cubicBezTo>
                  <a:pt x="32949" y="2731529"/>
                  <a:pt x="16152" y="2676614"/>
                  <a:pt x="8399" y="2621053"/>
                </a:cubicBezTo>
                <a:cubicBezTo>
                  <a:pt x="646" y="2568722"/>
                  <a:pt x="2585" y="2514454"/>
                  <a:pt x="0" y="2461477"/>
                </a:cubicBezTo>
                <a:cubicBezTo>
                  <a:pt x="0" y="2460830"/>
                  <a:pt x="646" y="2460185"/>
                  <a:pt x="646" y="2458892"/>
                </a:cubicBezTo>
                <a:cubicBezTo>
                  <a:pt x="2585" y="2336142"/>
                  <a:pt x="46516" y="2219852"/>
                  <a:pt x="58792" y="2099039"/>
                </a:cubicBezTo>
                <a:cubicBezTo>
                  <a:pt x="73004" y="1953676"/>
                  <a:pt x="107892" y="1812189"/>
                  <a:pt x="149885" y="1672642"/>
                </a:cubicBezTo>
                <a:cubicBezTo>
                  <a:pt x="164099" y="1626125"/>
                  <a:pt x="180896" y="1578963"/>
                  <a:pt x="205447" y="1538262"/>
                </a:cubicBezTo>
                <a:cubicBezTo>
                  <a:pt x="235811" y="1487869"/>
                  <a:pt x="273282" y="1440707"/>
                  <a:pt x="312046" y="1396129"/>
                </a:cubicBezTo>
                <a:cubicBezTo>
                  <a:pt x="364377" y="1336046"/>
                  <a:pt x="421229" y="1279838"/>
                  <a:pt x="476144" y="1222339"/>
                </a:cubicBezTo>
                <a:cubicBezTo>
                  <a:pt x="523307" y="1171948"/>
                  <a:pt x="573053" y="1123493"/>
                  <a:pt x="617631" y="1070517"/>
                </a:cubicBezTo>
                <a:cubicBezTo>
                  <a:pt x="687405" y="986529"/>
                  <a:pt x="766224" y="912232"/>
                  <a:pt x="861840" y="859256"/>
                </a:cubicBezTo>
                <a:cubicBezTo>
                  <a:pt x="894466" y="841166"/>
                  <a:pt x="928707" y="826468"/>
                  <a:pt x="964563" y="818150"/>
                </a:cubicBezTo>
                <a:lnTo>
                  <a:pt x="973653" y="817922"/>
                </a:lnTo>
                <a:lnTo>
                  <a:pt x="983327" y="792885"/>
                </a:lnTo>
                <a:cubicBezTo>
                  <a:pt x="995840" y="769241"/>
                  <a:pt x="918883" y="811201"/>
                  <a:pt x="939449" y="799242"/>
                </a:cubicBezTo>
                <a:cubicBezTo>
                  <a:pt x="971442" y="780641"/>
                  <a:pt x="963338" y="780316"/>
                  <a:pt x="979302" y="761680"/>
                </a:cubicBezTo>
                <a:cubicBezTo>
                  <a:pt x="986340" y="753136"/>
                  <a:pt x="970583" y="763766"/>
                  <a:pt x="958163" y="765170"/>
                </a:cubicBezTo>
                <a:lnTo>
                  <a:pt x="953508" y="763945"/>
                </a:lnTo>
                <a:lnTo>
                  <a:pt x="957567" y="761349"/>
                </a:lnTo>
                <a:cubicBezTo>
                  <a:pt x="966947" y="752606"/>
                  <a:pt x="980209" y="731770"/>
                  <a:pt x="986064" y="722379"/>
                </a:cubicBezTo>
                <a:lnTo>
                  <a:pt x="988136" y="719059"/>
                </a:lnTo>
                <a:lnTo>
                  <a:pt x="987878" y="719820"/>
                </a:lnTo>
                <a:cubicBezTo>
                  <a:pt x="988972" y="717836"/>
                  <a:pt x="989250" y="717302"/>
                  <a:pt x="988890" y="717851"/>
                </a:cubicBezTo>
                <a:lnTo>
                  <a:pt x="988136" y="719059"/>
                </a:lnTo>
                <a:lnTo>
                  <a:pt x="999534" y="685289"/>
                </a:lnTo>
                <a:cubicBezTo>
                  <a:pt x="1002978" y="673405"/>
                  <a:pt x="1005138" y="661267"/>
                  <a:pt x="1003490" y="649230"/>
                </a:cubicBezTo>
                <a:cubicBezTo>
                  <a:pt x="1002665" y="639456"/>
                  <a:pt x="1003646" y="630163"/>
                  <a:pt x="1004723" y="623511"/>
                </a:cubicBezTo>
                <a:cubicBezTo>
                  <a:pt x="1012027" y="583021"/>
                  <a:pt x="1038962" y="579231"/>
                  <a:pt x="1062625" y="545686"/>
                </a:cubicBezTo>
                <a:cubicBezTo>
                  <a:pt x="1064115" y="543919"/>
                  <a:pt x="1011995" y="573685"/>
                  <a:pt x="1013608" y="568881"/>
                </a:cubicBezTo>
                <a:cubicBezTo>
                  <a:pt x="1043152" y="555659"/>
                  <a:pt x="1056272" y="542185"/>
                  <a:pt x="1063136" y="527851"/>
                </a:cubicBezTo>
                <a:cubicBezTo>
                  <a:pt x="1066020" y="521678"/>
                  <a:pt x="1054725" y="540297"/>
                  <a:pt x="1030019" y="539104"/>
                </a:cubicBezTo>
                <a:cubicBezTo>
                  <a:pt x="1056858" y="507309"/>
                  <a:pt x="1038140" y="493371"/>
                  <a:pt x="1052152" y="482976"/>
                </a:cubicBezTo>
                <a:cubicBezTo>
                  <a:pt x="1076615" y="464885"/>
                  <a:pt x="1081687" y="480103"/>
                  <a:pt x="1113017" y="422315"/>
                </a:cubicBezTo>
                <a:cubicBezTo>
                  <a:pt x="1123083" y="404051"/>
                  <a:pt x="1116164" y="389368"/>
                  <a:pt x="1120346" y="376144"/>
                </a:cubicBezTo>
                <a:cubicBezTo>
                  <a:pt x="1127096" y="354502"/>
                  <a:pt x="1147422" y="323258"/>
                  <a:pt x="1165622" y="314654"/>
                </a:cubicBezTo>
                <a:lnTo>
                  <a:pt x="1170965" y="310826"/>
                </a:lnTo>
                <a:lnTo>
                  <a:pt x="1175905" y="273474"/>
                </a:lnTo>
                <a:cubicBezTo>
                  <a:pt x="1197830" y="171205"/>
                  <a:pt x="1267726" y="81565"/>
                  <a:pt x="1367057" y="41348"/>
                </a:cubicBezTo>
                <a:cubicBezTo>
                  <a:pt x="1385792" y="34241"/>
                  <a:pt x="1405175" y="30365"/>
                  <a:pt x="1424556" y="21966"/>
                </a:cubicBezTo>
                <a:cubicBezTo>
                  <a:pt x="1403236" y="20674"/>
                  <a:pt x="1382562" y="19382"/>
                  <a:pt x="1353490" y="18090"/>
                </a:cubicBezTo>
                <a:cubicBezTo>
                  <a:pt x="1368349" y="10337"/>
                  <a:pt x="1376101" y="6461"/>
                  <a:pt x="1383854" y="1938"/>
                </a:cubicBezTo>
                <a:cubicBezTo>
                  <a:pt x="1405175" y="0"/>
                  <a:pt x="1424556" y="0"/>
                  <a:pt x="1443938" y="0"/>
                </a:cubicBezTo>
                <a:close/>
              </a:path>
            </a:pathLst>
          </a:custGeom>
          <a:solidFill>
            <a:srgbClr val="F6EBE3"/>
          </a:solidFill>
          <a:ln w="70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9227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673AFC-8C8F-2D40-87E3-1F8C55DBFED4}"/>
              </a:ext>
            </a:extLst>
          </p:cNvPr>
          <p:cNvSpPr>
            <a:spLocks noGrp="1"/>
          </p:cNvSpPr>
          <p:nvPr>
            <p:ph type="ctrTitle"/>
          </p:nvPr>
        </p:nvSpPr>
        <p:spPr>
          <a:xfrm>
            <a:off x="1644762" y="2832100"/>
            <a:ext cx="9152845" cy="3072113"/>
          </a:xfrm>
        </p:spPr>
        <p:txBody>
          <a:bodyPr>
            <a:normAutofit fontScale="90000"/>
          </a:bodyPr>
          <a:lstStyle/>
          <a:p>
            <a:r>
              <a:rPr lang="nl-BE" sz="4400" dirty="0"/>
              <a:t>Professeur/Professor </a:t>
            </a:r>
            <a:br>
              <a:rPr lang="nl-BE" sz="4400" dirty="0"/>
            </a:br>
            <a:r>
              <a:rPr lang="nl-BE" sz="4400" b="1" dirty="0"/>
              <a:t>Michel Poulain</a:t>
            </a:r>
            <a:br>
              <a:rPr lang="nl-BE" sz="4400" b="1" dirty="0"/>
            </a:br>
            <a:br>
              <a:rPr lang="nl-BE" sz="4400" b="1" dirty="0"/>
            </a:br>
            <a:r>
              <a:rPr lang="nl-BE" sz="4400" dirty="0"/>
              <a:t>Senior Researcher, Tallinn University</a:t>
            </a:r>
            <a:br>
              <a:rPr lang="nl-BE" sz="4400" dirty="0"/>
            </a:br>
            <a:r>
              <a:rPr lang="nl-BE" sz="4400" dirty="0"/>
              <a:t>Professeur émérité, UCLouvain</a:t>
            </a:r>
          </a:p>
        </p:txBody>
      </p:sp>
      <p:pic>
        <p:nvPicPr>
          <p:cNvPr id="5" name="Afbeelding 4">
            <a:extLst>
              <a:ext uri="{FF2B5EF4-FFF2-40B4-BE49-F238E27FC236}">
                <a16:creationId xmlns:a16="http://schemas.microsoft.com/office/drawing/2014/main" id="{25FBA8F7-B2AE-854E-9085-1D18BC390A75}"/>
              </a:ext>
            </a:extLst>
          </p:cNvPr>
          <p:cNvPicPr>
            <a:picLocks noChangeAspect="1"/>
          </p:cNvPicPr>
          <p:nvPr/>
        </p:nvPicPr>
        <p:blipFill>
          <a:blip r:embed="rId2"/>
          <a:stretch>
            <a:fillRect/>
          </a:stretch>
        </p:blipFill>
        <p:spPr>
          <a:xfrm>
            <a:off x="10615613" y="171450"/>
            <a:ext cx="1228726" cy="2018356"/>
          </a:xfrm>
          <a:prstGeom prst="rect">
            <a:avLst/>
          </a:prstGeom>
        </p:spPr>
      </p:pic>
      <p:pic>
        <p:nvPicPr>
          <p:cNvPr id="6" name="Afbeelding 6" descr="Afbeelding met tekst, illustratie&#10;&#10;Automatisch gegenereerde beschrijving">
            <a:extLst>
              <a:ext uri="{FF2B5EF4-FFF2-40B4-BE49-F238E27FC236}">
                <a16:creationId xmlns:a16="http://schemas.microsoft.com/office/drawing/2014/main" id="{151C547C-F1A6-4D5E-AAA2-DDF52D6B059E}"/>
              </a:ext>
            </a:extLst>
          </p:cNvPr>
          <p:cNvPicPr>
            <a:picLocks noChangeAspect="1"/>
          </p:cNvPicPr>
          <p:nvPr/>
        </p:nvPicPr>
        <p:blipFill>
          <a:blip r:embed="rId3"/>
          <a:stretch>
            <a:fillRect/>
          </a:stretch>
        </p:blipFill>
        <p:spPr>
          <a:xfrm>
            <a:off x="858838" y="687388"/>
            <a:ext cx="3073400" cy="466709"/>
          </a:xfrm>
          <a:prstGeom prst="rect">
            <a:avLst/>
          </a:prstGeom>
        </p:spPr>
      </p:pic>
    </p:spTree>
    <p:extLst>
      <p:ext uri="{BB962C8B-B14F-4D97-AF65-F5344CB8AC3E}">
        <p14:creationId xmlns:p14="http://schemas.microsoft.com/office/powerpoint/2010/main" val="26859995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0A5815-B24B-4FC1-A829-DC6997BAC9F2}"/>
              </a:ext>
            </a:extLst>
          </p:cNvPr>
          <p:cNvSpPr>
            <a:spLocks noGrp="1"/>
          </p:cNvSpPr>
          <p:nvPr>
            <p:ph type="title"/>
          </p:nvPr>
        </p:nvSpPr>
        <p:spPr/>
        <p:txBody>
          <a:bodyPr/>
          <a:lstStyle/>
          <a:p>
            <a:r>
              <a:rPr lang="nl-BE" dirty="0"/>
              <a:t>Sport- et packs SOS à </a:t>
            </a:r>
            <a:r>
              <a:rPr lang="nl-BE" dirty="0" err="1"/>
              <a:t>emporter</a:t>
            </a:r>
            <a:endParaRPr lang="nl-BE" dirty="0"/>
          </a:p>
        </p:txBody>
      </p:sp>
      <p:sp>
        <p:nvSpPr>
          <p:cNvPr id="3" name="Tijdelijke aanduiding voor inhoud 2">
            <a:extLst>
              <a:ext uri="{FF2B5EF4-FFF2-40B4-BE49-F238E27FC236}">
                <a16:creationId xmlns:a16="http://schemas.microsoft.com/office/drawing/2014/main" id="{CCBB7A53-BF4A-4C34-BF5E-A24E7CDEA7B1}"/>
              </a:ext>
            </a:extLst>
          </p:cNvPr>
          <p:cNvSpPr>
            <a:spLocks noGrp="1"/>
          </p:cNvSpPr>
          <p:nvPr>
            <p:ph idx="1"/>
          </p:nvPr>
        </p:nvSpPr>
        <p:spPr/>
        <p:txBody>
          <a:bodyPr/>
          <a:lstStyle/>
          <a:p>
            <a:pPr marL="0" indent="0">
              <a:buNone/>
            </a:pPr>
            <a:r>
              <a:rPr lang="nl-BE" sz="2800" dirty="0">
                <a:solidFill>
                  <a:srgbClr val="F26D00"/>
                </a:solidFill>
              </a:rPr>
              <a:t>Sportpack</a:t>
            </a:r>
          </a:p>
          <a:p>
            <a:pPr lvl="1"/>
            <a:r>
              <a:rPr lang="nl-BE" dirty="0" err="1"/>
              <a:t>Boissons</a:t>
            </a:r>
            <a:r>
              <a:rPr lang="nl-BE" dirty="0"/>
              <a:t> pour </a:t>
            </a:r>
            <a:r>
              <a:rPr lang="nl-BE" dirty="0" err="1"/>
              <a:t>sportif</a:t>
            </a:r>
            <a:endParaRPr lang="nl-BE" dirty="0"/>
          </a:p>
          <a:p>
            <a:pPr lvl="1"/>
            <a:r>
              <a:rPr lang="nl-BE" dirty="0" err="1"/>
              <a:t>Boissons</a:t>
            </a:r>
            <a:r>
              <a:rPr lang="nl-BE" dirty="0"/>
              <a:t> de </a:t>
            </a:r>
            <a:r>
              <a:rPr lang="nl-BE" dirty="0" err="1"/>
              <a:t>récupération</a:t>
            </a:r>
            <a:endParaRPr lang="nl-BE" dirty="0"/>
          </a:p>
          <a:p>
            <a:pPr lvl="1"/>
            <a:r>
              <a:rPr lang="nl-BE" dirty="0" err="1"/>
              <a:t>Suppléments</a:t>
            </a:r>
            <a:endParaRPr lang="nl-BE" dirty="0"/>
          </a:p>
          <a:p>
            <a:pPr marL="274320" lvl="1" indent="0">
              <a:buNone/>
            </a:pPr>
            <a:endParaRPr lang="nl-BE" dirty="0"/>
          </a:p>
          <a:p>
            <a:pPr marL="0" indent="0">
              <a:buNone/>
            </a:pPr>
            <a:r>
              <a:rPr lang="nl-BE" sz="2800" dirty="0">
                <a:solidFill>
                  <a:srgbClr val="F26D00"/>
                </a:solidFill>
              </a:rPr>
              <a:t>Packs SOS</a:t>
            </a:r>
          </a:p>
          <a:p>
            <a:pPr marL="0" indent="0">
              <a:buNone/>
            </a:pPr>
            <a:r>
              <a:rPr lang="nl-BE" dirty="0" err="1">
                <a:solidFill>
                  <a:srgbClr val="864846"/>
                </a:solidFill>
              </a:rPr>
              <a:t>Exemples</a:t>
            </a:r>
            <a:r>
              <a:rPr lang="nl-BE" dirty="0">
                <a:solidFill>
                  <a:srgbClr val="864846"/>
                </a:solidFill>
              </a:rPr>
              <a:t>: </a:t>
            </a:r>
            <a:endParaRPr lang="nl-BE" sz="2800" dirty="0">
              <a:solidFill>
                <a:srgbClr val="864846"/>
              </a:solidFill>
            </a:endParaRPr>
          </a:p>
          <a:p>
            <a:pPr lvl="1"/>
            <a:r>
              <a:rPr lang="nl-BE" dirty="0"/>
              <a:t>Cornflakes – </a:t>
            </a:r>
            <a:r>
              <a:rPr lang="nl-BE" dirty="0" err="1"/>
              <a:t>lait</a:t>
            </a:r>
            <a:r>
              <a:rPr lang="nl-BE" dirty="0"/>
              <a:t> </a:t>
            </a:r>
            <a:r>
              <a:rPr lang="nl-BE" dirty="0" err="1"/>
              <a:t>écrémé</a:t>
            </a:r>
            <a:r>
              <a:rPr lang="nl-BE" dirty="0"/>
              <a:t> en </a:t>
            </a:r>
            <a:r>
              <a:rPr lang="nl-BE" dirty="0" err="1"/>
              <a:t>poudre</a:t>
            </a:r>
            <a:endParaRPr lang="nl-BE" dirty="0"/>
          </a:p>
          <a:p>
            <a:pPr lvl="1"/>
            <a:r>
              <a:rPr lang="nl-BE" dirty="0"/>
              <a:t>Crackers – </a:t>
            </a:r>
            <a:r>
              <a:rPr lang="nl-BE" dirty="0" err="1"/>
              <a:t>miel</a:t>
            </a:r>
            <a:endParaRPr lang="nl-BE" dirty="0"/>
          </a:p>
          <a:p>
            <a:endParaRPr lang="nl-BE" dirty="0"/>
          </a:p>
        </p:txBody>
      </p:sp>
      <p:pic>
        <p:nvPicPr>
          <p:cNvPr id="4" name="Afbeelding 3">
            <a:extLst>
              <a:ext uri="{FF2B5EF4-FFF2-40B4-BE49-F238E27FC236}">
                <a16:creationId xmlns:a16="http://schemas.microsoft.com/office/drawing/2014/main" id="{E67D9498-D573-42B2-B285-7DBC09E237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7760644" y="4060728"/>
            <a:ext cx="2224063" cy="1668047"/>
          </a:xfrm>
          <a:prstGeom prst="rect">
            <a:avLst/>
          </a:prstGeom>
        </p:spPr>
      </p:pic>
      <p:pic>
        <p:nvPicPr>
          <p:cNvPr id="5" name="Afbeelding 4">
            <a:extLst>
              <a:ext uri="{FF2B5EF4-FFF2-40B4-BE49-F238E27FC236}">
                <a16:creationId xmlns:a16="http://schemas.microsoft.com/office/drawing/2014/main" id="{78E99423-F6A2-4A95-87AA-80CB95F70A3F}"/>
              </a:ext>
            </a:extLst>
          </p:cNvPr>
          <p:cNvPicPr>
            <a:picLocks noChangeAspect="1"/>
          </p:cNvPicPr>
          <p:nvPr/>
        </p:nvPicPr>
        <p:blipFill>
          <a:blip r:embed="rId3">
            <a:alphaModFix amt="20000"/>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1641" y="5939040"/>
            <a:ext cx="2232800" cy="942109"/>
          </a:xfrm>
          <a:prstGeom prst="rect">
            <a:avLst/>
          </a:prstGeom>
        </p:spPr>
      </p:pic>
      <p:sp>
        <p:nvSpPr>
          <p:cNvPr id="6" name="Freeform: Shape 18">
            <a:extLst>
              <a:ext uri="{FF2B5EF4-FFF2-40B4-BE49-F238E27FC236}">
                <a16:creationId xmlns:a16="http://schemas.microsoft.com/office/drawing/2014/main" id="{A8D83BEE-47A3-42B5-8F2B-2D68B5818619}"/>
              </a:ext>
            </a:extLst>
          </p:cNvPr>
          <p:cNvSpPr/>
          <p:nvPr/>
        </p:nvSpPr>
        <p:spPr>
          <a:xfrm>
            <a:off x="10621074" y="160338"/>
            <a:ext cx="886021" cy="2172048"/>
          </a:xfrm>
          <a:custGeom>
            <a:avLst/>
            <a:gdLst>
              <a:gd name="connsiteX0" fmla="*/ 1580003 w 2552172"/>
              <a:gd name="connsiteY0" fmla="*/ 5695486 h 6256555"/>
              <a:gd name="connsiteX1" fmla="*/ 1542138 w 2552172"/>
              <a:gd name="connsiteY1" fmla="*/ 5700806 h 6256555"/>
              <a:gd name="connsiteX2" fmla="*/ 1518880 w 2552172"/>
              <a:gd name="connsiteY2" fmla="*/ 5763474 h 6256555"/>
              <a:gd name="connsiteX3" fmla="*/ 1662305 w 2552172"/>
              <a:gd name="connsiteY3" fmla="*/ 5841000 h 6256555"/>
              <a:gd name="connsiteX4" fmla="*/ 1668119 w 2552172"/>
              <a:gd name="connsiteY4" fmla="*/ 5835186 h 6256555"/>
              <a:gd name="connsiteX5" fmla="*/ 1639693 w 2552172"/>
              <a:gd name="connsiteY5" fmla="*/ 5749906 h 6256555"/>
              <a:gd name="connsiteX6" fmla="*/ 1580003 w 2552172"/>
              <a:gd name="connsiteY6" fmla="*/ 5695486 h 6256555"/>
              <a:gd name="connsiteX7" fmla="*/ 947823 w 2552172"/>
              <a:gd name="connsiteY7" fmla="*/ 762448 h 6256555"/>
              <a:gd name="connsiteX8" fmla="*/ 953508 w 2552172"/>
              <a:gd name="connsiteY8" fmla="*/ 763945 h 6256555"/>
              <a:gd name="connsiteX9" fmla="*/ 951438 w 2552172"/>
              <a:gd name="connsiteY9" fmla="*/ 765269 h 6256555"/>
              <a:gd name="connsiteX10" fmla="*/ 947823 w 2552172"/>
              <a:gd name="connsiteY10" fmla="*/ 762448 h 6256555"/>
              <a:gd name="connsiteX11" fmla="*/ 1156017 w 2552172"/>
              <a:gd name="connsiteY11" fmla="*/ 739151 h 6256555"/>
              <a:gd name="connsiteX12" fmla="*/ 1143717 w 2552172"/>
              <a:gd name="connsiteY12" fmla="*/ 742694 h 6256555"/>
              <a:gd name="connsiteX13" fmla="*/ 1128940 w 2552172"/>
              <a:gd name="connsiteY13" fmla="*/ 754081 h 6256555"/>
              <a:gd name="connsiteX14" fmla="*/ 1112226 w 2552172"/>
              <a:gd name="connsiteY14" fmla="*/ 785908 h 6256555"/>
              <a:gd name="connsiteX15" fmla="*/ 1102670 w 2552172"/>
              <a:gd name="connsiteY15" fmla="*/ 808795 h 6256555"/>
              <a:gd name="connsiteX16" fmla="*/ 1117033 w 2552172"/>
              <a:gd name="connsiteY16" fmla="*/ 801757 h 6256555"/>
              <a:gd name="connsiteX17" fmla="*/ 1169364 w 2552172"/>
              <a:gd name="connsiteY17" fmla="*/ 777207 h 6256555"/>
              <a:gd name="connsiteX18" fmla="*/ 1175178 w 2552172"/>
              <a:gd name="connsiteY18" fmla="*/ 750718 h 6256555"/>
              <a:gd name="connsiteX19" fmla="*/ 1153212 w 2552172"/>
              <a:gd name="connsiteY19" fmla="*/ 742319 h 6256555"/>
              <a:gd name="connsiteX20" fmla="*/ 1443938 w 2552172"/>
              <a:gd name="connsiteY20" fmla="*/ 0 h 6256555"/>
              <a:gd name="connsiteX21" fmla="*/ 1529217 w 2552172"/>
              <a:gd name="connsiteY21" fmla="*/ 37471 h 6256555"/>
              <a:gd name="connsiteX22" fmla="*/ 1549891 w 2552172"/>
              <a:gd name="connsiteY22" fmla="*/ 61376 h 6256555"/>
              <a:gd name="connsiteX23" fmla="*/ 1591885 w 2552172"/>
              <a:gd name="connsiteY23" fmla="*/ 76881 h 6256555"/>
              <a:gd name="connsiteX24" fmla="*/ 1758567 w 2552172"/>
              <a:gd name="connsiteY24" fmla="*/ 80111 h 6256555"/>
              <a:gd name="connsiteX25" fmla="*/ 1889717 w 2552172"/>
              <a:gd name="connsiteY25" fmla="*/ 142133 h 6256555"/>
              <a:gd name="connsiteX26" fmla="*/ 2016344 w 2552172"/>
              <a:gd name="connsiteY26" fmla="*/ 356624 h 6256555"/>
              <a:gd name="connsiteX27" fmla="*/ 2021513 w 2552172"/>
              <a:gd name="connsiteY27" fmla="*/ 381819 h 6256555"/>
              <a:gd name="connsiteX28" fmla="*/ 2018928 w 2552172"/>
              <a:gd name="connsiteY28" fmla="*/ 397325 h 6256555"/>
              <a:gd name="connsiteX29" fmla="*/ 1997609 w 2552172"/>
              <a:gd name="connsiteY29" fmla="*/ 447717 h 6256555"/>
              <a:gd name="connsiteX30" fmla="*/ 1969828 w 2552172"/>
              <a:gd name="connsiteY30" fmla="*/ 553671 h 6256555"/>
              <a:gd name="connsiteX31" fmla="*/ 1964014 w 2552172"/>
              <a:gd name="connsiteY31" fmla="*/ 576929 h 6256555"/>
              <a:gd name="connsiteX32" fmla="*/ 1925896 w 2552172"/>
              <a:gd name="connsiteY32" fmla="*/ 642180 h 6256555"/>
              <a:gd name="connsiteX33" fmla="*/ 1903930 w 2552172"/>
              <a:gd name="connsiteY33" fmla="*/ 660270 h 6256555"/>
              <a:gd name="connsiteX34" fmla="*/ 1898116 w 2552172"/>
              <a:gd name="connsiteY34" fmla="*/ 708078 h 6256555"/>
              <a:gd name="connsiteX35" fmla="*/ 1881964 w 2552172"/>
              <a:gd name="connsiteY35" fmla="*/ 757179 h 6256555"/>
              <a:gd name="connsiteX36" fmla="*/ 1840617 w 2552172"/>
              <a:gd name="connsiteY36" fmla="*/ 810801 h 6256555"/>
              <a:gd name="connsiteX37" fmla="*/ 1813482 w 2552172"/>
              <a:gd name="connsiteY37" fmla="*/ 847627 h 6256555"/>
              <a:gd name="connsiteX38" fmla="*/ 1792163 w 2552172"/>
              <a:gd name="connsiteY38" fmla="*/ 879283 h 6256555"/>
              <a:gd name="connsiteX39" fmla="*/ 1784410 w 2552172"/>
              <a:gd name="connsiteY39" fmla="*/ 891558 h 6256555"/>
              <a:gd name="connsiteX40" fmla="*/ 1732079 w 2552172"/>
              <a:gd name="connsiteY40" fmla="*/ 947120 h 6256555"/>
              <a:gd name="connsiteX41" fmla="*/ 1669411 w 2552172"/>
              <a:gd name="connsiteY41" fmla="*/ 966501 h 6256555"/>
              <a:gd name="connsiteX42" fmla="*/ 1605452 w 2552172"/>
              <a:gd name="connsiteY42" fmla="*/ 943889 h 6256555"/>
              <a:gd name="connsiteX43" fmla="*/ 1581548 w 2552172"/>
              <a:gd name="connsiteY43" fmla="*/ 953580 h 6256555"/>
              <a:gd name="connsiteX44" fmla="*/ 1593177 w 2552172"/>
              <a:gd name="connsiteY44" fmla="*/ 1014955 h 6256555"/>
              <a:gd name="connsiteX45" fmla="*/ 1626772 w 2552172"/>
              <a:gd name="connsiteY45" fmla="*/ 1053073 h 6256555"/>
              <a:gd name="connsiteX46" fmla="*/ 1740478 w 2552172"/>
              <a:gd name="connsiteY46" fmla="*/ 1128661 h 6256555"/>
              <a:gd name="connsiteX47" fmla="*/ 1956262 w 2552172"/>
              <a:gd name="connsiteY47" fmla="*/ 1368349 h 6256555"/>
              <a:gd name="connsiteX48" fmla="*/ 2046709 w 2552172"/>
              <a:gd name="connsiteY48" fmla="*/ 1502729 h 6256555"/>
              <a:gd name="connsiteX49" fmla="*/ 2064799 w 2552172"/>
              <a:gd name="connsiteY49" fmla="*/ 1443937 h 6256555"/>
              <a:gd name="connsiteX50" fmla="*/ 2053170 w 2552172"/>
              <a:gd name="connsiteY50" fmla="*/ 1154504 h 6256555"/>
              <a:gd name="connsiteX51" fmla="*/ 2044124 w 2552172"/>
              <a:gd name="connsiteY51" fmla="*/ 1124139 h 6256555"/>
              <a:gd name="connsiteX52" fmla="*/ 2004069 w 2552172"/>
              <a:gd name="connsiteY52" fmla="*/ 1100235 h 6256555"/>
              <a:gd name="connsiteX53" fmla="*/ 1969182 w 2552172"/>
              <a:gd name="connsiteY53" fmla="*/ 1095067 h 6256555"/>
              <a:gd name="connsiteX54" fmla="*/ 1881964 w 2552172"/>
              <a:gd name="connsiteY54" fmla="*/ 1042090 h 6256555"/>
              <a:gd name="connsiteX55" fmla="*/ 1881964 w 2552172"/>
              <a:gd name="connsiteY55" fmla="*/ 1016248 h 6256555"/>
              <a:gd name="connsiteX56" fmla="*/ 1946570 w 2552172"/>
              <a:gd name="connsiteY56" fmla="*/ 1008495 h 6256555"/>
              <a:gd name="connsiteX57" fmla="*/ 1989210 w 2552172"/>
              <a:gd name="connsiteY57" fmla="*/ 992344 h 6256555"/>
              <a:gd name="connsiteX58" fmla="*/ 1987272 w 2552172"/>
              <a:gd name="connsiteY58" fmla="*/ 933553 h 6256555"/>
              <a:gd name="connsiteX59" fmla="*/ 1951093 w 2552172"/>
              <a:gd name="connsiteY59" fmla="*/ 850857 h 6256555"/>
              <a:gd name="connsiteX60" fmla="*/ 1933649 w 2552172"/>
              <a:gd name="connsiteY60" fmla="*/ 766224 h 6256555"/>
              <a:gd name="connsiteX61" fmla="*/ 1925896 w 2552172"/>
              <a:gd name="connsiteY61" fmla="*/ 736505 h 6256555"/>
              <a:gd name="connsiteX62" fmla="*/ 1930419 w 2552172"/>
              <a:gd name="connsiteY62" fmla="*/ 702264 h 6256555"/>
              <a:gd name="connsiteX63" fmla="*/ 1955615 w 2552172"/>
              <a:gd name="connsiteY63" fmla="*/ 702910 h 6256555"/>
              <a:gd name="connsiteX64" fmla="*/ 1984687 w 2552172"/>
              <a:gd name="connsiteY64" fmla="*/ 739735 h 6256555"/>
              <a:gd name="connsiteX65" fmla="*/ 1999547 w 2552172"/>
              <a:gd name="connsiteY65" fmla="*/ 688051 h 6256555"/>
              <a:gd name="connsiteX66" fmla="*/ 2026035 w 2552172"/>
              <a:gd name="connsiteY66" fmla="*/ 703556 h 6256555"/>
              <a:gd name="connsiteX67" fmla="*/ 2060922 w 2552172"/>
              <a:gd name="connsiteY67" fmla="*/ 717123 h 6256555"/>
              <a:gd name="connsiteX68" fmla="*/ 2122944 w 2552172"/>
              <a:gd name="connsiteY68" fmla="*/ 800465 h 6256555"/>
              <a:gd name="connsiteX69" fmla="*/ 2142326 w 2552172"/>
              <a:gd name="connsiteY69" fmla="*/ 841166 h 6256555"/>
              <a:gd name="connsiteX70" fmla="*/ 2203054 w 2552172"/>
              <a:gd name="connsiteY70" fmla="*/ 1056303 h 6256555"/>
              <a:gd name="connsiteX71" fmla="*/ 2206285 w 2552172"/>
              <a:gd name="connsiteY71" fmla="*/ 1073101 h 6256555"/>
              <a:gd name="connsiteX72" fmla="*/ 2250217 w 2552172"/>
              <a:gd name="connsiteY72" fmla="*/ 1426494 h 6256555"/>
              <a:gd name="connsiteX73" fmla="*/ 2262492 w 2552172"/>
              <a:gd name="connsiteY73" fmla="*/ 1670057 h 6256555"/>
              <a:gd name="connsiteX74" fmla="*/ 2255386 w 2552172"/>
              <a:gd name="connsiteY74" fmla="*/ 1823819 h 6256555"/>
              <a:gd name="connsiteX75" fmla="*/ 2144263 w 2552172"/>
              <a:gd name="connsiteY75" fmla="*/ 1908453 h 6256555"/>
              <a:gd name="connsiteX76" fmla="*/ 1801854 w 2552172"/>
              <a:gd name="connsiteY76" fmla="*/ 1676518 h 6256555"/>
              <a:gd name="connsiteX77" fmla="*/ 1763089 w 2552172"/>
              <a:gd name="connsiteY77" fmla="*/ 1622895 h 6256555"/>
              <a:gd name="connsiteX78" fmla="*/ 1673934 w 2552172"/>
              <a:gd name="connsiteY78" fmla="*/ 1761151 h 6256555"/>
              <a:gd name="connsiteX79" fmla="*/ 1606098 w 2552172"/>
              <a:gd name="connsiteY79" fmla="*/ 1844492 h 6256555"/>
              <a:gd name="connsiteX80" fmla="*/ 1593177 w 2552172"/>
              <a:gd name="connsiteY80" fmla="*/ 1905868 h 6256555"/>
              <a:gd name="connsiteX81" fmla="*/ 1549245 w 2552172"/>
              <a:gd name="connsiteY81" fmla="*/ 2098393 h 6256555"/>
              <a:gd name="connsiteX82" fmla="*/ 1546661 w 2552172"/>
              <a:gd name="connsiteY82" fmla="*/ 2124235 h 6256555"/>
              <a:gd name="connsiteX83" fmla="*/ 1575733 w 2552172"/>
              <a:gd name="connsiteY83" fmla="*/ 2115836 h 6256555"/>
              <a:gd name="connsiteX84" fmla="*/ 2007946 w 2552172"/>
              <a:gd name="connsiteY84" fmla="*/ 1995024 h 6256555"/>
              <a:gd name="connsiteX85" fmla="*/ 2239234 w 2552172"/>
              <a:gd name="connsiteY85" fmla="*/ 1958845 h 6256555"/>
              <a:gd name="connsiteX86" fmla="*/ 2352940 w 2552172"/>
              <a:gd name="connsiteY86" fmla="*/ 1963367 h 6256555"/>
              <a:gd name="connsiteX87" fmla="*/ 2498303 w 2552172"/>
              <a:gd name="connsiteY87" fmla="*/ 2135218 h 6256555"/>
              <a:gd name="connsiteX88" fmla="*/ 2471169 w 2552172"/>
              <a:gd name="connsiteY88" fmla="*/ 2420775 h 6256555"/>
              <a:gd name="connsiteX89" fmla="*/ 2340019 w 2552172"/>
              <a:gd name="connsiteY89" fmla="*/ 3148235 h 6256555"/>
              <a:gd name="connsiteX90" fmla="*/ 2342603 w 2552172"/>
              <a:gd name="connsiteY90" fmla="*/ 3423456 h 6256555"/>
              <a:gd name="connsiteX91" fmla="*/ 2366508 w 2552172"/>
              <a:gd name="connsiteY91" fmla="*/ 3656681 h 6256555"/>
              <a:gd name="connsiteX92" fmla="*/ 2368446 w 2552172"/>
              <a:gd name="connsiteY92" fmla="*/ 3672833 h 6256555"/>
              <a:gd name="connsiteX93" fmla="*/ 2414962 w 2552172"/>
              <a:gd name="connsiteY93" fmla="*/ 3727748 h 6256555"/>
              <a:gd name="connsiteX94" fmla="*/ 2426590 w 2552172"/>
              <a:gd name="connsiteY94" fmla="*/ 3779433 h 6256555"/>
              <a:gd name="connsiteX95" fmla="*/ 2431759 w 2552172"/>
              <a:gd name="connsiteY95" fmla="*/ 3841454 h 6256555"/>
              <a:gd name="connsiteX96" fmla="*/ 2447265 w 2552172"/>
              <a:gd name="connsiteY96" fmla="*/ 3957099 h 6256555"/>
              <a:gd name="connsiteX97" fmla="*/ 2501533 w 2552172"/>
              <a:gd name="connsiteY97" fmla="*/ 4026226 h 6256555"/>
              <a:gd name="connsiteX98" fmla="*/ 2497657 w 2552172"/>
              <a:gd name="connsiteY98" fmla="*/ 4030103 h 6256555"/>
              <a:gd name="connsiteX99" fmla="*/ 2460186 w 2552172"/>
              <a:gd name="connsiteY99" fmla="*/ 3995216 h 6256555"/>
              <a:gd name="connsiteX100" fmla="*/ 2458247 w 2552172"/>
              <a:gd name="connsiteY100" fmla="*/ 4010721 h 6256555"/>
              <a:gd name="connsiteX101" fmla="*/ 2453079 w 2552172"/>
              <a:gd name="connsiteY101" fmla="*/ 4077265 h 6256555"/>
              <a:gd name="connsiteX102" fmla="*/ 2459539 w 2552172"/>
              <a:gd name="connsiteY102" fmla="*/ 4101815 h 6256555"/>
              <a:gd name="connsiteX103" fmla="*/ 2541588 w 2552172"/>
              <a:gd name="connsiteY103" fmla="*/ 4220043 h 6256555"/>
              <a:gd name="connsiteX104" fmla="*/ 2503471 w 2552172"/>
              <a:gd name="connsiteY104" fmla="*/ 4329873 h 6256555"/>
              <a:gd name="connsiteX105" fmla="*/ 2431759 w 2552172"/>
              <a:gd name="connsiteY105" fmla="*/ 4324059 h 6256555"/>
              <a:gd name="connsiteX106" fmla="*/ 2398810 w 2552172"/>
              <a:gd name="connsiteY106" fmla="*/ 4318244 h 6256555"/>
              <a:gd name="connsiteX107" fmla="*/ 2394288 w 2552172"/>
              <a:gd name="connsiteY107" fmla="*/ 4318244 h 6256555"/>
              <a:gd name="connsiteX108" fmla="*/ 2285750 w 2552172"/>
              <a:gd name="connsiteY108" fmla="*/ 4262683 h 6256555"/>
              <a:gd name="connsiteX109" fmla="*/ 2280582 w 2552172"/>
              <a:gd name="connsiteY109" fmla="*/ 4258161 h 6256555"/>
              <a:gd name="connsiteX110" fmla="*/ 2203054 w 2552172"/>
              <a:gd name="connsiteY110" fmla="*/ 4213583 h 6256555"/>
              <a:gd name="connsiteX111" fmla="*/ 2131342 w 2552172"/>
              <a:gd name="connsiteY111" fmla="*/ 4127657 h 6256555"/>
              <a:gd name="connsiteX112" fmla="*/ 2117775 w 2552172"/>
              <a:gd name="connsiteY112" fmla="*/ 4112152 h 6256555"/>
              <a:gd name="connsiteX113" fmla="*/ 2093225 w 2552172"/>
              <a:gd name="connsiteY113" fmla="*/ 4070158 h 6256555"/>
              <a:gd name="connsiteX114" fmla="*/ 2078366 w 2552172"/>
              <a:gd name="connsiteY114" fmla="*/ 4048839 h 6256555"/>
              <a:gd name="connsiteX115" fmla="*/ 2048647 w 2552172"/>
              <a:gd name="connsiteY115" fmla="*/ 3999738 h 6256555"/>
              <a:gd name="connsiteX116" fmla="*/ 2035726 w 2552172"/>
              <a:gd name="connsiteY116" fmla="*/ 3975834 h 6256555"/>
              <a:gd name="connsiteX117" fmla="*/ 2021513 w 2552172"/>
              <a:gd name="connsiteY117" fmla="*/ 3956452 h 6256555"/>
              <a:gd name="connsiteX118" fmla="*/ 1980811 w 2552172"/>
              <a:gd name="connsiteY118" fmla="*/ 3890554 h 6256555"/>
              <a:gd name="connsiteX119" fmla="*/ 1925896 w 2552172"/>
              <a:gd name="connsiteY119" fmla="*/ 3803336 h 6256555"/>
              <a:gd name="connsiteX120" fmla="*/ 1916205 w 2552172"/>
              <a:gd name="connsiteY120" fmla="*/ 3794938 h 6256555"/>
              <a:gd name="connsiteX121" fmla="*/ 1909744 w 2552172"/>
              <a:gd name="connsiteY121" fmla="*/ 3793000 h 6256555"/>
              <a:gd name="connsiteX122" fmla="*/ 1864520 w 2552172"/>
              <a:gd name="connsiteY122" fmla="*/ 3727102 h 6256555"/>
              <a:gd name="connsiteX123" fmla="*/ 1851600 w 2552172"/>
              <a:gd name="connsiteY123" fmla="*/ 3710951 h 6256555"/>
              <a:gd name="connsiteX124" fmla="*/ 1849662 w 2552172"/>
              <a:gd name="connsiteY124" fmla="*/ 3630840 h 6256555"/>
              <a:gd name="connsiteX125" fmla="*/ 2024743 w 2552172"/>
              <a:gd name="connsiteY125" fmla="*/ 3499690 h 6256555"/>
              <a:gd name="connsiteX126" fmla="*/ 2061568 w 2552172"/>
              <a:gd name="connsiteY126" fmla="*/ 3481601 h 6256555"/>
              <a:gd name="connsiteX127" fmla="*/ 2073198 w 2552172"/>
              <a:gd name="connsiteY127" fmla="*/ 3452528 h 6256555"/>
              <a:gd name="connsiteX128" fmla="*/ 2067382 w 2552172"/>
              <a:gd name="connsiteY128" fmla="*/ 3441545 h 6256555"/>
              <a:gd name="connsiteX129" fmla="*/ 2095164 w 2552172"/>
              <a:gd name="connsiteY129" fmla="*/ 3395029 h 6256555"/>
              <a:gd name="connsiteX130" fmla="*/ 2029911 w 2552172"/>
              <a:gd name="connsiteY130" fmla="*/ 2524790 h 6256555"/>
              <a:gd name="connsiteX131" fmla="*/ 1977581 w 2552172"/>
              <a:gd name="connsiteY131" fmla="*/ 2546110 h 6256555"/>
              <a:gd name="connsiteX132" fmla="*/ 1675872 w 2552172"/>
              <a:gd name="connsiteY132" fmla="*/ 2740574 h 6256555"/>
              <a:gd name="connsiteX133" fmla="*/ 1658428 w 2552172"/>
              <a:gd name="connsiteY133" fmla="*/ 2754140 h 6256555"/>
              <a:gd name="connsiteX134" fmla="*/ 1633232 w 2552172"/>
              <a:gd name="connsiteY134" fmla="*/ 2827791 h 6256555"/>
              <a:gd name="connsiteX135" fmla="*/ 1715282 w 2552172"/>
              <a:gd name="connsiteY135" fmla="*/ 3113994 h 6256555"/>
              <a:gd name="connsiteX136" fmla="*/ 1755337 w 2552172"/>
              <a:gd name="connsiteY136" fmla="*/ 3730332 h 6256555"/>
              <a:gd name="connsiteX137" fmla="*/ 1740478 w 2552172"/>
              <a:gd name="connsiteY137" fmla="*/ 4056591 h 6256555"/>
              <a:gd name="connsiteX138" fmla="*/ 1695900 w 2552172"/>
              <a:gd name="connsiteY138" fmla="*/ 4351839 h 6256555"/>
              <a:gd name="connsiteX139" fmla="*/ 1639047 w 2552172"/>
              <a:gd name="connsiteY139" fmla="*/ 4603801 h 6256555"/>
              <a:gd name="connsiteX140" fmla="*/ 1555705 w 2552172"/>
              <a:gd name="connsiteY140" fmla="*/ 4992728 h 6256555"/>
              <a:gd name="connsiteX141" fmla="*/ 1489162 w 2552172"/>
              <a:gd name="connsiteY141" fmla="*/ 5413957 h 6256555"/>
              <a:gd name="connsiteX142" fmla="*/ 1472365 w 2552172"/>
              <a:gd name="connsiteY142" fmla="*/ 5547044 h 6256555"/>
              <a:gd name="connsiteX143" fmla="*/ 1471718 w 2552172"/>
              <a:gd name="connsiteY143" fmla="*/ 5590976 h 6256555"/>
              <a:gd name="connsiteX144" fmla="*/ 1489808 w 2552172"/>
              <a:gd name="connsiteY144" fmla="*/ 5624571 h 6256555"/>
              <a:gd name="connsiteX145" fmla="*/ 1513712 w 2552172"/>
              <a:gd name="connsiteY145" fmla="*/ 5667211 h 6256555"/>
              <a:gd name="connsiteX146" fmla="*/ 1520819 w 2552172"/>
              <a:gd name="connsiteY146" fmla="*/ 5694992 h 6256555"/>
              <a:gd name="connsiteX147" fmla="*/ 1554413 w 2552172"/>
              <a:gd name="connsiteY147" fmla="*/ 5689176 h 6256555"/>
              <a:gd name="connsiteX148" fmla="*/ 1664243 w 2552172"/>
              <a:gd name="connsiteY148" fmla="*/ 5782209 h 6256555"/>
              <a:gd name="connsiteX149" fmla="*/ 1668119 w 2552172"/>
              <a:gd name="connsiteY149" fmla="*/ 5808698 h 6256555"/>
              <a:gd name="connsiteX150" fmla="*/ 1715282 w 2552172"/>
              <a:gd name="connsiteY150" fmla="*/ 5851983 h 6256555"/>
              <a:gd name="connsiteX151" fmla="*/ 1726265 w 2552172"/>
              <a:gd name="connsiteY151" fmla="*/ 5858444 h 6256555"/>
              <a:gd name="connsiteX152" fmla="*/ 1502083 w 2552172"/>
              <a:gd name="connsiteY152" fmla="*/ 5769934 h 6256555"/>
              <a:gd name="connsiteX153" fmla="*/ 1502729 w 2552172"/>
              <a:gd name="connsiteY153" fmla="*/ 5828079 h 6256555"/>
              <a:gd name="connsiteX154" fmla="*/ 1503375 w 2552172"/>
              <a:gd name="connsiteY154" fmla="*/ 5879763 h 6256555"/>
              <a:gd name="connsiteX155" fmla="*/ 1476240 w 2552172"/>
              <a:gd name="connsiteY155" fmla="*/ 5894623 h 6256555"/>
              <a:gd name="connsiteX156" fmla="*/ 1494976 w 2552172"/>
              <a:gd name="connsiteY156" fmla="*/ 6149169 h 6256555"/>
              <a:gd name="connsiteX157" fmla="*/ 1484639 w 2552172"/>
              <a:gd name="connsiteY157" fmla="*/ 6227342 h 6256555"/>
              <a:gd name="connsiteX158" fmla="*/ 1387084 w 2552172"/>
              <a:gd name="connsiteY158" fmla="*/ 6239617 h 6256555"/>
              <a:gd name="connsiteX159" fmla="*/ 1307619 w 2552172"/>
              <a:gd name="connsiteY159" fmla="*/ 6173720 h 6256555"/>
              <a:gd name="connsiteX160" fmla="*/ 1290176 w 2552172"/>
              <a:gd name="connsiteY160" fmla="*/ 6148524 h 6256555"/>
              <a:gd name="connsiteX161" fmla="*/ 1274670 w 2552172"/>
              <a:gd name="connsiteY161" fmla="*/ 6131080 h 6256555"/>
              <a:gd name="connsiteX162" fmla="*/ 1262395 w 2552172"/>
              <a:gd name="connsiteY162" fmla="*/ 6120743 h 6256555"/>
              <a:gd name="connsiteX163" fmla="*/ 1218463 w 2552172"/>
              <a:gd name="connsiteY163" fmla="*/ 6050968 h 6256555"/>
              <a:gd name="connsiteX164" fmla="*/ 1191975 w 2552172"/>
              <a:gd name="connsiteY164" fmla="*/ 6014144 h 6256555"/>
              <a:gd name="connsiteX165" fmla="*/ 1169364 w 2552172"/>
              <a:gd name="connsiteY165" fmla="*/ 5925634 h 6256555"/>
              <a:gd name="connsiteX166" fmla="*/ 1151274 w 2552172"/>
              <a:gd name="connsiteY166" fmla="*/ 5882347 h 6256555"/>
              <a:gd name="connsiteX167" fmla="*/ 1118324 w 2552172"/>
              <a:gd name="connsiteY167" fmla="*/ 5768642 h 6256555"/>
              <a:gd name="connsiteX168" fmla="*/ 1099590 w 2552172"/>
              <a:gd name="connsiteY168" fmla="*/ 5743445 h 6256555"/>
              <a:gd name="connsiteX169" fmla="*/ 1058888 w 2552172"/>
              <a:gd name="connsiteY169" fmla="*/ 5654290 h 6256555"/>
              <a:gd name="connsiteX170" fmla="*/ 1020770 w 2552172"/>
              <a:gd name="connsiteY170" fmla="*/ 5586454 h 6256555"/>
              <a:gd name="connsiteX171" fmla="*/ 1003327 w 2552172"/>
              <a:gd name="connsiteY171" fmla="*/ 5468872 h 6256555"/>
              <a:gd name="connsiteX172" fmla="*/ 1014956 w 2552172"/>
              <a:gd name="connsiteY172" fmla="*/ 5457243 h 6256555"/>
              <a:gd name="connsiteX173" fmla="*/ 1154504 w 2552172"/>
              <a:gd name="connsiteY173" fmla="*/ 5394575 h 6256555"/>
              <a:gd name="connsiteX174" fmla="*/ 1230738 w 2552172"/>
              <a:gd name="connsiteY174" fmla="*/ 5364210 h 6256555"/>
              <a:gd name="connsiteX175" fmla="*/ 1242368 w 2552172"/>
              <a:gd name="connsiteY175" fmla="*/ 5324801 h 6256555"/>
              <a:gd name="connsiteX176" fmla="*/ 1263042 w 2552172"/>
              <a:gd name="connsiteY176" fmla="*/ 5288621 h 6256555"/>
              <a:gd name="connsiteX177" fmla="*/ 1270795 w 2552172"/>
              <a:gd name="connsiteY177" fmla="*/ 5096743 h 6256555"/>
              <a:gd name="connsiteX178" fmla="*/ 1272732 w 2552172"/>
              <a:gd name="connsiteY178" fmla="*/ 4696188 h 6256555"/>
              <a:gd name="connsiteX179" fmla="*/ 1361888 w 2552172"/>
              <a:gd name="connsiteY179" fmla="*/ 4293048 h 6256555"/>
              <a:gd name="connsiteX180" fmla="*/ 1376101 w 2552172"/>
              <a:gd name="connsiteY180" fmla="*/ 4198077 h 6256555"/>
              <a:gd name="connsiteX181" fmla="*/ 1353490 w 2552172"/>
              <a:gd name="connsiteY181" fmla="*/ 3949992 h 6256555"/>
              <a:gd name="connsiteX182" fmla="*/ 1289530 w 2552172"/>
              <a:gd name="connsiteY182" fmla="*/ 3672187 h 6256555"/>
              <a:gd name="connsiteX183" fmla="*/ 1196497 w 2552172"/>
              <a:gd name="connsiteY183" fmla="*/ 3374355 h 6256555"/>
              <a:gd name="connsiteX184" fmla="*/ 1058888 w 2552172"/>
              <a:gd name="connsiteY184" fmla="*/ 3134022 h 6256555"/>
              <a:gd name="connsiteX185" fmla="*/ 1027876 w 2552172"/>
              <a:gd name="connsiteY185" fmla="*/ 3093321 h 6256555"/>
              <a:gd name="connsiteX186" fmla="*/ 919339 w 2552172"/>
              <a:gd name="connsiteY186" fmla="*/ 3005457 h 6256555"/>
              <a:gd name="connsiteX187" fmla="*/ 794004 w 2552172"/>
              <a:gd name="connsiteY187" fmla="*/ 2897565 h 6256555"/>
              <a:gd name="connsiteX188" fmla="*/ 706141 w 2552172"/>
              <a:gd name="connsiteY188" fmla="*/ 2438864 h 6256555"/>
              <a:gd name="connsiteX189" fmla="*/ 735860 w 2552172"/>
              <a:gd name="connsiteY189" fmla="*/ 2356816 h 6256555"/>
              <a:gd name="connsiteX190" fmla="*/ 781729 w 2552172"/>
              <a:gd name="connsiteY190" fmla="*/ 2234711 h 6256555"/>
              <a:gd name="connsiteX191" fmla="*/ 810156 w 2552172"/>
              <a:gd name="connsiteY191" fmla="*/ 2162353 h 6256555"/>
              <a:gd name="connsiteX192" fmla="*/ 834706 w 2552172"/>
              <a:gd name="connsiteY192" fmla="*/ 1841908 h 6256555"/>
              <a:gd name="connsiteX193" fmla="*/ 852796 w 2552172"/>
              <a:gd name="connsiteY193" fmla="*/ 1502729 h 6256555"/>
              <a:gd name="connsiteX194" fmla="*/ 829538 w 2552172"/>
              <a:gd name="connsiteY194" fmla="*/ 1338630 h 6256555"/>
              <a:gd name="connsiteX195" fmla="*/ 732629 w 2552172"/>
              <a:gd name="connsiteY195" fmla="*/ 1375455 h 6256555"/>
              <a:gd name="connsiteX196" fmla="*/ 425751 w 2552172"/>
              <a:gd name="connsiteY196" fmla="*/ 1624187 h 6256555"/>
              <a:gd name="connsiteX197" fmla="*/ 352747 w 2552172"/>
              <a:gd name="connsiteY197" fmla="*/ 1725618 h 6256555"/>
              <a:gd name="connsiteX198" fmla="*/ 297832 w 2552172"/>
              <a:gd name="connsiteY198" fmla="*/ 1910390 h 6256555"/>
              <a:gd name="connsiteX199" fmla="*/ 214491 w 2552172"/>
              <a:gd name="connsiteY199" fmla="*/ 2168167 h 6256555"/>
              <a:gd name="connsiteX200" fmla="*/ 177666 w 2552172"/>
              <a:gd name="connsiteY200" fmla="*/ 2337433 h 6256555"/>
              <a:gd name="connsiteX201" fmla="*/ 217722 w 2552172"/>
              <a:gd name="connsiteY201" fmla="*/ 2441449 h 6256555"/>
              <a:gd name="connsiteX202" fmla="*/ 293310 w 2552172"/>
              <a:gd name="connsiteY202" fmla="*/ 2557739 h 6256555"/>
              <a:gd name="connsiteX203" fmla="*/ 328844 w 2552172"/>
              <a:gd name="connsiteY203" fmla="*/ 2658524 h 6256555"/>
              <a:gd name="connsiteX204" fmla="*/ 324967 w 2552172"/>
              <a:gd name="connsiteY204" fmla="*/ 2683074 h 6256555"/>
              <a:gd name="connsiteX205" fmla="*/ 292018 w 2552172"/>
              <a:gd name="connsiteY205" fmla="*/ 2681136 h 6256555"/>
              <a:gd name="connsiteX206" fmla="*/ 257131 w 2552172"/>
              <a:gd name="connsiteY206" fmla="*/ 2626868 h 6256555"/>
              <a:gd name="connsiteX207" fmla="*/ 244210 w 2552172"/>
              <a:gd name="connsiteY207" fmla="*/ 2584874 h 6256555"/>
              <a:gd name="connsiteX208" fmla="*/ 221598 w 2552172"/>
              <a:gd name="connsiteY208" fmla="*/ 2568722 h 6256555"/>
              <a:gd name="connsiteX209" fmla="*/ 202862 w 2552172"/>
              <a:gd name="connsiteY209" fmla="*/ 2584874 h 6256555"/>
              <a:gd name="connsiteX210" fmla="*/ 189941 w 2552172"/>
              <a:gd name="connsiteY210" fmla="*/ 2758663 h 6256555"/>
              <a:gd name="connsiteX211" fmla="*/ 191233 w 2552172"/>
              <a:gd name="connsiteY211" fmla="*/ 2863324 h 6256555"/>
              <a:gd name="connsiteX212" fmla="*/ 140194 w 2552172"/>
              <a:gd name="connsiteY212" fmla="*/ 2899503 h 6256555"/>
              <a:gd name="connsiteX213" fmla="*/ 117583 w 2552172"/>
              <a:gd name="connsiteY213" fmla="*/ 2873661 h 6256555"/>
              <a:gd name="connsiteX214" fmla="*/ 80111 w 2552172"/>
              <a:gd name="connsiteY214" fmla="*/ 2851049 h 6256555"/>
              <a:gd name="connsiteX215" fmla="*/ 56207 w 2552172"/>
              <a:gd name="connsiteY215" fmla="*/ 2818746 h 6256555"/>
              <a:gd name="connsiteX216" fmla="*/ 45870 w 2552172"/>
              <a:gd name="connsiteY216" fmla="*/ 2786443 h 6256555"/>
              <a:gd name="connsiteX217" fmla="*/ 8399 w 2552172"/>
              <a:gd name="connsiteY217" fmla="*/ 2621053 h 6256555"/>
              <a:gd name="connsiteX218" fmla="*/ 0 w 2552172"/>
              <a:gd name="connsiteY218" fmla="*/ 2461477 h 6256555"/>
              <a:gd name="connsiteX219" fmla="*/ 646 w 2552172"/>
              <a:gd name="connsiteY219" fmla="*/ 2458892 h 6256555"/>
              <a:gd name="connsiteX220" fmla="*/ 58792 w 2552172"/>
              <a:gd name="connsiteY220" fmla="*/ 2099039 h 6256555"/>
              <a:gd name="connsiteX221" fmla="*/ 149885 w 2552172"/>
              <a:gd name="connsiteY221" fmla="*/ 1672642 h 6256555"/>
              <a:gd name="connsiteX222" fmla="*/ 205447 w 2552172"/>
              <a:gd name="connsiteY222" fmla="*/ 1538262 h 6256555"/>
              <a:gd name="connsiteX223" fmla="*/ 312046 w 2552172"/>
              <a:gd name="connsiteY223" fmla="*/ 1396129 h 6256555"/>
              <a:gd name="connsiteX224" fmla="*/ 476144 w 2552172"/>
              <a:gd name="connsiteY224" fmla="*/ 1222339 h 6256555"/>
              <a:gd name="connsiteX225" fmla="*/ 617631 w 2552172"/>
              <a:gd name="connsiteY225" fmla="*/ 1070517 h 6256555"/>
              <a:gd name="connsiteX226" fmla="*/ 861840 w 2552172"/>
              <a:gd name="connsiteY226" fmla="*/ 859256 h 6256555"/>
              <a:gd name="connsiteX227" fmla="*/ 964563 w 2552172"/>
              <a:gd name="connsiteY227" fmla="*/ 818150 h 6256555"/>
              <a:gd name="connsiteX228" fmla="*/ 973653 w 2552172"/>
              <a:gd name="connsiteY228" fmla="*/ 817922 h 6256555"/>
              <a:gd name="connsiteX229" fmla="*/ 983327 w 2552172"/>
              <a:gd name="connsiteY229" fmla="*/ 792885 h 6256555"/>
              <a:gd name="connsiteX230" fmla="*/ 939449 w 2552172"/>
              <a:gd name="connsiteY230" fmla="*/ 799242 h 6256555"/>
              <a:gd name="connsiteX231" fmla="*/ 979302 w 2552172"/>
              <a:gd name="connsiteY231" fmla="*/ 761680 h 6256555"/>
              <a:gd name="connsiteX232" fmla="*/ 958163 w 2552172"/>
              <a:gd name="connsiteY232" fmla="*/ 765170 h 6256555"/>
              <a:gd name="connsiteX233" fmla="*/ 953508 w 2552172"/>
              <a:gd name="connsiteY233" fmla="*/ 763945 h 6256555"/>
              <a:gd name="connsiteX234" fmla="*/ 957567 w 2552172"/>
              <a:gd name="connsiteY234" fmla="*/ 761349 h 6256555"/>
              <a:gd name="connsiteX235" fmla="*/ 986064 w 2552172"/>
              <a:gd name="connsiteY235" fmla="*/ 722379 h 6256555"/>
              <a:gd name="connsiteX236" fmla="*/ 988136 w 2552172"/>
              <a:gd name="connsiteY236" fmla="*/ 719059 h 6256555"/>
              <a:gd name="connsiteX237" fmla="*/ 987878 w 2552172"/>
              <a:gd name="connsiteY237" fmla="*/ 719820 h 6256555"/>
              <a:gd name="connsiteX238" fmla="*/ 988890 w 2552172"/>
              <a:gd name="connsiteY238" fmla="*/ 717851 h 6256555"/>
              <a:gd name="connsiteX239" fmla="*/ 988136 w 2552172"/>
              <a:gd name="connsiteY239" fmla="*/ 719059 h 6256555"/>
              <a:gd name="connsiteX240" fmla="*/ 999534 w 2552172"/>
              <a:gd name="connsiteY240" fmla="*/ 685289 h 6256555"/>
              <a:gd name="connsiteX241" fmla="*/ 1003490 w 2552172"/>
              <a:gd name="connsiteY241" fmla="*/ 649230 h 6256555"/>
              <a:gd name="connsiteX242" fmla="*/ 1004723 w 2552172"/>
              <a:gd name="connsiteY242" fmla="*/ 623511 h 6256555"/>
              <a:gd name="connsiteX243" fmla="*/ 1062625 w 2552172"/>
              <a:gd name="connsiteY243" fmla="*/ 545686 h 6256555"/>
              <a:gd name="connsiteX244" fmla="*/ 1013608 w 2552172"/>
              <a:gd name="connsiteY244" fmla="*/ 568881 h 6256555"/>
              <a:gd name="connsiteX245" fmla="*/ 1063136 w 2552172"/>
              <a:gd name="connsiteY245" fmla="*/ 527851 h 6256555"/>
              <a:gd name="connsiteX246" fmla="*/ 1030019 w 2552172"/>
              <a:gd name="connsiteY246" fmla="*/ 539104 h 6256555"/>
              <a:gd name="connsiteX247" fmla="*/ 1052152 w 2552172"/>
              <a:gd name="connsiteY247" fmla="*/ 482976 h 6256555"/>
              <a:gd name="connsiteX248" fmla="*/ 1113017 w 2552172"/>
              <a:gd name="connsiteY248" fmla="*/ 422315 h 6256555"/>
              <a:gd name="connsiteX249" fmla="*/ 1120346 w 2552172"/>
              <a:gd name="connsiteY249" fmla="*/ 376144 h 6256555"/>
              <a:gd name="connsiteX250" fmla="*/ 1165622 w 2552172"/>
              <a:gd name="connsiteY250" fmla="*/ 314654 h 6256555"/>
              <a:gd name="connsiteX251" fmla="*/ 1170965 w 2552172"/>
              <a:gd name="connsiteY251" fmla="*/ 310826 h 6256555"/>
              <a:gd name="connsiteX252" fmla="*/ 1175905 w 2552172"/>
              <a:gd name="connsiteY252" fmla="*/ 273474 h 6256555"/>
              <a:gd name="connsiteX253" fmla="*/ 1367057 w 2552172"/>
              <a:gd name="connsiteY253" fmla="*/ 41348 h 6256555"/>
              <a:gd name="connsiteX254" fmla="*/ 1424556 w 2552172"/>
              <a:gd name="connsiteY254" fmla="*/ 21966 h 6256555"/>
              <a:gd name="connsiteX255" fmla="*/ 1353490 w 2552172"/>
              <a:gd name="connsiteY255" fmla="*/ 18090 h 6256555"/>
              <a:gd name="connsiteX256" fmla="*/ 1383854 w 2552172"/>
              <a:gd name="connsiteY256" fmla="*/ 1938 h 6256555"/>
              <a:gd name="connsiteX257" fmla="*/ 1443938 w 2552172"/>
              <a:gd name="connsiteY257" fmla="*/ 0 h 6256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2552172" h="6256555">
                <a:moveTo>
                  <a:pt x="1580003" y="5695486"/>
                </a:moveTo>
                <a:cubicBezTo>
                  <a:pt x="1570040" y="5696162"/>
                  <a:pt x="1557805" y="5698221"/>
                  <a:pt x="1542138" y="5700806"/>
                </a:cubicBezTo>
                <a:cubicBezTo>
                  <a:pt x="1518234" y="5704682"/>
                  <a:pt x="1505314" y="5743445"/>
                  <a:pt x="1518880" y="5763474"/>
                </a:cubicBezTo>
                <a:cubicBezTo>
                  <a:pt x="1553768" y="5814512"/>
                  <a:pt x="1614497" y="5814512"/>
                  <a:pt x="1662305" y="5841000"/>
                </a:cubicBezTo>
                <a:cubicBezTo>
                  <a:pt x="1664243" y="5839062"/>
                  <a:pt x="1666182" y="5837123"/>
                  <a:pt x="1668119" y="5835186"/>
                </a:cubicBezTo>
                <a:cubicBezTo>
                  <a:pt x="1659075" y="5806759"/>
                  <a:pt x="1651968" y="5777041"/>
                  <a:pt x="1639693" y="5749906"/>
                </a:cubicBezTo>
                <a:cubicBezTo>
                  <a:pt x="1619342" y="5703875"/>
                  <a:pt x="1609894" y="5693457"/>
                  <a:pt x="1580003" y="5695486"/>
                </a:cubicBezTo>
                <a:close/>
                <a:moveTo>
                  <a:pt x="947823" y="762448"/>
                </a:moveTo>
                <a:lnTo>
                  <a:pt x="953508" y="763945"/>
                </a:lnTo>
                <a:lnTo>
                  <a:pt x="951438" y="765269"/>
                </a:lnTo>
                <a:cubicBezTo>
                  <a:pt x="949754" y="765575"/>
                  <a:pt x="948491" y="764758"/>
                  <a:pt x="947823" y="762448"/>
                </a:cubicBezTo>
                <a:close/>
                <a:moveTo>
                  <a:pt x="1156017" y="739151"/>
                </a:moveTo>
                <a:lnTo>
                  <a:pt x="1143717" y="742694"/>
                </a:lnTo>
                <a:cubicBezTo>
                  <a:pt x="1138791" y="744661"/>
                  <a:pt x="1133961" y="747790"/>
                  <a:pt x="1128940" y="754081"/>
                </a:cubicBezTo>
                <a:cubicBezTo>
                  <a:pt x="1123065" y="761455"/>
                  <a:pt x="1117756" y="772732"/>
                  <a:pt x="1112226" y="785908"/>
                </a:cubicBezTo>
                <a:lnTo>
                  <a:pt x="1102670" y="808795"/>
                </a:lnTo>
                <a:lnTo>
                  <a:pt x="1117033" y="801757"/>
                </a:lnTo>
                <a:cubicBezTo>
                  <a:pt x="1135768" y="794004"/>
                  <a:pt x="1153858" y="784313"/>
                  <a:pt x="1169364" y="777207"/>
                </a:cubicBezTo>
                <a:cubicBezTo>
                  <a:pt x="1171302" y="768808"/>
                  <a:pt x="1173239" y="759763"/>
                  <a:pt x="1175178" y="750718"/>
                </a:cubicBezTo>
                <a:cubicBezTo>
                  <a:pt x="1170656" y="748780"/>
                  <a:pt x="1162903" y="746196"/>
                  <a:pt x="1153212" y="742319"/>
                </a:cubicBezTo>
                <a:close/>
                <a:moveTo>
                  <a:pt x="1443938" y="0"/>
                </a:moveTo>
                <a:cubicBezTo>
                  <a:pt x="1472365" y="12275"/>
                  <a:pt x="1501437" y="23904"/>
                  <a:pt x="1529217" y="37471"/>
                </a:cubicBezTo>
                <a:cubicBezTo>
                  <a:pt x="1538262" y="41994"/>
                  <a:pt x="1545369" y="52331"/>
                  <a:pt x="1549891" y="61376"/>
                </a:cubicBezTo>
                <a:cubicBezTo>
                  <a:pt x="1559582" y="80757"/>
                  <a:pt x="1569272" y="82049"/>
                  <a:pt x="1591885" y="76881"/>
                </a:cubicBezTo>
                <a:cubicBezTo>
                  <a:pt x="1646800" y="63960"/>
                  <a:pt x="1704299" y="57499"/>
                  <a:pt x="1758567" y="80111"/>
                </a:cubicBezTo>
                <a:cubicBezTo>
                  <a:pt x="1803146" y="98847"/>
                  <a:pt x="1849015" y="116936"/>
                  <a:pt x="1889717" y="142133"/>
                </a:cubicBezTo>
                <a:cubicBezTo>
                  <a:pt x="1967890" y="190587"/>
                  <a:pt x="2004069" y="267468"/>
                  <a:pt x="2016344" y="356624"/>
                </a:cubicBezTo>
                <a:cubicBezTo>
                  <a:pt x="2017636" y="365022"/>
                  <a:pt x="2020867" y="373421"/>
                  <a:pt x="2021513" y="381819"/>
                </a:cubicBezTo>
                <a:cubicBezTo>
                  <a:pt x="2022158" y="386988"/>
                  <a:pt x="2020867" y="392802"/>
                  <a:pt x="2018928" y="397325"/>
                </a:cubicBezTo>
                <a:cubicBezTo>
                  <a:pt x="2012468" y="414123"/>
                  <a:pt x="2002777" y="430274"/>
                  <a:pt x="1997609" y="447717"/>
                </a:cubicBezTo>
                <a:cubicBezTo>
                  <a:pt x="1987272" y="482605"/>
                  <a:pt x="1978873" y="518138"/>
                  <a:pt x="1969828" y="553671"/>
                </a:cubicBezTo>
                <a:cubicBezTo>
                  <a:pt x="1967890" y="561423"/>
                  <a:pt x="1962722" y="570468"/>
                  <a:pt x="1964014" y="576929"/>
                </a:cubicBezTo>
                <a:cubicBezTo>
                  <a:pt x="1973059" y="611816"/>
                  <a:pt x="1939463" y="621507"/>
                  <a:pt x="1925896" y="642180"/>
                </a:cubicBezTo>
                <a:cubicBezTo>
                  <a:pt x="1921374" y="648641"/>
                  <a:pt x="1911037" y="650579"/>
                  <a:pt x="1903930" y="660270"/>
                </a:cubicBezTo>
                <a:cubicBezTo>
                  <a:pt x="1891655" y="677068"/>
                  <a:pt x="1892302" y="691281"/>
                  <a:pt x="1898116" y="708078"/>
                </a:cubicBezTo>
                <a:cubicBezTo>
                  <a:pt x="1905222" y="728752"/>
                  <a:pt x="1902638" y="742966"/>
                  <a:pt x="1881964" y="757179"/>
                </a:cubicBezTo>
                <a:cubicBezTo>
                  <a:pt x="1864520" y="769454"/>
                  <a:pt x="1854184" y="792066"/>
                  <a:pt x="1840617" y="810801"/>
                </a:cubicBezTo>
                <a:cubicBezTo>
                  <a:pt x="1831572" y="823076"/>
                  <a:pt x="1822527" y="835351"/>
                  <a:pt x="1813482" y="847627"/>
                </a:cubicBezTo>
                <a:cubicBezTo>
                  <a:pt x="1806376" y="857964"/>
                  <a:pt x="1799269" y="868947"/>
                  <a:pt x="1792163" y="879283"/>
                </a:cubicBezTo>
                <a:cubicBezTo>
                  <a:pt x="1789578" y="883160"/>
                  <a:pt x="1788286" y="890266"/>
                  <a:pt x="1784410" y="891558"/>
                </a:cubicBezTo>
                <a:cubicBezTo>
                  <a:pt x="1756630" y="900604"/>
                  <a:pt x="1748231" y="927738"/>
                  <a:pt x="1732079" y="947120"/>
                </a:cubicBezTo>
                <a:cubicBezTo>
                  <a:pt x="1713343" y="969086"/>
                  <a:pt x="1696546" y="974900"/>
                  <a:pt x="1669411" y="966501"/>
                </a:cubicBezTo>
                <a:cubicBezTo>
                  <a:pt x="1648092" y="959395"/>
                  <a:pt x="1626126" y="952934"/>
                  <a:pt x="1605452" y="943889"/>
                </a:cubicBezTo>
                <a:cubicBezTo>
                  <a:pt x="1593177" y="938721"/>
                  <a:pt x="1585424" y="940012"/>
                  <a:pt x="1581548" y="953580"/>
                </a:cubicBezTo>
                <a:cubicBezTo>
                  <a:pt x="1574441" y="976192"/>
                  <a:pt x="1561520" y="998158"/>
                  <a:pt x="1593177" y="1014955"/>
                </a:cubicBezTo>
                <a:cubicBezTo>
                  <a:pt x="1607390" y="1022708"/>
                  <a:pt x="1617728" y="1038860"/>
                  <a:pt x="1626772" y="1053073"/>
                </a:cubicBezTo>
                <a:cubicBezTo>
                  <a:pt x="1653906" y="1095067"/>
                  <a:pt x="1699130" y="1112510"/>
                  <a:pt x="1740478" y="1128661"/>
                </a:cubicBezTo>
                <a:cubicBezTo>
                  <a:pt x="1854184" y="1173240"/>
                  <a:pt x="1920082" y="1257873"/>
                  <a:pt x="1956262" y="1368349"/>
                </a:cubicBezTo>
                <a:cubicBezTo>
                  <a:pt x="1973059" y="1420679"/>
                  <a:pt x="2011822" y="1454920"/>
                  <a:pt x="2046709" y="1502729"/>
                </a:cubicBezTo>
                <a:cubicBezTo>
                  <a:pt x="2053815" y="1479471"/>
                  <a:pt x="2063507" y="1462027"/>
                  <a:pt x="2064799" y="1443937"/>
                </a:cubicBezTo>
                <a:cubicBezTo>
                  <a:pt x="2073198" y="1347028"/>
                  <a:pt x="2069967" y="1250121"/>
                  <a:pt x="2053170" y="1154504"/>
                </a:cubicBezTo>
                <a:cubicBezTo>
                  <a:pt x="2051232" y="1144167"/>
                  <a:pt x="2048001" y="1133830"/>
                  <a:pt x="2044124" y="1124139"/>
                </a:cubicBezTo>
                <a:cubicBezTo>
                  <a:pt x="2037664" y="1104758"/>
                  <a:pt x="2027974" y="1093775"/>
                  <a:pt x="2004069" y="1100235"/>
                </a:cubicBezTo>
                <a:cubicBezTo>
                  <a:pt x="1993732" y="1102819"/>
                  <a:pt x="1978873" y="1100235"/>
                  <a:pt x="1969182" y="1095067"/>
                </a:cubicBezTo>
                <a:cubicBezTo>
                  <a:pt x="1939463" y="1078915"/>
                  <a:pt x="1910391" y="1061472"/>
                  <a:pt x="1881964" y="1042090"/>
                </a:cubicBezTo>
                <a:cubicBezTo>
                  <a:pt x="1877442" y="1038860"/>
                  <a:pt x="1877442" y="1022708"/>
                  <a:pt x="1881964" y="1016248"/>
                </a:cubicBezTo>
                <a:cubicBezTo>
                  <a:pt x="1893594" y="998804"/>
                  <a:pt x="1923958" y="996219"/>
                  <a:pt x="1946570" y="1008495"/>
                </a:cubicBezTo>
                <a:cubicBezTo>
                  <a:pt x="1975643" y="1024001"/>
                  <a:pt x="1981457" y="1023354"/>
                  <a:pt x="1989210" y="992344"/>
                </a:cubicBezTo>
                <a:cubicBezTo>
                  <a:pt x="1993732" y="973608"/>
                  <a:pt x="1993086" y="951642"/>
                  <a:pt x="1987272" y="933553"/>
                </a:cubicBezTo>
                <a:cubicBezTo>
                  <a:pt x="1978226" y="905126"/>
                  <a:pt x="1963368" y="878638"/>
                  <a:pt x="1951093" y="850857"/>
                </a:cubicBezTo>
                <a:cubicBezTo>
                  <a:pt x="1938818" y="823723"/>
                  <a:pt x="1927835" y="797234"/>
                  <a:pt x="1933649" y="766224"/>
                </a:cubicBezTo>
                <a:cubicBezTo>
                  <a:pt x="1935587" y="757179"/>
                  <a:pt x="1926543" y="746196"/>
                  <a:pt x="1925896" y="736505"/>
                </a:cubicBezTo>
                <a:cubicBezTo>
                  <a:pt x="1925250" y="724876"/>
                  <a:pt x="1925250" y="711955"/>
                  <a:pt x="1930419" y="702264"/>
                </a:cubicBezTo>
                <a:cubicBezTo>
                  <a:pt x="1935587" y="693220"/>
                  <a:pt x="1946570" y="689343"/>
                  <a:pt x="1955615" y="702910"/>
                </a:cubicBezTo>
                <a:cubicBezTo>
                  <a:pt x="1964014" y="715831"/>
                  <a:pt x="1973059" y="727460"/>
                  <a:pt x="1984687" y="739735"/>
                </a:cubicBezTo>
                <a:cubicBezTo>
                  <a:pt x="1982103" y="719708"/>
                  <a:pt x="1974997" y="697742"/>
                  <a:pt x="1999547" y="688051"/>
                </a:cubicBezTo>
                <a:cubicBezTo>
                  <a:pt x="2004716" y="686112"/>
                  <a:pt x="2015052" y="697095"/>
                  <a:pt x="2026035" y="703556"/>
                </a:cubicBezTo>
                <a:cubicBezTo>
                  <a:pt x="2041541" y="686759"/>
                  <a:pt x="2049940" y="702264"/>
                  <a:pt x="2060922" y="717123"/>
                </a:cubicBezTo>
                <a:cubicBezTo>
                  <a:pt x="2080950" y="745550"/>
                  <a:pt x="2103562" y="772038"/>
                  <a:pt x="2122944" y="800465"/>
                </a:cubicBezTo>
                <a:cubicBezTo>
                  <a:pt x="2131342" y="812740"/>
                  <a:pt x="2138449" y="826953"/>
                  <a:pt x="2142326" y="841166"/>
                </a:cubicBezTo>
                <a:cubicBezTo>
                  <a:pt x="2162999" y="912879"/>
                  <a:pt x="2183027" y="984591"/>
                  <a:pt x="2203054" y="1056303"/>
                </a:cubicBezTo>
                <a:cubicBezTo>
                  <a:pt x="2204347" y="1061472"/>
                  <a:pt x="2206285" y="1067286"/>
                  <a:pt x="2206285" y="1073101"/>
                </a:cubicBezTo>
                <a:cubicBezTo>
                  <a:pt x="2208223" y="1192621"/>
                  <a:pt x="2234711" y="1308912"/>
                  <a:pt x="2250217" y="1426494"/>
                </a:cubicBezTo>
                <a:cubicBezTo>
                  <a:pt x="2261200" y="1506605"/>
                  <a:pt x="2261200" y="1588654"/>
                  <a:pt x="2262492" y="1670057"/>
                </a:cubicBezTo>
                <a:cubicBezTo>
                  <a:pt x="2263138" y="1721096"/>
                  <a:pt x="2258616" y="1772780"/>
                  <a:pt x="2255386" y="1823819"/>
                </a:cubicBezTo>
                <a:cubicBezTo>
                  <a:pt x="2250863" y="1889070"/>
                  <a:pt x="2207578" y="1925250"/>
                  <a:pt x="2144263" y="1908453"/>
                </a:cubicBezTo>
                <a:cubicBezTo>
                  <a:pt x="2003423" y="1871627"/>
                  <a:pt x="1887133" y="1796684"/>
                  <a:pt x="1801854" y="1676518"/>
                </a:cubicBezTo>
                <a:cubicBezTo>
                  <a:pt x="1789578" y="1659074"/>
                  <a:pt x="1777949" y="1640338"/>
                  <a:pt x="1763089" y="1622895"/>
                </a:cubicBezTo>
                <a:cubicBezTo>
                  <a:pt x="1758567" y="1686855"/>
                  <a:pt x="1719804" y="1726264"/>
                  <a:pt x="1673934" y="1761151"/>
                </a:cubicBezTo>
                <a:cubicBezTo>
                  <a:pt x="1644216" y="1783763"/>
                  <a:pt x="1622895" y="1812836"/>
                  <a:pt x="1606098" y="1844492"/>
                </a:cubicBezTo>
                <a:cubicBezTo>
                  <a:pt x="1597054" y="1862582"/>
                  <a:pt x="1597699" y="1885194"/>
                  <a:pt x="1593177" y="1905868"/>
                </a:cubicBezTo>
                <a:cubicBezTo>
                  <a:pt x="1578963" y="1969827"/>
                  <a:pt x="1564104" y="2034433"/>
                  <a:pt x="1549245" y="2098393"/>
                </a:cubicBezTo>
                <a:cubicBezTo>
                  <a:pt x="1547953" y="2105499"/>
                  <a:pt x="1547307" y="2112606"/>
                  <a:pt x="1546661" y="2124235"/>
                </a:cubicBezTo>
                <a:cubicBezTo>
                  <a:pt x="1558290" y="2121005"/>
                  <a:pt x="1567335" y="2118421"/>
                  <a:pt x="1575733" y="2115836"/>
                </a:cubicBezTo>
                <a:cubicBezTo>
                  <a:pt x="1719804" y="2075135"/>
                  <a:pt x="1863228" y="2031849"/>
                  <a:pt x="2007946" y="1995024"/>
                </a:cubicBezTo>
                <a:cubicBezTo>
                  <a:pt x="2083534" y="1976288"/>
                  <a:pt x="2161707" y="1967244"/>
                  <a:pt x="2239234" y="1958845"/>
                </a:cubicBezTo>
                <a:cubicBezTo>
                  <a:pt x="2276705" y="1954969"/>
                  <a:pt x="2316115" y="1956906"/>
                  <a:pt x="2352940" y="1963367"/>
                </a:cubicBezTo>
                <a:cubicBezTo>
                  <a:pt x="2440158" y="1978872"/>
                  <a:pt x="2489904" y="2039601"/>
                  <a:pt x="2498303" y="2135218"/>
                </a:cubicBezTo>
                <a:cubicBezTo>
                  <a:pt x="2507348" y="2232127"/>
                  <a:pt x="2488612" y="2326451"/>
                  <a:pt x="2471169" y="2420775"/>
                </a:cubicBezTo>
                <a:cubicBezTo>
                  <a:pt x="2427237" y="2663047"/>
                  <a:pt x="2383305" y="2905964"/>
                  <a:pt x="2340019" y="3148235"/>
                </a:cubicBezTo>
                <a:cubicBezTo>
                  <a:pt x="2323868" y="3239976"/>
                  <a:pt x="2332912" y="3331716"/>
                  <a:pt x="2342603" y="3423456"/>
                </a:cubicBezTo>
                <a:cubicBezTo>
                  <a:pt x="2351002" y="3500982"/>
                  <a:pt x="2358755" y="3579155"/>
                  <a:pt x="2366508" y="3656681"/>
                </a:cubicBezTo>
                <a:cubicBezTo>
                  <a:pt x="2367153" y="3662497"/>
                  <a:pt x="2367799" y="3667665"/>
                  <a:pt x="2368446" y="3672833"/>
                </a:cubicBezTo>
                <a:cubicBezTo>
                  <a:pt x="2414315" y="3675417"/>
                  <a:pt x="2416900" y="3680586"/>
                  <a:pt x="2414962" y="3727748"/>
                </a:cubicBezTo>
                <a:cubicBezTo>
                  <a:pt x="2414315" y="3744545"/>
                  <a:pt x="2420776" y="3762635"/>
                  <a:pt x="2426590" y="3779433"/>
                </a:cubicBezTo>
                <a:cubicBezTo>
                  <a:pt x="2433698" y="3800106"/>
                  <a:pt x="2446618" y="3819488"/>
                  <a:pt x="2431759" y="3841454"/>
                </a:cubicBezTo>
                <a:cubicBezTo>
                  <a:pt x="2488612" y="3893139"/>
                  <a:pt x="2494427" y="3926088"/>
                  <a:pt x="2447265" y="3957099"/>
                </a:cubicBezTo>
                <a:cubicBezTo>
                  <a:pt x="2465354" y="3980356"/>
                  <a:pt x="2483444" y="4002968"/>
                  <a:pt x="2501533" y="4026226"/>
                </a:cubicBezTo>
                <a:cubicBezTo>
                  <a:pt x="2500241" y="4027519"/>
                  <a:pt x="2498949" y="4028811"/>
                  <a:pt x="2497657" y="4030103"/>
                </a:cubicBezTo>
                <a:cubicBezTo>
                  <a:pt x="2486028" y="4019120"/>
                  <a:pt x="2474399" y="4008137"/>
                  <a:pt x="2460186" y="3995216"/>
                </a:cubicBezTo>
                <a:cubicBezTo>
                  <a:pt x="2459539" y="4002323"/>
                  <a:pt x="2456956" y="4006845"/>
                  <a:pt x="2458247" y="4010721"/>
                </a:cubicBezTo>
                <a:cubicBezTo>
                  <a:pt x="2464062" y="4033333"/>
                  <a:pt x="2464708" y="4055299"/>
                  <a:pt x="2453079" y="4077265"/>
                </a:cubicBezTo>
                <a:cubicBezTo>
                  <a:pt x="2449848" y="4083079"/>
                  <a:pt x="2455017" y="4094709"/>
                  <a:pt x="2459539" y="4101815"/>
                </a:cubicBezTo>
                <a:cubicBezTo>
                  <a:pt x="2486028" y="4141870"/>
                  <a:pt x="2512516" y="4181926"/>
                  <a:pt x="2541588" y="4220043"/>
                </a:cubicBezTo>
                <a:cubicBezTo>
                  <a:pt x="2566786" y="4253639"/>
                  <a:pt x="2544173" y="4324705"/>
                  <a:pt x="2503471" y="4329873"/>
                </a:cubicBezTo>
                <a:cubicBezTo>
                  <a:pt x="2480213" y="4332457"/>
                  <a:pt x="2455664" y="4326643"/>
                  <a:pt x="2431759" y="4324059"/>
                </a:cubicBezTo>
                <a:cubicBezTo>
                  <a:pt x="2420776" y="4322766"/>
                  <a:pt x="2409793" y="4320182"/>
                  <a:pt x="2398810" y="4318244"/>
                </a:cubicBezTo>
                <a:cubicBezTo>
                  <a:pt x="2397518" y="4318244"/>
                  <a:pt x="2395580" y="4318890"/>
                  <a:pt x="2394288" y="4318244"/>
                </a:cubicBezTo>
                <a:cubicBezTo>
                  <a:pt x="2380720" y="4317598"/>
                  <a:pt x="2296087" y="4274312"/>
                  <a:pt x="2285750" y="4262683"/>
                </a:cubicBezTo>
                <a:cubicBezTo>
                  <a:pt x="2284458" y="4260745"/>
                  <a:pt x="2282520" y="4258807"/>
                  <a:pt x="2280582" y="4258161"/>
                </a:cubicBezTo>
                <a:cubicBezTo>
                  <a:pt x="2254739" y="4243301"/>
                  <a:pt x="2229544" y="4227796"/>
                  <a:pt x="2203054" y="4213583"/>
                </a:cubicBezTo>
                <a:cubicBezTo>
                  <a:pt x="2189487" y="4206476"/>
                  <a:pt x="2137803" y="4144455"/>
                  <a:pt x="2131342" y="4127657"/>
                </a:cubicBezTo>
                <a:cubicBezTo>
                  <a:pt x="2128758" y="4121843"/>
                  <a:pt x="2121006" y="4117967"/>
                  <a:pt x="2117775" y="4112152"/>
                </a:cubicBezTo>
                <a:cubicBezTo>
                  <a:pt x="2109376" y="4098585"/>
                  <a:pt x="2101624" y="4084371"/>
                  <a:pt x="2093225" y="4070158"/>
                </a:cubicBezTo>
                <a:cubicBezTo>
                  <a:pt x="2088703" y="4062405"/>
                  <a:pt x="2082888" y="4055945"/>
                  <a:pt x="2078366" y="4048839"/>
                </a:cubicBezTo>
                <a:cubicBezTo>
                  <a:pt x="2068029" y="4032687"/>
                  <a:pt x="2058338" y="4016536"/>
                  <a:pt x="2048647" y="3999738"/>
                </a:cubicBezTo>
                <a:cubicBezTo>
                  <a:pt x="2044124" y="3991985"/>
                  <a:pt x="2040249" y="3983587"/>
                  <a:pt x="2035726" y="3975834"/>
                </a:cubicBezTo>
                <a:cubicBezTo>
                  <a:pt x="2031204" y="3969374"/>
                  <a:pt x="2025389" y="3962913"/>
                  <a:pt x="2021513" y="3956452"/>
                </a:cubicBezTo>
                <a:cubicBezTo>
                  <a:pt x="2007300" y="3935132"/>
                  <a:pt x="2000839" y="3910583"/>
                  <a:pt x="1980811" y="3890554"/>
                </a:cubicBezTo>
                <a:cubicBezTo>
                  <a:pt x="1956907" y="3866651"/>
                  <a:pt x="1943986" y="3832410"/>
                  <a:pt x="1925896" y="3803336"/>
                </a:cubicBezTo>
                <a:cubicBezTo>
                  <a:pt x="1923958" y="3800106"/>
                  <a:pt x="1919436" y="3797522"/>
                  <a:pt x="1916205" y="3794938"/>
                </a:cubicBezTo>
                <a:cubicBezTo>
                  <a:pt x="1914268" y="3793646"/>
                  <a:pt x="1910391" y="3794292"/>
                  <a:pt x="1909744" y="3793000"/>
                </a:cubicBezTo>
                <a:cubicBezTo>
                  <a:pt x="1894239" y="3771034"/>
                  <a:pt x="1879380" y="3749068"/>
                  <a:pt x="1864520" y="3727102"/>
                </a:cubicBezTo>
                <a:cubicBezTo>
                  <a:pt x="1860645" y="3721288"/>
                  <a:pt x="1856768" y="3714827"/>
                  <a:pt x="1851600" y="3710951"/>
                </a:cubicBezTo>
                <a:cubicBezTo>
                  <a:pt x="1825757" y="3692861"/>
                  <a:pt x="1827696" y="3653451"/>
                  <a:pt x="1849662" y="3630840"/>
                </a:cubicBezTo>
                <a:cubicBezTo>
                  <a:pt x="1901346" y="3577863"/>
                  <a:pt x="1967890" y="3545560"/>
                  <a:pt x="2024743" y="3499690"/>
                </a:cubicBezTo>
                <a:cubicBezTo>
                  <a:pt x="2035080" y="3491291"/>
                  <a:pt x="2048647" y="3486769"/>
                  <a:pt x="2061568" y="3481601"/>
                </a:cubicBezTo>
                <a:cubicBezTo>
                  <a:pt x="2077073" y="3475786"/>
                  <a:pt x="2082242" y="3467387"/>
                  <a:pt x="2073198" y="3452528"/>
                </a:cubicBezTo>
                <a:cubicBezTo>
                  <a:pt x="2071259" y="3449297"/>
                  <a:pt x="2069321" y="3445421"/>
                  <a:pt x="2067382" y="3441545"/>
                </a:cubicBezTo>
                <a:cubicBezTo>
                  <a:pt x="2051232" y="3408596"/>
                  <a:pt x="2056400" y="3398905"/>
                  <a:pt x="2095164" y="3395029"/>
                </a:cubicBezTo>
                <a:cubicBezTo>
                  <a:pt x="2071259" y="3106887"/>
                  <a:pt x="2031204" y="2820038"/>
                  <a:pt x="2029911" y="2524790"/>
                </a:cubicBezTo>
                <a:cubicBezTo>
                  <a:pt x="2010530" y="2532543"/>
                  <a:pt x="1992440" y="2537065"/>
                  <a:pt x="1977581" y="2546110"/>
                </a:cubicBezTo>
                <a:cubicBezTo>
                  <a:pt x="1876796" y="2610070"/>
                  <a:pt x="1776657" y="2675322"/>
                  <a:pt x="1675872" y="2740574"/>
                </a:cubicBezTo>
                <a:cubicBezTo>
                  <a:pt x="1670058" y="2744449"/>
                  <a:pt x="1664243" y="2749618"/>
                  <a:pt x="1658428" y="2754140"/>
                </a:cubicBezTo>
                <a:cubicBezTo>
                  <a:pt x="1620311" y="2781275"/>
                  <a:pt x="1619665" y="2781275"/>
                  <a:pt x="1633232" y="2827791"/>
                </a:cubicBezTo>
                <a:cubicBezTo>
                  <a:pt x="1660367" y="2923408"/>
                  <a:pt x="1692024" y="3017086"/>
                  <a:pt x="1715282" y="3113994"/>
                </a:cubicBezTo>
                <a:cubicBezTo>
                  <a:pt x="1764382" y="3316856"/>
                  <a:pt x="1772135" y="3522948"/>
                  <a:pt x="1755337" y="3730332"/>
                </a:cubicBezTo>
                <a:cubicBezTo>
                  <a:pt x="1746292" y="3838870"/>
                  <a:pt x="1733371" y="3948700"/>
                  <a:pt x="1740478" y="4056591"/>
                </a:cubicBezTo>
                <a:cubicBezTo>
                  <a:pt x="1747584" y="4161252"/>
                  <a:pt x="1724326" y="4254931"/>
                  <a:pt x="1695900" y="4351839"/>
                </a:cubicBezTo>
                <a:cubicBezTo>
                  <a:pt x="1671350" y="4433888"/>
                  <a:pt x="1657136" y="4519168"/>
                  <a:pt x="1639047" y="4603801"/>
                </a:cubicBezTo>
                <a:cubicBezTo>
                  <a:pt x="1611267" y="4733659"/>
                  <a:pt x="1586070" y="4863516"/>
                  <a:pt x="1555705" y="4992728"/>
                </a:cubicBezTo>
                <a:cubicBezTo>
                  <a:pt x="1522756" y="5131630"/>
                  <a:pt x="1500145" y="5271824"/>
                  <a:pt x="1489162" y="5413957"/>
                </a:cubicBezTo>
                <a:cubicBezTo>
                  <a:pt x="1485931" y="5458535"/>
                  <a:pt x="1477532" y="5502466"/>
                  <a:pt x="1472365" y="5547044"/>
                </a:cubicBezTo>
                <a:cubicBezTo>
                  <a:pt x="1470426" y="5561257"/>
                  <a:pt x="1471072" y="5576117"/>
                  <a:pt x="1471718" y="5590976"/>
                </a:cubicBezTo>
                <a:cubicBezTo>
                  <a:pt x="1472365" y="5604544"/>
                  <a:pt x="1476240" y="5614880"/>
                  <a:pt x="1489808" y="5624571"/>
                </a:cubicBezTo>
                <a:cubicBezTo>
                  <a:pt x="1502083" y="5632970"/>
                  <a:pt x="1507251" y="5652352"/>
                  <a:pt x="1513712" y="5667211"/>
                </a:cubicBezTo>
                <a:cubicBezTo>
                  <a:pt x="1517589" y="5675610"/>
                  <a:pt x="1518234" y="5685301"/>
                  <a:pt x="1520819" y="5694992"/>
                </a:cubicBezTo>
                <a:cubicBezTo>
                  <a:pt x="1533739" y="5693053"/>
                  <a:pt x="1544077" y="5690469"/>
                  <a:pt x="1554413" y="5689176"/>
                </a:cubicBezTo>
                <a:cubicBezTo>
                  <a:pt x="1617081" y="5683362"/>
                  <a:pt x="1657783" y="5717603"/>
                  <a:pt x="1664243" y="5782209"/>
                </a:cubicBezTo>
                <a:cubicBezTo>
                  <a:pt x="1664889" y="5791254"/>
                  <a:pt x="1666827" y="5799652"/>
                  <a:pt x="1668119" y="5808698"/>
                </a:cubicBezTo>
                <a:cubicBezTo>
                  <a:pt x="1672642" y="5835186"/>
                  <a:pt x="1680394" y="5857798"/>
                  <a:pt x="1715282" y="5851983"/>
                </a:cubicBezTo>
                <a:cubicBezTo>
                  <a:pt x="1719158" y="5851337"/>
                  <a:pt x="1723034" y="5855214"/>
                  <a:pt x="1726265" y="5858444"/>
                </a:cubicBezTo>
                <a:cubicBezTo>
                  <a:pt x="1640985" y="5862966"/>
                  <a:pt x="1562813" y="5847461"/>
                  <a:pt x="1502083" y="5769934"/>
                </a:cubicBezTo>
                <a:cubicBezTo>
                  <a:pt x="1502083" y="5793838"/>
                  <a:pt x="1498206" y="5811928"/>
                  <a:pt x="1502729" y="5828079"/>
                </a:cubicBezTo>
                <a:cubicBezTo>
                  <a:pt x="1507897" y="5846169"/>
                  <a:pt x="1509189" y="5861028"/>
                  <a:pt x="1503375" y="5879763"/>
                </a:cubicBezTo>
                <a:cubicBezTo>
                  <a:pt x="1497560" y="5897207"/>
                  <a:pt x="1494330" y="5908836"/>
                  <a:pt x="1476240" y="5894623"/>
                </a:cubicBezTo>
                <a:cubicBezTo>
                  <a:pt x="1464612" y="5981841"/>
                  <a:pt x="1469134" y="6065828"/>
                  <a:pt x="1494976" y="6149169"/>
                </a:cubicBezTo>
                <a:cubicBezTo>
                  <a:pt x="1503375" y="6176304"/>
                  <a:pt x="1505314" y="6202146"/>
                  <a:pt x="1484639" y="6227342"/>
                </a:cubicBezTo>
                <a:cubicBezTo>
                  <a:pt x="1458151" y="6260291"/>
                  <a:pt x="1421972" y="6266752"/>
                  <a:pt x="1387084" y="6239617"/>
                </a:cubicBezTo>
                <a:cubicBezTo>
                  <a:pt x="1359951" y="6218944"/>
                  <a:pt x="1333462" y="6196331"/>
                  <a:pt x="1307619" y="6173720"/>
                </a:cubicBezTo>
                <a:cubicBezTo>
                  <a:pt x="1299867" y="6167259"/>
                  <a:pt x="1295991" y="6156922"/>
                  <a:pt x="1290176" y="6148524"/>
                </a:cubicBezTo>
                <a:cubicBezTo>
                  <a:pt x="1285653" y="6142063"/>
                  <a:pt x="1280486" y="6136894"/>
                  <a:pt x="1274670" y="6131080"/>
                </a:cubicBezTo>
                <a:cubicBezTo>
                  <a:pt x="1270795" y="6127203"/>
                  <a:pt x="1264980" y="6124619"/>
                  <a:pt x="1262395" y="6120743"/>
                </a:cubicBezTo>
                <a:cubicBezTo>
                  <a:pt x="1247537" y="6097484"/>
                  <a:pt x="1233323" y="6074226"/>
                  <a:pt x="1218463" y="6050968"/>
                </a:cubicBezTo>
                <a:cubicBezTo>
                  <a:pt x="1210065" y="6038048"/>
                  <a:pt x="1197144" y="6027710"/>
                  <a:pt x="1191975" y="6014144"/>
                </a:cubicBezTo>
                <a:cubicBezTo>
                  <a:pt x="1182284" y="5985071"/>
                  <a:pt x="1177762" y="5954706"/>
                  <a:pt x="1169364" y="5925634"/>
                </a:cubicBezTo>
                <a:cubicBezTo>
                  <a:pt x="1165487" y="5910774"/>
                  <a:pt x="1156442" y="5897207"/>
                  <a:pt x="1151274" y="5882347"/>
                </a:cubicBezTo>
                <a:cubicBezTo>
                  <a:pt x="1139645" y="5844876"/>
                  <a:pt x="1129954" y="5806113"/>
                  <a:pt x="1118324" y="5768642"/>
                </a:cubicBezTo>
                <a:cubicBezTo>
                  <a:pt x="1115094" y="5758951"/>
                  <a:pt x="1104112" y="5752491"/>
                  <a:pt x="1099590" y="5743445"/>
                </a:cubicBezTo>
                <a:cubicBezTo>
                  <a:pt x="1085376" y="5714373"/>
                  <a:pt x="1073747" y="5683362"/>
                  <a:pt x="1058888" y="5654290"/>
                </a:cubicBezTo>
                <a:cubicBezTo>
                  <a:pt x="1047259" y="5631032"/>
                  <a:pt x="1028523" y="5611004"/>
                  <a:pt x="1020770" y="5586454"/>
                </a:cubicBezTo>
                <a:cubicBezTo>
                  <a:pt x="1009141" y="5548337"/>
                  <a:pt x="977485" y="5512158"/>
                  <a:pt x="1003327" y="5468872"/>
                </a:cubicBezTo>
                <a:cubicBezTo>
                  <a:pt x="1005911" y="5464349"/>
                  <a:pt x="1010434" y="5459181"/>
                  <a:pt x="1014956" y="5457243"/>
                </a:cubicBezTo>
                <a:cubicBezTo>
                  <a:pt x="1061472" y="5435923"/>
                  <a:pt x="1107342" y="5414602"/>
                  <a:pt x="1154504" y="5394575"/>
                </a:cubicBezTo>
                <a:cubicBezTo>
                  <a:pt x="1179700" y="5383592"/>
                  <a:pt x="1205543" y="5373901"/>
                  <a:pt x="1230738" y="5364210"/>
                </a:cubicBezTo>
                <a:cubicBezTo>
                  <a:pt x="1252059" y="5355811"/>
                  <a:pt x="1250120" y="5342245"/>
                  <a:pt x="1242368" y="5324801"/>
                </a:cubicBezTo>
                <a:cubicBezTo>
                  <a:pt x="1231385" y="5300251"/>
                  <a:pt x="1235907" y="5291206"/>
                  <a:pt x="1263042" y="5288621"/>
                </a:cubicBezTo>
                <a:cubicBezTo>
                  <a:pt x="1265626" y="5225308"/>
                  <a:pt x="1270148" y="5160702"/>
                  <a:pt x="1270795" y="5096743"/>
                </a:cubicBezTo>
                <a:cubicBezTo>
                  <a:pt x="1272087" y="4963009"/>
                  <a:pt x="1270148" y="4829921"/>
                  <a:pt x="1272732" y="4696188"/>
                </a:cubicBezTo>
                <a:cubicBezTo>
                  <a:pt x="1275962" y="4556639"/>
                  <a:pt x="1308266" y="4422260"/>
                  <a:pt x="1361888" y="4293048"/>
                </a:cubicBezTo>
                <a:cubicBezTo>
                  <a:pt x="1374809" y="4262037"/>
                  <a:pt x="1379978" y="4232318"/>
                  <a:pt x="1376101" y="4198077"/>
                </a:cubicBezTo>
                <a:cubicBezTo>
                  <a:pt x="1367057" y="4115382"/>
                  <a:pt x="1367057" y="4032041"/>
                  <a:pt x="1353490" y="3949992"/>
                </a:cubicBezTo>
                <a:cubicBezTo>
                  <a:pt x="1337985" y="3856313"/>
                  <a:pt x="1314727" y="3763927"/>
                  <a:pt x="1289530" y="3672187"/>
                </a:cubicBezTo>
                <a:cubicBezTo>
                  <a:pt x="1261750" y="3572049"/>
                  <a:pt x="1228801" y="3473201"/>
                  <a:pt x="1196497" y="3374355"/>
                </a:cubicBezTo>
                <a:cubicBezTo>
                  <a:pt x="1167425" y="3285200"/>
                  <a:pt x="1115094" y="3208319"/>
                  <a:pt x="1058888" y="3134022"/>
                </a:cubicBezTo>
                <a:cubicBezTo>
                  <a:pt x="1048551" y="3120454"/>
                  <a:pt x="1037568" y="3106887"/>
                  <a:pt x="1027876" y="3093321"/>
                </a:cubicBezTo>
                <a:cubicBezTo>
                  <a:pt x="999451" y="3054557"/>
                  <a:pt x="969086" y="3021608"/>
                  <a:pt x="919339" y="3005457"/>
                </a:cubicBezTo>
                <a:cubicBezTo>
                  <a:pt x="865071" y="2988013"/>
                  <a:pt x="821785" y="2948603"/>
                  <a:pt x="794004" y="2897565"/>
                </a:cubicBezTo>
                <a:cubicBezTo>
                  <a:pt x="716477" y="2754140"/>
                  <a:pt x="681591" y="2601671"/>
                  <a:pt x="706141" y="2438864"/>
                </a:cubicBezTo>
                <a:cubicBezTo>
                  <a:pt x="710663" y="2410438"/>
                  <a:pt x="721000" y="2382012"/>
                  <a:pt x="735860" y="2356816"/>
                </a:cubicBezTo>
                <a:cubicBezTo>
                  <a:pt x="758471" y="2318052"/>
                  <a:pt x="772684" y="2277996"/>
                  <a:pt x="781729" y="2234711"/>
                </a:cubicBezTo>
                <a:cubicBezTo>
                  <a:pt x="784959" y="2219205"/>
                  <a:pt x="804987" y="2177858"/>
                  <a:pt x="810156" y="2162353"/>
                </a:cubicBezTo>
                <a:cubicBezTo>
                  <a:pt x="848919" y="2049939"/>
                  <a:pt x="843105" y="1960136"/>
                  <a:pt x="834706" y="1841908"/>
                </a:cubicBezTo>
                <a:cubicBezTo>
                  <a:pt x="826953" y="1728849"/>
                  <a:pt x="849565" y="1617080"/>
                  <a:pt x="852796" y="1502729"/>
                </a:cubicBezTo>
                <a:cubicBezTo>
                  <a:pt x="854088" y="1450398"/>
                  <a:pt x="838582" y="1397421"/>
                  <a:pt x="829538" y="1338630"/>
                </a:cubicBezTo>
                <a:cubicBezTo>
                  <a:pt x="808864" y="1353489"/>
                  <a:pt x="746843" y="1363180"/>
                  <a:pt x="732629" y="1375455"/>
                </a:cubicBezTo>
                <a:cubicBezTo>
                  <a:pt x="635074" y="1463965"/>
                  <a:pt x="533643" y="1548598"/>
                  <a:pt x="425751" y="1624187"/>
                </a:cubicBezTo>
                <a:cubicBezTo>
                  <a:pt x="390219" y="1649384"/>
                  <a:pt x="365669" y="1682978"/>
                  <a:pt x="352747" y="1725618"/>
                </a:cubicBezTo>
                <a:cubicBezTo>
                  <a:pt x="334658" y="1786993"/>
                  <a:pt x="317214" y="1849015"/>
                  <a:pt x="297832" y="1910390"/>
                </a:cubicBezTo>
                <a:cubicBezTo>
                  <a:pt x="270698" y="1996316"/>
                  <a:pt x="239688" y="2081596"/>
                  <a:pt x="214491" y="2168167"/>
                </a:cubicBezTo>
                <a:cubicBezTo>
                  <a:pt x="198340" y="2223082"/>
                  <a:pt x="188003" y="2280581"/>
                  <a:pt x="177666" y="2337433"/>
                </a:cubicBezTo>
                <a:cubicBezTo>
                  <a:pt x="170559" y="2378782"/>
                  <a:pt x="184773" y="2413669"/>
                  <a:pt x="217722" y="2441449"/>
                </a:cubicBezTo>
                <a:cubicBezTo>
                  <a:pt x="254547" y="2472460"/>
                  <a:pt x="282327" y="2508639"/>
                  <a:pt x="293310" y="2557739"/>
                </a:cubicBezTo>
                <a:cubicBezTo>
                  <a:pt x="301063" y="2591980"/>
                  <a:pt x="317861" y="2624929"/>
                  <a:pt x="328844" y="2658524"/>
                </a:cubicBezTo>
                <a:cubicBezTo>
                  <a:pt x="331428" y="2666277"/>
                  <a:pt x="328197" y="2682428"/>
                  <a:pt x="324967" y="2683074"/>
                </a:cubicBezTo>
                <a:cubicBezTo>
                  <a:pt x="314630" y="2685658"/>
                  <a:pt x="297832" y="2686950"/>
                  <a:pt x="292018" y="2681136"/>
                </a:cubicBezTo>
                <a:cubicBezTo>
                  <a:pt x="277805" y="2665631"/>
                  <a:pt x="266822" y="2645603"/>
                  <a:pt x="257131" y="2626868"/>
                </a:cubicBezTo>
                <a:cubicBezTo>
                  <a:pt x="250671" y="2613946"/>
                  <a:pt x="250671" y="2597794"/>
                  <a:pt x="244210" y="2584874"/>
                </a:cubicBezTo>
                <a:cubicBezTo>
                  <a:pt x="240333" y="2577121"/>
                  <a:pt x="229997" y="2569369"/>
                  <a:pt x="221598" y="2568722"/>
                </a:cubicBezTo>
                <a:cubicBezTo>
                  <a:pt x="215783" y="2568076"/>
                  <a:pt x="206092" y="2577767"/>
                  <a:pt x="202862" y="2584874"/>
                </a:cubicBezTo>
                <a:cubicBezTo>
                  <a:pt x="180250" y="2641081"/>
                  <a:pt x="185418" y="2699872"/>
                  <a:pt x="189941" y="2758663"/>
                </a:cubicBezTo>
                <a:cubicBezTo>
                  <a:pt x="192525" y="2793550"/>
                  <a:pt x="193171" y="2828437"/>
                  <a:pt x="191233" y="2863324"/>
                </a:cubicBezTo>
                <a:cubicBezTo>
                  <a:pt x="189941" y="2889812"/>
                  <a:pt x="164745" y="2907256"/>
                  <a:pt x="140194" y="2899503"/>
                </a:cubicBezTo>
                <a:cubicBezTo>
                  <a:pt x="131150" y="2896919"/>
                  <a:pt x="125335" y="2883351"/>
                  <a:pt x="117583" y="2873661"/>
                </a:cubicBezTo>
                <a:cubicBezTo>
                  <a:pt x="91740" y="2885290"/>
                  <a:pt x="85926" y="2882060"/>
                  <a:pt x="80111" y="2851049"/>
                </a:cubicBezTo>
                <a:cubicBezTo>
                  <a:pt x="77528" y="2836190"/>
                  <a:pt x="78173" y="2820685"/>
                  <a:pt x="56207" y="2818746"/>
                </a:cubicBezTo>
                <a:cubicBezTo>
                  <a:pt x="51685" y="2818100"/>
                  <a:pt x="48454" y="2798072"/>
                  <a:pt x="45870" y="2786443"/>
                </a:cubicBezTo>
                <a:cubicBezTo>
                  <a:pt x="32949" y="2731529"/>
                  <a:pt x="16152" y="2676614"/>
                  <a:pt x="8399" y="2621053"/>
                </a:cubicBezTo>
                <a:cubicBezTo>
                  <a:pt x="646" y="2568722"/>
                  <a:pt x="2585" y="2514454"/>
                  <a:pt x="0" y="2461477"/>
                </a:cubicBezTo>
                <a:cubicBezTo>
                  <a:pt x="0" y="2460830"/>
                  <a:pt x="646" y="2460185"/>
                  <a:pt x="646" y="2458892"/>
                </a:cubicBezTo>
                <a:cubicBezTo>
                  <a:pt x="2585" y="2336142"/>
                  <a:pt x="46516" y="2219852"/>
                  <a:pt x="58792" y="2099039"/>
                </a:cubicBezTo>
                <a:cubicBezTo>
                  <a:pt x="73004" y="1953676"/>
                  <a:pt x="107892" y="1812189"/>
                  <a:pt x="149885" y="1672642"/>
                </a:cubicBezTo>
                <a:cubicBezTo>
                  <a:pt x="164099" y="1626125"/>
                  <a:pt x="180896" y="1578963"/>
                  <a:pt x="205447" y="1538262"/>
                </a:cubicBezTo>
                <a:cubicBezTo>
                  <a:pt x="235811" y="1487869"/>
                  <a:pt x="273282" y="1440707"/>
                  <a:pt x="312046" y="1396129"/>
                </a:cubicBezTo>
                <a:cubicBezTo>
                  <a:pt x="364377" y="1336046"/>
                  <a:pt x="421229" y="1279838"/>
                  <a:pt x="476144" y="1222339"/>
                </a:cubicBezTo>
                <a:cubicBezTo>
                  <a:pt x="523307" y="1171948"/>
                  <a:pt x="573053" y="1123493"/>
                  <a:pt x="617631" y="1070517"/>
                </a:cubicBezTo>
                <a:cubicBezTo>
                  <a:pt x="687405" y="986529"/>
                  <a:pt x="766224" y="912232"/>
                  <a:pt x="861840" y="859256"/>
                </a:cubicBezTo>
                <a:cubicBezTo>
                  <a:pt x="894466" y="841166"/>
                  <a:pt x="928707" y="826468"/>
                  <a:pt x="964563" y="818150"/>
                </a:cubicBezTo>
                <a:lnTo>
                  <a:pt x="973653" y="817922"/>
                </a:lnTo>
                <a:lnTo>
                  <a:pt x="983327" y="792885"/>
                </a:lnTo>
                <a:cubicBezTo>
                  <a:pt x="995840" y="769241"/>
                  <a:pt x="918883" y="811201"/>
                  <a:pt x="939449" y="799242"/>
                </a:cubicBezTo>
                <a:cubicBezTo>
                  <a:pt x="971442" y="780641"/>
                  <a:pt x="963338" y="780316"/>
                  <a:pt x="979302" y="761680"/>
                </a:cubicBezTo>
                <a:cubicBezTo>
                  <a:pt x="986340" y="753136"/>
                  <a:pt x="970583" y="763766"/>
                  <a:pt x="958163" y="765170"/>
                </a:cubicBezTo>
                <a:lnTo>
                  <a:pt x="953508" y="763945"/>
                </a:lnTo>
                <a:lnTo>
                  <a:pt x="957567" y="761349"/>
                </a:lnTo>
                <a:cubicBezTo>
                  <a:pt x="966947" y="752606"/>
                  <a:pt x="980209" y="731770"/>
                  <a:pt x="986064" y="722379"/>
                </a:cubicBezTo>
                <a:lnTo>
                  <a:pt x="988136" y="719059"/>
                </a:lnTo>
                <a:lnTo>
                  <a:pt x="987878" y="719820"/>
                </a:lnTo>
                <a:cubicBezTo>
                  <a:pt x="988972" y="717836"/>
                  <a:pt x="989250" y="717302"/>
                  <a:pt x="988890" y="717851"/>
                </a:cubicBezTo>
                <a:lnTo>
                  <a:pt x="988136" y="719059"/>
                </a:lnTo>
                <a:lnTo>
                  <a:pt x="999534" y="685289"/>
                </a:lnTo>
                <a:cubicBezTo>
                  <a:pt x="1002978" y="673405"/>
                  <a:pt x="1005138" y="661267"/>
                  <a:pt x="1003490" y="649230"/>
                </a:cubicBezTo>
                <a:cubicBezTo>
                  <a:pt x="1002665" y="639456"/>
                  <a:pt x="1003646" y="630163"/>
                  <a:pt x="1004723" y="623511"/>
                </a:cubicBezTo>
                <a:cubicBezTo>
                  <a:pt x="1012027" y="583021"/>
                  <a:pt x="1038962" y="579231"/>
                  <a:pt x="1062625" y="545686"/>
                </a:cubicBezTo>
                <a:cubicBezTo>
                  <a:pt x="1064115" y="543919"/>
                  <a:pt x="1011995" y="573685"/>
                  <a:pt x="1013608" y="568881"/>
                </a:cubicBezTo>
                <a:cubicBezTo>
                  <a:pt x="1043152" y="555659"/>
                  <a:pt x="1056272" y="542185"/>
                  <a:pt x="1063136" y="527851"/>
                </a:cubicBezTo>
                <a:cubicBezTo>
                  <a:pt x="1066020" y="521678"/>
                  <a:pt x="1054725" y="540297"/>
                  <a:pt x="1030019" y="539104"/>
                </a:cubicBezTo>
                <a:cubicBezTo>
                  <a:pt x="1056858" y="507309"/>
                  <a:pt x="1038140" y="493371"/>
                  <a:pt x="1052152" y="482976"/>
                </a:cubicBezTo>
                <a:cubicBezTo>
                  <a:pt x="1076615" y="464885"/>
                  <a:pt x="1081687" y="480103"/>
                  <a:pt x="1113017" y="422315"/>
                </a:cubicBezTo>
                <a:cubicBezTo>
                  <a:pt x="1123083" y="404051"/>
                  <a:pt x="1116164" y="389368"/>
                  <a:pt x="1120346" y="376144"/>
                </a:cubicBezTo>
                <a:cubicBezTo>
                  <a:pt x="1127096" y="354502"/>
                  <a:pt x="1147422" y="323258"/>
                  <a:pt x="1165622" y="314654"/>
                </a:cubicBezTo>
                <a:lnTo>
                  <a:pt x="1170965" y="310826"/>
                </a:lnTo>
                <a:lnTo>
                  <a:pt x="1175905" y="273474"/>
                </a:lnTo>
                <a:cubicBezTo>
                  <a:pt x="1197830" y="171205"/>
                  <a:pt x="1267726" y="81565"/>
                  <a:pt x="1367057" y="41348"/>
                </a:cubicBezTo>
                <a:cubicBezTo>
                  <a:pt x="1385792" y="34241"/>
                  <a:pt x="1405175" y="30365"/>
                  <a:pt x="1424556" y="21966"/>
                </a:cubicBezTo>
                <a:cubicBezTo>
                  <a:pt x="1403236" y="20674"/>
                  <a:pt x="1382562" y="19382"/>
                  <a:pt x="1353490" y="18090"/>
                </a:cubicBezTo>
                <a:cubicBezTo>
                  <a:pt x="1368349" y="10337"/>
                  <a:pt x="1376101" y="6461"/>
                  <a:pt x="1383854" y="1938"/>
                </a:cubicBezTo>
                <a:cubicBezTo>
                  <a:pt x="1405175" y="0"/>
                  <a:pt x="1424556" y="0"/>
                  <a:pt x="1443938" y="0"/>
                </a:cubicBezTo>
                <a:close/>
              </a:path>
            </a:pathLst>
          </a:custGeom>
          <a:solidFill>
            <a:srgbClr val="F6EBE3"/>
          </a:solidFill>
          <a:ln w="70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5651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77CB6B-452A-4DE5-A427-2E2361207B97}"/>
              </a:ext>
            </a:extLst>
          </p:cNvPr>
          <p:cNvSpPr>
            <a:spLocks noGrp="1"/>
          </p:cNvSpPr>
          <p:nvPr>
            <p:ph type="title"/>
          </p:nvPr>
        </p:nvSpPr>
        <p:spPr/>
        <p:txBody>
          <a:bodyPr>
            <a:normAutofit/>
          </a:bodyPr>
          <a:lstStyle/>
          <a:p>
            <a:r>
              <a:rPr lang="nl-BE" sz="8000" dirty="0" err="1"/>
              <a:t>Importance</a:t>
            </a:r>
            <a:r>
              <a:rPr lang="nl-BE" sz="8000" dirty="0"/>
              <a:t> of a plan</a:t>
            </a:r>
          </a:p>
        </p:txBody>
      </p:sp>
      <p:sp>
        <p:nvSpPr>
          <p:cNvPr id="3" name="Tijdelijke aanduiding voor inhoud 2">
            <a:extLst>
              <a:ext uri="{FF2B5EF4-FFF2-40B4-BE49-F238E27FC236}">
                <a16:creationId xmlns:a16="http://schemas.microsoft.com/office/drawing/2014/main" id="{14CA6EB0-76FC-4365-9E8C-5193D55C8310}"/>
              </a:ext>
            </a:extLst>
          </p:cNvPr>
          <p:cNvSpPr>
            <a:spLocks noGrp="1"/>
          </p:cNvSpPr>
          <p:nvPr>
            <p:ph idx="1"/>
          </p:nvPr>
        </p:nvSpPr>
        <p:spPr/>
        <p:txBody>
          <a:bodyPr/>
          <a:lstStyle/>
          <a:p>
            <a:pPr marL="0" indent="0">
              <a:buNone/>
            </a:pPr>
            <a:r>
              <a:rPr lang="en-US" sz="8000" dirty="0">
                <a:solidFill>
                  <a:srgbClr val="F26D00"/>
                </a:solidFill>
              </a:rPr>
              <a:t>   and stick to the plan</a:t>
            </a:r>
            <a:br>
              <a:rPr lang="en-US" dirty="0"/>
            </a:br>
            <a:endParaRPr lang="nl-BE" dirty="0"/>
          </a:p>
        </p:txBody>
      </p:sp>
      <p:pic>
        <p:nvPicPr>
          <p:cNvPr id="4" name="Picture 4">
            <a:extLst>
              <a:ext uri="{FF2B5EF4-FFF2-40B4-BE49-F238E27FC236}">
                <a16:creationId xmlns:a16="http://schemas.microsoft.com/office/drawing/2014/main" id="{312D77E7-3901-4826-A1D0-7F88EC5E12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9134" y="3699515"/>
            <a:ext cx="4460626" cy="2793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Afbeelding 4">
            <a:extLst>
              <a:ext uri="{FF2B5EF4-FFF2-40B4-BE49-F238E27FC236}">
                <a16:creationId xmlns:a16="http://schemas.microsoft.com/office/drawing/2014/main" id="{F470EA1D-D707-41F0-BABF-CC3EE35705D0}"/>
              </a:ext>
            </a:extLst>
          </p:cNvPr>
          <p:cNvPicPr>
            <a:picLocks noChangeAspect="1"/>
          </p:cNvPicPr>
          <p:nvPr/>
        </p:nvPicPr>
        <p:blipFill>
          <a:blip r:embed="rId3">
            <a:alphaModFix amt="20000"/>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1641" y="5939040"/>
            <a:ext cx="2232800" cy="942109"/>
          </a:xfrm>
          <a:prstGeom prst="rect">
            <a:avLst/>
          </a:prstGeom>
        </p:spPr>
      </p:pic>
      <p:grpSp>
        <p:nvGrpSpPr>
          <p:cNvPr id="7" name="Group 38">
            <a:extLst>
              <a:ext uri="{FF2B5EF4-FFF2-40B4-BE49-F238E27FC236}">
                <a16:creationId xmlns:a16="http://schemas.microsoft.com/office/drawing/2014/main" id="{096552CB-1479-4A35-B38E-6F3EC2B5119B}"/>
              </a:ext>
            </a:extLst>
          </p:cNvPr>
          <p:cNvGrpSpPr/>
          <p:nvPr/>
        </p:nvGrpSpPr>
        <p:grpSpPr>
          <a:xfrm>
            <a:off x="10476776" y="0"/>
            <a:ext cx="1663583" cy="2645282"/>
            <a:chOff x="1375085" y="978743"/>
            <a:chExt cx="4725685" cy="4878208"/>
          </a:xfrm>
        </p:grpSpPr>
        <p:sp>
          <p:nvSpPr>
            <p:cNvPr id="8" name="Graphic 3">
              <a:extLst>
                <a:ext uri="{FF2B5EF4-FFF2-40B4-BE49-F238E27FC236}">
                  <a16:creationId xmlns:a16="http://schemas.microsoft.com/office/drawing/2014/main" id="{1B107D98-EF98-43DF-B351-BA9093A66A5B}"/>
                </a:ext>
              </a:extLst>
            </p:cNvPr>
            <p:cNvSpPr/>
            <p:nvPr/>
          </p:nvSpPr>
          <p:spPr>
            <a:xfrm>
              <a:off x="1375085" y="978743"/>
              <a:ext cx="3798875" cy="4878208"/>
            </a:xfrm>
            <a:custGeom>
              <a:avLst/>
              <a:gdLst>
                <a:gd name="connsiteX0" fmla="*/ 2029941 w 2128754"/>
                <a:gd name="connsiteY0" fmla="*/ 2268832 h 2733575"/>
                <a:gd name="connsiteX1" fmla="*/ 1955197 w 2128754"/>
                <a:gd name="connsiteY1" fmla="*/ 2263814 h 2733575"/>
                <a:gd name="connsiteX2" fmla="*/ 1933803 w 2128754"/>
                <a:gd name="connsiteY2" fmla="*/ 2252457 h 2733575"/>
                <a:gd name="connsiteX3" fmla="*/ 1854833 w 2128754"/>
                <a:gd name="connsiteY3" fmla="*/ 2174808 h 2733575"/>
                <a:gd name="connsiteX4" fmla="*/ 1794351 w 2128754"/>
                <a:gd name="connsiteY4" fmla="*/ 2103233 h 2733575"/>
                <a:gd name="connsiteX5" fmla="*/ 1701383 w 2128754"/>
                <a:gd name="connsiteY5" fmla="*/ 1980948 h 2733575"/>
                <a:gd name="connsiteX6" fmla="*/ 1548990 w 2128754"/>
                <a:gd name="connsiteY6" fmla="*/ 1859192 h 2733575"/>
                <a:gd name="connsiteX7" fmla="*/ 1519937 w 2128754"/>
                <a:gd name="connsiteY7" fmla="*/ 1828555 h 2733575"/>
                <a:gd name="connsiteX8" fmla="*/ 1328983 w 2128754"/>
                <a:gd name="connsiteY8" fmla="*/ 1473058 h 2733575"/>
                <a:gd name="connsiteX9" fmla="*/ 1325550 w 2128754"/>
                <a:gd name="connsiteY9" fmla="*/ 1451929 h 2733575"/>
                <a:gd name="connsiteX10" fmla="*/ 1346943 w 2128754"/>
                <a:gd name="connsiteY10" fmla="*/ 1314062 h 2733575"/>
                <a:gd name="connsiteX11" fmla="*/ 1322116 w 2128754"/>
                <a:gd name="connsiteY11" fmla="*/ 1201021 h 2733575"/>
                <a:gd name="connsiteX12" fmla="*/ 1262955 w 2128754"/>
                <a:gd name="connsiteY12" fmla="*/ 1112543 h 2733575"/>
                <a:gd name="connsiteX13" fmla="*/ 1203001 w 2128754"/>
                <a:gd name="connsiteY13" fmla="*/ 1014293 h 2733575"/>
                <a:gd name="connsiteX14" fmla="*/ 1137765 w 2128754"/>
                <a:gd name="connsiteY14" fmla="*/ 736181 h 2733575"/>
                <a:gd name="connsiteX15" fmla="*/ 1138558 w 2128754"/>
                <a:gd name="connsiteY15" fmla="*/ 476029 h 2733575"/>
                <a:gd name="connsiteX16" fmla="*/ 1145160 w 2128754"/>
                <a:gd name="connsiteY16" fmla="*/ 468370 h 2733575"/>
                <a:gd name="connsiteX17" fmla="*/ 1258729 w 2128754"/>
                <a:gd name="connsiteY17" fmla="*/ 450410 h 2733575"/>
                <a:gd name="connsiteX18" fmla="*/ 1363054 w 2128754"/>
                <a:gd name="connsiteY18" fmla="*/ 422678 h 2733575"/>
                <a:gd name="connsiteX19" fmla="*/ 1379693 w 2128754"/>
                <a:gd name="connsiteY19" fmla="*/ 419773 h 2733575"/>
                <a:gd name="connsiteX20" fmla="*/ 1471869 w 2128754"/>
                <a:gd name="connsiteY20" fmla="*/ 439053 h 2733575"/>
                <a:gd name="connsiteX21" fmla="*/ 1586494 w 2128754"/>
                <a:gd name="connsiteY21" fmla="*/ 465729 h 2733575"/>
                <a:gd name="connsiteX22" fmla="*/ 1761601 w 2128754"/>
                <a:gd name="connsiteY22" fmla="*/ 511685 h 2733575"/>
                <a:gd name="connsiteX23" fmla="*/ 1779297 w 2128754"/>
                <a:gd name="connsiteY23" fmla="*/ 531757 h 2733575"/>
                <a:gd name="connsiteX24" fmla="*/ 1832384 w 2128754"/>
                <a:gd name="connsiteY24" fmla="*/ 594880 h 2733575"/>
                <a:gd name="connsiteX25" fmla="*/ 1861964 w 2128754"/>
                <a:gd name="connsiteY25" fmla="*/ 618915 h 2733575"/>
                <a:gd name="connsiteX26" fmla="*/ 1876755 w 2128754"/>
                <a:gd name="connsiteY26" fmla="*/ 632649 h 2733575"/>
                <a:gd name="connsiteX27" fmla="*/ 1901582 w 2128754"/>
                <a:gd name="connsiteY27" fmla="*/ 619971 h 2733575"/>
                <a:gd name="connsiteX28" fmla="*/ 1874906 w 2128754"/>
                <a:gd name="connsiteY28" fmla="*/ 572167 h 2733575"/>
                <a:gd name="connsiteX29" fmla="*/ 1893130 w 2128754"/>
                <a:gd name="connsiteY29" fmla="*/ 582203 h 2733575"/>
                <a:gd name="connsiteX30" fmla="*/ 1923767 w 2128754"/>
                <a:gd name="connsiteY30" fmla="*/ 616274 h 2733575"/>
                <a:gd name="connsiteX31" fmla="*/ 1936973 w 2128754"/>
                <a:gd name="connsiteY31" fmla="*/ 628423 h 2733575"/>
                <a:gd name="connsiteX32" fmla="*/ 1951235 w 2128754"/>
                <a:gd name="connsiteY32" fmla="*/ 625518 h 2733575"/>
                <a:gd name="connsiteX33" fmla="*/ 1954932 w 2128754"/>
                <a:gd name="connsiteY33" fmla="*/ 611255 h 2733575"/>
                <a:gd name="connsiteX34" fmla="*/ 1909769 w 2128754"/>
                <a:gd name="connsiteY34" fmla="*/ 543114 h 2733575"/>
                <a:gd name="connsiteX35" fmla="*/ 1964176 w 2128754"/>
                <a:gd name="connsiteY35" fmla="*/ 588013 h 2733575"/>
                <a:gd name="connsiteX36" fmla="*/ 1977910 w 2128754"/>
                <a:gd name="connsiteY36" fmla="*/ 596201 h 2733575"/>
                <a:gd name="connsiteX37" fmla="*/ 1996662 w 2128754"/>
                <a:gd name="connsiteY37" fmla="*/ 583259 h 2733575"/>
                <a:gd name="connsiteX38" fmla="*/ 1985041 w 2128754"/>
                <a:gd name="connsiteY38" fmla="*/ 557904 h 2733575"/>
                <a:gd name="connsiteX39" fmla="*/ 1955989 w 2128754"/>
                <a:gd name="connsiteY39" fmla="*/ 529644 h 2733575"/>
                <a:gd name="connsiteX40" fmla="*/ 1979231 w 2128754"/>
                <a:gd name="connsiteY40" fmla="*/ 544435 h 2733575"/>
                <a:gd name="connsiteX41" fmla="*/ 1995342 w 2128754"/>
                <a:gd name="connsiteY41" fmla="*/ 535983 h 2733575"/>
                <a:gd name="connsiteX42" fmla="*/ 1976061 w 2128754"/>
                <a:gd name="connsiteY42" fmla="*/ 501384 h 2733575"/>
                <a:gd name="connsiteX43" fmla="*/ 1924295 w 2128754"/>
                <a:gd name="connsiteY43" fmla="*/ 463088 h 2733575"/>
                <a:gd name="connsiteX44" fmla="*/ 1840571 w 2128754"/>
                <a:gd name="connsiteY44" fmla="*/ 420301 h 2733575"/>
                <a:gd name="connsiteX45" fmla="*/ 1821819 w 2128754"/>
                <a:gd name="connsiteY45" fmla="*/ 410793 h 2733575"/>
                <a:gd name="connsiteX46" fmla="*/ 1787748 w 2128754"/>
                <a:gd name="connsiteY46" fmla="*/ 397323 h 2733575"/>
                <a:gd name="connsiteX47" fmla="*/ 1754470 w 2128754"/>
                <a:gd name="connsiteY47" fmla="*/ 391777 h 2733575"/>
                <a:gd name="connsiteX48" fmla="*/ 1692404 w 2128754"/>
                <a:gd name="connsiteY48" fmla="*/ 366158 h 2733575"/>
                <a:gd name="connsiteX49" fmla="*/ 1596530 w 2128754"/>
                <a:gd name="connsiteY49" fmla="*/ 330767 h 2733575"/>
                <a:gd name="connsiteX50" fmla="*/ 1518089 w 2128754"/>
                <a:gd name="connsiteY50" fmla="*/ 303299 h 2733575"/>
                <a:gd name="connsiteX51" fmla="*/ 1419046 w 2128754"/>
                <a:gd name="connsiteY51" fmla="*/ 285075 h 2733575"/>
                <a:gd name="connsiteX52" fmla="*/ 1305741 w 2128754"/>
                <a:gd name="connsiteY52" fmla="*/ 275831 h 2733575"/>
                <a:gd name="connsiteX53" fmla="*/ 1162064 w 2128754"/>
                <a:gd name="connsiteY53" fmla="*/ 266851 h 2733575"/>
                <a:gd name="connsiteX54" fmla="*/ 1117693 w 2128754"/>
                <a:gd name="connsiteY54" fmla="*/ 264210 h 2733575"/>
                <a:gd name="connsiteX55" fmla="*/ 1070680 w 2128754"/>
                <a:gd name="connsiteY55" fmla="*/ 255230 h 2733575"/>
                <a:gd name="connsiteX56" fmla="*/ 952357 w 2128754"/>
                <a:gd name="connsiteY56" fmla="*/ 272134 h 2733575"/>
                <a:gd name="connsiteX57" fmla="*/ 906930 w 2128754"/>
                <a:gd name="connsiteY57" fmla="*/ 287452 h 2733575"/>
                <a:gd name="connsiteX58" fmla="*/ 870218 w 2128754"/>
                <a:gd name="connsiteY58" fmla="*/ 291414 h 2733575"/>
                <a:gd name="connsiteX59" fmla="*/ 835883 w 2128754"/>
                <a:gd name="connsiteY59" fmla="*/ 291414 h 2733575"/>
                <a:gd name="connsiteX60" fmla="*/ 824791 w 2128754"/>
                <a:gd name="connsiteY60" fmla="*/ 288245 h 2733575"/>
                <a:gd name="connsiteX61" fmla="*/ 811585 w 2128754"/>
                <a:gd name="connsiteY61" fmla="*/ 246515 h 2733575"/>
                <a:gd name="connsiteX62" fmla="*/ 810528 w 2128754"/>
                <a:gd name="connsiteY62" fmla="*/ 228555 h 2733575"/>
                <a:gd name="connsiteX63" fmla="*/ 813434 w 2128754"/>
                <a:gd name="connsiteY63" fmla="*/ 176525 h 2733575"/>
                <a:gd name="connsiteX64" fmla="*/ 769327 w 2128754"/>
                <a:gd name="connsiteY64" fmla="*/ 48958 h 2733575"/>
                <a:gd name="connsiteX65" fmla="*/ 699865 w 2128754"/>
                <a:gd name="connsiteY65" fmla="*/ 5643 h 2733575"/>
                <a:gd name="connsiteX66" fmla="*/ 564639 w 2128754"/>
                <a:gd name="connsiteY66" fmla="*/ 24659 h 2733575"/>
                <a:gd name="connsiteX67" fmla="*/ 493592 w 2128754"/>
                <a:gd name="connsiteY67" fmla="*/ 90688 h 2733575"/>
                <a:gd name="connsiteX68" fmla="*/ 485405 w 2128754"/>
                <a:gd name="connsiteY68" fmla="*/ 139813 h 2733575"/>
                <a:gd name="connsiteX69" fmla="*/ 494121 w 2128754"/>
                <a:gd name="connsiteY69" fmla="*/ 164904 h 2733575"/>
                <a:gd name="connsiteX70" fmla="*/ 493064 w 2128754"/>
                <a:gd name="connsiteY70" fmla="*/ 192900 h 2733575"/>
                <a:gd name="connsiteX71" fmla="*/ 499139 w 2128754"/>
                <a:gd name="connsiteY71" fmla="*/ 235422 h 2733575"/>
                <a:gd name="connsiteX72" fmla="*/ 503629 w 2128754"/>
                <a:gd name="connsiteY72" fmla="*/ 284811 h 2733575"/>
                <a:gd name="connsiteX73" fmla="*/ 506270 w 2128754"/>
                <a:gd name="connsiteY73" fmla="*/ 312279 h 2733575"/>
                <a:gd name="connsiteX74" fmla="*/ 530040 w 2128754"/>
                <a:gd name="connsiteY74" fmla="*/ 326541 h 2733575"/>
                <a:gd name="connsiteX75" fmla="*/ 536115 w 2128754"/>
                <a:gd name="connsiteY75" fmla="*/ 341595 h 2733575"/>
                <a:gd name="connsiteX76" fmla="*/ 559092 w 2128754"/>
                <a:gd name="connsiteY76" fmla="*/ 340803 h 2733575"/>
                <a:gd name="connsiteX77" fmla="*/ 540605 w 2128754"/>
                <a:gd name="connsiteY77" fmla="*/ 356650 h 2733575"/>
                <a:gd name="connsiteX78" fmla="*/ 547471 w 2128754"/>
                <a:gd name="connsiteY78" fmla="*/ 392305 h 2733575"/>
                <a:gd name="connsiteX79" fmla="*/ 578637 w 2128754"/>
                <a:gd name="connsiteY79" fmla="*/ 418453 h 2733575"/>
                <a:gd name="connsiteX80" fmla="*/ 602671 w 2128754"/>
                <a:gd name="connsiteY80" fmla="*/ 413434 h 2733575"/>
                <a:gd name="connsiteX81" fmla="*/ 644401 w 2128754"/>
                <a:gd name="connsiteY81" fmla="*/ 404983 h 2733575"/>
                <a:gd name="connsiteX82" fmla="*/ 673718 w 2128754"/>
                <a:gd name="connsiteY82" fmla="*/ 420301 h 2733575"/>
                <a:gd name="connsiteX83" fmla="*/ 689829 w 2128754"/>
                <a:gd name="connsiteY83" fmla="*/ 463880 h 2733575"/>
                <a:gd name="connsiteX84" fmla="*/ 682698 w 2128754"/>
                <a:gd name="connsiteY84" fmla="*/ 481312 h 2733575"/>
                <a:gd name="connsiteX85" fmla="*/ 665794 w 2128754"/>
                <a:gd name="connsiteY85" fmla="*/ 492140 h 2733575"/>
                <a:gd name="connsiteX86" fmla="*/ 544038 w 2128754"/>
                <a:gd name="connsiteY86" fmla="*/ 652457 h 2733575"/>
                <a:gd name="connsiteX87" fmla="*/ 509703 w 2128754"/>
                <a:gd name="connsiteY87" fmla="*/ 717693 h 2733575"/>
                <a:gd name="connsiteX88" fmla="*/ 502836 w 2128754"/>
                <a:gd name="connsiteY88" fmla="*/ 738822 h 2733575"/>
                <a:gd name="connsiteX89" fmla="*/ 499931 w 2128754"/>
                <a:gd name="connsiteY89" fmla="*/ 752028 h 2733575"/>
                <a:gd name="connsiteX90" fmla="*/ 468766 w 2128754"/>
                <a:gd name="connsiteY90" fmla="*/ 806699 h 2733575"/>
                <a:gd name="connsiteX91" fmla="*/ 448429 w 2128754"/>
                <a:gd name="connsiteY91" fmla="*/ 813831 h 2733575"/>
                <a:gd name="connsiteX92" fmla="*/ 358894 w 2128754"/>
                <a:gd name="connsiteY92" fmla="*/ 779760 h 2733575"/>
                <a:gd name="connsiteX93" fmla="*/ 326408 w 2128754"/>
                <a:gd name="connsiteY93" fmla="*/ 759951 h 2733575"/>
                <a:gd name="connsiteX94" fmla="*/ 243213 w 2128754"/>
                <a:gd name="connsiteY94" fmla="*/ 672794 h 2733575"/>
                <a:gd name="connsiteX95" fmla="*/ 237138 w 2128754"/>
                <a:gd name="connsiteY95" fmla="*/ 648231 h 2733575"/>
                <a:gd name="connsiteX96" fmla="*/ 246646 w 2128754"/>
                <a:gd name="connsiteY96" fmla="*/ 570318 h 2733575"/>
                <a:gd name="connsiteX97" fmla="*/ 259852 w 2128754"/>
                <a:gd name="connsiteY97" fmla="*/ 533606 h 2733575"/>
                <a:gd name="connsiteX98" fmla="*/ 264342 w 2128754"/>
                <a:gd name="connsiteY98" fmla="*/ 519344 h 2733575"/>
                <a:gd name="connsiteX99" fmla="*/ 248759 w 2128754"/>
                <a:gd name="connsiteY99" fmla="*/ 510100 h 2733575"/>
                <a:gd name="connsiteX100" fmla="*/ 204124 w 2128754"/>
                <a:gd name="connsiteY100" fmla="*/ 543906 h 2733575"/>
                <a:gd name="connsiteX101" fmla="*/ 200955 w 2128754"/>
                <a:gd name="connsiteY101" fmla="*/ 559225 h 2733575"/>
                <a:gd name="connsiteX102" fmla="*/ 165563 w 2128754"/>
                <a:gd name="connsiteY102" fmla="*/ 508251 h 2733575"/>
                <a:gd name="connsiteX103" fmla="*/ 130700 w 2128754"/>
                <a:gd name="connsiteY103" fmla="*/ 449882 h 2733575"/>
                <a:gd name="connsiteX104" fmla="*/ 105345 w 2128754"/>
                <a:gd name="connsiteY104" fmla="*/ 431394 h 2733575"/>
                <a:gd name="connsiteX105" fmla="*/ 94517 w 2128754"/>
                <a:gd name="connsiteY105" fmla="*/ 450410 h 2733575"/>
                <a:gd name="connsiteX106" fmla="*/ 113005 w 2128754"/>
                <a:gd name="connsiteY106" fmla="*/ 495045 h 2733575"/>
                <a:gd name="connsiteX107" fmla="*/ 80255 w 2128754"/>
                <a:gd name="connsiteY107" fmla="*/ 439053 h 2733575"/>
                <a:gd name="connsiteX108" fmla="*/ 58333 w 2128754"/>
                <a:gd name="connsiteY108" fmla="*/ 437205 h 2733575"/>
                <a:gd name="connsiteX109" fmla="*/ 53843 w 2128754"/>
                <a:gd name="connsiteY109" fmla="*/ 455428 h 2733575"/>
                <a:gd name="connsiteX110" fmla="*/ 61503 w 2128754"/>
                <a:gd name="connsiteY110" fmla="*/ 474180 h 2733575"/>
                <a:gd name="connsiteX111" fmla="*/ 81047 w 2128754"/>
                <a:gd name="connsiteY111" fmla="*/ 513269 h 2733575"/>
                <a:gd name="connsiteX112" fmla="*/ 57541 w 2128754"/>
                <a:gd name="connsiteY112" fmla="*/ 473916 h 2733575"/>
                <a:gd name="connsiteX113" fmla="*/ 37996 w 2128754"/>
                <a:gd name="connsiteY113" fmla="*/ 463352 h 2733575"/>
                <a:gd name="connsiteX114" fmla="*/ 31658 w 2128754"/>
                <a:gd name="connsiteY114" fmla="*/ 484745 h 2733575"/>
                <a:gd name="connsiteX115" fmla="*/ 49882 w 2128754"/>
                <a:gd name="connsiteY115" fmla="*/ 525154 h 2733575"/>
                <a:gd name="connsiteX116" fmla="*/ 76029 w 2128754"/>
                <a:gd name="connsiteY116" fmla="*/ 568997 h 2733575"/>
                <a:gd name="connsiteX117" fmla="*/ 76029 w 2128754"/>
                <a:gd name="connsiteY117" fmla="*/ 581939 h 2733575"/>
                <a:gd name="connsiteX118" fmla="*/ 63351 w 2128754"/>
                <a:gd name="connsiteY118" fmla="*/ 580618 h 2733575"/>
                <a:gd name="connsiteX119" fmla="*/ 25055 w 2128754"/>
                <a:gd name="connsiteY119" fmla="*/ 548396 h 2733575"/>
                <a:gd name="connsiteX120" fmla="*/ 3926 w 2128754"/>
                <a:gd name="connsiteY120" fmla="*/ 546548 h 2733575"/>
                <a:gd name="connsiteX121" fmla="*/ 4454 w 2128754"/>
                <a:gd name="connsiteY121" fmla="*/ 566092 h 2733575"/>
                <a:gd name="connsiteX122" fmla="*/ 71803 w 2128754"/>
                <a:gd name="connsiteY122" fmla="*/ 628951 h 2733575"/>
                <a:gd name="connsiteX123" fmla="*/ 106930 w 2128754"/>
                <a:gd name="connsiteY123" fmla="*/ 675699 h 2733575"/>
                <a:gd name="connsiteX124" fmla="*/ 127267 w 2128754"/>
                <a:gd name="connsiteY124" fmla="*/ 700262 h 2733575"/>
                <a:gd name="connsiteX125" fmla="*/ 203860 w 2128754"/>
                <a:gd name="connsiteY125" fmla="*/ 792701 h 2733575"/>
                <a:gd name="connsiteX126" fmla="*/ 347538 w 2128754"/>
                <a:gd name="connsiteY126" fmla="*/ 959621 h 2733575"/>
                <a:gd name="connsiteX127" fmla="*/ 424659 w 2128754"/>
                <a:gd name="connsiteY127" fmla="*/ 1021688 h 2733575"/>
                <a:gd name="connsiteX128" fmla="*/ 484612 w 2128754"/>
                <a:gd name="connsiteY128" fmla="*/ 1023008 h 2733575"/>
                <a:gd name="connsiteX129" fmla="*/ 490423 w 2128754"/>
                <a:gd name="connsiteY129" fmla="*/ 1018518 h 2733575"/>
                <a:gd name="connsiteX130" fmla="*/ 545887 w 2128754"/>
                <a:gd name="connsiteY130" fmla="*/ 967280 h 2733575"/>
                <a:gd name="connsiteX131" fmla="*/ 621687 w 2128754"/>
                <a:gd name="connsiteY131" fmla="*/ 890688 h 2733575"/>
                <a:gd name="connsiteX132" fmla="*/ 695903 w 2128754"/>
                <a:gd name="connsiteY132" fmla="*/ 810133 h 2733575"/>
                <a:gd name="connsiteX133" fmla="*/ 702506 w 2128754"/>
                <a:gd name="connsiteY133" fmla="*/ 811189 h 2733575"/>
                <a:gd name="connsiteX134" fmla="*/ 717825 w 2128754"/>
                <a:gd name="connsiteY134" fmla="*/ 835488 h 2733575"/>
                <a:gd name="connsiteX135" fmla="*/ 767214 w 2128754"/>
                <a:gd name="connsiteY135" fmla="*/ 925022 h 2733575"/>
                <a:gd name="connsiteX136" fmla="*/ 835619 w 2128754"/>
                <a:gd name="connsiteY136" fmla="*/ 1055230 h 2733575"/>
                <a:gd name="connsiteX137" fmla="*/ 845391 w 2128754"/>
                <a:gd name="connsiteY137" fmla="*/ 1076623 h 2733575"/>
                <a:gd name="connsiteX138" fmla="*/ 859654 w 2128754"/>
                <a:gd name="connsiteY138" fmla="*/ 1163253 h 2733575"/>
                <a:gd name="connsiteX139" fmla="*/ 847504 w 2128754"/>
                <a:gd name="connsiteY139" fmla="*/ 1180156 h 2733575"/>
                <a:gd name="connsiteX140" fmla="*/ 759819 w 2128754"/>
                <a:gd name="connsiteY140" fmla="*/ 1202077 h 2733575"/>
                <a:gd name="connsiteX141" fmla="*/ 648891 w 2128754"/>
                <a:gd name="connsiteY141" fmla="*/ 1242487 h 2733575"/>
                <a:gd name="connsiteX142" fmla="*/ 538492 w 2128754"/>
                <a:gd name="connsiteY142" fmla="*/ 1287650 h 2733575"/>
                <a:gd name="connsiteX143" fmla="*/ 429413 w 2128754"/>
                <a:gd name="connsiteY143" fmla="*/ 1349981 h 2733575"/>
                <a:gd name="connsiteX144" fmla="*/ 387155 w 2128754"/>
                <a:gd name="connsiteY144" fmla="*/ 1467511 h 2733575"/>
                <a:gd name="connsiteX145" fmla="*/ 428884 w 2128754"/>
                <a:gd name="connsiteY145" fmla="*/ 1563649 h 2733575"/>
                <a:gd name="connsiteX146" fmla="*/ 659456 w 2128754"/>
                <a:gd name="connsiteY146" fmla="*/ 1879793 h 2733575"/>
                <a:gd name="connsiteX147" fmla="*/ 680321 w 2128754"/>
                <a:gd name="connsiteY147" fmla="*/ 1909373 h 2733575"/>
                <a:gd name="connsiteX148" fmla="*/ 721522 w 2128754"/>
                <a:gd name="connsiteY148" fmla="*/ 1998380 h 2733575"/>
                <a:gd name="connsiteX149" fmla="*/ 720994 w 2128754"/>
                <a:gd name="connsiteY149" fmla="*/ 2001021 h 2733575"/>
                <a:gd name="connsiteX150" fmla="*/ 717825 w 2128754"/>
                <a:gd name="connsiteY150" fmla="*/ 1998380 h 2733575"/>
                <a:gd name="connsiteX151" fmla="*/ 676359 w 2128754"/>
                <a:gd name="connsiteY151" fmla="*/ 1953745 h 2733575"/>
                <a:gd name="connsiteX152" fmla="*/ 666587 w 2128754"/>
                <a:gd name="connsiteY152" fmla="*/ 1952952 h 2733575"/>
                <a:gd name="connsiteX153" fmla="*/ 666058 w 2128754"/>
                <a:gd name="connsiteY153" fmla="*/ 1962724 h 2733575"/>
                <a:gd name="connsiteX154" fmla="*/ 673982 w 2128754"/>
                <a:gd name="connsiteY154" fmla="*/ 1971176 h 2733575"/>
                <a:gd name="connsiteX155" fmla="*/ 682962 w 2128754"/>
                <a:gd name="connsiteY155" fmla="*/ 1978571 h 2733575"/>
                <a:gd name="connsiteX156" fmla="*/ 707788 w 2128754"/>
                <a:gd name="connsiteY156" fmla="*/ 2020829 h 2733575"/>
                <a:gd name="connsiteX157" fmla="*/ 702770 w 2128754"/>
                <a:gd name="connsiteY157" fmla="*/ 2048297 h 2733575"/>
                <a:gd name="connsiteX158" fmla="*/ 671869 w 2128754"/>
                <a:gd name="connsiteY158" fmla="*/ 2054372 h 2733575"/>
                <a:gd name="connsiteX159" fmla="*/ 614556 w 2128754"/>
                <a:gd name="connsiteY159" fmla="*/ 2038789 h 2733575"/>
                <a:gd name="connsiteX160" fmla="*/ 604520 w 2128754"/>
                <a:gd name="connsiteY160" fmla="*/ 2041958 h 2733575"/>
                <a:gd name="connsiteX161" fmla="*/ 611387 w 2128754"/>
                <a:gd name="connsiteY161" fmla="*/ 2051731 h 2733575"/>
                <a:gd name="connsiteX162" fmla="*/ 690621 w 2128754"/>
                <a:gd name="connsiteY162" fmla="*/ 2074708 h 2733575"/>
                <a:gd name="connsiteX163" fmla="*/ 677415 w 2128754"/>
                <a:gd name="connsiteY163" fmla="*/ 2096630 h 2733575"/>
                <a:gd name="connsiteX164" fmla="*/ 669492 w 2128754"/>
                <a:gd name="connsiteY164" fmla="*/ 2117231 h 2733575"/>
                <a:gd name="connsiteX165" fmla="*/ 635157 w 2128754"/>
                <a:gd name="connsiteY165" fmla="*/ 2169261 h 2733575"/>
                <a:gd name="connsiteX166" fmla="*/ 552754 w 2128754"/>
                <a:gd name="connsiteY166" fmla="*/ 2205709 h 2733575"/>
                <a:gd name="connsiteX167" fmla="*/ 533738 w 2128754"/>
                <a:gd name="connsiteY167" fmla="*/ 2242157 h 2733575"/>
                <a:gd name="connsiteX168" fmla="*/ 563846 w 2128754"/>
                <a:gd name="connsiteY168" fmla="*/ 2267511 h 2733575"/>
                <a:gd name="connsiteX169" fmla="*/ 710429 w 2128754"/>
                <a:gd name="connsiteY169" fmla="*/ 2254042 h 2733575"/>
                <a:gd name="connsiteX170" fmla="*/ 773553 w 2128754"/>
                <a:gd name="connsiteY170" fmla="*/ 2231856 h 2733575"/>
                <a:gd name="connsiteX171" fmla="*/ 921984 w 2128754"/>
                <a:gd name="connsiteY171" fmla="*/ 2178769 h 2733575"/>
                <a:gd name="connsiteX172" fmla="*/ 972430 w 2128754"/>
                <a:gd name="connsiteY172" fmla="*/ 2151566 h 2733575"/>
                <a:gd name="connsiteX173" fmla="*/ 989333 w 2128754"/>
                <a:gd name="connsiteY173" fmla="*/ 2134398 h 2733575"/>
                <a:gd name="connsiteX174" fmla="*/ 987749 w 2128754"/>
                <a:gd name="connsiteY174" fmla="*/ 2115382 h 2733575"/>
                <a:gd name="connsiteX175" fmla="*/ 952093 w 2128754"/>
                <a:gd name="connsiteY175" fmla="*/ 2063616 h 2733575"/>
                <a:gd name="connsiteX176" fmla="*/ 923041 w 2128754"/>
                <a:gd name="connsiteY176" fmla="*/ 2023735 h 2733575"/>
                <a:gd name="connsiteX177" fmla="*/ 889763 w 2128754"/>
                <a:gd name="connsiteY177" fmla="*/ 1990984 h 2733575"/>
                <a:gd name="connsiteX178" fmla="*/ 858861 w 2128754"/>
                <a:gd name="connsiteY178" fmla="*/ 1947142 h 2733575"/>
                <a:gd name="connsiteX179" fmla="*/ 821093 w 2128754"/>
                <a:gd name="connsiteY179" fmla="*/ 1882170 h 2733575"/>
                <a:gd name="connsiteX180" fmla="*/ 759555 w 2128754"/>
                <a:gd name="connsiteY180" fmla="*/ 1770186 h 2733575"/>
                <a:gd name="connsiteX181" fmla="*/ 725748 w 2128754"/>
                <a:gd name="connsiteY181" fmla="*/ 1675105 h 2733575"/>
                <a:gd name="connsiteX182" fmla="*/ 709109 w 2128754"/>
                <a:gd name="connsiteY182" fmla="*/ 1620961 h 2733575"/>
                <a:gd name="connsiteX183" fmla="*/ 643609 w 2128754"/>
                <a:gd name="connsiteY183" fmla="*/ 1517165 h 2733575"/>
                <a:gd name="connsiteX184" fmla="*/ 635949 w 2128754"/>
                <a:gd name="connsiteY184" fmla="*/ 1507128 h 2733575"/>
                <a:gd name="connsiteX185" fmla="*/ 792041 w 2128754"/>
                <a:gd name="connsiteY185" fmla="*/ 1524560 h 2733575"/>
                <a:gd name="connsiteX186" fmla="*/ 990654 w 2128754"/>
                <a:gd name="connsiteY186" fmla="*/ 1507393 h 2733575"/>
                <a:gd name="connsiteX187" fmla="*/ 1002275 w 2128754"/>
                <a:gd name="connsiteY187" fmla="*/ 1512939 h 2733575"/>
                <a:gd name="connsiteX188" fmla="*/ 1039779 w 2128754"/>
                <a:gd name="connsiteY188" fmla="*/ 1572893 h 2733575"/>
                <a:gd name="connsiteX189" fmla="*/ 1190852 w 2128754"/>
                <a:gd name="connsiteY189" fmla="*/ 1758036 h 2733575"/>
                <a:gd name="connsiteX190" fmla="*/ 1274840 w 2128754"/>
                <a:gd name="connsiteY190" fmla="*/ 1858664 h 2733575"/>
                <a:gd name="connsiteX191" fmla="*/ 1320268 w 2128754"/>
                <a:gd name="connsiteY191" fmla="*/ 1932087 h 2733575"/>
                <a:gd name="connsiteX192" fmla="*/ 1398709 w 2128754"/>
                <a:gd name="connsiteY192" fmla="*/ 1997323 h 2733575"/>
                <a:gd name="connsiteX193" fmla="*/ 1443873 w 2128754"/>
                <a:gd name="connsiteY193" fmla="*/ 2022678 h 2733575"/>
                <a:gd name="connsiteX194" fmla="*/ 1702440 w 2128754"/>
                <a:gd name="connsiteY194" fmla="*/ 2235554 h 2733575"/>
                <a:gd name="connsiteX195" fmla="*/ 1842156 w 2128754"/>
                <a:gd name="connsiteY195" fmla="*/ 2380024 h 2733575"/>
                <a:gd name="connsiteX196" fmla="*/ 1847438 w 2128754"/>
                <a:gd name="connsiteY196" fmla="*/ 2389004 h 2733575"/>
                <a:gd name="connsiteX197" fmla="*/ 1845589 w 2128754"/>
                <a:gd name="connsiteY197" fmla="*/ 2389796 h 2733575"/>
                <a:gd name="connsiteX198" fmla="*/ 1818914 w 2128754"/>
                <a:gd name="connsiteY198" fmla="*/ 2401681 h 2733575"/>
                <a:gd name="connsiteX199" fmla="*/ 1828950 w 2128754"/>
                <a:gd name="connsiteY199" fmla="*/ 2426244 h 2733575"/>
                <a:gd name="connsiteX200" fmla="*/ 1847702 w 2128754"/>
                <a:gd name="connsiteY200" fmla="*/ 2447637 h 2733575"/>
                <a:gd name="connsiteX201" fmla="*/ 1852192 w 2128754"/>
                <a:gd name="connsiteY201" fmla="*/ 2453447 h 2733575"/>
                <a:gd name="connsiteX202" fmla="*/ 1872001 w 2128754"/>
                <a:gd name="connsiteY202" fmla="*/ 2491480 h 2733575"/>
                <a:gd name="connsiteX203" fmla="*/ 1882301 w 2128754"/>
                <a:gd name="connsiteY203" fmla="*/ 2536907 h 2733575"/>
                <a:gd name="connsiteX204" fmla="*/ 1910825 w 2128754"/>
                <a:gd name="connsiteY204" fmla="*/ 2545887 h 2733575"/>
                <a:gd name="connsiteX205" fmla="*/ 1916372 w 2128754"/>
                <a:gd name="connsiteY205" fmla="*/ 2544831 h 2733575"/>
                <a:gd name="connsiteX206" fmla="*/ 1922711 w 2128754"/>
                <a:gd name="connsiteY206" fmla="*/ 2571770 h 2733575"/>
                <a:gd name="connsiteX207" fmla="*/ 1931690 w 2128754"/>
                <a:gd name="connsiteY207" fmla="*/ 2609802 h 2733575"/>
                <a:gd name="connsiteX208" fmla="*/ 1919277 w 2128754"/>
                <a:gd name="connsiteY208" fmla="*/ 2660248 h 2733575"/>
                <a:gd name="connsiteX209" fmla="*/ 1909241 w 2128754"/>
                <a:gd name="connsiteY209" fmla="*/ 2693791 h 2733575"/>
                <a:gd name="connsiteX210" fmla="*/ 1925616 w 2128754"/>
                <a:gd name="connsiteY210" fmla="*/ 2734464 h 2733575"/>
                <a:gd name="connsiteX211" fmla="*/ 1949914 w 2128754"/>
                <a:gd name="connsiteY211" fmla="*/ 2734464 h 2733575"/>
                <a:gd name="connsiteX212" fmla="*/ 1965761 w 2128754"/>
                <a:gd name="connsiteY212" fmla="*/ 2728654 h 2733575"/>
                <a:gd name="connsiteX213" fmla="*/ 2012773 w 2128754"/>
                <a:gd name="connsiteY213" fmla="*/ 2682698 h 2733575"/>
                <a:gd name="connsiteX214" fmla="*/ 2044467 w 2128754"/>
                <a:gd name="connsiteY214" fmla="*/ 2620103 h 2733575"/>
                <a:gd name="connsiteX215" fmla="*/ 2072199 w 2128754"/>
                <a:gd name="connsiteY215" fmla="*/ 2538492 h 2733575"/>
                <a:gd name="connsiteX216" fmla="*/ 2104685 w 2128754"/>
                <a:gd name="connsiteY216" fmla="*/ 2409604 h 2733575"/>
                <a:gd name="connsiteX217" fmla="*/ 2128455 w 2128754"/>
                <a:gd name="connsiteY217" fmla="*/ 2306600 h 2733575"/>
                <a:gd name="connsiteX218" fmla="*/ 2029941 w 2128754"/>
                <a:gd name="connsiteY218" fmla="*/ 2268832 h 2733575"/>
                <a:gd name="connsiteX219" fmla="*/ 65200 w 2128754"/>
                <a:gd name="connsiteY219" fmla="*/ 483689 h 2733575"/>
                <a:gd name="connsiteX220" fmla="*/ 67841 w 2128754"/>
                <a:gd name="connsiteY220" fmla="*/ 488179 h 2733575"/>
                <a:gd name="connsiteX221" fmla="*/ 65200 w 2128754"/>
                <a:gd name="connsiteY221" fmla="*/ 483689 h 2733575"/>
                <a:gd name="connsiteX222" fmla="*/ 1847966 w 2128754"/>
                <a:gd name="connsiteY222" fmla="*/ 2414094 h 2733575"/>
                <a:gd name="connsiteX223" fmla="*/ 1835817 w 2128754"/>
                <a:gd name="connsiteY223" fmla="*/ 2408284 h 2733575"/>
                <a:gd name="connsiteX224" fmla="*/ 1837666 w 2128754"/>
                <a:gd name="connsiteY224" fmla="*/ 2406435 h 2733575"/>
                <a:gd name="connsiteX225" fmla="*/ 1849815 w 2128754"/>
                <a:gd name="connsiteY225" fmla="*/ 2413566 h 2733575"/>
                <a:gd name="connsiteX226" fmla="*/ 1847966 w 2128754"/>
                <a:gd name="connsiteY226" fmla="*/ 2414094 h 2733575"/>
                <a:gd name="connsiteX227" fmla="*/ 1891017 w 2128754"/>
                <a:gd name="connsiteY227" fmla="*/ 2500724 h 2733575"/>
                <a:gd name="connsiteX228" fmla="*/ 1901846 w 2128754"/>
                <a:gd name="connsiteY228" fmla="*/ 2530833 h 2733575"/>
                <a:gd name="connsiteX229" fmla="*/ 1891017 w 2128754"/>
                <a:gd name="connsiteY229" fmla="*/ 2500724 h 273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Lst>
              <a:rect l="l" t="t" r="r" b="b"/>
              <a:pathLst>
                <a:path w="2128754" h="2733575">
                  <a:moveTo>
                    <a:pt x="2029941" y="2268832"/>
                  </a:moveTo>
                  <a:cubicBezTo>
                    <a:pt x="2003529" y="2269889"/>
                    <a:pt x="1980816" y="2268040"/>
                    <a:pt x="1955197" y="2263814"/>
                  </a:cubicBezTo>
                  <a:cubicBezTo>
                    <a:pt x="1946481" y="2262229"/>
                    <a:pt x="1939878" y="2258532"/>
                    <a:pt x="1933803" y="2252457"/>
                  </a:cubicBezTo>
                  <a:cubicBezTo>
                    <a:pt x="1907920" y="2226310"/>
                    <a:pt x="1881509" y="2200427"/>
                    <a:pt x="1854833" y="2174808"/>
                  </a:cubicBezTo>
                  <a:cubicBezTo>
                    <a:pt x="1832120" y="2153150"/>
                    <a:pt x="1812311" y="2129116"/>
                    <a:pt x="1794351" y="2103233"/>
                  </a:cubicBezTo>
                  <a:cubicBezTo>
                    <a:pt x="1765299" y="2060975"/>
                    <a:pt x="1734398" y="2020037"/>
                    <a:pt x="1701383" y="1980948"/>
                  </a:cubicBezTo>
                  <a:cubicBezTo>
                    <a:pt x="1658597" y="1930503"/>
                    <a:pt x="1608151" y="1889301"/>
                    <a:pt x="1548990" y="1859192"/>
                  </a:cubicBezTo>
                  <a:cubicBezTo>
                    <a:pt x="1535520" y="1852325"/>
                    <a:pt x="1526540" y="1843081"/>
                    <a:pt x="1519937" y="1828555"/>
                  </a:cubicBezTo>
                  <a:cubicBezTo>
                    <a:pt x="1464474" y="1705742"/>
                    <a:pt x="1396860" y="1589268"/>
                    <a:pt x="1328983" y="1473058"/>
                  </a:cubicBezTo>
                  <a:cubicBezTo>
                    <a:pt x="1324758" y="1465927"/>
                    <a:pt x="1323965" y="1459852"/>
                    <a:pt x="1325550" y="1451929"/>
                  </a:cubicBezTo>
                  <a:cubicBezTo>
                    <a:pt x="1335322" y="1406501"/>
                    <a:pt x="1344830" y="1360810"/>
                    <a:pt x="1346943" y="1314062"/>
                  </a:cubicBezTo>
                  <a:cubicBezTo>
                    <a:pt x="1348792" y="1274180"/>
                    <a:pt x="1341397" y="1236412"/>
                    <a:pt x="1322116" y="1201021"/>
                  </a:cubicBezTo>
                  <a:cubicBezTo>
                    <a:pt x="1304949" y="1169591"/>
                    <a:pt x="1283556" y="1141331"/>
                    <a:pt x="1262955" y="1112543"/>
                  </a:cubicBezTo>
                  <a:cubicBezTo>
                    <a:pt x="1240505" y="1081378"/>
                    <a:pt x="1218320" y="1049948"/>
                    <a:pt x="1203001" y="1014293"/>
                  </a:cubicBezTo>
                  <a:cubicBezTo>
                    <a:pt x="1165233" y="925286"/>
                    <a:pt x="1146745" y="831526"/>
                    <a:pt x="1137765" y="736181"/>
                  </a:cubicBezTo>
                  <a:cubicBezTo>
                    <a:pt x="1129578" y="649816"/>
                    <a:pt x="1136709" y="562659"/>
                    <a:pt x="1138558" y="476029"/>
                  </a:cubicBezTo>
                  <a:cubicBezTo>
                    <a:pt x="1138558" y="471011"/>
                    <a:pt x="1140406" y="468898"/>
                    <a:pt x="1145160" y="468370"/>
                  </a:cubicBezTo>
                  <a:cubicBezTo>
                    <a:pt x="1183457" y="465729"/>
                    <a:pt x="1220961" y="455957"/>
                    <a:pt x="1258729" y="450410"/>
                  </a:cubicBezTo>
                  <a:cubicBezTo>
                    <a:pt x="1294649" y="445392"/>
                    <a:pt x="1330568" y="440902"/>
                    <a:pt x="1363054" y="422678"/>
                  </a:cubicBezTo>
                  <a:cubicBezTo>
                    <a:pt x="1368336" y="419773"/>
                    <a:pt x="1373883" y="419509"/>
                    <a:pt x="1379693" y="419773"/>
                  </a:cubicBezTo>
                  <a:cubicBezTo>
                    <a:pt x="1411651" y="420830"/>
                    <a:pt x="1442552" y="425584"/>
                    <a:pt x="1471869" y="439053"/>
                  </a:cubicBezTo>
                  <a:cubicBezTo>
                    <a:pt x="1508052" y="455693"/>
                    <a:pt x="1546613" y="463880"/>
                    <a:pt x="1586494" y="465729"/>
                  </a:cubicBezTo>
                  <a:cubicBezTo>
                    <a:pt x="1648297" y="468634"/>
                    <a:pt x="1708250" y="476557"/>
                    <a:pt x="1761601" y="511685"/>
                  </a:cubicBezTo>
                  <a:cubicBezTo>
                    <a:pt x="1769789" y="516967"/>
                    <a:pt x="1775863" y="522249"/>
                    <a:pt x="1779297" y="531757"/>
                  </a:cubicBezTo>
                  <a:cubicBezTo>
                    <a:pt x="1789069" y="559225"/>
                    <a:pt x="1806765" y="580618"/>
                    <a:pt x="1832384" y="594880"/>
                  </a:cubicBezTo>
                  <a:cubicBezTo>
                    <a:pt x="1843741" y="601219"/>
                    <a:pt x="1853777" y="608878"/>
                    <a:pt x="1861964" y="618915"/>
                  </a:cubicBezTo>
                  <a:cubicBezTo>
                    <a:pt x="1866190" y="624197"/>
                    <a:pt x="1870680" y="629215"/>
                    <a:pt x="1876755" y="632649"/>
                  </a:cubicBezTo>
                  <a:cubicBezTo>
                    <a:pt x="1889696" y="639780"/>
                    <a:pt x="1900261" y="634497"/>
                    <a:pt x="1901582" y="619971"/>
                  </a:cubicBezTo>
                  <a:cubicBezTo>
                    <a:pt x="1903430" y="602276"/>
                    <a:pt x="1888904" y="583788"/>
                    <a:pt x="1874906" y="572167"/>
                  </a:cubicBezTo>
                  <a:cubicBezTo>
                    <a:pt x="1880716" y="570846"/>
                    <a:pt x="1890224" y="579562"/>
                    <a:pt x="1893130" y="582203"/>
                  </a:cubicBezTo>
                  <a:cubicBezTo>
                    <a:pt x="1904487" y="592503"/>
                    <a:pt x="1913995" y="604653"/>
                    <a:pt x="1923767" y="616274"/>
                  </a:cubicBezTo>
                  <a:cubicBezTo>
                    <a:pt x="1927729" y="620764"/>
                    <a:pt x="1931690" y="625253"/>
                    <a:pt x="1936973" y="628423"/>
                  </a:cubicBezTo>
                  <a:cubicBezTo>
                    <a:pt x="1942519" y="631856"/>
                    <a:pt x="1947273" y="629479"/>
                    <a:pt x="1951235" y="625518"/>
                  </a:cubicBezTo>
                  <a:cubicBezTo>
                    <a:pt x="1955197" y="621556"/>
                    <a:pt x="1957838" y="617330"/>
                    <a:pt x="1954932" y="611255"/>
                  </a:cubicBezTo>
                  <a:cubicBezTo>
                    <a:pt x="1946217" y="593824"/>
                    <a:pt x="1925352" y="556584"/>
                    <a:pt x="1909769" y="543114"/>
                  </a:cubicBezTo>
                  <a:cubicBezTo>
                    <a:pt x="1909769" y="543114"/>
                    <a:pt x="1951499" y="578241"/>
                    <a:pt x="1964176" y="588013"/>
                  </a:cubicBezTo>
                  <a:cubicBezTo>
                    <a:pt x="1968402" y="591447"/>
                    <a:pt x="1972628" y="594616"/>
                    <a:pt x="1977910" y="596201"/>
                  </a:cubicBezTo>
                  <a:cubicBezTo>
                    <a:pt x="1989267" y="599899"/>
                    <a:pt x="1995870" y="595409"/>
                    <a:pt x="1996662" y="583259"/>
                  </a:cubicBezTo>
                  <a:cubicBezTo>
                    <a:pt x="1997455" y="572695"/>
                    <a:pt x="1992172" y="565036"/>
                    <a:pt x="1985041" y="557904"/>
                  </a:cubicBezTo>
                  <a:cubicBezTo>
                    <a:pt x="1979231" y="552358"/>
                    <a:pt x="1961799" y="535719"/>
                    <a:pt x="1955989" y="529644"/>
                  </a:cubicBezTo>
                  <a:cubicBezTo>
                    <a:pt x="1961271" y="528852"/>
                    <a:pt x="1975533" y="543378"/>
                    <a:pt x="1979231" y="544435"/>
                  </a:cubicBezTo>
                  <a:cubicBezTo>
                    <a:pt x="1986626" y="546548"/>
                    <a:pt x="1996134" y="541794"/>
                    <a:pt x="1995342" y="535983"/>
                  </a:cubicBezTo>
                  <a:cubicBezTo>
                    <a:pt x="1993757" y="522249"/>
                    <a:pt x="1985834" y="513005"/>
                    <a:pt x="1976061" y="501384"/>
                  </a:cubicBezTo>
                  <a:cubicBezTo>
                    <a:pt x="1959158" y="481840"/>
                    <a:pt x="1939085" y="469426"/>
                    <a:pt x="1924295" y="463088"/>
                  </a:cubicBezTo>
                  <a:cubicBezTo>
                    <a:pt x="1893130" y="449882"/>
                    <a:pt x="1873057" y="429281"/>
                    <a:pt x="1840571" y="420301"/>
                  </a:cubicBezTo>
                  <a:cubicBezTo>
                    <a:pt x="1833704" y="418453"/>
                    <a:pt x="1827894" y="414491"/>
                    <a:pt x="1821819" y="410793"/>
                  </a:cubicBezTo>
                  <a:cubicBezTo>
                    <a:pt x="1811255" y="404455"/>
                    <a:pt x="1800954" y="396267"/>
                    <a:pt x="1787748" y="397323"/>
                  </a:cubicBezTo>
                  <a:cubicBezTo>
                    <a:pt x="1776128" y="398116"/>
                    <a:pt x="1765035" y="396003"/>
                    <a:pt x="1754470" y="391777"/>
                  </a:cubicBezTo>
                  <a:cubicBezTo>
                    <a:pt x="1733605" y="383590"/>
                    <a:pt x="1712476" y="376194"/>
                    <a:pt x="1692404" y="366158"/>
                  </a:cubicBezTo>
                  <a:cubicBezTo>
                    <a:pt x="1661766" y="350839"/>
                    <a:pt x="1629016" y="341595"/>
                    <a:pt x="1596530" y="330767"/>
                  </a:cubicBezTo>
                  <a:cubicBezTo>
                    <a:pt x="1570383" y="322051"/>
                    <a:pt x="1543972" y="313335"/>
                    <a:pt x="1518089" y="303299"/>
                  </a:cubicBezTo>
                  <a:cubicBezTo>
                    <a:pt x="1486395" y="290886"/>
                    <a:pt x="1452853" y="283226"/>
                    <a:pt x="1419046" y="285075"/>
                  </a:cubicBezTo>
                  <a:cubicBezTo>
                    <a:pt x="1380485" y="287188"/>
                    <a:pt x="1342717" y="285868"/>
                    <a:pt x="1305741" y="275831"/>
                  </a:cubicBezTo>
                  <a:cubicBezTo>
                    <a:pt x="1258201" y="263154"/>
                    <a:pt x="1210660" y="259456"/>
                    <a:pt x="1162064" y="266851"/>
                  </a:cubicBezTo>
                  <a:cubicBezTo>
                    <a:pt x="1147009" y="269228"/>
                    <a:pt x="1132219" y="268172"/>
                    <a:pt x="1117693" y="264210"/>
                  </a:cubicBezTo>
                  <a:cubicBezTo>
                    <a:pt x="1102110" y="259984"/>
                    <a:pt x="1086527" y="256815"/>
                    <a:pt x="1070680" y="255230"/>
                  </a:cubicBezTo>
                  <a:cubicBezTo>
                    <a:pt x="1030007" y="251269"/>
                    <a:pt x="989862" y="250212"/>
                    <a:pt x="952357" y="272134"/>
                  </a:cubicBezTo>
                  <a:cubicBezTo>
                    <a:pt x="938624" y="280057"/>
                    <a:pt x="922777" y="284283"/>
                    <a:pt x="906930" y="287452"/>
                  </a:cubicBezTo>
                  <a:cubicBezTo>
                    <a:pt x="894781" y="289829"/>
                    <a:pt x="882103" y="295111"/>
                    <a:pt x="870218" y="291414"/>
                  </a:cubicBezTo>
                  <a:cubicBezTo>
                    <a:pt x="858333" y="287980"/>
                    <a:pt x="847240" y="287980"/>
                    <a:pt x="835883" y="291414"/>
                  </a:cubicBezTo>
                  <a:cubicBezTo>
                    <a:pt x="831129" y="292999"/>
                    <a:pt x="827696" y="292470"/>
                    <a:pt x="824791" y="288245"/>
                  </a:cubicBezTo>
                  <a:cubicBezTo>
                    <a:pt x="816603" y="275567"/>
                    <a:pt x="809736" y="262626"/>
                    <a:pt x="811585" y="246515"/>
                  </a:cubicBezTo>
                  <a:cubicBezTo>
                    <a:pt x="812377" y="240704"/>
                    <a:pt x="811849" y="234365"/>
                    <a:pt x="810528" y="228555"/>
                  </a:cubicBezTo>
                  <a:cubicBezTo>
                    <a:pt x="807095" y="210595"/>
                    <a:pt x="811849" y="194484"/>
                    <a:pt x="813434" y="176525"/>
                  </a:cubicBezTo>
                  <a:cubicBezTo>
                    <a:pt x="817924" y="117627"/>
                    <a:pt x="792833" y="85934"/>
                    <a:pt x="769327" y="48958"/>
                  </a:cubicBezTo>
                  <a:cubicBezTo>
                    <a:pt x="754272" y="25187"/>
                    <a:pt x="727597" y="13038"/>
                    <a:pt x="699865" y="5643"/>
                  </a:cubicBezTo>
                  <a:cubicBezTo>
                    <a:pt x="652060" y="-7298"/>
                    <a:pt x="606897" y="3266"/>
                    <a:pt x="564639" y="24659"/>
                  </a:cubicBezTo>
                  <a:cubicBezTo>
                    <a:pt x="536379" y="39714"/>
                    <a:pt x="509703" y="59786"/>
                    <a:pt x="493592" y="90688"/>
                  </a:cubicBezTo>
                  <a:cubicBezTo>
                    <a:pt x="486461" y="104422"/>
                    <a:pt x="478538" y="126079"/>
                    <a:pt x="485405" y="139813"/>
                  </a:cubicBezTo>
                  <a:cubicBezTo>
                    <a:pt x="490687" y="150377"/>
                    <a:pt x="495705" y="153283"/>
                    <a:pt x="494121" y="164904"/>
                  </a:cubicBezTo>
                  <a:cubicBezTo>
                    <a:pt x="492800" y="174148"/>
                    <a:pt x="492536" y="183656"/>
                    <a:pt x="493064" y="192900"/>
                  </a:cubicBezTo>
                  <a:cubicBezTo>
                    <a:pt x="494121" y="206633"/>
                    <a:pt x="490951" y="223273"/>
                    <a:pt x="499139" y="235422"/>
                  </a:cubicBezTo>
                  <a:cubicBezTo>
                    <a:pt x="510231" y="251797"/>
                    <a:pt x="511552" y="267115"/>
                    <a:pt x="503629" y="284811"/>
                  </a:cubicBezTo>
                  <a:cubicBezTo>
                    <a:pt x="500459" y="291414"/>
                    <a:pt x="492272" y="304355"/>
                    <a:pt x="506270" y="312279"/>
                  </a:cubicBezTo>
                  <a:cubicBezTo>
                    <a:pt x="515778" y="317561"/>
                    <a:pt x="522117" y="319938"/>
                    <a:pt x="530040" y="326541"/>
                  </a:cubicBezTo>
                  <a:cubicBezTo>
                    <a:pt x="536907" y="332087"/>
                    <a:pt x="534266" y="333936"/>
                    <a:pt x="536115" y="341595"/>
                  </a:cubicBezTo>
                  <a:cubicBezTo>
                    <a:pt x="536907" y="345557"/>
                    <a:pt x="558300" y="336841"/>
                    <a:pt x="559092" y="340803"/>
                  </a:cubicBezTo>
                  <a:cubicBezTo>
                    <a:pt x="559885" y="346085"/>
                    <a:pt x="536379" y="349783"/>
                    <a:pt x="540605" y="356650"/>
                  </a:cubicBezTo>
                  <a:cubicBezTo>
                    <a:pt x="553018" y="376458"/>
                    <a:pt x="546679" y="385967"/>
                    <a:pt x="547471" y="392305"/>
                  </a:cubicBezTo>
                  <a:cubicBezTo>
                    <a:pt x="549584" y="410529"/>
                    <a:pt x="560413" y="418981"/>
                    <a:pt x="578637" y="418453"/>
                  </a:cubicBezTo>
                  <a:cubicBezTo>
                    <a:pt x="586824" y="418188"/>
                    <a:pt x="594748" y="416076"/>
                    <a:pt x="602671" y="413434"/>
                  </a:cubicBezTo>
                  <a:cubicBezTo>
                    <a:pt x="616141" y="408944"/>
                    <a:pt x="629875" y="405775"/>
                    <a:pt x="644401" y="404983"/>
                  </a:cubicBezTo>
                  <a:cubicBezTo>
                    <a:pt x="657607" y="404190"/>
                    <a:pt x="666851" y="409473"/>
                    <a:pt x="673718" y="420301"/>
                  </a:cubicBezTo>
                  <a:cubicBezTo>
                    <a:pt x="682169" y="433771"/>
                    <a:pt x="687188" y="448297"/>
                    <a:pt x="689829" y="463880"/>
                  </a:cubicBezTo>
                  <a:cubicBezTo>
                    <a:pt x="691149" y="471803"/>
                    <a:pt x="689036" y="477086"/>
                    <a:pt x="682698" y="481312"/>
                  </a:cubicBezTo>
                  <a:cubicBezTo>
                    <a:pt x="677151" y="485009"/>
                    <a:pt x="671605" y="488971"/>
                    <a:pt x="665794" y="492140"/>
                  </a:cubicBezTo>
                  <a:cubicBezTo>
                    <a:pt x="601351" y="527531"/>
                    <a:pt x="560149" y="580618"/>
                    <a:pt x="544038" y="652457"/>
                  </a:cubicBezTo>
                  <a:cubicBezTo>
                    <a:pt x="538492" y="677812"/>
                    <a:pt x="530568" y="700790"/>
                    <a:pt x="509703" y="717693"/>
                  </a:cubicBezTo>
                  <a:cubicBezTo>
                    <a:pt x="503100" y="722975"/>
                    <a:pt x="500723" y="730106"/>
                    <a:pt x="502836" y="738822"/>
                  </a:cubicBezTo>
                  <a:cubicBezTo>
                    <a:pt x="503893" y="743576"/>
                    <a:pt x="502308" y="748066"/>
                    <a:pt x="499931" y="752028"/>
                  </a:cubicBezTo>
                  <a:cubicBezTo>
                    <a:pt x="489366" y="770252"/>
                    <a:pt x="478274" y="787947"/>
                    <a:pt x="468766" y="806699"/>
                  </a:cubicBezTo>
                  <a:cubicBezTo>
                    <a:pt x="463483" y="817000"/>
                    <a:pt x="457673" y="817528"/>
                    <a:pt x="448429" y="813831"/>
                  </a:cubicBezTo>
                  <a:cubicBezTo>
                    <a:pt x="418584" y="802210"/>
                    <a:pt x="388739" y="790853"/>
                    <a:pt x="358894" y="779760"/>
                  </a:cubicBezTo>
                  <a:cubicBezTo>
                    <a:pt x="346745" y="775270"/>
                    <a:pt x="335917" y="768667"/>
                    <a:pt x="326408" y="759951"/>
                  </a:cubicBezTo>
                  <a:cubicBezTo>
                    <a:pt x="297092" y="732483"/>
                    <a:pt x="269624" y="703167"/>
                    <a:pt x="243213" y="672794"/>
                  </a:cubicBezTo>
                  <a:cubicBezTo>
                    <a:pt x="237402" y="666191"/>
                    <a:pt x="235025" y="656947"/>
                    <a:pt x="237138" y="648231"/>
                  </a:cubicBezTo>
                  <a:cubicBezTo>
                    <a:pt x="242949" y="622612"/>
                    <a:pt x="248495" y="596993"/>
                    <a:pt x="246646" y="570318"/>
                  </a:cubicBezTo>
                  <a:cubicBezTo>
                    <a:pt x="245854" y="557376"/>
                    <a:pt x="249816" y="544171"/>
                    <a:pt x="259852" y="533606"/>
                  </a:cubicBezTo>
                  <a:cubicBezTo>
                    <a:pt x="263549" y="529644"/>
                    <a:pt x="267247" y="525419"/>
                    <a:pt x="264342" y="519344"/>
                  </a:cubicBezTo>
                  <a:cubicBezTo>
                    <a:pt x="261172" y="513005"/>
                    <a:pt x="255626" y="509572"/>
                    <a:pt x="248759" y="510100"/>
                  </a:cubicBezTo>
                  <a:cubicBezTo>
                    <a:pt x="227366" y="510892"/>
                    <a:pt x="209406" y="520664"/>
                    <a:pt x="204124" y="543906"/>
                  </a:cubicBezTo>
                  <a:cubicBezTo>
                    <a:pt x="203067" y="548925"/>
                    <a:pt x="202011" y="553679"/>
                    <a:pt x="200955" y="559225"/>
                  </a:cubicBezTo>
                  <a:cubicBezTo>
                    <a:pt x="184844" y="545755"/>
                    <a:pt x="177184" y="532021"/>
                    <a:pt x="165563" y="508251"/>
                  </a:cubicBezTo>
                  <a:cubicBezTo>
                    <a:pt x="154471" y="485801"/>
                    <a:pt x="143642" y="467842"/>
                    <a:pt x="130700" y="449882"/>
                  </a:cubicBezTo>
                  <a:cubicBezTo>
                    <a:pt x="125418" y="442487"/>
                    <a:pt x="114589" y="427696"/>
                    <a:pt x="105345" y="431394"/>
                  </a:cubicBezTo>
                  <a:cubicBezTo>
                    <a:pt x="95045" y="435356"/>
                    <a:pt x="92404" y="445920"/>
                    <a:pt x="94517" y="450410"/>
                  </a:cubicBezTo>
                  <a:cubicBezTo>
                    <a:pt x="94781" y="450938"/>
                    <a:pt x="110099" y="486330"/>
                    <a:pt x="113005" y="495045"/>
                  </a:cubicBezTo>
                  <a:cubicBezTo>
                    <a:pt x="109043" y="490556"/>
                    <a:pt x="84745" y="443015"/>
                    <a:pt x="80255" y="439053"/>
                  </a:cubicBezTo>
                  <a:cubicBezTo>
                    <a:pt x="73652" y="432715"/>
                    <a:pt x="65200" y="433507"/>
                    <a:pt x="58333" y="437205"/>
                  </a:cubicBezTo>
                  <a:cubicBezTo>
                    <a:pt x="51730" y="440638"/>
                    <a:pt x="51730" y="448826"/>
                    <a:pt x="53843" y="455428"/>
                  </a:cubicBezTo>
                  <a:cubicBezTo>
                    <a:pt x="55692" y="461767"/>
                    <a:pt x="58861" y="467842"/>
                    <a:pt x="61503" y="474180"/>
                  </a:cubicBezTo>
                  <a:cubicBezTo>
                    <a:pt x="62031" y="476822"/>
                    <a:pt x="79991" y="510892"/>
                    <a:pt x="81047" y="513269"/>
                  </a:cubicBezTo>
                  <a:cubicBezTo>
                    <a:pt x="79991" y="511421"/>
                    <a:pt x="58069" y="474709"/>
                    <a:pt x="57541" y="473916"/>
                  </a:cubicBezTo>
                  <a:cubicBezTo>
                    <a:pt x="53051" y="466785"/>
                    <a:pt x="47769" y="459654"/>
                    <a:pt x="37996" y="463352"/>
                  </a:cubicBezTo>
                  <a:cubicBezTo>
                    <a:pt x="27696" y="467314"/>
                    <a:pt x="30337" y="476822"/>
                    <a:pt x="31658" y="484745"/>
                  </a:cubicBezTo>
                  <a:cubicBezTo>
                    <a:pt x="34035" y="499799"/>
                    <a:pt x="41958" y="512477"/>
                    <a:pt x="49882" y="525154"/>
                  </a:cubicBezTo>
                  <a:cubicBezTo>
                    <a:pt x="58861" y="539681"/>
                    <a:pt x="67577" y="554207"/>
                    <a:pt x="76029" y="568997"/>
                  </a:cubicBezTo>
                  <a:cubicBezTo>
                    <a:pt x="78406" y="572959"/>
                    <a:pt x="80255" y="577977"/>
                    <a:pt x="76029" y="581939"/>
                  </a:cubicBezTo>
                  <a:cubicBezTo>
                    <a:pt x="71803" y="585901"/>
                    <a:pt x="67049" y="583259"/>
                    <a:pt x="63351" y="580618"/>
                  </a:cubicBezTo>
                  <a:cubicBezTo>
                    <a:pt x="57541" y="576657"/>
                    <a:pt x="32186" y="554735"/>
                    <a:pt x="25055" y="548396"/>
                  </a:cubicBezTo>
                  <a:cubicBezTo>
                    <a:pt x="18716" y="542850"/>
                    <a:pt x="11057" y="539945"/>
                    <a:pt x="3926" y="546548"/>
                  </a:cubicBezTo>
                  <a:cubicBezTo>
                    <a:pt x="-2941" y="552886"/>
                    <a:pt x="492" y="558697"/>
                    <a:pt x="4454" y="566092"/>
                  </a:cubicBezTo>
                  <a:cubicBezTo>
                    <a:pt x="6567" y="570054"/>
                    <a:pt x="67577" y="623141"/>
                    <a:pt x="71803" y="628951"/>
                  </a:cubicBezTo>
                  <a:cubicBezTo>
                    <a:pt x="83952" y="646118"/>
                    <a:pt x="95309" y="658268"/>
                    <a:pt x="106930" y="675699"/>
                  </a:cubicBezTo>
                  <a:cubicBezTo>
                    <a:pt x="113005" y="684679"/>
                    <a:pt x="119079" y="693395"/>
                    <a:pt x="127267" y="700262"/>
                  </a:cubicBezTo>
                  <a:cubicBezTo>
                    <a:pt x="158168" y="726673"/>
                    <a:pt x="181938" y="758631"/>
                    <a:pt x="203860" y="792701"/>
                  </a:cubicBezTo>
                  <a:cubicBezTo>
                    <a:pt x="244269" y="854768"/>
                    <a:pt x="294451" y="908383"/>
                    <a:pt x="347538" y="959621"/>
                  </a:cubicBezTo>
                  <a:cubicBezTo>
                    <a:pt x="371572" y="982599"/>
                    <a:pt x="398247" y="1001879"/>
                    <a:pt x="424659" y="1021688"/>
                  </a:cubicBezTo>
                  <a:cubicBezTo>
                    <a:pt x="450014" y="1040968"/>
                    <a:pt x="459522" y="1042289"/>
                    <a:pt x="484612" y="1023008"/>
                  </a:cubicBezTo>
                  <a:cubicBezTo>
                    <a:pt x="486725" y="1021424"/>
                    <a:pt x="488574" y="1020103"/>
                    <a:pt x="490423" y="1018518"/>
                  </a:cubicBezTo>
                  <a:cubicBezTo>
                    <a:pt x="509703" y="1002408"/>
                    <a:pt x="528984" y="986297"/>
                    <a:pt x="545887" y="967280"/>
                  </a:cubicBezTo>
                  <a:cubicBezTo>
                    <a:pt x="569921" y="940605"/>
                    <a:pt x="597917" y="917627"/>
                    <a:pt x="621687" y="890688"/>
                  </a:cubicBezTo>
                  <a:cubicBezTo>
                    <a:pt x="645986" y="863484"/>
                    <a:pt x="676887" y="842091"/>
                    <a:pt x="695903" y="810133"/>
                  </a:cubicBezTo>
                  <a:cubicBezTo>
                    <a:pt x="698809" y="805115"/>
                    <a:pt x="700921" y="808020"/>
                    <a:pt x="702506" y="811189"/>
                  </a:cubicBezTo>
                  <a:cubicBezTo>
                    <a:pt x="706732" y="819905"/>
                    <a:pt x="712278" y="827564"/>
                    <a:pt x="717825" y="835488"/>
                  </a:cubicBezTo>
                  <a:cubicBezTo>
                    <a:pt x="737369" y="863748"/>
                    <a:pt x="753216" y="894121"/>
                    <a:pt x="767214" y="925022"/>
                  </a:cubicBezTo>
                  <a:cubicBezTo>
                    <a:pt x="787815" y="969657"/>
                    <a:pt x="809208" y="1013764"/>
                    <a:pt x="835619" y="1055230"/>
                  </a:cubicBezTo>
                  <a:cubicBezTo>
                    <a:pt x="839053" y="1060777"/>
                    <a:pt x="843543" y="1070285"/>
                    <a:pt x="845391" y="1076623"/>
                  </a:cubicBezTo>
                  <a:cubicBezTo>
                    <a:pt x="853315" y="1104884"/>
                    <a:pt x="857012" y="1133936"/>
                    <a:pt x="859654" y="1163253"/>
                  </a:cubicBezTo>
                  <a:cubicBezTo>
                    <a:pt x="860446" y="1172497"/>
                    <a:pt x="856484" y="1176987"/>
                    <a:pt x="847504" y="1180156"/>
                  </a:cubicBezTo>
                  <a:cubicBezTo>
                    <a:pt x="818716" y="1189928"/>
                    <a:pt x="789135" y="1194946"/>
                    <a:pt x="759819" y="1202077"/>
                  </a:cubicBezTo>
                  <a:cubicBezTo>
                    <a:pt x="721522" y="1211586"/>
                    <a:pt x="685339" y="1227432"/>
                    <a:pt x="648891" y="1242487"/>
                  </a:cubicBezTo>
                  <a:cubicBezTo>
                    <a:pt x="612179" y="1257805"/>
                    <a:pt x="574675" y="1271275"/>
                    <a:pt x="538492" y="1287650"/>
                  </a:cubicBezTo>
                  <a:cubicBezTo>
                    <a:pt x="500195" y="1305082"/>
                    <a:pt x="462427" y="1323306"/>
                    <a:pt x="429413" y="1349981"/>
                  </a:cubicBezTo>
                  <a:cubicBezTo>
                    <a:pt x="391380" y="1380354"/>
                    <a:pt x="377118" y="1419443"/>
                    <a:pt x="387155" y="1467511"/>
                  </a:cubicBezTo>
                  <a:cubicBezTo>
                    <a:pt x="394550" y="1502639"/>
                    <a:pt x="409868" y="1534068"/>
                    <a:pt x="428884" y="1563649"/>
                  </a:cubicBezTo>
                  <a:cubicBezTo>
                    <a:pt x="499931" y="1673256"/>
                    <a:pt x="576788" y="1778637"/>
                    <a:pt x="659456" y="1879793"/>
                  </a:cubicBezTo>
                  <a:cubicBezTo>
                    <a:pt x="667115" y="1889037"/>
                    <a:pt x="674510" y="1898809"/>
                    <a:pt x="680321" y="1909373"/>
                  </a:cubicBezTo>
                  <a:cubicBezTo>
                    <a:pt x="695903" y="1938162"/>
                    <a:pt x="708581" y="1968271"/>
                    <a:pt x="721522" y="1998380"/>
                  </a:cubicBezTo>
                  <a:cubicBezTo>
                    <a:pt x="721786" y="1999172"/>
                    <a:pt x="721258" y="2000228"/>
                    <a:pt x="720994" y="2001021"/>
                  </a:cubicBezTo>
                  <a:cubicBezTo>
                    <a:pt x="718617" y="2001285"/>
                    <a:pt x="718353" y="1999700"/>
                    <a:pt x="717825" y="1998380"/>
                  </a:cubicBezTo>
                  <a:cubicBezTo>
                    <a:pt x="708317" y="1979364"/>
                    <a:pt x="694054" y="1965101"/>
                    <a:pt x="676359" y="1953745"/>
                  </a:cubicBezTo>
                  <a:cubicBezTo>
                    <a:pt x="672925" y="1951632"/>
                    <a:pt x="669756" y="1950575"/>
                    <a:pt x="666587" y="1952952"/>
                  </a:cubicBezTo>
                  <a:cubicBezTo>
                    <a:pt x="663153" y="1955593"/>
                    <a:pt x="664474" y="1959291"/>
                    <a:pt x="666058" y="1962724"/>
                  </a:cubicBezTo>
                  <a:cubicBezTo>
                    <a:pt x="667907" y="1966158"/>
                    <a:pt x="670284" y="1969327"/>
                    <a:pt x="673982" y="1971176"/>
                  </a:cubicBezTo>
                  <a:cubicBezTo>
                    <a:pt x="677679" y="1972761"/>
                    <a:pt x="680849" y="1975402"/>
                    <a:pt x="682962" y="1978571"/>
                  </a:cubicBezTo>
                  <a:cubicBezTo>
                    <a:pt x="691677" y="1992305"/>
                    <a:pt x="701450" y="2005511"/>
                    <a:pt x="707788" y="2020829"/>
                  </a:cubicBezTo>
                  <a:cubicBezTo>
                    <a:pt x="712278" y="2031394"/>
                    <a:pt x="710429" y="2041430"/>
                    <a:pt x="702770" y="2048297"/>
                  </a:cubicBezTo>
                  <a:cubicBezTo>
                    <a:pt x="692206" y="2057805"/>
                    <a:pt x="682962" y="2059390"/>
                    <a:pt x="671869" y="2054372"/>
                  </a:cubicBezTo>
                  <a:cubicBezTo>
                    <a:pt x="653645" y="2046184"/>
                    <a:pt x="634365" y="2041166"/>
                    <a:pt x="614556" y="2038789"/>
                  </a:cubicBezTo>
                  <a:cubicBezTo>
                    <a:pt x="610595" y="2038261"/>
                    <a:pt x="605048" y="2038261"/>
                    <a:pt x="604520" y="2041958"/>
                  </a:cubicBezTo>
                  <a:cubicBezTo>
                    <a:pt x="604256" y="2044599"/>
                    <a:pt x="605576" y="2050938"/>
                    <a:pt x="611387" y="2051731"/>
                  </a:cubicBezTo>
                  <a:cubicBezTo>
                    <a:pt x="638591" y="2055692"/>
                    <a:pt x="660776" y="2076029"/>
                    <a:pt x="690621" y="2074708"/>
                  </a:cubicBezTo>
                  <a:cubicBezTo>
                    <a:pt x="685867" y="2082632"/>
                    <a:pt x="681641" y="2089499"/>
                    <a:pt x="677415" y="2096630"/>
                  </a:cubicBezTo>
                  <a:cubicBezTo>
                    <a:pt x="673454" y="2102969"/>
                    <a:pt x="669756" y="2109836"/>
                    <a:pt x="669492" y="2117231"/>
                  </a:cubicBezTo>
                  <a:cubicBezTo>
                    <a:pt x="668435" y="2141529"/>
                    <a:pt x="653909" y="2157376"/>
                    <a:pt x="635157" y="2169261"/>
                  </a:cubicBezTo>
                  <a:cubicBezTo>
                    <a:pt x="609538" y="2185108"/>
                    <a:pt x="582863" y="2199634"/>
                    <a:pt x="552754" y="2205709"/>
                  </a:cubicBezTo>
                  <a:cubicBezTo>
                    <a:pt x="535322" y="2209406"/>
                    <a:pt x="527927" y="2224989"/>
                    <a:pt x="533738" y="2242157"/>
                  </a:cubicBezTo>
                  <a:cubicBezTo>
                    <a:pt x="538756" y="2256419"/>
                    <a:pt x="548792" y="2265134"/>
                    <a:pt x="563846" y="2267511"/>
                  </a:cubicBezTo>
                  <a:cubicBezTo>
                    <a:pt x="613764" y="2274643"/>
                    <a:pt x="662625" y="2274114"/>
                    <a:pt x="710429" y="2254042"/>
                  </a:cubicBezTo>
                  <a:cubicBezTo>
                    <a:pt x="730766" y="2245326"/>
                    <a:pt x="752159" y="2237667"/>
                    <a:pt x="773553" y="2231856"/>
                  </a:cubicBezTo>
                  <a:cubicBezTo>
                    <a:pt x="824262" y="2217594"/>
                    <a:pt x="871803" y="2194880"/>
                    <a:pt x="921984" y="2178769"/>
                  </a:cubicBezTo>
                  <a:cubicBezTo>
                    <a:pt x="940472" y="2172959"/>
                    <a:pt x="957111" y="2163715"/>
                    <a:pt x="972430" y="2151566"/>
                  </a:cubicBezTo>
                  <a:cubicBezTo>
                    <a:pt x="979033" y="2146283"/>
                    <a:pt x="984843" y="2141265"/>
                    <a:pt x="989333" y="2134398"/>
                  </a:cubicBezTo>
                  <a:cubicBezTo>
                    <a:pt x="994087" y="2127531"/>
                    <a:pt x="993295" y="2121721"/>
                    <a:pt x="987749" y="2115382"/>
                  </a:cubicBezTo>
                  <a:cubicBezTo>
                    <a:pt x="973751" y="2099535"/>
                    <a:pt x="962130" y="2082104"/>
                    <a:pt x="952093" y="2063616"/>
                  </a:cubicBezTo>
                  <a:cubicBezTo>
                    <a:pt x="944170" y="2049089"/>
                    <a:pt x="934662" y="2035356"/>
                    <a:pt x="923041" y="2023735"/>
                  </a:cubicBezTo>
                  <a:cubicBezTo>
                    <a:pt x="912212" y="2012642"/>
                    <a:pt x="903496" y="2000228"/>
                    <a:pt x="889763" y="1990984"/>
                  </a:cubicBezTo>
                  <a:cubicBezTo>
                    <a:pt x="874972" y="1981212"/>
                    <a:pt x="869426" y="1961668"/>
                    <a:pt x="858861" y="1947142"/>
                  </a:cubicBezTo>
                  <a:cubicBezTo>
                    <a:pt x="844071" y="1926805"/>
                    <a:pt x="833771" y="1903827"/>
                    <a:pt x="821093" y="1882170"/>
                  </a:cubicBezTo>
                  <a:cubicBezTo>
                    <a:pt x="799436" y="1845458"/>
                    <a:pt x="778571" y="1808218"/>
                    <a:pt x="759555" y="1770186"/>
                  </a:cubicBezTo>
                  <a:cubicBezTo>
                    <a:pt x="744236" y="1739548"/>
                    <a:pt x="729446" y="1709440"/>
                    <a:pt x="725748" y="1675105"/>
                  </a:cubicBezTo>
                  <a:cubicBezTo>
                    <a:pt x="723635" y="1656353"/>
                    <a:pt x="716504" y="1638393"/>
                    <a:pt x="709109" y="1620961"/>
                  </a:cubicBezTo>
                  <a:cubicBezTo>
                    <a:pt x="692734" y="1583193"/>
                    <a:pt x="670020" y="1548859"/>
                    <a:pt x="643609" y="1517165"/>
                  </a:cubicBezTo>
                  <a:cubicBezTo>
                    <a:pt x="641496" y="1514788"/>
                    <a:pt x="639647" y="1511883"/>
                    <a:pt x="635949" y="1507128"/>
                  </a:cubicBezTo>
                  <a:cubicBezTo>
                    <a:pt x="689036" y="1522711"/>
                    <a:pt x="740274" y="1525881"/>
                    <a:pt x="792041" y="1524560"/>
                  </a:cubicBezTo>
                  <a:cubicBezTo>
                    <a:pt x="858597" y="1522711"/>
                    <a:pt x="924626" y="1516372"/>
                    <a:pt x="990654" y="1507393"/>
                  </a:cubicBezTo>
                  <a:cubicBezTo>
                    <a:pt x="996464" y="1506600"/>
                    <a:pt x="999634" y="1507657"/>
                    <a:pt x="1002275" y="1512939"/>
                  </a:cubicBezTo>
                  <a:cubicBezTo>
                    <a:pt x="1012839" y="1534068"/>
                    <a:pt x="1026045" y="1553613"/>
                    <a:pt x="1039779" y="1572893"/>
                  </a:cubicBezTo>
                  <a:cubicBezTo>
                    <a:pt x="1086527" y="1637601"/>
                    <a:pt x="1139878" y="1696762"/>
                    <a:pt x="1190852" y="1758036"/>
                  </a:cubicBezTo>
                  <a:cubicBezTo>
                    <a:pt x="1218848" y="1791579"/>
                    <a:pt x="1249749" y="1823008"/>
                    <a:pt x="1274840" y="1858664"/>
                  </a:cubicBezTo>
                  <a:cubicBezTo>
                    <a:pt x="1291479" y="1882170"/>
                    <a:pt x="1305213" y="1907525"/>
                    <a:pt x="1320268" y="1932087"/>
                  </a:cubicBezTo>
                  <a:cubicBezTo>
                    <a:pt x="1339020" y="1962460"/>
                    <a:pt x="1362526" y="1987815"/>
                    <a:pt x="1398709" y="1997323"/>
                  </a:cubicBezTo>
                  <a:cubicBezTo>
                    <a:pt x="1416141" y="2001813"/>
                    <a:pt x="1430403" y="2011321"/>
                    <a:pt x="1443873" y="2022678"/>
                  </a:cubicBezTo>
                  <a:cubicBezTo>
                    <a:pt x="1528125" y="2096102"/>
                    <a:pt x="1614226" y="2167148"/>
                    <a:pt x="1702440" y="2235554"/>
                  </a:cubicBezTo>
                  <a:cubicBezTo>
                    <a:pt x="1756055" y="2277019"/>
                    <a:pt x="1802275" y="2325616"/>
                    <a:pt x="1842156" y="2380024"/>
                  </a:cubicBezTo>
                  <a:cubicBezTo>
                    <a:pt x="1844269" y="2382665"/>
                    <a:pt x="1847438" y="2385042"/>
                    <a:pt x="1847438" y="2389004"/>
                  </a:cubicBezTo>
                  <a:cubicBezTo>
                    <a:pt x="1846646" y="2389268"/>
                    <a:pt x="1846118" y="2390060"/>
                    <a:pt x="1845589" y="2389796"/>
                  </a:cubicBezTo>
                  <a:cubicBezTo>
                    <a:pt x="1833704" y="2387683"/>
                    <a:pt x="1822876" y="2392437"/>
                    <a:pt x="1818914" y="2401681"/>
                  </a:cubicBezTo>
                  <a:cubicBezTo>
                    <a:pt x="1815216" y="2409869"/>
                    <a:pt x="1818386" y="2418584"/>
                    <a:pt x="1828950" y="2426244"/>
                  </a:cubicBezTo>
                  <a:cubicBezTo>
                    <a:pt x="1836874" y="2432054"/>
                    <a:pt x="1843477" y="2438657"/>
                    <a:pt x="1847702" y="2447637"/>
                  </a:cubicBezTo>
                  <a:cubicBezTo>
                    <a:pt x="1848759" y="2449750"/>
                    <a:pt x="1850079" y="2452655"/>
                    <a:pt x="1852192" y="2453447"/>
                  </a:cubicBezTo>
                  <a:cubicBezTo>
                    <a:pt x="1869360" y="2460843"/>
                    <a:pt x="1870944" y="2475369"/>
                    <a:pt x="1872001" y="2491480"/>
                  </a:cubicBezTo>
                  <a:cubicBezTo>
                    <a:pt x="1873057" y="2507062"/>
                    <a:pt x="1874378" y="2522909"/>
                    <a:pt x="1882301" y="2536907"/>
                  </a:cubicBezTo>
                  <a:cubicBezTo>
                    <a:pt x="1889168" y="2549321"/>
                    <a:pt x="1898148" y="2551962"/>
                    <a:pt x="1910825" y="2545887"/>
                  </a:cubicBezTo>
                  <a:cubicBezTo>
                    <a:pt x="1912410" y="2545095"/>
                    <a:pt x="1913731" y="2544038"/>
                    <a:pt x="1916372" y="2544831"/>
                  </a:cubicBezTo>
                  <a:cubicBezTo>
                    <a:pt x="1915844" y="2554075"/>
                    <a:pt x="1916108" y="2564375"/>
                    <a:pt x="1922711" y="2571770"/>
                  </a:cubicBezTo>
                  <a:cubicBezTo>
                    <a:pt x="1932747" y="2583127"/>
                    <a:pt x="1933011" y="2596069"/>
                    <a:pt x="1931690" y="2609802"/>
                  </a:cubicBezTo>
                  <a:cubicBezTo>
                    <a:pt x="1930106" y="2627234"/>
                    <a:pt x="1927200" y="2644137"/>
                    <a:pt x="1919277" y="2660248"/>
                  </a:cubicBezTo>
                  <a:cubicBezTo>
                    <a:pt x="1913995" y="2670813"/>
                    <a:pt x="1911882" y="2682434"/>
                    <a:pt x="1909241" y="2693791"/>
                  </a:cubicBezTo>
                  <a:cubicBezTo>
                    <a:pt x="1905279" y="2711222"/>
                    <a:pt x="1910297" y="2724956"/>
                    <a:pt x="1925616" y="2734464"/>
                  </a:cubicBezTo>
                  <a:cubicBezTo>
                    <a:pt x="1934331" y="2734464"/>
                    <a:pt x="1941199" y="2734464"/>
                    <a:pt x="1949914" y="2734464"/>
                  </a:cubicBezTo>
                  <a:cubicBezTo>
                    <a:pt x="1954932" y="2731823"/>
                    <a:pt x="1961535" y="2732351"/>
                    <a:pt x="1965761" y="2728654"/>
                  </a:cubicBezTo>
                  <a:cubicBezTo>
                    <a:pt x="1981872" y="2713863"/>
                    <a:pt x="2000624" y="2701450"/>
                    <a:pt x="2012773" y="2682698"/>
                  </a:cubicBezTo>
                  <a:cubicBezTo>
                    <a:pt x="2025451" y="2662889"/>
                    <a:pt x="2036543" y="2642289"/>
                    <a:pt x="2044467" y="2620103"/>
                  </a:cubicBezTo>
                  <a:cubicBezTo>
                    <a:pt x="2053975" y="2593163"/>
                    <a:pt x="2065596" y="2566752"/>
                    <a:pt x="2072199" y="2538492"/>
                  </a:cubicBezTo>
                  <a:cubicBezTo>
                    <a:pt x="2082235" y="2495177"/>
                    <a:pt x="2093856" y="2452919"/>
                    <a:pt x="2104685" y="2409604"/>
                  </a:cubicBezTo>
                  <a:cubicBezTo>
                    <a:pt x="2114457" y="2369987"/>
                    <a:pt x="2137963" y="2331691"/>
                    <a:pt x="2128455" y="2306600"/>
                  </a:cubicBezTo>
                  <a:cubicBezTo>
                    <a:pt x="2118683" y="2279397"/>
                    <a:pt x="2076689" y="2267247"/>
                    <a:pt x="2029941" y="2268832"/>
                  </a:cubicBezTo>
                  <a:close/>
                  <a:moveTo>
                    <a:pt x="65200" y="483689"/>
                  </a:moveTo>
                  <a:cubicBezTo>
                    <a:pt x="65993" y="485273"/>
                    <a:pt x="67049" y="486858"/>
                    <a:pt x="67841" y="488179"/>
                  </a:cubicBezTo>
                  <a:cubicBezTo>
                    <a:pt x="66785" y="487122"/>
                    <a:pt x="65993" y="485537"/>
                    <a:pt x="65200" y="483689"/>
                  </a:cubicBezTo>
                  <a:close/>
                  <a:moveTo>
                    <a:pt x="1847966" y="2414094"/>
                  </a:moveTo>
                  <a:cubicBezTo>
                    <a:pt x="1843741" y="2412510"/>
                    <a:pt x="1838194" y="2413302"/>
                    <a:pt x="1835817" y="2408284"/>
                  </a:cubicBezTo>
                  <a:cubicBezTo>
                    <a:pt x="1835553" y="2408020"/>
                    <a:pt x="1836874" y="2406435"/>
                    <a:pt x="1837666" y="2406435"/>
                  </a:cubicBezTo>
                  <a:cubicBezTo>
                    <a:pt x="1842948" y="2406171"/>
                    <a:pt x="1846646" y="2409076"/>
                    <a:pt x="1849815" y="2413566"/>
                  </a:cubicBezTo>
                  <a:cubicBezTo>
                    <a:pt x="1848495" y="2413830"/>
                    <a:pt x="1848231" y="2414094"/>
                    <a:pt x="1847966" y="2414094"/>
                  </a:cubicBezTo>
                  <a:close/>
                  <a:moveTo>
                    <a:pt x="1891017" y="2500724"/>
                  </a:moveTo>
                  <a:cubicBezTo>
                    <a:pt x="1897092" y="2508647"/>
                    <a:pt x="1901582" y="2517363"/>
                    <a:pt x="1901846" y="2530833"/>
                  </a:cubicBezTo>
                  <a:cubicBezTo>
                    <a:pt x="1892338" y="2520796"/>
                    <a:pt x="1892602" y="2510232"/>
                    <a:pt x="1891017" y="2500724"/>
                  </a:cubicBezTo>
                  <a:close/>
                </a:path>
              </a:pathLst>
            </a:custGeom>
            <a:solidFill>
              <a:srgbClr val="F6EBE3">
                <a:alpha val="70000"/>
              </a:srgbClr>
            </a:solidFill>
            <a:ln w="26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Graphic 232">
              <a:extLst>
                <a:ext uri="{FF2B5EF4-FFF2-40B4-BE49-F238E27FC236}">
                  <a16:creationId xmlns:a16="http://schemas.microsoft.com/office/drawing/2014/main" id="{7E8CDD36-9E09-401C-8125-95EEAE916D8C}"/>
                </a:ext>
              </a:extLst>
            </p:cNvPr>
            <p:cNvSpPr/>
            <p:nvPr/>
          </p:nvSpPr>
          <p:spPr>
            <a:xfrm rot="460064" flipH="1">
              <a:off x="2087327" y="1168159"/>
              <a:ext cx="4013443" cy="4499377"/>
            </a:xfrm>
            <a:custGeom>
              <a:avLst/>
              <a:gdLst>
                <a:gd name="connsiteX0" fmla="*/ 3002233 w 3017885"/>
                <a:gd name="connsiteY0" fmla="*/ 604118 h 3383280"/>
                <a:gd name="connsiteX1" fmla="*/ 2957573 w 3017885"/>
                <a:gd name="connsiteY1" fmla="*/ 595321 h 3383280"/>
                <a:gd name="connsiteX2" fmla="*/ 2930507 w 3017885"/>
                <a:gd name="connsiteY2" fmla="*/ 593291 h 3383280"/>
                <a:gd name="connsiteX3" fmla="*/ 2852692 w 3017885"/>
                <a:gd name="connsiteY3" fmla="*/ 682610 h 3383280"/>
                <a:gd name="connsiteX4" fmla="*/ 2849308 w 3017885"/>
                <a:gd name="connsiteY4" fmla="*/ 734036 h 3383280"/>
                <a:gd name="connsiteX5" fmla="*/ 2806002 w 3017885"/>
                <a:gd name="connsiteY5" fmla="*/ 671107 h 3383280"/>
                <a:gd name="connsiteX6" fmla="*/ 2851338 w 3017885"/>
                <a:gd name="connsiteY6" fmla="*/ 815234 h 3383280"/>
                <a:gd name="connsiteX7" fmla="*/ 2824272 w 3017885"/>
                <a:gd name="connsiteY7" fmla="*/ 947182 h 3383280"/>
                <a:gd name="connsiteX8" fmla="*/ 2705857 w 3017885"/>
                <a:gd name="connsiteY8" fmla="*/ 1185365 h 3383280"/>
                <a:gd name="connsiteX9" fmla="*/ 2705857 w 3017885"/>
                <a:gd name="connsiteY9" fmla="*/ 1185365 h 3383280"/>
                <a:gd name="connsiteX10" fmla="*/ 2705857 w 3017885"/>
                <a:gd name="connsiteY10" fmla="*/ 1185365 h 3383280"/>
                <a:gd name="connsiteX11" fmla="*/ 2668641 w 3017885"/>
                <a:gd name="connsiteY11" fmla="*/ 1163035 h 3383280"/>
                <a:gd name="connsiteX12" fmla="*/ 2389182 w 3017885"/>
                <a:gd name="connsiteY12" fmla="*/ 878840 h 3383280"/>
                <a:gd name="connsiteX13" fmla="*/ 2363470 w 3017885"/>
                <a:gd name="connsiteY13" fmla="*/ 845007 h 3383280"/>
                <a:gd name="connsiteX14" fmla="*/ 2327607 w 3017885"/>
                <a:gd name="connsiteY14" fmla="*/ 706293 h 3383280"/>
                <a:gd name="connsiteX15" fmla="*/ 2380386 w 3017885"/>
                <a:gd name="connsiteY15" fmla="*/ 775988 h 3383280"/>
                <a:gd name="connsiteX16" fmla="*/ 2415572 w 3017885"/>
                <a:gd name="connsiteY16" fmla="*/ 784785 h 3383280"/>
                <a:gd name="connsiteX17" fmla="*/ 2477824 w 3017885"/>
                <a:gd name="connsiteY17" fmla="*/ 738772 h 3383280"/>
                <a:gd name="connsiteX18" fmla="*/ 2477824 w 3017885"/>
                <a:gd name="connsiteY18" fmla="*/ 725916 h 3383280"/>
                <a:gd name="connsiteX19" fmla="*/ 2488651 w 3017885"/>
                <a:gd name="connsiteY19" fmla="*/ 726592 h 3383280"/>
                <a:gd name="connsiteX20" fmla="*/ 2495417 w 3017885"/>
                <a:gd name="connsiteY20" fmla="*/ 723886 h 3383280"/>
                <a:gd name="connsiteX21" fmla="*/ 2518424 w 3017885"/>
                <a:gd name="connsiteY21" fmla="*/ 708999 h 3383280"/>
                <a:gd name="connsiteX22" fmla="*/ 2533987 w 3017885"/>
                <a:gd name="connsiteY22" fmla="*/ 697496 h 3383280"/>
                <a:gd name="connsiteX23" fmla="*/ 2542783 w 3017885"/>
                <a:gd name="connsiteY23" fmla="*/ 655543 h 3383280"/>
                <a:gd name="connsiteX24" fmla="*/ 2561730 w 3017885"/>
                <a:gd name="connsiteY24" fmla="*/ 639304 h 3383280"/>
                <a:gd name="connsiteX25" fmla="*/ 2617892 w 3017885"/>
                <a:gd name="connsiteY25" fmla="*/ 590584 h 3383280"/>
                <a:gd name="connsiteX26" fmla="*/ 2642252 w 3017885"/>
                <a:gd name="connsiteY26" fmla="*/ 552015 h 3383280"/>
                <a:gd name="connsiteX27" fmla="*/ 2642928 w 3017885"/>
                <a:gd name="connsiteY27" fmla="*/ 445780 h 3383280"/>
                <a:gd name="connsiteX28" fmla="*/ 2642928 w 3017885"/>
                <a:gd name="connsiteY28" fmla="*/ 445780 h 3383280"/>
                <a:gd name="connsiteX29" fmla="*/ 2575263 w 3017885"/>
                <a:gd name="connsiteY29" fmla="*/ 341575 h 3383280"/>
                <a:gd name="connsiteX30" fmla="*/ 2575263 w 3017885"/>
                <a:gd name="connsiteY30" fmla="*/ 341575 h 3383280"/>
                <a:gd name="connsiteX31" fmla="*/ 2548873 w 3017885"/>
                <a:gd name="connsiteY31" fmla="*/ 316539 h 3383280"/>
                <a:gd name="connsiteX32" fmla="*/ 2525867 w 3017885"/>
                <a:gd name="connsiteY32" fmla="*/ 307066 h 3383280"/>
                <a:gd name="connsiteX33" fmla="*/ 2330990 w 3017885"/>
                <a:gd name="connsiteY33" fmla="*/ 236017 h 3383280"/>
                <a:gd name="connsiteX34" fmla="*/ 2171299 w 3017885"/>
                <a:gd name="connsiteY34" fmla="*/ 257670 h 3383280"/>
                <a:gd name="connsiteX35" fmla="*/ 2012285 w 3017885"/>
                <a:gd name="connsiteY35" fmla="*/ 332778 h 3383280"/>
                <a:gd name="connsiteX36" fmla="*/ 1904697 w 3017885"/>
                <a:gd name="connsiteY36" fmla="*/ 313155 h 3383280"/>
                <a:gd name="connsiteX37" fmla="*/ 1904697 w 3017885"/>
                <a:gd name="connsiteY37" fmla="*/ 313155 h 3383280"/>
                <a:gd name="connsiteX38" fmla="*/ 1782222 w 3017885"/>
                <a:gd name="connsiteY38" fmla="*/ 250903 h 3383280"/>
                <a:gd name="connsiteX39" fmla="*/ 1762599 w 3017885"/>
                <a:gd name="connsiteY39" fmla="*/ 208274 h 3383280"/>
                <a:gd name="connsiteX40" fmla="*/ 1639448 w 3017885"/>
                <a:gd name="connsiteY40" fmla="*/ 164291 h 3383280"/>
                <a:gd name="connsiteX41" fmla="*/ 1705083 w 3017885"/>
                <a:gd name="connsiteY41" fmla="*/ 234663 h 3383280"/>
                <a:gd name="connsiteX42" fmla="*/ 1731473 w 3017885"/>
                <a:gd name="connsiteY42" fmla="*/ 295562 h 3383280"/>
                <a:gd name="connsiteX43" fmla="*/ 1797108 w 3017885"/>
                <a:gd name="connsiteY43" fmla="*/ 376761 h 3383280"/>
                <a:gd name="connsiteX44" fmla="*/ 2019051 w 3017885"/>
                <a:gd name="connsiteY44" fmla="*/ 523596 h 3383280"/>
                <a:gd name="connsiteX45" fmla="*/ 1754479 w 3017885"/>
                <a:gd name="connsiteY45" fmla="*/ 395031 h 3383280"/>
                <a:gd name="connsiteX46" fmla="*/ 1493966 w 3017885"/>
                <a:gd name="connsiteY46" fmla="*/ 286089 h 3383280"/>
                <a:gd name="connsiteX47" fmla="*/ 1044667 w 3017885"/>
                <a:gd name="connsiteY47" fmla="*/ 152788 h 3383280"/>
                <a:gd name="connsiteX48" fmla="*/ 872796 w 3017885"/>
                <a:gd name="connsiteY48" fmla="*/ 116249 h 3383280"/>
                <a:gd name="connsiteX49" fmla="*/ 872796 w 3017885"/>
                <a:gd name="connsiteY49" fmla="*/ 116249 h 3383280"/>
                <a:gd name="connsiteX50" fmla="*/ 872796 w 3017885"/>
                <a:gd name="connsiteY50" fmla="*/ 116249 h 3383280"/>
                <a:gd name="connsiteX51" fmla="*/ 861970 w 3017885"/>
                <a:gd name="connsiteY51" fmla="*/ 102715 h 3383280"/>
                <a:gd name="connsiteX52" fmla="*/ 677243 w 3017885"/>
                <a:gd name="connsiteY52" fmla="*/ 38433 h 3383280"/>
                <a:gd name="connsiteX53" fmla="*/ 619727 w 3017885"/>
                <a:gd name="connsiteY53" fmla="*/ 9337 h 3383280"/>
                <a:gd name="connsiteX54" fmla="*/ 571008 w 3017885"/>
                <a:gd name="connsiteY54" fmla="*/ 24900 h 3383280"/>
                <a:gd name="connsiteX55" fmla="*/ 571008 w 3017885"/>
                <a:gd name="connsiteY55" fmla="*/ 24900 h 3383280"/>
                <a:gd name="connsiteX56" fmla="*/ 559505 w 3017885"/>
                <a:gd name="connsiteY56" fmla="*/ 35727 h 3383280"/>
                <a:gd name="connsiteX57" fmla="*/ 559505 w 3017885"/>
                <a:gd name="connsiteY57" fmla="*/ 35727 h 3383280"/>
                <a:gd name="connsiteX58" fmla="*/ 493192 w 3017885"/>
                <a:gd name="connsiteY58" fmla="*/ 104069 h 3383280"/>
                <a:gd name="connsiteX59" fmla="*/ 493192 w 3017885"/>
                <a:gd name="connsiteY59" fmla="*/ 104069 h 3383280"/>
                <a:gd name="connsiteX60" fmla="*/ 485072 w 3017885"/>
                <a:gd name="connsiteY60" fmla="*/ 139255 h 3383280"/>
                <a:gd name="connsiteX61" fmla="*/ 547325 w 3017885"/>
                <a:gd name="connsiteY61" fmla="*/ 169704 h 3383280"/>
                <a:gd name="connsiteX62" fmla="*/ 612960 w 3017885"/>
                <a:gd name="connsiteY62" fmla="*/ 192034 h 3383280"/>
                <a:gd name="connsiteX63" fmla="*/ 610254 w 3017885"/>
                <a:gd name="connsiteY63" fmla="*/ 220454 h 3383280"/>
                <a:gd name="connsiteX64" fmla="*/ 586571 w 3017885"/>
                <a:gd name="connsiteY64" fmla="*/ 244813 h 3383280"/>
                <a:gd name="connsiteX65" fmla="*/ 612960 w 3017885"/>
                <a:gd name="connsiteY65" fmla="*/ 254286 h 3383280"/>
                <a:gd name="connsiteX66" fmla="*/ 732052 w 3017885"/>
                <a:gd name="connsiteY66" fmla="*/ 236693 h 3383280"/>
                <a:gd name="connsiteX67" fmla="*/ 1008127 w 3017885"/>
                <a:gd name="connsiteY67" fmla="*/ 273909 h 3383280"/>
                <a:gd name="connsiteX68" fmla="*/ 1008127 w 3017885"/>
                <a:gd name="connsiteY68" fmla="*/ 273909 h 3383280"/>
                <a:gd name="connsiteX69" fmla="*/ 1313299 w 3017885"/>
                <a:gd name="connsiteY69" fmla="*/ 379468 h 3383280"/>
                <a:gd name="connsiteX70" fmla="*/ 1410738 w 3017885"/>
                <a:gd name="connsiteY70" fmla="*/ 421420 h 3383280"/>
                <a:gd name="connsiteX71" fmla="*/ 1777485 w 3017885"/>
                <a:gd name="connsiteY71" fmla="*/ 609531 h 3383280"/>
                <a:gd name="connsiteX72" fmla="*/ 1704407 w 3017885"/>
                <a:gd name="connsiteY72" fmla="*/ 711029 h 3383280"/>
                <a:gd name="connsiteX73" fmla="*/ 1612381 w 3017885"/>
                <a:gd name="connsiteY73" fmla="*/ 831474 h 3383280"/>
                <a:gd name="connsiteX74" fmla="*/ 1571105 w 3017885"/>
                <a:gd name="connsiteY74" fmla="*/ 891020 h 3383280"/>
                <a:gd name="connsiteX75" fmla="*/ 1439834 w 3017885"/>
                <a:gd name="connsiteY75" fmla="*/ 1104843 h 3383280"/>
                <a:gd name="connsiteX76" fmla="*/ 1439834 w 3017885"/>
                <a:gd name="connsiteY76" fmla="*/ 1104843 h 3383280"/>
                <a:gd name="connsiteX77" fmla="*/ 1439834 w 3017885"/>
                <a:gd name="connsiteY77" fmla="*/ 1104843 h 3383280"/>
                <a:gd name="connsiteX78" fmla="*/ 1388408 w 3017885"/>
                <a:gd name="connsiteY78" fmla="*/ 1175215 h 3383280"/>
                <a:gd name="connsiteX79" fmla="*/ 1388408 w 3017885"/>
                <a:gd name="connsiteY79" fmla="*/ 1175215 h 3383280"/>
                <a:gd name="connsiteX80" fmla="*/ 1388408 w 3017885"/>
                <a:gd name="connsiteY80" fmla="*/ 1175215 h 3383280"/>
                <a:gd name="connsiteX81" fmla="*/ 1390438 w 3017885"/>
                <a:gd name="connsiteY81" fmla="*/ 1183335 h 3383280"/>
                <a:gd name="connsiteX82" fmla="*/ 1374875 w 3017885"/>
                <a:gd name="connsiteY82" fmla="*/ 1200252 h 3383280"/>
                <a:gd name="connsiteX83" fmla="*/ 1324126 w 3017885"/>
                <a:gd name="connsiteY83" fmla="*/ 1236791 h 3383280"/>
                <a:gd name="connsiteX84" fmla="*/ 1203681 w 3017885"/>
                <a:gd name="connsiteY84" fmla="*/ 1327463 h 3383280"/>
                <a:gd name="connsiteX85" fmla="*/ 1085266 w 3017885"/>
                <a:gd name="connsiteY85" fmla="*/ 1497304 h 3383280"/>
                <a:gd name="connsiteX86" fmla="*/ 1005421 w 3017885"/>
                <a:gd name="connsiteY86" fmla="*/ 1774056 h 3383280"/>
                <a:gd name="connsiteX87" fmla="*/ 1005421 w 3017885"/>
                <a:gd name="connsiteY87" fmla="*/ 1774056 h 3383280"/>
                <a:gd name="connsiteX88" fmla="*/ 1005421 w 3017885"/>
                <a:gd name="connsiteY88" fmla="*/ 1774056 h 3383280"/>
                <a:gd name="connsiteX89" fmla="*/ 952642 w 3017885"/>
                <a:gd name="connsiteY89" fmla="*/ 1830218 h 3383280"/>
                <a:gd name="connsiteX90" fmla="*/ 794981 w 3017885"/>
                <a:gd name="connsiteY90" fmla="*/ 2026448 h 3383280"/>
                <a:gd name="connsiteX91" fmla="*/ 734759 w 3017885"/>
                <a:gd name="connsiteY91" fmla="*/ 2065695 h 3383280"/>
                <a:gd name="connsiteX92" fmla="*/ 650853 w 3017885"/>
                <a:gd name="connsiteY92" fmla="*/ 2144187 h 3383280"/>
                <a:gd name="connsiteX93" fmla="*/ 610930 w 3017885"/>
                <a:gd name="connsiteY93" fmla="*/ 2171930 h 3383280"/>
                <a:gd name="connsiteX94" fmla="*/ 566271 w 3017885"/>
                <a:gd name="connsiteY94" fmla="*/ 2206439 h 3383280"/>
                <a:gd name="connsiteX95" fmla="*/ 430263 w 3017885"/>
                <a:gd name="connsiteY95" fmla="*/ 2381693 h 3383280"/>
                <a:gd name="connsiteX96" fmla="*/ 333502 w 3017885"/>
                <a:gd name="connsiteY96" fmla="*/ 2566420 h 3383280"/>
                <a:gd name="connsiteX97" fmla="*/ 174487 w 3017885"/>
                <a:gd name="connsiteY97" fmla="*/ 2816106 h 3383280"/>
                <a:gd name="connsiteX98" fmla="*/ 128475 w 3017885"/>
                <a:gd name="connsiteY98" fmla="*/ 2819489 h 3383280"/>
                <a:gd name="connsiteX99" fmla="*/ 29006 w 3017885"/>
                <a:gd name="connsiteY99" fmla="*/ 2834376 h 3383280"/>
                <a:gd name="connsiteX100" fmla="*/ 17503 w 3017885"/>
                <a:gd name="connsiteY100" fmla="*/ 2836406 h 3383280"/>
                <a:gd name="connsiteX101" fmla="*/ 1940 w 3017885"/>
                <a:gd name="connsiteY101" fmla="*/ 2841142 h 3383280"/>
                <a:gd name="connsiteX102" fmla="*/ 31713 w 3017885"/>
                <a:gd name="connsiteY102" fmla="*/ 3159171 h 3383280"/>
                <a:gd name="connsiteX103" fmla="*/ 60809 w 3017885"/>
                <a:gd name="connsiteY103" fmla="*/ 3276909 h 3383280"/>
                <a:gd name="connsiteX104" fmla="*/ 60809 w 3017885"/>
                <a:gd name="connsiteY104" fmla="*/ 3276909 h 3383280"/>
                <a:gd name="connsiteX105" fmla="*/ 123738 w 3017885"/>
                <a:gd name="connsiteY105" fmla="*/ 3372317 h 3383280"/>
                <a:gd name="connsiteX106" fmla="*/ 189374 w 3017885"/>
                <a:gd name="connsiteY106" fmla="*/ 3368934 h 3383280"/>
                <a:gd name="connsiteX107" fmla="*/ 189374 w 3017885"/>
                <a:gd name="connsiteY107" fmla="*/ 3368934 h 3383280"/>
                <a:gd name="connsiteX108" fmla="*/ 189374 w 3017885"/>
                <a:gd name="connsiteY108" fmla="*/ 3368934 h 3383280"/>
                <a:gd name="connsiteX109" fmla="*/ 189374 w 3017885"/>
                <a:gd name="connsiteY109" fmla="*/ 3368934 h 3383280"/>
                <a:gd name="connsiteX110" fmla="*/ 189374 w 3017885"/>
                <a:gd name="connsiteY110" fmla="*/ 3368934 h 3383280"/>
                <a:gd name="connsiteX111" fmla="*/ 229297 w 3017885"/>
                <a:gd name="connsiteY111" fmla="*/ 3186237 h 3383280"/>
                <a:gd name="connsiteX112" fmla="*/ 242830 w 3017885"/>
                <a:gd name="connsiteY112" fmla="*/ 3132781 h 3383280"/>
                <a:gd name="connsiteX113" fmla="*/ 374778 w 3017885"/>
                <a:gd name="connsiteY113" fmla="*/ 2987977 h 3383280"/>
                <a:gd name="connsiteX114" fmla="*/ 374778 w 3017885"/>
                <a:gd name="connsiteY114" fmla="*/ 2987977 h 3383280"/>
                <a:gd name="connsiteX115" fmla="*/ 388311 w 3017885"/>
                <a:gd name="connsiteY115" fmla="*/ 2990683 h 3383280"/>
                <a:gd name="connsiteX116" fmla="*/ 367334 w 3017885"/>
                <a:gd name="connsiteY116" fmla="*/ 2945348 h 3383280"/>
                <a:gd name="connsiteX117" fmla="*/ 346358 w 3017885"/>
                <a:gd name="connsiteY117" fmla="*/ 2874975 h 3383280"/>
                <a:gd name="connsiteX118" fmla="*/ 439060 w 3017885"/>
                <a:gd name="connsiteY118" fmla="*/ 2734231 h 3383280"/>
                <a:gd name="connsiteX119" fmla="*/ 439060 w 3017885"/>
                <a:gd name="connsiteY119" fmla="*/ 2734231 h 3383280"/>
                <a:gd name="connsiteX120" fmla="*/ 558828 w 3017885"/>
                <a:gd name="connsiteY120" fmla="*/ 2578600 h 3383280"/>
                <a:gd name="connsiteX121" fmla="*/ 808514 w 3017885"/>
                <a:gd name="connsiteY121" fmla="*/ 2329591 h 3383280"/>
                <a:gd name="connsiteX122" fmla="*/ 953995 w 3017885"/>
                <a:gd name="connsiteY122" fmla="*/ 2247715 h 3383280"/>
                <a:gd name="connsiteX123" fmla="*/ 1151579 w 3017885"/>
                <a:gd name="connsiteY123" fmla="*/ 2091407 h 3383280"/>
                <a:gd name="connsiteX124" fmla="*/ 1151579 w 3017885"/>
                <a:gd name="connsiteY124" fmla="*/ 2091407 h 3383280"/>
                <a:gd name="connsiteX125" fmla="*/ 1151579 w 3017885"/>
                <a:gd name="connsiteY125" fmla="*/ 2091407 h 3383280"/>
                <a:gd name="connsiteX126" fmla="*/ 1443894 w 3017885"/>
                <a:gd name="connsiteY126" fmla="*/ 1784206 h 3383280"/>
                <a:gd name="connsiteX127" fmla="*/ 1519003 w 3017885"/>
                <a:gd name="connsiteY127" fmla="*/ 1746990 h 3383280"/>
                <a:gd name="connsiteX128" fmla="*/ 1916877 w 3017885"/>
                <a:gd name="connsiteY128" fmla="*/ 1736840 h 3383280"/>
                <a:gd name="connsiteX129" fmla="*/ 1916877 w 3017885"/>
                <a:gd name="connsiteY129" fmla="*/ 1736840 h 3383280"/>
                <a:gd name="connsiteX130" fmla="*/ 1916877 w 3017885"/>
                <a:gd name="connsiteY130" fmla="*/ 1736840 h 3383280"/>
                <a:gd name="connsiteX131" fmla="*/ 1916877 w 3017885"/>
                <a:gd name="connsiteY131" fmla="*/ 1736840 h 3383280"/>
                <a:gd name="connsiteX132" fmla="*/ 1916877 w 3017885"/>
                <a:gd name="connsiteY132" fmla="*/ 1736840 h 3383280"/>
                <a:gd name="connsiteX133" fmla="*/ 1916877 w 3017885"/>
                <a:gd name="connsiteY133" fmla="*/ 1736840 h 3383280"/>
                <a:gd name="connsiteX134" fmla="*/ 2014992 w 3017885"/>
                <a:gd name="connsiteY134" fmla="*/ 1736840 h 3383280"/>
                <a:gd name="connsiteX135" fmla="*/ 2033938 w 3017885"/>
                <a:gd name="connsiteY135" fmla="*/ 1772702 h 3383280"/>
                <a:gd name="connsiteX136" fmla="*/ 1876277 w 3017885"/>
                <a:gd name="connsiteY136" fmla="*/ 2129300 h 3383280"/>
                <a:gd name="connsiteX137" fmla="*/ 1803875 w 3017885"/>
                <a:gd name="connsiteY137" fmla="*/ 2301171 h 3383280"/>
                <a:gd name="connsiteX138" fmla="*/ 1803875 w 3017885"/>
                <a:gd name="connsiteY138" fmla="*/ 2301171 h 3383280"/>
                <a:gd name="connsiteX139" fmla="*/ 1635388 w 3017885"/>
                <a:gd name="connsiteY139" fmla="*/ 2355980 h 3383280"/>
                <a:gd name="connsiteX140" fmla="*/ 1635388 w 3017885"/>
                <a:gd name="connsiteY140" fmla="*/ 2355980 h 3383280"/>
                <a:gd name="connsiteX141" fmla="*/ 1635388 w 3017885"/>
                <a:gd name="connsiteY141" fmla="*/ 2355980 h 3383280"/>
                <a:gd name="connsiteX142" fmla="*/ 1598172 w 3017885"/>
                <a:gd name="connsiteY142" fmla="*/ 2383046 h 3383280"/>
                <a:gd name="connsiteX143" fmla="*/ 1651627 w 3017885"/>
                <a:gd name="connsiteY143" fmla="*/ 2462892 h 3383280"/>
                <a:gd name="connsiteX144" fmla="*/ 1656364 w 3017885"/>
                <a:gd name="connsiteY144" fmla="*/ 2458832 h 3383280"/>
                <a:gd name="connsiteX145" fmla="*/ 1657041 w 3017885"/>
                <a:gd name="connsiteY145" fmla="*/ 2458832 h 3383280"/>
                <a:gd name="connsiteX146" fmla="*/ 1651627 w 3017885"/>
                <a:gd name="connsiteY146" fmla="*/ 2462215 h 3383280"/>
                <a:gd name="connsiteX147" fmla="*/ 1718616 w 3017885"/>
                <a:gd name="connsiteY147" fmla="*/ 2561683 h 3383280"/>
                <a:gd name="connsiteX148" fmla="*/ 1718616 w 3017885"/>
                <a:gd name="connsiteY148" fmla="*/ 2561683 h 3383280"/>
                <a:gd name="connsiteX149" fmla="*/ 1795078 w 3017885"/>
                <a:gd name="connsiteY149" fmla="*/ 2660475 h 3383280"/>
                <a:gd name="connsiteX150" fmla="*/ 1956799 w 3017885"/>
                <a:gd name="connsiteY150" fmla="*/ 2828286 h 3383280"/>
                <a:gd name="connsiteX151" fmla="*/ 1956799 w 3017885"/>
                <a:gd name="connsiteY151" fmla="*/ 2828286 h 3383280"/>
                <a:gd name="connsiteX152" fmla="*/ 1956799 w 3017885"/>
                <a:gd name="connsiteY152" fmla="*/ 2828286 h 3383280"/>
                <a:gd name="connsiteX153" fmla="*/ 1981835 w 3017885"/>
                <a:gd name="connsiteY153" fmla="*/ 2828286 h 3383280"/>
                <a:gd name="connsiteX154" fmla="*/ 1942589 w 3017885"/>
                <a:gd name="connsiteY154" fmla="*/ 2642882 h 3383280"/>
                <a:gd name="connsiteX155" fmla="*/ 1930410 w 3017885"/>
                <a:gd name="connsiteY155" fmla="*/ 2555594 h 3383280"/>
                <a:gd name="connsiteX156" fmla="*/ 1930410 w 3017885"/>
                <a:gd name="connsiteY156" fmla="*/ 2555594 h 3383280"/>
                <a:gd name="connsiteX157" fmla="*/ 2006872 w 3017885"/>
                <a:gd name="connsiteY157" fmla="*/ 2380340 h 3383280"/>
                <a:gd name="connsiteX158" fmla="*/ 2006872 w 3017885"/>
                <a:gd name="connsiteY158" fmla="*/ 2380340 h 3383280"/>
                <a:gd name="connsiteX159" fmla="*/ 2006872 w 3017885"/>
                <a:gd name="connsiteY159" fmla="*/ 2380340 h 3383280"/>
                <a:gd name="connsiteX160" fmla="*/ 2004165 w 3017885"/>
                <a:gd name="connsiteY160" fmla="*/ 2344477 h 3383280"/>
                <a:gd name="connsiteX161" fmla="*/ 1985219 w 3017885"/>
                <a:gd name="connsiteY161" fmla="*/ 2277488 h 3383280"/>
                <a:gd name="connsiteX162" fmla="*/ 2006872 w 3017885"/>
                <a:gd name="connsiteY162" fmla="*/ 2218619 h 3383280"/>
                <a:gd name="connsiteX163" fmla="*/ 2006872 w 3017885"/>
                <a:gd name="connsiteY163" fmla="*/ 2218619 h 3383280"/>
                <a:gd name="connsiteX164" fmla="*/ 2006872 w 3017885"/>
                <a:gd name="connsiteY164" fmla="*/ 2218619 h 3383280"/>
                <a:gd name="connsiteX165" fmla="*/ 2270091 w 3017885"/>
                <a:gd name="connsiteY165" fmla="*/ 1875554 h 3383280"/>
                <a:gd name="connsiteX166" fmla="*/ 2349936 w 3017885"/>
                <a:gd name="connsiteY166" fmla="*/ 1759169 h 3383280"/>
                <a:gd name="connsiteX167" fmla="*/ 2274151 w 3017885"/>
                <a:gd name="connsiteY167" fmla="*/ 1507453 h 3383280"/>
                <a:gd name="connsiteX168" fmla="*/ 2274151 w 3017885"/>
                <a:gd name="connsiteY168" fmla="*/ 1507453 h 3383280"/>
                <a:gd name="connsiteX169" fmla="*/ 2274151 w 3017885"/>
                <a:gd name="connsiteY169" fmla="*/ 1507453 h 3383280"/>
                <a:gd name="connsiteX170" fmla="*/ 1945296 w 3017885"/>
                <a:gd name="connsiteY170" fmla="*/ 1388362 h 3383280"/>
                <a:gd name="connsiteX171" fmla="*/ 1732149 w 3017885"/>
                <a:gd name="connsiteY171" fmla="*/ 1349792 h 3383280"/>
                <a:gd name="connsiteX172" fmla="*/ 1784252 w 3017885"/>
                <a:gd name="connsiteY172" fmla="*/ 1299720 h 3383280"/>
                <a:gd name="connsiteX173" fmla="*/ 1879660 w 3017885"/>
                <a:gd name="connsiteY173" fmla="*/ 1227318 h 3383280"/>
                <a:gd name="connsiteX174" fmla="*/ 1879660 w 3017885"/>
                <a:gd name="connsiteY174" fmla="*/ 1227318 h 3383280"/>
                <a:gd name="connsiteX175" fmla="*/ 1914170 w 3017885"/>
                <a:gd name="connsiteY175" fmla="*/ 1197545 h 3383280"/>
                <a:gd name="connsiteX176" fmla="*/ 1914170 w 3017885"/>
                <a:gd name="connsiteY176" fmla="*/ 1197545 h 3383280"/>
                <a:gd name="connsiteX177" fmla="*/ 2063711 w 3017885"/>
                <a:gd name="connsiteY177" fmla="*/ 1167095 h 3383280"/>
                <a:gd name="connsiteX178" fmla="*/ 2063711 w 3017885"/>
                <a:gd name="connsiteY178" fmla="*/ 1167095 h 3383280"/>
                <a:gd name="connsiteX179" fmla="*/ 2063711 w 3017885"/>
                <a:gd name="connsiteY179" fmla="*/ 1167095 h 3383280"/>
                <a:gd name="connsiteX180" fmla="*/ 2155736 w 3017885"/>
                <a:gd name="connsiteY180" fmla="*/ 1083867 h 3383280"/>
                <a:gd name="connsiteX181" fmla="*/ 2230845 w 3017885"/>
                <a:gd name="connsiteY181" fmla="*/ 1037854 h 3383280"/>
                <a:gd name="connsiteX182" fmla="*/ 2364146 w 3017885"/>
                <a:gd name="connsiteY182" fmla="*/ 1141383 h 3383280"/>
                <a:gd name="connsiteX183" fmla="*/ 2697738 w 3017885"/>
                <a:gd name="connsiteY183" fmla="*/ 1371446 h 3383280"/>
                <a:gd name="connsiteX184" fmla="*/ 2697738 w 3017885"/>
                <a:gd name="connsiteY184" fmla="*/ 1371446 h 3383280"/>
                <a:gd name="connsiteX185" fmla="*/ 2697738 w 3017885"/>
                <a:gd name="connsiteY185" fmla="*/ 1371446 h 3383280"/>
                <a:gd name="connsiteX186" fmla="*/ 2827655 w 3017885"/>
                <a:gd name="connsiteY186" fmla="*/ 1326786 h 3383280"/>
                <a:gd name="connsiteX187" fmla="*/ 2931184 w 3017885"/>
                <a:gd name="connsiteY187" fmla="*/ 997255 h 3383280"/>
                <a:gd name="connsiteX188" fmla="*/ 2931184 w 3017885"/>
                <a:gd name="connsiteY188" fmla="*/ 997255 h 3383280"/>
                <a:gd name="connsiteX189" fmla="*/ 2931184 w 3017885"/>
                <a:gd name="connsiteY189" fmla="*/ 997255 h 3383280"/>
                <a:gd name="connsiteX190" fmla="*/ 2969753 w 3017885"/>
                <a:gd name="connsiteY190" fmla="*/ 824031 h 3383280"/>
                <a:gd name="connsiteX191" fmla="*/ 3015766 w 3017885"/>
                <a:gd name="connsiteY191" fmla="*/ 692083 h 3383280"/>
                <a:gd name="connsiteX192" fmla="*/ 3023209 w 3017885"/>
                <a:gd name="connsiteY192" fmla="*/ 632537 h 3383280"/>
                <a:gd name="connsiteX193" fmla="*/ 3002233 w 3017885"/>
                <a:gd name="connsiteY193" fmla="*/ 604118 h 3383280"/>
                <a:gd name="connsiteX194" fmla="*/ 1985219 w 3017885"/>
                <a:gd name="connsiteY194" fmla="*/ 1663084 h 3383280"/>
                <a:gd name="connsiteX195" fmla="*/ 1985219 w 3017885"/>
                <a:gd name="connsiteY195" fmla="*/ 1663084 h 3383280"/>
                <a:gd name="connsiteX196" fmla="*/ 1985219 w 3017885"/>
                <a:gd name="connsiteY196" fmla="*/ 1663084 h 3383280"/>
                <a:gd name="connsiteX197" fmla="*/ 1985219 w 3017885"/>
                <a:gd name="connsiteY197" fmla="*/ 1663084 h 3383280"/>
                <a:gd name="connsiteX198" fmla="*/ 1985219 w 3017885"/>
                <a:gd name="connsiteY198" fmla="*/ 1663084 h 3383280"/>
                <a:gd name="connsiteX199" fmla="*/ 2294451 w 3017885"/>
                <a:gd name="connsiteY199" fmla="*/ 413977 h 3383280"/>
                <a:gd name="connsiteX200" fmla="*/ 2366853 w 3017885"/>
                <a:gd name="connsiteY200" fmla="*/ 330749 h 3383280"/>
                <a:gd name="connsiteX201" fmla="*/ 2432488 w 3017885"/>
                <a:gd name="connsiteY201" fmla="*/ 325335 h 3383280"/>
                <a:gd name="connsiteX202" fmla="*/ 2387152 w 3017885"/>
                <a:gd name="connsiteY202" fmla="*/ 349695 h 3383280"/>
                <a:gd name="connsiteX203" fmla="*/ 2294451 w 3017885"/>
                <a:gd name="connsiteY203" fmla="*/ 413977 h 338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3017885" h="3383280">
                  <a:moveTo>
                    <a:pt x="3002233" y="604118"/>
                  </a:moveTo>
                  <a:cubicBezTo>
                    <a:pt x="2989376" y="604794"/>
                    <a:pt x="2970430" y="594644"/>
                    <a:pt x="2957573" y="595321"/>
                  </a:cubicBezTo>
                  <a:cubicBezTo>
                    <a:pt x="2957573" y="595321"/>
                    <a:pt x="2930507" y="593291"/>
                    <a:pt x="2930507" y="593291"/>
                  </a:cubicBezTo>
                  <a:cubicBezTo>
                    <a:pt x="2880435" y="577728"/>
                    <a:pt x="2856752" y="665017"/>
                    <a:pt x="2852692" y="682610"/>
                  </a:cubicBezTo>
                  <a:cubicBezTo>
                    <a:pt x="2852692" y="682610"/>
                    <a:pt x="2852692" y="726592"/>
                    <a:pt x="2849308" y="734036"/>
                  </a:cubicBezTo>
                  <a:cubicBezTo>
                    <a:pt x="2826979" y="719149"/>
                    <a:pt x="2844572" y="681256"/>
                    <a:pt x="2806002" y="671107"/>
                  </a:cubicBezTo>
                  <a:cubicBezTo>
                    <a:pt x="2800589" y="731329"/>
                    <a:pt x="2806002" y="776665"/>
                    <a:pt x="2851338" y="815234"/>
                  </a:cubicBezTo>
                  <a:cubicBezTo>
                    <a:pt x="2872991" y="836211"/>
                    <a:pt x="2831715" y="925529"/>
                    <a:pt x="2824272" y="947182"/>
                  </a:cubicBezTo>
                  <a:cubicBezTo>
                    <a:pt x="2793823" y="1037177"/>
                    <a:pt x="2762697" y="1102813"/>
                    <a:pt x="2705857" y="1185365"/>
                  </a:cubicBezTo>
                  <a:cubicBezTo>
                    <a:pt x="2705857" y="1185365"/>
                    <a:pt x="2705857" y="1185365"/>
                    <a:pt x="2705857" y="1185365"/>
                  </a:cubicBezTo>
                  <a:cubicBezTo>
                    <a:pt x="2705857" y="1185365"/>
                    <a:pt x="2705857" y="1185365"/>
                    <a:pt x="2705857" y="1185365"/>
                  </a:cubicBezTo>
                  <a:cubicBezTo>
                    <a:pt x="2688264" y="1186718"/>
                    <a:pt x="2679468" y="1173185"/>
                    <a:pt x="2668641" y="1163035"/>
                  </a:cubicBezTo>
                  <a:cubicBezTo>
                    <a:pt x="2569173" y="1071687"/>
                    <a:pt x="2469704" y="990488"/>
                    <a:pt x="2389182" y="878840"/>
                  </a:cubicBezTo>
                  <a:lnTo>
                    <a:pt x="2363470" y="845007"/>
                  </a:lnTo>
                  <a:cubicBezTo>
                    <a:pt x="2307307" y="743509"/>
                    <a:pt x="2199042" y="713059"/>
                    <a:pt x="2327607" y="706293"/>
                  </a:cubicBezTo>
                  <a:cubicBezTo>
                    <a:pt x="2328960" y="706293"/>
                    <a:pt x="2358733" y="756365"/>
                    <a:pt x="2380386" y="775988"/>
                  </a:cubicBezTo>
                  <a:cubicBezTo>
                    <a:pt x="2387829" y="782078"/>
                    <a:pt x="2412189" y="785461"/>
                    <a:pt x="2415572" y="784785"/>
                  </a:cubicBezTo>
                  <a:cubicBezTo>
                    <a:pt x="2431135" y="782755"/>
                    <a:pt x="2464291" y="736065"/>
                    <a:pt x="2477824" y="738772"/>
                  </a:cubicBezTo>
                  <a:cubicBezTo>
                    <a:pt x="2488651" y="740125"/>
                    <a:pt x="2477148" y="729976"/>
                    <a:pt x="2477824" y="725916"/>
                  </a:cubicBezTo>
                  <a:cubicBezTo>
                    <a:pt x="2479854" y="721856"/>
                    <a:pt x="2484591" y="725239"/>
                    <a:pt x="2488651" y="726592"/>
                  </a:cubicBezTo>
                  <a:cubicBezTo>
                    <a:pt x="2494741" y="729299"/>
                    <a:pt x="2496094" y="726592"/>
                    <a:pt x="2495417" y="723886"/>
                  </a:cubicBezTo>
                  <a:cubicBezTo>
                    <a:pt x="2498801" y="715089"/>
                    <a:pt x="2506920" y="708999"/>
                    <a:pt x="2518424" y="708999"/>
                  </a:cubicBezTo>
                  <a:cubicBezTo>
                    <a:pt x="2525867" y="708999"/>
                    <a:pt x="2531280" y="704939"/>
                    <a:pt x="2533987" y="697496"/>
                  </a:cubicBezTo>
                  <a:cubicBezTo>
                    <a:pt x="2536017" y="683286"/>
                    <a:pt x="2533987" y="668400"/>
                    <a:pt x="2542783" y="655543"/>
                  </a:cubicBezTo>
                  <a:cubicBezTo>
                    <a:pt x="2547520" y="647424"/>
                    <a:pt x="2556993" y="640657"/>
                    <a:pt x="2561730" y="639304"/>
                  </a:cubicBezTo>
                  <a:cubicBezTo>
                    <a:pt x="2594886" y="628477"/>
                    <a:pt x="2612479" y="597351"/>
                    <a:pt x="2617892" y="590584"/>
                  </a:cubicBezTo>
                  <a:cubicBezTo>
                    <a:pt x="2623982" y="583141"/>
                    <a:pt x="2640898" y="556075"/>
                    <a:pt x="2642252" y="552015"/>
                  </a:cubicBezTo>
                  <a:cubicBezTo>
                    <a:pt x="2661875" y="522242"/>
                    <a:pt x="2642928" y="445780"/>
                    <a:pt x="2642928" y="445780"/>
                  </a:cubicBezTo>
                  <a:cubicBezTo>
                    <a:pt x="2642928" y="445780"/>
                    <a:pt x="2642928" y="445780"/>
                    <a:pt x="2642928" y="445780"/>
                  </a:cubicBezTo>
                  <a:cubicBezTo>
                    <a:pt x="2622629" y="409241"/>
                    <a:pt x="2621952" y="360521"/>
                    <a:pt x="2575263" y="341575"/>
                  </a:cubicBezTo>
                  <a:lnTo>
                    <a:pt x="2575263" y="341575"/>
                  </a:lnTo>
                  <a:cubicBezTo>
                    <a:pt x="2552933" y="323982"/>
                    <a:pt x="2571203" y="334132"/>
                    <a:pt x="2548873" y="316539"/>
                  </a:cubicBezTo>
                  <a:cubicBezTo>
                    <a:pt x="2540753" y="309096"/>
                    <a:pt x="2525867" y="307066"/>
                    <a:pt x="2525867" y="307066"/>
                  </a:cubicBezTo>
                  <a:cubicBezTo>
                    <a:pt x="2510980" y="210980"/>
                    <a:pt x="2424369" y="157525"/>
                    <a:pt x="2330990" y="236017"/>
                  </a:cubicBezTo>
                  <a:cubicBezTo>
                    <a:pt x="2287007" y="272556"/>
                    <a:pt x="2220695" y="232633"/>
                    <a:pt x="2171299" y="257670"/>
                  </a:cubicBezTo>
                  <a:cubicBezTo>
                    <a:pt x="2109724" y="270526"/>
                    <a:pt x="2076567" y="330749"/>
                    <a:pt x="2012285" y="332778"/>
                  </a:cubicBezTo>
                  <a:cubicBezTo>
                    <a:pt x="1976422" y="333455"/>
                    <a:pt x="1904697" y="313155"/>
                    <a:pt x="1904697" y="313155"/>
                  </a:cubicBezTo>
                  <a:cubicBezTo>
                    <a:pt x="1904697" y="313155"/>
                    <a:pt x="1904697" y="313155"/>
                    <a:pt x="1904697" y="313155"/>
                  </a:cubicBezTo>
                  <a:cubicBezTo>
                    <a:pt x="1871541" y="300299"/>
                    <a:pt x="1797108" y="283383"/>
                    <a:pt x="1782222" y="250903"/>
                  </a:cubicBezTo>
                  <a:cubicBezTo>
                    <a:pt x="1782222" y="250903"/>
                    <a:pt x="1762599" y="208274"/>
                    <a:pt x="1762599" y="208274"/>
                  </a:cubicBezTo>
                  <a:cubicBezTo>
                    <a:pt x="1727413" y="154141"/>
                    <a:pt x="1663130" y="169028"/>
                    <a:pt x="1639448" y="164291"/>
                  </a:cubicBezTo>
                  <a:cubicBezTo>
                    <a:pt x="1684783" y="189327"/>
                    <a:pt x="1686813" y="208274"/>
                    <a:pt x="1705083" y="234663"/>
                  </a:cubicBezTo>
                  <a:cubicBezTo>
                    <a:pt x="1713880" y="254963"/>
                    <a:pt x="1724706" y="271879"/>
                    <a:pt x="1731473" y="295562"/>
                  </a:cubicBezTo>
                  <a:cubicBezTo>
                    <a:pt x="1743653" y="314509"/>
                    <a:pt x="1776809" y="354431"/>
                    <a:pt x="1797108" y="376761"/>
                  </a:cubicBezTo>
                  <a:cubicBezTo>
                    <a:pt x="1865451" y="426157"/>
                    <a:pt x="2044088" y="491793"/>
                    <a:pt x="2019051" y="523596"/>
                  </a:cubicBezTo>
                  <a:cubicBezTo>
                    <a:pt x="1976422" y="488409"/>
                    <a:pt x="1754479" y="395031"/>
                    <a:pt x="1754479" y="395031"/>
                  </a:cubicBezTo>
                  <a:cubicBezTo>
                    <a:pt x="1667867" y="358491"/>
                    <a:pt x="1580578" y="322629"/>
                    <a:pt x="1493966" y="286089"/>
                  </a:cubicBezTo>
                  <a:cubicBezTo>
                    <a:pt x="1345779" y="237370"/>
                    <a:pt x="1197591" y="187974"/>
                    <a:pt x="1044667" y="152788"/>
                  </a:cubicBezTo>
                  <a:cubicBezTo>
                    <a:pt x="991888" y="135872"/>
                    <a:pt x="875503" y="119632"/>
                    <a:pt x="872796" y="116249"/>
                  </a:cubicBezTo>
                  <a:cubicBezTo>
                    <a:pt x="872796" y="116249"/>
                    <a:pt x="872796" y="116249"/>
                    <a:pt x="872796" y="116249"/>
                  </a:cubicBezTo>
                  <a:cubicBezTo>
                    <a:pt x="872796" y="116249"/>
                    <a:pt x="872796" y="116249"/>
                    <a:pt x="872796" y="116249"/>
                  </a:cubicBezTo>
                  <a:cubicBezTo>
                    <a:pt x="869413" y="111512"/>
                    <a:pt x="865353" y="107452"/>
                    <a:pt x="861970" y="102715"/>
                  </a:cubicBezTo>
                  <a:cubicBezTo>
                    <a:pt x="793628" y="100685"/>
                    <a:pt x="733405" y="75649"/>
                    <a:pt x="677243" y="38433"/>
                  </a:cubicBezTo>
                  <a:cubicBezTo>
                    <a:pt x="658296" y="28960"/>
                    <a:pt x="639350" y="19487"/>
                    <a:pt x="619727" y="9337"/>
                  </a:cubicBezTo>
                  <a:cubicBezTo>
                    <a:pt x="598751" y="-1490"/>
                    <a:pt x="578451" y="-9609"/>
                    <a:pt x="571008" y="24900"/>
                  </a:cubicBezTo>
                  <a:cubicBezTo>
                    <a:pt x="571008" y="24900"/>
                    <a:pt x="571008" y="24900"/>
                    <a:pt x="571008" y="24900"/>
                  </a:cubicBezTo>
                  <a:cubicBezTo>
                    <a:pt x="566948" y="28283"/>
                    <a:pt x="562888" y="31667"/>
                    <a:pt x="559505" y="35727"/>
                  </a:cubicBezTo>
                  <a:cubicBezTo>
                    <a:pt x="559505" y="35727"/>
                    <a:pt x="559505" y="35727"/>
                    <a:pt x="559505" y="35727"/>
                  </a:cubicBezTo>
                  <a:cubicBezTo>
                    <a:pt x="503342" y="24900"/>
                    <a:pt x="499959" y="66176"/>
                    <a:pt x="493192" y="104069"/>
                  </a:cubicBezTo>
                  <a:lnTo>
                    <a:pt x="493192" y="104069"/>
                  </a:lnTo>
                  <a:cubicBezTo>
                    <a:pt x="459360" y="108129"/>
                    <a:pt x="464096" y="124368"/>
                    <a:pt x="485072" y="139255"/>
                  </a:cubicBezTo>
                  <a:cubicBezTo>
                    <a:pt x="504019" y="152111"/>
                    <a:pt x="526348" y="159555"/>
                    <a:pt x="547325" y="169704"/>
                  </a:cubicBezTo>
                  <a:cubicBezTo>
                    <a:pt x="568978" y="177148"/>
                    <a:pt x="591308" y="183914"/>
                    <a:pt x="612960" y="192034"/>
                  </a:cubicBezTo>
                  <a:cubicBezTo>
                    <a:pt x="644087" y="204214"/>
                    <a:pt x="614990" y="210980"/>
                    <a:pt x="610254" y="220454"/>
                  </a:cubicBezTo>
                  <a:cubicBezTo>
                    <a:pt x="597397" y="223837"/>
                    <a:pt x="583864" y="229250"/>
                    <a:pt x="586571" y="244813"/>
                  </a:cubicBezTo>
                  <a:cubicBezTo>
                    <a:pt x="589278" y="259023"/>
                    <a:pt x="603487" y="254963"/>
                    <a:pt x="612960" y="254286"/>
                  </a:cubicBezTo>
                  <a:cubicBezTo>
                    <a:pt x="652883" y="249550"/>
                    <a:pt x="694159" y="255640"/>
                    <a:pt x="732052" y="236693"/>
                  </a:cubicBezTo>
                  <a:cubicBezTo>
                    <a:pt x="847083" y="204214"/>
                    <a:pt x="916779" y="256993"/>
                    <a:pt x="1008127" y="273909"/>
                  </a:cubicBezTo>
                  <a:lnTo>
                    <a:pt x="1008127" y="273909"/>
                  </a:lnTo>
                  <a:cubicBezTo>
                    <a:pt x="1108273" y="313832"/>
                    <a:pt x="1209771" y="349695"/>
                    <a:pt x="1313299" y="379468"/>
                  </a:cubicBezTo>
                  <a:cubicBezTo>
                    <a:pt x="1315329" y="384204"/>
                    <a:pt x="1383672" y="404504"/>
                    <a:pt x="1410738" y="421420"/>
                  </a:cubicBezTo>
                  <a:cubicBezTo>
                    <a:pt x="1498026" y="478260"/>
                    <a:pt x="1782222" y="578405"/>
                    <a:pt x="1777485" y="609531"/>
                  </a:cubicBezTo>
                  <a:cubicBezTo>
                    <a:pt x="1746359" y="681933"/>
                    <a:pt x="1708466" y="706293"/>
                    <a:pt x="1704407" y="711029"/>
                  </a:cubicBezTo>
                  <a:cubicBezTo>
                    <a:pt x="1673280" y="750952"/>
                    <a:pt x="1623208" y="775988"/>
                    <a:pt x="1612381" y="831474"/>
                  </a:cubicBezTo>
                  <a:cubicBezTo>
                    <a:pt x="1612381" y="831474"/>
                    <a:pt x="1581932" y="869367"/>
                    <a:pt x="1571105" y="891020"/>
                  </a:cubicBezTo>
                  <a:cubicBezTo>
                    <a:pt x="1531183" y="964775"/>
                    <a:pt x="1489230" y="1037177"/>
                    <a:pt x="1439834" y="1104843"/>
                  </a:cubicBezTo>
                  <a:cubicBezTo>
                    <a:pt x="1439834" y="1104843"/>
                    <a:pt x="1439834" y="1104843"/>
                    <a:pt x="1439834" y="1104843"/>
                  </a:cubicBezTo>
                  <a:cubicBezTo>
                    <a:pt x="1439834" y="1104843"/>
                    <a:pt x="1439834" y="1104843"/>
                    <a:pt x="1439834" y="1104843"/>
                  </a:cubicBezTo>
                  <a:cubicBezTo>
                    <a:pt x="1418858" y="1125819"/>
                    <a:pt x="1376228" y="1130556"/>
                    <a:pt x="1388408" y="1175215"/>
                  </a:cubicBezTo>
                  <a:cubicBezTo>
                    <a:pt x="1388408" y="1175215"/>
                    <a:pt x="1388408" y="1175215"/>
                    <a:pt x="1388408" y="1175215"/>
                  </a:cubicBezTo>
                  <a:cubicBezTo>
                    <a:pt x="1388408" y="1175215"/>
                    <a:pt x="1388408" y="1175215"/>
                    <a:pt x="1388408" y="1175215"/>
                  </a:cubicBezTo>
                  <a:cubicBezTo>
                    <a:pt x="1389762" y="1177922"/>
                    <a:pt x="1390438" y="1180628"/>
                    <a:pt x="1390438" y="1183335"/>
                  </a:cubicBezTo>
                  <a:cubicBezTo>
                    <a:pt x="1385025" y="1189425"/>
                    <a:pt x="1376228" y="1197545"/>
                    <a:pt x="1374875" y="1200252"/>
                  </a:cubicBezTo>
                  <a:cubicBezTo>
                    <a:pt x="1364049" y="1222581"/>
                    <a:pt x="1349162" y="1207018"/>
                    <a:pt x="1324126" y="1236791"/>
                  </a:cubicBezTo>
                  <a:cubicBezTo>
                    <a:pt x="1293000" y="1278744"/>
                    <a:pt x="1251047" y="1307163"/>
                    <a:pt x="1203681" y="1327463"/>
                  </a:cubicBezTo>
                  <a:cubicBezTo>
                    <a:pt x="1130602" y="1360619"/>
                    <a:pt x="1102859" y="1425578"/>
                    <a:pt x="1085266" y="1497304"/>
                  </a:cubicBezTo>
                  <a:cubicBezTo>
                    <a:pt x="1067673" y="1560909"/>
                    <a:pt x="1065643" y="1701654"/>
                    <a:pt x="1005421" y="1774056"/>
                  </a:cubicBezTo>
                  <a:cubicBezTo>
                    <a:pt x="1005421" y="1774056"/>
                    <a:pt x="1005421" y="1774056"/>
                    <a:pt x="1005421" y="1774056"/>
                  </a:cubicBezTo>
                  <a:cubicBezTo>
                    <a:pt x="1005421" y="1774056"/>
                    <a:pt x="1005421" y="1774056"/>
                    <a:pt x="1005421" y="1774056"/>
                  </a:cubicBezTo>
                  <a:cubicBezTo>
                    <a:pt x="987828" y="1793002"/>
                    <a:pt x="970911" y="1811949"/>
                    <a:pt x="952642" y="1830218"/>
                  </a:cubicBezTo>
                  <a:cubicBezTo>
                    <a:pt x="893096" y="1889764"/>
                    <a:pt x="859263" y="1970286"/>
                    <a:pt x="794981" y="2026448"/>
                  </a:cubicBezTo>
                  <a:cubicBezTo>
                    <a:pt x="776035" y="2040658"/>
                    <a:pt x="759118" y="2056898"/>
                    <a:pt x="734759" y="2065695"/>
                  </a:cubicBezTo>
                  <a:cubicBezTo>
                    <a:pt x="696866" y="2079228"/>
                    <a:pt x="667770" y="2105617"/>
                    <a:pt x="650853" y="2144187"/>
                  </a:cubicBezTo>
                  <a:cubicBezTo>
                    <a:pt x="637320" y="2153660"/>
                    <a:pt x="624464" y="2163133"/>
                    <a:pt x="610930" y="2171930"/>
                  </a:cubicBezTo>
                  <a:cubicBezTo>
                    <a:pt x="589954" y="2187493"/>
                    <a:pt x="583188" y="2190876"/>
                    <a:pt x="566271" y="2206439"/>
                  </a:cubicBezTo>
                  <a:cubicBezTo>
                    <a:pt x="516199" y="2252452"/>
                    <a:pt x="462066" y="2314704"/>
                    <a:pt x="430263" y="2381693"/>
                  </a:cubicBezTo>
                  <a:cubicBezTo>
                    <a:pt x="395754" y="2443945"/>
                    <a:pt x="368011" y="2504168"/>
                    <a:pt x="333502" y="2566420"/>
                  </a:cubicBezTo>
                  <a:cubicBezTo>
                    <a:pt x="303052" y="2635439"/>
                    <a:pt x="213733" y="2811370"/>
                    <a:pt x="174487" y="2816106"/>
                  </a:cubicBezTo>
                  <a:cubicBezTo>
                    <a:pt x="174487" y="2816106"/>
                    <a:pt x="160278" y="2815429"/>
                    <a:pt x="128475" y="2819489"/>
                  </a:cubicBezTo>
                  <a:cubicBezTo>
                    <a:pt x="94642" y="2824226"/>
                    <a:pt x="58103" y="2807986"/>
                    <a:pt x="29006" y="2834376"/>
                  </a:cubicBezTo>
                  <a:cubicBezTo>
                    <a:pt x="29006" y="2834376"/>
                    <a:pt x="17503" y="2836406"/>
                    <a:pt x="17503" y="2836406"/>
                  </a:cubicBezTo>
                  <a:cubicBezTo>
                    <a:pt x="9383" y="2837759"/>
                    <a:pt x="3970" y="2835052"/>
                    <a:pt x="1940" y="2841142"/>
                  </a:cubicBezTo>
                  <a:cubicBezTo>
                    <a:pt x="-8886" y="2959557"/>
                    <a:pt x="29006" y="3048199"/>
                    <a:pt x="31713" y="3159171"/>
                  </a:cubicBezTo>
                  <a:cubicBezTo>
                    <a:pt x="33066" y="3167967"/>
                    <a:pt x="43216" y="3249166"/>
                    <a:pt x="60809" y="3276909"/>
                  </a:cubicBezTo>
                  <a:cubicBezTo>
                    <a:pt x="60809" y="3276909"/>
                    <a:pt x="60809" y="3276909"/>
                    <a:pt x="60809" y="3276909"/>
                  </a:cubicBezTo>
                  <a:cubicBezTo>
                    <a:pt x="81786" y="3320215"/>
                    <a:pt x="112235" y="3356078"/>
                    <a:pt x="123738" y="3372317"/>
                  </a:cubicBezTo>
                  <a:cubicBezTo>
                    <a:pt x="136595" y="3387204"/>
                    <a:pt x="168397" y="3389910"/>
                    <a:pt x="189374" y="3368934"/>
                  </a:cubicBezTo>
                  <a:cubicBezTo>
                    <a:pt x="189374" y="3368934"/>
                    <a:pt x="189374" y="3368934"/>
                    <a:pt x="189374" y="3368934"/>
                  </a:cubicBezTo>
                  <a:cubicBezTo>
                    <a:pt x="189374" y="3368934"/>
                    <a:pt x="189374" y="3368934"/>
                    <a:pt x="189374" y="3368934"/>
                  </a:cubicBezTo>
                  <a:cubicBezTo>
                    <a:pt x="189374" y="3368934"/>
                    <a:pt x="189374" y="3368934"/>
                    <a:pt x="189374" y="3368934"/>
                  </a:cubicBezTo>
                  <a:cubicBezTo>
                    <a:pt x="189374" y="3368934"/>
                    <a:pt x="189374" y="3368934"/>
                    <a:pt x="189374" y="3368934"/>
                  </a:cubicBezTo>
                  <a:cubicBezTo>
                    <a:pt x="219823" y="3312095"/>
                    <a:pt x="196817" y="3243076"/>
                    <a:pt x="229297" y="3186237"/>
                  </a:cubicBezTo>
                  <a:cubicBezTo>
                    <a:pt x="250950" y="3172704"/>
                    <a:pt x="250950" y="3153757"/>
                    <a:pt x="242830" y="3132781"/>
                  </a:cubicBezTo>
                  <a:cubicBezTo>
                    <a:pt x="263129" y="3018426"/>
                    <a:pt x="273279" y="3007600"/>
                    <a:pt x="374778" y="2987977"/>
                  </a:cubicBezTo>
                  <a:cubicBezTo>
                    <a:pt x="374778" y="2987977"/>
                    <a:pt x="374778" y="2987977"/>
                    <a:pt x="374778" y="2987977"/>
                  </a:cubicBezTo>
                  <a:cubicBezTo>
                    <a:pt x="379514" y="2988653"/>
                    <a:pt x="383574" y="2990007"/>
                    <a:pt x="388311" y="2990683"/>
                  </a:cubicBezTo>
                  <a:cubicBezTo>
                    <a:pt x="396431" y="2991360"/>
                    <a:pt x="384927" y="2947377"/>
                    <a:pt x="367334" y="2945348"/>
                  </a:cubicBezTo>
                  <a:cubicBezTo>
                    <a:pt x="296285" y="2938581"/>
                    <a:pt x="331472" y="2906778"/>
                    <a:pt x="346358" y="2874975"/>
                  </a:cubicBezTo>
                  <a:cubicBezTo>
                    <a:pt x="369364" y="2822873"/>
                    <a:pt x="409287" y="2781597"/>
                    <a:pt x="439060" y="2734231"/>
                  </a:cubicBezTo>
                  <a:lnTo>
                    <a:pt x="439060" y="2734231"/>
                  </a:lnTo>
                  <a:cubicBezTo>
                    <a:pt x="478983" y="2682805"/>
                    <a:pt x="518905" y="2630702"/>
                    <a:pt x="558828" y="2578600"/>
                  </a:cubicBezTo>
                  <a:cubicBezTo>
                    <a:pt x="558828" y="2578600"/>
                    <a:pt x="707016" y="2394549"/>
                    <a:pt x="808514" y="2329591"/>
                  </a:cubicBezTo>
                  <a:cubicBezTo>
                    <a:pt x="862647" y="2313351"/>
                    <a:pt x="917456" y="2276135"/>
                    <a:pt x="953995" y="2247715"/>
                  </a:cubicBezTo>
                  <a:cubicBezTo>
                    <a:pt x="1031810" y="2211176"/>
                    <a:pt x="1098123" y="2159073"/>
                    <a:pt x="1151579" y="2091407"/>
                  </a:cubicBezTo>
                  <a:cubicBezTo>
                    <a:pt x="1151579" y="2091407"/>
                    <a:pt x="1151579" y="2091407"/>
                    <a:pt x="1151579" y="2091407"/>
                  </a:cubicBezTo>
                  <a:cubicBezTo>
                    <a:pt x="1151579" y="2091407"/>
                    <a:pt x="1151579" y="2091407"/>
                    <a:pt x="1151579" y="2091407"/>
                  </a:cubicBezTo>
                  <a:cubicBezTo>
                    <a:pt x="1258490" y="1998029"/>
                    <a:pt x="1364725" y="1903974"/>
                    <a:pt x="1443894" y="1784206"/>
                  </a:cubicBezTo>
                  <a:cubicBezTo>
                    <a:pt x="1462840" y="1755786"/>
                    <a:pt x="1483817" y="1746313"/>
                    <a:pt x="1519003" y="1746990"/>
                  </a:cubicBezTo>
                  <a:cubicBezTo>
                    <a:pt x="1651627" y="1751050"/>
                    <a:pt x="1784929" y="1759169"/>
                    <a:pt x="1916877" y="1736840"/>
                  </a:cubicBezTo>
                  <a:cubicBezTo>
                    <a:pt x="1916877" y="1736840"/>
                    <a:pt x="1916877" y="1736840"/>
                    <a:pt x="1916877" y="1736840"/>
                  </a:cubicBezTo>
                  <a:lnTo>
                    <a:pt x="1916877" y="1736840"/>
                  </a:lnTo>
                  <a:cubicBezTo>
                    <a:pt x="1916877" y="1736840"/>
                    <a:pt x="1916877" y="1736840"/>
                    <a:pt x="1916877" y="1736840"/>
                  </a:cubicBezTo>
                  <a:cubicBezTo>
                    <a:pt x="1916877" y="1736840"/>
                    <a:pt x="1916877" y="1736840"/>
                    <a:pt x="1916877" y="1736840"/>
                  </a:cubicBezTo>
                  <a:lnTo>
                    <a:pt x="1916877" y="1736840"/>
                  </a:lnTo>
                  <a:cubicBezTo>
                    <a:pt x="1949356" y="1736840"/>
                    <a:pt x="1981835" y="1736840"/>
                    <a:pt x="2014992" y="1736840"/>
                  </a:cubicBezTo>
                  <a:cubicBezTo>
                    <a:pt x="2044764" y="1736840"/>
                    <a:pt x="2049501" y="1749696"/>
                    <a:pt x="2033938" y="1772702"/>
                  </a:cubicBezTo>
                  <a:cubicBezTo>
                    <a:pt x="1959506" y="1882321"/>
                    <a:pt x="1939206" y="2014945"/>
                    <a:pt x="1876277" y="2129300"/>
                  </a:cubicBezTo>
                  <a:cubicBezTo>
                    <a:pt x="1847858" y="2186139"/>
                    <a:pt x="1807258" y="2235535"/>
                    <a:pt x="1803875" y="2301171"/>
                  </a:cubicBezTo>
                  <a:cubicBezTo>
                    <a:pt x="1803875" y="2301171"/>
                    <a:pt x="1803875" y="2301171"/>
                    <a:pt x="1803875" y="2301171"/>
                  </a:cubicBezTo>
                  <a:cubicBezTo>
                    <a:pt x="1745682" y="2314027"/>
                    <a:pt x="1697640" y="2355303"/>
                    <a:pt x="1635388" y="2355980"/>
                  </a:cubicBezTo>
                  <a:cubicBezTo>
                    <a:pt x="1635388" y="2355980"/>
                    <a:pt x="1635388" y="2355980"/>
                    <a:pt x="1635388" y="2355980"/>
                  </a:cubicBezTo>
                  <a:cubicBezTo>
                    <a:pt x="1635388" y="2355980"/>
                    <a:pt x="1635388" y="2355980"/>
                    <a:pt x="1635388" y="2355980"/>
                  </a:cubicBezTo>
                  <a:cubicBezTo>
                    <a:pt x="1632004" y="2355303"/>
                    <a:pt x="1595465" y="2362747"/>
                    <a:pt x="1598172" y="2383046"/>
                  </a:cubicBezTo>
                  <a:cubicBezTo>
                    <a:pt x="1599525" y="2395903"/>
                    <a:pt x="1634711" y="2448682"/>
                    <a:pt x="1651627" y="2462892"/>
                  </a:cubicBezTo>
                  <a:cubicBezTo>
                    <a:pt x="1651627" y="2462892"/>
                    <a:pt x="1656364" y="2458832"/>
                    <a:pt x="1656364" y="2458832"/>
                  </a:cubicBezTo>
                  <a:cubicBezTo>
                    <a:pt x="1656364" y="2458832"/>
                    <a:pt x="1657041" y="2458832"/>
                    <a:pt x="1657041" y="2458832"/>
                  </a:cubicBezTo>
                  <a:cubicBezTo>
                    <a:pt x="1655011" y="2460185"/>
                    <a:pt x="1653657" y="2461538"/>
                    <a:pt x="1651627" y="2462215"/>
                  </a:cubicBezTo>
                  <a:cubicBezTo>
                    <a:pt x="1659747" y="2504844"/>
                    <a:pt x="1688843" y="2533264"/>
                    <a:pt x="1718616" y="2561683"/>
                  </a:cubicBezTo>
                  <a:cubicBezTo>
                    <a:pt x="1718616" y="2561683"/>
                    <a:pt x="1718616" y="2561683"/>
                    <a:pt x="1718616" y="2561683"/>
                  </a:cubicBezTo>
                  <a:cubicBezTo>
                    <a:pt x="1744329" y="2594840"/>
                    <a:pt x="1769365" y="2627319"/>
                    <a:pt x="1795078" y="2660475"/>
                  </a:cubicBezTo>
                  <a:cubicBezTo>
                    <a:pt x="1837031" y="2728141"/>
                    <a:pt x="1874247" y="2799866"/>
                    <a:pt x="1956799" y="2828286"/>
                  </a:cubicBezTo>
                  <a:cubicBezTo>
                    <a:pt x="1956799" y="2828286"/>
                    <a:pt x="1956799" y="2828286"/>
                    <a:pt x="1956799" y="2828286"/>
                  </a:cubicBezTo>
                  <a:cubicBezTo>
                    <a:pt x="1956799" y="2828286"/>
                    <a:pt x="1956799" y="2828286"/>
                    <a:pt x="1956799" y="2828286"/>
                  </a:cubicBezTo>
                  <a:cubicBezTo>
                    <a:pt x="1964919" y="2828286"/>
                    <a:pt x="1973716" y="2828286"/>
                    <a:pt x="1981835" y="2828286"/>
                  </a:cubicBezTo>
                  <a:cubicBezTo>
                    <a:pt x="1987249" y="2762650"/>
                    <a:pt x="1952739" y="2705135"/>
                    <a:pt x="1942589" y="2642882"/>
                  </a:cubicBezTo>
                  <a:cubicBezTo>
                    <a:pt x="1949356" y="2612433"/>
                    <a:pt x="1940560" y="2584013"/>
                    <a:pt x="1930410" y="2555594"/>
                  </a:cubicBezTo>
                  <a:cubicBezTo>
                    <a:pt x="1930410" y="2555594"/>
                    <a:pt x="1930410" y="2555594"/>
                    <a:pt x="1930410" y="2555594"/>
                  </a:cubicBezTo>
                  <a:cubicBezTo>
                    <a:pt x="1927703" y="2484545"/>
                    <a:pt x="1941236" y="2420939"/>
                    <a:pt x="2006872" y="2380340"/>
                  </a:cubicBezTo>
                  <a:cubicBezTo>
                    <a:pt x="2006872" y="2380340"/>
                    <a:pt x="2006872" y="2380340"/>
                    <a:pt x="2006872" y="2380340"/>
                  </a:cubicBezTo>
                  <a:cubicBezTo>
                    <a:pt x="2006872" y="2380340"/>
                    <a:pt x="2006872" y="2380340"/>
                    <a:pt x="2006872" y="2380340"/>
                  </a:cubicBezTo>
                  <a:cubicBezTo>
                    <a:pt x="2025142" y="2366807"/>
                    <a:pt x="2029201" y="2347860"/>
                    <a:pt x="2004165" y="2344477"/>
                  </a:cubicBezTo>
                  <a:cubicBezTo>
                    <a:pt x="1938529" y="2336357"/>
                    <a:pt x="1967626" y="2306584"/>
                    <a:pt x="1985219" y="2277488"/>
                  </a:cubicBezTo>
                  <a:cubicBezTo>
                    <a:pt x="1996045" y="2259218"/>
                    <a:pt x="2009578" y="2242302"/>
                    <a:pt x="2006872" y="2218619"/>
                  </a:cubicBezTo>
                  <a:cubicBezTo>
                    <a:pt x="2006872" y="2218619"/>
                    <a:pt x="2006872" y="2218619"/>
                    <a:pt x="2006872" y="2218619"/>
                  </a:cubicBezTo>
                  <a:cubicBezTo>
                    <a:pt x="2006872" y="2218619"/>
                    <a:pt x="2006872" y="2218619"/>
                    <a:pt x="2006872" y="2218619"/>
                  </a:cubicBezTo>
                  <a:cubicBezTo>
                    <a:pt x="2097544" y="2106294"/>
                    <a:pt x="2193629" y="1998706"/>
                    <a:pt x="2270091" y="1875554"/>
                  </a:cubicBezTo>
                  <a:cubicBezTo>
                    <a:pt x="2284977" y="1828865"/>
                    <a:pt x="2322870" y="1797739"/>
                    <a:pt x="2349936" y="1759169"/>
                  </a:cubicBezTo>
                  <a:cubicBezTo>
                    <a:pt x="2437225" y="1633311"/>
                    <a:pt x="2416249" y="1561586"/>
                    <a:pt x="2274151" y="1507453"/>
                  </a:cubicBezTo>
                  <a:cubicBezTo>
                    <a:pt x="2274151" y="1507453"/>
                    <a:pt x="2274151" y="1507453"/>
                    <a:pt x="2274151" y="1507453"/>
                  </a:cubicBezTo>
                  <a:cubicBezTo>
                    <a:pt x="2274151" y="1507453"/>
                    <a:pt x="2274151" y="1507453"/>
                    <a:pt x="2274151" y="1507453"/>
                  </a:cubicBezTo>
                  <a:cubicBezTo>
                    <a:pt x="2268738" y="1500687"/>
                    <a:pt x="2054914" y="1406632"/>
                    <a:pt x="1945296" y="1388362"/>
                  </a:cubicBezTo>
                  <a:cubicBezTo>
                    <a:pt x="1874247" y="1376859"/>
                    <a:pt x="1799815" y="1380919"/>
                    <a:pt x="1732149" y="1349792"/>
                  </a:cubicBezTo>
                  <a:cubicBezTo>
                    <a:pt x="1733503" y="1315960"/>
                    <a:pt x="1763276" y="1312576"/>
                    <a:pt x="1784252" y="1299720"/>
                  </a:cubicBezTo>
                  <a:cubicBezTo>
                    <a:pt x="1818085" y="1278744"/>
                    <a:pt x="1864097" y="1272654"/>
                    <a:pt x="1879660" y="1227318"/>
                  </a:cubicBezTo>
                  <a:cubicBezTo>
                    <a:pt x="1879660" y="1227318"/>
                    <a:pt x="1879660" y="1227318"/>
                    <a:pt x="1879660" y="1227318"/>
                  </a:cubicBezTo>
                  <a:cubicBezTo>
                    <a:pt x="1891164" y="1217845"/>
                    <a:pt x="1902667" y="1207695"/>
                    <a:pt x="1914170" y="1197545"/>
                  </a:cubicBezTo>
                  <a:cubicBezTo>
                    <a:pt x="1914170" y="1197545"/>
                    <a:pt x="1914170" y="1197545"/>
                    <a:pt x="1914170" y="1197545"/>
                  </a:cubicBezTo>
                  <a:cubicBezTo>
                    <a:pt x="1962889" y="1181305"/>
                    <a:pt x="2016345" y="1188748"/>
                    <a:pt x="2063711" y="1167095"/>
                  </a:cubicBezTo>
                  <a:cubicBezTo>
                    <a:pt x="2063711" y="1167095"/>
                    <a:pt x="2063711" y="1167095"/>
                    <a:pt x="2063711" y="1167095"/>
                  </a:cubicBezTo>
                  <a:cubicBezTo>
                    <a:pt x="2063711" y="1167095"/>
                    <a:pt x="2063711" y="1167095"/>
                    <a:pt x="2063711" y="1167095"/>
                  </a:cubicBezTo>
                  <a:cubicBezTo>
                    <a:pt x="2111753" y="1158299"/>
                    <a:pt x="2138143" y="1125819"/>
                    <a:pt x="2155736" y="1083867"/>
                  </a:cubicBezTo>
                  <a:cubicBezTo>
                    <a:pt x="2169946" y="1050034"/>
                    <a:pt x="2190246" y="1028381"/>
                    <a:pt x="2230845" y="1037854"/>
                  </a:cubicBezTo>
                  <a:cubicBezTo>
                    <a:pt x="2280917" y="1065597"/>
                    <a:pt x="2324223" y="1100783"/>
                    <a:pt x="2364146" y="1141383"/>
                  </a:cubicBezTo>
                  <a:cubicBezTo>
                    <a:pt x="2459555" y="1240851"/>
                    <a:pt x="2573233" y="1313930"/>
                    <a:pt x="2697738" y="1371446"/>
                  </a:cubicBezTo>
                  <a:cubicBezTo>
                    <a:pt x="2697738" y="1371446"/>
                    <a:pt x="2697738" y="1371446"/>
                    <a:pt x="2697738" y="1371446"/>
                  </a:cubicBezTo>
                  <a:cubicBezTo>
                    <a:pt x="2697738" y="1371446"/>
                    <a:pt x="2697738" y="1371446"/>
                    <a:pt x="2697738" y="1371446"/>
                  </a:cubicBezTo>
                  <a:cubicBezTo>
                    <a:pt x="2758637" y="1407308"/>
                    <a:pt x="2795853" y="1394452"/>
                    <a:pt x="2827655" y="1326786"/>
                  </a:cubicBezTo>
                  <a:cubicBezTo>
                    <a:pt x="2837129" y="1271977"/>
                    <a:pt x="2919004" y="1056124"/>
                    <a:pt x="2931184" y="997255"/>
                  </a:cubicBezTo>
                  <a:lnTo>
                    <a:pt x="2931184" y="997255"/>
                  </a:lnTo>
                  <a:lnTo>
                    <a:pt x="2931184" y="997255"/>
                  </a:lnTo>
                  <a:cubicBezTo>
                    <a:pt x="2946070" y="942446"/>
                    <a:pt x="2969753" y="824031"/>
                    <a:pt x="2969753" y="824031"/>
                  </a:cubicBezTo>
                  <a:cubicBezTo>
                    <a:pt x="2979226" y="790198"/>
                    <a:pt x="3013059" y="728622"/>
                    <a:pt x="3015766" y="692083"/>
                  </a:cubicBezTo>
                  <a:cubicBezTo>
                    <a:pt x="3022532" y="664340"/>
                    <a:pt x="3023209" y="646070"/>
                    <a:pt x="3023209" y="632537"/>
                  </a:cubicBezTo>
                  <a:cubicBezTo>
                    <a:pt x="3023886" y="616974"/>
                    <a:pt x="3002233" y="604118"/>
                    <a:pt x="3002233" y="604118"/>
                  </a:cubicBezTo>
                  <a:close/>
                  <a:moveTo>
                    <a:pt x="1985219" y="1663084"/>
                  </a:moveTo>
                  <a:cubicBezTo>
                    <a:pt x="1985219" y="1663084"/>
                    <a:pt x="1985219" y="1663084"/>
                    <a:pt x="1985219" y="1663084"/>
                  </a:cubicBezTo>
                  <a:cubicBezTo>
                    <a:pt x="1985219" y="1663084"/>
                    <a:pt x="1984542" y="1663084"/>
                    <a:pt x="1985219" y="1663084"/>
                  </a:cubicBezTo>
                  <a:cubicBezTo>
                    <a:pt x="1984542" y="1663084"/>
                    <a:pt x="1984542" y="1663084"/>
                    <a:pt x="1985219" y="1663084"/>
                  </a:cubicBezTo>
                  <a:cubicBezTo>
                    <a:pt x="1984542" y="1663084"/>
                    <a:pt x="1985219" y="1663084"/>
                    <a:pt x="1985219" y="1663084"/>
                  </a:cubicBezTo>
                  <a:close/>
                  <a:moveTo>
                    <a:pt x="2294451" y="413977"/>
                  </a:moveTo>
                  <a:cubicBezTo>
                    <a:pt x="2280241" y="426157"/>
                    <a:pt x="2341816" y="341575"/>
                    <a:pt x="2366853" y="330749"/>
                  </a:cubicBezTo>
                  <a:cubicBezTo>
                    <a:pt x="2391889" y="319922"/>
                    <a:pt x="2424369" y="307742"/>
                    <a:pt x="2432488" y="325335"/>
                  </a:cubicBezTo>
                  <a:cubicBezTo>
                    <a:pt x="2439932" y="342252"/>
                    <a:pt x="2412189" y="338868"/>
                    <a:pt x="2387152" y="349695"/>
                  </a:cubicBezTo>
                  <a:cubicBezTo>
                    <a:pt x="2362116" y="359845"/>
                    <a:pt x="2343846" y="370671"/>
                    <a:pt x="2294451" y="413977"/>
                  </a:cubicBezTo>
                  <a:close/>
                </a:path>
              </a:pathLst>
            </a:custGeom>
            <a:solidFill>
              <a:srgbClr val="DBC9C7">
                <a:alpha val="69804"/>
              </a:srgbClr>
            </a:solidFill>
            <a:ln w="67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1078279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C2EBD0-21E1-4855-BBB3-A9CA0AB67C09}"/>
              </a:ext>
            </a:extLst>
          </p:cNvPr>
          <p:cNvSpPr>
            <a:spLocks noGrp="1"/>
          </p:cNvSpPr>
          <p:nvPr>
            <p:ph type="title"/>
          </p:nvPr>
        </p:nvSpPr>
        <p:spPr/>
        <p:txBody>
          <a:bodyPr/>
          <a:lstStyle/>
          <a:p>
            <a:r>
              <a:rPr lang="nl-BE" dirty="0" err="1"/>
              <a:t>Défi</a:t>
            </a:r>
            <a:r>
              <a:rPr lang="nl-BE" dirty="0"/>
              <a:t> 4 : </a:t>
            </a:r>
            <a:r>
              <a:rPr lang="nl-BE" dirty="0" err="1"/>
              <a:t>Immunité</a:t>
            </a:r>
            <a:endParaRPr lang="nl-BE" dirty="0"/>
          </a:p>
        </p:txBody>
      </p:sp>
      <p:pic>
        <p:nvPicPr>
          <p:cNvPr id="7174" name="Picture 6" descr="non-GGO Probiotica">
            <a:extLst>
              <a:ext uri="{FF2B5EF4-FFF2-40B4-BE49-F238E27FC236}">
                <a16:creationId xmlns:a16="http://schemas.microsoft.com/office/drawing/2014/main" id="{C721AC10-8B92-4B54-8DDF-EE74554E0A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3342" y="1825625"/>
            <a:ext cx="5845316" cy="4517310"/>
          </a:xfrm>
          <a:prstGeom prst="rect">
            <a:avLst/>
          </a:prstGeom>
          <a:noFill/>
          <a:extLst>
            <a:ext uri="{909E8E84-426E-40DD-AFC4-6F175D3DCCD1}">
              <a14:hiddenFill xmlns:a14="http://schemas.microsoft.com/office/drawing/2010/main">
                <a:solidFill>
                  <a:srgbClr val="FFFFFF"/>
                </a:solidFill>
              </a14:hiddenFill>
            </a:ext>
          </a:extLst>
        </p:spPr>
      </p:pic>
      <p:sp>
        <p:nvSpPr>
          <p:cNvPr id="5" name="Rechthoek 4">
            <a:extLst>
              <a:ext uri="{FF2B5EF4-FFF2-40B4-BE49-F238E27FC236}">
                <a16:creationId xmlns:a16="http://schemas.microsoft.com/office/drawing/2014/main" id="{BD35F677-F72F-4261-AD5B-90B22B462318}"/>
              </a:ext>
            </a:extLst>
          </p:cNvPr>
          <p:cNvSpPr/>
          <p:nvPr/>
        </p:nvSpPr>
        <p:spPr>
          <a:xfrm>
            <a:off x="2829874" y="3160950"/>
            <a:ext cx="6532251"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5400" b="1" i="0" u="none" strike="noStrike" kern="1200" cap="none" spc="0" normalizeH="0" baseline="0" noProof="0" dirty="0" err="1">
                <a:ln w="10160">
                  <a:solidFill>
                    <a:srgbClr val="5B9BD5"/>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probiotics</a:t>
            </a:r>
            <a:endParaRPr kumimoji="0" lang="nl-NL" sz="5400" b="1" i="0" u="none" strike="noStrike" kern="1200" cap="none" spc="0" normalizeH="0" baseline="0" noProof="0" dirty="0">
              <a:ln w="10160">
                <a:solidFill>
                  <a:srgbClr val="5B9BD5"/>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endParaRPr>
          </a:p>
        </p:txBody>
      </p:sp>
      <p:pic>
        <p:nvPicPr>
          <p:cNvPr id="9" name="Afbeelding 8">
            <a:extLst>
              <a:ext uri="{FF2B5EF4-FFF2-40B4-BE49-F238E27FC236}">
                <a16:creationId xmlns:a16="http://schemas.microsoft.com/office/drawing/2014/main" id="{41149FEB-EFF1-4949-A34B-2AD69124A62D}"/>
              </a:ext>
            </a:extLst>
          </p:cNvPr>
          <p:cNvPicPr>
            <a:picLocks noChangeAspect="1"/>
          </p:cNvPicPr>
          <p:nvPr/>
        </p:nvPicPr>
        <p:blipFill>
          <a:blip r:embed="rId4">
            <a:alphaModFix amt="20000"/>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1641" y="5939040"/>
            <a:ext cx="2232800" cy="942109"/>
          </a:xfrm>
          <a:prstGeom prst="rect">
            <a:avLst/>
          </a:prstGeom>
        </p:spPr>
      </p:pic>
      <p:grpSp>
        <p:nvGrpSpPr>
          <p:cNvPr id="10" name="Group 38">
            <a:extLst>
              <a:ext uri="{FF2B5EF4-FFF2-40B4-BE49-F238E27FC236}">
                <a16:creationId xmlns:a16="http://schemas.microsoft.com/office/drawing/2014/main" id="{7E6BAB06-A2A4-4FA6-8D7A-3C3BA7F9D59D}"/>
              </a:ext>
            </a:extLst>
          </p:cNvPr>
          <p:cNvGrpSpPr/>
          <p:nvPr/>
        </p:nvGrpSpPr>
        <p:grpSpPr>
          <a:xfrm>
            <a:off x="10308498" y="-34724"/>
            <a:ext cx="1663583" cy="2645282"/>
            <a:chOff x="1375085" y="978743"/>
            <a:chExt cx="4725685" cy="4878208"/>
          </a:xfrm>
        </p:grpSpPr>
        <p:sp>
          <p:nvSpPr>
            <p:cNvPr id="11" name="Graphic 3">
              <a:extLst>
                <a:ext uri="{FF2B5EF4-FFF2-40B4-BE49-F238E27FC236}">
                  <a16:creationId xmlns:a16="http://schemas.microsoft.com/office/drawing/2014/main" id="{CCC3FFA1-EE91-4693-8190-D98103797777}"/>
                </a:ext>
              </a:extLst>
            </p:cNvPr>
            <p:cNvSpPr/>
            <p:nvPr/>
          </p:nvSpPr>
          <p:spPr>
            <a:xfrm>
              <a:off x="1375085" y="978743"/>
              <a:ext cx="3798875" cy="4878208"/>
            </a:xfrm>
            <a:custGeom>
              <a:avLst/>
              <a:gdLst>
                <a:gd name="connsiteX0" fmla="*/ 2029941 w 2128754"/>
                <a:gd name="connsiteY0" fmla="*/ 2268832 h 2733575"/>
                <a:gd name="connsiteX1" fmla="*/ 1955197 w 2128754"/>
                <a:gd name="connsiteY1" fmla="*/ 2263814 h 2733575"/>
                <a:gd name="connsiteX2" fmla="*/ 1933803 w 2128754"/>
                <a:gd name="connsiteY2" fmla="*/ 2252457 h 2733575"/>
                <a:gd name="connsiteX3" fmla="*/ 1854833 w 2128754"/>
                <a:gd name="connsiteY3" fmla="*/ 2174808 h 2733575"/>
                <a:gd name="connsiteX4" fmla="*/ 1794351 w 2128754"/>
                <a:gd name="connsiteY4" fmla="*/ 2103233 h 2733575"/>
                <a:gd name="connsiteX5" fmla="*/ 1701383 w 2128754"/>
                <a:gd name="connsiteY5" fmla="*/ 1980948 h 2733575"/>
                <a:gd name="connsiteX6" fmla="*/ 1548990 w 2128754"/>
                <a:gd name="connsiteY6" fmla="*/ 1859192 h 2733575"/>
                <a:gd name="connsiteX7" fmla="*/ 1519937 w 2128754"/>
                <a:gd name="connsiteY7" fmla="*/ 1828555 h 2733575"/>
                <a:gd name="connsiteX8" fmla="*/ 1328983 w 2128754"/>
                <a:gd name="connsiteY8" fmla="*/ 1473058 h 2733575"/>
                <a:gd name="connsiteX9" fmla="*/ 1325550 w 2128754"/>
                <a:gd name="connsiteY9" fmla="*/ 1451929 h 2733575"/>
                <a:gd name="connsiteX10" fmla="*/ 1346943 w 2128754"/>
                <a:gd name="connsiteY10" fmla="*/ 1314062 h 2733575"/>
                <a:gd name="connsiteX11" fmla="*/ 1322116 w 2128754"/>
                <a:gd name="connsiteY11" fmla="*/ 1201021 h 2733575"/>
                <a:gd name="connsiteX12" fmla="*/ 1262955 w 2128754"/>
                <a:gd name="connsiteY12" fmla="*/ 1112543 h 2733575"/>
                <a:gd name="connsiteX13" fmla="*/ 1203001 w 2128754"/>
                <a:gd name="connsiteY13" fmla="*/ 1014293 h 2733575"/>
                <a:gd name="connsiteX14" fmla="*/ 1137765 w 2128754"/>
                <a:gd name="connsiteY14" fmla="*/ 736181 h 2733575"/>
                <a:gd name="connsiteX15" fmla="*/ 1138558 w 2128754"/>
                <a:gd name="connsiteY15" fmla="*/ 476029 h 2733575"/>
                <a:gd name="connsiteX16" fmla="*/ 1145160 w 2128754"/>
                <a:gd name="connsiteY16" fmla="*/ 468370 h 2733575"/>
                <a:gd name="connsiteX17" fmla="*/ 1258729 w 2128754"/>
                <a:gd name="connsiteY17" fmla="*/ 450410 h 2733575"/>
                <a:gd name="connsiteX18" fmla="*/ 1363054 w 2128754"/>
                <a:gd name="connsiteY18" fmla="*/ 422678 h 2733575"/>
                <a:gd name="connsiteX19" fmla="*/ 1379693 w 2128754"/>
                <a:gd name="connsiteY19" fmla="*/ 419773 h 2733575"/>
                <a:gd name="connsiteX20" fmla="*/ 1471869 w 2128754"/>
                <a:gd name="connsiteY20" fmla="*/ 439053 h 2733575"/>
                <a:gd name="connsiteX21" fmla="*/ 1586494 w 2128754"/>
                <a:gd name="connsiteY21" fmla="*/ 465729 h 2733575"/>
                <a:gd name="connsiteX22" fmla="*/ 1761601 w 2128754"/>
                <a:gd name="connsiteY22" fmla="*/ 511685 h 2733575"/>
                <a:gd name="connsiteX23" fmla="*/ 1779297 w 2128754"/>
                <a:gd name="connsiteY23" fmla="*/ 531757 h 2733575"/>
                <a:gd name="connsiteX24" fmla="*/ 1832384 w 2128754"/>
                <a:gd name="connsiteY24" fmla="*/ 594880 h 2733575"/>
                <a:gd name="connsiteX25" fmla="*/ 1861964 w 2128754"/>
                <a:gd name="connsiteY25" fmla="*/ 618915 h 2733575"/>
                <a:gd name="connsiteX26" fmla="*/ 1876755 w 2128754"/>
                <a:gd name="connsiteY26" fmla="*/ 632649 h 2733575"/>
                <a:gd name="connsiteX27" fmla="*/ 1901582 w 2128754"/>
                <a:gd name="connsiteY27" fmla="*/ 619971 h 2733575"/>
                <a:gd name="connsiteX28" fmla="*/ 1874906 w 2128754"/>
                <a:gd name="connsiteY28" fmla="*/ 572167 h 2733575"/>
                <a:gd name="connsiteX29" fmla="*/ 1893130 w 2128754"/>
                <a:gd name="connsiteY29" fmla="*/ 582203 h 2733575"/>
                <a:gd name="connsiteX30" fmla="*/ 1923767 w 2128754"/>
                <a:gd name="connsiteY30" fmla="*/ 616274 h 2733575"/>
                <a:gd name="connsiteX31" fmla="*/ 1936973 w 2128754"/>
                <a:gd name="connsiteY31" fmla="*/ 628423 h 2733575"/>
                <a:gd name="connsiteX32" fmla="*/ 1951235 w 2128754"/>
                <a:gd name="connsiteY32" fmla="*/ 625518 h 2733575"/>
                <a:gd name="connsiteX33" fmla="*/ 1954932 w 2128754"/>
                <a:gd name="connsiteY33" fmla="*/ 611255 h 2733575"/>
                <a:gd name="connsiteX34" fmla="*/ 1909769 w 2128754"/>
                <a:gd name="connsiteY34" fmla="*/ 543114 h 2733575"/>
                <a:gd name="connsiteX35" fmla="*/ 1964176 w 2128754"/>
                <a:gd name="connsiteY35" fmla="*/ 588013 h 2733575"/>
                <a:gd name="connsiteX36" fmla="*/ 1977910 w 2128754"/>
                <a:gd name="connsiteY36" fmla="*/ 596201 h 2733575"/>
                <a:gd name="connsiteX37" fmla="*/ 1996662 w 2128754"/>
                <a:gd name="connsiteY37" fmla="*/ 583259 h 2733575"/>
                <a:gd name="connsiteX38" fmla="*/ 1985041 w 2128754"/>
                <a:gd name="connsiteY38" fmla="*/ 557904 h 2733575"/>
                <a:gd name="connsiteX39" fmla="*/ 1955989 w 2128754"/>
                <a:gd name="connsiteY39" fmla="*/ 529644 h 2733575"/>
                <a:gd name="connsiteX40" fmla="*/ 1979231 w 2128754"/>
                <a:gd name="connsiteY40" fmla="*/ 544435 h 2733575"/>
                <a:gd name="connsiteX41" fmla="*/ 1995342 w 2128754"/>
                <a:gd name="connsiteY41" fmla="*/ 535983 h 2733575"/>
                <a:gd name="connsiteX42" fmla="*/ 1976061 w 2128754"/>
                <a:gd name="connsiteY42" fmla="*/ 501384 h 2733575"/>
                <a:gd name="connsiteX43" fmla="*/ 1924295 w 2128754"/>
                <a:gd name="connsiteY43" fmla="*/ 463088 h 2733575"/>
                <a:gd name="connsiteX44" fmla="*/ 1840571 w 2128754"/>
                <a:gd name="connsiteY44" fmla="*/ 420301 h 2733575"/>
                <a:gd name="connsiteX45" fmla="*/ 1821819 w 2128754"/>
                <a:gd name="connsiteY45" fmla="*/ 410793 h 2733575"/>
                <a:gd name="connsiteX46" fmla="*/ 1787748 w 2128754"/>
                <a:gd name="connsiteY46" fmla="*/ 397323 h 2733575"/>
                <a:gd name="connsiteX47" fmla="*/ 1754470 w 2128754"/>
                <a:gd name="connsiteY47" fmla="*/ 391777 h 2733575"/>
                <a:gd name="connsiteX48" fmla="*/ 1692404 w 2128754"/>
                <a:gd name="connsiteY48" fmla="*/ 366158 h 2733575"/>
                <a:gd name="connsiteX49" fmla="*/ 1596530 w 2128754"/>
                <a:gd name="connsiteY49" fmla="*/ 330767 h 2733575"/>
                <a:gd name="connsiteX50" fmla="*/ 1518089 w 2128754"/>
                <a:gd name="connsiteY50" fmla="*/ 303299 h 2733575"/>
                <a:gd name="connsiteX51" fmla="*/ 1419046 w 2128754"/>
                <a:gd name="connsiteY51" fmla="*/ 285075 h 2733575"/>
                <a:gd name="connsiteX52" fmla="*/ 1305741 w 2128754"/>
                <a:gd name="connsiteY52" fmla="*/ 275831 h 2733575"/>
                <a:gd name="connsiteX53" fmla="*/ 1162064 w 2128754"/>
                <a:gd name="connsiteY53" fmla="*/ 266851 h 2733575"/>
                <a:gd name="connsiteX54" fmla="*/ 1117693 w 2128754"/>
                <a:gd name="connsiteY54" fmla="*/ 264210 h 2733575"/>
                <a:gd name="connsiteX55" fmla="*/ 1070680 w 2128754"/>
                <a:gd name="connsiteY55" fmla="*/ 255230 h 2733575"/>
                <a:gd name="connsiteX56" fmla="*/ 952357 w 2128754"/>
                <a:gd name="connsiteY56" fmla="*/ 272134 h 2733575"/>
                <a:gd name="connsiteX57" fmla="*/ 906930 w 2128754"/>
                <a:gd name="connsiteY57" fmla="*/ 287452 h 2733575"/>
                <a:gd name="connsiteX58" fmla="*/ 870218 w 2128754"/>
                <a:gd name="connsiteY58" fmla="*/ 291414 h 2733575"/>
                <a:gd name="connsiteX59" fmla="*/ 835883 w 2128754"/>
                <a:gd name="connsiteY59" fmla="*/ 291414 h 2733575"/>
                <a:gd name="connsiteX60" fmla="*/ 824791 w 2128754"/>
                <a:gd name="connsiteY60" fmla="*/ 288245 h 2733575"/>
                <a:gd name="connsiteX61" fmla="*/ 811585 w 2128754"/>
                <a:gd name="connsiteY61" fmla="*/ 246515 h 2733575"/>
                <a:gd name="connsiteX62" fmla="*/ 810528 w 2128754"/>
                <a:gd name="connsiteY62" fmla="*/ 228555 h 2733575"/>
                <a:gd name="connsiteX63" fmla="*/ 813434 w 2128754"/>
                <a:gd name="connsiteY63" fmla="*/ 176525 h 2733575"/>
                <a:gd name="connsiteX64" fmla="*/ 769327 w 2128754"/>
                <a:gd name="connsiteY64" fmla="*/ 48958 h 2733575"/>
                <a:gd name="connsiteX65" fmla="*/ 699865 w 2128754"/>
                <a:gd name="connsiteY65" fmla="*/ 5643 h 2733575"/>
                <a:gd name="connsiteX66" fmla="*/ 564639 w 2128754"/>
                <a:gd name="connsiteY66" fmla="*/ 24659 h 2733575"/>
                <a:gd name="connsiteX67" fmla="*/ 493592 w 2128754"/>
                <a:gd name="connsiteY67" fmla="*/ 90688 h 2733575"/>
                <a:gd name="connsiteX68" fmla="*/ 485405 w 2128754"/>
                <a:gd name="connsiteY68" fmla="*/ 139813 h 2733575"/>
                <a:gd name="connsiteX69" fmla="*/ 494121 w 2128754"/>
                <a:gd name="connsiteY69" fmla="*/ 164904 h 2733575"/>
                <a:gd name="connsiteX70" fmla="*/ 493064 w 2128754"/>
                <a:gd name="connsiteY70" fmla="*/ 192900 h 2733575"/>
                <a:gd name="connsiteX71" fmla="*/ 499139 w 2128754"/>
                <a:gd name="connsiteY71" fmla="*/ 235422 h 2733575"/>
                <a:gd name="connsiteX72" fmla="*/ 503629 w 2128754"/>
                <a:gd name="connsiteY72" fmla="*/ 284811 h 2733575"/>
                <a:gd name="connsiteX73" fmla="*/ 506270 w 2128754"/>
                <a:gd name="connsiteY73" fmla="*/ 312279 h 2733575"/>
                <a:gd name="connsiteX74" fmla="*/ 530040 w 2128754"/>
                <a:gd name="connsiteY74" fmla="*/ 326541 h 2733575"/>
                <a:gd name="connsiteX75" fmla="*/ 536115 w 2128754"/>
                <a:gd name="connsiteY75" fmla="*/ 341595 h 2733575"/>
                <a:gd name="connsiteX76" fmla="*/ 559092 w 2128754"/>
                <a:gd name="connsiteY76" fmla="*/ 340803 h 2733575"/>
                <a:gd name="connsiteX77" fmla="*/ 540605 w 2128754"/>
                <a:gd name="connsiteY77" fmla="*/ 356650 h 2733575"/>
                <a:gd name="connsiteX78" fmla="*/ 547471 w 2128754"/>
                <a:gd name="connsiteY78" fmla="*/ 392305 h 2733575"/>
                <a:gd name="connsiteX79" fmla="*/ 578637 w 2128754"/>
                <a:gd name="connsiteY79" fmla="*/ 418453 h 2733575"/>
                <a:gd name="connsiteX80" fmla="*/ 602671 w 2128754"/>
                <a:gd name="connsiteY80" fmla="*/ 413434 h 2733575"/>
                <a:gd name="connsiteX81" fmla="*/ 644401 w 2128754"/>
                <a:gd name="connsiteY81" fmla="*/ 404983 h 2733575"/>
                <a:gd name="connsiteX82" fmla="*/ 673718 w 2128754"/>
                <a:gd name="connsiteY82" fmla="*/ 420301 h 2733575"/>
                <a:gd name="connsiteX83" fmla="*/ 689829 w 2128754"/>
                <a:gd name="connsiteY83" fmla="*/ 463880 h 2733575"/>
                <a:gd name="connsiteX84" fmla="*/ 682698 w 2128754"/>
                <a:gd name="connsiteY84" fmla="*/ 481312 h 2733575"/>
                <a:gd name="connsiteX85" fmla="*/ 665794 w 2128754"/>
                <a:gd name="connsiteY85" fmla="*/ 492140 h 2733575"/>
                <a:gd name="connsiteX86" fmla="*/ 544038 w 2128754"/>
                <a:gd name="connsiteY86" fmla="*/ 652457 h 2733575"/>
                <a:gd name="connsiteX87" fmla="*/ 509703 w 2128754"/>
                <a:gd name="connsiteY87" fmla="*/ 717693 h 2733575"/>
                <a:gd name="connsiteX88" fmla="*/ 502836 w 2128754"/>
                <a:gd name="connsiteY88" fmla="*/ 738822 h 2733575"/>
                <a:gd name="connsiteX89" fmla="*/ 499931 w 2128754"/>
                <a:gd name="connsiteY89" fmla="*/ 752028 h 2733575"/>
                <a:gd name="connsiteX90" fmla="*/ 468766 w 2128754"/>
                <a:gd name="connsiteY90" fmla="*/ 806699 h 2733575"/>
                <a:gd name="connsiteX91" fmla="*/ 448429 w 2128754"/>
                <a:gd name="connsiteY91" fmla="*/ 813831 h 2733575"/>
                <a:gd name="connsiteX92" fmla="*/ 358894 w 2128754"/>
                <a:gd name="connsiteY92" fmla="*/ 779760 h 2733575"/>
                <a:gd name="connsiteX93" fmla="*/ 326408 w 2128754"/>
                <a:gd name="connsiteY93" fmla="*/ 759951 h 2733575"/>
                <a:gd name="connsiteX94" fmla="*/ 243213 w 2128754"/>
                <a:gd name="connsiteY94" fmla="*/ 672794 h 2733575"/>
                <a:gd name="connsiteX95" fmla="*/ 237138 w 2128754"/>
                <a:gd name="connsiteY95" fmla="*/ 648231 h 2733575"/>
                <a:gd name="connsiteX96" fmla="*/ 246646 w 2128754"/>
                <a:gd name="connsiteY96" fmla="*/ 570318 h 2733575"/>
                <a:gd name="connsiteX97" fmla="*/ 259852 w 2128754"/>
                <a:gd name="connsiteY97" fmla="*/ 533606 h 2733575"/>
                <a:gd name="connsiteX98" fmla="*/ 264342 w 2128754"/>
                <a:gd name="connsiteY98" fmla="*/ 519344 h 2733575"/>
                <a:gd name="connsiteX99" fmla="*/ 248759 w 2128754"/>
                <a:gd name="connsiteY99" fmla="*/ 510100 h 2733575"/>
                <a:gd name="connsiteX100" fmla="*/ 204124 w 2128754"/>
                <a:gd name="connsiteY100" fmla="*/ 543906 h 2733575"/>
                <a:gd name="connsiteX101" fmla="*/ 200955 w 2128754"/>
                <a:gd name="connsiteY101" fmla="*/ 559225 h 2733575"/>
                <a:gd name="connsiteX102" fmla="*/ 165563 w 2128754"/>
                <a:gd name="connsiteY102" fmla="*/ 508251 h 2733575"/>
                <a:gd name="connsiteX103" fmla="*/ 130700 w 2128754"/>
                <a:gd name="connsiteY103" fmla="*/ 449882 h 2733575"/>
                <a:gd name="connsiteX104" fmla="*/ 105345 w 2128754"/>
                <a:gd name="connsiteY104" fmla="*/ 431394 h 2733575"/>
                <a:gd name="connsiteX105" fmla="*/ 94517 w 2128754"/>
                <a:gd name="connsiteY105" fmla="*/ 450410 h 2733575"/>
                <a:gd name="connsiteX106" fmla="*/ 113005 w 2128754"/>
                <a:gd name="connsiteY106" fmla="*/ 495045 h 2733575"/>
                <a:gd name="connsiteX107" fmla="*/ 80255 w 2128754"/>
                <a:gd name="connsiteY107" fmla="*/ 439053 h 2733575"/>
                <a:gd name="connsiteX108" fmla="*/ 58333 w 2128754"/>
                <a:gd name="connsiteY108" fmla="*/ 437205 h 2733575"/>
                <a:gd name="connsiteX109" fmla="*/ 53843 w 2128754"/>
                <a:gd name="connsiteY109" fmla="*/ 455428 h 2733575"/>
                <a:gd name="connsiteX110" fmla="*/ 61503 w 2128754"/>
                <a:gd name="connsiteY110" fmla="*/ 474180 h 2733575"/>
                <a:gd name="connsiteX111" fmla="*/ 81047 w 2128754"/>
                <a:gd name="connsiteY111" fmla="*/ 513269 h 2733575"/>
                <a:gd name="connsiteX112" fmla="*/ 57541 w 2128754"/>
                <a:gd name="connsiteY112" fmla="*/ 473916 h 2733575"/>
                <a:gd name="connsiteX113" fmla="*/ 37996 w 2128754"/>
                <a:gd name="connsiteY113" fmla="*/ 463352 h 2733575"/>
                <a:gd name="connsiteX114" fmla="*/ 31658 w 2128754"/>
                <a:gd name="connsiteY114" fmla="*/ 484745 h 2733575"/>
                <a:gd name="connsiteX115" fmla="*/ 49882 w 2128754"/>
                <a:gd name="connsiteY115" fmla="*/ 525154 h 2733575"/>
                <a:gd name="connsiteX116" fmla="*/ 76029 w 2128754"/>
                <a:gd name="connsiteY116" fmla="*/ 568997 h 2733575"/>
                <a:gd name="connsiteX117" fmla="*/ 76029 w 2128754"/>
                <a:gd name="connsiteY117" fmla="*/ 581939 h 2733575"/>
                <a:gd name="connsiteX118" fmla="*/ 63351 w 2128754"/>
                <a:gd name="connsiteY118" fmla="*/ 580618 h 2733575"/>
                <a:gd name="connsiteX119" fmla="*/ 25055 w 2128754"/>
                <a:gd name="connsiteY119" fmla="*/ 548396 h 2733575"/>
                <a:gd name="connsiteX120" fmla="*/ 3926 w 2128754"/>
                <a:gd name="connsiteY120" fmla="*/ 546548 h 2733575"/>
                <a:gd name="connsiteX121" fmla="*/ 4454 w 2128754"/>
                <a:gd name="connsiteY121" fmla="*/ 566092 h 2733575"/>
                <a:gd name="connsiteX122" fmla="*/ 71803 w 2128754"/>
                <a:gd name="connsiteY122" fmla="*/ 628951 h 2733575"/>
                <a:gd name="connsiteX123" fmla="*/ 106930 w 2128754"/>
                <a:gd name="connsiteY123" fmla="*/ 675699 h 2733575"/>
                <a:gd name="connsiteX124" fmla="*/ 127267 w 2128754"/>
                <a:gd name="connsiteY124" fmla="*/ 700262 h 2733575"/>
                <a:gd name="connsiteX125" fmla="*/ 203860 w 2128754"/>
                <a:gd name="connsiteY125" fmla="*/ 792701 h 2733575"/>
                <a:gd name="connsiteX126" fmla="*/ 347538 w 2128754"/>
                <a:gd name="connsiteY126" fmla="*/ 959621 h 2733575"/>
                <a:gd name="connsiteX127" fmla="*/ 424659 w 2128754"/>
                <a:gd name="connsiteY127" fmla="*/ 1021688 h 2733575"/>
                <a:gd name="connsiteX128" fmla="*/ 484612 w 2128754"/>
                <a:gd name="connsiteY128" fmla="*/ 1023008 h 2733575"/>
                <a:gd name="connsiteX129" fmla="*/ 490423 w 2128754"/>
                <a:gd name="connsiteY129" fmla="*/ 1018518 h 2733575"/>
                <a:gd name="connsiteX130" fmla="*/ 545887 w 2128754"/>
                <a:gd name="connsiteY130" fmla="*/ 967280 h 2733575"/>
                <a:gd name="connsiteX131" fmla="*/ 621687 w 2128754"/>
                <a:gd name="connsiteY131" fmla="*/ 890688 h 2733575"/>
                <a:gd name="connsiteX132" fmla="*/ 695903 w 2128754"/>
                <a:gd name="connsiteY132" fmla="*/ 810133 h 2733575"/>
                <a:gd name="connsiteX133" fmla="*/ 702506 w 2128754"/>
                <a:gd name="connsiteY133" fmla="*/ 811189 h 2733575"/>
                <a:gd name="connsiteX134" fmla="*/ 717825 w 2128754"/>
                <a:gd name="connsiteY134" fmla="*/ 835488 h 2733575"/>
                <a:gd name="connsiteX135" fmla="*/ 767214 w 2128754"/>
                <a:gd name="connsiteY135" fmla="*/ 925022 h 2733575"/>
                <a:gd name="connsiteX136" fmla="*/ 835619 w 2128754"/>
                <a:gd name="connsiteY136" fmla="*/ 1055230 h 2733575"/>
                <a:gd name="connsiteX137" fmla="*/ 845391 w 2128754"/>
                <a:gd name="connsiteY137" fmla="*/ 1076623 h 2733575"/>
                <a:gd name="connsiteX138" fmla="*/ 859654 w 2128754"/>
                <a:gd name="connsiteY138" fmla="*/ 1163253 h 2733575"/>
                <a:gd name="connsiteX139" fmla="*/ 847504 w 2128754"/>
                <a:gd name="connsiteY139" fmla="*/ 1180156 h 2733575"/>
                <a:gd name="connsiteX140" fmla="*/ 759819 w 2128754"/>
                <a:gd name="connsiteY140" fmla="*/ 1202077 h 2733575"/>
                <a:gd name="connsiteX141" fmla="*/ 648891 w 2128754"/>
                <a:gd name="connsiteY141" fmla="*/ 1242487 h 2733575"/>
                <a:gd name="connsiteX142" fmla="*/ 538492 w 2128754"/>
                <a:gd name="connsiteY142" fmla="*/ 1287650 h 2733575"/>
                <a:gd name="connsiteX143" fmla="*/ 429413 w 2128754"/>
                <a:gd name="connsiteY143" fmla="*/ 1349981 h 2733575"/>
                <a:gd name="connsiteX144" fmla="*/ 387155 w 2128754"/>
                <a:gd name="connsiteY144" fmla="*/ 1467511 h 2733575"/>
                <a:gd name="connsiteX145" fmla="*/ 428884 w 2128754"/>
                <a:gd name="connsiteY145" fmla="*/ 1563649 h 2733575"/>
                <a:gd name="connsiteX146" fmla="*/ 659456 w 2128754"/>
                <a:gd name="connsiteY146" fmla="*/ 1879793 h 2733575"/>
                <a:gd name="connsiteX147" fmla="*/ 680321 w 2128754"/>
                <a:gd name="connsiteY147" fmla="*/ 1909373 h 2733575"/>
                <a:gd name="connsiteX148" fmla="*/ 721522 w 2128754"/>
                <a:gd name="connsiteY148" fmla="*/ 1998380 h 2733575"/>
                <a:gd name="connsiteX149" fmla="*/ 720994 w 2128754"/>
                <a:gd name="connsiteY149" fmla="*/ 2001021 h 2733575"/>
                <a:gd name="connsiteX150" fmla="*/ 717825 w 2128754"/>
                <a:gd name="connsiteY150" fmla="*/ 1998380 h 2733575"/>
                <a:gd name="connsiteX151" fmla="*/ 676359 w 2128754"/>
                <a:gd name="connsiteY151" fmla="*/ 1953745 h 2733575"/>
                <a:gd name="connsiteX152" fmla="*/ 666587 w 2128754"/>
                <a:gd name="connsiteY152" fmla="*/ 1952952 h 2733575"/>
                <a:gd name="connsiteX153" fmla="*/ 666058 w 2128754"/>
                <a:gd name="connsiteY153" fmla="*/ 1962724 h 2733575"/>
                <a:gd name="connsiteX154" fmla="*/ 673982 w 2128754"/>
                <a:gd name="connsiteY154" fmla="*/ 1971176 h 2733575"/>
                <a:gd name="connsiteX155" fmla="*/ 682962 w 2128754"/>
                <a:gd name="connsiteY155" fmla="*/ 1978571 h 2733575"/>
                <a:gd name="connsiteX156" fmla="*/ 707788 w 2128754"/>
                <a:gd name="connsiteY156" fmla="*/ 2020829 h 2733575"/>
                <a:gd name="connsiteX157" fmla="*/ 702770 w 2128754"/>
                <a:gd name="connsiteY157" fmla="*/ 2048297 h 2733575"/>
                <a:gd name="connsiteX158" fmla="*/ 671869 w 2128754"/>
                <a:gd name="connsiteY158" fmla="*/ 2054372 h 2733575"/>
                <a:gd name="connsiteX159" fmla="*/ 614556 w 2128754"/>
                <a:gd name="connsiteY159" fmla="*/ 2038789 h 2733575"/>
                <a:gd name="connsiteX160" fmla="*/ 604520 w 2128754"/>
                <a:gd name="connsiteY160" fmla="*/ 2041958 h 2733575"/>
                <a:gd name="connsiteX161" fmla="*/ 611387 w 2128754"/>
                <a:gd name="connsiteY161" fmla="*/ 2051731 h 2733575"/>
                <a:gd name="connsiteX162" fmla="*/ 690621 w 2128754"/>
                <a:gd name="connsiteY162" fmla="*/ 2074708 h 2733575"/>
                <a:gd name="connsiteX163" fmla="*/ 677415 w 2128754"/>
                <a:gd name="connsiteY163" fmla="*/ 2096630 h 2733575"/>
                <a:gd name="connsiteX164" fmla="*/ 669492 w 2128754"/>
                <a:gd name="connsiteY164" fmla="*/ 2117231 h 2733575"/>
                <a:gd name="connsiteX165" fmla="*/ 635157 w 2128754"/>
                <a:gd name="connsiteY165" fmla="*/ 2169261 h 2733575"/>
                <a:gd name="connsiteX166" fmla="*/ 552754 w 2128754"/>
                <a:gd name="connsiteY166" fmla="*/ 2205709 h 2733575"/>
                <a:gd name="connsiteX167" fmla="*/ 533738 w 2128754"/>
                <a:gd name="connsiteY167" fmla="*/ 2242157 h 2733575"/>
                <a:gd name="connsiteX168" fmla="*/ 563846 w 2128754"/>
                <a:gd name="connsiteY168" fmla="*/ 2267511 h 2733575"/>
                <a:gd name="connsiteX169" fmla="*/ 710429 w 2128754"/>
                <a:gd name="connsiteY169" fmla="*/ 2254042 h 2733575"/>
                <a:gd name="connsiteX170" fmla="*/ 773553 w 2128754"/>
                <a:gd name="connsiteY170" fmla="*/ 2231856 h 2733575"/>
                <a:gd name="connsiteX171" fmla="*/ 921984 w 2128754"/>
                <a:gd name="connsiteY171" fmla="*/ 2178769 h 2733575"/>
                <a:gd name="connsiteX172" fmla="*/ 972430 w 2128754"/>
                <a:gd name="connsiteY172" fmla="*/ 2151566 h 2733575"/>
                <a:gd name="connsiteX173" fmla="*/ 989333 w 2128754"/>
                <a:gd name="connsiteY173" fmla="*/ 2134398 h 2733575"/>
                <a:gd name="connsiteX174" fmla="*/ 987749 w 2128754"/>
                <a:gd name="connsiteY174" fmla="*/ 2115382 h 2733575"/>
                <a:gd name="connsiteX175" fmla="*/ 952093 w 2128754"/>
                <a:gd name="connsiteY175" fmla="*/ 2063616 h 2733575"/>
                <a:gd name="connsiteX176" fmla="*/ 923041 w 2128754"/>
                <a:gd name="connsiteY176" fmla="*/ 2023735 h 2733575"/>
                <a:gd name="connsiteX177" fmla="*/ 889763 w 2128754"/>
                <a:gd name="connsiteY177" fmla="*/ 1990984 h 2733575"/>
                <a:gd name="connsiteX178" fmla="*/ 858861 w 2128754"/>
                <a:gd name="connsiteY178" fmla="*/ 1947142 h 2733575"/>
                <a:gd name="connsiteX179" fmla="*/ 821093 w 2128754"/>
                <a:gd name="connsiteY179" fmla="*/ 1882170 h 2733575"/>
                <a:gd name="connsiteX180" fmla="*/ 759555 w 2128754"/>
                <a:gd name="connsiteY180" fmla="*/ 1770186 h 2733575"/>
                <a:gd name="connsiteX181" fmla="*/ 725748 w 2128754"/>
                <a:gd name="connsiteY181" fmla="*/ 1675105 h 2733575"/>
                <a:gd name="connsiteX182" fmla="*/ 709109 w 2128754"/>
                <a:gd name="connsiteY182" fmla="*/ 1620961 h 2733575"/>
                <a:gd name="connsiteX183" fmla="*/ 643609 w 2128754"/>
                <a:gd name="connsiteY183" fmla="*/ 1517165 h 2733575"/>
                <a:gd name="connsiteX184" fmla="*/ 635949 w 2128754"/>
                <a:gd name="connsiteY184" fmla="*/ 1507128 h 2733575"/>
                <a:gd name="connsiteX185" fmla="*/ 792041 w 2128754"/>
                <a:gd name="connsiteY185" fmla="*/ 1524560 h 2733575"/>
                <a:gd name="connsiteX186" fmla="*/ 990654 w 2128754"/>
                <a:gd name="connsiteY186" fmla="*/ 1507393 h 2733575"/>
                <a:gd name="connsiteX187" fmla="*/ 1002275 w 2128754"/>
                <a:gd name="connsiteY187" fmla="*/ 1512939 h 2733575"/>
                <a:gd name="connsiteX188" fmla="*/ 1039779 w 2128754"/>
                <a:gd name="connsiteY188" fmla="*/ 1572893 h 2733575"/>
                <a:gd name="connsiteX189" fmla="*/ 1190852 w 2128754"/>
                <a:gd name="connsiteY189" fmla="*/ 1758036 h 2733575"/>
                <a:gd name="connsiteX190" fmla="*/ 1274840 w 2128754"/>
                <a:gd name="connsiteY190" fmla="*/ 1858664 h 2733575"/>
                <a:gd name="connsiteX191" fmla="*/ 1320268 w 2128754"/>
                <a:gd name="connsiteY191" fmla="*/ 1932087 h 2733575"/>
                <a:gd name="connsiteX192" fmla="*/ 1398709 w 2128754"/>
                <a:gd name="connsiteY192" fmla="*/ 1997323 h 2733575"/>
                <a:gd name="connsiteX193" fmla="*/ 1443873 w 2128754"/>
                <a:gd name="connsiteY193" fmla="*/ 2022678 h 2733575"/>
                <a:gd name="connsiteX194" fmla="*/ 1702440 w 2128754"/>
                <a:gd name="connsiteY194" fmla="*/ 2235554 h 2733575"/>
                <a:gd name="connsiteX195" fmla="*/ 1842156 w 2128754"/>
                <a:gd name="connsiteY195" fmla="*/ 2380024 h 2733575"/>
                <a:gd name="connsiteX196" fmla="*/ 1847438 w 2128754"/>
                <a:gd name="connsiteY196" fmla="*/ 2389004 h 2733575"/>
                <a:gd name="connsiteX197" fmla="*/ 1845589 w 2128754"/>
                <a:gd name="connsiteY197" fmla="*/ 2389796 h 2733575"/>
                <a:gd name="connsiteX198" fmla="*/ 1818914 w 2128754"/>
                <a:gd name="connsiteY198" fmla="*/ 2401681 h 2733575"/>
                <a:gd name="connsiteX199" fmla="*/ 1828950 w 2128754"/>
                <a:gd name="connsiteY199" fmla="*/ 2426244 h 2733575"/>
                <a:gd name="connsiteX200" fmla="*/ 1847702 w 2128754"/>
                <a:gd name="connsiteY200" fmla="*/ 2447637 h 2733575"/>
                <a:gd name="connsiteX201" fmla="*/ 1852192 w 2128754"/>
                <a:gd name="connsiteY201" fmla="*/ 2453447 h 2733575"/>
                <a:gd name="connsiteX202" fmla="*/ 1872001 w 2128754"/>
                <a:gd name="connsiteY202" fmla="*/ 2491480 h 2733575"/>
                <a:gd name="connsiteX203" fmla="*/ 1882301 w 2128754"/>
                <a:gd name="connsiteY203" fmla="*/ 2536907 h 2733575"/>
                <a:gd name="connsiteX204" fmla="*/ 1910825 w 2128754"/>
                <a:gd name="connsiteY204" fmla="*/ 2545887 h 2733575"/>
                <a:gd name="connsiteX205" fmla="*/ 1916372 w 2128754"/>
                <a:gd name="connsiteY205" fmla="*/ 2544831 h 2733575"/>
                <a:gd name="connsiteX206" fmla="*/ 1922711 w 2128754"/>
                <a:gd name="connsiteY206" fmla="*/ 2571770 h 2733575"/>
                <a:gd name="connsiteX207" fmla="*/ 1931690 w 2128754"/>
                <a:gd name="connsiteY207" fmla="*/ 2609802 h 2733575"/>
                <a:gd name="connsiteX208" fmla="*/ 1919277 w 2128754"/>
                <a:gd name="connsiteY208" fmla="*/ 2660248 h 2733575"/>
                <a:gd name="connsiteX209" fmla="*/ 1909241 w 2128754"/>
                <a:gd name="connsiteY209" fmla="*/ 2693791 h 2733575"/>
                <a:gd name="connsiteX210" fmla="*/ 1925616 w 2128754"/>
                <a:gd name="connsiteY210" fmla="*/ 2734464 h 2733575"/>
                <a:gd name="connsiteX211" fmla="*/ 1949914 w 2128754"/>
                <a:gd name="connsiteY211" fmla="*/ 2734464 h 2733575"/>
                <a:gd name="connsiteX212" fmla="*/ 1965761 w 2128754"/>
                <a:gd name="connsiteY212" fmla="*/ 2728654 h 2733575"/>
                <a:gd name="connsiteX213" fmla="*/ 2012773 w 2128754"/>
                <a:gd name="connsiteY213" fmla="*/ 2682698 h 2733575"/>
                <a:gd name="connsiteX214" fmla="*/ 2044467 w 2128754"/>
                <a:gd name="connsiteY214" fmla="*/ 2620103 h 2733575"/>
                <a:gd name="connsiteX215" fmla="*/ 2072199 w 2128754"/>
                <a:gd name="connsiteY215" fmla="*/ 2538492 h 2733575"/>
                <a:gd name="connsiteX216" fmla="*/ 2104685 w 2128754"/>
                <a:gd name="connsiteY216" fmla="*/ 2409604 h 2733575"/>
                <a:gd name="connsiteX217" fmla="*/ 2128455 w 2128754"/>
                <a:gd name="connsiteY217" fmla="*/ 2306600 h 2733575"/>
                <a:gd name="connsiteX218" fmla="*/ 2029941 w 2128754"/>
                <a:gd name="connsiteY218" fmla="*/ 2268832 h 2733575"/>
                <a:gd name="connsiteX219" fmla="*/ 65200 w 2128754"/>
                <a:gd name="connsiteY219" fmla="*/ 483689 h 2733575"/>
                <a:gd name="connsiteX220" fmla="*/ 67841 w 2128754"/>
                <a:gd name="connsiteY220" fmla="*/ 488179 h 2733575"/>
                <a:gd name="connsiteX221" fmla="*/ 65200 w 2128754"/>
                <a:gd name="connsiteY221" fmla="*/ 483689 h 2733575"/>
                <a:gd name="connsiteX222" fmla="*/ 1847966 w 2128754"/>
                <a:gd name="connsiteY222" fmla="*/ 2414094 h 2733575"/>
                <a:gd name="connsiteX223" fmla="*/ 1835817 w 2128754"/>
                <a:gd name="connsiteY223" fmla="*/ 2408284 h 2733575"/>
                <a:gd name="connsiteX224" fmla="*/ 1837666 w 2128754"/>
                <a:gd name="connsiteY224" fmla="*/ 2406435 h 2733575"/>
                <a:gd name="connsiteX225" fmla="*/ 1849815 w 2128754"/>
                <a:gd name="connsiteY225" fmla="*/ 2413566 h 2733575"/>
                <a:gd name="connsiteX226" fmla="*/ 1847966 w 2128754"/>
                <a:gd name="connsiteY226" fmla="*/ 2414094 h 2733575"/>
                <a:gd name="connsiteX227" fmla="*/ 1891017 w 2128754"/>
                <a:gd name="connsiteY227" fmla="*/ 2500724 h 2733575"/>
                <a:gd name="connsiteX228" fmla="*/ 1901846 w 2128754"/>
                <a:gd name="connsiteY228" fmla="*/ 2530833 h 2733575"/>
                <a:gd name="connsiteX229" fmla="*/ 1891017 w 2128754"/>
                <a:gd name="connsiteY229" fmla="*/ 2500724 h 273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Lst>
              <a:rect l="l" t="t" r="r" b="b"/>
              <a:pathLst>
                <a:path w="2128754" h="2733575">
                  <a:moveTo>
                    <a:pt x="2029941" y="2268832"/>
                  </a:moveTo>
                  <a:cubicBezTo>
                    <a:pt x="2003529" y="2269889"/>
                    <a:pt x="1980816" y="2268040"/>
                    <a:pt x="1955197" y="2263814"/>
                  </a:cubicBezTo>
                  <a:cubicBezTo>
                    <a:pt x="1946481" y="2262229"/>
                    <a:pt x="1939878" y="2258532"/>
                    <a:pt x="1933803" y="2252457"/>
                  </a:cubicBezTo>
                  <a:cubicBezTo>
                    <a:pt x="1907920" y="2226310"/>
                    <a:pt x="1881509" y="2200427"/>
                    <a:pt x="1854833" y="2174808"/>
                  </a:cubicBezTo>
                  <a:cubicBezTo>
                    <a:pt x="1832120" y="2153150"/>
                    <a:pt x="1812311" y="2129116"/>
                    <a:pt x="1794351" y="2103233"/>
                  </a:cubicBezTo>
                  <a:cubicBezTo>
                    <a:pt x="1765299" y="2060975"/>
                    <a:pt x="1734398" y="2020037"/>
                    <a:pt x="1701383" y="1980948"/>
                  </a:cubicBezTo>
                  <a:cubicBezTo>
                    <a:pt x="1658597" y="1930503"/>
                    <a:pt x="1608151" y="1889301"/>
                    <a:pt x="1548990" y="1859192"/>
                  </a:cubicBezTo>
                  <a:cubicBezTo>
                    <a:pt x="1535520" y="1852325"/>
                    <a:pt x="1526540" y="1843081"/>
                    <a:pt x="1519937" y="1828555"/>
                  </a:cubicBezTo>
                  <a:cubicBezTo>
                    <a:pt x="1464474" y="1705742"/>
                    <a:pt x="1396860" y="1589268"/>
                    <a:pt x="1328983" y="1473058"/>
                  </a:cubicBezTo>
                  <a:cubicBezTo>
                    <a:pt x="1324758" y="1465927"/>
                    <a:pt x="1323965" y="1459852"/>
                    <a:pt x="1325550" y="1451929"/>
                  </a:cubicBezTo>
                  <a:cubicBezTo>
                    <a:pt x="1335322" y="1406501"/>
                    <a:pt x="1344830" y="1360810"/>
                    <a:pt x="1346943" y="1314062"/>
                  </a:cubicBezTo>
                  <a:cubicBezTo>
                    <a:pt x="1348792" y="1274180"/>
                    <a:pt x="1341397" y="1236412"/>
                    <a:pt x="1322116" y="1201021"/>
                  </a:cubicBezTo>
                  <a:cubicBezTo>
                    <a:pt x="1304949" y="1169591"/>
                    <a:pt x="1283556" y="1141331"/>
                    <a:pt x="1262955" y="1112543"/>
                  </a:cubicBezTo>
                  <a:cubicBezTo>
                    <a:pt x="1240505" y="1081378"/>
                    <a:pt x="1218320" y="1049948"/>
                    <a:pt x="1203001" y="1014293"/>
                  </a:cubicBezTo>
                  <a:cubicBezTo>
                    <a:pt x="1165233" y="925286"/>
                    <a:pt x="1146745" y="831526"/>
                    <a:pt x="1137765" y="736181"/>
                  </a:cubicBezTo>
                  <a:cubicBezTo>
                    <a:pt x="1129578" y="649816"/>
                    <a:pt x="1136709" y="562659"/>
                    <a:pt x="1138558" y="476029"/>
                  </a:cubicBezTo>
                  <a:cubicBezTo>
                    <a:pt x="1138558" y="471011"/>
                    <a:pt x="1140406" y="468898"/>
                    <a:pt x="1145160" y="468370"/>
                  </a:cubicBezTo>
                  <a:cubicBezTo>
                    <a:pt x="1183457" y="465729"/>
                    <a:pt x="1220961" y="455957"/>
                    <a:pt x="1258729" y="450410"/>
                  </a:cubicBezTo>
                  <a:cubicBezTo>
                    <a:pt x="1294649" y="445392"/>
                    <a:pt x="1330568" y="440902"/>
                    <a:pt x="1363054" y="422678"/>
                  </a:cubicBezTo>
                  <a:cubicBezTo>
                    <a:pt x="1368336" y="419773"/>
                    <a:pt x="1373883" y="419509"/>
                    <a:pt x="1379693" y="419773"/>
                  </a:cubicBezTo>
                  <a:cubicBezTo>
                    <a:pt x="1411651" y="420830"/>
                    <a:pt x="1442552" y="425584"/>
                    <a:pt x="1471869" y="439053"/>
                  </a:cubicBezTo>
                  <a:cubicBezTo>
                    <a:pt x="1508052" y="455693"/>
                    <a:pt x="1546613" y="463880"/>
                    <a:pt x="1586494" y="465729"/>
                  </a:cubicBezTo>
                  <a:cubicBezTo>
                    <a:pt x="1648297" y="468634"/>
                    <a:pt x="1708250" y="476557"/>
                    <a:pt x="1761601" y="511685"/>
                  </a:cubicBezTo>
                  <a:cubicBezTo>
                    <a:pt x="1769789" y="516967"/>
                    <a:pt x="1775863" y="522249"/>
                    <a:pt x="1779297" y="531757"/>
                  </a:cubicBezTo>
                  <a:cubicBezTo>
                    <a:pt x="1789069" y="559225"/>
                    <a:pt x="1806765" y="580618"/>
                    <a:pt x="1832384" y="594880"/>
                  </a:cubicBezTo>
                  <a:cubicBezTo>
                    <a:pt x="1843741" y="601219"/>
                    <a:pt x="1853777" y="608878"/>
                    <a:pt x="1861964" y="618915"/>
                  </a:cubicBezTo>
                  <a:cubicBezTo>
                    <a:pt x="1866190" y="624197"/>
                    <a:pt x="1870680" y="629215"/>
                    <a:pt x="1876755" y="632649"/>
                  </a:cubicBezTo>
                  <a:cubicBezTo>
                    <a:pt x="1889696" y="639780"/>
                    <a:pt x="1900261" y="634497"/>
                    <a:pt x="1901582" y="619971"/>
                  </a:cubicBezTo>
                  <a:cubicBezTo>
                    <a:pt x="1903430" y="602276"/>
                    <a:pt x="1888904" y="583788"/>
                    <a:pt x="1874906" y="572167"/>
                  </a:cubicBezTo>
                  <a:cubicBezTo>
                    <a:pt x="1880716" y="570846"/>
                    <a:pt x="1890224" y="579562"/>
                    <a:pt x="1893130" y="582203"/>
                  </a:cubicBezTo>
                  <a:cubicBezTo>
                    <a:pt x="1904487" y="592503"/>
                    <a:pt x="1913995" y="604653"/>
                    <a:pt x="1923767" y="616274"/>
                  </a:cubicBezTo>
                  <a:cubicBezTo>
                    <a:pt x="1927729" y="620764"/>
                    <a:pt x="1931690" y="625253"/>
                    <a:pt x="1936973" y="628423"/>
                  </a:cubicBezTo>
                  <a:cubicBezTo>
                    <a:pt x="1942519" y="631856"/>
                    <a:pt x="1947273" y="629479"/>
                    <a:pt x="1951235" y="625518"/>
                  </a:cubicBezTo>
                  <a:cubicBezTo>
                    <a:pt x="1955197" y="621556"/>
                    <a:pt x="1957838" y="617330"/>
                    <a:pt x="1954932" y="611255"/>
                  </a:cubicBezTo>
                  <a:cubicBezTo>
                    <a:pt x="1946217" y="593824"/>
                    <a:pt x="1925352" y="556584"/>
                    <a:pt x="1909769" y="543114"/>
                  </a:cubicBezTo>
                  <a:cubicBezTo>
                    <a:pt x="1909769" y="543114"/>
                    <a:pt x="1951499" y="578241"/>
                    <a:pt x="1964176" y="588013"/>
                  </a:cubicBezTo>
                  <a:cubicBezTo>
                    <a:pt x="1968402" y="591447"/>
                    <a:pt x="1972628" y="594616"/>
                    <a:pt x="1977910" y="596201"/>
                  </a:cubicBezTo>
                  <a:cubicBezTo>
                    <a:pt x="1989267" y="599899"/>
                    <a:pt x="1995870" y="595409"/>
                    <a:pt x="1996662" y="583259"/>
                  </a:cubicBezTo>
                  <a:cubicBezTo>
                    <a:pt x="1997455" y="572695"/>
                    <a:pt x="1992172" y="565036"/>
                    <a:pt x="1985041" y="557904"/>
                  </a:cubicBezTo>
                  <a:cubicBezTo>
                    <a:pt x="1979231" y="552358"/>
                    <a:pt x="1961799" y="535719"/>
                    <a:pt x="1955989" y="529644"/>
                  </a:cubicBezTo>
                  <a:cubicBezTo>
                    <a:pt x="1961271" y="528852"/>
                    <a:pt x="1975533" y="543378"/>
                    <a:pt x="1979231" y="544435"/>
                  </a:cubicBezTo>
                  <a:cubicBezTo>
                    <a:pt x="1986626" y="546548"/>
                    <a:pt x="1996134" y="541794"/>
                    <a:pt x="1995342" y="535983"/>
                  </a:cubicBezTo>
                  <a:cubicBezTo>
                    <a:pt x="1993757" y="522249"/>
                    <a:pt x="1985834" y="513005"/>
                    <a:pt x="1976061" y="501384"/>
                  </a:cubicBezTo>
                  <a:cubicBezTo>
                    <a:pt x="1959158" y="481840"/>
                    <a:pt x="1939085" y="469426"/>
                    <a:pt x="1924295" y="463088"/>
                  </a:cubicBezTo>
                  <a:cubicBezTo>
                    <a:pt x="1893130" y="449882"/>
                    <a:pt x="1873057" y="429281"/>
                    <a:pt x="1840571" y="420301"/>
                  </a:cubicBezTo>
                  <a:cubicBezTo>
                    <a:pt x="1833704" y="418453"/>
                    <a:pt x="1827894" y="414491"/>
                    <a:pt x="1821819" y="410793"/>
                  </a:cubicBezTo>
                  <a:cubicBezTo>
                    <a:pt x="1811255" y="404455"/>
                    <a:pt x="1800954" y="396267"/>
                    <a:pt x="1787748" y="397323"/>
                  </a:cubicBezTo>
                  <a:cubicBezTo>
                    <a:pt x="1776128" y="398116"/>
                    <a:pt x="1765035" y="396003"/>
                    <a:pt x="1754470" y="391777"/>
                  </a:cubicBezTo>
                  <a:cubicBezTo>
                    <a:pt x="1733605" y="383590"/>
                    <a:pt x="1712476" y="376194"/>
                    <a:pt x="1692404" y="366158"/>
                  </a:cubicBezTo>
                  <a:cubicBezTo>
                    <a:pt x="1661766" y="350839"/>
                    <a:pt x="1629016" y="341595"/>
                    <a:pt x="1596530" y="330767"/>
                  </a:cubicBezTo>
                  <a:cubicBezTo>
                    <a:pt x="1570383" y="322051"/>
                    <a:pt x="1543972" y="313335"/>
                    <a:pt x="1518089" y="303299"/>
                  </a:cubicBezTo>
                  <a:cubicBezTo>
                    <a:pt x="1486395" y="290886"/>
                    <a:pt x="1452853" y="283226"/>
                    <a:pt x="1419046" y="285075"/>
                  </a:cubicBezTo>
                  <a:cubicBezTo>
                    <a:pt x="1380485" y="287188"/>
                    <a:pt x="1342717" y="285868"/>
                    <a:pt x="1305741" y="275831"/>
                  </a:cubicBezTo>
                  <a:cubicBezTo>
                    <a:pt x="1258201" y="263154"/>
                    <a:pt x="1210660" y="259456"/>
                    <a:pt x="1162064" y="266851"/>
                  </a:cubicBezTo>
                  <a:cubicBezTo>
                    <a:pt x="1147009" y="269228"/>
                    <a:pt x="1132219" y="268172"/>
                    <a:pt x="1117693" y="264210"/>
                  </a:cubicBezTo>
                  <a:cubicBezTo>
                    <a:pt x="1102110" y="259984"/>
                    <a:pt x="1086527" y="256815"/>
                    <a:pt x="1070680" y="255230"/>
                  </a:cubicBezTo>
                  <a:cubicBezTo>
                    <a:pt x="1030007" y="251269"/>
                    <a:pt x="989862" y="250212"/>
                    <a:pt x="952357" y="272134"/>
                  </a:cubicBezTo>
                  <a:cubicBezTo>
                    <a:pt x="938624" y="280057"/>
                    <a:pt x="922777" y="284283"/>
                    <a:pt x="906930" y="287452"/>
                  </a:cubicBezTo>
                  <a:cubicBezTo>
                    <a:pt x="894781" y="289829"/>
                    <a:pt x="882103" y="295111"/>
                    <a:pt x="870218" y="291414"/>
                  </a:cubicBezTo>
                  <a:cubicBezTo>
                    <a:pt x="858333" y="287980"/>
                    <a:pt x="847240" y="287980"/>
                    <a:pt x="835883" y="291414"/>
                  </a:cubicBezTo>
                  <a:cubicBezTo>
                    <a:pt x="831129" y="292999"/>
                    <a:pt x="827696" y="292470"/>
                    <a:pt x="824791" y="288245"/>
                  </a:cubicBezTo>
                  <a:cubicBezTo>
                    <a:pt x="816603" y="275567"/>
                    <a:pt x="809736" y="262626"/>
                    <a:pt x="811585" y="246515"/>
                  </a:cubicBezTo>
                  <a:cubicBezTo>
                    <a:pt x="812377" y="240704"/>
                    <a:pt x="811849" y="234365"/>
                    <a:pt x="810528" y="228555"/>
                  </a:cubicBezTo>
                  <a:cubicBezTo>
                    <a:pt x="807095" y="210595"/>
                    <a:pt x="811849" y="194484"/>
                    <a:pt x="813434" y="176525"/>
                  </a:cubicBezTo>
                  <a:cubicBezTo>
                    <a:pt x="817924" y="117627"/>
                    <a:pt x="792833" y="85934"/>
                    <a:pt x="769327" y="48958"/>
                  </a:cubicBezTo>
                  <a:cubicBezTo>
                    <a:pt x="754272" y="25187"/>
                    <a:pt x="727597" y="13038"/>
                    <a:pt x="699865" y="5643"/>
                  </a:cubicBezTo>
                  <a:cubicBezTo>
                    <a:pt x="652060" y="-7298"/>
                    <a:pt x="606897" y="3266"/>
                    <a:pt x="564639" y="24659"/>
                  </a:cubicBezTo>
                  <a:cubicBezTo>
                    <a:pt x="536379" y="39714"/>
                    <a:pt x="509703" y="59786"/>
                    <a:pt x="493592" y="90688"/>
                  </a:cubicBezTo>
                  <a:cubicBezTo>
                    <a:pt x="486461" y="104422"/>
                    <a:pt x="478538" y="126079"/>
                    <a:pt x="485405" y="139813"/>
                  </a:cubicBezTo>
                  <a:cubicBezTo>
                    <a:pt x="490687" y="150377"/>
                    <a:pt x="495705" y="153283"/>
                    <a:pt x="494121" y="164904"/>
                  </a:cubicBezTo>
                  <a:cubicBezTo>
                    <a:pt x="492800" y="174148"/>
                    <a:pt x="492536" y="183656"/>
                    <a:pt x="493064" y="192900"/>
                  </a:cubicBezTo>
                  <a:cubicBezTo>
                    <a:pt x="494121" y="206633"/>
                    <a:pt x="490951" y="223273"/>
                    <a:pt x="499139" y="235422"/>
                  </a:cubicBezTo>
                  <a:cubicBezTo>
                    <a:pt x="510231" y="251797"/>
                    <a:pt x="511552" y="267115"/>
                    <a:pt x="503629" y="284811"/>
                  </a:cubicBezTo>
                  <a:cubicBezTo>
                    <a:pt x="500459" y="291414"/>
                    <a:pt x="492272" y="304355"/>
                    <a:pt x="506270" y="312279"/>
                  </a:cubicBezTo>
                  <a:cubicBezTo>
                    <a:pt x="515778" y="317561"/>
                    <a:pt x="522117" y="319938"/>
                    <a:pt x="530040" y="326541"/>
                  </a:cubicBezTo>
                  <a:cubicBezTo>
                    <a:pt x="536907" y="332087"/>
                    <a:pt x="534266" y="333936"/>
                    <a:pt x="536115" y="341595"/>
                  </a:cubicBezTo>
                  <a:cubicBezTo>
                    <a:pt x="536907" y="345557"/>
                    <a:pt x="558300" y="336841"/>
                    <a:pt x="559092" y="340803"/>
                  </a:cubicBezTo>
                  <a:cubicBezTo>
                    <a:pt x="559885" y="346085"/>
                    <a:pt x="536379" y="349783"/>
                    <a:pt x="540605" y="356650"/>
                  </a:cubicBezTo>
                  <a:cubicBezTo>
                    <a:pt x="553018" y="376458"/>
                    <a:pt x="546679" y="385967"/>
                    <a:pt x="547471" y="392305"/>
                  </a:cubicBezTo>
                  <a:cubicBezTo>
                    <a:pt x="549584" y="410529"/>
                    <a:pt x="560413" y="418981"/>
                    <a:pt x="578637" y="418453"/>
                  </a:cubicBezTo>
                  <a:cubicBezTo>
                    <a:pt x="586824" y="418188"/>
                    <a:pt x="594748" y="416076"/>
                    <a:pt x="602671" y="413434"/>
                  </a:cubicBezTo>
                  <a:cubicBezTo>
                    <a:pt x="616141" y="408944"/>
                    <a:pt x="629875" y="405775"/>
                    <a:pt x="644401" y="404983"/>
                  </a:cubicBezTo>
                  <a:cubicBezTo>
                    <a:pt x="657607" y="404190"/>
                    <a:pt x="666851" y="409473"/>
                    <a:pt x="673718" y="420301"/>
                  </a:cubicBezTo>
                  <a:cubicBezTo>
                    <a:pt x="682169" y="433771"/>
                    <a:pt x="687188" y="448297"/>
                    <a:pt x="689829" y="463880"/>
                  </a:cubicBezTo>
                  <a:cubicBezTo>
                    <a:pt x="691149" y="471803"/>
                    <a:pt x="689036" y="477086"/>
                    <a:pt x="682698" y="481312"/>
                  </a:cubicBezTo>
                  <a:cubicBezTo>
                    <a:pt x="677151" y="485009"/>
                    <a:pt x="671605" y="488971"/>
                    <a:pt x="665794" y="492140"/>
                  </a:cubicBezTo>
                  <a:cubicBezTo>
                    <a:pt x="601351" y="527531"/>
                    <a:pt x="560149" y="580618"/>
                    <a:pt x="544038" y="652457"/>
                  </a:cubicBezTo>
                  <a:cubicBezTo>
                    <a:pt x="538492" y="677812"/>
                    <a:pt x="530568" y="700790"/>
                    <a:pt x="509703" y="717693"/>
                  </a:cubicBezTo>
                  <a:cubicBezTo>
                    <a:pt x="503100" y="722975"/>
                    <a:pt x="500723" y="730106"/>
                    <a:pt x="502836" y="738822"/>
                  </a:cubicBezTo>
                  <a:cubicBezTo>
                    <a:pt x="503893" y="743576"/>
                    <a:pt x="502308" y="748066"/>
                    <a:pt x="499931" y="752028"/>
                  </a:cubicBezTo>
                  <a:cubicBezTo>
                    <a:pt x="489366" y="770252"/>
                    <a:pt x="478274" y="787947"/>
                    <a:pt x="468766" y="806699"/>
                  </a:cubicBezTo>
                  <a:cubicBezTo>
                    <a:pt x="463483" y="817000"/>
                    <a:pt x="457673" y="817528"/>
                    <a:pt x="448429" y="813831"/>
                  </a:cubicBezTo>
                  <a:cubicBezTo>
                    <a:pt x="418584" y="802210"/>
                    <a:pt x="388739" y="790853"/>
                    <a:pt x="358894" y="779760"/>
                  </a:cubicBezTo>
                  <a:cubicBezTo>
                    <a:pt x="346745" y="775270"/>
                    <a:pt x="335917" y="768667"/>
                    <a:pt x="326408" y="759951"/>
                  </a:cubicBezTo>
                  <a:cubicBezTo>
                    <a:pt x="297092" y="732483"/>
                    <a:pt x="269624" y="703167"/>
                    <a:pt x="243213" y="672794"/>
                  </a:cubicBezTo>
                  <a:cubicBezTo>
                    <a:pt x="237402" y="666191"/>
                    <a:pt x="235025" y="656947"/>
                    <a:pt x="237138" y="648231"/>
                  </a:cubicBezTo>
                  <a:cubicBezTo>
                    <a:pt x="242949" y="622612"/>
                    <a:pt x="248495" y="596993"/>
                    <a:pt x="246646" y="570318"/>
                  </a:cubicBezTo>
                  <a:cubicBezTo>
                    <a:pt x="245854" y="557376"/>
                    <a:pt x="249816" y="544171"/>
                    <a:pt x="259852" y="533606"/>
                  </a:cubicBezTo>
                  <a:cubicBezTo>
                    <a:pt x="263549" y="529644"/>
                    <a:pt x="267247" y="525419"/>
                    <a:pt x="264342" y="519344"/>
                  </a:cubicBezTo>
                  <a:cubicBezTo>
                    <a:pt x="261172" y="513005"/>
                    <a:pt x="255626" y="509572"/>
                    <a:pt x="248759" y="510100"/>
                  </a:cubicBezTo>
                  <a:cubicBezTo>
                    <a:pt x="227366" y="510892"/>
                    <a:pt x="209406" y="520664"/>
                    <a:pt x="204124" y="543906"/>
                  </a:cubicBezTo>
                  <a:cubicBezTo>
                    <a:pt x="203067" y="548925"/>
                    <a:pt x="202011" y="553679"/>
                    <a:pt x="200955" y="559225"/>
                  </a:cubicBezTo>
                  <a:cubicBezTo>
                    <a:pt x="184844" y="545755"/>
                    <a:pt x="177184" y="532021"/>
                    <a:pt x="165563" y="508251"/>
                  </a:cubicBezTo>
                  <a:cubicBezTo>
                    <a:pt x="154471" y="485801"/>
                    <a:pt x="143642" y="467842"/>
                    <a:pt x="130700" y="449882"/>
                  </a:cubicBezTo>
                  <a:cubicBezTo>
                    <a:pt x="125418" y="442487"/>
                    <a:pt x="114589" y="427696"/>
                    <a:pt x="105345" y="431394"/>
                  </a:cubicBezTo>
                  <a:cubicBezTo>
                    <a:pt x="95045" y="435356"/>
                    <a:pt x="92404" y="445920"/>
                    <a:pt x="94517" y="450410"/>
                  </a:cubicBezTo>
                  <a:cubicBezTo>
                    <a:pt x="94781" y="450938"/>
                    <a:pt x="110099" y="486330"/>
                    <a:pt x="113005" y="495045"/>
                  </a:cubicBezTo>
                  <a:cubicBezTo>
                    <a:pt x="109043" y="490556"/>
                    <a:pt x="84745" y="443015"/>
                    <a:pt x="80255" y="439053"/>
                  </a:cubicBezTo>
                  <a:cubicBezTo>
                    <a:pt x="73652" y="432715"/>
                    <a:pt x="65200" y="433507"/>
                    <a:pt x="58333" y="437205"/>
                  </a:cubicBezTo>
                  <a:cubicBezTo>
                    <a:pt x="51730" y="440638"/>
                    <a:pt x="51730" y="448826"/>
                    <a:pt x="53843" y="455428"/>
                  </a:cubicBezTo>
                  <a:cubicBezTo>
                    <a:pt x="55692" y="461767"/>
                    <a:pt x="58861" y="467842"/>
                    <a:pt x="61503" y="474180"/>
                  </a:cubicBezTo>
                  <a:cubicBezTo>
                    <a:pt x="62031" y="476822"/>
                    <a:pt x="79991" y="510892"/>
                    <a:pt x="81047" y="513269"/>
                  </a:cubicBezTo>
                  <a:cubicBezTo>
                    <a:pt x="79991" y="511421"/>
                    <a:pt x="58069" y="474709"/>
                    <a:pt x="57541" y="473916"/>
                  </a:cubicBezTo>
                  <a:cubicBezTo>
                    <a:pt x="53051" y="466785"/>
                    <a:pt x="47769" y="459654"/>
                    <a:pt x="37996" y="463352"/>
                  </a:cubicBezTo>
                  <a:cubicBezTo>
                    <a:pt x="27696" y="467314"/>
                    <a:pt x="30337" y="476822"/>
                    <a:pt x="31658" y="484745"/>
                  </a:cubicBezTo>
                  <a:cubicBezTo>
                    <a:pt x="34035" y="499799"/>
                    <a:pt x="41958" y="512477"/>
                    <a:pt x="49882" y="525154"/>
                  </a:cubicBezTo>
                  <a:cubicBezTo>
                    <a:pt x="58861" y="539681"/>
                    <a:pt x="67577" y="554207"/>
                    <a:pt x="76029" y="568997"/>
                  </a:cubicBezTo>
                  <a:cubicBezTo>
                    <a:pt x="78406" y="572959"/>
                    <a:pt x="80255" y="577977"/>
                    <a:pt x="76029" y="581939"/>
                  </a:cubicBezTo>
                  <a:cubicBezTo>
                    <a:pt x="71803" y="585901"/>
                    <a:pt x="67049" y="583259"/>
                    <a:pt x="63351" y="580618"/>
                  </a:cubicBezTo>
                  <a:cubicBezTo>
                    <a:pt x="57541" y="576657"/>
                    <a:pt x="32186" y="554735"/>
                    <a:pt x="25055" y="548396"/>
                  </a:cubicBezTo>
                  <a:cubicBezTo>
                    <a:pt x="18716" y="542850"/>
                    <a:pt x="11057" y="539945"/>
                    <a:pt x="3926" y="546548"/>
                  </a:cubicBezTo>
                  <a:cubicBezTo>
                    <a:pt x="-2941" y="552886"/>
                    <a:pt x="492" y="558697"/>
                    <a:pt x="4454" y="566092"/>
                  </a:cubicBezTo>
                  <a:cubicBezTo>
                    <a:pt x="6567" y="570054"/>
                    <a:pt x="67577" y="623141"/>
                    <a:pt x="71803" y="628951"/>
                  </a:cubicBezTo>
                  <a:cubicBezTo>
                    <a:pt x="83952" y="646118"/>
                    <a:pt x="95309" y="658268"/>
                    <a:pt x="106930" y="675699"/>
                  </a:cubicBezTo>
                  <a:cubicBezTo>
                    <a:pt x="113005" y="684679"/>
                    <a:pt x="119079" y="693395"/>
                    <a:pt x="127267" y="700262"/>
                  </a:cubicBezTo>
                  <a:cubicBezTo>
                    <a:pt x="158168" y="726673"/>
                    <a:pt x="181938" y="758631"/>
                    <a:pt x="203860" y="792701"/>
                  </a:cubicBezTo>
                  <a:cubicBezTo>
                    <a:pt x="244269" y="854768"/>
                    <a:pt x="294451" y="908383"/>
                    <a:pt x="347538" y="959621"/>
                  </a:cubicBezTo>
                  <a:cubicBezTo>
                    <a:pt x="371572" y="982599"/>
                    <a:pt x="398247" y="1001879"/>
                    <a:pt x="424659" y="1021688"/>
                  </a:cubicBezTo>
                  <a:cubicBezTo>
                    <a:pt x="450014" y="1040968"/>
                    <a:pt x="459522" y="1042289"/>
                    <a:pt x="484612" y="1023008"/>
                  </a:cubicBezTo>
                  <a:cubicBezTo>
                    <a:pt x="486725" y="1021424"/>
                    <a:pt x="488574" y="1020103"/>
                    <a:pt x="490423" y="1018518"/>
                  </a:cubicBezTo>
                  <a:cubicBezTo>
                    <a:pt x="509703" y="1002408"/>
                    <a:pt x="528984" y="986297"/>
                    <a:pt x="545887" y="967280"/>
                  </a:cubicBezTo>
                  <a:cubicBezTo>
                    <a:pt x="569921" y="940605"/>
                    <a:pt x="597917" y="917627"/>
                    <a:pt x="621687" y="890688"/>
                  </a:cubicBezTo>
                  <a:cubicBezTo>
                    <a:pt x="645986" y="863484"/>
                    <a:pt x="676887" y="842091"/>
                    <a:pt x="695903" y="810133"/>
                  </a:cubicBezTo>
                  <a:cubicBezTo>
                    <a:pt x="698809" y="805115"/>
                    <a:pt x="700921" y="808020"/>
                    <a:pt x="702506" y="811189"/>
                  </a:cubicBezTo>
                  <a:cubicBezTo>
                    <a:pt x="706732" y="819905"/>
                    <a:pt x="712278" y="827564"/>
                    <a:pt x="717825" y="835488"/>
                  </a:cubicBezTo>
                  <a:cubicBezTo>
                    <a:pt x="737369" y="863748"/>
                    <a:pt x="753216" y="894121"/>
                    <a:pt x="767214" y="925022"/>
                  </a:cubicBezTo>
                  <a:cubicBezTo>
                    <a:pt x="787815" y="969657"/>
                    <a:pt x="809208" y="1013764"/>
                    <a:pt x="835619" y="1055230"/>
                  </a:cubicBezTo>
                  <a:cubicBezTo>
                    <a:pt x="839053" y="1060777"/>
                    <a:pt x="843543" y="1070285"/>
                    <a:pt x="845391" y="1076623"/>
                  </a:cubicBezTo>
                  <a:cubicBezTo>
                    <a:pt x="853315" y="1104884"/>
                    <a:pt x="857012" y="1133936"/>
                    <a:pt x="859654" y="1163253"/>
                  </a:cubicBezTo>
                  <a:cubicBezTo>
                    <a:pt x="860446" y="1172497"/>
                    <a:pt x="856484" y="1176987"/>
                    <a:pt x="847504" y="1180156"/>
                  </a:cubicBezTo>
                  <a:cubicBezTo>
                    <a:pt x="818716" y="1189928"/>
                    <a:pt x="789135" y="1194946"/>
                    <a:pt x="759819" y="1202077"/>
                  </a:cubicBezTo>
                  <a:cubicBezTo>
                    <a:pt x="721522" y="1211586"/>
                    <a:pt x="685339" y="1227432"/>
                    <a:pt x="648891" y="1242487"/>
                  </a:cubicBezTo>
                  <a:cubicBezTo>
                    <a:pt x="612179" y="1257805"/>
                    <a:pt x="574675" y="1271275"/>
                    <a:pt x="538492" y="1287650"/>
                  </a:cubicBezTo>
                  <a:cubicBezTo>
                    <a:pt x="500195" y="1305082"/>
                    <a:pt x="462427" y="1323306"/>
                    <a:pt x="429413" y="1349981"/>
                  </a:cubicBezTo>
                  <a:cubicBezTo>
                    <a:pt x="391380" y="1380354"/>
                    <a:pt x="377118" y="1419443"/>
                    <a:pt x="387155" y="1467511"/>
                  </a:cubicBezTo>
                  <a:cubicBezTo>
                    <a:pt x="394550" y="1502639"/>
                    <a:pt x="409868" y="1534068"/>
                    <a:pt x="428884" y="1563649"/>
                  </a:cubicBezTo>
                  <a:cubicBezTo>
                    <a:pt x="499931" y="1673256"/>
                    <a:pt x="576788" y="1778637"/>
                    <a:pt x="659456" y="1879793"/>
                  </a:cubicBezTo>
                  <a:cubicBezTo>
                    <a:pt x="667115" y="1889037"/>
                    <a:pt x="674510" y="1898809"/>
                    <a:pt x="680321" y="1909373"/>
                  </a:cubicBezTo>
                  <a:cubicBezTo>
                    <a:pt x="695903" y="1938162"/>
                    <a:pt x="708581" y="1968271"/>
                    <a:pt x="721522" y="1998380"/>
                  </a:cubicBezTo>
                  <a:cubicBezTo>
                    <a:pt x="721786" y="1999172"/>
                    <a:pt x="721258" y="2000228"/>
                    <a:pt x="720994" y="2001021"/>
                  </a:cubicBezTo>
                  <a:cubicBezTo>
                    <a:pt x="718617" y="2001285"/>
                    <a:pt x="718353" y="1999700"/>
                    <a:pt x="717825" y="1998380"/>
                  </a:cubicBezTo>
                  <a:cubicBezTo>
                    <a:pt x="708317" y="1979364"/>
                    <a:pt x="694054" y="1965101"/>
                    <a:pt x="676359" y="1953745"/>
                  </a:cubicBezTo>
                  <a:cubicBezTo>
                    <a:pt x="672925" y="1951632"/>
                    <a:pt x="669756" y="1950575"/>
                    <a:pt x="666587" y="1952952"/>
                  </a:cubicBezTo>
                  <a:cubicBezTo>
                    <a:pt x="663153" y="1955593"/>
                    <a:pt x="664474" y="1959291"/>
                    <a:pt x="666058" y="1962724"/>
                  </a:cubicBezTo>
                  <a:cubicBezTo>
                    <a:pt x="667907" y="1966158"/>
                    <a:pt x="670284" y="1969327"/>
                    <a:pt x="673982" y="1971176"/>
                  </a:cubicBezTo>
                  <a:cubicBezTo>
                    <a:pt x="677679" y="1972761"/>
                    <a:pt x="680849" y="1975402"/>
                    <a:pt x="682962" y="1978571"/>
                  </a:cubicBezTo>
                  <a:cubicBezTo>
                    <a:pt x="691677" y="1992305"/>
                    <a:pt x="701450" y="2005511"/>
                    <a:pt x="707788" y="2020829"/>
                  </a:cubicBezTo>
                  <a:cubicBezTo>
                    <a:pt x="712278" y="2031394"/>
                    <a:pt x="710429" y="2041430"/>
                    <a:pt x="702770" y="2048297"/>
                  </a:cubicBezTo>
                  <a:cubicBezTo>
                    <a:pt x="692206" y="2057805"/>
                    <a:pt x="682962" y="2059390"/>
                    <a:pt x="671869" y="2054372"/>
                  </a:cubicBezTo>
                  <a:cubicBezTo>
                    <a:pt x="653645" y="2046184"/>
                    <a:pt x="634365" y="2041166"/>
                    <a:pt x="614556" y="2038789"/>
                  </a:cubicBezTo>
                  <a:cubicBezTo>
                    <a:pt x="610595" y="2038261"/>
                    <a:pt x="605048" y="2038261"/>
                    <a:pt x="604520" y="2041958"/>
                  </a:cubicBezTo>
                  <a:cubicBezTo>
                    <a:pt x="604256" y="2044599"/>
                    <a:pt x="605576" y="2050938"/>
                    <a:pt x="611387" y="2051731"/>
                  </a:cubicBezTo>
                  <a:cubicBezTo>
                    <a:pt x="638591" y="2055692"/>
                    <a:pt x="660776" y="2076029"/>
                    <a:pt x="690621" y="2074708"/>
                  </a:cubicBezTo>
                  <a:cubicBezTo>
                    <a:pt x="685867" y="2082632"/>
                    <a:pt x="681641" y="2089499"/>
                    <a:pt x="677415" y="2096630"/>
                  </a:cubicBezTo>
                  <a:cubicBezTo>
                    <a:pt x="673454" y="2102969"/>
                    <a:pt x="669756" y="2109836"/>
                    <a:pt x="669492" y="2117231"/>
                  </a:cubicBezTo>
                  <a:cubicBezTo>
                    <a:pt x="668435" y="2141529"/>
                    <a:pt x="653909" y="2157376"/>
                    <a:pt x="635157" y="2169261"/>
                  </a:cubicBezTo>
                  <a:cubicBezTo>
                    <a:pt x="609538" y="2185108"/>
                    <a:pt x="582863" y="2199634"/>
                    <a:pt x="552754" y="2205709"/>
                  </a:cubicBezTo>
                  <a:cubicBezTo>
                    <a:pt x="535322" y="2209406"/>
                    <a:pt x="527927" y="2224989"/>
                    <a:pt x="533738" y="2242157"/>
                  </a:cubicBezTo>
                  <a:cubicBezTo>
                    <a:pt x="538756" y="2256419"/>
                    <a:pt x="548792" y="2265134"/>
                    <a:pt x="563846" y="2267511"/>
                  </a:cubicBezTo>
                  <a:cubicBezTo>
                    <a:pt x="613764" y="2274643"/>
                    <a:pt x="662625" y="2274114"/>
                    <a:pt x="710429" y="2254042"/>
                  </a:cubicBezTo>
                  <a:cubicBezTo>
                    <a:pt x="730766" y="2245326"/>
                    <a:pt x="752159" y="2237667"/>
                    <a:pt x="773553" y="2231856"/>
                  </a:cubicBezTo>
                  <a:cubicBezTo>
                    <a:pt x="824262" y="2217594"/>
                    <a:pt x="871803" y="2194880"/>
                    <a:pt x="921984" y="2178769"/>
                  </a:cubicBezTo>
                  <a:cubicBezTo>
                    <a:pt x="940472" y="2172959"/>
                    <a:pt x="957111" y="2163715"/>
                    <a:pt x="972430" y="2151566"/>
                  </a:cubicBezTo>
                  <a:cubicBezTo>
                    <a:pt x="979033" y="2146283"/>
                    <a:pt x="984843" y="2141265"/>
                    <a:pt x="989333" y="2134398"/>
                  </a:cubicBezTo>
                  <a:cubicBezTo>
                    <a:pt x="994087" y="2127531"/>
                    <a:pt x="993295" y="2121721"/>
                    <a:pt x="987749" y="2115382"/>
                  </a:cubicBezTo>
                  <a:cubicBezTo>
                    <a:pt x="973751" y="2099535"/>
                    <a:pt x="962130" y="2082104"/>
                    <a:pt x="952093" y="2063616"/>
                  </a:cubicBezTo>
                  <a:cubicBezTo>
                    <a:pt x="944170" y="2049089"/>
                    <a:pt x="934662" y="2035356"/>
                    <a:pt x="923041" y="2023735"/>
                  </a:cubicBezTo>
                  <a:cubicBezTo>
                    <a:pt x="912212" y="2012642"/>
                    <a:pt x="903496" y="2000228"/>
                    <a:pt x="889763" y="1990984"/>
                  </a:cubicBezTo>
                  <a:cubicBezTo>
                    <a:pt x="874972" y="1981212"/>
                    <a:pt x="869426" y="1961668"/>
                    <a:pt x="858861" y="1947142"/>
                  </a:cubicBezTo>
                  <a:cubicBezTo>
                    <a:pt x="844071" y="1926805"/>
                    <a:pt x="833771" y="1903827"/>
                    <a:pt x="821093" y="1882170"/>
                  </a:cubicBezTo>
                  <a:cubicBezTo>
                    <a:pt x="799436" y="1845458"/>
                    <a:pt x="778571" y="1808218"/>
                    <a:pt x="759555" y="1770186"/>
                  </a:cubicBezTo>
                  <a:cubicBezTo>
                    <a:pt x="744236" y="1739548"/>
                    <a:pt x="729446" y="1709440"/>
                    <a:pt x="725748" y="1675105"/>
                  </a:cubicBezTo>
                  <a:cubicBezTo>
                    <a:pt x="723635" y="1656353"/>
                    <a:pt x="716504" y="1638393"/>
                    <a:pt x="709109" y="1620961"/>
                  </a:cubicBezTo>
                  <a:cubicBezTo>
                    <a:pt x="692734" y="1583193"/>
                    <a:pt x="670020" y="1548859"/>
                    <a:pt x="643609" y="1517165"/>
                  </a:cubicBezTo>
                  <a:cubicBezTo>
                    <a:pt x="641496" y="1514788"/>
                    <a:pt x="639647" y="1511883"/>
                    <a:pt x="635949" y="1507128"/>
                  </a:cubicBezTo>
                  <a:cubicBezTo>
                    <a:pt x="689036" y="1522711"/>
                    <a:pt x="740274" y="1525881"/>
                    <a:pt x="792041" y="1524560"/>
                  </a:cubicBezTo>
                  <a:cubicBezTo>
                    <a:pt x="858597" y="1522711"/>
                    <a:pt x="924626" y="1516372"/>
                    <a:pt x="990654" y="1507393"/>
                  </a:cubicBezTo>
                  <a:cubicBezTo>
                    <a:pt x="996464" y="1506600"/>
                    <a:pt x="999634" y="1507657"/>
                    <a:pt x="1002275" y="1512939"/>
                  </a:cubicBezTo>
                  <a:cubicBezTo>
                    <a:pt x="1012839" y="1534068"/>
                    <a:pt x="1026045" y="1553613"/>
                    <a:pt x="1039779" y="1572893"/>
                  </a:cubicBezTo>
                  <a:cubicBezTo>
                    <a:pt x="1086527" y="1637601"/>
                    <a:pt x="1139878" y="1696762"/>
                    <a:pt x="1190852" y="1758036"/>
                  </a:cubicBezTo>
                  <a:cubicBezTo>
                    <a:pt x="1218848" y="1791579"/>
                    <a:pt x="1249749" y="1823008"/>
                    <a:pt x="1274840" y="1858664"/>
                  </a:cubicBezTo>
                  <a:cubicBezTo>
                    <a:pt x="1291479" y="1882170"/>
                    <a:pt x="1305213" y="1907525"/>
                    <a:pt x="1320268" y="1932087"/>
                  </a:cubicBezTo>
                  <a:cubicBezTo>
                    <a:pt x="1339020" y="1962460"/>
                    <a:pt x="1362526" y="1987815"/>
                    <a:pt x="1398709" y="1997323"/>
                  </a:cubicBezTo>
                  <a:cubicBezTo>
                    <a:pt x="1416141" y="2001813"/>
                    <a:pt x="1430403" y="2011321"/>
                    <a:pt x="1443873" y="2022678"/>
                  </a:cubicBezTo>
                  <a:cubicBezTo>
                    <a:pt x="1528125" y="2096102"/>
                    <a:pt x="1614226" y="2167148"/>
                    <a:pt x="1702440" y="2235554"/>
                  </a:cubicBezTo>
                  <a:cubicBezTo>
                    <a:pt x="1756055" y="2277019"/>
                    <a:pt x="1802275" y="2325616"/>
                    <a:pt x="1842156" y="2380024"/>
                  </a:cubicBezTo>
                  <a:cubicBezTo>
                    <a:pt x="1844269" y="2382665"/>
                    <a:pt x="1847438" y="2385042"/>
                    <a:pt x="1847438" y="2389004"/>
                  </a:cubicBezTo>
                  <a:cubicBezTo>
                    <a:pt x="1846646" y="2389268"/>
                    <a:pt x="1846118" y="2390060"/>
                    <a:pt x="1845589" y="2389796"/>
                  </a:cubicBezTo>
                  <a:cubicBezTo>
                    <a:pt x="1833704" y="2387683"/>
                    <a:pt x="1822876" y="2392437"/>
                    <a:pt x="1818914" y="2401681"/>
                  </a:cubicBezTo>
                  <a:cubicBezTo>
                    <a:pt x="1815216" y="2409869"/>
                    <a:pt x="1818386" y="2418584"/>
                    <a:pt x="1828950" y="2426244"/>
                  </a:cubicBezTo>
                  <a:cubicBezTo>
                    <a:pt x="1836874" y="2432054"/>
                    <a:pt x="1843477" y="2438657"/>
                    <a:pt x="1847702" y="2447637"/>
                  </a:cubicBezTo>
                  <a:cubicBezTo>
                    <a:pt x="1848759" y="2449750"/>
                    <a:pt x="1850079" y="2452655"/>
                    <a:pt x="1852192" y="2453447"/>
                  </a:cubicBezTo>
                  <a:cubicBezTo>
                    <a:pt x="1869360" y="2460843"/>
                    <a:pt x="1870944" y="2475369"/>
                    <a:pt x="1872001" y="2491480"/>
                  </a:cubicBezTo>
                  <a:cubicBezTo>
                    <a:pt x="1873057" y="2507062"/>
                    <a:pt x="1874378" y="2522909"/>
                    <a:pt x="1882301" y="2536907"/>
                  </a:cubicBezTo>
                  <a:cubicBezTo>
                    <a:pt x="1889168" y="2549321"/>
                    <a:pt x="1898148" y="2551962"/>
                    <a:pt x="1910825" y="2545887"/>
                  </a:cubicBezTo>
                  <a:cubicBezTo>
                    <a:pt x="1912410" y="2545095"/>
                    <a:pt x="1913731" y="2544038"/>
                    <a:pt x="1916372" y="2544831"/>
                  </a:cubicBezTo>
                  <a:cubicBezTo>
                    <a:pt x="1915844" y="2554075"/>
                    <a:pt x="1916108" y="2564375"/>
                    <a:pt x="1922711" y="2571770"/>
                  </a:cubicBezTo>
                  <a:cubicBezTo>
                    <a:pt x="1932747" y="2583127"/>
                    <a:pt x="1933011" y="2596069"/>
                    <a:pt x="1931690" y="2609802"/>
                  </a:cubicBezTo>
                  <a:cubicBezTo>
                    <a:pt x="1930106" y="2627234"/>
                    <a:pt x="1927200" y="2644137"/>
                    <a:pt x="1919277" y="2660248"/>
                  </a:cubicBezTo>
                  <a:cubicBezTo>
                    <a:pt x="1913995" y="2670813"/>
                    <a:pt x="1911882" y="2682434"/>
                    <a:pt x="1909241" y="2693791"/>
                  </a:cubicBezTo>
                  <a:cubicBezTo>
                    <a:pt x="1905279" y="2711222"/>
                    <a:pt x="1910297" y="2724956"/>
                    <a:pt x="1925616" y="2734464"/>
                  </a:cubicBezTo>
                  <a:cubicBezTo>
                    <a:pt x="1934331" y="2734464"/>
                    <a:pt x="1941199" y="2734464"/>
                    <a:pt x="1949914" y="2734464"/>
                  </a:cubicBezTo>
                  <a:cubicBezTo>
                    <a:pt x="1954932" y="2731823"/>
                    <a:pt x="1961535" y="2732351"/>
                    <a:pt x="1965761" y="2728654"/>
                  </a:cubicBezTo>
                  <a:cubicBezTo>
                    <a:pt x="1981872" y="2713863"/>
                    <a:pt x="2000624" y="2701450"/>
                    <a:pt x="2012773" y="2682698"/>
                  </a:cubicBezTo>
                  <a:cubicBezTo>
                    <a:pt x="2025451" y="2662889"/>
                    <a:pt x="2036543" y="2642289"/>
                    <a:pt x="2044467" y="2620103"/>
                  </a:cubicBezTo>
                  <a:cubicBezTo>
                    <a:pt x="2053975" y="2593163"/>
                    <a:pt x="2065596" y="2566752"/>
                    <a:pt x="2072199" y="2538492"/>
                  </a:cubicBezTo>
                  <a:cubicBezTo>
                    <a:pt x="2082235" y="2495177"/>
                    <a:pt x="2093856" y="2452919"/>
                    <a:pt x="2104685" y="2409604"/>
                  </a:cubicBezTo>
                  <a:cubicBezTo>
                    <a:pt x="2114457" y="2369987"/>
                    <a:pt x="2137963" y="2331691"/>
                    <a:pt x="2128455" y="2306600"/>
                  </a:cubicBezTo>
                  <a:cubicBezTo>
                    <a:pt x="2118683" y="2279397"/>
                    <a:pt x="2076689" y="2267247"/>
                    <a:pt x="2029941" y="2268832"/>
                  </a:cubicBezTo>
                  <a:close/>
                  <a:moveTo>
                    <a:pt x="65200" y="483689"/>
                  </a:moveTo>
                  <a:cubicBezTo>
                    <a:pt x="65993" y="485273"/>
                    <a:pt x="67049" y="486858"/>
                    <a:pt x="67841" y="488179"/>
                  </a:cubicBezTo>
                  <a:cubicBezTo>
                    <a:pt x="66785" y="487122"/>
                    <a:pt x="65993" y="485537"/>
                    <a:pt x="65200" y="483689"/>
                  </a:cubicBezTo>
                  <a:close/>
                  <a:moveTo>
                    <a:pt x="1847966" y="2414094"/>
                  </a:moveTo>
                  <a:cubicBezTo>
                    <a:pt x="1843741" y="2412510"/>
                    <a:pt x="1838194" y="2413302"/>
                    <a:pt x="1835817" y="2408284"/>
                  </a:cubicBezTo>
                  <a:cubicBezTo>
                    <a:pt x="1835553" y="2408020"/>
                    <a:pt x="1836874" y="2406435"/>
                    <a:pt x="1837666" y="2406435"/>
                  </a:cubicBezTo>
                  <a:cubicBezTo>
                    <a:pt x="1842948" y="2406171"/>
                    <a:pt x="1846646" y="2409076"/>
                    <a:pt x="1849815" y="2413566"/>
                  </a:cubicBezTo>
                  <a:cubicBezTo>
                    <a:pt x="1848495" y="2413830"/>
                    <a:pt x="1848231" y="2414094"/>
                    <a:pt x="1847966" y="2414094"/>
                  </a:cubicBezTo>
                  <a:close/>
                  <a:moveTo>
                    <a:pt x="1891017" y="2500724"/>
                  </a:moveTo>
                  <a:cubicBezTo>
                    <a:pt x="1897092" y="2508647"/>
                    <a:pt x="1901582" y="2517363"/>
                    <a:pt x="1901846" y="2530833"/>
                  </a:cubicBezTo>
                  <a:cubicBezTo>
                    <a:pt x="1892338" y="2520796"/>
                    <a:pt x="1892602" y="2510232"/>
                    <a:pt x="1891017" y="2500724"/>
                  </a:cubicBezTo>
                  <a:close/>
                </a:path>
              </a:pathLst>
            </a:custGeom>
            <a:solidFill>
              <a:srgbClr val="F6EBE3">
                <a:alpha val="70000"/>
              </a:srgbClr>
            </a:solidFill>
            <a:ln w="26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Graphic 232">
              <a:extLst>
                <a:ext uri="{FF2B5EF4-FFF2-40B4-BE49-F238E27FC236}">
                  <a16:creationId xmlns:a16="http://schemas.microsoft.com/office/drawing/2014/main" id="{F9CAF987-DEF1-4F73-A08C-D51009E83F6B}"/>
                </a:ext>
              </a:extLst>
            </p:cNvPr>
            <p:cNvSpPr/>
            <p:nvPr/>
          </p:nvSpPr>
          <p:spPr>
            <a:xfrm rot="460064" flipH="1">
              <a:off x="2087327" y="1168159"/>
              <a:ext cx="4013443" cy="4499377"/>
            </a:xfrm>
            <a:custGeom>
              <a:avLst/>
              <a:gdLst>
                <a:gd name="connsiteX0" fmla="*/ 3002233 w 3017885"/>
                <a:gd name="connsiteY0" fmla="*/ 604118 h 3383280"/>
                <a:gd name="connsiteX1" fmla="*/ 2957573 w 3017885"/>
                <a:gd name="connsiteY1" fmla="*/ 595321 h 3383280"/>
                <a:gd name="connsiteX2" fmla="*/ 2930507 w 3017885"/>
                <a:gd name="connsiteY2" fmla="*/ 593291 h 3383280"/>
                <a:gd name="connsiteX3" fmla="*/ 2852692 w 3017885"/>
                <a:gd name="connsiteY3" fmla="*/ 682610 h 3383280"/>
                <a:gd name="connsiteX4" fmla="*/ 2849308 w 3017885"/>
                <a:gd name="connsiteY4" fmla="*/ 734036 h 3383280"/>
                <a:gd name="connsiteX5" fmla="*/ 2806002 w 3017885"/>
                <a:gd name="connsiteY5" fmla="*/ 671107 h 3383280"/>
                <a:gd name="connsiteX6" fmla="*/ 2851338 w 3017885"/>
                <a:gd name="connsiteY6" fmla="*/ 815234 h 3383280"/>
                <a:gd name="connsiteX7" fmla="*/ 2824272 w 3017885"/>
                <a:gd name="connsiteY7" fmla="*/ 947182 h 3383280"/>
                <a:gd name="connsiteX8" fmla="*/ 2705857 w 3017885"/>
                <a:gd name="connsiteY8" fmla="*/ 1185365 h 3383280"/>
                <a:gd name="connsiteX9" fmla="*/ 2705857 w 3017885"/>
                <a:gd name="connsiteY9" fmla="*/ 1185365 h 3383280"/>
                <a:gd name="connsiteX10" fmla="*/ 2705857 w 3017885"/>
                <a:gd name="connsiteY10" fmla="*/ 1185365 h 3383280"/>
                <a:gd name="connsiteX11" fmla="*/ 2668641 w 3017885"/>
                <a:gd name="connsiteY11" fmla="*/ 1163035 h 3383280"/>
                <a:gd name="connsiteX12" fmla="*/ 2389182 w 3017885"/>
                <a:gd name="connsiteY12" fmla="*/ 878840 h 3383280"/>
                <a:gd name="connsiteX13" fmla="*/ 2363470 w 3017885"/>
                <a:gd name="connsiteY13" fmla="*/ 845007 h 3383280"/>
                <a:gd name="connsiteX14" fmla="*/ 2327607 w 3017885"/>
                <a:gd name="connsiteY14" fmla="*/ 706293 h 3383280"/>
                <a:gd name="connsiteX15" fmla="*/ 2380386 w 3017885"/>
                <a:gd name="connsiteY15" fmla="*/ 775988 h 3383280"/>
                <a:gd name="connsiteX16" fmla="*/ 2415572 w 3017885"/>
                <a:gd name="connsiteY16" fmla="*/ 784785 h 3383280"/>
                <a:gd name="connsiteX17" fmla="*/ 2477824 w 3017885"/>
                <a:gd name="connsiteY17" fmla="*/ 738772 h 3383280"/>
                <a:gd name="connsiteX18" fmla="*/ 2477824 w 3017885"/>
                <a:gd name="connsiteY18" fmla="*/ 725916 h 3383280"/>
                <a:gd name="connsiteX19" fmla="*/ 2488651 w 3017885"/>
                <a:gd name="connsiteY19" fmla="*/ 726592 h 3383280"/>
                <a:gd name="connsiteX20" fmla="*/ 2495417 w 3017885"/>
                <a:gd name="connsiteY20" fmla="*/ 723886 h 3383280"/>
                <a:gd name="connsiteX21" fmla="*/ 2518424 w 3017885"/>
                <a:gd name="connsiteY21" fmla="*/ 708999 h 3383280"/>
                <a:gd name="connsiteX22" fmla="*/ 2533987 w 3017885"/>
                <a:gd name="connsiteY22" fmla="*/ 697496 h 3383280"/>
                <a:gd name="connsiteX23" fmla="*/ 2542783 w 3017885"/>
                <a:gd name="connsiteY23" fmla="*/ 655543 h 3383280"/>
                <a:gd name="connsiteX24" fmla="*/ 2561730 w 3017885"/>
                <a:gd name="connsiteY24" fmla="*/ 639304 h 3383280"/>
                <a:gd name="connsiteX25" fmla="*/ 2617892 w 3017885"/>
                <a:gd name="connsiteY25" fmla="*/ 590584 h 3383280"/>
                <a:gd name="connsiteX26" fmla="*/ 2642252 w 3017885"/>
                <a:gd name="connsiteY26" fmla="*/ 552015 h 3383280"/>
                <a:gd name="connsiteX27" fmla="*/ 2642928 w 3017885"/>
                <a:gd name="connsiteY27" fmla="*/ 445780 h 3383280"/>
                <a:gd name="connsiteX28" fmla="*/ 2642928 w 3017885"/>
                <a:gd name="connsiteY28" fmla="*/ 445780 h 3383280"/>
                <a:gd name="connsiteX29" fmla="*/ 2575263 w 3017885"/>
                <a:gd name="connsiteY29" fmla="*/ 341575 h 3383280"/>
                <a:gd name="connsiteX30" fmla="*/ 2575263 w 3017885"/>
                <a:gd name="connsiteY30" fmla="*/ 341575 h 3383280"/>
                <a:gd name="connsiteX31" fmla="*/ 2548873 w 3017885"/>
                <a:gd name="connsiteY31" fmla="*/ 316539 h 3383280"/>
                <a:gd name="connsiteX32" fmla="*/ 2525867 w 3017885"/>
                <a:gd name="connsiteY32" fmla="*/ 307066 h 3383280"/>
                <a:gd name="connsiteX33" fmla="*/ 2330990 w 3017885"/>
                <a:gd name="connsiteY33" fmla="*/ 236017 h 3383280"/>
                <a:gd name="connsiteX34" fmla="*/ 2171299 w 3017885"/>
                <a:gd name="connsiteY34" fmla="*/ 257670 h 3383280"/>
                <a:gd name="connsiteX35" fmla="*/ 2012285 w 3017885"/>
                <a:gd name="connsiteY35" fmla="*/ 332778 h 3383280"/>
                <a:gd name="connsiteX36" fmla="*/ 1904697 w 3017885"/>
                <a:gd name="connsiteY36" fmla="*/ 313155 h 3383280"/>
                <a:gd name="connsiteX37" fmla="*/ 1904697 w 3017885"/>
                <a:gd name="connsiteY37" fmla="*/ 313155 h 3383280"/>
                <a:gd name="connsiteX38" fmla="*/ 1782222 w 3017885"/>
                <a:gd name="connsiteY38" fmla="*/ 250903 h 3383280"/>
                <a:gd name="connsiteX39" fmla="*/ 1762599 w 3017885"/>
                <a:gd name="connsiteY39" fmla="*/ 208274 h 3383280"/>
                <a:gd name="connsiteX40" fmla="*/ 1639448 w 3017885"/>
                <a:gd name="connsiteY40" fmla="*/ 164291 h 3383280"/>
                <a:gd name="connsiteX41" fmla="*/ 1705083 w 3017885"/>
                <a:gd name="connsiteY41" fmla="*/ 234663 h 3383280"/>
                <a:gd name="connsiteX42" fmla="*/ 1731473 w 3017885"/>
                <a:gd name="connsiteY42" fmla="*/ 295562 h 3383280"/>
                <a:gd name="connsiteX43" fmla="*/ 1797108 w 3017885"/>
                <a:gd name="connsiteY43" fmla="*/ 376761 h 3383280"/>
                <a:gd name="connsiteX44" fmla="*/ 2019051 w 3017885"/>
                <a:gd name="connsiteY44" fmla="*/ 523596 h 3383280"/>
                <a:gd name="connsiteX45" fmla="*/ 1754479 w 3017885"/>
                <a:gd name="connsiteY45" fmla="*/ 395031 h 3383280"/>
                <a:gd name="connsiteX46" fmla="*/ 1493966 w 3017885"/>
                <a:gd name="connsiteY46" fmla="*/ 286089 h 3383280"/>
                <a:gd name="connsiteX47" fmla="*/ 1044667 w 3017885"/>
                <a:gd name="connsiteY47" fmla="*/ 152788 h 3383280"/>
                <a:gd name="connsiteX48" fmla="*/ 872796 w 3017885"/>
                <a:gd name="connsiteY48" fmla="*/ 116249 h 3383280"/>
                <a:gd name="connsiteX49" fmla="*/ 872796 w 3017885"/>
                <a:gd name="connsiteY49" fmla="*/ 116249 h 3383280"/>
                <a:gd name="connsiteX50" fmla="*/ 872796 w 3017885"/>
                <a:gd name="connsiteY50" fmla="*/ 116249 h 3383280"/>
                <a:gd name="connsiteX51" fmla="*/ 861970 w 3017885"/>
                <a:gd name="connsiteY51" fmla="*/ 102715 h 3383280"/>
                <a:gd name="connsiteX52" fmla="*/ 677243 w 3017885"/>
                <a:gd name="connsiteY52" fmla="*/ 38433 h 3383280"/>
                <a:gd name="connsiteX53" fmla="*/ 619727 w 3017885"/>
                <a:gd name="connsiteY53" fmla="*/ 9337 h 3383280"/>
                <a:gd name="connsiteX54" fmla="*/ 571008 w 3017885"/>
                <a:gd name="connsiteY54" fmla="*/ 24900 h 3383280"/>
                <a:gd name="connsiteX55" fmla="*/ 571008 w 3017885"/>
                <a:gd name="connsiteY55" fmla="*/ 24900 h 3383280"/>
                <a:gd name="connsiteX56" fmla="*/ 559505 w 3017885"/>
                <a:gd name="connsiteY56" fmla="*/ 35727 h 3383280"/>
                <a:gd name="connsiteX57" fmla="*/ 559505 w 3017885"/>
                <a:gd name="connsiteY57" fmla="*/ 35727 h 3383280"/>
                <a:gd name="connsiteX58" fmla="*/ 493192 w 3017885"/>
                <a:gd name="connsiteY58" fmla="*/ 104069 h 3383280"/>
                <a:gd name="connsiteX59" fmla="*/ 493192 w 3017885"/>
                <a:gd name="connsiteY59" fmla="*/ 104069 h 3383280"/>
                <a:gd name="connsiteX60" fmla="*/ 485072 w 3017885"/>
                <a:gd name="connsiteY60" fmla="*/ 139255 h 3383280"/>
                <a:gd name="connsiteX61" fmla="*/ 547325 w 3017885"/>
                <a:gd name="connsiteY61" fmla="*/ 169704 h 3383280"/>
                <a:gd name="connsiteX62" fmla="*/ 612960 w 3017885"/>
                <a:gd name="connsiteY62" fmla="*/ 192034 h 3383280"/>
                <a:gd name="connsiteX63" fmla="*/ 610254 w 3017885"/>
                <a:gd name="connsiteY63" fmla="*/ 220454 h 3383280"/>
                <a:gd name="connsiteX64" fmla="*/ 586571 w 3017885"/>
                <a:gd name="connsiteY64" fmla="*/ 244813 h 3383280"/>
                <a:gd name="connsiteX65" fmla="*/ 612960 w 3017885"/>
                <a:gd name="connsiteY65" fmla="*/ 254286 h 3383280"/>
                <a:gd name="connsiteX66" fmla="*/ 732052 w 3017885"/>
                <a:gd name="connsiteY66" fmla="*/ 236693 h 3383280"/>
                <a:gd name="connsiteX67" fmla="*/ 1008127 w 3017885"/>
                <a:gd name="connsiteY67" fmla="*/ 273909 h 3383280"/>
                <a:gd name="connsiteX68" fmla="*/ 1008127 w 3017885"/>
                <a:gd name="connsiteY68" fmla="*/ 273909 h 3383280"/>
                <a:gd name="connsiteX69" fmla="*/ 1313299 w 3017885"/>
                <a:gd name="connsiteY69" fmla="*/ 379468 h 3383280"/>
                <a:gd name="connsiteX70" fmla="*/ 1410738 w 3017885"/>
                <a:gd name="connsiteY70" fmla="*/ 421420 h 3383280"/>
                <a:gd name="connsiteX71" fmla="*/ 1777485 w 3017885"/>
                <a:gd name="connsiteY71" fmla="*/ 609531 h 3383280"/>
                <a:gd name="connsiteX72" fmla="*/ 1704407 w 3017885"/>
                <a:gd name="connsiteY72" fmla="*/ 711029 h 3383280"/>
                <a:gd name="connsiteX73" fmla="*/ 1612381 w 3017885"/>
                <a:gd name="connsiteY73" fmla="*/ 831474 h 3383280"/>
                <a:gd name="connsiteX74" fmla="*/ 1571105 w 3017885"/>
                <a:gd name="connsiteY74" fmla="*/ 891020 h 3383280"/>
                <a:gd name="connsiteX75" fmla="*/ 1439834 w 3017885"/>
                <a:gd name="connsiteY75" fmla="*/ 1104843 h 3383280"/>
                <a:gd name="connsiteX76" fmla="*/ 1439834 w 3017885"/>
                <a:gd name="connsiteY76" fmla="*/ 1104843 h 3383280"/>
                <a:gd name="connsiteX77" fmla="*/ 1439834 w 3017885"/>
                <a:gd name="connsiteY77" fmla="*/ 1104843 h 3383280"/>
                <a:gd name="connsiteX78" fmla="*/ 1388408 w 3017885"/>
                <a:gd name="connsiteY78" fmla="*/ 1175215 h 3383280"/>
                <a:gd name="connsiteX79" fmla="*/ 1388408 w 3017885"/>
                <a:gd name="connsiteY79" fmla="*/ 1175215 h 3383280"/>
                <a:gd name="connsiteX80" fmla="*/ 1388408 w 3017885"/>
                <a:gd name="connsiteY80" fmla="*/ 1175215 h 3383280"/>
                <a:gd name="connsiteX81" fmla="*/ 1390438 w 3017885"/>
                <a:gd name="connsiteY81" fmla="*/ 1183335 h 3383280"/>
                <a:gd name="connsiteX82" fmla="*/ 1374875 w 3017885"/>
                <a:gd name="connsiteY82" fmla="*/ 1200252 h 3383280"/>
                <a:gd name="connsiteX83" fmla="*/ 1324126 w 3017885"/>
                <a:gd name="connsiteY83" fmla="*/ 1236791 h 3383280"/>
                <a:gd name="connsiteX84" fmla="*/ 1203681 w 3017885"/>
                <a:gd name="connsiteY84" fmla="*/ 1327463 h 3383280"/>
                <a:gd name="connsiteX85" fmla="*/ 1085266 w 3017885"/>
                <a:gd name="connsiteY85" fmla="*/ 1497304 h 3383280"/>
                <a:gd name="connsiteX86" fmla="*/ 1005421 w 3017885"/>
                <a:gd name="connsiteY86" fmla="*/ 1774056 h 3383280"/>
                <a:gd name="connsiteX87" fmla="*/ 1005421 w 3017885"/>
                <a:gd name="connsiteY87" fmla="*/ 1774056 h 3383280"/>
                <a:gd name="connsiteX88" fmla="*/ 1005421 w 3017885"/>
                <a:gd name="connsiteY88" fmla="*/ 1774056 h 3383280"/>
                <a:gd name="connsiteX89" fmla="*/ 952642 w 3017885"/>
                <a:gd name="connsiteY89" fmla="*/ 1830218 h 3383280"/>
                <a:gd name="connsiteX90" fmla="*/ 794981 w 3017885"/>
                <a:gd name="connsiteY90" fmla="*/ 2026448 h 3383280"/>
                <a:gd name="connsiteX91" fmla="*/ 734759 w 3017885"/>
                <a:gd name="connsiteY91" fmla="*/ 2065695 h 3383280"/>
                <a:gd name="connsiteX92" fmla="*/ 650853 w 3017885"/>
                <a:gd name="connsiteY92" fmla="*/ 2144187 h 3383280"/>
                <a:gd name="connsiteX93" fmla="*/ 610930 w 3017885"/>
                <a:gd name="connsiteY93" fmla="*/ 2171930 h 3383280"/>
                <a:gd name="connsiteX94" fmla="*/ 566271 w 3017885"/>
                <a:gd name="connsiteY94" fmla="*/ 2206439 h 3383280"/>
                <a:gd name="connsiteX95" fmla="*/ 430263 w 3017885"/>
                <a:gd name="connsiteY95" fmla="*/ 2381693 h 3383280"/>
                <a:gd name="connsiteX96" fmla="*/ 333502 w 3017885"/>
                <a:gd name="connsiteY96" fmla="*/ 2566420 h 3383280"/>
                <a:gd name="connsiteX97" fmla="*/ 174487 w 3017885"/>
                <a:gd name="connsiteY97" fmla="*/ 2816106 h 3383280"/>
                <a:gd name="connsiteX98" fmla="*/ 128475 w 3017885"/>
                <a:gd name="connsiteY98" fmla="*/ 2819489 h 3383280"/>
                <a:gd name="connsiteX99" fmla="*/ 29006 w 3017885"/>
                <a:gd name="connsiteY99" fmla="*/ 2834376 h 3383280"/>
                <a:gd name="connsiteX100" fmla="*/ 17503 w 3017885"/>
                <a:gd name="connsiteY100" fmla="*/ 2836406 h 3383280"/>
                <a:gd name="connsiteX101" fmla="*/ 1940 w 3017885"/>
                <a:gd name="connsiteY101" fmla="*/ 2841142 h 3383280"/>
                <a:gd name="connsiteX102" fmla="*/ 31713 w 3017885"/>
                <a:gd name="connsiteY102" fmla="*/ 3159171 h 3383280"/>
                <a:gd name="connsiteX103" fmla="*/ 60809 w 3017885"/>
                <a:gd name="connsiteY103" fmla="*/ 3276909 h 3383280"/>
                <a:gd name="connsiteX104" fmla="*/ 60809 w 3017885"/>
                <a:gd name="connsiteY104" fmla="*/ 3276909 h 3383280"/>
                <a:gd name="connsiteX105" fmla="*/ 123738 w 3017885"/>
                <a:gd name="connsiteY105" fmla="*/ 3372317 h 3383280"/>
                <a:gd name="connsiteX106" fmla="*/ 189374 w 3017885"/>
                <a:gd name="connsiteY106" fmla="*/ 3368934 h 3383280"/>
                <a:gd name="connsiteX107" fmla="*/ 189374 w 3017885"/>
                <a:gd name="connsiteY107" fmla="*/ 3368934 h 3383280"/>
                <a:gd name="connsiteX108" fmla="*/ 189374 w 3017885"/>
                <a:gd name="connsiteY108" fmla="*/ 3368934 h 3383280"/>
                <a:gd name="connsiteX109" fmla="*/ 189374 w 3017885"/>
                <a:gd name="connsiteY109" fmla="*/ 3368934 h 3383280"/>
                <a:gd name="connsiteX110" fmla="*/ 189374 w 3017885"/>
                <a:gd name="connsiteY110" fmla="*/ 3368934 h 3383280"/>
                <a:gd name="connsiteX111" fmla="*/ 229297 w 3017885"/>
                <a:gd name="connsiteY111" fmla="*/ 3186237 h 3383280"/>
                <a:gd name="connsiteX112" fmla="*/ 242830 w 3017885"/>
                <a:gd name="connsiteY112" fmla="*/ 3132781 h 3383280"/>
                <a:gd name="connsiteX113" fmla="*/ 374778 w 3017885"/>
                <a:gd name="connsiteY113" fmla="*/ 2987977 h 3383280"/>
                <a:gd name="connsiteX114" fmla="*/ 374778 w 3017885"/>
                <a:gd name="connsiteY114" fmla="*/ 2987977 h 3383280"/>
                <a:gd name="connsiteX115" fmla="*/ 388311 w 3017885"/>
                <a:gd name="connsiteY115" fmla="*/ 2990683 h 3383280"/>
                <a:gd name="connsiteX116" fmla="*/ 367334 w 3017885"/>
                <a:gd name="connsiteY116" fmla="*/ 2945348 h 3383280"/>
                <a:gd name="connsiteX117" fmla="*/ 346358 w 3017885"/>
                <a:gd name="connsiteY117" fmla="*/ 2874975 h 3383280"/>
                <a:gd name="connsiteX118" fmla="*/ 439060 w 3017885"/>
                <a:gd name="connsiteY118" fmla="*/ 2734231 h 3383280"/>
                <a:gd name="connsiteX119" fmla="*/ 439060 w 3017885"/>
                <a:gd name="connsiteY119" fmla="*/ 2734231 h 3383280"/>
                <a:gd name="connsiteX120" fmla="*/ 558828 w 3017885"/>
                <a:gd name="connsiteY120" fmla="*/ 2578600 h 3383280"/>
                <a:gd name="connsiteX121" fmla="*/ 808514 w 3017885"/>
                <a:gd name="connsiteY121" fmla="*/ 2329591 h 3383280"/>
                <a:gd name="connsiteX122" fmla="*/ 953995 w 3017885"/>
                <a:gd name="connsiteY122" fmla="*/ 2247715 h 3383280"/>
                <a:gd name="connsiteX123" fmla="*/ 1151579 w 3017885"/>
                <a:gd name="connsiteY123" fmla="*/ 2091407 h 3383280"/>
                <a:gd name="connsiteX124" fmla="*/ 1151579 w 3017885"/>
                <a:gd name="connsiteY124" fmla="*/ 2091407 h 3383280"/>
                <a:gd name="connsiteX125" fmla="*/ 1151579 w 3017885"/>
                <a:gd name="connsiteY125" fmla="*/ 2091407 h 3383280"/>
                <a:gd name="connsiteX126" fmla="*/ 1443894 w 3017885"/>
                <a:gd name="connsiteY126" fmla="*/ 1784206 h 3383280"/>
                <a:gd name="connsiteX127" fmla="*/ 1519003 w 3017885"/>
                <a:gd name="connsiteY127" fmla="*/ 1746990 h 3383280"/>
                <a:gd name="connsiteX128" fmla="*/ 1916877 w 3017885"/>
                <a:gd name="connsiteY128" fmla="*/ 1736840 h 3383280"/>
                <a:gd name="connsiteX129" fmla="*/ 1916877 w 3017885"/>
                <a:gd name="connsiteY129" fmla="*/ 1736840 h 3383280"/>
                <a:gd name="connsiteX130" fmla="*/ 1916877 w 3017885"/>
                <a:gd name="connsiteY130" fmla="*/ 1736840 h 3383280"/>
                <a:gd name="connsiteX131" fmla="*/ 1916877 w 3017885"/>
                <a:gd name="connsiteY131" fmla="*/ 1736840 h 3383280"/>
                <a:gd name="connsiteX132" fmla="*/ 1916877 w 3017885"/>
                <a:gd name="connsiteY132" fmla="*/ 1736840 h 3383280"/>
                <a:gd name="connsiteX133" fmla="*/ 1916877 w 3017885"/>
                <a:gd name="connsiteY133" fmla="*/ 1736840 h 3383280"/>
                <a:gd name="connsiteX134" fmla="*/ 2014992 w 3017885"/>
                <a:gd name="connsiteY134" fmla="*/ 1736840 h 3383280"/>
                <a:gd name="connsiteX135" fmla="*/ 2033938 w 3017885"/>
                <a:gd name="connsiteY135" fmla="*/ 1772702 h 3383280"/>
                <a:gd name="connsiteX136" fmla="*/ 1876277 w 3017885"/>
                <a:gd name="connsiteY136" fmla="*/ 2129300 h 3383280"/>
                <a:gd name="connsiteX137" fmla="*/ 1803875 w 3017885"/>
                <a:gd name="connsiteY137" fmla="*/ 2301171 h 3383280"/>
                <a:gd name="connsiteX138" fmla="*/ 1803875 w 3017885"/>
                <a:gd name="connsiteY138" fmla="*/ 2301171 h 3383280"/>
                <a:gd name="connsiteX139" fmla="*/ 1635388 w 3017885"/>
                <a:gd name="connsiteY139" fmla="*/ 2355980 h 3383280"/>
                <a:gd name="connsiteX140" fmla="*/ 1635388 w 3017885"/>
                <a:gd name="connsiteY140" fmla="*/ 2355980 h 3383280"/>
                <a:gd name="connsiteX141" fmla="*/ 1635388 w 3017885"/>
                <a:gd name="connsiteY141" fmla="*/ 2355980 h 3383280"/>
                <a:gd name="connsiteX142" fmla="*/ 1598172 w 3017885"/>
                <a:gd name="connsiteY142" fmla="*/ 2383046 h 3383280"/>
                <a:gd name="connsiteX143" fmla="*/ 1651627 w 3017885"/>
                <a:gd name="connsiteY143" fmla="*/ 2462892 h 3383280"/>
                <a:gd name="connsiteX144" fmla="*/ 1656364 w 3017885"/>
                <a:gd name="connsiteY144" fmla="*/ 2458832 h 3383280"/>
                <a:gd name="connsiteX145" fmla="*/ 1657041 w 3017885"/>
                <a:gd name="connsiteY145" fmla="*/ 2458832 h 3383280"/>
                <a:gd name="connsiteX146" fmla="*/ 1651627 w 3017885"/>
                <a:gd name="connsiteY146" fmla="*/ 2462215 h 3383280"/>
                <a:gd name="connsiteX147" fmla="*/ 1718616 w 3017885"/>
                <a:gd name="connsiteY147" fmla="*/ 2561683 h 3383280"/>
                <a:gd name="connsiteX148" fmla="*/ 1718616 w 3017885"/>
                <a:gd name="connsiteY148" fmla="*/ 2561683 h 3383280"/>
                <a:gd name="connsiteX149" fmla="*/ 1795078 w 3017885"/>
                <a:gd name="connsiteY149" fmla="*/ 2660475 h 3383280"/>
                <a:gd name="connsiteX150" fmla="*/ 1956799 w 3017885"/>
                <a:gd name="connsiteY150" fmla="*/ 2828286 h 3383280"/>
                <a:gd name="connsiteX151" fmla="*/ 1956799 w 3017885"/>
                <a:gd name="connsiteY151" fmla="*/ 2828286 h 3383280"/>
                <a:gd name="connsiteX152" fmla="*/ 1956799 w 3017885"/>
                <a:gd name="connsiteY152" fmla="*/ 2828286 h 3383280"/>
                <a:gd name="connsiteX153" fmla="*/ 1981835 w 3017885"/>
                <a:gd name="connsiteY153" fmla="*/ 2828286 h 3383280"/>
                <a:gd name="connsiteX154" fmla="*/ 1942589 w 3017885"/>
                <a:gd name="connsiteY154" fmla="*/ 2642882 h 3383280"/>
                <a:gd name="connsiteX155" fmla="*/ 1930410 w 3017885"/>
                <a:gd name="connsiteY155" fmla="*/ 2555594 h 3383280"/>
                <a:gd name="connsiteX156" fmla="*/ 1930410 w 3017885"/>
                <a:gd name="connsiteY156" fmla="*/ 2555594 h 3383280"/>
                <a:gd name="connsiteX157" fmla="*/ 2006872 w 3017885"/>
                <a:gd name="connsiteY157" fmla="*/ 2380340 h 3383280"/>
                <a:gd name="connsiteX158" fmla="*/ 2006872 w 3017885"/>
                <a:gd name="connsiteY158" fmla="*/ 2380340 h 3383280"/>
                <a:gd name="connsiteX159" fmla="*/ 2006872 w 3017885"/>
                <a:gd name="connsiteY159" fmla="*/ 2380340 h 3383280"/>
                <a:gd name="connsiteX160" fmla="*/ 2004165 w 3017885"/>
                <a:gd name="connsiteY160" fmla="*/ 2344477 h 3383280"/>
                <a:gd name="connsiteX161" fmla="*/ 1985219 w 3017885"/>
                <a:gd name="connsiteY161" fmla="*/ 2277488 h 3383280"/>
                <a:gd name="connsiteX162" fmla="*/ 2006872 w 3017885"/>
                <a:gd name="connsiteY162" fmla="*/ 2218619 h 3383280"/>
                <a:gd name="connsiteX163" fmla="*/ 2006872 w 3017885"/>
                <a:gd name="connsiteY163" fmla="*/ 2218619 h 3383280"/>
                <a:gd name="connsiteX164" fmla="*/ 2006872 w 3017885"/>
                <a:gd name="connsiteY164" fmla="*/ 2218619 h 3383280"/>
                <a:gd name="connsiteX165" fmla="*/ 2270091 w 3017885"/>
                <a:gd name="connsiteY165" fmla="*/ 1875554 h 3383280"/>
                <a:gd name="connsiteX166" fmla="*/ 2349936 w 3017885"/>
                <a:gd name="connsiteY166" fmla="*/ 1759169 h 3383280"/>
                <a:gd name="connsiteX167" fmla="*/ 2274151 w 3017885"/>
                <a:gd name="connsiteY167" fmla="*/ 1507453 h 3383280"/>
                <a:gd name="connsiteX168" fmla="*/ 2274151 w 3017885"/>
                <a:gd name="connsiteY168" fmla="*/ 1507453 h 3383280"/>
                <a:gd name="connsiteX169" fmla="*/ 2274151 w 3017885"/>
                <a:gd name="connsiteY169" fmla="*/ 1507453 h 3383280"/>
                <a:gd name="connsiteX170" fmla="*/ 1945296 w 3017885"/>
                <a:gd name="connsiteY170" fmla="*/ 1388362 h 3383280"/>
                <a:gd name="connsiteX171" fmla="*/ 1732149 w 3017885"/>
                <a:gd name="connsiteY171" fmla="*/ 1349792 h 3383280"/>
                <a:gd name="connsiteX172" fmla="*/ 1784252 w 3017885"/>
                <a:gd name="connsiteY172" fmla="*/ 1299720 h 3383280"/>
                <a:gd name="connsiteX173" fmla="*/ 1879660 w 3017885"/>
                <a:gd name="connsiteY173" fmla="*/ 1227318 h 3383280"/>
                <a:gd name="connsiteX174" fmla="*/ 1879660 w 3017885"/>
                <a:gd name="connsiteY174" fmla="*/ 1227318 h 3383280"/>
                <a:gd name="connsiteX175" fmla="*/ 1914170 w 3017885"/>
                <a:gd name="connsiteY175" fmla="*/ 1197545 h 3383280"/>
                <a:gd name="connsiteX176" fmla="*/ 1914170 w 3017885"/>
                <a:gd name="connsiteY176" fmla="*/ 1197545 h 3383280"/>
                <a:gd name="connsiteX177" fmla="*/ 2063711 w 3017885"/>
                <a:gd name="connsiteY177" fmla="*/ 1167095 h 3383280"/>
                <a:gd name="connsiteX178" fmla="*/ 2063711 w 3017885"/>
                <a:gd name="connsiteY178" fmla="*/ 1167095 h 3383280"/>
                <a:gd name="connsiteX179" fmla="*/ 2063711 w 3017885"/>
                <a:gd name="connsiteY179" fmla="*/ 1167095 h 3383280"/>
                <a:gd name="connsiteX180" fmla="*/ 2155736 w 3017885"/>
                <a:gd name="connsiteY180" fmla="*/ 1083867 h 3383280"/>
                <a:gd name="connsiteX181" fmla="*/ 2230845 w 3017885"/>
                <a:gd name="connsiteY181" fmla="*/ 1037854 h 3383280"/>
                <a:gd name="connsiteX182" fmla="*/ 2364146 w 3017885"/>
                <a:gd name="connsiteY182" fmla="*/ 1141383 h 3383280"/>
                <a:gd name="connsiteX183" fmla="*/ 2697738 w 3017885"/>
                <a:gd name="connsiteY183" fmla="*/ 1371446 h 3383280"/>
                <a:gd name="connsiteX184" fmla="*/ 2697738 w 3017885"/>
                <a:gd name="connsiteY184" fmla="*/ 1371446 h 3383280"/>
                <a:gd name="connsiteX185" fmla="*/ 2697738 w 3017885"/>
                <a:gd name="connsiteY185" fmla="*/ 1371446 h 3383280"/>
                <a:gd name="connsiteX186" fmla="*/ 2827655 w 3017885"/>
                <a:gd name="connsiteY186" fmla="*/ 1326786 h 3383280"/>
                <a:gd name="connsiteX187" fmla="*/ 2931184 w 3017885"/>
                <a:gd name="connsiteY187" fmla="*/ 997255 h 3383280"/>
                <a:gd name="connsiteX188" fmla="*/ 2931184 w 3017885"/>
                <a:gd name="connsiteY188" fmla="*/ 997255 h 3383280"/>
                <a:gd name="connsiteX189" fmla="*/ 2931184 w 3017885"/>
                <a:gd name="connsiteY189" fmla="*/ 997255 h 3383280"/>
                <a:gd name="connsiteX190" fmla="*/ 2969753 w 3017885"/>
                <a:gd name="connsiteY190" fmla="*/ 824031 h 3383280"/>
                <a:gd name="connsiteX191" fmla="*/ 3015766 w 3017885"/>
                <a:gd name="connsiteY191" fmla="*/ 692083 h 3383280"/>
                <a:gd name="connsiteX192" fmla="*/ 3023209 w 3017885"/>
                <a:gd name="connsiteY192" fmla="*/ 632537 h 3383280"/>
                <a:gd name="connsiteX193" fmla="*/ 3002233 w 3017885"/>
                <a:gd name="connsiteY193" fmla="*/ 604118 h 3383280"/>
                <a:gd name="connsiteX194" fmla="*/ 1985219 w 3017885"/>
                <a:gd name="connsiteY194" fmla="*/ 1663084 h 3383280"/>
                <a:gd name="connsiteX195" fmla="*/ 1985219 w 3017885"/>
                <a:gd name="connsiteY195" fmla="*/ 1663084 h 3383280"/>
                <a:gd name="connsiteX196" fmla="*/ 1985219 w 3017885"/>
                <a:gd name="connsiteY196" fmla="*/ 1663084 h 3383280"/>
                <a:gd name="connsiteX197" fmla="*/ 1985219 w 3017885"/>
                <a:gd name="connsiteY197" fmla="*/ 1663084 h 3383280"/>
                <a:gd name="connsiteX198" fmla="*/ 1985219 w 3017885"/>
                <a:gd name="connsiteY198" fmla="*/ 1663084 h 3383280"/>
                <a:gd name="connsiteX199" fmla="*/ 2294451 w 3017885"/>
                <a:gd name="connsiteY199" fmla="*/ 413977 h 3383280"/>
                <a:gd name="connsiteX200" fmla="*/ 2366853 w 3017885"/>
                <a:gd name="connsiteY200" fmla="*/ 330749 h 3383280"/>
                <a:gd name="connsiteX201" fmla="*/ 2432488 w 3017885"/>
                <a:gd name="connsiteY201" fmla="*/ 325335 h 3383280"/>
                <a:gd name="connsiteX202" fmla="*/ 2387152 w 3017885"/>
                <a:gd name="connsiteY202" fmla="*/ 349695 h 3383280"/>
                <a:gd name="connsiteX203" fmla="*/ 2294451 w 3017885"/>
                <a:gd name="connsiteY203" fmla="*/ 413977 h 338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3017885" h="3383280">
                  <a:moveTo>
                    <a:pt x="3002233" y="604118"/>
                  </a:moveTo>
                  <a:cubicBezTo>
                    <a:pt x="2989376" y="604794"/>
                    <a:pt x="2970430" y="594644"/>
                    <a:pt x="2957573" y="595321"/>
                  </a:cubicBezTo>
                  <a:cubicBezTo>
                    <a:pt x="2957573" y="595321"/>
                    <a:pt x="2930507" y="593291"/>
                    <a:pt x="2930507" y="593291"/>
                  </a:cubicBezTo>
                  <a:cubicBezTo>
                    <a:pt x="2880435" y="577728"/>
                    <a:pt x="2856752" y="665017"/>
                    <a:pt x="2852692" y="682610"/>
                  </a:cubicBezTo>
                  <a:cubicBezTo>
                    <a:pt x="2852692" y="682610"/>
                    <a:pt x="2852692" y="726592"/>
                    <a:pt x="2849308" y="734036"/>
                  </a:cubicBezTo>
                  <a:cubicBezTo>
                    <a:pt x="2826979" y="719149"/>
                    <a:pt x="2844572" y="681256"/>
                    <a:pt x="2806002" y="671107"/>
                  </a:cubicBezTo>
                  <a:cubicBezTo>
                    <a:pt x="2800589" y="731329"/>
                    <a:pt x="2806002" y="776665"/>
                    <a:pt x="2851338" y="815234"/>
                  </a:cubicBezTo>
                  <a:cubicBezTo>
                    <a:pt x="2872991" y="836211"/>
                    <a:pt x="2831715" y="925529"/>
                    <a:pt x="2824272" y="947182"/>
                  </a:cubicBezTo>
                  <a:cubicBezTo>
                    <a:pt x="2793823" y="1037177"/>
                    <a:pt x="2762697" y="1102813"/>
                    <a:pt x="2705857" y="1185365"/>
                  </a:cubicBezTo>
                  <a:cubicBezTo>
                    <a:pt x="2705857" y="1185365"/>
                    <a:pt x="2705857" y="1185365"/>
                    <a:pt x="2705857" y="1185365"/>
                  </a:cubicBezTo>
                  <a:cubicBezTo>
                    <a:pt x="2705857" y="1185365"/>
                    <a:pt x="2705857" y="1185365"/>
                    <a:pt x="2705857" y="1185365"/>
                  </a:cubicBezTo>
                  <a:cubicBezTo>
                    <a:pt x="2688264" y="1186718"/>
                    <a:pt x="2679468" y="1173185"/>
                    <a:pt x="2668641" y="1163035"/>
                  </a:cubicBezTo>
                  <a:cubicBezTo>
                    <a:pt x="2569173" y="1071687"/>
                    <a:pt x="2469704" y="990488"/>
                    <a:pt x="2389182" y="878840"/>
                  </a:cubicBezTo>
                  <a:lnTo>
                    <a:pt x="2363470" y="845007"/>
                  </a:lnTo>
                  <a:cubicBezTo>
                    <a:pt x="2307307" y="743509"/>
                    <a:pt x="2199042" y="713059"/>
                    <a:pt x="2327607" y="706293"/>
                  </a:cubicBezTo>
                  <a:cubicBezTo>
                    <a:pt x="2328960" y="706293"/>
                    <a:pt x="2358733" y="756365"/>
                    <a:pt x="2380386" y="775988"/>
                  </a:cubicBezTo>
                  <a:cubicBezTo>
                    <a:pt x="2387829" y="782078"/>
                    <a:pt x="2412189" y="785461"/>
                    <a:pt x="2415572" y="784785"/>
                  </a:cubicBezTo>
                  <a:cubicBezTo>
                    <a:pt x="2431135" y="782755"/>
                    <a:pt x="2464291" y="736065"/>
                    <a:pt x="2477824" y="738772"/>
                  </a:cubicBezTo>
                  <a:cubicBezTo>
                    <a:pt x="2488651" y="740125"/>
                    <a:pt x="2477148" y="729976"/>
                    <a:pt x="2477824" y="725916"/>
                  </a:cubicBezTo>
                  <a:cubicBezTo>
                    <a:pt x="2479854" y="721856"/>
                    <a:pt x="2484591" y="725239"/>
                    <a:pt x="2488651" y="726592"/>
                  </a:cubicBezTo>
                  <a:cubicBezTo>
                    <a:pt x="2494741" y="729299"/>
                    <a:pt x="2496094" y="726592"/>
                    <a:pt x="2495417" y="723886"/>
                  </a:cubicBezTo>
                  <a:cubicBezTo>
                    <a:pt x="2498801" y="715089"/>
                    <a:pt x="2506920" y="708999"/>
                    <a:pt x="2518424" y="708999"/>
                  </a:cubicBezTo>
                  <a:cubicBezTo>
                    <a:pt x="2525867" y="708999"/>
                    <a:pt x="2531280" y="704939"/>
                    <a:pt x="2533987" y="697496"/>
                  </a:cubicBezTo>
                  <a:cubicBezTo>
                    <a:pt x="2536017" y="683286"/>
                    <a:pt x="2533987" y="668400"/>
                    <a:pt x="2542783" y="655543"/>
                  </a:cubicBezTo>
                  <a:cubicBezTo>
                    <a:pt x="2547520" y="647424"/>
                    <a:pt x="2556993" y="640657"/>
                    <a:pt x="2561730" y="639304"/>
                  </a:cubicBezTo>
                  <a:cubicBezTo>
                    <a:pt x="2594886" y="628477"/>
                    <a:pt x="2612479" y="597351"/>
                    <a:pt x="2617892" y="590584"/>
                  </a:cubicBezTo>
                  <a:cubicBezTo>
                    <a:pt x="2623982" y="583141"/>
                    <a:pt x="2640898" y="556075"/>
                    <a:pt x="2642252" y="552015"/>
                  </a:cubicBezTo>
                  <a:cubicBezTo>
                    <a:pt x="2661875" y="522242"/>
                    <a:pt x="2642928" y="445780"/>
                    <a:pt x="2642928" y="445780"/>
                  </a:cubicBezTo>
                  <a:cubicBezTo>
                    <a:pt x="2642928" y="445780"/>
                    <a:pt x="2642928" y="445780"/>
                    <a:pt x="2642928" y="445780"/>
                  </a:cubicBezTo>
                  <a:cubicBezTo>
                    <a:pt x="2622629" y="409241"/>
                    <a:pt x="2621952" y="360521"/>
                    <a:pt x="2575263" y="341575"/>
                  </a:cubicBezTo>
                  <a:lnTo>
                    <a:pt x="2575263" y="341575"/>
                  </a:lnTo>
                  <a:cubicBezTo>
                    <a:pt x="2552933" y="323982"/>
                    <a:pt x="2571203" y="334132"/>
                    <a:pt x="2548873" y="316539"/>
                  </a:cubicBezTo>
                  <a:cubicBezTo>
                    <a:pt x="2540753" y="309096"/>
                    <a:pt x="2525867" y="307066"/>
                    <a:pt x="2525867" y="307066"/>
                  </a:cubicBezTo>
                  <a:cubicBezTo>
                    <a:pt x="2510980" y="210980"/>
                    <a:pt x="2424369" y="157525"/>
                    <a:pt x="2330990" y="236017"/>
                  </a:cubicBezTo>
                  <a:cubicBezTo>
                    <a:pt x="2287007" y="272556"/>
                    <a:pt x="2220695" y="232633"/>
                    <a:pt x="2171299" y="257670"/>
                  </a:cubicBezTo>
                  <a:cubicBezTo>
                    <a:pt x="2109724" y="270526"/>
                    <a:pt x="2076567" y="330749"/>
                    <a:pt x="2012285" y="332778"/>
                  </a:cubicBezTo>
                  <a:cubicBezTo>
                    <a:pt x="1976422" y="333455"/>
                    <a:pt x="1904697" y="313155"/>
                    <a:pt x="1904697" y="313155"/>
                  </a:cubicBezTo>
                  <a:cubicBezTo>
                    <a:pt x="1904697" y="313155"/>
                    <a:pt x="1904697" y="313155"/>
                    <a:pt x="1904697" y="313155"/>
                  </a:cubicBezTo>
                  <a:cubicBezTo>
                    <a:pt x="1871541" y="300299"/>
                    <a:pt x="1797108" y="283383"/>
                    <a:pt x="1782222" y="250903"/>
                  </a:cubicBezTo>
                  <a:cubicBezTo>
                    <a:pt x="1782222" y="250903"/>
                    <a:pt x="1762599" y="208274"/>
                    <a:pt x="1762599" y="208274"/>
                  </a:cubicBezTo>
                  <a:cubicBezTo>
                    <a:pt x="1727413" y="154141"/>
                    <a:pt x="1663130" y="169028"/>
                    <a:pt x="1639448" y="164291"/>
                  </a:cubicBezTo>
                  <a:cubicBezTo>
                    <a:pt x="1684783" y="189327"/>
                    <a:pt x="1686813" y="208274"/>
                    <a:pt x="1705083" y="234663"/>
                  </a:cubicBezTo>
                  <a:cubicBezTo>
                    <a:pt x="1713880" y="254963"/>
                    <a:pt x="1724706" y="271879"/>
                    <a:pt x="1731473" y="295562"/>
                  </a:cubicBezTo>
                  <a:cubicBezTo>
                    <a:pt x="1743653" y="314509"/>
                    <a:pt x="1776809" y="354431"/>
                    <a:pt x="1797108" y="376761"/>
                  </a:cubicBezTo>
                  <a:cubicBezTo>
                    <a:pt x="1865451" y="426157"/>
                    <a:pt x="2044088" y="491793"/>
                    <a:pt x="2019051" y="523596"/>
                  </a:cubicBezTo>
                  <a:cubicBezTo>
                    <a:pt x="1976422" y="488409"/>
                    <a:pt x="1754479" y="395031"/>
                    <a:pt x="1754479" y="395031"/>
                  </a:cubicBezTo>
                  <a:cubicBezTo>
                    <a:pt x="1667867" y="358491"/>
                    <a:pt x="1580578" y="322629"/>
                    <a:pt x="1493966" y="286089"/>
                  </a:cubicBezTo>
                  <a:cubicBezTo>
                    <a:pt x="1345779" y="237370"/>
                    <a:pt x="1197591" y="187974"/>
                    <a:pt x="1044667" y="152788"/>
                  </a:cubicBezTo>
                  <a:cubicBezTo>
                    <a:pt x="991888" y="135872"/>
                    <a:pt x="875503" y="119632"/>
                    <a:pt x="872796" y="116249"/>
                  </a:cubicBezTo>
                  <a:cubicBezTo>
                    <a:pt x="872796" y="116249"/>
                    <a:pt x="872796" y="116249"/>
                    <a:pt x="872796" y="116249"/>
                  </a:cubicBezTo>
                  <a:cubicBezTo>
                    <a:pt x="872796" y="116249"/>
                    <a:pt x="872796" y="116249"/>
                    <a:pt x="872796" y="116249"/>
                  </a:cubicBezTo>
                  <a:cubicBezTo>
                    <a:pt x="869413" y="111512"/>
                    <a:pt x="865353" y="107452"/>
                    <a:pt x="861970" y="102715"/>
                  </a:cubicBezTo>
                  <a:cubicBezTo>
                    <a:pt x="793628" y="100685"/>
                    <a:pt x="733405" y="75649"/>
                    <a:pt x="677243" y="38433"/>
                  </a:cubicBezTo>
                  <a:cubicBezTo>
                    <a:pt x="658296" y="28960"/>
                    <a:pt x="639350" y="19487"/>
                    <a:pt x="619727" y="9337"/>
                  </a:cubicBezTo>
                  <a:cubicBezTo>
                    <a:pt x="598751" y="-1490"/>
                    <a:pt x="578451" y="-9609"/>
                    <a:pt x="571008" y="24900"/>
                  </a:cubicBezTo>
                  <a:cubicBezTo>
                    <a:pt x="571008" y="24900"/>
                    <a:pt x="571008" y="24900"/>
                    <a:pt x="571008" y="24900"/>
                  </a:cubicBezTo>
                  <a:cubicBezTo>
                    <a:pt x="566948" y="28283"/>
                    <a:pt x="562888" y="31667"/>
                    <a:pt x="559505" y="35727"/>
                  </a:cubicBezTo>
                  <a:cubicBezTo>
                    <a:pt x="559505" y="35727"/>
                    <a:pt x="559505" y="35727"/>
                    <a:pt x="559505" y="35727"/>
                  </a:cubicBezTo>
                  <a:cubicBezTo>
                    <a:pt x="503342" y="24900"/>
                    <a:pt x="499959" y="66176"/>
                    <a:pt x="493192" y="104069"/>
                  </a:cubicBezTo>
                  <a:lnTo>
                    <a:pt x="493192" y="104069"/>
                  </a:lnTo>
                  <a:cubicBezTo>
                    <a:pt x="459360" y="108129"/>
                    <a:pt x="464096" y="124368"/>
                    <a:pt x="485072" y="139255"/>
                  </a:cubicBezTo>
                  <a:cubicBezTo>
                    <a:pt x="504019" y="152111"/>
                    <a:pt x="526348" y="159555"/>
                    <a:pt x="547325" y="169704"/>
                  </a:cubicBezTo>
                  <a:cubicBezTo>
                    <a:pt x="568978" y="177148"/>
                    <a:pt x="591308" y="183914"/>
                    <a:pt x="612960" y="192034"/>
                  </a:cubicBezTo>
                  <a:cubicBezTo>
                    <a:pt x="644087" y="204214"/>
                    <a:pt x="614990" y="210980"/>
                    <a:pt x="610254" y="220454"/>
                  </a:cubicBezTo>
                  <a:cubicBezTo>
                    <a:pt x="597397" y="223837"/>
                    <a:pt x="583864" y="229250"/>
                    <a:pt x="586571" y="244813"/>
                  </a:cubicBezTo>
                  <a:cubicBezTo>
                    <a:pt x="589278" y="259023"/>
                    <a:pt x="603487" y="254963"/>
                    <a:pt x="612960" y="254286"/>
                  </a:cubicBezTo>
                  <a:cubicBezTo>
                    <a:pt x="652883" y="249550"/>
                    <a:pt x="694159" y="255640"/>
                    <a:pt x="732052" y="236693"/>
                  </a:cubicBezTo>
                  <a:cubicBezTo>
                    <a:pt x="847083" y="204214"/>
                    <a:pt x="916779" y="256993"/>
                    <a:pt x="1008127" y="273909"/>
                  </a:cubicBezTo>
                  <a:lnTo>
                    <a:pt x="1008127" y="273909"/>
                  </a:lnTo>
                  <a:cubicBezTo>
                    <a:pt x="1108273" y="313832"/>
                    <a:pt x="1209771" y="349695"/>
                    <a:pt x="1313299" y="379468"/>
                  </a:cubicBezTo>
                  <a:cubicBezTo>
                    <a:pt x="1315329" y="384204"/>
                    <a:pt x="1383672" y="404504"/>
                    <a:pt x="1410738" y="421420"/>
                  </a:cubicBezTo>
                  <a:cubicBezTo>
                    <a:pt x="1498026" y="478260"/>
                    <a:pt x="1782222" y="578405"/>
                    <a:pt x="1777485" y="609531"/>
                  </a:cubicBezTo>
                  <a:cubicBezTo>
                    <a:pt x="1746359" y="681933"/>
                    <a:pt x="1708466" y="706293"/>
                    <a:pt x="1704407" y="711029"/>
                  </a:cubicBezTo>
                  <a:cubicBezTo>
                    <a:pt x="1673280" y="750952"/>
                    <a:pt x="1623208" y="775988"/>
                    <a:pt x="1612381" y="831474"/>
                  </a:cubicBezTo>
                  <a:cubicBezTo>
                    <a:pt x="1612381" y="831474"/>
                    <a:pt x="1581932" y="869367"/>
                    <a:pt x="1571105" y="891020"/>
                  </a:cubicBezTo>
                  <a:cubicBezTo>
                    <a:pt x="1531183" y="964775"/>
                    <a:pt x="1489230" y="1037177"/>
                    <a:pt x="1439834" y="1104843"/>
                  </a:cubicBezTo>
                  <a:cubicBezTo>
                    <a:pt x="1439834" y="1104843"/>
                    <a:pt x="1439834" y="1104843"/>
                    <a:pt x="1439834" y="1104843"/>
                  </a:cubicBezTo>
                  <a:cubicBezTo>
                    <a:pt x="1439834" y="1104843"/>
                    <a:pt x="1439834" y="1104843"/>
                    <a:pt x="1439834" y="1104843"/>
                  </a:cubicBezTo>
                  <a:cubicBezTo>
                    <a:pt x="1418858" y="1125819"/>
                    <a:pt x="1376228" y="1130556"/>
                    <a:pt x="1388408" y="1175215"/>
                  </a:cubicBezTo>
                  <a:cubicBezTo>
                    <a:pt x="1388408" y="1175215"/>
                    <a:pt x="1388408" y="1175215"/>
                    <a:pt x="1388408" y="1175215"/>
                  </a:cubicBezTo>
                  <a:cubicBezTo>
                    <a:pt x="1388408" y="1175215"/>
                    <a:pt x="1388408" y="1175215"/>
                    <a:pt x="1388408" y="1175215"/>
                  </a:cubicBezTo>
                  <a:cubicBezTo>
                    <a:pt x="1389762" y="1177922"/>
                    <a:pt x="1390438" y="1180628"/>
                    <a:pt x="1390438" y="1183335"/>
                  </a:cubicBezTo>
                  <a:cubicBezTo>
                    <a:pt x="1385025" y="1189425"/>
                    <a:pt x="1376228" y="1197545"/>
                    <a:pt x="1374875" y="1200252"/>
                  </a:cubicBezTo>
                  <a:cubicBezTo>
                    <a:pt x="1364049" y="1222581"/>
                    <a:pt x="1349162" y="1207018"/>
                    <a:pt x="1324126" y="1236791"/>
                  </a:cubicBezTo>
                  <a:cubicBezTo>
                    <a:pt x="1293000" y="1278744"/>
                    <a:pt x="1251047" y="1307163"/>
                    <a:pt x="1203681" y="1327463"/>
                  </a:cubicBezTo>
                  <a:cubicBezTo>
                    <a:pt x="1130602" y="1360619"/>
                    <a:pt x="1102859" y="1425578"/>
                    <a:pt x="1085266" y="1497304"/>
                  </a:cubicBezTo>
                  <a:cubicBezTo>
                    <a:pt x="1067673" y="1560909"/>
                    <a:pt x="1065643" y="1701654"/>
                    <a:pt x="1005421" y="1774056"/>
                  </a:cubicBezTo>
                  <a:cubicBezTo>
                    <a:pt x="1005421" y="1774056"/>
                    <a:pt x="1005421" y="1774056"/>
                    <a:pt x="1005421" y="1774056"/>
                  </a:cubicBezTo>
                  <a:cubicBezTo>
                    <a:pt x="1005421" y="1774056"/>
                    <a:pt x="1005421" y="1774056"/>
                    <a:pt x="1005421" y="1774056"/>
                  </a:cubicBezTo>
                  <a:cubicBezTo>
                    <a:pt x="987828" y="1793002"/>
                    <a:pt x="970911" y="1811949"/>
                    <a:pt x="952642" y="1830218"/>
                  </a:cubicBezTo>
                  <a:cubicBezTo>
                    <a:pt x="893096" y="1889764"/>
                    <a:pt x="859263" y="1970286"/>
                    <a:pt x="794981" y="2026448"/>
                  </a:cubicBezTo>
                  <a:cubicBezTo>
                    <a:pt x="776035" y="2040658"/>
                    <a:pt x="759118" y="2056898"/>
                    <a:pt x="734759" y="2065695"/>
                  </a:cubicBezTo>
                  <a:cubicBezTo>
                    <a:pt x="696866" y="2079228"/>
                    <a:pt x="667770" y="2105617"/>
                    <a:pt x="650853" y="2144187"/>
                  </a:cubicBezTo>
                  <a:cubicBezTo>
                    <a:pt x="637320" y="2153660"/>
                    <a:pt x="624464" y="2163133"/>
                    <a:pt x="610930" y="2171930"/>
                  </a:cubicBezTo>
                  <a:cubicBezTo>
                    <a:pt x="589954" y="2187493"/>
                    <a:pt x="583188" y="2190876"/>
                    <a:pt x="566271" y="2206439"/>
                  </a:cubicBezTo>
                  <a:cubicBezTo>
                    <a:pt x="516199" y="2252452"/>
                    <a:pt x="462066" y="2314704"/>
                    <a:pt x="430263" y="2381693"/>
                  </a:cubicBezTo>
                  <a:cubicBezTo>
                    <a:pt x="395754" y="2443945"/>
                    <a:pt x="368011" y="2504168"/>
                    <a:pt x="333502" y="2566420"/>
                  </a:cubicBezTo>
                  <a:cubicBezTo>
                    <a:pt x="303052" y="2635439"/>
                    <a:pt x="213733" y="2811370"/>
                    <a:pt x="174487" y="2816106"/>
                  </a:cubicBezTo>
                  <a:cubicBezTo>
                    <a:pt x="174487" y="2816106"/>
                    <a:pt x="160278" y="2815429"/>
                    <a:pt x="128475" y="2819489"/>
                  </a:cubicBezTo>
                  <a:cubicBezTo>
                    <a:pt x="94642" y="2824226"/>
                    <a:pt x="58103" y="2807986"/>
                    <a:pt x="29006" y="2834376"/>
                  </a:cubicBezTo>
                  <a:cubicBezTo>
                    <a:pt x="29006" y="2834376"/>
                    <a:pt x="17503" y="2836406"/>
                    <a:pt x="17503" y="2836406"/>
                  </a:cubicBezTo>
                  <a:cubicBezTo>
                    <a:pt x="9383" y="2837759"/>
                    <a:pt x="3970" y="2835052"/>
                    <a:pt x="1940" y="2841142"/>
                  </a:cubicBezTo>
                  <a:cubicBezTo>
                    <a:pt x="-8886" y="2959557"/>
                    <a:pt x="29006" y="3048199"/>
                    <a:pt x="31713" y="3159171"/>
                  </a:cubicBezTo>
                  <a:cubicBezTo>
                    <a:pt x="33066" y="3167967"/>
                    <a:pt x="43216" y="3249166"/>
                    <a:pt x="60809" y="3276909"/>
                  </a:cubicBezTo>
                  <a:cubicBezTo>
                    <a:pt x="60809" y="3276909"/>
                    <a:pt x="60809" y="3276909"/>
                    <a:pt x="60809" y="3276909"/>
                  </a:cubicBezTo>
                  <a:cubicBezTo>
                    <a:pt x="81786" y="3320215"/>
                    <a:pt x="112235" y="3356078"/>
                    <a:pt x="123738" y="3372317"/>
                  </a:cubicBezTo>
                  <a:cubicBezTo>
                    <a:pt x="136595" y="3387204"/>
                    <a:pt x="168397" y="3389910"/>
                    <a:pt x="189374" y="3368934"/>
                  </a:cubicBezTo>
                  <a:cubicBezTo>
                    <a:pt x="189374" y="3368934"/>
                    <a:pt x="189374" y="3368934"/>
                    <a:pt x="189374" y="3368934"/>
                  </a:cubicBezTo>
                  <a:cubicBezTo>
                    <a:pt x="189374" y="3368934"/>
                    <a:pt x="189374" y="3368934"/>
                    <a:pt x="189374" y="3368934"/>
                  </a:cubicBezTo>
                  <a:cubicBezTo>
                    <a:pt x="189374" y="3368934"/>
                    <a:pt x="189374" y="3368934"/>
                    <a:pt x="189374" y="3368934"/>
                  </a:cubicBezTo>
                  <a:cubicBezTo>
                    <a:pt x="189374" y="3368934"/>
                    <a:pt x="189374" y="3368934"/>
                    <a:pt x="189374" y="3368934"/>
                  </a:cubicBezTo>
                  <a:cubicBezTo>
                    <a:pt x="219823" y="3312095"/>
                    <a:pt x="196817" y="3243076"/>
                    <a:pt x="229297" y="3186237"/>
                  </a:cubicBezTo>
                  <a:cubicBezTo>
                    <a:pt x="250950" y="3172704"/>
                    <a:pt x="250950" y="3153757"/>
                    <a:pt x="242830" y="3132781"/>
                  </a:cubicBezTo>
                  <a:cubicBezTo>
                    <a:pt x="263129" y="3018426"/>
                    <a:pt x="273279" y="3007600"/>
                    <a:pt x="374778" y="2987977"/>
                  </a:cubicBezTo>
                  <a:cubicBezTo>
                    <a:pt x="374778" y="2987977"/>
                    <a:pt x="374778" y="2987977"/>
                    <a:pt x="374778" y="2987977"/>
                  </a:cubicBezTo>
                  <a:cubicBezTo>
                    <a:pt x="379514" y="2988653"/>
                    <a:pt x="383574" y="2990007"/>
                    <a:pt x="388311" y="2990683"/>
                  </a:cubicBezTo>
                  <a:cubicBezTo>
                    <a:pt x="396431" y="2991360"/>
                    <a:pt x="384927" y="2947377"/>
                    <a:pt x="367334" y="2945348"/>
                  </a:cubicBezTo>
                  <a:cubicBezTo>
                    <a:pt x="296285" y="2938581"/>
                    <a:pt x="331472" y="2906778"/>
                    <a:pt x="346358" y="2874975"/>
                  </a:cubicBezTo>
                  <a:cubicBezTo>
                    <a:pt x="369364" y="2822873"/>
                    <a:pt x="409287" y="2781597"/>
                    <a:pt x="439060" y="2734231"/>
                  </a:cubicBezTo>
                  <a:lnTo>
                    <a:pt x="439060" y="2734231"/>
                  </a:lnTo>
                  <a:cubicBezTo>
                    <a:pt x="478983" y="2682805"/>
                    <a:pt x="518905" y="2630702"/>
                    <a:pt x="558828" y="2578600"/>
                  </a:cubicBezTo>
                  <a:cubicBezTo>
                    <a:pt x="558828" y="2578600"/>
                    <a:pt x="707016" y="2394549"/>
                    <a:pt x="808514" y="2329591"/>
                  </a:cubicBezTo>
                  <a:cubicBezTo>
                    <a:pt x="862647" y="2313351"/>
                    <a:pt x="917456" y="2276135"/>
                    <a:pt x="953995" y="2247715"/>
                  </a:cubicBezTo>
                  <a:cubicBezTo>
                    <a:pt x="1031810" y="2211176"/>
                    <a:pt x="1098123" y="2159073"/>
                    <a:pt x="1151579" y="2091407"/>
                  </a:cubicBezTo>
                  <a:cubicBezTo>
                    <a:pt x="1151579" y="2091407"/>
                    <a:pt x="1151579" y="2091407"/>
                    <a:pt x="1151579" y="2091407"/>
                  </a:cubicBezTo>
                  <a:cubicBezTo>
                    <a:pt x="1151579" y="2091407"/>
                    <a:pt x="1151579" y="2091407"/>
                    <a:pt x="1151579" y="2091407"/>
                  </a:cubicBezTo>
                  <a:cubicBezTo>
                    <a:pt x="1258490" y="1998029"/>
                    <a:pt x="1364725" y="1903974"/>
                    <a:pt x="1443894" y="1784206"/>
                  </a:cubicBezTo>
                  <a:cubicBezTo>
                    <a:pt x="1462840" y="1755786"/>
                    <a:pt x="1483817" y="1746313"/>
                    <a:pt x="1519003" y="1746990"/>
                  </a:cubicBezTo>
                  <a:cubicBezTo>
                    <a:pt x="1651627" y="1751050"/>
                    <a:pt x="1784929" y="1759169"/>
                    <a:pt x="1916877" y="1736840"/>
                  </a:cubicBezTo>
                  <a:cubicBezTo>
                    <a:pt x="1916877" y="1736840"/>
                    <a:pt x="1916877" y="1736840"/>
                    <a:pt x="1916877" y="1736840"/>
                  </a:cubicBezTo>
                  <a:lnTo>
                    <a:pt x="1916877" y="1736840"/>
                  </a:lnTo>
                  <a:cubicBezTo>
                    <a:pt x="1916877" y="1736840"/>
                    <a:pt x="1916877" y="1736840"/>
                    <a:pt x="1916877" y="1736840"/>
                  </a:cubicBezTo>
                  <a:cubicBezTo>
                    <a:pt x="1916877" y="1736840"/>
                    <a:pt x="1916877" y="1736840"/>
                    <a:pt x="1916877" y="1736840"/>
                  </a:cubicBezTo>
                  <a:lnTo>
                    <a:pt x="1916877" y="1736840"/>
                  </a:lnTo>
                  <a:cubicBezTo>
                    <a:pt x="1949356" y="1736840"/>
                    <a:pt x="1981835" y="1736840"/>
                    <a:pt x="2014992" y="1736840"/>
                  </a:cubicBezTo>
                  <a:cubicBezTo>
                    <a:pt x="2044764" y="1736840"/>
                    <a:pt x="2049501" y="1749696"/>
                    <a:pt x="2033938" y="1772702"/>
                  </a:cubicBezTo>
                  <a:cubicBezTo>
                    <a:pt x="1959506" y="1882321"/>
                    <a:pt x="1939206" y="2014945"/>
                    <a:pt x="1876277" y="2129300"/>
                  </a:cubicBezTo>
                  <a:cubicBezTo>
                    <a:pt x="1847858" y="2186139"/>
                    <a:pt x="1807258" y="2235535"/>
                    <a:pt x="1803875" y="2301171"/>
                  </a:cubicBezTo>
                  <a:cubicBezTo>
                    <a:pt x="1803875" y="2301171"/>
                    <a:pt x="1803875" y="2301171"/>
                    <a:pt x="1803875" y="2301171"/>
                  </a:cubicBezTo>
                  <a:cubicBezTo>
                    <a:pt x="1745682" y="2314027"/>
                    <a:pt x="1697640" y="2355303"/>
                    <a:pt x="1635388" y="2355980"/>
                  </a:cubicBezTo>
                  <a:cubicBezTo>
                    <a:pt x="1635388" y="2355980"/>
                    <a:pt x="1635388" y="2355980"/>
                    <a:pt x="1635388" y="2355980"/>
                  </a:cubicBezTo>
                  <a:cubicBezTo>
                    <a:pt x="1635388" y="2355980"/>
                    <a:pt x="1635388" y="2355980"/>
                    <a:pt x="1635388" y="2355980"/>
                  </a:cubicBezTo>
                  <a:cubicBezTo>
                    <a:pt x="1632004" y="2355303"/>
                    <a:pt x="1595465" y="2362747"/>
                    <a:pt x="1598172" y="2383046"/>
                  </a:cubicBezTo>
                  <a:cubicBezTo>
                    <a:pt x="1599525" y="2395903"/>
                    <a:pt x="1634711" y="2448682"/>
                    <a:pt x="1651627" y="2462892"/>
                  </a:cubicBezTo>
                  <a:cubicBezTo>
                    <a:pt x="1651627" y="2462892"/>
                    <a:pt x="1656364" y="2458832"/>
                    <a:pt x="1656364" y="2458832"/>
                  </a:cubicBezTo>
                  <a:cubicBezTo>
                    <a:pt x="1656364" y="2458832"/>
                    <a:pt x="1657041" y="2458832"/>
                    <a:pt x="1657041" y="2458832"/>
                  </a:cubicBezTo>
                  <a:cubicBezTo>
                    <a:pt x="1655011" y="2460185"/>
                    <a:pt x="1653657" y="2461538"/>
                    <a:pt x="1651627" y="2462215"/>
                  </a:cubicBezTo>
                  <a:cubicBezTo>
                    <a:pt x="1659747" y="2504844"/>
                    <a:pt x="1688843" y="2533264"/>
                    <a:pt x="1718616" y="2561683"/>
                  </a:cubicBezTo>
                  <a:cubicBezTo>
                    <a:pt x="1718616" y="2561683"/>
                    <a:pt x="1718616" y="2561683"/>
                    <a:pt x="1718616" y="2561683"/>
                  </a:cubicBezTo>
                  <a:cubicBezTo>
                    <a:pt x="1744329" y="2594840"/>
                    <a:pt x="1769365" y="2627319"/>
                    <a:pt x="1795078" y="2660475"/>
                  </a:cubicBezTo>
                  <a:cubicBezTo>
                    <a:pt x="1837031" y="2728141"/>
                    <a:pt x="1874247" y="2799866"/>
                    <a:pt x="1956799" y="2828286"/>
                  </a:cubicBezTo>
                  <a:cubicBezTo>
                    <a:pt x="1956799" y="2828286"/>
                    <a:pt x="1956799" y="2828286"/>
                    <a:pt x="1956799" y="2828286"/>
                  </a:cubicBezTo>
                  <a:cubicBezTo>
                    <a:pt x="1956799" y="2828286"/>
                    <a:pt x="1956799" y="2828286"/>
                    <a:pt x="1956799" y="2828286"/>
                  </a:cubicBezTo>
                  <a:cubicBezTo>
                    <a:pt x="1964919" y="2828286"/>
                    <a:pt x="1973716" y="2828286"/>
                    <a:pt x="1981835" y="2828286"/>
                  </a:cubicBezTo>
                  <a:cubicBezTo>
                    <a:pt x="1987249" y="2762650"/>
                    <a:pt x="1952739" y="2705135"/>
                    <a:pt x="1942589" y="2642882"/>
                  </a:cubicBezTo>
                  <a:cubicBezTo>
                    <a:pt x="1949356" y="2612433"/>
                    <a:pt x="1940560" y="2584013"/>
                    <a:pt x="1930410" y="2555594"/>
                  </a:cubicBezTo>
                  <a:cubicBezTo>
                    <a:pt x="1930410" y="2555594"/>
                    <a:pt x="1930410" y="2555594"/>
                    <a:pt x="1930410" y="2555594"/>
                  </a:cubicBezTo>
                  <a:cubicBezTo>
                    <a:pt x="1927703" y="2484545"/>
                    <a:pt x="1941236" y="2420939"/>
                    <a:pt x="2006872" y="2380340"/>
                  </a:cubicBezTo>
                  <a:cubicBezTo>
                    <a:pt x="2006872" y="2380340"/>
                    <a:pt x="2006872" y="2380340"/>
                    <a:pt x="2006872" y="2380340"/>
                  </a:cubicBezTo>
                  <a:cubicBezTo>
                    <a:pt x="2006872" y="2380340"/>
                    <a:pt x="2006872" y="2380340"/>
                    <a:pt x="2006872" y="2380340"/>
                  </a:cubicBezTo>
                  <a:cubicBezTo>
                    <a:pt x="2025142" y="2366807"/>
                    <a:pt x="2029201" y="2347860"/>
                    <a:pt x="2004165" y="2344477"/>
                  </a:cubicBezTo>
                  <a:cubicBezTo>
                    <a:pt x="1938529" y="2336357"/>
                    <a:pt x="1967626" y="2306584"/>
                    <a:pt x="1985219" y="2277488"/>
                  </a:cubicBezTo>
                  <a:cubicBezTo>
                    <a:pt x="1996045" y="2259218"/>
                    <a:pt x="2009578" y="2242302"/>
                    <a:pt x="2006872" y="2218619"/>
                  </a:cubicBezTo>
                  <a:cubicBezTo>
                    <a:pt x="2006872" y="2218619"/>
                    <a:pt x="2006872" y="2218619"/>
                    <a:pt x="2006872" y="2218619"/>
                  </a:cubicBezTo>
                  <a:cubicBezTo>
                    <a:pt x="2006872" y="2218619"/>
                    <a:pt x="2006872" y="2218619"/>
                    <a:pt x="2006872" y="2218619"/>
                  </a:cubicBezTo>
                  <a:cubicBezTo>
                    <a:pt x="2097544" y="2106294"/>
                    <a:pt x="2193629" y="1998706"/>
                    <a:pt x="2270091" y="1875554"/>
                  </a:cubicBezTo>
                  <a:cubicBezTo>
                    <a:pt x="2284977" y="1828865"/>
                    <a:pt x="2322870" y="1797739"/>
                    <a:pt x="2349936" y="1759169"/>
                  </a:cubicBezTo>
                  <a:cubicBezTo>
                    <a:pt x="2437225" y="1633311"/>
                    <a:pt x="2416249" y="1561586"/>
                    <a:pt x="2274151" y="1507453"/>
                  </a:cubicBezTo>
                  <a:cubicBezTo>
                    <a:pt x="2274151" y="1507453"/>
                    <a:pt x="2274151" y="1507453"/>
                    <a:pt x="2274151" y="1507453"/>
                  </a:cubicBezTo>
                  <a:cubicBezTo>
                    <a:pt x="2274151" y="1507453"/>
                    <a:pt x="2274151" y="1507453"/>
                    <a:pt x="2274151" y="1507453"/>
                  </a:cubicBezTo>
                  <a:cubicBezTo>
                    <a:pt x="2268738" y="1500687"/>
                    <a:pt x="2054914" y="1406632"/>
                    <a:pt x="1945296" y="1388362"/>
                  </a:cubicBezTo>
                  <a:cubicBezTo>
                    <a:pt x="1874247" y="1376859"/>
                    <a:pt x="1799815" y="1380919"/>
                    <a:pt x="1732149" y="1349792"/>
                  </a:cubicBezTo>
                  <a:cubicBezTo>
                    <a:pt x="1733503" y="1315960"/>
                    <a:pt x="1763276" y="1312576"/>
                    <a:pt x="1784252" y="1299720"/>
                  </a:cubicBezTo>
                  <a:cubicBezTo>
                    <a:pt x="1818085" y="1278744"/>
                    <a:pt x="1864097" y="1272654"/>
                    <a:pt x="1879660" y="1227318"/>
                  </a:cubicBezTo>
                  <a:cubicBezTo>
                    <a:pt x="1879660" y="1227318"/>
                    <a:pt x="1879660" y="1227318"/>
                    <a:pt x="1879660" y="1227318"/>
                  </a:cubicBezTo>
                  <a:cubicBezTo>
                    <a:pt x="1891164" y="1217845"/>
                    <a:pt x="1902667" y="1207695"/>
                    <a:pt x="1914170" y="1197545"/>
                  </a:cubicBezTo>
                  <a:cubicBezTo>
                    <a:pt x="1914170" y="1197545"/>
                    <a:pt x="1914170" y="1197545"/>
                    <a:pt x="1914170" y="1197545"/>
                  </a:cubicBezTo>
                  <a:cubicBezTo>
                    <a:pt x="1962889" y="1181305"/>
                    <a:pt x="2016345" y="1188748"/>
                    <a:pt x="2063711" y="1167095"/>
                  </a:cubicBezTo>
                  <a:cubicBezTo>
                    <a:pt x="2063711" y="1167095"/>
                    <a:pt x="2063711" y="1167095"/>
                    <a:pt x="2063711" y="1167095"/>
                  </a:cubicBezTo>
                  <a:cubicBezTo>
                    <a:pt x="2063711" y="1167095"/>
                    <a:pt x="2063711" y="1167095"/>
                    <a:pt x="2063711" y="1167095"/>
                  </a:cubicBezTo>
                  <a:cubicBezTo>
                    <a:pt x="2111753" y="1158299"/>
                    <a:pt x="2138143" y="1125819"/>
                    <a:pt x="2155736" y="1083867"/>
                  </a:cubicBezTo>
                  <a:cubicBezTo>
                    <a:pt x="2169946" y="1050034"/>
                    <a:pt x="2190246" y="1028381"/>
                    <a:pt x="2230845" y="1037854"/>
                  </a:cubicBezTo>
                  <a:cubicBezTo>
                    <a:pt x="2280917" y="1065597"/>
                    <a:pt x="2324223" y="1100783"/>
                    <a:pt x="2364146" y="1141383"/>
                  </a:cubicBezTo>
                  <a:cubicBezTo>
                    <a:pt x="2459555" y="1240851"/>
                    <a:pt x="2573233" y="1313930"/>
                    <a:pt x="2697738" y="1371446"/>
                  </a:cubicBezTo>
                  <a:cubicBezTo>
                    <a:pt x="2697738" y="1371446"/>
                    <a:pt x="2697738" y="1371446"/>
                    <a:pt x="2697738" y="1371446"/>
                  </a:cubicBezTo>
                  <a:cubicBezTo>
                    <a:pt x="2697738" y="1371446"/>
                    <a:pt x="2697738" y="1371446"/>
                    <a:pt x="2697738" y="1371446"/>
                  </a:cubicBezTo>
                  <a:cubicBezTo>
                    <a:pt x="2758637" y="1407308"/>
                    <a:pt x="2795853" y="1394452"/>
                    <a:pt x="2827655" y="1326786"/>
                  </a:cubicBezTo>
                  <a:cubicBezTo>
                    <a:pt x="2837129" y="1271977"/>
                    <a:pt x="2919004" y="1056124"/>
                    <a:pt x="2931184" y="997255"/>
                  </a:cubicBezTo>
                  <a:lnTo>
                    <a:pt x="2931184" y="997255"/>
                  </a:lnTo>
                  <a:lnTo>
                    <a:pt x="2931184" y="997255"/>
                  </a:lnTo>
                  <a:cubicBezTo>
                    <a:pt x="2946070" y="942446"/>
                    <a:pt x="2969753" y="824031"/>
                    <a:pt x="2969753" y="824031"/>
                  </a:cubicBezTo>
                  <a:cubicBezTo>
                    <a:pt x="2979226" y="790198"/>
                    <a:pt x="3013059" y="728622"/>
                    <a:pt x="3015766" y="692083"/>
                  </a:cubicBezTo>
                  <a:cubicBezTo>
                    <a:pt x="3022532" y="664340"/>
                    <a:pt x="3023209" y="646070"/>
                    <a:pt x="3023209" y="632537"/>
                  </a:cubicBezTo>
                  <a:cubicBezTo>
                    <a:pt x="3023886" y="616974"/>
                    <a:pt x="3002233" y="604118"/>
                    <a:pt x="3002233" y="604118"/>
                  </a:cubicBezTo>
                  <a:close/>
                  <a:moveTo>
                    <a:pt x="1985219" y="1663084"/>
                  </a:moveTo>
                  <a:cubicBezTo>
                    <a:pt x="1985219" y="1663084"/>
                    <a:pt x="1985219" y="1663084"/>
                    <a:pt x="1985219" y="1663084"/>
                  </a:cubicBezTo>
                  <a:cubicBezTo>
                    <a:pt x="1985219" y="1663084"/>
                    <a:pt x="1984542" y="1663084"/>
                    <a:pt x="1985219" y="1663084"/>
                  </a:cubicBezTo>
                  <a:cubicBezTo>
                    <a:pt x="1984542" y="1663084"/>
                    <a:pt x="1984542" y="1663084"/>
                    <a:pt x="1985219" y="1663084"/>
                  </a:cubicBezTo>
                  <a:cubicBezTo>
                    <a:pt x="1984542" y="1663084"/>
                    <a:pt x="1985219" y="1663084"/>
                    <a:pt x="1985219" y="1663084"/>
                  </a:cubicBezTo>
                  <a:close/>
                  <a:moveTo>
                    <a:pt x="2294451" y="413977"/>
                  </a:moveTo>
                  <a:cubicBezTo>
                    <a:pt x="2280241" y="426157"/>
                    <a:pt x="2341816" y="341575"/>
                    <a:pt x="2366853" y="330749"/>
                  </a:cubicBezTo>
                  <a:cubicBezTo>
                    <a:pt x="2391889" y="319922"/>
                    <a:pt x="2424369" y="307742"/>
                    <a:pt x="2432488" y="325335"/>
                  </a:cubicBezTo>
                  <a:cubicBezTo>
                    <a:pt x="2439932" y="342252"/>
                    <a:pt x="2412189" y="338868"/>
                    <a:pt x="2387152" y="349695"/>
                  </a:cubicBezTo>
                  <a:cubicBezTo>
                    <a:pt x="2362116" y="359845"/>
                    <a:pt x="2343846" y="370671"/>
                    <a:pt x="2294451" y="413977"/>
                  </a:cubicBezTo>
                  <a:close/>
                </a:path>
              </a:pathLst>
            </a:custGeom>
            <a:solidFill>
              <a:srgbClr val="DBC9C7">
                <a:alpha val="69804"/>
              </a:srgbClr>
            </a:solidFill>
            <a:ln w="67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5750134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F01FA154-B1FD-4C4B-AE88-A57064DE1ACF}"/>
              </a:ext>
            </a:extLst>
          </p:cNvPr>
          <p:cNvPicPr>
            <a:picLocks noChangeAspect="1"/>
          </p:cNvPicPr>
          <p:nvPr/>
        </p:nvPicPr>
        <p:blipFill>
          <a:blip r:embed="rId2"/>
          <a:stretch>
            <a:fillRect/>
          </a:stretch>
        </p:blipFill>
        <p:spPr>
          <a:xfrm>
            <a:off x="1964139" y="5415"/>
            <a:ext cx="8418352" cy="6762700"/>
          </a:xfrm>
          <a:prstGeom prst="rect">
            <a:avLst/>
          </a:prstGeom>
        </p:spPr>
      </p:pic>
      <p:pic>
        <p:nvPicPr>
          <p:cNvPr id="4" name="Afbeelding 3">
            <a:extLst>
              <a:ext uri="{FF2B5EF4-FFF2-40B4-BE49-F238E27FC236}">
                <a16:creationId xmlns:a16="http://schemas.microsoft.com/office/drawing/2014/main" id="{027978E0-74DD-451F-8C98-42417C79ED72}"/>
              </a:ext>
            </a:extLst>
          </p:cNvPr>
          <p:cNvPicPr>
            <a:picLocks noChangeAspect="1"/>
          </p:cNvPicPr>
          <p:nvPr/>
        </p:nvPicPr>
        <p:blipFill>
          <a:blip r:embed="rId3">
            <a:alphaModFix amt="20000"/>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1641" y="5939040"/>
            <a:ext cx="2232800" cy="942109"/>
          </a:xfrm>
          <a:prstGeom prst="rect">
            <a:avLst/>
          </a:prstGeom>
        </p:spPr>
      </p:pic>
    </p:spTree>
    <p:extLst>
      <p:ext uri="{BB962C8B-B14F-4D97-AF65-F5344CB8AC3E}">
        <p14:creationId xmlns:p14="http://schemas.microsoft.com/office/powerpoint/2010/main" val="17917508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85B5F9-EC5D-42B8-8A20-9AD92AB28F20}"/>
              </a:ext>
            </a:extLst>
          </p:cNvPr>
          <p:cNvSpPr>
            <a:spLocks noGrp="1"/>
          </p:cNvSpPr>
          <p:nvPr>
            <p:ph type="title"/>
          </p:nvPr>
        </p:nvSpPr>
        <p:spPr/>
        <p:txBody>
          <a:bodyPr/>
          <a:lstStyle/>
          <a:p>
            <a:r>
              <a:rPr lang="en-US" dirty="0"/>
              <a:t>International Society of Sports Nutrition Position Stand: Probiotics (2019)</a:t>
            </a:r>
            <a:endParaRPr lang="nl-BE" dirty="0"/>
          </a:p>
        </p:txBody>
      </p:sp>
      <p:sp>
        <p:nvSpPr>
          <p:cNvPr id="3" name="Tijdelijke aanduiding voor inhoud 2">
            <a:extLst>
              <a:ext uri="{FF2B5EF4-FFF2-40B4-BE49-F238E27FC236}">
                <a16:creationId xmlns:a16="http://schemas.microsoft.com/office/drawing/2014/main" id="{CB20DB53-42A1-40C5-A32B-D002F1B6B250}"/>
              </a:ext>
            </a:extLst>
          </p:cNvPr>
          <p:cNvSpPr>
            <a:spLocks noGrp="1"/>
          </p:cNvSpPr>
          <p:nvPr>
            <p:ph idx="1"/>
          </p:nvPr>
        </p:nvSpPr>
        <p:spPr/>
        <p:txBody>
          <a:bodyPr>
            <a:normAutofit fontScale="92500" lnSpcReduction="10000"/>
          </a:bodyPr>
          <a:lstStyle/>
          <a:p>
            <a:r>
              <a:rPr lang="en-US" dirty="0"/>
              <a:t>“Immune depression in athletes worsens with excessive training load, psychological stress, disturbed sleep, and environmental extremes, all of which can contribute to an increased risk of respiratory tract infections. </a:t>
            </a:r>
          </a:p>
          <a:p>
            <a:r>
              <a:rPr lang="en-US" dirty="0"/>
              <a:t>“Approximately 70% of the immune system is located in the gut and probiotic supplementation has been shown to promote a healthy immune response. In an athletic population, specific probiotic strains can reduce the number of episodes, severity and duration of upper respiratory tract infections”</a:t>
            </a:r>
          </a:p>
          <a:p>
            <a:r>
              <a:rPr lang="en-US" dirty="0"/>
              <a:t>“Intense, prolonged exercise, especially in the heat, has been shown to increase gut permeability which potentially can result in systemic toxemia. Specific probiotic strains can improve the integrity of the gut-barrier function in athletes.”</a:t>
            </a:r>
            <a:endParaRPr lang="nl-BE" dirty="0"/>
          </a:p>
        </p:txBody>
      </p:sp>
      <p:grpSp>
        <p:nvGrpSpPr>
          <p:cNvPr id="4" name="Group 38">
            <a:extLst>
              <a:ext uri="{FF2B5EF4-FFF2-40B4-BE49-F238E27FC236}">
                <a16:creationId xmlns:a16="http://schemas.microsoft.com/office/drawing/2014/main" id="{6DE6D522-F0F8-4DC9-8EAA-B59B6DE8A685}"/>
              </a:ext>
            </a:extLst>
          </p:cNvPr>
          <p:cNvGrpSpPr/>
          <p:nvPr/>
        </p:nvGrpSpPr>
        <p:grpSpPr>
          <a:xfrm>
            <a:off x="10308498" y="-34724"/>
            <a:ext cx="1663583" cy="2645282"/>
            <a:chOff x="1375085" y="978743"/>
            <a:chExt cx="4725685" cy="4878208"/>
          </a:xfrm>
        </p:grpSpPr>
        <p:sp>
          <p:nvSpPr>
            <p:cNvPr id="5" name="Graphic 3">
              <a:extLst>
                <a:ext uri="{FF2B5EF4-FFF2-40B4-BE49-F238E27FC236}">
                  <a16:creationId xmlns:a16="http://schemas.microsoft.com/office/drawing/2014/main" id="{172D8395-E581-4388-9761-76A39DE3E414}"/>
                </a:ext>
              </a:extLst>
            </p:cNvPr>
            <p:cNvSpPr/>
            <p:nvPr/>
          </p:nvSpPr>
          <p:spPr>
            <a:xfrm>
              <a:off x="1375085" y="978743"/>
              <a:ext cx="3798875" cy="4878208"/>
            </a:xfrm>
            <a:custGeom>
              <a:avLst/>
              <a:gdLst>
                <a:gd name="connsiteX0" fmla="*/ 2029941 w 2128754"/>
                <a:gd name="connsiteY0" fmla="*/ 2268832 h 2733575"/>
                <a:gd name="connsiteX1" fmla="*/ 1955197 w 2128754"/>
                <a:gd name="connsiteY1" fmla="*/ 2263814 h 2733575"/>
                <a:gd name="connsiteX2" fmla="*/ 1933803 w 2128754"/>
                <a:gd name="connsiteY2" fmla="*/ 2252457 h 2733575"/>
                <a:gd name="connsiteX3" fmla="*/ 1854833 w 2128754"/>
                <a:gd name="connsiteY3" fmla="*/ 2174808 h 2733575"/>
                <a:gd name="connsiteX4" fmla="*/ 1794351 w 2128754"/>
                <a:gd name="connsiteY4" fmla="*/ 2103233 h 2733575"/>
                <a:gd name="connsiteX5" fmla="*/ 1701383 w 2128754"/>
                <a:gd name="connsiteY5" fmla="*/ 1980948 h 2733575"/>
                <a:gd name="connsiteX6" fmla="*/ 1548990 w 2128754"/>
                <a:gd name="connsiteY6" fmla="*/ 1859192 h 2733575"/>
                <a:gd name="connsiteX7" fmla="*/ 1519937 w 2128754"/>
                <a:gd name="connsiteY7" fmla="*/ 1828555 h 2733575"/>
                <a:gd name="connsiteX8" fmla="*/ 1328983 w 2128754"/>
                <a:gd name="connsiteY8" fmla="*/ 1473058 h 2733575"/>
                <a:gd name="connsiteX9" fmla="*/ 1325550 w 2128754"/>
                <a:gd name="connsiteY9" fmla="*/ 1451929 h 2733575"/>
                <a:gd name="connsiteX10" fmla="*/ 1346943 w 2128754"/>
                <a:gd name="connsiteY10" fmla="*/ 1314062 h 2733575"/>
                <a:gd name="connsiteX11" fmla="*/ 1322116 w 2128754"/>
                <a:gd name="connsiteY11" fmla="*/ 1201021 h 2733575"/>
                <a:gd name="connsiteX12" fmla="*/ 1262955 w 2128754"/>
                <a:gd name="connsiteY12" fmla="*/ 1112543 h 2733575"/>
                <a:gd name="connsiteX13" fmla="*/ 1203001 w 2128754"/>
                <a:gd name="connsiteY13" fmla="*/ 1014293 h 2733575"/>
                <a:gd name="connsiteX14" fmla="*/ 1137765 w 2128754"/>
                <a:gd name="connsiteY14" fmla="*/ 736181 h 2733575"/>
                <a:gd name="connsiteX15" fmla="*/ 1138558 w 2128754"/>
                <a:gd name="connsiteY15" fmla="*/ 476029 h 2733575"/>
                <a:gd name="connsiteX16" fmla="*/ 1145160 w 2128754"/>
                <a:gd name="connsiteY16" fmla="*/ 468370 h 2733575"/>
                <a:gd name="connsiteX17" fmla="*/ 1258729 w 2128754"/>
                <a:gd name="connsiteY17" fmla="*/ 450410 h 2733575"/>
                <a:gd name="connsiteX18" fmla="*/ 1363054 w 2128754"/>
                <a:gd name="connsiteY18" fmla="*/ 422678 h 2733575"/>
                <a:gd name="connsiteX19" fmla="*/ 1379693 w 2128754"/>
                <a:gd name="connsiteY19" fmla="*/ 419773 h 2733575"/>
                <a:gd name="connsiteX20" fmla="*/ 1471869 w 2128754"/>
                <a:gd name="connsiteY20" fmla="*/ 439053 h 2733575"/>
                <a:gd name="connsiteX21" fmla="*/ 1586494 w 2128754"/>
                <a:gd name="connsiteY21" fmla="*/ 465729 h 2733575"/>
                <a:gd name="connsiteX22" fmla="*/ 1761601 w 2128754"/>
                <a:gd name="connsiteY22" fmla="*/ 511685 h 2733575"/>
                <a:gd name="connsiteX23" fmla="*/ 1779297 w 2128754"/>
                <a:gd name="connsiteY23" fmla="*/ 531757 h 2733575"/>
                <a:gd name="connsiteX24" fmla="*/ 1832384 w 2128754"/>
                <a:gd name="connsiteY24" fmla="*/ 594880 h 2733575"/>
                <a:gd name="connsiteX25" fmla="*/ 1861964 w 2128754"/>
                <a:gd name="connsiteY25" fmla="*/ 618915 h 2733575"/>
                <a:gd name="connsiteX26" fmla="*/ 1876755 w 2128754"/>
                <a:gd name="connsiteY26" fmla="*/ 632649 h 2733575"/>
                <a:gd name="connsiteX27" fmla="*/ 1901582 w 2128754"/>
                <a:gd name="connsiteY27" fmla="*/ 619971 h 2733575"/>
                <a:gd name="connsiteX28" fmla="*/ 1874906 w 2128754"/>
                <a:gd name="connsiteY28" fmla="*/ 572167 h 2733575"/>
                <a:gd name="connsiteX29" fmla="*/ 1893130 w 2128754"/>
                <a:gd name="connsiteY29" fmla="*/ 582203 h 2733575"/>
                <a:gd name="connsiteX30" fmla="*/ 1923767 w 2128754"/>
                <a:gd name="connsiteY30" fmla="*/ 616274 h 2733575"/>
                <a:gd name="connsiteX31" fmla="*/ 1936973 w 2128754"/>
                <a:gd name="connsiteY31" fmla="*/ 628423 h 2733575"/>
                <a:gd name="connsiteX32" fmla="*/ 1951235 w 2128754"/>
                <a:gd name="connsiteY32" fmla="*/ 625518 h 2733575"/>
                <a:gd name="connsiteX33" fmla="*/ 1954932 w 2128754"/>
                <a:gd name="connsiteY33" fmla="*/ 611255 h 2733575"/>
                <a:gd name="connsiteX34" fmla="*/ 1909769 w 2128754"/>
                <a:gd name="connsiteY34" fmla="*/ 543114 h 2733575"/>
                <a:gd name="connsiteX35" fmla="*/ 1964176 w 2128754"/>
                <a:gd name="connsiteY35" fmla="*/ 588013 h 2733575"/>
                <a:gd name="connsiteX36" fmla="*/ 1977910 w 2128754"/>
                <a:gd name="connsiteY36" fmla="*/ 596201 h 2733575"/>
                <a:gd name="connsiteX37" fmla="*/ 1996662 w 2128754"/>
                <a:gd name="connsiteY37" fmla="*/ 583259 h 2733575"/>
                <a:gd name="connsiteX38" fmla="*/ 1985041 w 2128754"/>
                <a:gd name="connsiteY38" fmla="*/ 557904 h 2733575"/>
                <a:gd name="connsiteX39" fmla="*/ 1955989 w 2128754"/>
                <a:gd name="connsiteY39" fmla="*/ 529644 h 2733575"/>
                <a:gd name="connsiteX40" fmla="*/ 1979231 w 2128754"/>
                <a:gd name="connsiteY40" fmla="*/ 544435 h 2733575"/>
                <a:gd name="connsiteX41" fmla="*/ 1995342 w 2128754"/>
                <a:gd name="connsiteY41" fmla="*/ 535983 h 2733575"/>
                <a:gd name="connsiteX42" fmla="*/ 1976061 w 2128754"/>
                <a:gd name="connsiteY42" fmla="*/ 501384 h 2733575"/>
                <a:gd name="connsiteX43" fmla="*/ 1924295 w 2128754"/>
                <a:gd name="connsiteY43" fmla="*/ 463088 h 2733575"/>
                <a:gd name="connsiteX44" fmla="*/ 1840571 w 2128754"/>
                <a:gd name="connsiteY44" fmla="*/ 420301 h 2733575"/>
                <a:gd name="connsiteX45" fmla="*/ 1821819 w 2128754"/>
                <a:gd name="connsiteY45" fmla="*/ 410793 h 2733575"/>
                <a:gd name="connsiteX46" fmla="*/ 1787748 w 2128754"/>
                <a:gd name="connsiteY46" fmla="*/ 397323 h 2733575"/>
                <a:gd name="connsiteX47" fmla="*/ 1754470 w 2128754"/>
                <a:gd name="connsiteY47" fmla="*/ 391777 h 2733575"/>
                <a:gd name="connsiteX48" fmla="*/ 1692404 w 2128754"/>
                <a:gd name="connsiteY48" fmla="*/ 366158 h 2733575"/>
                <a:gd name="connsiteX49" fmla="*/ 1596530 w 2128754"/>
                <a:gd name="connsiteY49" fmla="*/ 330767 h 2733575"/>
                <a:gd name="connsiteX50" fmla="*/ 1518089 w 2128754"/>
                <a:gd name="connsiteY50" fmla="*/ 303299 h 2733575"/>
                <a:gd name="connsiteX51" fmla="*/ 1419046 w 2128754"/>
                <a:gd name="connsiteY51" fmla="*/ 285075 h 2733575"/>
                <a:gd name="connsiteX52" fmla="*/ 1305741 w 2128754"/>
                <a:gd name="connsiteY52" fmla="*/ 275831 h 2733575"/>
                <a:gd name="connsiteX53" fmla="*/ 1162064 w 2128754"/>
                <a:gd name="connsiteY53" fmla="*/ 266851 h 2733575"/>
                <a:gd name="connsiteX54" fmla="*/ 1117693 w 2128754"/>
                <a:gd name="connsiteY54" fmla="*/ 264210 h 2733575"/>
                <a:gd name="connsiteX55" fmla="*/ 1070680 w 2128754"/>
                <a:gd name="connsiteY55" fmla="*/ 255230 h 2733575"/>
                <a:gd name="connsiteX56" fmla="*/ 952357 w 2128754"/>
                <a:gd name="connsiteY56" fmla="*/ 272134 h 2733575"/>
                <a:gd name="connsiteX57" fmla="*/ 906930 w 2128754"/>
                <a:gd name="connsiteY57" fmla="*/ 287452 h 2733575"/>
                <a:gd name="connsiteX58" fmla="*/ 870218 w 2128754"/>
                <a:gd name="connsiteY58" fmla="*/ 291414 h 2733575"/>
                <a:gd name="connsiteX59" fmla="*/ 835883 w 2128754"/>
                <a:gd name="connsiteY59" fmla="*/ 291414 h 2733575"/>
                <a:gd name="connsiteX60" fmla="*/ 824791 w 2128754"/>
                <a:gd name="connsiteY60" fmla="*/ 288245 h 2733575"/>
                <a:gd name="connsiteX61" fmla="*/ 811585 w 2128754"/>
                <a:gd name="connsiteY61" fmla="*/ 246515 h 2733575"/>
                <a:gd name="connsiteX62" fmla="*/ 810528 w 2128754"/>
                <a:gd name="connsiteY62" fmla="*/ 228555 h 2733575"/>
                <a:gd name="connsiteX63" fmla="*/ 813434 w 2128754"/>
                <a:gd name="connsiteY63" fmla="*/ 176525 h 2733575"/>
                <a:gd name="connsiteX64" fmla="*/ 769327 w 2128754"/>
                <a:gd name="connsiteY64" fmla="*/ 48958 h 2733575"/>
                <a:gd name="connsiteX65" fmla="*/ 699865 w 2128754"/>
                <a:gd name="connsiteY65" fmla="*/ 5643 h 2733575"/>
                <a:gd name="connsiteX66" fmla="*/ 564639 w 2128754"/>
                <a:gd name="connsiteY66" fmla="*/ 24659 h 2733575"/>
                <a:gd name="connsiteX67" fmla="*/ 493592 w 2128754"/>
                <a:gd name="connsiteY67" fmla="*/ 90688 h 2733575"/>
                <a:gd name="connsiteX68" fmla="*/ 485405 w 2128754"/>
                <a:gd name="connsiteY68" fmla="*/ 139813 h 2733575"/>
                <a:gd name="connsiteX69" fmla="*/ 494121 w 2128754"/>
                <a:gd name="connsiteY69" fmla="*/ 164904 h 2733575"/>
                <a:gd name="connsiteX70" fmla="*/ 493064 w 2128754"/>
                <a:gd name="connsiteY70" fmla="*/ 192900 h 2733575"/>
                <a:gd name="connsiteX71" fmla="*/ 499139 w 2128754"/>
                <a:gd name="connsiteY71" fmla="*/ 235422 h 2733575"/>
                <a:gd name="connsiteX72" fmla="*/ 503629 w 2128754"/>
                <a:gd name="connsiteY72" fmla="*/ 284811 h 2733575"/>
                <a:gd name="connsiteX73" fmla="*/ 506270 w 2128754"/>
                <a:gd name="connsiteY73" fmla="*/ 312279 h 2733575"/>
                <a:gd name="connsiteX74" fmla="*/ 530040 w 2128754"/>
                <a:gd name="connsiteY74" fmla="*/ 326541 h 2733575"/>
                <a:gd name="connsiteX75" fmla="*/ 536115 w 2128754"/>
                <a:gd name="connsiteY75" fmla="*/ 341595 h 2733575"/>
                <a:gd name="connsiteX76" fmla="*/ 559092 w 2128754"/>
                <a:gd name="connsiteY76" fmla="*/ 340803 h 2733575"/>
                <a:gd name="connsiteX77" fmla="*/ 540605 w 2128754"/>
                <a:gd name="connsiteY77" fmla="*/ 356650 h 2733575"/>
                <a:gd name="connsiteX78" fmla="*/ 547471 w 2128754"/>
                <a:gd name="connsiteY78" fmla="*/ 392305 h 2733575"/>
                <a:gd name="connsiteX79" fmla="*/ 578637 w 2128754"/>
                <a:gd name="connsiteY79" fmla="*/ 418453 h 2733575"/>
                <a:gd name="connsiteX80" fmla="*/ 602671 w 2128754"/>
                <a:gd name="connsiteY80" fmla="*/ 413434 h 2733575"/>
                <a:gd name="connsiteX81" fmla="*/ 644401 w 2128754"/>
                <a:gd name="connsiteY81" fmla="*/ 404983 h 2733575"/>
                <a:gd name="connsiteX82" fmla="*/ 673718 w 2128754"/>
                <a:gd name="connsiteY82" fmla="*/ 420301 h 2733575"/>
                <a:gd name="connsiteX83" fmla="*/ 689829 w 2128754"/>
                <a:gd name="connsiteY83" fmla="*/ 463880 h 2733575"/>
                <a:gd name="connsiteX84" fmla="*/ 682698 w 2128754"/>
                <a:gd name="connsiteY84" fmla="*/ 481312 h 2733575"/>
                <a:gd name="connsiteX85" fmla="*/ 665794 w 2128754"/>
                <a:gd name="connsiteY85" fmla="*/ 492140 h 2733575"/>
                <a:gd name="connsiteX86" fmla="*/ 544038 w 2128754"/>
                <a:gd name="connsiteY86" fmla="*/ 652457 h 2733575"/>
                <a:gd name="connsiteX87" fmla="*/ 509703 w 2128754"/>
                <a:gd name="connsiteY87" fmla="*/ 717693 h 2733575"/>
                <a:gd name="connsiteX88" fmla="*/ 502836 w 2128754"/>
                <a:gd name="connsiteY88" fmla="*/ 738822 h 2733575"/>
                <a:gd name="connsiteX89" fmla="*/ 499931 w 2128754"/>
                <a:gd name="connsiteY89" fmla="*/ 752028 h 2733575"/>
                <a:gd name="connsiteX90" fmla="*/ 468766 w 2128754"/>
                <a:gd name="connsiteY90" fmla="*/ 806699 h 2733575"/>
                <a:gd name="connsiteX91" fmla="*/ 448429 w 2128754"/>
                <a:gd name="connsiteY91" fmla="*/ 813831 h 2733575"/>
                <a:gd name="connsiteX92" fmla="*/ 358894 w 2128754"/>
                <a:gd name="connsiteY92" fmla="*/ 779760 h 2733575"/>
                <a:gd name="connsiteX93" fmla="*/ 326408 w 2128754"/>
                <a:gd name="connsiteY93" fmla="*/ 759951 h 2733575"/>
                <a:gd name="connsiteX94" fmla="*/ 243213 w 2128754"/>
                <a:gd name="connsiteY94" fmla="*/ 672794 h 2733575"/>
                <a:gd name="connsiteX95" fmla="*/ 237138 w 2128754"/>
                <a:gd name="connsiteY95" fmla="*/ 648231 h 2733575"/>
                <a:gd name="connsiteX96" fmla="*/ 246646 w 2128754"/>
                <a:gd name="connsiteY96" fmla="*/ 570318 h 2733575"/>
                <a:gd name="connsiteX97" fmla="*/ 259852 w 2128754"/>
                <a:gd name="connsiteY97" fmla="*/ 533606 h 2733575"/>
                <a:gd name="connsiteX98" fmla="*/ 264342 w 2128754"/>
                <a:gd name="connsiteY98" fmla="*/ 519344 h 2733575"/>
                <a:gd name="connsiteX99" fmla="*/ 248759 w 2128754"/>
                <a:gd name="connsiteY99" fmla="*/ 510100 h 2733575"/>
                <a:gd name="connsiteX100" fmla="*/ 204124 w 2128754"/>
                <a:gd name="connsiteY100" fmla="*/ 543906 h 2733575"/>
                <a:gd name="connsiteX101" fmla="*/ 200955 w 2128754"/>
                <a:gd name="connsiteY101" fmla="*/ 559225 h 2733575"/>
                <a:gd name="connsiteX102" fmla="*/ 165563 w 2128754"/>
                <a:gd name="connsiteY102" fmla="*/ 508251 h 2733575"/>
                <a:gd name="connsiteX103" fmla="*/ 130700 w 2128754"/>
                <a:gd name="connsiteY103" fmla="*/ 449882 h 2733575"/>
                <a:gd name="connsiteX104" fmla="*/ 105345 w 2128754"/>
                <a:gd name="connsiteY104" fmla="*/ 431394 h 2733575"/>
                <a:gd name="connsiteX105" fmla="*/ 94517 w 2128754"/>
                <a:gd name="connsiteY105" fmla="*/ 450410 h 2733575"/>
                <a:gd name="connsiteX106" fmla="*/ 113005 w 2128754"/>
                <a:gd name="connsiteY106" fmla="*/ 495045 h 2733575"/>
                <a:gd name="connsiteX107" fmla="*/ 80255 w 2128754"/>
                <a:gd name="connsiteY107" fmla="*/ 439053 h 2733575"/>
                <a:gd name="connsiteX108" fmla="*/ 58333 w 2128754"/>
                <a:gd name="connsiteY108" fmla="*/ 437205 h 2733575"/>
                <a:gd name="connsiteX109" fmla="*/ 53843 w 2128754"/>
                <a:gd name="connsiteY109" fmla="*/ 455428 h 2733575"/>
                <a:gd name="connsiteX110" fmla="*/ 61503 w 2128754"/>
                <a:gd name="connsiteY110" fmla="*/ 474180 h 2733575"/>
                <a:gd name="connsiteX111" fmla="*/ 81047 w 2128754"/>
                <a:gd name="connsiteY111" fmla="*/ 513269 h 2733575"/>
                <a:gd name="connsiteX112" fmla="*/ 57541 w 2128754"/>
                <a:gd name="connsiteY112" fmla="*/ 473916 h 2733575"/>
                <a:gd name="connsiteX113" fmla="*/ 37996 w 2128754"/>
                <a:gd name="connsiteY113" fmla="*/ 463352 h 2733575"/>
                <a:gd name="connsiteX114" fmla="*/ 31658 w 2128754"/>
                <a:gd name="connsiteY114" fmla="*/ 484745 h 2733575"/>
                <a:gd name="connsiteX115" fmla="*/ 49882 w 2128754"/>
                <a:gd name="connsiteY115" fmla="*/ 525154 h 2733575"/>
                <a:gd name="connsiteX116" fmla="*/ 76029 w 2128754"/>
                <a:gd name="connsiteY116" fmla="*/ 568997 h 2733575"/>
                <a:gd name="connsiteX117" fmla="*/ 76029 w 2128754"/>
                <a:gd name="connsiteY117" fmla="*/ 581939 h 2733575"/>
                <a:gd name="connsiteX118" fmla="*/ 63351 w 2128754"/>
                <a:gd name="connsiteY118" fmla="*/ 580618 h 2733575"/>
                <a:gd name="connsiteX119" fmla="*/ 25055 w 2128754"/>
                <a:gd name="connsiteY119" fmla="*/ 548396 h 2733575"/>
                <a:gd name="connsiteX120" fmla="*/ 3926 w 2128754"/>
                <a:gd name="connsiteY120" fmla="*/ 546548 h 2733575"/>
                <a:gd name="connsiteX121" fmla="*/ 4454 w 2128754"/>
                <a:gd name="connsiteY121" fmla="*/ 566092 h 2733575"/>
                <a:gd name="connsiteX122" fmla="*/ 71803 w 2128754"/>
                <a:gd name="connsiteY122" fmla="*/ 628951 h 2733575"/>
                <a:gd name="connsiteX123" fmla="*/ 106930 w 2128754"/>
                <a:gd name="connsiteY123" fmla="*/ 675699 h 2733575"/>
                <a:gd name="connsiteX124" fmla="*/ 127267 w 2128754"/>
                <a:gd name="connsiteY124" fmla="*/ 700262 h 2733575"/>
                <a:gd name="connsiteX125" fmla="*/ 203860 w 2128754"/>
                <a:gd name="connsiteY125" fmla="*/ 792701 h 2733575"/>
                <a:gd name="connsiteX126" fmla="*/ 347538 w 2128754"/>
                <a:gd name="connsiteY126" fmla="*/ 959621 h 2733575"/>
                <a:gd name="connsiteX127" fmla="*/ 424659 w 2128754"/>
                <a:gd name="connsiteY127" fmla="*/ 1021688 h 2733575"/>
                <a:gd name="connsiteX128" fmla="*/ 484612 w 2128754"/>
                <a:gd name="connsiteY128" fmla="*/ 1023008 h 2733575"/>
                <a:gd name="connsiteX129" fmla="*/ 490423 w 2128754"/>
                <a:gd name="connsiteY129" fmla="*/ 1018518 h 2733575"/>
                <a:gd name="connsiteX130" fmla="*/ 545887 w 2128754"/>
                <a:gd name="connsiteY130" fmla="*/ 967280 h 2733575"/>
                <a:gd name="connsiteX131" fmla="*/ 621687 w 2128754"/>
                <a:gd name="connsiteY131" fmla="*/ 890688 h 2733575"/>
                <a:gd name="connsiteX132" fmla="*/ 695903 w 2128754"/>
                <a:gd name="connsiteY132" fmla="*/ 810133 h 2733575"/>
                <a:gd name="connsiteX133" fmla="*/ 702506 w 2128754"/>
                <a:gd name="connsiteY133" fmla="*/ 811189 h 2733575"/>
                <a:gd name="connsiteX134" fmla="*/ 717825 w 2128754"/>
                <a:gd name="connsiteY134" fmla="*/ 835488 h 2733575"/>
                <a:gd name="connsiteX135" fmla="*/ 767214 w 2128754"/>
                <a:gd name="connsiteY135" fmla="*/ 925022 h 2733575"/>
                <a:gd name="connsiteX136" fmla="*/ 835619 w 2128754"/>
                <a:gd name="connsiteY136" fmla="*/ 1055230 h 2733575"/>
                <a:gd name="connsiteX137" fmla="*/ 845391 w 2128754"/>
                <a:gd name="connsiteY137" fmla="*/ 1076623 h 2733575"/>
                <a:gd name="connsiteX138" fmla="*/ 859654 w 2128754"/>
                <a:gd name="connsiteY138" fmla="*/ 1163253 h 2733575"/>
                <a:gd name="connsiteX139" fmla="*/ 847504 w 2128754"/>
                <a:gd name="connsiteY139" fmla="*/ 1180156 h 2733575"/>
                <a:gd name="connsiteX140" fmla="*/ 759819 w 2128754"/>
                <a:gd name="connsiteY140" fmla="*/ 1202077 h 2733575"/>
                <a:gd name="connsiteX141" fmla="*/ 648891 w 2128754"/>
                <a:gd name="connsiteY141" fmla="*/ 1242487 h 2733575"/>
                <a:gd name="connsiteX142" fmla="*/ 538492 w 2128754"/>
                <a:gd name="connsiteY142" fmla="*/ 1287650 h 2733575"/>
                <a:gd name="connsiteX143" fmla="*/ 429413 w 2128754"/>
                <a:gd name="connsiteY143" fmla="*/ 1349981 h 2733575"/>
                <a:gd name="connsiteX144" fmla="*/ 387155 w 2128754"/>
                <a:gd name="connsiteY144" fmla="*/ 1467511 h 2733575"/>
                <a:gd name="connsiteX145" fmla="*/ 428884 w 2128754"/>
                <a:gd name="connsiteY145" fmla="*/ 1563649 h 2733575"/>
                <a:gd name="connsiteX146" fmla="*/ 659456 w 2128754"/>
                <a:gd name="connsiteY146" fmla="*/ 1879793 h 2733575"/>
                <a:gd name="connsiteX147" fmla="*/ 680321 w 2128754"/>
                <a:gd name="connsiteY147" fmla="*/ 1909373 h 2733575"/>
                <a:gd name="connsiteX148" fmla="*/ 721522 w 2128754"/>
                <a:gd name="connsiteY148" fmla="*/ 1998380 h 2733575"/>
                <a:gd name="connsiteX149" fmla="*/ 720994 w 2128754"/>
                <a:gd name="connsiteY149" fmla="*/ 2001021 h 2733575"/>
                <a:gd name="connsiteX150" fmla="*/ 717825 w 2128754"/>
                <a:gd name="connsiteY150" fmla="*/ 1998380 h 2733575"/>
                <a:gd name="connsiteX151" fmla="*/ 676359 w 2128754"/>
                <a:gd name="connsiteY151" fmla="*/ 1953745 h 2733575"/>
                <a:gd name="connsiteX152" fmla="*/ 666587 w 2128754"/>
                <a:gd name="connsiteY152" fmla="*/ 1952952 h 2733575"/>
                <a:gd name="connsiteX153" fmla="*/ 666058 w 2128754"/>
                <a:gd name="connsiteY153" fmla="*/ 1962724 h 2733575"/>
                <a:gd name="connsiteX154" fmla="*/ 673982 w 2128754"/>
                <a:gd name="connsiteY154" fmla="*/ 1971176 h 2733575"/>
                <a:gd name="connsiteX155" fmla="*/ 682962 w 2128754"/>
                <a:gd name="connsiteY155" fmla="*/ 1978571 h 2733575"/>
                <a:gd name="connsiteX156" fmla="*/ 707788 w 2128754"/>
                <a:gd name="connsiteY156" fmla="*/ 2020829 h 2733575"/>
                <a:gd name="connsiteX157" fmla="*/ 702770 w 2128754"/>
                <a:gd name="connsiteY157" fmla="*/ 2048297 h 2733575"/>
                <a:gd name="connsiteX158" fmla="*/ 671869 w 2128754"/>
                <a:gd name="connsiteY158" fmla="*/ 2054372 h 2733575"/>
                <a:gd name="connsiteX159" fmla="*/ 614556 w 2128754"/>
                <a:gd name="connsiteY159" fmla="*/ 2038789 h 2733575"/>
                <a:gd name="connsiteX160" fmla="*/ 604520 w 2128754"/>
                <a:gd name="connsiteY160" fmla="*/ 2041958 h 2733575"/>
                <a:gd name="connsiteX161" fmla="*/ 611387 w 2128754"/>
                <a:gd name="connsiteY161" fmla="*/ 2051731 h 2733575"/>
                <a:gd name="connsiteX162" fmla="*/ 690621 w 2128754"/>
                <a:gd name="connsiteY162" fmla="*/ 2074708 h 2733575"/>
                <a:gd name="connsiteX163" fmla="*/ 677415 w 2128754"/>
                <a:gd name="connsiteY163" fmla="*/ 2096630 h 2733575"/>
                <a:gd name="connsiteX164" fmla="*/ 669492 w 2128754"/>
                <a:gd name="connsiteY164" fmla="*/ 2117231 h 2733575"/>
                <a:gd name="connsiteX165" fmla="*/ 635157 w 2128754"/>
                <a:gd name="connsiteY165" fmla="*/ 2169261 h 2733575"/>
                <a:gd name="connsiteX166" fmla="*/ 552754 w 2128754"/>
                <a:gd name="connsiteY166" fmla="*/ 2205709 h 2733575"/>
                <a:gd name="connsiteX167" fmla="*/ 533738 w 2128754"/>
                <a:gd name="connsiteY167" fmla="*/ 2242157 h 2733575"/>
                <a:gd name="connsiteX168" fmla="*/ 563846 w 2128754"/>
                <a:gd name="connsiteY168" fmla="*/ 2267511 h 2733575"/>
                <a:gd name="connsiteX169" fmla="*/ 710429 w 2128754"/>
                <a:gd name="connsiteY169" fmla="*/ 2254042 h 2733575"/>
                <a:gd name="connsiteX170" fmla="*/ 773553 w 2128754"/>
                <a:gd name="connsiteY170" fmla="*/ 2231856 h 2733575"/>
                <a:gd name="connsiteX171" fmla="*/ 921984 w 2128754"/>
                <a:gd name="connsiteY171" fmla="*/ 2178769 h 2733575"/>
                <a:gd name="connsiteX172" fmla="*/ 972430 w 2128754"/>
                <a:gd name="connsiteY172" fmla="*/ 2151566 h 2733575"/>
                <a:gd name="connsiteX173" fmla="*/ 989333 w 2128754"/>
                <a:gd name="connsiteY173" fmla="*/ 2134398 h 2733575"/>
                <a:gd name="connsiteX174" fmla="*/ 987749 w 2128754"/>
                <a:gd name="connsiteY174" fmla="*/ 2115382 h 2733575"/>
                <a:gd name="connsiteX175" fmla="*/ 952093 w 2128754"/>
                <a:gd name="connsiteY175" fmla="*/ 2063616 h 2733575"/>
                <a:gd name="connsiteX176" fmla="*/ 923041 w 2128754"/>
                <a:gd name="connsiteY176" fmla="*/ 2023735 h 2733575"/>
                <a:gd name="connsiteX177" fmla="*/ 889763 w 2128754"/>
                <a:gd name="connsiteY177" fmla="*/ 1990984 h 2733575"/>
                <a:gd name="connsiteX178" fmla="*/ 858861 w 2128754"/>
                <a:gd name="connsiteY178" fmla="*/ 1947142 h 2733575"/>
                <a:gd name="connsiteX179" fmla="*/ 821093 w 2128754"/>
                <a:gd name="connsiteY179" fmla="*/ 1882170 h 2733575"/>
                <a:gd name="connsiteX180" fmla="*/ 759555 w 2128754"/>
                <a:gd name="connsiteY180" fmla="*/ 1770186 h 2733575"/>
                <a:gd name="connsiteX181" fmla="*/ 725748 w 2128754"/>
                <a:gd name="connsiteY181" fmla="*/ 1675105 h 2733575"/>
                <a:gd name="connsiteX182" fmla="*/ 709109 w 2128754"/>
                <a:gd name="connsiteY182" fmla="*/ 1620961 h 2733575"/>
                <a:gd name="connsiteX183" fmla="*/ 643609 w 2128754"/>
                <a:gd name="connsiteY183" fmla="*/ 1517165 h 2733575"/>
                <a:gd name="connsiteX184" fmla="*/ 635949 w 2128754"/>
                <a:gd name="connsiteY184" fmla="*/ 1507128 h 2733575"/>
                <a:gd name="connsiteX185" fmla="*/ 792041 w 2128754"/>
                <a:gd name="connsiteY185" fmla="*/ 1524560 h 2733575"/>
                <a:gd name="connsiteX186" fmla="*/ 990654 w 2128754"/>
                <a:gd name="connsiteY186" fmla="*/ 1507393 h 2733575"/>
                <a:gd name="connsiteX187" fmla="*/ 1002275 w 2128754"/>
                <a:gd name="connsiteY187" fmla="*/ 1512939 h 2733575"/>
                <a:gd name="connsiteX188" fmla="*/ 1039779 w 2128754"/>
                <a:gd name="connsiteY188" fmla="*/ 1572893 h 2733575"/>
                <a:gd name="connsiteX189" fmla="*/ 1190852 w 2128754"/>
                <a:gd name="connsiteY189" fmla="*/ 1758036 h 2733575"/>
                <a:gd name="connsiteX190" fmla="*/ 1274840 w 2128754"/>
                <a:gd name="connsiteY190" fmla="*/ 1858664 h 2733575"/>
                <a:gd name="connsiteX191" fmla="*/ 1320268 w 2128754"/>
                <a:gd name="connsiteY191" fmla="*/ 1932087 h 2733575"/>
                <a:gd name="connsiteX192" fmla="*/ 1398709 w 2128754"/>
                <a:gd name="connsiteY192" fmla="*/ 1997323 h 2733575"/>
                <a:gd name="connsiteX193" fmla="*/ 1443873 w 2128754"/>
                <a:gd name="connsiteY193" fmla="*/ 2022678 h 2733575"/>
                <a:gd name="connsiteX194" fmla="*/ 1702440 w 2128754"/>
                <a:gd name="connsiteY194" fmla="*/ 2235554 h 2733575"/>
                <a:gd name="connsiteX195" fmla="*/ 1842156 w 2128754"/>
                <a:gd name="connsiteY195" fmla="*/ 2380024 h 2733575"/>
                <a:gd name="connsiteX196" fmla="*/ 1847438 w 2128754"/>
                <a:gd name="connsiteY196" fmla="*/ 2389004 h 2733575"/>
                <a:gd name="connsiteX197" fmla="*/ 1845589 w 2128754"/>
                <a:gd name="connsiteY197" fmla="*/ 2389796 h 2733575"/>
                <a:gd name="connsiteX198" fmla="*/ 1818914 w 2128754"/>
                <a:gd name="connsiteY198" fmla="*/ 2401681 h 2733575"/>
                <a:gd name="connsiteX199" fmla="*/ 1828950 w 2128754"/>
                <a:gd name="connsiteY199" fmla="*/ 2426244 h 2733575"/>
                <a:gd name="connsiteX200" fmla="*/ 1847702 w 2128754"/>
                <a:gd name="connsiteY200" fmla="*/ 2447637 h 2733575"/>
                <a:gd name="connsiteX201" fmla="*/ 1852192 w 2128754"/>
                <a:gd name="connsiteY201" fmla="*/ 2453447 h 2733575"/>
                <a:gd name="connsiteX202" fmla="*/ 1872001 w 2128754"/>
                <a:gd name="connsiteY202" fmla="*/ 2491480 h 2733575"/>
                <a:gd name="connsiteX203" fmla="*/ 1882301 w 2128754"/>
                <a:gd name="connsiteY203" fmla="*/ 2536907 h 2733575"/>
                <a:gd name="connsiteX204" fmla="*/ 1910825 w 2128754"/>
                <a:gd name="connsiteY204" fmla="*/ 2545887 h 2733575"/>
                <a:gd name="connsiteX205" fmla="*/ 1916372 w 2128754"/>
                <a:gd name="connsiteY205" fmla="*/ 2544831 h 2733575"/>
                <a:gd name="connsiteX206" fmla="*/ 1922711 w 2128754"/>
                <a:gd name="connsiteY206" fmla="*/ 2571770 h 2733575"/>
                <a:gd name="connsiteX207" fmla="*/ 1931690 w 2128754"/>
                <a:gd name="connsiteY207" fmla="*/ 2609802 h 2733575"/>
                <a:gd name="connsiteX208" fmla="*/ 1919277 w 2128754"/>
                <a:gd name="connsiteY208" fmla="*/ 2660248 h 2733575"/>
                <a:gd name="connsiteX209" fmla="*/ 1909241 w 2128754"/>
                <a:gd name="connsiteY209" fmla="*/ 2693791 h 2733575"/>
                <a:gd name="connsiteX210" fmla="*/ 1925616 w 2128754"/>
                <a:gd name="connsiteY210" fmla="*/ 2734464 h 2733575"/>
                <a:gd name="connsiteX211" fmla="*/ 1949914 w 2128754"/>
                <a:gd name="connsiteY211" fmla="*/ 2734464 h 2733575"/>
                <a:gd name="connsiteX212" fmla="*/ 1965761 w 2128754"/>
                <a:gd name="connsiteY212" fmla="*/ 2728654 h 2733575"/>
                <a:gd name="connsiteX213" fmla="*/ 2012773 w 2128754"/>
                <a:gd name="connsiteY213" fmla="*/ 2682698 h 2733575"/>
                <a:gd name="connsiteX214" fmla="*/ 2044467 w 2128754"/>
                <a:gd name="connsiteY214" fmla="*/ 2620103 h 2733575"/>
                <a:gd name="connsiteX215" fmla="*/ 2072199 w 2128754"/>
                <a:gd name="connsiteY215" fmla="*/ 2538492 h 2733575"/>
                <a:gd name="connsiteX216" fmla="*/ 2104685 w 2128754"/>
                <a:gd name="connsiteY216" fmla="*/ 2409604 h 2733575"/>
                <a:gd name="connsiteX217" fmla="*/ 2128455 w 2128754"/>
                <a:gd name="connsiteY217" fmla="*/ 2306600 h 2733575"/>
                <a:gd name="connsiteX218" fmla="*/ 2029941 w 2128754"/>
                <a:gd name="connsiteY218" fmla="*/ 2268832 h 2733575"/>
                <a:gd name="connsiteX219" fmla="*/ 65200 w 2128754"/>
                <a:gd name="connsiteY219" fmla="*/ 483689 h 2733575"/>
                <a:gd name="connsiteX220" fmla="*/ 67841 w 2128754"/>
                <a:gd name="connsiteY220" fmla="*/ 488179 h 2733575"/>
                <a:gd name="connsiteX221" fmla="*/ 65200 w 2128754"/>
                <a:gd name="connsiteY221" fmla="*/ 483689 h 2733575"/>
                <a:gd name="connsiteX222" fmla="*/ 1847966 w 2128754"/>
                <a:gd name="connsiteY222" fmla="*/ 2414094 h 2733575"/>
                <a:gd name="connsiteX223" fmla="*/ 1835817 w 2128754"/>
                <a:gd name="connsiteY223" fmla="*/ 2408284 h 2733575"/>
                <a:gd name="connsiteX224" fmla="*/ 1837666 w 2128754"/>
                <a:gd name="connsiteY224" fmla="*/ 2406435 h 2733575"/>
                <a:gd name="connsiteX225" fmla="*/ 1849815 w 2128754"/>
                <a:gd name="connsiteY225" fmla="*/ 2413566 h 2733575"/>
                <a:gd name="connsiteX226" fmla="*/ 1847966 w 2128754"/>
                <a:gd name="connsiteY226" fmla="*/ 2414094 h 2733575"/>
                <a:gd name="connsiteX227" fmla="*/ 1891017 w 2128754"/>
                <a:gd name="connsiteY227" fmla="*/ 2500724 h 2733575"/>
                <a:gd name="connsiteX228" fmla="*/ 1901846 w 2128754"/>
                <a:gd name="connsiteY228" fmla="*/ 2530833 h 2733575"/>
                <a:gd name="connsiteX229" fmla="*/ 1891017 w 2128754"/>
                <a:gd name="connsiteY229" fmla="*/ 2500724 h 273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Lst>
              <a:rect l="l" t="t" r="r" b="b"/>
              <a:pathLst>
                <a:path w="2128754" h="2733575">
                  <a:moveTo>
                    <a:pt x="2029941" y="2268832"/>
                  </a:moveTo>
                  <a:cubicBezTo>
                    <a:pt x="2003529" y="2269889"/>
                    <a:pt x="1980816" y="2268040"/>
                    <a:pt x="1955197" y="2263814"/>
                  </a:cubicBezTo>
                  <a:cubicBezTo>
                    <a:pt x="1946481" y="2262229"/>
                    <a:pt x="1939878" y="2258532"/>
                    <a:pt x="1933803" y="2252457"/>
                  </a:cubicBezTo>
                  <a:cubicBezTo>
                    <a:pt x="1907920" y="2226310"/>
                    <a:pt x="1881509" y="2200427"/>
                    <a:pt x="1854833" y="2174808"/>
                  </a:cubicBezTo>
                  <a:cubicBezTo>
                    <a:pt x="1832120" y="2153150"/>
                    <a:pt x="1812311" y="2129116"/>
                    <a:pt x="1794351" y="2103233"/>
                  </a:cubicBezTo>
                  <a:cubicBezTo>
                    <a:pt x="1765299" y="2060975"/>
                    <a:pt x="1734398" y="2020037"/>
                    <a:pt x="1701383" y="1980948"/>
                  </a:cubicBezTo>
                  <a:cubicBezTo>
                    <a:pt x="1658597" y="1930503"/>
                    <a:pt x="1608151" y="1889301"/>
                    <a:pt x="1548990" y="1859192"/>
                  </a:cubicBezTo>
                  <a:cubicBezTo>
                    <a:pt x="1535520" y="1852325"/>
                    <a:pt x="1526540" y="1843081"/>
                    <a:pt x="1519937" y="1828555"/>
                  </a:cubicBezTo>
                  <a:cubicBezTo>
                    <a:pt x="1464474" y="1705742"/>
                    <a:pt x="1396860" y="1589268"/>
                    <a:pt x="1328983" y="1473058"/>
                  </a:cubicBezTo>
                  <a:cubicBezTo>
                    <a:pt x="1324758" y="1465927"/>
                    <a:pt x="1323965" y="1459852"/>
                    <a:pt x="1325550" y="1451929"/>
                  </a:cubicBezTo>
                  <a:cubicBezTo>
                    <a:pt x="1335322" y="1406501"/>
                    <a:pt x="1344830" y="1360810"/>
                    <a:pt x="1346943" y="1314062"/>
                  </a:cubicBezTo>
                  <a:cubicBezTo>
                    <a:pt x="1348792" y="1274180"/>
                    <a:pt x="1341397" y="1236412"/>
                    <a:pt x="1322116" y="1201021"/>
                  </a:cubicBezTo>
                  <a:cubicBezTo>
                    <a:pt x="1304949" y="1169591"/>
                    <a:pt x="1283556" y="1141331"/>
                    <a:pt x="1262955" y="1112543"/>
                  </a:cubicBezTo>
                  <a:cubicBezTo>
                    <a:pt x="1240505" y="1081378"/>
                    <a:pt x="1218320" y="1049948"/>
                    <a:pt x="1203001" y="1014293"/>
                  </a:cubicBezTo>
                  <a:cubicBezTo>
                    <a:pt x="1165233" y="925286"/>
                    <a:pt x="1146745" y="831526"/>
                    <a:pt x="1137765" y="736181"/>
                  </a:cubicBezTo>
                  <a:cubicBezTo>
                    <a:pt x="1129578" y="649816"/>
                    <a:pt x="1136709" y="562659"/>
                    <a:pt x="1138558" y="476029"/>
                  </a:cubicBezTo>
                  <a:cubicBezTo>
                    <a:pt x="1138558" y="471011"/>
                    <a:pt x="1140406" y="468898"/>
                    <a:pt x="1145160" y="468370"/>
                  </a:cubicBezTo>
                  <a:cubicBezTo>
                    <a:pt x="1183457" y="465729"/>
                    <a:pt x="1220961" y="455957"/>
                    <a:pt x="1258729" y="450410"/>
                  </a:cubicBezTo>
                  <a:cubicBezTo>
                    <a:pt x="1294649" y="445392"/>
                    <a:pt x="1330568" y="440902"/>
                    <a:pt x="1363054" y="422678"/>
                  </a:cubicBezTo>
                  <a:cubicBezTo>
                    <a:pt x="1368336" y="419773"/>
                    <a:pt x="1373883" y="419509"/>
                    <a:pt x="1379693" y="419773"/>
                  </a:cubicBezTo>
                  <a:cubicBezTo>
                    <a:pt x="1411651" y="420830"/>
                    <a:pt x="1442552" y="425584"/>
                    <a:pt x="1471869" y="439053"/>
                  </a:cubicBezTo>
                  <a:cubicBezTo>
                    <a:pt x="1508052" y="455693"/>
                    <a:pt x="1546613" y="463880"/>
                    <a:pt x="1586494" y="465729"/>
                  </a:cubicBezTo>
                  <a:cubicBezTo>
                    <a:pt x="1648297" y="468634"/>
                    <a:pt x="1708250" y="476557"/>
                    <a:pt x="1761601" y="511685"/>
                  </a:cubicBezTo>
                  <a:cubicBezTo>
                    <a:pt x="1769789" y="516967"/>
                    <a:pt x="1775863" y="522249"/>
                    <a:pt x="1779297" y="531757"/>
                  </a:cubicBezTo>
                  <a:cubicBezTo>
                    <a:pt x="1789069" y="559225"/>
                    <a:pt x="1806765" y="580618"/>
                    <a:pt x="1832384" y="594880"/>
                  </a:cubicBezTo>
                  <a:cubicBezTo>
                    <a:pt x="1843741" y="601219"/>
                    <a:pt x="1853777" y="608878"/>
                    <a:pt x="1861964" y="618915"/>
                  </a:cubicBezTo>
                  <a:cubicBezTo>
                    <a:pt x="1866190" y="624197"/>
                    <a:pt x="1870680" y="629215"/>
                    <a:pt x="1876755" y="632649"/>
                  </a:cubicBezTo>
                  <a:cubicBezTo>
                    <a:pt x="1889696" y="639780"/>
                    <a:pt x="1900261" y="634497"/>
                    <a:pt x="1901582" y="619971"/>
                  </a:cubicBezTo>
                  <a:cubicBezTo>
                    <a:pt x="1903430" y="602276"/>
                    <a:pt x="1888904" y="583788"/>
                    <a:pt x="1874906" y="572167"/>
                  </a:cubicBezTo>
                  <a:cubicBezTo>
                    <a:pt x="1880716" y="570846"/>
                    <a:pt x="1890224" y="579562"/>
                    <a:pt x="1893130" y="582203"/>
                  </a:cubicBezTo>
                  <a:cubicBezTo>
                    <a:pt x="1904487" y="592503"/>
                    <a:pt x="1913995" y="604653"/>
                    <a:pt x="1923767" y="616274"/>
                  </a:cubicBezTo>
                  <a:cubicBezTo>
                    <a:pt x="1927729" y="620764"/>
                    <a:pt x="1931690" y="625253"/>
                    <a:pt x="1936973" y="628423"/>
                  </a:cubicBezTo>
                  <a:cubicBezTo>
                    <a:pt x="1942519" y="631856"/>
                    <a:pt x="1947273" y="629479"/>
                    <a:pt x="1951235" y="625518"/>
                  </a:cubicBezTo>
                  <a:cubicBezTo>
                    <a:pt x="1955197" y="621556"/>
                    <a:pt x="1957838" y="617330"/>
                    <a:pt x="1954932" y="611255"/>
                  </a:cubicBezTo>
                  <a:cubicBezTo>
                    <a:pt x="1946217" y="593824"/>
                    <a:pt x="1925352" y="556584"/>
                    <a:pt x="1909769" y="543114"/>
                  </a:cubicBezTo>
                  <a:cubicBezTo>
                    <a:pt x="1909769" y="543114"/>
                    <a:pt x="1951499" y="578241"/>
                    <a:pt x="1964176" y="588013"/>
                  </a:cubicBezTo>
                  <a:cubicBezTo>
                    <a:pt x="1968402" y="591447"/>
                    <a:pt x="1972628" y="594616"/>
                    <a:pt x="1977910" y="596201"/>
                  </a:cubicBezTo>
                  <a:cubicBezTo>
                    <a:pt x="1989267" y="599899"/>
                    <a:pt x="1995870" y="595409"/>
                    <a:pt x="1996662" y="583259"/>
                  </a:cubicBezTo>
                  <a:cubicBezTo>
                    <a:pt x="1997455" y="572695"/>
                    <a:pt x="1992172" y="565036"/>
                    <a:pt x="1985041" y="557904"/>
                  </a:cubicBezTo>
                  <a:cubicBezTo>
                    <a:pt x="1979231" y="552358"/>
                    <a:pt x="1961799" y="535719"/>
                    <a:pt x="1955989" y="529644"/>
                  </a:cubicBezTo>
                  <a:cubicBezTo>
                    <a:pt x="1961271" y="528852"/>
                    <a:pt x="1975533" y="543378"/>
                    <a:pt x="1979231" y="544435"/>
                  </a:cubicBezTo>
                  <a:cubicBezTo>
                    <a:pt x="1986626" y="546548"/>
                    <a:pt x="1996134" y="541794"/>
                    <a:pt x="1995342" y="535983"/>
                  </a:cubicBezTo>
                  <a:cubicBezTo>
                    <a:pt x="1993757" y="522249"/>
                    <a:pt x="1985834" y="513005"/>
                    <a:pt x="1976061" y="501384"/>
                  </a:cubicBezTo>
                  <a:cubicBezTo>
                    <a:pt x="1959158" y="481840"/>
                    <a:pt x="1939085" y="469426"/>
                    <a:pt x="1924295" y="463088"/>
                  </a:cubicBezTo>
                  <a:cubicBezTo>
                    <a:pt x="1893130" y="449882"/>
                    <a:pt x="1873057" y="429281"/>
                    <a:pt x="1840571" y="420301"/>
                  </a:cubicBezTo>
                  <a:cubicBezTo>
                    <a:pt x="1833704" y="418453"/>
                    <a:pt x="1827894" y="414491"/>
                    <a:pt x="1821819" y="410793"/>
                  </a:cubicBezTo>
                  <a:cubicBezTo>
                    <a:pt x="1811255" y="404455"/>
                    <a:pt x="1800954" y="396267"/>
                    <a:pt x="1787748" y="397323"/>
                  </a:cubicBezTo>
                  <a:cubicBezTo>
                    <a:pt x="1776128" y="398116"/>
                    <a:pt x="1765035" y="396003"/>
                    <a:pt x="1754470" y="391777"/>
                  </a:cubicBezTo>
                  <a:cubicBezTo>
                    <a:pt x="1733605" y="383590"/>
                    <a:pt x="1712476" y="376194"/>
                    <a:pt x="1692404" y="366158"/>
                  </a:cubicBezTo>
                  <a:cubicBezTo>
                    <a:pt x="1661766" y="350839"/>
                    <a:pt x="1629016" y="341595"/>
                    <a:pt x="1596530" y="330767"/>
                  </a:cubicBezTo>
                  <a:cubicBezTo>
                    <a:pt x="1570383" y="322051"/>
                    <a:pt x="1543972" y="313335"/>
                    <a:pt x="1518089" y="303299"/>
                  </a:cubicBezTo>
                  <a:cubicBezTo>
                    <a:pt x="1486395" y="290886"/>
                    <a:pt x="1452853" y="283226"/>
                    <a:pt x="1419046" y="285075"/>
                  </a:cubicBezTo>
                  <a:cubicBezTo>
                    <a:pt x="1380485" y="287188"/>
                    <a:pt x="1342717" y="285868"/>
                    <a:pt x="1305741" y="275831"/>
                  </a:cubicBezTo>
                  <a:cubicBezTo>
                    <a:pt x="1258201" y="263154"/>
                    <a:pt x="1210660" y="259456"/>
                    <a:pt x="1162064" y="266851"/>
                  </a:cubicBezTo>
                  <a:cubicBezTo>
                    <a:pt x="1147009" y="269228"/>
                    <a:pt x="1132219" y="268172"/>
                    <a:pt x="1117693" y="264210"/>
                  </a:cubicBezTo>
                  <a:cubicBezTo>
                    <a:pt x="1102110" y="259984"/>
                    <a:pt x="1086527" y="256815"/>
                    <a:pt x="1070680" y="255230"/>
                  </a:cubicBezTo>
                  <a:cubicBezTo>
                    <a:pt x="1030007" y="251269"/>
                    <a:pt x="989862" y="250212"/>
                    <a:pt x="952357" y="272134"/>
                  </a:cubicBezTo>
                  <a:cubicBezTo>
                    <a:pt x="938624" y="280057"/>
                    <a:pt x="922777" y="284283"/>
                    <a:pt x="906930" y="287452"/>
                  </a:cubicBezTo>
                  <a:cubicBezTo>
                    <a:pt x="894781" y="289829"/>
                    <a:pt x="882103" y="295111"/>
                    <a:pt x="870218" y="291414"/>
                  </a:cubicBezTo>
                  <a:cubicBezTo>
                    <a:pt x="858333" y="287980"/>
                    <a:pt x="847240" y="287980"/>
                    <a:pt x="835883" y="291414"/>
                  </a:cubicBezTo>
                  <a:cubicBezTo>
                    <a:pt x="831129" y="292999"/>
                    <a:pt x="827696" y="292470"/>
                    <a:pt x="824791" y="288245"/>
                  </a:cubicBezTo>
                  <a:cubicBezTo>
                    <a:pt x="816603" y="275567"/>
                    <a:pt x="809736" y="262626"/>
                    <a:pt x="811585" y="246515"/>
                  </a:cubicBezTo>
                  <a:cubicBezTo>
                    <a:pt x="812377" y="240704"/>
                    <a:pt x="811849" y="234365"/>
                    <a:pt x="810528" y="228555"/>
                  </a:cubicBezTo>
                  <a:cubicBezTo>
                    <a:pt x="807095" y="210595"/>
                    <a:pt x="811849" y="194484"/>
                    <a:pt x="813434" y="176525"/>
                  </a:cubicBezTo>
                  <a:cubicBezTo>
                    <a:pt x="817924" y="117627"/>
                    <a:pt x="792833" y="85934"/>
                    <a:pt x="769327" y="48958"/>
                  </a:cubicBezTo>
                  <a:cubicBezTo>
                    <a:pt x="754272" y="25187"/>
                    <a:pt x="727597" y="13038"/>
                    <a:pt x="699865" y="5643"/>
                  </a:cubicBezTo>
                  <a:cubicBezTo>
                    <a:pt x="652060" y="-7298"/>
                    <a:pt x="606897" y="3266"/>
                    <a:pt x="564639" y="24659"/>
                  </a:cubicBezTo>
                  <a:cubicBezTo>
                    <a:pt x="536379" y="39714"/>
                    <a:pt x="509703" y="59786"/>
                    <a:pt x="493592" y="90688"/>
                  </a:cubicBezTo>
                  <a:cubicBezTo>
                    <a:pt x="486461" y="104422"/>
                    <a:pt x="478538" y="126079"/>
                    <a:pt x="485405" y="139813"/>
                  </a:cubicBezTo>
                  <a:cubicBezTo>
                    <a:pt x="490687" y="150377"/>
                    <a:pt x="495705" y="153283"/>
                    <a:pt x="494121" y="164904"/>
                  </a:cubicBezTo>
                  <a:cubicBezTo>
                    <a:pt x="492800" y="174148"/>
                    <a:pt x="492536" y="183656"/>
                    <a:pt x="493064" y="192900"/>
                  </a:cubicBezTo>
                  <a:cubicBezTo>
                    <a:pt x="494121" y="206633"/>
                    <a:pt x="490951" y="223273"/>
                    <a:pt x="499139" y="235422"/>
                  </a:cubicBezTo>
                  <a:cubicBezTo>
                    <a:pt x="510231" y="251797"/>
                    <a:pt x="511552" y="267115"/>
                    <a:pt x="503629" y="284811"/>
                  </a:cubicBezTo>
                  <a:cubicBezTo>
                    <a:pt x="500459" y="291414"/>
                    <a:pt x="492272" y="304355"/>
                    <a:pt x="506270" y="312279"/>
                  </a:cubicBezTo>
                  <a:cubicBezTo>
                    <a:pt x="515778" y="317561"/>
                    <a:pt x="522117" y="319938"/>
                    <a:pt x="530040" y="326541"/>
                  </a:cubicBezTo>
                  <a:cubicBezTo>
                    <a:pt x="536907" y="332087"/>
                    <a:pt x="534266" y="333936"/>
                    <a:pt x="536115" y="341595"/>
                  </a:cubicBezTo>
                  <a:cubicBezTo>
                    <a:pt x="536907" y="345557"/>
                    <a:pt x="558300" y="336841"/>
                    <a:pt x="559092" y="340803"/>
                  </a:cubicBezTo>
                  <a:cubicBezTo>
                    <a:pt x="559885" y="346085"/>
                    <a:pt x="536379" y="349783"/>
                    <a:pt x="540605" y="356650"/>
                  </a:cubicBezTo>
                  <a:cubicBezTo>
                    <a:pt x="553018" y="376458"/>
                    <a:pt x="546679" y="385967"/>
                    <a:pt x="547471" y="392305"/>
                  </a:cubicBezTo>
                  <a:cubicBezTo>
                    <a:pt x="549584" y="410529"/>
                    <a:pt x="560413" y="418981"/>
                    <a:pt x="578637" y="418453"/>
                  </a:cubicBezTo>
                  <a:cubicBezTo>
                    <a:pt x="586824" y="418188"/>
                    <a:pt x="594748" y="416076"/>
                    <a:pt x="602671" y="413434"/>
                  </a:cubicBezTo>
                  <a:cubicBezTo>
                    <a:pt x="616141" y="408944"/>
                    <a:pt x="629875" y="405775"/>
                    <a:pt x="644401" y="404983"/>
                  </a:cubicBezTo>
                  <a:cubicBezTo>
                    <a:pt x="657607" y="404190"/>
                    <a:pt x="666851" y="409473"/>
                    <a:pt x="673718" y="420301"/>
                  </a:cubicBezTo>
                  <a:cubicBezTo>
                    <a:pt x="682169" y="433771"/>
                    <a:pt x="687188" y="448297"/>
                    <a:pt x="689829" y="463880"/>
                  </a:cubicBezTo>
                  <a:cubicBezTo>
                    <a:pt x="691149" y="471803"/>
                    <a:pt x="689036" y="477086"/>
                    <a:pt x="682698" y="481312"/>
                  </a:cubicBezTo>
                  <a:cubicBezTo>
                    <a:pt x="677151" y="485009"/>
                    <a:pt x="671605" y="488971"/>
                    <a:pt x="665794" y="492140"/>
                  </a:cubicBezTo>
                  <a:cubicBezTo>
                    <a:pt x="601351" y="527531"/>
                    <a:pt x="560149" y="580618"/>
                    <a:pt x="544038" y="652457"/>
                  </a:cubicBezTo>
                  <a:cubicBezTo>
                    <a:pt x="538492" y="677812"/>
                    <a:pt x="530568" y="700790"/>
                    <a:pt x="509703" y="717693"/>
                  </a:cubicBezTo>
                  <a:cubicBezTo>
                    <a:pt x="503100" y="722975"/>
                    <a:pt x="500723" y="730106"/>
                    <a:pt x="502836" y="738822"/>
                  </a:cubicBezTo>
                  <a:cubicBezTo>
                    <a:pt x="503893" y="743576"/>
                    <a:pt x="502308" y="748066"/>
                    <a:pt x="499931" y="752028"/>
                  </a:cubicBezTo>
                  <a:cubicBezTo>
                    <a:pt x="489366" y="770252"/>
                    <a:pt x="478274" y="787947"/>
                    <a:pt x="468766" y="806699"/>
                  </a:cubicBezTo>
                  <a:cubicBezTo>
                    <a:pt x="463483" y="817000"/>
                    <a:pt x="457673" y="817528"/>
                    <a:pt x="448429" y="813831"/>
                  </a:cubicBezTo>
                  <a:cubicBezTo>
                    <a:pt x="418584" y="802210"/>
                    <a:pt x="388739" y="790853"/>
                    <a:pt x="358894" y="779760"/>
                  </a:cubicBezTo>
                  <a:cubicBezTo>
                    <a:pt x="346745" y="775270"/>
                    <a:pt x="335917" y="768667"/>
                    <a:pt x="326408" y="759951"/>
                  </a:cubicBezTo>
                  <a:cubicBezTo>
                    <a:pt x="297092" y="732483"/>
                    <a:pt x="269624" y="703167"/>
                    <a:pt x="243213" y="672794"/>
                  </a:cubicBezTo>
                  <a:cubicBezTo>
                    <a:pt x="237402" y="666191"/>
                    <a:pt x="235025" y="656947"/>
                    <a:pt x="237138" y="648231"/>
                  </a:cubicBezTo>
                  <a:cubicBezTo>
                    <a:pt x="242949" y="622612"/>
                    <a:pt x="248495" y="596993"/>
                    <a:pt x="246646" y="570318"/>
                  </a:cubicBezTo>
                  <a:cubicBezTo>
                    <a:pt x="245854" y="557376"/>
                    <a:pt x="249816" y="544171"/>
                    <a:pt x="259852" y="533606"/>
                  </a:cubicBezTo>
                  <a:cubicBezTo>
                    <a:pt x="263549" y="529644"/>
                    <a:pt x="267247" y="525419"/>
                    <a:pt x="264342" y="519344"/>
                  </a:cubicBezTo>
                  <a:cubicBezTo>
                    <a:pt x="261172" y="513005"/>
                    <a:pt x="255626" y="509572"/>
                    <a:pt x="248759" y="510100"/>
                  </a:cubicBezTo>
                  <a:cubicBezTo>
                    <a:pt x="227366" y="510892"/>
                    <a:pt x="209406" y="520664"/>
                    <a:pt x="204124" y="543906"/>
                  </a:cubicBezTo>
                  <a:cubicBezTo>
                    <a:pt x="203067" y="548925"/>
                    <a:pt x="202011" y="553679"/>
                    <a:pt x="200955" y="559225"/>
                  </a:cubicBezTo>
                  <a:cubicBezTo>
                    <a:pt x="184844" y="545755"/>
                    <a:pt x="177184" y="532021"/>
                    <a:pt x="165563" y="508251"/>
                  </a:cubicBezTo>
                  <a:cubicBezTo>
                    <a:pt x="154471" y="485801"/>
                    <a:pt x="143642" y="467842"/>
                    <a:pt x="130700" y="449882"/>
                  </a:cubicBezTo>
                  <a:cubicBezTo>
                    <a:pt x="125418" y="442487"/>
                    <a:pt x="114589" y="427696"/>
                    <a:pt x="105345" y="431394"/>
                  </a:cubicBezTo>
                  <a:cubicBezTo>
                    <a:pt x="95045" y="435356"/>
                    <a:pt x="92404" y="445920"/>
                    <a:pt x="94517" y="450410"/>
                  </a:cubicBezTo>
                  <a:cubicBezTo>
                    <a:pt x="94781" y="450938"/>
                    <a:pt x="110099" y="486330"/>
                    <a:pt x="113005" y="495045"/>
                  </a:cubicBezTo>
                  <a:cubicBezTo>
                    <a:pt x="109043" y="490556"/>
                    <a:pt x="84745" y="443015"/>
                    <a:pt x="80255" y="439053"/>
                  </a:cubicBezTo>
                  <a:cubicBezTo>
                    <a:pt x="73652" y="432715"/>
                    <a:pt x="65200" y="433507"/>
                    <a:pt x="58333" y="437205"/>
                  </a:cubicBezTo>
                  <a:cubicBezTo>
                    <a:pt x="51730" y="440638"/>
                    <a:pt x="51730" y="448826"/>
                    <a:pt x="53843" y="455428"/>
                  </a:cubicBezTo>
                  <a:cubicBezTo>
                    <a:pt x="55692" y="461767"/>
                    <a:pt x="58861" y="467842"/>
                    <a:pt x="61503" y="474180"/>
                  </a:cubicBezTo>
                  <a:cubicBezTo>
                    <a:pt x="62031" y="476822"/>
                    <a:pt x="79991" y="510892"/>
                    <a:pt x="81047" y="513269"/>
                  </a:cubicBezTo>
                  <a:cubicBezTo>
                    <a:pt x="79991" y="511421"/>
                    <a:pt x="58069" y="474709"/>
                    <a:pt x="57541" y="473916"/>
                  </a:cubicBezTo>
                  <a:cubicBezTo>
                    <a:pt x="53051" y="466785"/>
                    <a:pt x="47769" y="459654"/>
                    <a:pt x="37996" y="463352"/>
                  </a:cubicBezTo>
                  <a:cubicBezTo>
                    <a:pt x="27696" y="467314"/>
                    <a:pt x="30337" y="476822"/>
                    <a:pt x="31658" y="484745"/>
                  </a:cubicBezTo>
                  <a:cubicBezTo>
                    <a:pt x="34035" y="499799"/>
                    <a:pt x="41958" y="512477"/>
                    <a:pt x="49882" y="525154"/>
                  </a:cubicBezTo>
                  <a:cubicBezTo>
                    <a:pt x="58861" y="539681"/>
                    <a:pt x="67577" y="554207"/>
                    <a:pt x="76029" y="568997"/>
                  </a:cubicBezTo>
                  <a:cubicBezTo>
                    <a:pt x="78406" y="572959"/>
                    <a:pt x="80255" y="577977"/>
                    <a:pt x="76029" y="581939"/>
                  </a:cubicBezTo>
                  <a:cubicBezTo>
                    <a:pt x="71803" y="585901"/>
                    <a:pt x="67049" y="583259"/>
                    <a:pt x="63351" y="580618"/>
                  </a:cubicBezTo>
                  <a:cubicBezTo>
                    <a:pt x="57541" y="576657"/>
                    <a:pt x="32186" y="554735"/>
                    <a:pt x="25055" y="548396"/>
                  </a:cubicBezTo>
                  <a:cubicBezTo>
                    <a:pt x="18716" y="542850"/>
                    <a:pt x="11057" y="539945"/>
                    <a:pt x="3926" y="546548"/>
                  </a:cubicBezTo>
                  <a:cubicBezTo>
                    <a:pt x="-2941" y="552886"/>
                    <a:pt x="492" y="558697"/>
                    <a:pt x="4454" y="566092"/>
                  </a:cubicBezTo>
                  <a:cubicBezTo>
                    <a:pt x="6567" y="570054"/>
                    <a:pt x="67577" y="623141"/>
                    <a:pt x="71803" y="628951"/>
                  </a:cubicBezTo>
                  <a:cubicBezTo>
                    <a:pt x="83952" y="646118"/>
                    <a:pt x="95309" y="658268"/>
                    <a:pt x="106930" y="675699"/>
                  </a:cubicBezTo>
                  <a:cubicBezTo>
                    <a:pt x="113005" y="684679"/>
                    <a:pt x="119079" y="693395"/>
                    <a:pt x="127267" y="700262"/>
                  </a:cubicBezTo>
                  <a:cubicBezTo>
                    <a:pt x="158168" y="726673"/>
                    <a:pt x="181938" y="758631"/>
                    <a:pt x="203860" y="792701"/>
                  </a:cubicBezTo>
                  <a:cubicBezTo>
                    <a:pt x="244269" y="854768"/>
                    <a:pt x="294451" y="908383"/>
                    <a:pt x="347538" y="959621"/>
                  </a:cubicBezTo>
                  <a:cubicBezTo>
                    <a:pt x="371572" y="982599"/>
                    <a:pt x="398247" y="1001879"/>
                    <a:pt x="424659" y="1021688"/>
                  </a:cubicBezTo>
                  <a:cubicBezTo>
                    <a:pt x="450014" y="1040968"/>
                    <a:pt x="459522" y="1042289"/>
                    <a:pt x="484612" y="1023008"/>
                  </a:cubicBezTo>
                  <a:cubicBezTo>
                    <a:pt x="486725" y="1021424"/>
                    <a:pt x="488574" y="1020103"/>
                    <a:pt x="490423" y="1018518"/>
                  </a:cubicBezTo>
                  <a:cubicBezTo>
                    <a:pt x="509703" y="1002408"/>
                    <a:pt x="528984" y="986297"/>
                    <a:pt x="545887" y="967280"/>
                  </a:cubicBezTo>
                  <a:cubicBezTo>
                    <a:pt x="569921" y="940605"/>
                    <a:pt x="597917" y="917627"/>
                    <a:pt x="621687" y="890688"/>
                  </a:cubicBezTo>
                  <a:cubicBezTo>
                    <a:pt x="645986" y="863484"/>
                    <a:pt x="676887" y="842091"/>
                    <a:pt x="695903" y="810133"/>
                  </a:cubicBezTo>
                  <a:cubicBezTo>
                    <a:pt x="698809" y="805115"/>
                    <a:pt x="700921" y="808020"/>
                    <a:pt x="702506" y="811189"/>
                  </a:cubicBezTo>
                  <a:cubicBezTo>
                    <a:pt x="706732" y="819905"/>
                    <a:pt x="712278" y="827564"/>
                    <a:pt x="717825" y="835488"/>
                  </a:cubicBezTo>
                  <a:cubicBezTo>
                    <a:pt x="737369" y="863748"/>
                    <a:pt x="753216" y="894121"/>
                    <a:pt x="767214" y="925022"/>
                  </a:cubicBezTo>
                  <a:cubicBezTo>
                    <a:pt x="787815" y="969657"/>
                    <a:pt x="809208" y="1013764"/>
                    <a:pt x="835619" y="1055230"/>
                  </a:cubicBezTo>
                  <a:cubicBezTo>
                    <a:pt x="839053" y="1060777"/>
                    <a:pt x="843543" y="1070285"/>
                    <a:pt x="845391" y="1076623"/>
                  </a:cubicBezTo>
                  <a:cubicBezTo>
                    <a:pt x="853315" y="1104884"/>
                    <a:pt x="857012" y="1133936"/>
                    <a:pt x="859654" y="1163253"/>
                  </a:cubicBezTo>
                  <a:cubicBezTo>
                    <a:pt x="860446" y="1172497"/>
                    <a:pt x="856484" y="1176987"/>
                    <a:pt x="847504" y="1180156"/>
                  </a:cubicBezTo>
                  <a:cubicBezTo>
                    <a:pt x="818716" y="1189928"/>
                    <a:pt x="789135" y="1194946"/>
                    <a:pt x="759819" y="1202077"/>
                  </a:cubicBezTo>
                  <a:cubicBezTo>
                    <a:pt x="721522" y="1211586"/>
                    <a:pt x="685339" y="1227432"/>
                    <a:pt x="648891" y="1242487"/>
                  </a:cubicBezTo>
                  <a:cubicBezTo>
                    <a:pt x="612179" y="1257805"/>
                    <a:pt x="574675" y="1271275"/>
                    <a:pt x="538492" y="1287650"/>
                  </a:cubicBezTo>
                  <a:cubicBezTo>
                    <a:pt x="500195" y="1305082"/>
                    <a:pt x="462427" y="1323306"/>
                    <a:pt x="429413" y="1349981"/>
                  </a:cubicBezTo>
                  <a:cubicBezTo>
                    <a:pt x="391380" y="1380354"/>
                    <a:pt x="377118" y="1419443"/>
                    <a:pt x="387155" y="1467511"/>
                  </a:cubicBezTo>
                  <a:cubicBezTo>
                    <a:pt x="394550" y="1502639"/>
                    <a:pt x="409868" y="1534068"/>
                    <a:pt x="428884" y="1563649"/>
                  </a:cubicBezTo>
                  <a:cubicBezTo>
                    <a:pt x="499931" y="1673256"/>
                    <a:pt x="576788" y="1778637"/>
                    <a:pt x="659456" y="1879793"/>
                  </a:cubicBezTo>
                  <a:cubicBezTo>
                    <a:pt x="667115" y="1889037"/>
                    <a:pt x="674510" y="1898809"/>
                    <a:pt x="680321" y="1909373"/>
                  </a:cubicBezTo>
                  <a:cubicBezTo>
                    <a:pt x="695903" y="1938162"/>
                    <a:pt x="708581" y="1968271"/>
                    <a:pt x="721522" y="1998380"/>
                  </a:cubicBezTo>
                  <a:cubicBezTo>
                    <a:pt x="721786" y="1999172"/>
                    <a:pt x="721258" y="2000228"/>
                    <a:pt x="720994" y="2001021"/>
                  </a:cubicBezTo>
                  <a:cubicBezTo>
                    <a:pt x="718617" y="2001285"/>
                    <a:pt x="718353" y="1999700"/>
                    <a:pt x="717825" y="1998380"/>
                  </a:cubicBezTo>
                  <a:cubicBezTo>
                    <a:pt x="708317" y="1979364"/>
                    <a:pt x="694054" y="1965101"/>
                    <a:pt x="676359" y="1953745"/>
                  </a:cubicBezTo>
                  <a:cubicBezTo>
                    <a:pt x="672925" y="1951632"/>
                    <a:pt x="669756" y="1950575"/>
                    <a:pt x="666587" y="1952952"/>
                  </a:cubicBezTo>
                  <a:cubicBezTo>
                    <a:pt x="663153" y="1955593"/>
                    <a:pt x="664474" y="1959291"/>
                    <a:pt x="666058" y="1962724"/>
                  </a:cubicBezTo>
                  <a:cubicBezTo>
                    <a:pt x="667907" y="1966158"/>
                    <a:pt x="670284" y="1969327"/>
                    <a:pt x="673982" y="1971176"/>
                  </a:cubicBezTo>
                  <a:cubicBezTo>
                    <a:pt x="677679" y="1972761"/>
                    <a:pt x="680849" y="1975402"/>
                    <a:pt x="682962" y="1978571"/>
                  </a:cubicBezTo>
                  <a:cubicBezTo>
                    <a:pt x="691677" y="1992305"/>
                    <a:pt x="701450" y="2005511"/>
                    <a:pt x="707788" y="2020829"/>
                  </a:cubicBezTo>
                  <a:cubicBezTo>
                    <a:pt x="712278" y="2031394"/>
                    <a:pt x="710429" y="2041430"/>
                    <a:pt x="702770" y="2048297"/>
                  </a:cubicBezTo>
                  <a:cubicBezTo>
                    <a:pt x="692206" y="2057805"/>
                    <a:pt x="682962" y="2059390"/>
                    <a:pt x="671869" y="2054372"/>
                  </a:cubicBezTo>
                  <a:cubicBezTo>
                    <a:pt x="653645" y="2046184"/>
                    <a:pt x="634365" y="2041166"/>
                    <a:pt x="614556" y="2038789"/>
                  </a:cubicBezTo>
                  <a:cubicBezTo>
                    <a:pt x="610595" y="2038261"/>
                    <a:pt x="605048" y="2038261"/>
                    <a:pt x="604520" y="2041958"/>
                  </a:cubicBezTo>
                  <a:cubicBezTo>
                    <a:pt x="604256" y="2044599"/>
                    <a:pt x="605576" y="2050938"/>
                    <a:pt x="611387" y="2051731"/>
                  </a:cubicBezTo>
                  <a:cubicBezTo>
                    <a:pt x="638591" y="2055692"/>
                    <a:pt x="660776" y="2076029"/>
                    <a:pt x="690621" y="2074708"/>
                  </a:cubicBezTo>
                  <a:cubicBezTo>
                    <a:pt x="685867" y="2082632"/>
                    <a:pt x="681641" y="2089499"/>
                    <a:pt x="677415" y="2096630"/>
                  </a:cubicBezTo>
                  <a:cubicBezTo>
                    <a:pt x="673454" y="2102969"/>
                    <a:pt x="669756" y="2109836"/>
                    <a:pt x="669492" y="2117231"/>
                  </a:cubicBezTo>
                  <a:cubicBezTo>
                    <a:pt x="668435" y="2141529"/>
                    <a:pt x="653909" y="2157376"/>
                    <a:pt x="635157" y="2169261"/>
                  </a:cubicBezTo>
                  <a:cubicBezTo>
                    <a:pt x="609538" y="2185108"/>
                    <a:pt x="582863" y="2199634"/>
                    <a:pt x="552754" y="2205709"/>
                  </a:cubicBezTo>
                  <a:cubicBezTo>
                    <a:pt x="535322" y="2209406"/>
                    <a:pt x="527927" y="2224989"/>
                    <a:pt x="533738" y="2242157"/>
                  </a:cubicBezTo>
                  <a:cubicBezTo>
                    <a:pt x="538756" y="2256419"/>
                    <a:pt x="548792" y="2265134"/>
                    <a:pt x="563846" y="2267511"/>
                  </a:cubicBezTo>
                  <a:cubicBezTo>
                    <a:pt x="613764" y="2274643"/>
                    <a:pt x="662625" y="2274114"/>
                    <a:pt x="710429" y="2254042"/>
                  </a:cubicBezTo>
                  <a:cubicBezTo>
                    <a:pt x="730766" y="2245326"/>
                    <a:pt x="752159" y="2237667"/>
                    <a:pt x="773553" y="2231856"/>
                  </a:cubicBezTo>
                  <a:cubicBezTo>
                    <a:pt x="824262" y="2217594"/>
                    <a:pt x="871803" y="2194880"/>
                    <a:pt x="921984" y="2178769"/>
                  </a:cubicBezTo>
                  <a:cubicBezTo>
                    <a:pt x="940472" y="2172959"/>
                    <a:pt x="957111" y="2163715"/>
                    <a:pt x="972430" y="2151566"/>
                  </a:cubicBezTo>
                  <a:cubicBezTo>
                    <a:pt x="979033" y="2146283"/>
                    <a:pt x="984843" y="2141265"/>
                    <a:pt x="989333" y="2134398"/>
                  </a:cubicBezTo>
                  <a:cubicBezTo>
                    <a:pt x="994087" y="2127531"/>
                    <a:pt x="993295" y="2121721"/>
                    <a:pt x="987749" y="2115382"/>
                  </a:cubicBezTo>
                  <a:cubicBezTo>
                    <a:pt x="973751" y="2099535"/>
                    <a:pt x="962130" y="2082104"/>
                    <a:pt x="952093" y="2063616"/>
                  </a:cubicBezTo>
                  <a:cubicBezTo>
                    <a:pt x="944170" y="2049089"/>
                    <a:pt x="934662" y="2035356"/>
                    <a:pt x="923041" y="2023735"/>
                  </a:cubicBezTo>
                  <a:cubicBezTo>
                    <a:pt x="912212" y="2012642"/>
                    <a:pt x="903496" y="2000228"/>
                    <a:pt x="889763" y="1990984"/>
                  </a:cubicBezTo>
                  <a:cubicBezTo>
                    <a:pt x="874972" y="1981212"/>
                    <a:pt x="869426" y="1961668"/>
                    <a:pt x="858861" y="1947142"/>
                  </a:cubicBezTo>
                  <a:cubicBezTo>
                    <a:pt x="844071" y="1926805"/>
                    <a:pt x="833771" y="1903827"/>
                    <a:pt x="821093" y="1882170"/>
                  </a:cubicBezTo>
                  <a:cubicBezTo>
                    <a:pt x="799436" y="1845458"/>
                    <a:pt x="778571" y="1808218"/>
                    <a:pt x="759555" y="1770186"/>
                  </a:cubicBezTo>
                  <a:cubicBezTo>
                    <a:pt x="744236" y="1739548"/>
                    <a:pt x="729446" y="1709440"/>
                    <a:pt x="725748" y="1675105"/>
                  </a:cubicBezTo>
                  <a:cubicBezTo>
                    <a:pt x="723635" y="1656353"/>
                    <a:pt x="716504" y="1638393"/>
                    <a:pt x="709109" y="1620961"/>
                  </a:cubicBezTo>
                  <a:cubicBezTo>
                    <a:pt x="692734" y="1583193"/>
                    <a:pt x="670020" y="1548859"/>
                    <a:pt x="643609" y="1517165"/>
                  </a:cubicBezTo>
                  <a:cubicBezTo>
                    <a:pt x="641496" y="1514788"/>
                    <a:pt x="639647" y="1511883"/>
                    <a:pt x="635949" y="1507128"/>
                  </a:cubicBezTo>
                  <a:cubicBezTo>
                    <a:pt x="689036" y="1522711"/>
                    <a:pt x="740274" y="1525881"/>
                    <a:pt x="792041" y="1524560"/>
                  </a:cubicBezTo>
                  <a:cubicBezTo>
                    <a:pt x="858597" y="1522711"/>
                    <a:pt x="924626" y="1516372"/>
                    <a:pt x="990654" y="1507393"/>
                  </a:cubicBezTo>
                  <a:cubicBezTo>
                    <a:pt x="996464" y="1506600"/>
                    <a:pt x="999634" y="1507657"/>
                    <a:pt x="1002275" y="1512939"/>
                  </a:cubicBezTo>
                  <a:cubicBezTo>
                    <a:pt x="1012839" y="1534068"/>
                    <a:pt x="1026045" y="1553613"/>
                    <a:pt x="1039779" y="1572893"/>
                  </a:cubicBezTo>
                  <a:cubicBezTo>
                    <a:pt x="1086527" y="1637601"/>
                    <a:pt x="1139878" y="1696762"/>
                    <a:pt x="1190852" y="1758036"/>
                  </a:cubicBezTo>
                  <a:cubicBezTo>
                    <a:pt x="1218848" y="1791579"/>
                    <a:pt x="1249749" y="1823008"/>
                    <a:pt x="1274840" y="1858664"/>
                  </a:cubicBezTo>
                  <a:cubicBezTo>
                    <a:pt x="1291479" y="1882170"/>
                    <a:pt x="1305213" y="1907525"/>
                    <a:pt x="1320268" y="1932087"/>
                  </a:cubicBezTo>
                  <a:cubicBezTo>
                    <a:pt x="1339020" y="1962460"/>
                    <a:pt x="1362526" y="1987815"/>
                    <a:pt x="1398709" y="1997323"/>
                  </a:cubicBezTo>
                  <a:cubicBezTo>
                    <a:pt x="1416141" y="2001813"/>
                    <a:pt x="1430403" y="2011321"/>
                    <a:pt x="1443873" y="2022678"/>
                  </a:cubicBezTo>
                  <a:cubicBezTo>
                    <a:pt x="1528125" y="2096102"/>
                    <a:pt x="1614226" y="2167148"/>
                    <a:pt x="1702440" y="2235554"/>
                  </a:cubicBezTo>
                  <a:cubicBezTo>
                    <a:pt x="1756055" y="2277019"/>
                    <a:pt x="1802275" y="2325616"/>
                    <a:pt x="1842156" y="2380024"/>
                  </a:cubicBezTo>
                  <a:cubicBezTo>
                    <a:pt x="1844269" y="2382665"/>
                    <a:pt x="1847438" y="2385042"/>
                    <a:pt x="1847438" y="2389004"/>
                  </a:cubicBezTo>
                  <a:cubicBezTo>
                    <a:pt x="1846646" y="2389268"/>
                    <a:pt x="1846118" y="2390060"/>
                    <a:pt x="1845589" y="2389796"/>
                  </a:cubicBezTo>
                  <a:cubicBezTo>
                    <a:pt x="1833704" y="2387683"/>
                    <a:pt x="1822876" y="2392437"/>
                    <a:pt x="1818914" y="2401681"/>
                  </a:cubicBezTo>
                  <a:cubicBezTo>
                    <a:pt x="1815216" y="2409869"/>
                    <a:pt x="1818386" y="2418584"/>
                    <a:pt x="1828950" y="2426244"/>
                  </a:cubicBezTo>
                  <a:cubicBezTo>
                    <a:pt x="1836874" y="2432054"/>
                    <a:pt x="1843477" y="2438657"/>
                    <a:pt x="1847702" y="2447637"/>
                  </a:cubicBezTo>
                  <a:cubicBezTo>
                    <a:pt x="1848759" y="2449750"/>
                    <a:pt x="1850079" y="2452655"/>
                    <a:pt x="1852192" y="2453447"/>
                  </a:cubicBezTo>
                  <a:cubicBezTo>
                    <a:pt x="1869360" y="2460843"/>
                    <a:pt x="1870944" y="2475369"/>
                    <a:pt x="1872001" y="2491480"/>
                  </a:cubicBezTo>
                  <a:cubicBezTo>
                    <a:pt x="1873057" y="2507062"/>
                    <a:pt x="1874378" y="2522909"/>
                    <a:pt x="1882301" y="2536907"/>
                  </a:cubicBezTo>
                  <a:cubicBezTo>
                    <a:pt x="1889168" y="2549321"/>
                    <a:pt x="1898148" y="2551962"/>
                    <a:pt x="1910825" y="2545887"/>
                  </a:cubicBezTo>
                  <a:cubicBezTo>
                    <a:pt x="1912410" y="2545095"/>
                    <a:pt x="1913731" y="2544038"/>
                    <a:pt x="1916372" y="2544831"/>
                  </a:cubicBezTo>
                  <a:cubicBezTo>
                    <a:pt x="1915844" y="2554075"/>
                    <a:pt x="1916108" y="2564375"/>
                    <a:pt x="1922711" y="2571770"/>
                  </a:cubicBezTo>
                  <a:cubicBezTo>
                    <a:pt x="1932747" y="2583127"/>
                    <a:pt x="1933011" y="2596069"/>
                    <a:pt x="1931690" y="2609802"/>
                  </a:cubicBezTo>
                  <a:cubicBezTo>
                    <a:pt x="1930106" y="2627234"/>
                    <a:pt x="1927200" y="2644137"/>
                    <a:pt x="1919277" y="2660248"/>
                  </a:cubicBezTo>
                  <a:cubicBezTo>
                    <a:pt x="1913995" y="2670813"/>
                    <a:pt x="1911882" y="2682434"/>
                    <a:pt x="1909241" y="2693791"/>
                  </a:cubicBezTo>
                  <a:cubicBezTo>
                    <a:pt x="1905279" y="2711222"/>
                    <a:pt x="1910297" y="2724956"/>
                    <a:pt x="1925616" y="2734464"/>
                  </a:cubicBezTo>
                  <a:cubicBezTo>
                    <a:pt x="1934331" y="2734464"/>
                    <a:pt x="1941199" y="2734464"/>
                    <a:pt x="1949914" y="2734464"/>
                  </a:cubicBezTo>
                  <a:cubicBezTo>
                    <a:pt x="1954932" y="2731823"/>
                    <a:pt x="1961535" y="2732351"/>
                    <a:pt x="1965761" y="2728654"/>
                  </a:cubicBezTo>
                  <a:cubicBezTo>
                    <a:pt x="1981872" y="2713863"/>
                    <a:pt x="2000624" y="2701450"/>
                    <a:pt x="2012773" y="2682698"/>
                  </a:cubicBezTo>
                  <a:cubicBezTo>
                    <a:pt x="2025451" y="2662889"/>
                    <a:pt x="2036543" y="2642289"/>
                    <a:pt x="2044467" y="2620103"/>
                  </a:cubicBezTo>
                  <a:cubicBezTo>
                    <a:pt x="2053975" y="2593163"/>
                    <a:pt x="2065596" y="2566752"/>
                    <a:pt x="2072199" y="2538492"/>
                  </a:cubicBezTo>
                  <a:cubicBezTo>
                    <a:pt x="2082235" y="2495177"/>
                    <a:pt x="2093856" y="2452919"/>
                    <a:pt x="2104685" y="2409604"/>
                  </a:cubicBezTo>
                  <a:cubicBezTo>
                    <a:pt x="2114457" y="2369987"/>
                    <a:pt x="2137963" y="2331691"/>
                    <a:pt x="2128455" y="2306600"/>
                  </a:cubicBezTo>
                  <a:cubicBezTo>
                    <a:pt x="2118683" y="2279397"/>
                    <a:pt x="2076689" y="2267247"/>
                    <a:pt x="2029941" y="2268832"/>
                  </a:cubicBezTo>
                  <a:close/>
                  <a:moveTo>
                    <a:pt x="65200" y="483689"/>
                  </a:moveTo>
                  <a:cubicBezTo>
                    <a:pt x="65993" y="485273"/>
                    <a:pt x="67049" y="486858"/>
                    <a:pt x="67841" y="488179"/>
                  </a:cubicBezTo>
                  <a:cubicBezTo>
                    <a:pt x="66785" y="487122"/>
                    <a:pt x="65993" y="485537"/>
                    <a:pt x="65200" y="483689"/>
                  </a:cubicBezTo>
                  <a:close/>
                  <a:moveTo>
                    <a:pt x="1847966" y="2414094"/>
                  </a:moveTo>
                  <a:cubicBezTo>
                    <a:pt x="1843741" y="2412510"/>
                    <a:pt x="1838194" y="2413302"/>
                    <a:pt x="1835817" y="2408284"/>
                  </a:cubicBezTo>
                  <a:cubicBezTo>
                    <a:pt x="1835553" y="2408020"/>
                    <a:pt x="1836874" y="2406435"/>
                    <a:pt x="1837666" y="2406435"/>
                  </a:cubicBezTo>
                  <a:cubicBezTo>
                    <a:pt x="1842948" y="2406171"/>
                    <a:pt x="1846646" y="2409076"/>
                    <a:pt x="1849815" y="2413566"/>
                  </a:cubicBezTo>
                  <a:cubicBezTo>
                    <a:pt x="1848495" y="2413830"/>
                    <a:pt x="1848231" y="2414094"/>
                    <a:pt x="1847966" y="2414094"/>
                  </a:cubicBezTo>
                  <a:close/>
                  <a:moveTo>
                    <a:pt x="1891017" y="2500724"/>
                  </a:moveTo>
                  <a:cubicBezTo>
                    <a:pt x="1897092" y="2508647"/>
                    <a:pt x="1901582" y="2517363"/>
                    <a:pt x="1901846" y="2530833"/>
                  </a:cubicBezTo>
                  <a:cubicBezTo>
                    <a:pt x="1892338" y="2520796"/>
                    <a:pt x="1892602" y="2510232"/>
                    <a:pt x="1891017" y="2500724"/>
                  </a:cubicBezTo>
                  <a:close/>
                </a:path>
              </a:pathLst>
            </a:custGeom>
            <a:solidFill>
              <a:srgbClr val="F6EBE3">
                <a:alpha val="70000"/>
              </a:srgbClr>
            </a:solidFill>
            <a:ln w="26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Graphic 232">
              <a:extLst>
                <a:ext uri="{FF2B5EF4-FFF2-40B4-BE49-F238E27FC236}">
                  <a16:creationId xmlns:a16="http://schemas.microsoft.com/office/drawing/2014/main" id="{F6A2866E-0D6C-4E3F-B555-01F4856D5017}"/>
                </a:ext>
              </a:extLst>
            </p:cNvPr>
            <p:cNvSpPr/>
            <p:nvPr/>
          </p:nvSpPr>
          <p:spPr>
            <a:xfrm rot="460064" flipH="1">
              <a:off x="2087327" y="1168159"/>
              <a:ext cx="4013443" cy="4499377"/>
            </a:xfrm>
            <a:custGeom>
              <a:avLst/>
              <a:gdLst>
                <a:gd name="connsiteX0" fmla="*/ 3002233 w 3017885"/>
                <a:gd name="connsiteY0" fmla="*/ 604118 h 3383280"/>
                <a:gd name="connsiteX1" fmla="*/ 2957573 w 3017885"/>
                <a:gd name="connsiteY1" fmla="*/ 595321 h 3383280"/>
                <a:gd name="connsiteX2" fmla="*/ 2930507 w 3017885"/>
                <a:gd name="connsiteY2" fmla="*/ 593291 h 3383280"/>
                <a:gd name="connsiteX3" fmla="*/ 2852692 w 3017885"/>
                <a:gd name="connsiteY3" fmla="*/ 682610 h 3383280"/>
                <a:gd name="connsiteX4" fmla="*/ 2849308 w 3017885"/>
                <a:gd name="connsiteY4" fmla="*/ 734036 h 3383280"/>
                <a:gd name="connsiteX5" fmla="*/ 2806002 w 3017885"/>
                <a:gd name="connsiteY5" fmla="*/ 671107 h 3383280"/>
                <a:gd name="connsiteX6" fmla="*/ 2851338 w 3017885"/>
                <a:gd name="connsiteY6" fmla="*/ 815234 h 3383280"/>
                <a:gd name="connsiteX7" fmla="*/ 2824272 w 3017885"/>
                <a:gd name="connsiteY7" fmla="*/ 947182 h 3383280"/>
                <a:gd name="connsiteX8" fmla="*/ 2705857 w 3017885"/>
                <a:gd name="connsiteY8" fmla="*/ 1185365 h 3383280"/>
                <a:gd name="connsiteX9" fmla="*/ 2705857 w 3017885"/>
                <a:gd name="connsiteY9" fmla="*/ 1185365 h 3383280"/>
                <a:gd name="connsiteX10" fmla="*/ 2705857 w 3017885"/>
                <a:gd name="connsiteY10" fmla="*/ 1185365 h 3383280"/>
                <a:gd name="connsiteX11" fmla="*/ 2668641 w 3017885"/>
                <a:gd name="connsiteY11" fmla="*/ 1163035 h 3383280"/>
                <a:gd name="connsiteX12" fmla="*/ 2389182 w 3017885"/>
                <a:gd name="connsiteY12" fmla="*/ 878840 h 3383280"/>
                <a:gd name="connsiteX13" fmla="*/ 2363470 w 3017885"/>
                <a:gd name="connsiteY13" fmla="*/ 845007 h 3383280"/>
                <a:gd name="connsiteX14" fmla="*/ 2327607 w 3017885"/>
                <a:gd name="connsiteY14" fmla="*/ 706293 h 3383280"/>
                <a:gd name="connsiteX15" fmla="*/ 2380386 w 3017885"/>
                <a:gd name="connsiteY15" fmla="*/ 775988 h 3383280"/>
                <a:gd name="connsiteX16" fmla="*/ 2415572 w 3017885"/>
                <a:gd name="connsiteY16" fmla="*/ 784785 h 3383280"/>
                <a:gd name="connsiteX17" fmla="*/ 2477824 w 3017885"/>
                <a:gd name="connsiteY17" fmla="*/ 738772 h 3383280"/>
                <a:gd name="connsiteX18" fmla="*/ 2477824 w 3017885"/>
                <a:gd name="connsiteY18" fmla="*/ 725916 h 3383280"/>
                <a:gd name="connsiteX19" fmla="*/ 2488651 w 3017885"/>
                <a:gd name="connsiteY19" fmla="*/ 726592 h 3383280"/>
                <a:gd name="connsiteX20" fmla="*/ 2495417 w 3017885"/>
                <a:gd name="connsiteY20" fmla="*/ 723886 h 3383280"/>
                <a:gd name="connsiteX21" fmla="*/ 2518424 w 3017885"/>
                <a:gd name="connsiteY21" fmla="*/ 708999 h 3383280"/>
                <a:gd name="connsiteX22" fmla="*/ 2533987 w 3017885"/>
                <a:gd name="connsiteY22" fmla="*/ 697496 h 3383280"/>
                <a:gd name="connsiteX23" fmla="*/ 2542783 w 3017885"/>
                <a:gd name="connsiteY23" fmla="*/ 655543 h 3383280"/>
                <a:gd name="connsiteX24" fmla="*/ 2561730 w 3017885"/>
                <a:gd name="connsiteY24" fmla="*/ 639304 h 3383280"/>
                <a:gd name="connsiteX25" fmla="*/ 2617892 w 3017885"/>
                <a:gd name="connsiteY25" fmla="*/ 590584 h 3383280"/>
                <a:gd name="connsiteX26" fmla="*/ 2642252 w 3017885"/>
                <a:gd name="connsiteY26" fmla="*/ 552015 h 3383280"/>
                <a:gd name="connsiteX27" fmla="*/ 2642928 w 3017885"/>
                <a:gd name="connsiteY27" fmla="*/ 445780 h 3383280"/>
                <a:gd name="connsiteX28" fmla="*/ 2642928 w 3017885"/>
                <a:gd name="connsiteY28" fmla="*/ 445780 h 3383280"/>
                <a:gd name="connsiteX29" fmla="*/ 2575263 w 3017885"/>
                <a:gd name="connsiteY29" fmla="*/ 341575 h 3383280"/>
                <a:gd name="connsiteX30" fmla="*/ 2575263 w 3017885"/>
                <a:gd name="connsiteY30" fmla="*/ 341575 h 3383280"/>
                <a:gd name="connsiteX31" fmla="*/ 2548873 w 3017885"/>
                <a:gd name="connsiteY31" fmla="*/ 316539 h 3383280"/>
                <a:gd name="connsiteX32" fmla="*/ 2525867 w 3017885"/>
                <a:gd name="connsiteY32" fmla="*/ 307066 h 3383280"/>
                <a:gd name="connsiteX33" fmla="*/ 2330990 w 3017885"/>
                <a:gd name="connsiteY33" fmla="*/ 236017 h 3383280"/>
                <a:gd name="connsiteX34" fmla="*/ 2171299 w 3017885"/>
                <a:gd name="connsiteY34" fmla="*/ 257670 h 3383280"/>
                <a:gd name="connsiteX35" fmla="*/ 2012285 w 3017885"/>
                <a:gd name="connsiteY35" fmla="*/ 332778 h 3383280"/>
                <a:gd name="connsiteX36" fmla="*/ 1904697 w 3017885"/>
                <a:gd name="connsiteY36" fmla="*/ 313155 h 3383280"/>
                <a:gd name="connsiteX37" fmla="*/ 1904697 w 3017885"/>
                <a:gd name="connsiteY37" fmla="*/ 313155 h 3383280"/>
                <a:gd name="connsiteX38" fmla="*/ 1782222 w 3017885"/>
                <a:gd name="connsiteY38" fmla="*/ 250903 h 3383280"/>
                <a:gd name="connsiteX39" fmla="*/ 1762599 w 3017885"/>
                <a:gd name="connsiteY39" fmla="*/ 208274 h 3383280"/>
                <a:gd name="connsiteX40" fmla="*/ 1639448 w 3017885"/>
                <a:gd name="connsiteY40" fmla="*/ 164291 h 3383280"/>
                <a:gd name="connsiteX41" fmla="*/ 1705083 w 3017885"/>
                <a:gd name="connsiteY41" fmla="*/ 234663 h 3383280"/>
                <a:gd name="connsiteX42" fmla="*/ 1731473 w 3017885"/>
                <a:gd name="connsiteY42" fmla="*/ 295562 h 3383280"/>
                <a:gd name="connsiteX43" fmla="*/ 1797108 w 3017885"/>
                <a:gd name="connsiteY43" fmla="*/ 376761 h 3383280"/>
                <a:gd name="connsiteX44" fmla="*/ 2019051 w 3017885"/>
                <a:gd name="connsiteY44" fmla="*/ 523596 h 3383280"/>
                <a:gd name="connsiteX45" fmla="*/ 1754479 w 3017885"/>
                <a:gd name="connsiteY45" fmla="*/ 395031 h 3383280"/>
                <a:gd name="connsiteX46" fmla="*/ 1493966 w 3017885"/>
                <a:gd name="connsiteY46" fmla="*/ 286089 h 3383280"/>
                <a:gd name="connsiteX47" fmla="*/ 1044667 w 3017885"/>
                <a:gd name="connsiteY47" fmla="*/ 152788 h 3383280"/>
                <a:gd name="connsiteX48" fmla="*/ 872796 w 3017885"/>
                <a:gd name="connsiteY48" fmla="*/ 116249 h 3383280"/>
                <a:gd name="connsiteX49" fmla="*/ 872796 w 3017885"/>
                <a:gd name="connsiteY49" fmla="*/ 116249 h 3383280"/>
                <a:gd name="connsiteX50" fmla="*/ 872796 w 3017885"/>
                <a:gd name="connsiteY50" fmla="*/ 116249 h 3383280"/>
                <a:gd name="connsiteX51" fmla="*/ 861970 w 3017885"/>
                <a:gd name="connsiteY51" fmla="*/ 102715 h 3383280"/>
                <a:gd name="connsiteX52" fmla="*/ 677243 w 3017885"/>
                <a:gd name="connsiteY52" fmla="*/ 38433 h 3383280"/>
                <a:gd name="connsiteX53" fmla="*/ 619727 w 3017885"/>
                <a:gd name="connsiteY53" fmla="*/ 9337 h 3383280"/>
                <a:gd name="connsiteX54" fmla="*/ 571008 w 3017885"/>
                <a:gd name="connsiteY54" fmla="*/ 24900 h 3383280"/>
                <a:gd name="connsiteX55" fmla="*/ 571008 w 3017885"/>
                <a:gd name="connsiteY55" fmla="*/ 24900 h 3383280"/>
                <a:gd name="connsiteX56" fmla="*/ 559505 w 3017885"/>
                <a:gd name="connsiteY56" fmla="*/ 35727 h 3383280"/>
                <a:gd name="connsiteX57" fmla="*/ 559505 w 3017885"/>
                <a:gd name="connsiteY57" fmla="*/ 35727 h 3383280"/>
                <a:gd name="connsiteX58" fmla="*/ 493192 w 3017885"/>
                <a:gd name="connsiteY58" fmla="*/ 104069 h 3383280"/>
                <a:gd name="connsiteX59" fmla="*/ 493192 w 3017885"/>
                <a:gd name="connsiteY59" fmla="*/ 104069 h 3383280"/>
                <a:gd name="connsiteX60" fmla="*/ 485072 w 3017885"/>
                <a:gd name="connsiteY60" fmla="*/ 139255 h 3383280"/>
                <a:gd name="connsiteX61" fmla="*/ 547325 w 3017885"/>
                <a:gd name="connsiteY61" fmla="*/ 169704 h 3383280"/>
                <a:gd name="connsiteX62" fmla="*/ 612960 w 3017885"/>
                <a:gd name="connsiteY62" fmla="*/ 192034 h 3383280"/>
                <a:gd name="connsiteX63" fmla="*/ 610254 w 3017885"/>
                <a:gd name="connsiteY63" fmla="*/ 220454 h 3383280"/>
                <a:gd name="connsiteX64" fmla="*/ 586571 w 3017885"/>
                <a:gd name="connsiteY64" fmla="*/ 244813 h 3383280"/>
                <a:gd name="connsiteX65" fmla="*/ 612960 w 3017885"/>
                <a:gd name="connsiteY65" fmla="*/ 254286 h 3383280"/>
                <a:gd name="connsiteX66" fmla="*/ 732052 w 3017885"/>
                <a:gd name="connsiteY66" fmla="*/ 236693 h 3383280"/>
                <a:gd name="connsiteX67" fmla="*/ 1008127 w 3017885"/>
                <a:gd name="connsiteY67" fmla="*/ 273909 h 3383280"/>
                <a:gd name="connsiteX68" fmla="*/ 1008127 w 3017885"/>
                <a:gd name="connsiteY68" fmla="*/ 273909 h 3383280"/>
                <a:gd name="connsiteX69" fmla="*/ 1313299 w 3017885"/>
                <a:gd name="connsiteY69" fmla="*/ 379468 h 3383280"/>
                <a:gd name="connsiteX70" fmla="*/ 1410738 w 3017885"/>
                <a:gd name="connsiteY70" fmla="*/ 421420 h 3383280"/>
                <a:gd name="connsiteX71" fmla="*/ 1777485 w 3017885"/>
                <a:gd name="connsiteY71" fmla="*/ 609531 h 3383280"/>
                <a:gd name="connsiteX72" fmla="*/ 1704407 w 3017885"/>
                <a:gd name="connsiteY72" fmla="*/ 711029 h 3383280"/>
                <a:gd name="connsiteX73" fmla="*/ 1612381 w 3017885"/>
                <a:gd name="connsiteY73" fmla="*/ 831474 h 3383280"/>
                <a:gd name="connsiteX74" fmla="*/ 1571105 w 3017885"/>
                <a:gd name="connsiteY74" fmla="*/ 891020 h 3383280"/>
                <a:gd name="connsiteX75" fmla="*/ 1439834 w 3017885"/>
                <a:gd name="connsiteY75" fmla="*/ 1104843 h 3383280"/>
                <a:gd name="connsiteX76" fmla="*/ 1439834 w 3017885"/>
                <a:gd name="connsiteY76" fmla="*/ 1104843 h 3383280"/>
                <a:gd name="connsiteX77" fmla="*/ 1439834 w 3017885"/>
                <a:gd name="connsiteY77" fmla="*/ 1104843 h 3383280"/>
                <a:gd name="connsiteX78" fmla="*/ 1388408 w 3017885"/>
                <a:gd name="connsiteY78" fmla="*/ 1175215 h 3383280"/>
                <a:gd name="connsiteX79" fmla="*/ 1388408 w 3017885"/>
                <a:gd name="connsiteY79" fmla="*/ 1175215 h 3383280"/>
                <a:gd name="connsiteX80" fmla="*/ 1388408 w 3017885"/>
                <a:gd name="connsiteY80" fmla="*/ 1175215 h 3383280"/>
                <a:gd name="connsiteX81" fmla="*/ 1390438 w 3017885"/>
                <a:gd name="connsiteY81" fmla="*/ 1183335 h 3383280"/>
                <a:gd name="connsiteX82" fmla="*/ 1374875 w 3017885"/>
                <a:gd name="connsiteY82" fmla="*/ 1200252 h 3383280"/>
                <a:gd name="connsiteX83" fmla="*/ 1324126 w 3017885"/>
                <a:gd name="connsiteY83" fmla="*/ 1236791 h 3383280"/>
                <a:gd name="connsiteX84" fmla="*/ 1203681 w 3017885"/>
                <a:gd name="connsiteY84" fmla="*/ 1327463 h 3383280"/>
                <a:gd name="connsiteX85" fmla="*/ 1085266 w 3017885"/>
                <a:gd name="connsiteY85" fmla="*/ 1497304 h 3383280"/>
                <a:gd name="connsiteX86" fmla="*/ 1005421 w 3017885"/>
                <a:gd name="connsiteY86" fmla="*/ 1774056 h 3383280"/>
                <a:gd name="connsiteX87" fmla="*/ 1005421 w 3017885"/>
                <a:gd name="connsiteY87" fmla="*/ 1774056 h 3383280"/>
                <a:gd name="connsiteX88" fmla="*/ 1005421 w 3017885"/>
                <a:gd name="connsiteY88" fmla="*/ 1774056 h 3383280"/>
                <a:gd name="connsiteX89" fmla="*/ 952642 w 3017885"/>
                <a:gd name="connsiteY89" fmla="*/ 1830218 h 3383280"/>
                <a:gd name="connsiteX90" fmla="*/ 794981 w 3017885"/>
                <a:gd name="connsiteY90" fmla="*/ 2026448 h 3383280"/>
                <a:gd name="connsiteX91" fmla="*/ 734759 w 3017885"/>
                <a:gd name="connsiteY91" fmla="*/ 2065695 h 3383280"/>
                <a:gd name="connsiteX92" fmla="*/ 650853 w 3017885"/>
                <a:gd name="connsiteY92" fmla="*/ 2144187 h 3383280"/>
                <a:gd name="connsiteX93" fmla="*/ 610930 w 3017885"/>
                <a:gd name="connsiteY93" fmla="*/ 2171930 h 3383280"/>
                <a:gd name="connsiteX94" fmla="*/ 566271 w 3017885"/>
                <a:gd name="connsiteY94" fmla="*/ 2206439 h 3383280"/>
                <a:gd name="connsiteX95" fmla="*/ 430263 w 3017885"/>
                <a:gd name="connsiteY95" fmla="*/ 2381693 h 3383280"/>
                <a:gd name="connsiteX96" fmla="*/ 333502 w 3017885"/>
                <a:gd name="connsiteY96" fmla="*/ 2566420 h 3383280"/>
                <a:gd name="connsiteX97" fmla="*/ 174487 w 3017885"/>
                <a:gd name="connsiteY97" fmla="*/ 2816106 h 3383280"/>
                <a:gd name="connsiteX98" fmla="*/ 128475 w 3017885"/>
                <a:gd name="connsiteY98" fmla="*/ 2819489 h 3383280"/>
                <a:gd name="connsiteX99" fmla="*/ 29006 w 3017885"/>
                <a:gd name="connsiteY99" fmla="*/ 2834376 h 3383280"/>
                <a:gd name="connsiteX100" fmla="*/ 17503 w 3017885"/>
                <a:gd name="connsiteY100" fmla="*/ 2836406 h 3383280"/>
                <a:gd name="connsiteX101" fmla="*/ 1940 w 3017885"/>
                <a:gd name="connsiteY101" fmla="*/ 2841142 h 3383280"/>
                <a:gd name="connsiteX102" fmla="*/ 31713 w 3017885"/>
                <a:gd name="connsiteY102" fmla="*/ 3159171 h 3383280"/>
                <a:gd name="connsiteX103" fmla="*/ 60809 w 3017885"/>
                <a:gd name="connsiteY103" fmla="*/ 3276909 h 3383280"/>
                <a:gd name="connsiteX104" fmla="*/ 60809 w 3017885"/>
                <a:gd name="connsiteY104" fmla="*/ 3276909 h 3383280"/>
                <a:gd name="connsiteX105" fmla="*/ 123738 w 3017885"/>
                <a:gd name="connsiteY105" fmla="*/ 3372317 h 3383280"/>
                <a:gd name="connsiteX106" fmla="*/ 189374 w 3017885"/>
                <a:gd name="connsiteY106" fmla="*/ 3368934 h 3383280"/>
                <a:gd name="connsiteX107" fmla="*/ 189374 w 3017885"/>
                <a:gd name="connsiteY107" fmla="*/ 3368934 h 3383280"/>
                <a:gd name="connsiteX108" fmla="*/ 189374 w 3017885"/>
                <a:gd name="connsiteY108" fmla="*/ 3368934 h 3383280"/>
                <a:gd name="connsiteX109" fmla="*/ 189374 w 3017885"/>
                <a:gd name="connsiteY109" fmla="*/ 3368934 h 3383280"/>
                <a:gd name="connsiteX110" fmla="*/ 189374 w 3017885"/>
                <a:gd name="connsiteY110" fmla="*/ 3368934 h 3383280"/>
                <a:gd name="connsiteX111" fmla="*/ 229297 w 3017885"/>
                <a:gd name="connsiteY111" fmla="*/ 3186237 h 3383280"/>
                <a:gd name="connsiteX112" fmla="*/ 242830 w 3017885"/>
                <a:gd name="connsiteY112" fmla="*/ 3132781 h 3383280"/>
                <a:gd name="connsiteX113" fmla="*/ 374778 w 3017885"/>
                <a:gd name="connsiteY113" fmla="*/ 2987977 h 3383280"/>
                <a:gd name="connsiteX114" fmla="*/ 374778 w 3017885"/>
                <a:gd name="connsiteY114" fmla="*/ 2987977 h 3383280"/>
                <a:gd name="connsiteX115" fmla="*/ 388311 w 3017885"/>
                <a:gd name="connsiteY115" fmla="*/ 2990683 h 3383280"/>
                <a:gd name="connsiteX116" fmla="*/ 367334 w 3017885"/>
                <a:gd name="connsiteY116" fmla="*/ 2945348 h 3383280"/>
                <a:gd name="connsiteX117" fmla="*/ 346358 w 3017885"/>
                <a:gd name="connsiteY117" fmla="*/ 2874975 h 3383280"/>
                <a:gd name="connsiteX118" fmla="*/ 439060 w 3017885"/>
                <a:gd name="connsiteY118" fmla="*/ 2734231 h 3383280"/>
                <a:gd name="connsiteX119" fmla="*/ 439060 w 3017885"/>
                <a:gd name="connsiteY119" fmla="*/ 2734231 h 3383280"/>
                <a:gd name="connsiteX120" fmla="*/ 558828 w 3017885"/>
                <a:gd name="connsiteY120" fmla="*/ 2578600 h 3383280"/>
                <a:gd name="connsiteX121" fmla="*/ 808514 w 3017885"/>
                <a:gd name="connsiteY121" fmla="*/ 2329591 h 3383280"/>
                <a:gd name="connsiteX122" fmla="*/ 953995 w 3017885"/>
                <a:gd name="connsiteY122" fmla="*/ 2247715 h 3383280"/>
                <a:gd name="connsiteX123" fmla="*/ 1151579 w 3017885"/>
                <a:gd name="connsiteY123" fmla="*/ 2091407 h 3383280"/>
                <a:gd name="connsiteX124" fmla="*/ 1151579 w 3017885"/>
                <a:gd name="connsiteY124" fmla="*/ 2091407 h 3383280"/>
                <a:gd name="connsiteX125" fmla="*/ 1151579 w 3017885"/>
                <a:gd name="connsiteY125" fmla="*/ 2091407 h 3383280"/>
                <a:gd name="connsiteX126" fmla="*/ 1443894 w 3017885"/>
                <a:gd name="connsiteY126" fmla="*/ 1784206 h 3383280"/>
                <a:gd name="connsiteX127" fmla="*/ 1519003 w 3017885"/>
                <a:gd name="connsiteY127" fmla="*/ 1746990 h 3383280"/>
                <a:gd name="connsiteX128" fmla="*/ 1916877 w 3017885"/>
                <a:gd name="connsiteY128" fmla="*/ 1736840 h 3383280"/>
                <a:gd name="connsiteX129" fmla="*/ 1916877 w 3017885"/>
                <a:gd name="connsiteY129" fmla="*/ 1736840 h 3383280"/>
                <a:gd name="connsiteX130" fmla="*/ 1916877 w 3017885"/>
                <a:gd name="connsiteY130" fmla="*/ 1736840 h 3383280"/>
                <a:gd name="connsiteX131" fmla="*/ 1916877 w 3017885"/>
                <a:gd name="connsiteY131" fmla="*/ 1736840 h 3383280"/>
                <a:gd name="connsiteX132" fmla="*/ 1916877 w 3017885"/>
                <a:gd name="connsiteY132" fmla="*/ 1736840 h 3383280"/>
                <a:gd name="connsiteX133" fmla="*/ 1916877 w 3017885"/>
                <a:gd name="connsiteY133" fmla="*/ 1736840 h 3383280"/>
                <a:gd name="connsiteX134" fmla="*/ 2014992 w 3017885"/>
                <a:gd name="connsiteY134" fmla="*/ 1736840 h 3383280"/>
                <a:gd name="connsiteX135" fmla="*/ 2033938 w 3017885"/>
                <a:gd name="connsiteY135" fmla="*/ 1772702 h 3383280"/>
                <a:gd name="connsiteX136" fmla="*/ 1876277 w 3017885"/>
                <a:gd name="connsiteY136" fmla="*/ 2129300 h 3383280"/>
                <a:gd name="connsiteX137" fmla="*/ 1803875 w 3017885"/>
                <a:gd name="connsiteY137" fmla="*/ 2301171 h 3383280"/>
                <a:gd name="connsiteX138" fmla="*/ 1803875 w 3017885"/>
                <a:gd name="connsiteY138" fmla="*/ 2301171 h 3383280"/>
                <a:gd name="connsiteX139" fmla="*/ 1635388 w 3017885"/>
                <a:gd name="connsiteY139" fmla="*/ 2355980 h 3383280"/>
                <a:gd name="connsiteX140" fmla="*/ 1635388 w 3017885"/>
                <a:gd name="connsiteY140" fmla="*/ 2355980 h 3383280"/>
                <a:gd name="connsiteX141" fmla="*/ 1635388 w 3017885"/>
                <a:gd name="connsiteY141" fmla="*/ 2355980 h 3383280"/>
                <a:gd name="connsiteX142" fmla="*/ 1598172 w 3017885"/>
                <a:gd name="connsiteY142" fmla="*/ 2383046 h 3383280"/>
                <a:gd name="connsiteX143" fmla="*/ 1651627 w 3017885"/>
                <a:gd name="connsiteY143" fmla="*/ 2462892 h 3383280"/>
                <a:gd name="connsiteX144" fmla="*/ 1656364 w 3017885"/>
                <a:gd name="connsiteY144" fmla="*/ 2458832 h 3383280"/>
                <a:gd name="connsiteX145" fmla="*/ 1657041 w 3017885"/>
                <a:gd name="connsiteY145" fmla="*/ 2458832 h 3383280"/>
                <a:gd name="connsiteX146" fmla="*/ 1651627 w 3017885"/>
                <a:gd name="connsiteY146" fmla="*/ 2462215 h 3383280"/>
                <a:gd name="connsiteX147" fmla="*/ 1718616 w 3017885"/>
                <a:gd name="connsiteY147" fmla="*/ 2561683 h 3383280"/>
                <a:gd name="connsiteX148" fmla="*/ 1718616 w 3017885"/>
                <a:gd name="connsiteY148" fmla="*/ 2561683 h 3383280"/>
                <a:gd name="connsiteX149" fmla="*/ 1795078 w 3017885"/>
                <a:gd name="connsiteY149" fmla="*/ 2660475 h 3383280"/>
                <a:gd name="connsiteX150" fmla="*/ 1956799 w 3017885"/>
                <a:gd name="connsiteY150" fmla="*/ 2828286 h 3383280"/>
                <a:gd name="connsiteX151" fmla="*/ 1956799 w 3017885"/>
                <a:gd name="connsiteY151" fmla="*/ 2828286 h 3383280"/>
                <a:gd name="connsiteX152" fmla="*/ 1956799 w 3017885"/>
                <a:gd name="connsiteY152" fmla="*/ 2828286 h 3383280"/>
                <a:gd name="connsiteX153" fmla="*/ 1981835 w 3017885"/>
                <a:gd name="connsiteY153" fmla="*/ 2828286 h 3383280"/>
                <a:gd name="connsiteX154" fmla="*/ 1942589 w 3017885"/>
                <a:gd name="connsiteY154" fmla="*/ 2642882 h 3383280"/>
                <a:gd name="connsiteX155" fmla="*/ 1930410 w 3017885"/>
                <a:gd name="connsiteY155" fmla="*/ 2555594 h 3383280"/>
                <a:gd name="connsiteX156" fmla="*/ 1930410 w 3017885"/>
                <a:gd name="connsiteY156" fmla="*/ 2555594 h 3383280"/>
                <a:gd name="connsiteX157" fmla="*/ 2006872 w 3017885"/>
                <a:gd name="connsiteY157" fmla="*/ 2380340 h 3383280"/>
                <a:gd name="connsiteX158" fmla="*/ 2006872 w 3017885"/>
                <a:gd name="connsiteY158" fmla="*/ 2380340 h 3383280"/>
                <a:gd name="connsiteX159" fmla="*/ 2006872 w 3017885"/>
                <a:gd name="connsiteY159" fmla="*/ 2380340 h 3383280"/>
                <a:gd name="connsiteX160" fmla="*/ 2004165 w 3017885"/>
                <a:gd name="connsiteY160" fmla="*/ 2344477 h 3383280"/>
                <a:gd name="connsiteX161" fmla="*/ 1985219 w 3017885"/>
                <a:gd name="connsiteY161" fmla="*/ 2277488 h 3383280"/>
                <a:gd name="connsiteX162" fmla="*/ 2006872 w 3017885"/>
                <a:gd name="connsiteY162" fmla="*/ 2218619 h 3383280"/>
                <a:gd name="connsiteX163" fmla="*/ 2006872 w 3017885"/>
                <a:gd name="connsiteY163" fmla="*/ 2218619 h 3383280"/>
                <a:gd name="connsiteX164" fmla="*/ 2006872 w 3017885"/>
                <a:gd name="connsiteY164" fmla="*/ 2218619 h 3383280"/>
                <a:gd name="connsiteX165" fmla="*/ 2270091 w 3017885"/>
                <a:gd name="connsiteY165" fmla="*/ 1875554 h 3383280"/>
                <a:gd name="connsiteX166" fmla="*/ 2349936 w 3017885"/>
                <a:gd name="connsiteY166" fmla="*/ 1759169 h 3383280"/>
                <a:gd name="connsiteX167" fmla="*/ 2274151 w 3017885"/>
                <a:gd name="connsiteY167" fmla="*/ 1507453 h 3383280"/>
                <a:gd name="connsiteX168" fmla="*/ 2274151 w 3017885"/>
                <a:gd name="connsiteY168" fmla="*/ 1507453 h 3383280"/>
                <a:gd name="connsiteX169" fmla="*/ 2274151 w 3017885"/>
                <a:gd name="connsiteY169" fmla="*/ 1507453 h 3383280"/>
                <a:gd name="connsiteX170" fmla="*/ 1945296 w 3017885"/>
                <a:gd name="connsiteY170" fmla="*/ 1388362 h 3383280"/>
                <a:gd name="connsiteX171" fmla="*/ 1732149 w 3017885"/>
                <a:gd name="connsiteY171" fmla="*/ 1349792 h 3383280"/>
                <a:gd name="connsiteX172" fmla="*/ 1784252 w 3017885"/>
                <a:gd name="connsiteY172" fmla="*/ 1299720 h 3383280"/>
                <a:gd name="connsiteX173" fmla="*/ 1879660 w 3017885"/>
                <a:gd name="connsiteY173" fmla="*/ 1227318 h 3383280"/>
                <a:gd name="connsiteX174" fmla="*/ 1879660 w 3017885"/>
                <a:gd name="connsiteY174" fmla="*/ 1227318 h 3383280"/>
                <a:gd name="connsiteX175" fmla="*/ 1914170 w 3017885"/>
                <a:gd name="connsiteY175" fmla="*/ 1197545 h 3383280"/>
                <a:gd name="connsiteX176" fmla="*/ 1914170 w 3017885"/>
                <a:gd name="connsiteY176" fmla="*/ 1197545 h 3383280"/>
                <a:gd name="connsiteX177" fmla="*/ 2063711 w 3017885"/>
                <a:gd name="connsiteY177" fmla="*/ 1167095 h 3383280"/>
                <a:gd name="connsiteX178" fmla="*/ 2063711 w 3017885"/>
                <a:gd name="connsiteY178" fmla="*/ 1167095 h 3383280"/>
                <a:gd name="connsiteX179" fmla="*/ 2063711 w 3017885"/>
                <a:gd name="connsiteY179" fmla="*/ 1167095 h 3383280"/>
                <a:gd name="connsiteX180" fmla="*/ 2155736 w 3017885"/>
                <a:gd name="connsiteY180" fmla="*/ 1083867 h 3383280"/>
                <a:gd name="connsiteX181" fmla="*/ 2230845 w 3017885"/>
                <a:gd name="connsiteY181" fmla="*/ 1037854 h 3383280"/>
                <a:gd name="connsiteX182" fmla="*/ 2364146 w 3017885"/>
                <a:gd name="connsiteY182" fmla="*/ 1141383 h 3383280"/>
                <a:gd name="connsiteX183" fmla="*/ 2697738 w 3017885"/>
                <a:gd name="connsiteY183" fmla="*/ 1371446 h 3383280"/>
                <a:gd name="connsiteX184" fmla="*/ 2697738 w 3017885"/>
                <a:gd name="connsiteY184" fmla="*/ 1371446 h 3383280"/>
                <a:gd name="connsiteX185" fmla="*/ 2697738 w 3017885"/>
                <a:gd name="connsiteY185" fmla="*/ 1371446 h 3383280"/>
                <a:gd name="connsiteX186" fmla="*/ 2827655 w 3017885"/>
                <a:gd name="connsiteY186" fmla="*/ 1326786 h 3383280"/>
                <a:gd name="connsiteX187" fmla="*/ 2931184 w 3017885"/>
                <a:gd name="connsiteY187" fmla="*/ 997255 h 3383280"/>
                <a:gd name="connsiteX188" fmla="*/ 2931184 w 3017885"/>
                <a:gd name="connsiteY188" fmla="*/ 997255 h 3383280"/>
                <a:gd name="connsiteX189" fmla="*/ 2931184 w 3017885"/>
                <a:gd name="connsiteY189" fmla="*/ 997255 h 3383280"/>
                <a:gd name="connsiteX190" fmla="*/ 2969753 w 3017885"/>
                <a:gd name="connsiteY190" fmla="*/ 824031 h 3383280"/>
                <a:gd name="connsiteX191" fmla="*/ 3015766 w 3017885"/>
                <a:gd name="connsiteY191" fmla="*/ 692083 h 3383280"/>
                <a:gd name="connsiteX192" fmla="*/ 3023209 w 3017885"/>
                <a:gd name="connsiteY192" fmla="*/ 632537 h 3383280"/>
                <a:gd name="connsiteX193" fmla="*/ 3002233 w 3017885"/>
                <a:gd name="connsiteY193" fmla="*/ 604118 h 3383280"/>
                <a:gd name="connsiteX194" fmla="*/ 1985219 w 3017885"/>
                <a:gd name="connsiteY194" fmla="*/ 1663084 h 3383280"/>
                <a:gd name="connsiteX195" fmla="*/ 1985219 w 3017885"/>
                <a:gd name="connsiteY195" fmla="*/ 1663084 h 3383280"/>
                <a:gd name="connsiteX196" fmla="*/ 1985219 w 3017885"/>
                <a:gd name="connsiteY196" fmla="*/ 1663084 h 3383280"/>
                <a:gd name="connsiteX197" fmla="*/ 1985219 w 3017885"/>
                <a:gd name="connsiteY197" fmla="*/ 1663084 h 3383280"/>
                <a:gd name="connsiteX198" fmla="*/ 1985219 w 3017885"/>
                <a:gd name="connsiteY198" fmla="*/ 1663084 h 3383280"/>
                <a:gd name="connsiteX199" fmla="*/ 2294451 w 3017885"/>
                <a:gd name="connsiteY199" fmla="*/ 413977 h 3383280"/>
                <a:gd name="connsiteX200" fmla="*/ 2366853 w 3017885"/>
                <a:gd name="connsiteY200" fmla="*/ 330749 h 3383280"/>
                <a:gd name="connsiteX201" fmla="*/ 2432488 w 3017885"/>
                <a:gd name="connsiteY201" fmla="*/ 325335 h 3383280"/>
                <a:gd name="connsiteX202" fmla="*/ 2387152 w 3017885"/>
                <a:gd name="connsiteY202" fmla="*/ 349695 h 3383280"/>
                <a:gd name="connsiteX203" fmla="*/ 2294451 w 3017885"/>
                <a:gd name="connsiteY203" fmla="*/ 413977 h 338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3017885" h="3383280">
                  <a:moveTo>
                    <a:pt x="3002233" y="604118"/>
                  </a:moveTo>
                  <a:cubicBezTo>
                    <a:pt x="2989376" y="604794"/>
                    <a:pt x="2970430" y="594644"/>
                    <a:pt x="2957573" y="595321"/>
                  </a:cubicBezTo>
                  <a:cubicBezTo>
                    <a:pt x="2957573" y="595321"/>
                    <a:pt x="2930507" y="593291"/>
                    <a:pt x="2930507" y="593291"/>
                  </a:cubicBezTo>
                  <a:cubicBezTo>
                    <a:pt x="2880435" y="577728"/>
                    <a:pt x="2856752" y="665017"/>
                    <a:pt x="2852692" y="682610"/>
                  </a:cubicBezTo>
                  <a:cubicBezTo>
                    <a:pt x="2852692" y="682610"/>
                    <a:pt x="2852692" y="726592"/>
                    <a:pt x="2849308" y="734036"/>
                  </a:cubicBezTo>
                  <a:cubicBezTo>
                    <a:pt x="2826979" y="719149"/>
                    <a:pt x="2844572" y="681256"/>
                    <a:pt x="2806002" y="671107"/>
                  </a:cubicBezTo>
                  <a:cubicBezTo>
                    <a:pt x="2800589" y="731329"/>
                    <a:pt x="2806002" y="776665"/>
                    <a:pt x="2851338" y="815234"/>
                  </a:cubicBezTo>
                  <a:cubicBezTo>
                    <a:pt x="2872991" y="836211"/>
                    <a:pt x="2831715" y="925529"/>
                    <a:pt x="2824272" y="947182"/>
                  </a:cubicBezTo>
                  <a:cubicBezTo>
                    <a:pt x="2793823" y="1037177"/>
                    <a:pt x="2762697" y="1102813"/>
                    <a:pt x="2705857" y="1185365"/>
                  </a:cubicBezTo>
                  <a:cubicBezTo>
                    <a:pt x="2705857" y="1185365"/>
                    <a:pt x="2705857" y="1185365"/>
                    <a:pt x="2705857" y="1185365"/>
                  </a:cubicBezTo>
                  <a:cubicBezTo>
                    <a:pt x="2705857" y="1185365"/>
                    <a:pt x="2705857" y="1185365"/>
                    <a:pt x="2705857" y="1185365"/>
                  </a:cubicBezTo>
                  <a:cubicBezTo>
                    <a:pt x="2688264" y="1186718"/>
                    <a:pt x="2679468" y="1173185"/>
                    <a:pt x="2668641" y="1163035"/>
                  </a:cubicBezTo>
                  <a:cubicBezTo>
                    <a:pt x="2569173" y="1071687"/>
                    <a:pt x="2469704" y="990488"/>
                    <a:pt x="2389182" y="878840"/>
                  </a:cubicBezTo>
                  <a:lnTo>
                    <a:pt x="2363470" y="845007"/>
                  </a:lnTo>
                  <a:cubicBezTo>
                    <a:pt x="2307307" y="743509"/>
                    <a:pt x="2199042" y="713059"/>
                    <a:pt x="2327607" y="706293"/>
                  </a:cubicBezTo>
                  <a:cubicBezTo>
                    <a:pt x="2328960" y="706293"/>
                    <a:pt x="2358733" y="756365"/>
                    <a:pt x="2380386" y="775988"/>
                  </a:cubicBezTo>
                  <a:cubicBezTo>
                    <a:pt x="2387829" y="782078"/>
                    <a:pt x="2412189" y="785461"/>
                    <a:pt x="2415572" y="784785"/>
                  </a:cubicBezTo>
                  <a:cubicBezTo>
                    <a:pt x="2431135" y="782755"/>
                    <a:pt x="2464291" y="736065"/>
                    <a:pt x="2477824" y="738772"/>
                  </a:cubicBezTo>
                  <a:cubicBezTo>
                    <a:pt x="2488651" y="740125"/>
                    <a:pt x="2477148" y="729976"/>
                    <a:pt x="2477824" y="725916"/>
                  </a:cubicBezTo>
                  <a:cubicBezTo>
                    <a:pt x="2479854" y="721856"/>
                    <a:pt x="2484591" y="725239"/>
                    <a:pt x="2488651" y="726592"/>
                  </a:cubicBezTo>
                  <a:cubicBezTo>
                    <a:pt x="2494741" y="729299"/>
                    <a:pt x="2496094" y="726592"/>
                    <a:pt x="2495417" y="723886"/>
                  </a:cubicBezTo>
                  <a:cubicBezTo>
                    <a:pt x="2498801" y="715089"/>
                    <a:pt x="2506920" y="708999"/>
                    <a:pt x="2518424" y="708999"/>
                  </a:cubicBezTo>
                  <a:cubicBezTo>
                    <a:pt x="2525867" y="708999"/>
                    <a:pt x="2531280" y="704939"/>
                    <a:pt x="2533987" y="697496"/>
                  </a:cubicBezTo>
                  <a:cubicBezTo>
                    <a:pt x="2536017" y="683286"/>
                    <a:pt x="2533987" y="668400"/>
                    <a:pt x="2542783" y="655543"/>
                  </a:cubicBezTo>
                  <a:cubicBezTo>
                    <a:pt x="2547520" y="647424"/>
                    <a:pt x="2556993" y="640657"/>
                    <a:pt x="2561730" y="639304"/>
                  </a:cubicBezTo>
                  <a:cubicBezTo>
                    <a:pt x="2594886" y="628477"/>
                    <a:pt x="2612479" y="597351"/>
                    <a:pt x="2617892" y="590584"/>
                  </a:cubicBezTo>
                  <a:cubicBezTo>
                    <a:pt x="2623982" y="583141"/>
                    <a:pt x="2640898" y="556075"/>
                    <a:pt x="2642252" y="552015"/>
                  </a:cubicBezTo>
                  <a:cubicBezTo>
                    <a:pt x="2661875" y="522242"/>
                    <a:pt x="2642928" y="445780"/>
                    <a:pt x="2642928" y="445780"/>
                  </a:cubicBezTo>
                  <a:cubicBezTo>
                    <a:pt x="2642928" y="445780"/>
                    <a:pt x="2642928" y="445780"/>
                    <a:pt x="2642928" y="445780"/>
                  </a:cubicBezTo>
                  <a:cubicBezTo>
                    <a:pt x="2622629" y="409241"/>
                    <a:pt x="2621952" y="360521"/>
                    <a:pt x="2575263" y="341575"/>
                  </a:cubicBezTo>
                  <a:lnTo>
                    <a:pt x="2575263" y="341575"/>
                  </a:lnTo>
                  <a:cubicBezTo>
                    <a:pt x="2552933" y="323982"/>
                    <a:pt x="2571203" y="334132"/>
                    <a:pt x="2548873" y="316539"/>
                  </a:cubicBezTo>
                  <a:cubicBezTo>
                    <a:pt x="2540753" y="309096"/>
                    <a:pt x="2525867" y="307066"/>
                    <a:pt x="2525867" y="307066"/>
                  </a:cubicBezTo>
                  <a:cubicBezTo>
                    <a:pt x="2510980" y="210980"/>
                    <a:pt x="2424369" y="157525"/>
                    <a:pt x="2330990" y="236017"/>
                  </a:cubicBezTo>
                  <a:cubicBezTo>
                    <a:pt x="2287007" y="272556"/>
                    <a:pt x="2220695" y="232633"/>
                    <a:pt x="2171299" y="257670"/>
                  </a:cubicBezTo>
                  <a:cubicBezTo>
                    <a:pt x="2109724" y="270526"/>
                    <a:pt x="2076567" y="330749"/>
                    <a:pt x="2012285" y="332778"/>
                  </a:cubicBezTo>
                  <a:cubicBezTo>
                    <a:pt x="1976422" y="333455"/>
                    <a:pt x="1904697" y="313155"/>
                    <a:pt x="1904697" y="313155"/>
                  </a:cubicBezTo>
                  <a:cubicBezTo>
                    <a:pt x="1904697" y="313155"/>
                    <a:pt x="1904697" y="313155"/>
                    <a:pt x="1904697" y="313155"/>
                  </a:cubicBezTo>
                  <a:cubicBezTo>
                    <a:pt x="1871541" y="300299"/>
                    <a:pt x="1797108" y="283383"/>
                    <a:pt x="1782222" y="250903"/>
                  </a:cubicBezTo>
                  <a:cubicBezTo>
                    <a:pt x="1782222" y="250903"/>
                    <a:pt x="1762599" y="208274"/>
                    <a:pt x="1762599" y="208274"/>
                  </a:cubicBezTo>
                  <a:cubicBezTo>
                    <a:pt x="1727413" y="154141"/>
                    <a:pt x="1663130" y="169028"/>
                    <a:pt x="1639448" y="164291"/>
                  </a:cubicBezTo>
                  <a:cubicBezTo>
                    <a:pt x="1684783" y="189327"/>
                    <a:pt x="1686813" y="208274"/>
                    <a:pt x="1705083" y="234663"/>
                  </a:cubicBezTo>
                  <a:cubicBezTo>
                    <a:pt x="1713880" y="254963"/>
                    <a:pt x="1724706" y="271879"/>
                    <a:pt x="1731473" y="295562"/>
                  </a:cubicBezTo>
                  <a:cubicBezTo>
                    <a:pt x="1743653" y="314509"/>
                    <a:pt x="1776809" y="354431"/>
                    <a:pt x="1797108" y="376761"/>
                  </a:cubicBezTo>
                  <a:cubicBezTo>
                    <a:pt x="1865451" y="426157"/>
                    <a:pt x="2044088" y="491793"/>
                    <a:pt x="2019051" y="523596"/>
                  </a:cubicBezTo>
                  <a:cubicBezTo>
                    <a:pt x="1976422" y="488409"/>
                    <a:pt x="1754479" y="395031"/>
                    <a:pt x="1754479" y="395031"/>
                  </a:cubicBezTo>
                  <a:cubicBezTo>
                    <a:pt x="1667867" y="358491"/>
                    <a:pt x="1580578" y="322629"/>
                    <a:pt x="1493966" y="286089"/>
                  </a:cubicBezTo>
                  <a:cubicBezTo>
                    <a:pt x="1345779" y="237370"/>
                    <a:pt x="1197591" y="187974"/>
                    <a:pt x="1044667" y="152788"/>
                  </a:cubicBezTo>
                  <a:cubicBezTo>
                    <a:pt x="991888" y="135872"/>
                    <a:pt x="875503" y="119632"/>
                    <a:pt x="872796" y="116249"/>
                  </a:cubicBezTo>
                  <a:cubicBezTo>
                    <a:pt x="872796" y="116249"/>
                    <a:pt x="872796" y="116249"/>
                    <a:pt x="872796" y="116249"/>
                  </a:cubicBezTo>
                  <a:cubicBezTo>
                    <a:pt x="872796" y="116249"/>
                    <a:pt x="872796" y="116249"/>
                    <a:pt x="872796" y="116249"/>
                  </a:cubicBezTo>
                  <a:cubicBezTo>
                    <a:pt x="869413" y="111512"/>
                    <a:pt x="865353" y="107452"/>
                    <a:pt x="861970" y="102715"/>
                  </a:cubicBezTo>
                  <a:cubicBezTo>
                    <a:pt x="793628" y="100685"/>
                    <a:pt x="733405" y="75649"/>
                    <a:pt x="677243" y="38433"/>
                  </a:cubicBezTo>
                  <a:cubicBezTo>
                    <a:pt x="658296" y="28960"/>
                    <a:pt x="639350" y="19487"/>
                    <a:pt x="619727" y="9337"/>
                  </a:cubicBezTo>
                  <a:cubicBezTo>
                    <a:pt x="598751" y="-1490"/>
                    <a:pt x="578451" y="-9609"/>
                    <a:pt x="571008" y="24900"/>
                  </a:cubicBezTo>
                  <a:cubicBezTo>
                    <a:pt x="571008" y="24900"/>
                    <a:pt x="571008" y="24900"/>
                    <a:pt x="571008" y="24900"/>
                  </a:cubicBezTo>
                  <a:cubicBezTo>
                    <a:pt x="566948" y="28283"/>
                    <a:pt x="562888" y="31667"/>
                    <a:pt x="559505" y="35727"/>
                  </a:cubicBezTo>
                  <a:cubicBezTo>
                    <a:pt x="559505" y="35727"/>
                    <a:pt x="559505" y="35727"/>
                    <a:pt x="559505" y="35727"/>
                  </a:cubicBezTo>
                  <a:cubicBezTo>
                    <a:pt x="503342" y="24900"/>
                    <a:pt x="499959" y="66176"/>
                    <a:pt x="493192" y="104069"/>
                  </a:cubicBezTo>
                  <a:lnTo>
                    <a:pt x="493192" y="104069"/>
                  </a:lnTo>
                  <a:cubicBezTo>
                    <a:pt x="459360" y="108129"/>
                    <a:pt x="464096" y="124368"/>
                    <a:pt x="485072" y="139255"/>
                  </a:cubicBezTo>
                  <a:cubicBezTo>
                    <a:pt x="504019" y="152111"/>
                    <a:pt x="526348" y="159555"/>
                    <a:pt x="547325" y="169704"/>
                  </a:cubicBezTo>
                  <a:cubicBezTo>
                    <a:pt x="568978" y="177148"/>
                    <a:pt x="591308" y="183914"/>
                    <a:pt x="612960" y="192034"/>
                  </a:cubicBezTo>
                  <a:cubicBezTo>
                    <a:pt x="644087" y="204214"/>
                    <a:pt x="614990" y="210980"/>
                    <a:pt x="610254" y="220454"/>
                  </a:cubicBezTo>
                  <a:cubicBezTo>
                    <a:pt x="597397" y="223837"/>
                    <a:pt x="583864" y="229250"/>
                    <a:pt x="586571" y="244813"/>
                  </a:cubicBezTo>
                  <a:cubicBezTo>
                    <a:pt x="589278" y="259023"/>
                    <a:pt x="603487" y="254963"/>
                    <a:pt x="612960" y="254286"/>
                  </a:cubicBezTo>
                  <a:cubicBezTo>
                    <a:pt x="652883" y="249550"/>
                    <a:pt x="694159" y="255640"/>
                    <a:pt x="732052" y="236693"/>
                  </a:cubicBezTo>
                  <a:cubicBezTo>
                    <a:pt x="847083" y="204214"/>
                    <a:pt x="916779" y="256993"/>
                    <a:pt x="1008127" y="273909"/>
                  </a:cubicBezTo>
                  <a:lnTo>
                    <a:pt x="1008127" y="273909"/>
                  </a:lnTo>
                  <a:cubicBezTo>
                    <a:pt x="1108273" y="313832"/>
                    <a:pt x="1209771" y="349695"/>
                    <a:pt x="1313299" y="379468"/>
                  </a:cubicBezTo>
                  <a:cubicBezTo>
                    <a:pt x="1315329" y="384204"/>
                    <a:pt x="1383672" y="404504"/>
                    <a:pt x="1410738" y="421420"/>
                  </a:cubicBezTo>
                  <a:cubicBezTo>
                    <a:pt x="1498026" y="478260"/>
                    <a:pt x="1782222" y="578405"/>
                    <a:pt x="1777485" y="609531"/>
                  </a:cubicBezTo>
                  <a:cubicBezTo>
                    <a:pt x="1746359" y="681933"/>
                    <a:pt x="1708466" y="706293"/>
                    <a:pt x="1704407" y="711029"/>
                  </a:cubicBezTo>
                  <a:cubicBezTo>
                    <a:pt x="1673280" y="750952"/>
                    <a:pt x="1623208" y="775988"/>
                    <a:pt x="1612381" y="831474"/>
                  </a:cubicBezTo>
                  <a:cubicBezTo>
                    <a:pt x="1612381" y="831474"/>
                    <a:pt x="1581932" y="869367"/>
                    <a:pt x="1571105" y="891020"/>
                  </a:cubicBezTo>
                  <a:cubicBezTo>
                    <a:pt x="1531183" y="964775"/>
                    <a:pt x="1489230" y="1037177"/>
                    <a:pt x="1439834" y="1104843"/>
                  </a:cubicBezTo>
                  <a:cubicBezTo>
                    <a:pt x="1439834" y="1104843"/>
                    <a:pt x="1439834" y="1104843"/>
                    <a:pt x="1439834" y="1104843"/>
                  </a:cubicBezTo>
                  <a:cubicBezTo>
                    <a:pt x="1439834" y="1104843"/>
                    <a:pt x="1439834" y="1104843"/>
                    <a:pt x="1439834" y="1104843"/>
                  </a:cubicBezTo>
                  <a:cubicBezTo>
                    <a:pt x="1418858" y="1125819"/>
                    <a:pt x="1376228" y="1130556"/>
                    <a:pt x="1388408" y="1175215"/>
                  </a:cubicBezTo>
                  <a:cubicBezTo>
                    <a:pt x="1388408" y="1175215"/>
                    <a:pt x="1388408" y="1175215"/>
                    <a:pt x="1388408" y="1175215"/>
                  </a:cubicBezTo>
                  <a:cubicBezTo>
                    <a:pt x="1388408" y="1175215"/>
                    <a:pt x="1388408" y="1175215"/>
                    <a:pt x="1388408" y="1175215"/>
                  </a:cubicBezTo>
                  <a:cubicBezTo>
                    <a:pt x="1389762" y="1177922"/>
                    <a:pt x="1390438" y="1180628"/>
                    <a:pt x="1390438" y="1183335"/>
                  </a:cubicBezTo>
                  <a:cubicBezTo>
                    <a:pt x="1385025" y="1189425"/>
                    <a:pt x="1376228" y="1197545"/>
                    <a:pt x="1374875" y="1200252"/>
                  </a:cubicBezTo>
                  <a:cubicBezTo>
                    <a:pt x="1364049" y="1222581"/>
                    <a:pt x="1349162" y="1207018"/>
                    <a:pt x="1324126" y="1236791"/>
                  </a:cubicBezTo>
                  <a:cubicBezTo>
                    <a:pt x="1293000" y="1278744"/>
                    <a:pt x="1251047" y="1307163"/>
                    <a:pt x="1203681" y="1327463"/>
                  </a:cubicBezTo>
                  <a:cubicBezTo>
                    <a:pt x="1130602" y="1360619"/>
                    <a:pt x="1102859" y="1425578"/>
                    <a:pt x="1085266" y="1497304"/>
                  </a:cubicBezTo>
                  <a:cubicBezTo>
                    <a:pt x="1067673" y="1560909"/>
                    <a:pt x="1065643" y="1701654"/>
                    <a:pt x="1005421" y="1774056"/>
                  </a:cubicBezTo>
                  <a:cubicBezTo>
                    <a:pt x="1005421" y="1774056"/>
                    <a:pt x="1005421" y="1774056"/>
                    <a:pt x="1005421" y="1774056"/>
                  </a:cubicBezTo>
                  <a:cubicBezTo>
                    <a:pt x="1005421" y="1774056"/>
                    <a:pt x="1005421" y="1774056"/>
                    <a:pt x="1005421" y="1774056"/>
                  </a:cubicBezTo>
                  <a:cubicBezTo>
                    <a:pt x="987828" y="1793002"/>
                    <a:pt x="970911" y="1811949"/>
                    <a:pt x="952642" y="1830218"/>
                  </a:cubicBezTo>
                  <a:cubicBezTo>
                    <a:pt x="893096" y="1889764"/>
                    <a:pt x="859263" y="1970286"/>
                    <a:pt x="794981" y="2026448"/>
                  </a:cubicBezTo>
                  <a:cubicBezTo>
                    <a:pt x="776035" y="2040658"/>
                    <a:pt x="759118" y="2056898"/>
                    <a:pt x="734759" y="2065695"/>
                  </a:cubicBezTo>
                  <a:cubicBezTo>
                    <a:pt x="696866" y="2079228"/>
                    <a:pt x="667770" y="2105617"/>
                    <a:pt x="650853" y="2144187"/>
                  </a:cubicBezTo>
                  <a:cubicBezTo>
                    <a:pt x="637320" y="2153660"/>
                    <a:pt x="624464" y="2163133"/>
                    <a:pt x="610930" y="2171930"/>
                  </a:cubicBezTo>
                  <a:cubicBezTo>
                    <a:pt x="589954" y="2187493"/>
                    <a:pt x="583188" y="2190876"/>
                    <a:pt x="566271" y="2206439"/>
                  </a:cubicBezTo>
                  <a:cubicBezTo>
                    <a:pt x="516199" y="2252452"/>
                    <a:pt x="462066" y="2314704"/>
                    <a:pt x="430263" y="2381693"/>
                  </a:cubicBezTo>
                  <a:cubicBezTo>
                    <a:pt x="395754" y="2443945"/>
                    <a:pt x="368011" y="2504168"/>
                    <a:pt x="333502" y="2566420"/>
                  </a:cubicBezTo>
                  <a:cubicBezTo>
                    <a:pt x="303052" y="2635439"/>
                    <a:pt x="213733" y="2811370"/>
                    <a:pt x="174487" y="2816106"/>
                  </a:cubicBezTo>
                  <a:cubicBezTo>
                    <a:pt x="174487" y="2816106"/>
                    <a:pt x="160278" y="2815429"/>
                    <a:pt x="128475" y="2819489"/>
                  </a:cubicBezTo>
                  <a:cubicBezTo>
                    <a:pt x="94642" y="2824226"/>
                    <a:pt x="58103" y="2807986"/>
                    <a:pt x="29006" y="2834376"/>
                  </a:cubicBezTo>
                  <a:cubicBezTo>
                    <a:pt x="29006" y="2834376"/>
                    <a:pt x="17503" y="2836406"/>
                    <a:pt x="17503" y="2836406"/>
                  </a:cubicBezTo>
                  <a:cubicBezTo>
                    <a:pt x="9383" y="2837759"/>
                    <a:pt x="3970" y="2835052"/>
                    <a:pt x="1940" y="2841142"/>
                  </a:cubicBezTo>
                  <a:cubicBezTo>
                    <a:pt x="-8886" y="2959557"/>
                    <a:pt x="29006" y="3048199"/>
                    <a:pt x="31713" y="3159171"/>
                  </a:cubicBezTo>
                  <a:cubicBezTo>
                    <a:pt x="33066" y="3167967"/>
                    <a:pt x="43216" y="3249166"/>
                    <a:pt x="60809" y="3276909"/>
                  </a:cubicBezTo>
                  <a:cubicBezTo>
                    <a:pt x="60809" y="3276909"/>
                    <a:pt x="60809" y="3276909"/>
                    <a:pt x="60809" y="3276909"/>
                  </a:cubicBezTo>
                  <a:cubicBezTo>
                    <a:pt x="81786" y="3320215"/>
                    <a:pt x="112235" y="3356078"/>
                    <a:pt x="123738" y="3372317"/>
                  </a:cubicBezTo>
                  <a:cubicBezTo>
                    <a:pt x="136595" y="3387204"/>
                    <a:pt x="168397" y="3389910"/>
                    <a:pt x="189374" y="3368934"/>
                  </a:cubicBezTo>
                  <a:cubicBezTo>
                    <a:pt x="189374" y="3368934"/>
                    <a:pt x="189374" y="3368934"/>
                    <a:pt x="189374" y="3368934"/>
                  </a:cubicBezTo>
                  <a:cubicBezTo>
                    <a:pt x="189374" y="3368934"/>
                    <a:pt x="189374" y="3368934"/>
                    <a:pt x="189374" y="3368934"/>
                  </a:cubicBezTo>
                  <a:cubicBezTo>
                    <a:pt x="189374" y="3368934"/>
                    <a:pt x="189374" y="3368934"/>
                    <a:pt x="189374" y="3368934"/>
                  </a:cubicBezTo>
                  <a:cubicBezTo>
                    <a:pt x="189374" y="3368934"/>
                    <a:pt x="189374" y="3368934"/>
                    <a:pt x="189374" y="3368934"/>
                  </a:cubicBezTo>
                  <a:cubicBezTo>
                    <a:pt x="219823" y="3312095"/>
                    <a:pt x="196817" y="3243076"/>
                    <a:pt x="229297" y="3186237"/>
                  </a:cubicBezTo>
                  <a:cubicBezTo>
                    <a:pt x="250950" y="3172704"/>
                    <a:pt x="250950" y="3153757"/>
                    <a:pt x="242830" y="3132781"/>
                  </a:cubicBezTo>
                  <a:cubicBezTo>
                    <a:pt x="263129" y="3018426"/>
                    <a:pt x="273279" y="3007600"/>
                    <a:pt x="374778" y="2987977"/>
                  </a:cubicBezTo>
                  <a:cubicBezTo>
                    <a:pt x="374778" y="2987977"/>
                    <a:pt x="374778" y="2987977"/>
                    <a:pt x="374778" y="2987977"/>
                  </a:cubicBezTo>
                  <a:cubicBezTo>
                    <a:pt x="379514" y="2988653"/>
                    <a:pt x="383574" y="2990007"/>
                    <a:pt x="388311" y="2990683"/>
                  </a:cubicBezTo>
                  <a:cubicBezTo>
                    <a:pt x="396431" y="2991360"/>
                    <a:pt x="384927" y="2947377"/>
                    <a:pt x="367334" y="2945348"/>
                  </a:cubicBezTo>
                  <a:cubicBezTo>
                    <a:pt x="296285" y="2938581"/>
                    <a:pt x="331472" y="2906778"/>
                    <a:pt x="346358" y="2874975"/>
                  </a:cubicBezTo>
                  <a:cubicBezTo>
                    <a:pt x="369364" y="2822873"/>
                    <a:pt x="409287" y="2781597"/>
                    <a:pt x="439060" y="2734231"/>
                  </a:cubicBezTo>
                  <a:lnTo>
                    <a:pt x="439060" y="2734231"/>
                  </a:lnTo>
                  <a:cubicBezTo>
                    <a:pt x="478983" y="2682805"/>
                    <a:pt x="518905" y="2630702"/>
                    <a:pt x="558828" y="2578600"/>
                  </a:cubicBezTo>
                  <a:cubicBezTo>
                    <a:pt x="558828" y="2578600"/>
                    <a:pt x="707016" y="2394549"/>
                    <a:pt x="808514" y="2329591"/>
                  </a:cubicBezTo>
                  <a:cubicBezTo>
                    <a:pt x="862647" y="2313351"/>
                    <a:pt x="917456" y="2276135"/>
                    <a:pt x="953995" y="2247715"/>
                  </a:cubicBezTo>
                  <a:cubicBezTo>
                    <a:pt x="1031810" y="2211176"/>
                    <a:pt x="1098123" y="2159073"/>
                    <a:pt x="1151579" y="2091407"/>
                  </a:cubicBezTo>
                  <a:cubicBezTo>
                    <a:pt x="1151579" y="2091407"/>
                    <a:pt x="1151579" y="2091407"/>
                    <a:pt x="1151579" y="2091407"/>
                  </a:cubicBezTo>
                  <a:cubicBezTo>
                    <a:pt x="1151579" y="2091407"/>
                    <a:pt x="1151579" y="2091407"/>
                    <a:pt x="1151579" y="2091407"/>
                  </a:cubicBezTo>
                  <a:cubicBezTo>
                    <a:pt x="1258490" y="1998029"/>
                    <a:pt x="1364725" y="1903974"/>
                    <a:pt x="1443894" y="1784206"/>
                  </a:cubicBezTo>
                  <a:cubicBezTo>
                    <a:pt x="1462840" y="1755786"/>
                    <a:pt x="1483817" y="1746313"/>
                    <a:pt x="1519003" y="1746990"/>
                  </a:cubicBezTo>
                  <a:cubicBezTo>
                    <a:pt x="1651627" y="1751050"/>
                    <a:pt x="1784929" y="1759169"/>
                    <a:pt x="1916877" y="1736840"/>
                  </a:cubicBezTo>
                  <a:cubicBezTo>
                    <a:pt x="1916877" y="1736840"/>
                    <a:pt x="1916877" y="1736840"/>
                    <a:pt x="1916877" y="1736840"/>
                  </a:cubicBezTo>
                  <a:lnTo>
                    <a:pt x="1916877" y="1736840"/>
                  </a:lnTo>
                  <a:cubicBezTo>
                    <a:pt x="1916877" y="1736840"/>
                    <a:pt x="1916877" y="1736840"/>
                    <a:pt x="1916877" y="1736840"/>
                  </a:cubicBezTo>
                  <a:cubicBezTo>
                    <a:pt x="1916877" y="1736840"/>
                    <a:pt x="1916877" y="1736840"/>
                    <a:pt x="1916877" y="1736840"/>
                  </a:cubicBezTo>
                  <a:lnTo>
                    <a:pt x="1916877" y="1736840"/>
                  </a:lnTo>
                  <a:cubicBezTo>
                    <a:pt x="1949356" y="1736840"/>
                    <a:pt x="1981835" y="1736840"/>
                    <a:pt x="2014992" y="1736840"/>
                  </a:cubicBezTo>
                  <a:cubicBezTo>
                    <a:pt x="2044764" y="1736840"/>
                    <a:pt x="2049501" y="1749696"/>
                    <a:pt x="2033938" y="1772702"/>
                  </a:cubicBezTo>
                  <a:cubicBezTo>
                    <a:pt x="1959506" y="1882321"/>
                    <a:pt x="1939206" y="2014945"/>
                    <a:pt x="1876277" y="2129300"/>
                  </a:cubicBezTo>
                  <a:cubicBezTo>
                    <a:pt x="1847858" y="2186139"/>
                    <a:pt x="1807258" y="2235535"/>
                    <a:pt x="1803875" y="2301171"/>
                  </a:cubicBezTo>
                  <a:cubicBezTo>
                    <a:pt x="1803875" y="2301171"/>
                    <a:pt x="1803875" y="2301171"/>
                    <a:pt x="1803875" y="2301171"/>
                  </a:cubicBezTo>
                  <a:cubicBezTo>
                    <a:pt x="1745682" y="2314027"/>
                    <a:pt x="1697640" y="2355303"/>
                    <a:pt x="1635388" y="2355980"/>
                  </a:cubicBezTo>
                  <a:cubicBezTo>
                    <a:pt x="1635388" y="2355980"/>
                    <a:pt x="1635388" y="2355980"/>
                    <a:pt x="1635388" y="2355980"/>
                  </a:cubicBezTo>
                  <a:cubicBezTo>
                    <a:pt x="1635388" y="2355980"/>
                    <a:pt x="1635388" y="2355980"/>
                    <a:pt x="1635388" y="2355980"/>
                  </a:cubicBezTo>
                  <a:cubicBezTo>
                    <a:pt x="1632004" y="2355303"/>
                    <a:pt x="1595465" y="2362747"/>
                    <a:pt x="1598172" y="2383046"/>
                  </a:cubicBezTo>
                  <a:cubicBezTo>
                    <a:pt x="1599525" y="2395903"/>
                    <a:pt x="1634711" y="2448682"/>
                    <a:pt x="1651627" y="2462892"/>
                  </a:cubicBezTo>
                  <a:cubicBezTo>
                    <a:pt x="1651627" y="2462892"/>
                    <a:pt x="1656364" y="2458832"/>
                    <a:pt x="1656364" y="2458832"/>
                  </a:cubicBezTo>
                  <a:cubicBezTo>
                    <a:pt x="1656364" y="2458832"/>
                    <a:pt x="1657041" y="2458832"/>
                    <a:pt x="1657041" y="2458832"/>
                  </a:cubicBezTo>
                  <a:cubicBezTo>
                    <a:pt x="1655011" y="2460185"/>
                    <a:pt x="1653657" y="2461538"/>
                    <a:pt x="1651627" y="2462215"/>
                  </a:cubicBezTo>
                  <a:cubicBezTo>
                    <a:pt x="1659747" y="2504844"/>
                    <a:pt x="1688843" y="2533264"/>
                    <a:pt x="1718616" y="2561683"/>
                  </a:cubicBezTo>
                  <a:cubicBezTo>
                    <a:pt x="1718616" y="2561683"/>
                    <a:pt x="1718616" y="2561683"/>
                    <a:pt x="1718616" y="2561683"/>
                  </a:cubicBezTo>
                  <a:cubicBezTo>
                    <a:pt x="1744329" y="2594840"/>
                    <a:pt x="1769365" y="2627319"/>
                    <a:pt x="1795078" y="2660475"/>
                  </a:cubicBezTo>
                  <a:cubicBezTo>
                    <a:pt x="1837031" y="2728141"/>
                    <a:pt x="1874247" y="2799866"/>
                    <a:pt x="1956799" y="2828286"/>
                  </a:cubicBezTo>
                  <a:cubicBezTo>
                    <a:pt x="1956799" y="2828286"/>
                    <a:pt x="1956799" y="2828286"/>
                    <a:pt x="1956799" y="2828286"/>
                  </a:cubicBezTo>
                  <a:cubicBezTo>
                    <a:pt x="1956799" y="2828286"/>
                    <a:pt x="1956799" y="2828286"/>
                    <a:pt x="1956799" y="2828286"/>
                  </a:cubicBezTo>
                  <a:cubicBezTo>
                    <a:pt x="1964919" y="2828286"/>
                    <a:pt x="1973716" y="2828286"/>
                    <a:pt x="1981835" y="2828286"/>
                  </a:cubicBezTo>
                  <a:cubicBezTo>
                    <a:pt x="1987249" y="2762650"/>
                    <a:pt x="1952739" y="2705135"/>
                    <a:pt x="1942589" y="2642882"/>
                  </a:cubicBezTo>
                  <a:cubicBezTo>
                    <a:pt x="1949356" y="2612433"/>
                    <a:pt x="1940560" y="2584013"/>
                    <a:pt x="1930410" y="2555594"/>
                  </a:cubicBezTo>
                  <a:cubicBezTo>
                    <a:pt x="1930410" y="2555594"/>
                    <a:pt x="1930410" y="2555594"/>
                    <a:pt x="1930410" y="2555594"/>
                  </a:cubicBezTo>
                  <a:cubicBezTo>
                    <a:pt x="1927703" y="2484545"/>
                    <a:pt x="1941236" y="2420939"/>
                    <a:pt x="2006872" y="2380340"/>
                  </a:cubicBezTo>
                  <a:cubicBezTo>
                    <a:pt x="2006872" y="2380340"/>
                    <a:pt x="2006872" y="2380340"/>
                    <a:pt x="2006872" y="2380340"/>
                  </a:cubicBezTo>
                  <a:cubicBezTo>
                    <a:pt x="2006872" y="2380340"/>
                    <a:pt x="2006872" y="2380340"/>
                    <a:pt x="2006872" y="2380340"/>
                  </a:cubicBezTo>
                  <a:cubicBezTo>
                    <a:pt x="2025142" y="2366807"/>
                    <a:pt x="2029201" y="2347860"/>
                    <a:pt x="2004165" y="2344477"/>
                  </a:cubicBezTo>
                  <a:cubicBezTo>
                    <a:pt x="1938529" y="2336357"/>
                    <a:pt x="1967626" y="2306584"/>
                    <a:pt x="1985219" y="2277488"/>
                  </a:cubicBezTo>
                  <a:cubicBezTo>
                    <a:pt x="1996045" y="2259218"/>
                    <a:pt x="2009578" y="2242302"/>
                    <a:pt x="2006872" y="2218619"/>
                  </a:cubicBezTo>
                  <a:cubicBezTo>
                    <a:pt x="2006872" y="2218619"/>
                    <a:pt x="2006872" y="2218619"/>
                    <a:pt x="2006872" y="2218619"/>
                  </a:cubicBezTo>
                  <a:cubicBezTo>
                    <a:pt x="2006872" y="2218619"/>
                    <a:pt x="2006872" y="2218619"/>
                    <a:pt x="2006872" y="2218619"/>
                  </a:cubicBezTo>
                  <a:cubicBezTo>
                    <a:pt x="2097544" y="2106294"/>
                    <a:pt x="2193629" y="1998706"/>
                    <a:pt x="2270091" y="1875554"/>
                  </a:cubicBezTo>
                  <a:cubicBezTo>
                    <a:pt x="2284977" y="1828865"/>
                    <a:pt x="2322870" y="1797739"/>
                    <a:pt x="2349936" y="1759169"/>
                  </a:cubicBezTo>
                  <a:cubicBezTo>
                    <a:pt x="2437225" y="1633311"/>
                    <a:pt x="2416249" y="1561586"/>
                    <a:pt x="2274151" y="1507453"/>
                  </a:cubicBezTo>
                  <a:cubicBezTo>
                    <a:pt x="2274151" y="1507453"/>
                    <a:pt x="2274151" y="1507453"/>
                    <a:pt x="2274151" y="1507453"/>
                  </a:cubicBezTo>
                  <a:cubicBezTo>
                    <a:pt x="2274151" y="1507453"/>
                    <a:pt x="2274151" y="1507453"/>
                    <a:pt x="2274151" y="1507453"/>
                  </a:cubicBezTo>
                  <a:cubicBezTo>
                    <a:pt x="2268738" y="1500687"/>
                    <a:pt x="2054914" y="1406632"/>
                    <a:pt x="1945296" y="1388362"/>
                  </a:cubicBezTo>
                  <a:cubicBezTo>
                    <a:pt x="1874247" y="1376859"/>
                    <a:pt x="1799815" y="1380919"/>
                    <a:pt x="1732149" y="1349792"/>
                  </a:cubicBezTo>
                  <a:cubicBezTo>
                    <a:pt x="1733503" y="1315960"/>
                    <a:pt x="1763276" y="1312576"/>
                    <a:pt x="1784252" y="1299720"/>
                  </a:cubicBezTo>
                  <a:cubicBezTo>
                    <a:pt x="1818085" y="1278744"/>
                    <a:pt x="1864097" y="1272654"/>
                    <a:pt x="1879660" y="1227318"/>
                  </a:cubicBezTo>
                  <a:cubicBezTo>
                    <a:pt x="1879660" y="1227318"/>
                    <a:pt x="1879660" y="1227318"/>
                    <a:pt x="1879660" y="1227318"/>
                  </a:cubicBezTo>
                  <a:cubicBezTo>
                    <a:pt x="1891164" y="1217845"/>
                    <a:pt x="1902667" y="1207695"/>
                    <a:pt x="1914170" y="1197545"/>
                  </a:cubicBezTo>
                  <a:cubicBezTo>
                    <a:pt x="1914170" y="1197545"/>
                    <a:pt x="1914170" y="1197545"/>
                    <a:pt x="1914170" y="1197545"/>
                  </a:cubicBezTo>
                  <a:cubicBezTo>
                    <a:pt x="1962889" y="1181305"/>
                    <a:pt x="2016345" y="1188748"/>
                    <a:pt x="2063711" y="1167095"/>
                  </a:cubicBezTo>
                  <a:cubicBezTo>
                    <a:pt x="2063711" y="1167095"/>
                    <a:pt x="2063711" y="1167095"/>
                    <a:pt x="2063711" y="1167095"/>
                  </a:cubicBezTo>
                  <a:cubicBezTo>
                    <a:pt x="2063711" y="1167095"/>
                    <a:pt x="2063711" y="1167095"/>
                    <a:pt x="2063711" y="1167095"/>
                  </a:cubicBezTo>
                  <a:cubicBezTo>
                    <a:pt x="2111753" y="1158299"/>
                    <a:pt x="2138143" y="1125819"/>
                    <a:pt x="2155736" y="1083867"/>
                  </a:cubicBezTo>
                  <a:cubicBezTo>
                    <a:pt x="2169946" y="1050034"/>
                    <a:pt x="2190246" y="1028381"/>
                    <a:pt x="2230845" y="1037854"/>
                  </a:cubicBezTo>
                  <a:cubicBezTo>
                    <a:pt x="2280917" y="1065597"/>
                    <a:pt x="2324223" y="1100783"/>
                    <a:pt x="2364146" y="1141383"/>
                  </a:cubicBezTo>
                  <a:cubicBezTo>
                    <a:pt x="2459555" y="1240851"/>
                    <a:pt x="2573233" y="1313930"/>
                    <a:pt x="2697738" y="1371446"/>
                  </a:cubicBezTo>
                  <a:cubicBezTo>
                    <a:pt x="2697738" y="1371446"/>
                    <a:pt x="2697738" y="1371446"/>
                    <a:pt x="2697738" y="1371446"/>
                  </a:cubicBezTo>
                  <a:cubicBezTo>
                    <a:pt x="2697738" y="1371446"/>
                    <a:pt x="2697738" y="1371446"/>
                    <a:pt x="2697738" y="1371446"/>
                  </a:cubicBezTo>
                  <a:cubicBezTo>
                    <a:pt x="2758637" y="1407308"/>
                    <a:pt x="2795853" y="1394452"/>
                    <a:pt x="2827655" y="1326786"/>
                  </a:cubicBezTo>
                  <a:cubicBezTo>
                    <a:pt x="2837129" y="1271977"/>
                    <a:pt x="2919004" y="1056124"/>
                    <a:pt x="2931184" y="997255"/>
                  </a:cubicBezTo>
                  <a:lnTo>
                    <a:pt x="2931184" y="997255"/>
                  </a:lnTo>
                  <a:lnTo>
                    <a:pt x="2931184" y="997255"/>
                  </a:lnTo>
                  <a:cubicBezTo>
                    <a:pt x="2946070" y="942446"/>
                    <a:pt x="2969753" y="824031"/>
                    <a:pt x="2969753" y="824031"/>
                  </a:cubicBezTo>
                  <a:cubicBezTo>
                    <a:pt x="2979226" y="790198"/>
                    <a:pt x="3013059" y="728622"/>
                    <a:pt x="3015766" y="692083"/>
                  </a:cubicBezTo>
                  <a:cubicBezTo>
                    <a:pt x="3022532" y="664340"/>
                    <a:pt x="3023209" y="646070"/>
                    <a:pt x="3023209" y="632537"/>
                  </a:cubicBezTo>
                  <a:cubicBezTo>
                    <a:pt x="3023886" y="616974"/>
                    <a:pt x="3002233" y="604118"/>
                    <a:pt x="3002233" y="604118"/>
                  </a:cubicBezTo>
                  <a:close/>
                  <a:moveTo>
                    <a:pt x="1985219" y="1663084"/>
                  </a:moveTo>
                  <a:cubicBezTo>
                    <a:pt x="1985219" y="1663084"/>
                    <a:pt x="1985219" y="1663084"/>
                    <a:pt x="1985219" y="1663084"/>
                  </a:cubicBezTo>
                  <a:cubicBezTo>
                    <a:pt x="1985219" y="1663084"/>
                    <a:pt x="1984542" y="1663084"/>
                    <a:pt x="1985219" y="1663084"/>
                  </a:cubicBezTo>
                  <a:cubicBezTo>
                    <a:pt x="1984542" y="1663084"/>
                    <a:pt x="1984542" y="1663084"/>
                    <a:pt x="1985219" y="1663084"/>
                  </a:cubicBezTo>
                  <a:cubicBezTo>
                    <a:pt x="1984542" y="1663084"/>
                    <a:pt x="1985219" y="1663084"/>
                    <a:pt x="1985219" y="1663084"/>
                  </a:cubicBezTo>
                  <a:close/>
                  <a:moveTo>
                    <a:pt x="2294451" y="413977"/>
                  </a:moveTo>
                  <a:cubicBezTo>
                    <a:pt x="2280241" y="426157"/>
                    <a:pt x="2341816" y="341575"/>
                    <a:pt x="2366853" y="330749"/>
                  </a:cubicBezTo>
                  <a:cubicBezTo>
                    <a:pt x="2391889" y="319922"/>
                    <a:pt x="2424369" y="307742"/>
                    <a:pt x="2432488" y="325335"/>
                  </a:cubicBezTo>
                  <a:cubicBezTo>
                    <a:pt x="2439932" y="342252"/>
                    <a:pt x="2412189" y="338868"/>
                    <a:pt x="2387152" y="349695"/>
                  </a:cubicBezTo>
                  <a:cubicBezTo>
                    <a:pt x="2362116" y="359845"/>
                    <a:pt x="2343846" y="370671"/>
                    <a:pt x="2294451" y="413977"/>
                  </a:cubicBezTo>
                  <a:close/>
                </a:path>
              </a:pathLst>
            </a:custGeom>
            <a:solidFill>
              <a:srgbClr val="DBC9C7">
                <a:alpha val="69804"/>
              </a:srgbClr>
            </a:solidFill>
            <a:ln w="67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Afbeelding 6">
            <a:extLst>
              <a:ext uri="{FF2B5EF4-FFF2-40B4-BE49-F238E27FC236}">
                <a16:creationId xmlns:a16="http://schemas.microsoft.com/office/drawing/2014/main" id="{8E9F98AC-41FC-4726-ADF6-8F00A8268767}"/>
              </a:ext>
            </a:extLst>
          </p:cNvPr>
          <p:cNvPicPr>
            <a:picLocks noChangeAspect="1"/>
          </p:cNvPicPr>
          <p:nvPr/>
        </p:nvPicPr>
        <p:blipFill>
          <a:blip r:embed="rId2">
            <a:alphaModFix amt="20000"/>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1641" y="5939040"/>
            <a:ext cx="2232800" cy="942109"/>
          </a:xfrm>
          <a:prstGeom prst="rect">
            <a:avLst/>
          </a:prstGeom>
        </p:spPr>
      </p:pic>
      <p:sp>
        <p:nvSpPr>
          <p:cNvPr id="8" name="Tekstvak 7">
            <a:extLst>
              <a:ext uri="{FF2B5EF4-FFF2-40B4-BE49-F238E27FC236}">
                <a16:creationId xmlns:a16="http://schemas.microsoft.com/office/drawing/2014/main" id="{C0067B07-44B2-422A-B1EF-17E246AAF5F7}"/>
              </a:ext>
            </a:extLst>
          </p:cNvPr>
          <p:cNvSpPr txBox="1"/>
          <p:nvPr/>
        </p:nvSpPr>
        <p:spPr>
          <a:xfrm>
            <a:off x="5787342" y="6296628"/>
            <a:ext cx="620403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333333"/>
                </a:solidFill>
                <a:effectLst/>
                <a:uLnTx/>
                <a:uFillTx/>
                <a:latin typeface="-apple-system"/>
                <a:ea typeface="+mn-ea"/>
                <a:cs typeface="+mn-cs"/>
              </a:rPr>
              <a:t>International Society of Sports Nutrition Position Stand: Probiotics. </a:t>
            </a:r>
            <a:r>
              <a:rPr kumimoji="0" lang="en-US" sz="1100" b="0" i="1" u="none" strike="noStrike" kern="1200" cap="none" spc="0" normalizeH="0" baseline="0" noProof="0" dirty="0">
                <a:ln>
                  <a:noFill/>
                </a:ln>
                <a:solidFill>
                  <a:srgbClr val="333333"/>
                </a:solidFill>
                <a:effectLst/>
                <a:uLnTx/>
                <a:uFillTx/>
                <a:latin typeface="-apple-system"/>
                <a:ea typeface="+mn-ea"/>
                <a:cs typeface="+mn-cs"/>
              </a:rPr>
              <a:t>J Int Soc Sports </a:t>
            </a:r>
            <a:r>
              <a:rPr kumimoji="0" lang="en-US" sz="1100" b="0" i="1" u="none" strike="noStrike" kern="1200" cap="none" spc="0" normalizeH="0" baseline="0" noProof="0" dirty="0" err="1">
                <a:ln>
                  <a:noFill/>
                </a:ln>
                <a:solidFill>
                  <a:srgbClr val="333333"/>
                </a:solidFill>
                <a:effectLst/>
                <a:uLnTx/>
                <a:uFillTx/>
                <a:latin typeface="-apple-system"/>
                <a:ea typeface="+mn-ea"/>
                <a:cs typeface="+mn-cs"/>
              </a:rPr>
              <a:t>Nutr</a:t>
            </a:r>
            <a:r>
              <a:rPr kumimoji="0" lang="en-US" sz="1100" b="0" i="0" u="none" strike="noStrike" kern="1200" cap="none" spc="0" normalizeH="0" baseline="0" noProof="0" dirty="0">
                <a:ln>
                  <a:noFill/>
                </a:ln>
                <a:solidFill>
                  <a:srgbClr val="333333"/>
                </a:solidFill>
                <a:effectLst/>
                <a:uLnTx/>
                <a:uFillTx/>
                <a:latin typeface="-apple-system"/>
                <a:ea typeface="+mn-ea"/>
                <a:cs typeface="+mn-cs"/>
              </a:rPr>
              <a:t> </a:t>
            </a:r>
            <a:r>
              <a:rPr kumimoji="0" lang="en-US" sz="1100" b="1" i="0" u="none" strike="noStrike" kern="1200" cap="none" spc="0" normalizeH="0" baseline="0" noProof="0" dirty="0">
                <a:ln>
                  <a:noFill/>
                </a:ln>
                <a:solidFill>
                  <a:srgbClr val="333333"/>
                </a:solidFill>
                <a:effectLst/>
                <a:uLnTx/>
                <a:uFillTx/>
                <a:latin typeface="-apple-system"/>
                <a:ea typeface="+mn-ea"/>
                <a:cs typeface="+mn-cs"/>
              </a:rPr>
              <a:t>16, </a:t>
            </a:r>
            <a:r>
              <a:rPr kumimoji="0" lang="en-US" sz="1100" b="0" i="0" u="none" strike="noStrike" kern="1200" cap="none" spc="0" normalizeH="0" baseline="0" noProof="0" dirty="0">
                <a:ln>
                  <a:noFill/>
                </a:ln>
                <a:solidFill>
                  <a:srgbClr val="333333"/>
                </a:solidFill>
                <a:effectLst/>
                <a:uLnTx/>
                <a:uFillTx/>
                <a:latin typeface="-apple-system"/>
                <a:ea typeface="+mn-ea"/>
                <a:cs typeface="+mn-cs"/>
              </a:rPr>
              <a:t>62 (2019)</a:t>
            </a:r>
            <a:endParaRPr kumimoji="0" lang="nl-BE"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05647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6A54B2-ADF0-42C1-9F29-CA6B099A8FEC}"/>
              </a:ext>
            </a:extLst>
          </p:cNvPr>
          <p:cNvSpPr>
            <a:spLocks noGrp="1"/>
          </p:cNvSpPr>
          <p:nvPr>
            <p:ph type="title"/>
          </p:nvPr>
        </p:nvSpPr>
        <p:spPr/>
        <p:txBody>
          <a:bodyPr/>
          <a:lstStyle/>
          <a:p>
            <a:r>
              <a:rPr lang="nl-BE" dirty="0"/>
              <a:t>Controle</a:t>
            </a:r>
          </a:p>
        </p:txBody>
      </p:sp>
      <p:pic>
        <p:nvPicPr>
          <p:cNvPr id="3074" name="Picture 2" descr="Kölner Liste: Product Database">
            <a:extLst>
              <a:ext uri="{FF2B5EF4-FFF2-40B4-BE49-F238E27FC236}">
                <a16:creationId xmlns:a16="http://schemas.microsoft.com/office/drawing/2014/main" id="{4D889A07-DE00-4F54-9B7C-5A72177511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3770" y="2313975"/>
            <a:ext cx="2638002" cy="263800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ZVT | NPN">
            <a:extLst>
              <a:ext uri="{FF2B5EF4-FFF2-40B4-BE49-F238E27FC236}">
                <a16:creationId xmlns:a16="http://schemas.microsoft.com/office/drawing/2014/main" id="{E71F9959-6789-4FEA-9E87-D125C8AA57F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402358" y="2458246"/>
            <a:ext cx="3751404" cy="225084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ONE PRO Nutrition in collaboration with Informed Sport">
            <a:extLst>
              <a:ext uri="{FF2B5EF4-FFF2-40B4-BE49-F238E27FC236}">
                <a16:creationId xmlns:a16="http://schemas.microsoft.com/office/drawing/2014/main" id="{5F4F90B0-F981-4D5C-ACBD-731DAF45F8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30230" y="1782501"/>
            <a:ext cx="3448533" cy="3941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07840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69E11DE0-271A-43C2-850F-07B45B6BD303}"/>
              </a:ext>
            </a:extLst>
          </p:cNvPr>
          <p:cNvSpPr>
            <a:spLocks noGrp="1"/>
          </p:cNvSpPr>
          <p:nvPr>
            <p:ph idx="1"/>
          </p:nvPr>
        </p:nvSpPr>
        <p:spPr>
          <a:xfrm>
            <a:off x="3773346" y="2586831"/>
            <a:ext cx="7788797" cy="4351338"/>
          </a:xfrm>
        </p:spPr>
        <p:txBody>
          <a:bodyPr/>
          <a:lstStyle/>
          <a:p>
            <a:pPr marL="0" indent="0" algn="ctr">
              <a:buNone/>
            </a:pPr>
            <a:r>
              <a:rPr lang="en-US" sz="6000" b="0" i="0" dirty="0">
                <a:solidFill>
                  <a:srgbClr val="864846"/>
                </a:solidFill>
                <a:effectLst/>
                <a:latin typeface="Calibri" panose="020F0502020204030204" pitchFamily="34" charset="0"/>
              </a:rPr>
              <a:t>For more info visit</a:t>
            </a:r>
            <a:br>
              <a:rPr lang="en-US" sz="6000" b="0" i="0" dirty="0">
                <a:solidFill>
                  <a:srgbClr val="864846"/>
                </a:solidFill>
                <a:effectLst/>
                <a:latin typeface="Calibri" panose="020F0502020204030204" pitchFamily="34" charset="0"/>
              </a:rPr>
            </a:br>
            <a:r>
              <a:rPr lang="en-US" sz="6000" b="0" i="0" dirty="0">
                <a:solidFill>
                  <a:srgbClr val="864846"/>
                </a:solidFill>
                <a:effectLst/>
                <a:latin typeface="Calibri" panose="020F0502020204030204" pitchFamily="34" charset="0"/>
              </a:rPr>
              <a:t>www.teambelgium.be</a:t>
            </a:r>
            <a:r>
              <a:rPr lang="en-US" sz="8000" dirty="0">
                <a:solidFill>
                  <a:srgbClr val="864846"/>
                </a:solidFill>
              </a:rPr>
              <a:t> </a:t>
            </a:r>
            <a:br>
              <a:rPr lang="en-US" dirty="0"/>
            </a:br>
            <a:endParaRPr lang="nl-BE" dirty="0"/>
          </a:p>
        </p:txBody>
      </p:sp>
      <p:pic>
        <p:nvPicPr>
          <p:cNvPr id="25602" name="Picture 2" descr="BOIC stelt nieuw logo voor | De Morgen">
            <a:extLst>
              <a:ext uri="{FF2B5EF4-FFF2-40B4-BE49-F238E27FC236}">
                <a16:creationId xmlns:a16="http://schemas.microsoft.com/office/drawing/2014/main" id="{D55BDA0C-D34B-4846-9403-D6C75815FF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888" y="781552"/>
            <a:ext cx="3627458" cy="5642712"/>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8">
            <a:extLst>
              <a:ext uri="{FF2B5EF4-FFF2-40B4-BE49-F238E27FC236}">
                <a16:creationId xmlns:a16="http://schemas.microsoft.com/office/drawing/2014/main" id="{FE469F4B-1C5D-4965-B055-152168A8CE0F}"/>
              </a:ext>
            </a:extLst>
          </p:cNvPr>
          <p:cNvGrpSpPr/>
          <p:nvPr/>
        </p:nvGrpSpPr>
        <p:grpSpPr>
          <a:xfrm>
            <a:off x="10308498" y="-34724"/>
            <a:ext cx="1663583" cy="2645282"/>
            <a:chOff x="1375085" y="978743"/>
            <a:chExt cx="4725685" cy="4878208"/>
          </a:xfrm>
        </p:grpSpPr>
        <p:sp>
          <p:nvSpPr>
            <p:cNvPr id="5" name="Graphic 3">
              <a:extLst>
                <a:ext uri="{FF2B5EF4-FFF2-40B4-BE49-F238E27FC236}">
                  <a16:creationId xmlns:a16="http://schemas.microsoft.com/office/drawing/2014/main" id="{87BB56B1-4B3A-49C9-968A-8E47B1FF319B}"/>
                </a:ext>
              </a:extLst>
            </p:cNvPr>
            <p:cNvSpPr/>
            <p:nvPr/>
          </p:nvSpPr>
          <p:spPr>
            <a:xfrm>
              <a:off x="1375085" y="978743"/>
              <a:ext cx="3798875" cy="4878208"/>
            </a:xfrm>
            <a:custGeom>
              <a:avLst/>
              <a:gdLst>
                <a:gd name="connsiteX0" fmla="*/ 2029941 w 2128754"/>
                <a:gd name="connsiteY0" fmla="*/ 2268832 h 2733575"/>
                <a:gd name="connsiteX1" fmla="*/ 1955197 w 2128754"/>
                <a:gd name="connsiteY1" fmla="*/ 2263814 h 2733575"/>
                <a:gd name="connsiteX2" fmla="*/ 1933803 w 2128754"/>
                <a:gd name="connsiteY2" fmla="*/ 2252457 h 2733575"/>
                <a:gd name="connsiteX3" fmla="*/ 1854833 w 2128754"/>
                <a:gd name="connsiteY3" fmla="*/ 2174808 h 2733575"/>
                <a:gd name="connsiteX4" fmla="*/ 1794351 w 2128754"/>
                <a:gd name="connsiteY4" fmla="*/ 2103233 h 2733575"/>
                <a:gd name="connsiteX5" fmla="*/ 1701383 w 2128754"/>
                <a:gd name="connsiteY5" fmla="*/ 1980948 h 2733575"/>
                <a:gd name="connsiteX6" fmla="*/ 1548990 w 2128754"/>
                <a:gd name="connsiteY6" fmla="*/ 1859192 h 2733575"/>
                <a:gd name="connsiteX7" fmla="*/ 1519937 w 2128754"/>
                <a:gd name="connsiteY7" fmla="*/ 1828555 h 2733575"/>
                <a:gd name="connsiteX8" fmla="*/ 1328983 w 2128754"/>
                <a:gd name="connsiteY8" fmla="*/ 1473058 h 2733575"/>
                <a:gd name="connsiteX9" fmla="*/ 1325550 w 2128754"/>
                <a:gd name="connsiteY9" fmla="*/ 1451929 h 2733575"/>
                <a:gd name="connsiteX10" fmla="*/ 1346943 w 2128754"/>
                <a:gd name="connsiteY10" fmla="*/ 1314062 h 2733575"/>
                <a:gd name="connsiteX11" fmla="*/ 1322116 w 2128754"/>
                <a:gd name="connsiteY11" fmla="*/ 1201021 h 2733575"/>
                <a:gd name="connsiteX12" fmla="*/ 1262955 w 2128754"/>
                <a:gd name="connsiteY12" fmla="*/ 1112543 h 2733575"/>
                <a:gd name="connsiteX13" fmla="*/ 1203001 w 2128754"/>
                <a:gd name="connsiteY13" fmla="*/ 1014293 h 2733575"/>
                <a:gd name="connsiteX14" fmla="*/ 1137765 w 2128754"/>
                <a:gd name="connsiteY14" fmla="*/ 736181 h 2733575"/>
                <a:gd name="connsiteX15" fmla="*/ 1138558 w 2128754"/>
                <a:gd name="connsiteY15" fmla="*/ 476029 h 2733575"/>
                <a:gd name="connsiteX16" fmla="*/ 1145160 w 2128754"/>
                <a:gd name="connsiteY16" fmla="*/ 468370 h 2733575"/>
                <a:gd name="connsiteX17" fmla="*/ 1258729 w 2128754"/>
                <a:gd name="connsiteY17" fmla="*/ 450410 h 2733575"/>
                <a:gd name="connsiteX18" fmla="*/ 1363054 w 2128754"/>
                <a:gd name="connsiteY18" fmla="*/ 422678 h 2733575"/>
                <a:gd name="connsiteX19" fmla="*/ 1379693 w 2128754"/>
                <a:gd name="connsiteY19" fmla="*/ 419773 h 2733575"/>
                <a:gd name="connsiteX20" fmla="*/ 1471869 w 2128754"/>
                <a:gd name="connsiteY20" fmla="*/ 439053 h 2733575"/>
                <a:gd name="connsiteX21" fmla="*/ 1586494 w 2128754"/>
                <a:gd name="connsiteY21" fmla="*/ 465729 h 2733575"/>
                <a:gd name="connsiteX22" fmla="*/ 1761601 w 2128754"/>
                <a:gd name="connsiteY22" fmla="*/ 511685 h 2733575"/>
                <a:gd name="connsiteX23" fmla="*/ 1779297 w 2128754"/>
                <a:gd name="connsiteY23" fmla="*/ 531757 h 2733575"/>
                <a:gd name="connsiteX24" fmla="*/ 1832384 w 2128754"/>
                <a:gd name="connsiteY24" fmla="*/ 594880 h 2733575"/>
                <a:gd name="connsiteX25" fmla="*/ 1861964 w 2128754"/>
                <a:gd name="connsiteY25" fmla="*/ 618915 h 2733575"/>
                <a:gd name="connsiteX26" fmla="*/ 1876755 w 2128754"/>
                <a:gd name="connsiteY26" fmla="*/ 632649 h 2733575"/>
                <a:gd name="connsiteX27" fmla="*/ 1901582 w 2128754"/>
                <a:gd name="connsiteY27" fmla="*/ 619971 h 2733575"/>
                <a:gd name="connsiteX28" fmla="*/ 1874906 w 2128754"/>
                <a:gd name="connsiteY28" fmla="*/ 572167 h 2733575"/>
                <a:gd name="connsiteX29" fmla="*/ 1893130 w 2128754"/>
                <a:gd name="connsiteY29" fmla="*/ 582203 h 2733575"/>
                <a:gd name="connsiteX30" fmla="*/ 1923767 w 2128754"/>
                <a:gd name="connsiteY30" fmla="*/ 616274 h 2733575"/>
                <a:gd name="connsiteX31" fmla="*/ 1936973 w 2128754"/>
                <a:gd name="connsiteY31" fmla="*/ 628423 h 2733575"/>
                <a:gd name="connsiteX32" fmla="*/ 1951235 w 2128754"/>
                <a:gd name="connsiteY32" fmla="*/ 625518 h 2733575"/>
                <a:gd name="connsiteX33" fmla="*/ 1954932 w 2128754"/>
                <a:gd name="connsiteY33" fmla="*/ 611255 h 2733575"/>
                <a:gd name="connsiteX34" fmla="*/ 1909769 w 2128754"/>
                <a:gd name="connsiteY34" fmla="*/ 543114 h 2733575"/>
                <a:gd name="connsiteX35" fmla="*/ 1964176 w 2128754"/>
                <a:gd name="connsiteY35" fmla="*/ 588013 h 2733575"/>
                <a:gd name="connsiteX36" fmla="*/ 1977910 w 2128754"/>
                <a:gd name="connsiteY36" fmla="*/ 596201 h 2733575"/>
                <a:gd name="connsiteX37" fmla="*/ 1996662 w 2128754"/>
                <a:gd name="connsiteY37" fmla="*/ 583259 h 2733575"/>
                <a:gd name="connsiteX38" fmla="*/ 1985041 w 2128754"/>
                <a:gd name="connsiteY38" fmla="*/ 557904 h 2733575"/>
                <a:gd name="connsiteX39" fmla="*/ 1955989 w 2128754"/>
                <a:gd name="connsiteY39" fmla="*/ 529644 h 2733575"/>
                <a:gd name="connsiteX40" fmla="*/ 1979231 w 2128754"/>
                <a:gd name="connsiteY40" fmla="*/ 544435 h 2733575"/>
                <a:gd name="connsiteX41" fmla="*/ 1995342 w 2128754"/>
                <a:gd name="connsiteY41" fmla="*/ 535983 h 2733575"/>
                <a:gd name="connsiteX42" fmla="*/ 1976061 w 2128754"/>
                <a:gd name="connsiteY42" fmla="*/ 501384 h 2733575"/>
                <a:gd name="connsiteX43" fmla="*/ 1924295 w 2128754"/>
                <a:gd name="connsiteY43" fmla="*/ 463088 h 2733575"/>
                <a:gd name="connsiteX44" fmla="*/ 1840571 w 2128754"/>
                <a:gd name="connsiteY44" fmla="*/ 420301 h 2733575"/>
                <a:gd name="connsiteX45" fmla="*/ 1821819 w 2128754"/>
                <a:gd name="connsiteY45" fmla="*/ 410793 h 2733575"/>
                <a:gd name="connsiteX46" fmla="*/ 1787748 w 2128754"/>
                <a:gd name="connsiteY46" fmla="*/ 397323 h 2733575"/>
                <a:gd name="connsiteX47" fmla="*/ 1754470 w 2128754"/>
                <a:gd name="connsiteY47" fmla="*/ 391777 h 2733575"/>
                <a:gd name="connsiteX48" fmla="*/ 1692404 w 2128754"/>
                <a:gd name="connsiteY48" fmla="*/ 366158 h 2733575"/>
                <a:gd name="connsiteX49" fmla="*/ 1596530 w 2128754"/>
                <a:gd name="connsiteY49" fmla="*/ 330767 h 2733575"/>
                <a:gd name="connsiteX50" fmla="*/ 1518089 w 2128754"/>
                <a:gd name="connsiteY50" fmla="*/ 303299 h 2733575"/>
                <a:gd name="connsiteX51" fmla="*/ 1419046 w 2128754"/>
                <a:gd name="connsiteY51" fmla="*/ 285075 h 2733575"/>
                <a:gd name="connsiteX52" fmla="*/ 1305741 w 2128754"/>
                <a:gd name="connsiteY52" fmla="*/ 275831 h 2733575"/>
                <a:gd name="connsiteX53" fmla="*/ 1162064 w 2128754"/>
                <a:gd name="connsiteY53" fmla="*/ 266851 h 2733575"/>
                <a:gd name="connsiteX54" fmla="*/ 1117693 w 2128754"/>
                <a:gd name="connsiteY54" fmla="*/ 264210 h 2733575"/>
                <a:gd name="connsiteX55" fmla="*/ 1070680 w 2128754"/>
                <a:gd name="connsiteY55" fmla="*/ 255230 h 2733575"/>
                <a:gd name="connsiteX56" fmla="*/ 952357 w 2128754"/>
                <a:gd name="connsiteY56" fmla="*/ 272134 h 2733575"/>
                <a:gd name="connsiteX57" fmla="*/ 906930 w 2128754"/>
                <a:gd name="connsiteY57" fmla="*/ 287452 h 2733575"/>
                <a:gd name="connsiteX58" fmla="*/ 870218 w 2128754"/>
                <a:gd name="connsiteY58" fmla="*/ 291414 h 2733575"/>
                <a:gd name="connsiteX59" fmla="*/ 835883 w 2128754"/>
                <a:gd name="connsiteY59" fmla="*/ 291414 h 2733575"/>
                <a:gd name="connsiteX60" fmla="*/ 824791 w 2128754"/>
                <a:gd name="connsiteY60" fmla="*/ 288245 h 2733575"/>
                <a:gd name="connsiteX61" fmla="*/ 811585 w 2128754"/>
                <a:gd name="connsiteY61" fmla="*/ 246515 h 2733575"/>
                <a:gd name="connsiteX62" fmla="*/ 810528 w 2128754"/>
                <a:gd name="connsiteY62" fmla="*/ 228555 h 2733575"/>
                <a:gd name="connsiteX63" fmla="*/ 813434 w 2128754"/>
                <a:gd name="connsiteY63" fmla="*/ 176525 h 2733575"/>
                <a:gd name="connsiteX64" fmla="*/ 769327 w 2128754"/>
                <a:gd name="connsiteY64" fmla="*/ 48958 h 2733575"/>
                <a:gd name="connsiteX65" fmla="*/ 699865 w 2128754"/>
                <a:gd name="connsiteY65" fmla="*/ 5643 h 2733575"/>
                <a:gd name="connsiteX66" fmla="*/ 564639 w 2128754"/>
                <a:gd name="connsiteY66" fmla="*/ 24659 h 2733575"/>
                <a:gd name="connsiteX67" fmla="*/ 493592 w 2128754"/>
                <a:gd name="connsiteY67" fmla="*/ 90688 h 2733575"/>
                <a:gd name="connsiteX68" fmla="*/ 485405 w 2128754"/>
                <a:gd name="connsiteY68" fmla="*/ 139813 h 2733575"/>
                <a:gd name="connsiteX69" fmla="*/ 494121 w 2128754"/>
                <a:gd name="connsiteY69" fmla="*/ 164904 h 2733575"/>
                <a:gd name="connsiteX70" fmla="*/ 493064 w 2128754"/>
                <a:gd name="connsiteY70" fmla="*/ 192900 h 2733575"/>
                <a:gd name="connsiteX71" fmla="*/ 499139 w 2128754"/>
                <a:gd name="connsiteY71" fmla="*/ 235422 h 2733575"/>
                <a:gd name="connsiteX72" fmla="*/ 503629 w 2128754"/>
                <a:gd name="connsiteY72" fmla="*/ 284811 h 2733575"/>
                <a:gd name="connsiteX73" fmla="*/ 506270 w 2128754"/>
                <a:gd name="connsiteY73" fmla="*/ 312279 h 2733575"/>
                <a:gd name="connsiteX74" fmla="*/ 530040 w 2128754"/>
                <a:gd name="connsiteY74" fmla="*/ 326541 h 2733575"/>
                <a:gd name="connsiteX75" fmla="*/ 536115 w 2128754"/>
                <a:gd name="connsiteY75" fmla="*/ 341595 h 2733575"/>
                <a:gd name="connsiteX76" fmla="*/ 559092 w 2128754"/>
                <a:gd name="connsiteY76" fmla="*/ 340803 h 2733575"/>
                <a:gd name="connsiteX77" fmla="*/ 540605 w 2128754"/>
                <a:gd name="connsiteY77" fmla="*/ 356650 h 2733575"/>
                <a:gd name="connsiteX78" fmla="*/ 547471 w 2128754"/>
                <a:gd name="connsiteY78" fmla="*/ 392305 h 2733575"/>
                <a:gd name="connsiteX79" fmla="*/ 578637 w 2128754"/>
                <a:gd name="connsiteY79" fmla="*/ 418453 h 2733575"/>
                <a:gd name="connsiteX80" fmla="*/ 602671 w 2128754"/>
                <a:gd name="connsiteY80" fmla="*/ 413434 h 2733575"/>
                <a:gd name="connsiteX81" fmla="*/ 644401 w 2128754"/>
                <a:gd name="connsiteY81" fmla="*/ 404983 h 2733575"/>
                <a:gd name="connsiteX82" fmla="*/ 673718 w 2128754"/>
                <a:gd name="connsiteY82" fmla="*/ 420301 h 2733575"/>
                <a:gd name="connsiteX83" fmla="*/ 689829 w 2128754"/>
                <a:gd name="connsiteY83" fmla="*/ 463880 h 2733575"/>
                <a:gd name="connsiteX84" fmla="*/ 682698 w 2128754"/>
                <a:gd name="connsiteY84" fmla="*/ 481312 h 2733575"/>
                <a:gd name="connsiteX85" fmla="*/ 665794 w 2128754"/>
                <a:gd name="connsiteY85" fmla="*/ 492140 h 2733575"/>
                <a:gd name="connsiteX86" fmla="*/ 544038 w 2128754"/>
                <a:gd name="connsiteY86" fmla="*/ 652457 h 2733575"/>
                <a:gd name="connsiteX87" fmla="*/ 509703 w 2128754"/>
                <a:gd name="connsiteY87" fmla="*/ 717693 h 2733575"/>
                <a:gd name="connsiteX88" fmla="*/ 502836 w 2128754"/>
                <a:gd name="connsiteY88" fmla="*/ 738822 h 2733575"/>
                <a:gd name="connsiteX89" fmla="*/ 499931 w 2128754"/>
                <a:gd name="connsiteY89" fmla="*/ 752028 h 2733575"/>
                <a:gd name="connsiteX90" fmla="*/ 468766 w 2128754"/>
                <a:gd name="connsiteY90" fmla="*/ 806699 h 2733575"/>
                <a:gd name="connsiteX91" fmla="*/ 448429 w 2128754"/>
                <a:gd name="connsiteY91" fmla="*/ 813831 h 2733575"/>
                <a:gd name="connsiteX92" fmla="*/ 358894 w 2128754"/>
                <a:gd name="connsiteY92" fmla="*/ 779760 h 2733575"/>
                <a:gd name="connsiteX93" fmla="*/ 326408 w 2128754"/>
                <a:gd name="connsiteY93" fmla="*/ 759951 h 2733575"/>
                <a:gd name="connsiteX94" fmla="*/ 243213 w 2128754"/>
                <a:gd name="connsiteY94" fmla="*/ 672794 h 2733575"/>
                <a:gd name="connsiteX95" fmla="*/ 237138 w 2128754"/>
                <a:gd name="connsiteY95" fmla="*/ 648231 h 2733575"/>
                <a:gd name="connsiteX96" fmla="*/ 246646 w 2128754"/>
                <a:gd name="connsiteY96" fmla="*/ 570318 h 2733575"/>
                <a:gd name="connsiteX97" fmla="*/ 259852 w 2128754"/>
                <a:gd name="connsiteY97" fmla="*/ 533606 h 2733575"/>
                <a:gd name="connsiteX98" fmla="*/ 264342 w 2128754"/>
                <a:gd name="connsiteY98" fmla="*/ 519344 h 2733575"/>
                <a:gd name="connsiteX99" fmla="*/ 248759 w 2128754"/>
                <a:gd name="connsiteY99" fmla="*/ 510100 h 2733575"/>
                <a:gd name="connsiteX100" fmla="*/ 204124 w 2128754"/>
                <a:gd name="connsiteY100" fmla="*/ 543906 h 2733575"/>
                <a:gd name="connsiteX101" fmla="*/ 200955 w 2128754"/>
                <a:gd name="connsiteY101" fmla="*/ 559225 h 2733575"/>
                <a:gd name="connsiteX102" fmla="*/ 165563 w 2128754"/>
                <a:gd name="connsiteY102" fmla="*/ 508251 h 2733575"/>
                <a:gd name="connsiteX103" fmla="*/ 130700 w 2128754"/>
                <a:gd name="connsiteY103" fmla="*/ 449882 h 2733575"/>
                <a:gd name="connsiteX104" fmla="*/ 105345 w 2128754"/>
                <a:gd name="connsiteY104" fmla="*/ 431394 h 2733575"/>
                <a:gd name="connsiteX105" fmla="*/ 94517 w 2128754"/>
                <a:gd name="connsiteY105" fmla="*/ 450410 h 2733575"/>
                <a:gd name="connsiteX106" fmla="*/ 113005 w 2128754"/>
                <a:gd name="connsiteY106" fmla="*/ 495045 h 2733575"/>
                <a:gd name="connsiteX107" fmla="*/ 80255 w 2128754"/>
                <a:gd name="connsiteY107" fmla="*/ 439053 h 2733575"/>
                <a:gd name="connsiteX108" fmla="*/ 58333 w 2128754"/>
                <a:gd name="connsiteY108" fmla="*/ 437205 h 2733575"/>
                <a:gd name="connsiteX109" fmla="*/ 53843 w 2128754"/>
                <a:gd name="connsiteY109" fmla="*/ 455428 h 2733575"/>
                <a:gd name="connsiteX110" fmla="*/ 61503 w 2128754"/>
                <a:gd name="connsiteY110" fmla="*/ 474180 h 2733575"/>
                <a:gd name="connsiteX111" fmla="*/ 81047 w 2128754"/>
                <a:gd name="connsiteY111" fmla="*/ 513269 h 2733575"/>
                <a:gd name="connsiteX112" fmla="*/ 57541 w 2128754"/>
                <a:gd name="connsiteY112" fmla="*/ 473916 h 2733575"/>
                <a:gd name="connsiteX113" fmla="*/ 37996 w 2128754"/>
                <a:gd name="connsiteY113" fmla="*/ 463352 h 2733575"/>
                <a:gd name="connsiteX114" fmla="*/ 31658 w 2128754"/>
                <a:gd name="connsiteY114" fmla="*/ 484745 h 2733575"/>
                <a:gd name="connsiteX115" fmla="*/ 49882 w 2128754"/>
                <a:gd name="connsiteY115" fmla="*/ 525154 h 2733575"/>
                <a:gd name="connsiteX116" fmla="*/ 76029 w 2128754"/>
                <a:gd name="connsiteY116" fmla="*/ 568997 h 2733575"/>
                <a:gd name="connsiteX117" fmla="*/ 76029 w 2128754"/>
                <a:gd name="connsiteY117" fmla="*/ 581939 h 2733575"/>
                <a:gd name="connsiteX118" fmla="*/ 63351 w 2128754"/>
                <a:gd name="connsiteY118" fmla="*/ 580618 h 2733575"/>
                <a:gd name="connsiteX119" fmla="*/ 25055 w 2128754"/>
                <a:gd name="connsiteY119" fmla="*/ 548396 h 2733575"/>
                <a:gd name="connsiteX120" fmla="*/ 3926 w 2128754"/>
                <a:gd name="connsiteY120" fmla="*/ 546548 h 2733575"/>
                <a:gd name="connsiteX121" fmla="*/ 4454 w 2128754"/>
                <a:gd name="connsiteY121" fmla="*/ 566092 h 2733575"/>
                <a:gd name="connsiteX122" fmla="*/ 71803 w 2128754"/>
                <a:gd name="connsiteY122" fmla="*/ 628951 h 2733575"/>
                <a:gd name="connsiteX123" fmla="*/ 106930 w 2128754"/>
                <a:gd name="connsiteY123" fmla="*/ 675699 h 2733575"/>
                <a:gd name="connsiteX124" fmla="*/ 127267 w 2128754"/>
                <a:gd name="connsiteY124" fmla="*/ 700262 h 2733575"/>
                <a:gd name="connsiteX125" fmla="*/ 203860 w 2128754"/>
                <a:gd name="connsiteY125" fmla="*/ 792701 h 2733575"/>
                <a:gd name="connsiteX126" fmla="*/ 347538 w 2128754"/>
                <a:gd name="connsiteY126" fmla="*/ 959621 h 2733575"/>
                <a:gd name="connsiteX127" fmla="*/ 424659 w 2128754"/>
                <a:gd name="connsiteY127" fmla="*/ 1021688 h 2733575"/>
                <a:gd name="connsiteX128" fmla="*/ 484612 w 2128754"/>
                <a:gd name="connsiteY128" fmla="*/ 1023008 h 2733575"/>
                <a:gd name="connsiteX129" fmla="*/ 490423 w 2128754"/>
                <a:gd name="connsiteY129" fmla="*/ 1018518 h 2733575"/>
                <a:gd name="connsiteX130" fmla="*/ 545887 w 2128754"/>
                <a:gd name="connsiteY130" fmla="*/ 967280 h 2733575"/>
                <a:gd name="connsiteX131" fmla="*/ 621687 w 2128754"/>
                <a:gd name="connsiteY131" fmla="*/ 890688 h 2733575"/>
                <a:gd name="connsiteX132" fmla="*/ 695903 w 2128754"/>
                <a:gd name="connsiteY132" fmla="*/ 810133 h 2733575"/>
                <a:gd name="connsiteX133" fmla="*/ 702506 w 2128754"/>
                <a:gd name="connsiteY133" fmla="*/ 811189 h 2733575"/>
                <a:gd name="connsiteX134" fmla="*/ 717825 w 2128754"/>
                <a:gd name="connsiteY134" fmla="*/ 835488 h 2733575"/>
                <a:gd name="connsiteX135" fmla="*/ 767214 w 2128754"/>
                <a:gd name="connsiteY135" fmla="*/ 925022 h 2733575"/>
                <a:gd name="connsiteX136" fmla="*/ 835619 w 2128754"/>
                <a:gd name="connsiteY136" fmla="*/ 1055230 h 2733575"/>
                <a:gd name="connsiteX137" fmla="*/ 845391 w 2128754"/>
                <a:gd name="connsiteY137" fmla="*/ 1076623 h 2733575"/>
                <a:gd name="connsiteX138" fmla="*/ 859654 w 2128754"/>
                <a:gd name="connsiteY138" fmla="*/ 1163253 h 2733575"/>
                <a:gd name="connsiteX139" fmla="*/ 847504 w 2128754"/>
                <a:gd name="connsiteY139" fmla="*/ 1180156 h 2733575"/>
                <a:gd name="connsiteX140" fmla="*/ 759819 w 2128754"/>
                <a:gd name="connsiteY140" fmla="*/ 1202077 h 2733575"/>
                <a:gd name="connsiteX141" fmla="*/ 648891 w 2128754"/>
                <a:gd name="connsiteY141" fmla="*/ 1242487 h 2733575"/>
                <a:gd name="connsiteX142" fmla="*/ 538492 w 2128754"/>
                <a:gd name="connsiteY142" fmla="*/ 1287650 h 2733575"/>
                <a:gd name="connsiteX143" fmla="*/ 429413 w 2128754"/>
                <a:gd name="connsiteY143" fmla="*/ 1349981 h 2733575"/>
                <a:gd name="connsiteX144" fmla="*/ 387155 w 2128754"/>
                <a:gd name="connsiteY144" fmla="*/ 1467511 h 2733575"/>
                <a:gd name="connsiteX145" fmla="*/ 428884 w 2128754"/>
                <a:gd name="connsiteY145" fmla="*/ 1563649 h 2733575"/>
                <a:gd name="connsiteX146" fmla="*/ 659456 w 2128754"/>
                <a:gd name="connsiteY146" fmla="*/ 1879793 h 2733575"/>
                <a:gd name="connsiteX147" fmla="*/ 680321 w 2128754"/>
                <a:gd name="connsiteY147" fmla="*/ 1909373 h 2733575"/>
                <a:gd name="connsiteX148" fmla="*/ 721522 w 2128754"/>
                <a:gd name="connsiteY148" fmla="*/ 1998380 h 2733575"/>
                <a:gd name="connsiteX149" fmla="*/ 720994 w 2128754"/>
                <a:gd name="connsiteY149" fmla="*/ 2001021 h 2733575"/>
                <a:gd name="connsiteX150" fmla="*/ 717825 w 2128754"/>
                <a:gd name="connsiteY150" fmla="*/ 1998380 h 2733575"/>
                <a:gd name="connsiteX151" fmla="*/ 676359 w 2128754"/>
                <a:gd name="connsiteY151" fmla="*/ 1953745 h 2733575"/>
                <a:gd name="connsiteX152" fmla="*/ 666587 w 2128754"/>
                <a:gd name="connsiteY152" fmla="*/ 1952952 h 2733575"/>
                <a:gd name="connsiteX153" fmla="*/ 666058 w 2128754"/>
                <a:gd name="connsiteY153" fmla="*/ 1962724 h 2733575"/>
                <a:gd name="connsiteX154" fmla="*/ 673982 w 2128754"/>
                <a:gd name="connsiteY154" fmla="*/ 1971176 h 2733575"/>
                <a:gd name="connsiteX155" fmla="*/ 682962 w 2128754"/>
                <a:gd name="connsiteY155" fmla="*/ 1978571 h 2733575"/>
                <a:gd name="connsiteX156" fmla="*/ 707788 w 2128754"/>
                <a:gd name="connsiteY156" fmla="*/ 2020829 h 2733575"/>
                <a:gd name="connsiteX157" fmla="*/ 702770 w 2128754"/>
                <a:gd name="connsiteY157" fmla="*/ 2048297 h 2733575"/>
                <a:gd name="connsiteX158" fmla="*/ 671869 w 2128754"/>
                <a:gd name="connsiteY158" fmla="*/ 2054372 h 2733575"/>
                <a:gd name="connsiteX159" fmla="*/ 614556 w 2128754"/>
                <a:gd name="connsiteY159" fmla="*/ 2038789 h 2733575"/>
                <a:gd name="connsiteX160" fmla="*/ 604520 w 2128754"/>
                <a:gd name="connsiteY160" fmla="*/ 2041958 h 2733575"/>
                <a:gd name="connsiteX161" fmla="*/ 611387 w 2128754"/>
                <a:gd name="connsiteY161" fmla="*/ 2051731 h 2733575"/>
                <a:gd name="connsiteX162" fmla="*/ 690621 w 2128754"/>
                <a:gd name="connsiteY162" fmla="*/ 2074708 h 2733575"/>
                <a:gd name="connsiteX163" fmla="*/ 677415 w 2128754"/>
                <a:gd name="connsiteY163" fmla="*/ 2096630 h 2733575"/>
                <a:gd name="connsiteX164" fmla="*/ 669492 w 2128754"/>
                <a:gd name="connsiteY164" fmla="*/ 2117231 h 2733575"/>
                <a:gd name="connsiteX165" fmla="*/ 635157 w 2128754"/>
                <a:gd name="connsiteY165" fmla="*/ 2169261 h 2733575"/>
                <a:gd name="connsiteX166" fmla="*/ 552754 w 2128754"/>
                <a:gd name="connsiteY166" fmla="*/ 2205709 h 2733575"/>
                <a:gd name="connsiteX167" fmla="*/ 533738 w 2128754"/>
                <a:gd name="connsiteY167" fmla="*/ 2242157 h 2733575"/>
                <a:gd name="connsiteX168" fmla="*/ 563846 w 2128754"/>
                <a:gd name="connsiteY168" fmla="*/ 2267511 h 2733575"/>
                <a:gd name="connsiteX169" fmla="*/ 710429 w 2128754"/>
                <a:gd name="connsiteY169" fmla="*/ 2254042 h 2733575"/>
                <a:gd name="connsiteX170" fmla="*/ 773553 w 2128754"/>
                <a:gd name="connsiteY170" fmla="*/ 2231856 h 2733575"/>
                <a:gd name="connsiteX171" fmla="*/ 921984 w 2128754"/>
                <a:gd name="connsiteY171" fmla="*/ 2178769 h 2733575"/>
                <a:gd name="connsiteX172" fmla="*/ 972430 w 2128754"/>
                <a:gd name="connsiteY172" fmla="*/ 2151566 h 2733575"/>
                <a:gd name="connsiteX173" fmla="*/ 989333 w 2128754"/>
                <a:gd name="connsiteY173" fmla="*/ 2134398 h 2733575"/>
                <a:gd name="connsiteX174" fmla="*/ 987749 w 2128754"/>
                <a:gd name="connsiteY174" fmla="*/ 2115382 h 2733575"/>
                <a:gd name="connsiteX175" fmla="*/ 952093 w 2128754"/>
                <a:gd name="connsiteY175" fmla="*/ 2063616 h 2733575"/>
                <a:gd name="connsiteX176" fmla="*/ 923041 w 2128754"/>
                <a:gd name="connsiteY176" fmla="*/ 2023735 h 2733575"/>
                <a:gd name="connsiteX177" fmla="*/ 889763 w 2128754"/>
                <a:gd name="connsiteY177" fmla="*/ 1990984 h 2733575"/>
                <a:gd name="connsiteX178" fmla="*/ 858861 w 2128754"/>
                <a:gd name="connsiteY178" fmla="*/ 1947142 h 2733575"/>
                <a:gd name="connsiteX179" fmla="*/ 821093 w 2128754"/>
                <a:gd name="connsiteY179" fmla="*/ 1882170 h 2733575"/>
                <a:gd name="connsiteX180" fmla="*/ 759555 w 2128754"/>
                <a:gd name="connsiteY180" fmla="*/ 1770186 h 2733575"/>
                <a:gd name="connsiteX181" fmla="*/ 725748 w 2128754"/>
                <a:gd name="connsiteY181" fmla="*/ 1675105 h 2733575"/>
                <a:gd name="connsiteX182" fmla="*/ 709109 w 2128754"/>
                <a:gd name="connsiteY182" fmla="*/ 1620961 h 2733575"/>
                <a:gd name="connsiteX183" fmla="*/ 643609 w 2128754"/>
                <a:gd name="connsiteY183" fmla="*/ 1517165 h 2733575"/>
                <a:gd name="connsiteX184" fmla="*/ 635949 w 2128754"/>
                <a:gd name="connsiteY184" fmla="*/ 1507128 h 2733575"/>
                <a:gd name="connsiteX185" fmla="*/ 792041 w 2128754"/>
                <a:gd name="connsiteY185" fmla="*/ 1524560 h 2733575"/>
                <a:gd name="connsiteX186" fmla="*/ 990654 w 2128754"/>
                <a:gd name="connsiteY186" fmla="*/ 1507393 h 2733575"/>
                <a:gd name="connsiteX187" fmla="*/ 1002275 w 2128754"/>
                <a:gd name="connsiteY187" fmla="*/ 1512939 h 2733575"/>
                <a:gd name="connsiteX188" fmla="*/ 1039779 w 2128754"/>
                <a:gd name="connsiteY188" fmla="*/ 1572893 h 2733575"/>
                <a:gd name="connsiteX189" fmla="*/ 1190852 w 2128754"/>
                <a:gd name="connsiteY189" fmla="*/ 1758036 h 2733575"/>
                <a:gd name="connsiteX190" fmla="*/ 1274840 w 2128754"/>
                <a:gd name="connsiteY190" fmla="*/ 1858664 h 2733575"/>
                <a:gd name="connsiteX191" fmla="*/ 1320268 w 2128754"/>
                <a:gd name="connsiteY191" fmla="*/ 1932087 h 2733575"/>
                <a:gd name="connsiteX192" fmla="*/ 1398709 w 2128754"/>
                <a:gd name="connsiteY192" fmla="*/ 1997323 h 2733575"/>
                <a:gd name="connsiteX193" fmla="*/ 1443873 w 2128754"/>
                <a:gd name="connsiteY193" fmla="*/ 2022678 h 2733575"/>
                <a:gd name="connsiteX194" fmla="*/ 1702440 w 2128754"/>
                <a:gd name="connsiteY194" fmla="*/ 2235554 h 2733575"/>
                <a:gd name="connsiteX195" fmla="*/ 1842156 w 2128754"/>
                <a:gd name="connsiteY195" fmla="*/ 2380024 h 2733575"/>
                <a:gd name="connsiteX196" fmla="*/ 1847438 w 2128754"/>
                <a:gd name="connsiteY196" fmla="*/ 2389004 h 2733575"/>
                <a:gd name="connsiteX197" fmla="*/ 1845589 w 2128754"/>
                <a:gd name="connsiteY197" fmla="*/ 2389796 h 2733575"/>
                <a:gd name="connsiteX198" fmla="*/ 1818914 w 2128754"/>
                <a:gd name="connsiteY198" fmla="*/ 2401681 h 2733575"/>
                <a:gd name="connsiteX199" fmla="*/ 1828950 w 2128754"/>
                <a:gd name="connsiteY199" fmla="*/ 2426244 h 2733575"/>
                <a:gd name="connsiteX200" fmla="*/ 1847702 w 2128754"/>
                <a:gd name="connsiteY200" fmla="*/ 2447637 h 2733575"/>
                <a:gd name="connsiteX201" fmla="*/ 1852192 w 2128754"/>
                <a:gd name="connsiteY201" fmla="*/ 2453447 h 2733575"/>
                <a:gd name="connsiteX202" fmla="*/ 1872001 w 2128754"/>
                <a:gd name="connsiteY202" fmla="*/ 2491480 h 2733575"/>
                <a:gd name="connsiteX203" fmla="*/ 1882301 w 2128754"/>
                <a:gd name="connsiteY203" fmla="*/ 2536907 h 2733575"/>
                <a:gd name="connsiteX204" fmla="*/ 1910825 w 2128754"/>
                <a:gd name="connsiteY204" fmla="*/ 2545887 h 2733575"/>
                <a:gd name="connsiteX205" fmla="*/ 1916372 w 2128754"/>
                <a:gd name="connsiteY205" fmla="*/ 2544831 h 2733575"/>
                <a:gd name="connsiteX206" fmla="*/ 1922711 w 2128754"/>
                <a:gd name="connsiteY206" fmla="*/ 2571770 h 2733575"/>
                <a:gd name="connsiteX207" fmla="*/ 1931690 w 2128754"/>
                <a:gd name="connsiteY207" fmla="*/ 2609802 h 2733575"/>
                <a:gd name="connsiteX208" fmla="*/ 1919277 w 2128754"/>
                <a:gd name="connsiteY208" fmla="*/ 2660248 h 2733575"/>
                <a:gd name="connsiteX209" fmla="*/ 1909241 w 2128754"/>
                <a:gd name="connsiteY209" fmla="*/ 2693791 h 2733575"/>
                <a:gd name="connsiteX210" fmla="*/ 1925616 w 2128754"/>
                <a:gd name="connsiteY210" fmla="*/ 2734464 h 2733575"/>
                <a:gd name="connsiteX211" fmla="*/ 1949914 w 2128754"/>
                <a:gd name="connsiteY211" fmla="*/ 2734464 h 2733575"/>
                <a:gd name="connsiteX212" fmla="*/ 1965761 w 2128754"/>
                <a:gd name="connsiteY212" fmla="*/ 2728654 h 2733575"/>
                <a:gd name="connsiteX213" fmla="*/ 2012773 w 2128754"/>
                <a:gd name="connsiteY213" fmla="*/ 2682698 h 2733575"/>
                <a:gd name="connsiteX214" fmla="*/ 2044467 w 2128754"/>
                <a:gd name="connsiteY214" fmla="*/ 2620103 h 2733575"/>
                <a:gd name="connsiteX215" fmla="*/ 2072199 w 2128754"/>
                <a:gd name="connsiteY215" fmla="*/ 2538492 h 2733575"/>
                <a:gd name="connsiteX216" fmla="*/ 2104685 w 2128754"/>
                <a:gd name="connsiteY216" fmla="*/ 2409604 h 2733575"/>
                <a:gd name="connsiteX217" fmla="*/ 2128455 w 2128754"/>
                <a:gd name="connsiteY217" fmla="*/ 2306600 h 2733575"/>
                <a:gd name="connsiteX218" fmla="*/ 2029941 w 2128754"/>
                <a:gd name="connsiteY218" fmla="*/ 2268832 h 2733575"/>
                <a:gd name="connsiteX219" fmla="*/ 65200 w 2128754"/>
                <a:gd name="connsiteY219" fmla="*/ 483689 h 2733575"/>
                <a:gd name="connsiteX220" fmla="*/ 67841 w 2128754"/>
                <a:gd name="connsiteY220" fmla="*/ 488179 h 2733575"/>
                <a:gd name="connsiteX221" fmla="*/ 65200 w 2128754"/>
                <a:gd name="connsiteY221" fmla="*/ 483689 h 2733575"/>
                <a:gd name="connsiteX222" fmla="*/ 1847966 w 2128754"/>
                <a:gd name="connsiteY222" fmla="*/ 2414094 h 2733575"/>
                <a:gd name="connsiteX223" fmla="*/ 1835817 w 2128754"/>
                <a:gd name="connsiteY223" fmla="*/ 2408284 h 2733575"/>
                <a:gd name="connsiteX224" fmla="*/ 1837666 w 2128754"/>
                <a:gd name="connsiteY224" fmla="*/ 2406435 h 2733575"/>
                <a:gd name="connsiteX225" fmla="*/ 1849815 w 2128754"/>
                <a:gd name="connsiteY225" fmla="*/ 2413566 h 2733575"/>
                <a:gd name="connsiteX226" fmla="*/ 1847966 w 2128754"/>
                <a:gd name="connsiteY226" fmla="*/ 2414094 h 2733575"/>
                <a:gd name="connsiteX227" fmla="*/ 1891017 w 2128754"/>
                <a:gd name="connsiteY227" fmla="*/ 2500724 h 2733575"/>
                <a:gd name="connsiteX228" fmla="*/ 1901846 w 2128754"/>
                <a:gd name="connsiteY228" fmla="*/ 2530833 h 2733575"/>
                <a:gd name="connsiteX229" fmla="*/ 1891017 w 2128754"/>
                <a:gd name="connsiteY229" fmla="*/ 2500724 h 273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Lst>
              <a:rect l="l" t="t" r="r" b="b"/>
              <a:pathLst>
                <a:path w="2128754" h="2733575">
                  <a:moveTo>
                    <a:pt x="2029941" y="2268832"/>
                  </a:moveTo>
                  <a:cubicBezTo>
                    <a:pt x="2003529" y="2269889"/>
                    <a:pt x="1980816" y="2268040"/>
                    <a:pt x="1955197" y="2263814"/>
                  </a:cubicBezTo>
                  <a:cubicBezTo>
                    <a:pt x="1946481" y="2262229"/>
                    <a:pt x="1939878" y="2258532"/>
                    <a:pt x="1933803" y="2252457"/>
                  </a:cubicBezTo>
                  <a:cubicBezTo>
                    <a:pt x="1907920" y="2226310"/>
                    <a:pt x="1881509" y="2200427"/>
                    <a:pt x="1854833" y="2174808"/>
                  </a:cubicBezTo>
                  <a:cubicBezTo>
                    <a:pt x="1832120" y="2153150"/>
                    <a:pt x="1812311" y="2129116"/>
                    <a:pt x="1794351" y="2103233"/>
                  </a:cubicBezTo>
                  <a:cubicBezTo>
                    <a:pt x="1765299" y="2060975"/>
                    <a:pt x="1734398" y="2020037"/>
                    <a:pt x="1701383" y="1980948"/>
                  </a:cubicBezTo>
                  <a:cubicBezTo>
                    <a:pt x="1658597" y="1930503"/>
                    <a:pt x="1608151" y="1889301"/>
                    <a:pt x="1548990" y="1859192"/>
                  </a:cubicBezTo>
                  <a:cubicBezTo>
                    <a:pt x="1535520" y="1852325"/>
                    <a:pt x="1526540" y="1843081"/>
                    <a:pt x="1519937" y="1828555"/>
                  </a:cubicBezTo>
                  <a:cubicBezTo>
                    <a:pt x="1464474" y="1705742"/>
                    <a:pt x="1396860" y="1589268"/>
                    <a:pt x="1328983" y="1473058"/>
                  </a:cubicBezTo>
                  <a:cubicBezTo>
                    <a:pt x="1324758" y="1465927"/>
                    <a:pt x="1323965" y="1459852"/>
                    <a:pt x="1325550" y="1451929"/>
                  </a:cubicBezTo>
                  <a:cubicBezTo>
                    <a:pt x="1335322" y="1406501"/>
                    <a:pt x="1344830" y="1360810"/>
                    <a:pt x="1346943" y="1314062"/>
                  </a:cubicBezTo>
                  <a:cubicBezTo>
                    <a:pt x="1348792" y="1274180"/>
                    <a:pt x="1341397" y="1236412"/>
                    <a:pt x="1322116" y="1201021"/>
                  </a:cubicBezTo>
                  <a:cubicBezTo>
                    <a:pt x="1304949" y="1169591"/>
                    <a:pt x="1283556" y="1141331"/>
                    <a:pt x="1262955" y="1112543"/>
                  </a:cubicBezTo>
                  <a:cubicBezTo>
                    <a:pt x="1240505" y="1081378"/>
                    <a:pt x="1218320" y="1049948"/>
                    <a:pt x="1203001" y="1014293"/>
                  </a:cubicBezTo>
                  <a:cubicBezTo>
                    <a:pt x="1165233" y="925286"/>
                    <a:pt x="1146745" y="831526"/>
                    <a:pt x="1137765" y="736181"/>
                  </a:cubicBezTo>
                  <a:cubicBezTo>
                    <a:pt x="1129578" y="649816"/>
                    <a:pt x="1136709" y="562659"/>
                    <a:pt x="1138558" y="476029"/>
                  </a:cubicBezTo>
                  <a:cubicBezTo>
                    <a:pt x="1138558" y="471011"/>
                    <a:pt x="1140406" y="468898"/>
                    <a:pt x="1145160" y="468370"/>
                  </a:cubicBezTo>
                  <a:cubicBezTo>
                    <a:pt x="1183457" y="465729"/>
                    <a:pt x="1220961" y="455957"/>
                    <a:pt x="1258729" y="450410"/>
                  </a:cubicBezTo>
                  <a:cubicBezTo>
                    <a:pt x="1294649" y="445392"/>
                    <a:pt x="1330568" y="440902"/>
                    <a:pt x="1363054" y="422678"/>
                  </a:cubicBezTo>
                  <a:cubicBezTo>
                    <a:pt x="1368336" y="419773"/>
                    <a:pt x="1373883" y="419509"/>
                    <a:pt x="1379693" y="419773"/>
                  </a:cubicBezTo>
                  <a:cubicBezTo>
                    <a:pt x="1411651" y="420830"/>
                    <a:pt x="1442552" y="425584"/>
                    <a:pt x="1471869" y="439053"/>
                  </a:cubicBezTo>
                  <a:cubicBezTo>
                    <a:pt x="1508052" y="455693"/>
                    <a:pt x="1546613" y="463880"/>
                    <a:pt x="1586494" y="465729"/>
                  </a:cubicBezTo>
                  <a:cubicBezTo>
                    <a:pt x="1648297" y="468634"/>
                    <a:pt x="1708250" y="476557"/>
                    <a:pt x="1761601" y="511685"/>
                  </a:cubicBezTo>
                  <a:cubicBezTo>
                    <a:pt x="1769789" y="516967"/>
                    <a:pt x="1775863" y="522249"/>
                    <a:pt x="1779297" y="531757"/>
                  </a:cubicBezTo>
                  <a:cubicBezTo>
                    <a:pt x="1789069" y="559225"/>
                    <a:pt x="1806765" y="580618"/>
                    <a:pt x="1832384" y="594880"/>
                  </a:cubicBezTo>
                  <a:cubicBezTo>
                    <a:pt x="1843741" y="601219"/>
                    <a:pt x="1853777" y="608878"/>
                    <a:pt x="1861964" y="618915"/>
                  </a:cubicBezTo>
                  <a:cubicBezTo>
                    <a:pt x="1866190" y="624197"/>
                    <a:pt x="1870680" y="629215"/>
                    <a:pt x="1876755" y="632649"/>
                  </a:cubicBezTo>
                  <a:cubicBezTo>
                    <a:pt x="1889696" y="639780"/>
                    <a:pt x="1900261" y="634497"/>
                    <a:pt x="1901582" y="619971"/>
                  </a:cubicBezTo>
                  <a:cubicBezTo>
                    <a:pt x="1903430" y="602276"/>
                    <a:pt x="1888904" y="583788"/>
                    <a:pt x="1874906" y="572167"/>
                  </a:cubicBezTo>
                  <a:cubicBezTo>
                    <a:pt x="1880716" y="570846"/>
                    <a:pt x="1890224" y="579562"/>
                    <a:pt x="1893130" y="582203"/>
                  </a:cubicBezTo>
                  <a:cubicBezTo>
                    <a:pt x="1904487" y="592503"/>
                    <a:pt x="1913995" y="604653"/>
                    <a:pt x="1923767" y="616274"/>
                  </a:cubicBezTo>
                  <a:cubicBezTo>
                    <a:pt x="1927729" y="620764"/>
                    <a:pt x="1931690" y="625253"/>
                    <a:pt x="1936973" y="628423"/>
                  </a:cubicBezTo>
                  <a:cubicBezTo>
                    <a:pt x="1942519" y="631856"/>
                    <a:pt x="1947273" y="629479"/>
                    <a:pt x="1951235" y="625518"/>
                  </a:cubicBezTo>
                  <a:cubicBezTo>
                    <a:pt x="1955197" y="621556"/>
                    <a:pt x="1957838" y="617330"/>
                    <a:pt x="1954932" y="611255"/>
                  </a:cubicBezTo>
                  <a:cubicBezTo>
                    <a:pt x="1946217" y="593824"/>
                    <a:pt x="1925352" y="556584"/>
                    <a:pt x="1909769" y="543114"/>
                  </a:cubicBezTo>
                  <a:cubicBezTo>
                    <a:pt x="1909769" y="543114"/>
                    <a:pt x="1951499" y="578241"/>
                    <a:pt x="1964176" y="588013"/>
                  </a:cubicBezTo>
                  <a:cubicBezTo>
                    <a:pt x="1968402" y="591447"/>
                    <a:pt x="1972628" y="594616"/>
                    <a:pt x="1977910" y="596201"/>
                  </a:cubicBezTo>
                  <a:cubicBezTo>
                    <a:pt x="1989267" y="599899"/>
                    <a:pt x="1995870" y="595409"/>
                    <a:pt x="1996662" y="583259"/>
                  </a:cubicBezTo>
                  <a:cubicBezTo>
                    <a:pt x="1997455" y="572695"/>
                    <a:pt x="1992172" y="565036"/>
                    <a:pt x="1985041" y="557904"/>
                  </a:cubicBezTo>
                  <a:cubicBezTo>
                    <a:pt x="1979231" y="552358"/>
                    <a:pt x="1961799" y="535719"/>
                    <a:pt x="1955989" y="529644"/>
                  </a:cubicBezTo>
                  <a:cubicBezTo>
                    <a:pt x="1961271" y="528852"/>
                    <a:pt x="1975533" y="543378"/>
                    <a:pt x="1979231" y="544435"/>
                  </a:cubicBezTo>
                  <a:cubicBezTo>
                    <a:pt x="1986626" y="546548"/>
                    <a:pt x="1996134" y="541794"/>
                    <a:pt x="1995342" y="535983"/>
                  </a:cubicBezTo>
                  <a:cubicBezTo>
                    <a:pt x="1993757" y="522249"/>
                    <a:pt x="1985834" y="513005"/>
                    <a:pt x="1976061" y="501384"/>
                  </a:cubicBezTo>
                  <a:cubicBezTo>
                    <a:pt x="1959158" y="481840"/>
                    <a:pt x="1939085" y="469426"/>
                    <a:pt x="1924295" y="463088"/>
                  </a:cubicBezTo>
                  <a:cubicBezTo>
                    <a:pt x="1893130" y="449882"/>
                    <a:pt x="1873057" y="429281"/>
                    <a:pt x="1840571" y="420301"/>
                  </a:cubicBezTo>
                  <a:cubicBezTo>
                    <a:pt x="1833704" y="418453"/>
                    <a:pt x="1827894" y="414491"/>
                    <a:pt x="1821819" y="410793"/>
                  </a:cubicBezTo>
                  <a:cubicBezTo>
                    <a:pt x="1811255" y="404455"/>
                    <a:pt x="1800954" y="396267"/>
                    <a:pt x="1787748" y="397323"/>
                  </a:cubicBezTo>
                  <a:cubicBezTo>
                    <a:pt x="1776128" y="398116"/>
                    <a:pt x="1765035" y="396003"/>
                    <a:pt x="1754470" y="391777"/>
                  </a:cubicBezTo>
                  <a:cubicBezTo>
                    <a:pt x="1733605" y="383590"/>
                    <a:pt x="1712476" y="376194"/>
                    <a:pt x="1692404" y="366158"/>
                  </a:cubicBezTo>
                  <a:cubicBezTo>
                    <a:pt x="1661766" y="350839"/>
                    <a:pt x="1629016" y="341595"/>
                    <a:pt x="1596530" y="330767"/>
                  </a:cubicBezTo>
                  <a:cubicBezTo>
                    <a:pt x="1570383" y="322051"/>
                    <a:pt x="1543972" y="313335"/>
                    <a:pt x="1518089" y="303299"/>
                  </a:cubicBezTo>
                  <a:cubicBezTo>
                    <a:pt x="1486395" y="290886"/>
                    <a:pt x="1452853" y="283226"/>
                    <a:pt x="1419046" y="285075"/>
                  </a:cubicBezTo>
                  <a:cubicBezTo>
                    <a:pt x="1380485" y="287188"/>
                    <a:pt x="1342717" y="285868"/>
                    <a:pt x="1305741" y="275831"/>
                  </a:cubicBezTo>
                  <a:cubicBezTo>
                    <a:pt x="1258201" y="263154"/>
                    <a:pt x="1210660" y="259456"/>
                    <a:pt x="1162064" y="266851"/>
                  </a:cubicBezTo>
                  <a:cubicBezTo>
                    <a:pt x="1147009" y="269228"/>
                    <a:pt x="1132219" y="268172"/>
                    <a:pt x="1117693" y="264210"/>
                  </a:cubicBezTo>
                  <a:cubicBezTo>
                    <a:pt x="1102110" y="259984"/>
                    <a:pt x="1086527" y="256815"/>
                    <a:pt x="1070680" y="255230"/>
                  </a:cubicBezTo>
                  <a:cubicBezTo>
                    <a:pt x="1030007" y="251269"/>
                    <a:pt x="989862" y="250212"/>
                    <a:pt x="952357" y="272134"/>
                  </a:cubicBezTo>
                  <a:cubicBezTo>
                    <a:pt x="938624" y="280057"/>
                    <a:pt x="922777" y="284283"/>
                    <a:pt x="906930" y="287452"/>
                  </a:cubicBezTo>
                  <a:cubicBezTo>
                    <a:pt x="894781" y="289829"/>
                    <a:pt x="882103" y="295111"/>
                    <a:pt x="870218" y="291414"/>
                  </a:cubicBezTo>
                  <a:cubicBezTo>
                    <a:pt x="858333" y="287980"/>
                    <a:pt x="847240" y="287980"/>
                    <a:pt x="835883" y="291414"/>
                  </a:cubicBezTo>
                  <a:cubicBezTo>
                    <a:pt x="831129" y="292999"/>
                    <a:pt x="827696" y="292470"/>
                    <a:pt x="824791" y="288245"/>
                  </a:cubicBezTo>
                  <a:cubicBezTo>
                    <a:pt x="816603" y="275567"/>
                    <a:pt x="809736" y="262626"/>
                    <a:pt x="811585" y="246515"/>
                  </a:cubicBezTo>
                  <a:cubicBezTo>
                    <a:pt x="812377" y="240704"/>
                    <a:pt x="811849" y="234365"/>
                    <a:pt x="810528" y="228555"/>
                  </a:cubicBezTo>
                  <a:cubicBezTo>
                    <a:pt x="807095" y="210595"/>
                    <a:pt x="811849" y="194484"/>
                    <a:pt x="813434" y="176525"/>
                  </a:cubicBezTo>
                  <a:cubicBezTo>
                    <a:pt x="817924" y="117627"/>
                    <a:pt x="792833" y="85934"/>
                    <a:pt x="769327" y="48958"/>
                  </a:cubicBezTo>
                  <a:cubicBezTo>
                    <a:pt x="754272" y="25187"/>
                    <a:pt x="727597" y="13038"/>
                    <a:pt x="699865" y="5643"/>
                  </a:cubicBezTo>
                  <a:cubicBezTo>
                    <a:pt x="652060" y="-7298"/>
                    <a:pt x="606897" y="3266"/>
                    <a:pt x="564639" y="24659"/>
                  </a:cubicBezTo>
                  <a:cubicBezTo>
                    <a:pt x="536379" y="39714"/>
                    <a:pt x="509703" y="59786"/>
                    <a:pt x="493592" y="90688"/>
                  </a:cubicBezTo>
                  <a:cubicBezTo>
                    <a:pt x="486461" y="104422"/>
                    <a:pt x="478538" y="126079"/>
                    <a:pt x="485405" y="139813"/>
                  </a:cubicBezTo>
                  <a:cubicBezTo>
                    <a:pt x="490687" y="150377"/>
                    <a:pt x="495705" y="153283"/>
                    <a:pt x="494121" y="164904"/>
                  </a:cubicBezTo>
                  <a:cubicBezTo>
                    <a:pt x="492800" y="174148"/>
                    <a:pt x="492536" y="183656"/>
                    <a:pt x="493064" y="192900"/>
                  </a:cubicBezTo>
                  <a:cubicBezTo>
                    <a:pt x="494121" y="206633"/>
                    <a:pt x="490951" y="223273"/>
                    <a:pt x="499139" y="235422"/>
                  </a:cubicBezTo>
                  <a:cubicBezTo>
                    <a:pt x="510231" y="251797"/>
                    <a:pt x="511552" y="267115"/>
                    <a:pt x="503629" y="284811"/>
                  </a:cubicBezTo>
                  <a:cubicBezTo>
                    <a:pt x="500459" y="291414"/>
                    <a:pt x="492272" y="304355"/>
                    <a:pt x="506270" y="312279"/>
                  </a:cubicBezTo>
                  <a:cubicBezTo>
                    <a:pt x="515778" y="317561"/>
                    <a:pt x="522117" y="319938"/>
                    <a:pt x="530040" y="326541"/>
                  </a:cubicBezTo>
                  <a:cubicBezTo>
                    <a:pt x="536907" y="332087"/>
                    <a:pt x="534266" y="333936"/>
                    <a:pt x="536115" y="341595"/>
                  </a:cubicBezTo>
                  <a:cubicBezTo>
                    <a:pt x="536907" y="345557"/>
                    <a:pt x="558300" y="336841"/>
                    <a:pt x="559092" y="340803"/>
                  </a:cubicBezTo>
                  <a:cubicBezTo>
                    <a:pt x="559885" y="346085"/>
                    <a:pt x="536379" y="349783"/>
                    <a:pt x="540605" y="356650"/>
                  </a:cubicBezTo>
                  <a:cubicBezTo>
                    <a:pt x="553018" y="376458"/>
                    <a:pt x="546679" y="385967"/>
                    <a:pt x="547471" y="392305"/>
                  </a:cubicBezTo>
                  <a:cubicBezTo>
                    <a:pt x="549584" y="410529"/>
                    <a:pt x="560413" y="418981"/>
                    <a:pt x="578637" y="418453"/>
                  </a:cubicBezTo>
                  <a:cubicBezTo>
                    <a:pt x="586824" y="418188"/>
                    <a:pt x="594748" y="416076"/>
                    <a:pt x="602671" y="413434"/>
                  </a:cubicBezTo>
                  <a:cubicBezTo>
                    <a:pt x="616141" y="408944"/>
                    <a:pt x="629875" y="405775"/>
                    <a:pt x="644401" y="404983"/>
                  </a:cubicBezTo>
                  <a:cubicBezTo>
                    <a:pt x="657607" y="404190"/>
                    <a:pt x="666851" y="409473"/>
                    <a:pt x="673718" y="420301"/>
                  </a:cubicBezTo>
                  <a:cubicBezTo>
                    <a:pt x="682169" y="433771"/>
                    <a:pt x="687188" y="448297"/>
                    <a:pt x="689829" y="463880"/>
                  </a:cubicBezTo>
                  <a:cubicBezTo>
                    <a:pt x="691149" y="471803"/>
                    <a:pt x="689036" y="477086"/>
                    <a:pt x="682698" y="481312"/>
                  </a:cubicBezTo>
                  <a:cubicBezTo>
                    <a:pt x="677151" y="485009"/>
                    <a:pt x="671605" y="488971"/>
                    <a:pt x="665794" y="492140"/>
                  </a:cubicBezTo>
                  <a:cubicBezTo>
                    <a:pt x="601351" y="527531"/>
                    <a:pt x="560149" y="580618"/>
                    <a:pt x="544038" y="652457"/>
                  </a:cubicBezTo>
                  <a:cubicBezTo>
                    <a:pt x="538492" y="677812"/>
                    <a:pt x="530568" y="700790"/>
                    <a:pt x="509703" y="717693"/>
                  </a:cubicBezTo>
                  <a:cubicBezTo>
                    <a:pt x="503100" y="722975"/>
                    <a:pt x="500723" y="730106"/>
                    <a:pt x="502836" y="738822"/>
                  </a:cubicBezTo>
                  <a:cubicBezTo>
                    <a:pt x="503893" y="743576"/>
                    <a:pt x="502308" y="748066"/>
                    <a:pt x="499931" y="752028"/>
                  </a:cubicBezTo>
                  <a:cubicBezTo>
                    <a:pt x="489366" y="770252"/>
                    <a:pt x="478274" y="787947"/>
                    <a:pt x="468766" y="806699"/>
                  </a:cubicBezTo>
                  <a:cubicBezTo>
                    <a:pt x="463483" y="817000"/>
                    <a:pt x="457673" y="817528"/>
                    <a:pt x="448429" y="813831"/>
                  </a:cubicBezTo>
                  <a:cubicBezTo>
                    <a:pt x="418584" y="802210"/>
                    <a:pt x="388739" y="790853"/>
                    <a:pt x="358894" y="779760"/>
                  </a:cubicBezTo>
                  <a:cubicBezTo>
                    <a:pt x="346745" y="775270"/>
                    <a:pt x="335917" y="768667"/>
                    <a:pt x="326408" y="759951"/>
                  </a:cubicBezTo>
                  <a:cubicBezTo>
                    <a:pt x="297092" y="732483"/>
                    <a:pt x="269624" y="703167"/>
                    <a:pt x="243213" y="672794"/>
                  </a:cubicBezTo>
                  <a:cubicBezTo>
                    <a:pt x="237402" y="666191"/>
                    <a:pt x="235025" y="656947"/>
                    <a:pt x="237138" y="648231"/>
                  </a:cubicBezTo>
                  <a:cubicBezTo>
                    <a:pt x="242949" y="622612"/>
                    <a:pt x="248495" y="596993"/>
                    <a:pt x="246646" y="570318"/>
                  </a:cubicBezTo>
                  <a:cubicBezTo>
                    <a:pt x="245854" y="557376"/>
                    <a:pt x="249816" y="544171"/>
                    <a:pt x="259852" y="533606"/>
                  </a:cubicBezTo>
                  <a:cubicBezTo>
                    <a:pt x="263549" y="529644"/>
                    <a:pt x="267247" y="525419"/>
                    <a:pt x="264342" y="519344"/>
                  </a:cubicBezTo>
                  <a:cubicBezTo>
                    <a:pt x="261172" y="513005"/>
                    <a:pt x="255626" y="509572"/>
                    <a:pt x="248759" y="510100"/>
                  </a:cubicBezTo>
                  <a:cubicBezTo>
                    <a:pt x="227366" y="510892"/>
                    <a:pt x="209406" y="520664"/>
                    <a:pt x="204124" y="543906"/>
                  </a:cubicBezTo>
                  <a:cubicBezTo>
                    <a:pt x="203067" y="548925"/>
                    <a:pt x="202011" y="553679"/>
                    <a:pt x="200955" y="559225"/>
                  </a:cubicBezTo>
                  <a:cubicBezTo>
                    <a:pt x="184844" y="545755"/>
                    <a:pt x="177184" y="532021"/>
                    <a:pt x="165563" y="508251"/>
                  </a:cubicBezTo>
                  <a:cubicBezTo>
                    <a:pt x="154471" y="485801"/>
                    <a:pt x="143642" y="467842"/>
                    <a:pt x="130700" y="449882"/>
                  </a:cubicBezTo>
                  <a:cubicBezTo>
                    <a:pt x="125418" y="442487"/>
                    <a:pt x="114589" y="427696"/>
                    <a:pt x="105345" y="431394"/>
                  </a:cubicBezTo>
                  <a:cubicBezTo>
                    <a:pt x="95045" y="435356"/>
                    <a:pt x="92404" y="445920"/>
                    <a:pt x="94517" y="450410"/>
                  </a:cubicBezTo>
                  <a:cubicBezTo>
                    <a:pt x="94781" y="450938"/>
                    <a:pt x="110099" y="486330"/>
                    <a:pt x="113005" y="495045"/>
                  </a:cubicBezTo>
                  <a:cubicBezTo>
                    <a:pt x="109043" y="490556"/>
                    <a:pt x="84745" y="443015"/>
                    <a:pt x="80255" y="439053"/>
                  </a:cubicBezTo>
                  <a:cubicBezTo>
                    <a:pt x="73652" y="432715"/>
                    <a:pt x="65200" y="433507"/>
                    <a:pt x="58333" y="437205"/>
                  </a:cubicBezTo>
                  <a:cubicBezTo>
                    <a:pt x="51730" y="440638"/>
                    <a:pt x="51730" y="448826"/>
                    <a:pt x="53843" y="455428"/>
                  </a:cubicBezTo>
                  <a:cubicBezTo>
                    <a:pt x="55692" y="461767"/>
                    <a:pt x="58861" y="467842"/>
                    <a:pt x="61503" y="474180"/>
                  </a:cubicBezTo>
                  <a:cubicBezTo>
                    <a:pt x="62031" y="476822"/>
                    <a:pt x="79991" y="510892"/>
                    <a:pt x="81047" y="513269"/>
                  </a:cubicBezTo>
                  <a:cubicBezTo>
                    <a:pt x="79991" y="511421"/>
                    <a:pt x="58069" y="474709"/>
                    <a:pt x="57541" y="473916"/>
                  </a:cubicBezTo>
                  <a:cubicBezTo>
                    <a:pt x="53051" y="466785"/>
                    <a:pt x="47769" y="459654"/>
                    <a:pt x="37996" y="463352"/>
                  </a:cubicBezTo>
                  <a:cubicBezTo>
                    <a:pt x="27696" y="467314"/>
                    <a:pt x="30337" y="476822"/>
                    <a:pt x="31658" y="484745"/>
                  </a:cubicBezTo>
                  <a:cubicBezTo>
                    <a:pt x="34035" y="499799"/>
                    <a:pt x="41958" y="512477"/>
                    <a:pt x="49882" y="525154"/>
                  </a:cubicBezTo>
                  <a:cubicBezTo>
                    <a:pt x="58861" y="539681"/>
                    <a:pt x="67577" y="554207"/>
                    <a:pt x="76029" y="568997"/>
                  </a:cubicBezTo>
                  <a:cubicBezTo>
                    <a:pt x="78406" y="572959"/>
                    <a:pt x="80255" y="577977"/>
                    <a:pt x="76029" y="581939"/>
                  </a:cubicBezTo>
                  <a:cubicBezTo>
                    <a:pt x="71803" y="585901"/>
                    <a:pt x="67049" y="583259"/>
                    <a:pt x="63351" y="580618"/>
                  </a:cubicBezTo>
                  <a:cubicBezTo>
                    <a:pt x="57541" y="576657"/>
                    <a:pt x="32186" y="554735"/>
                    <a:pt x="25055" y="548396"/>
                  </a:cubicBezTo>
                  <a:cubicBezTo>
                    <a:pt x="18716" y="542850"/>
                    <a:pt x="11057" y="539945"/>
                    <a:pt x="3926" y="546548"/>
                  </a:cubicBezTo>
                  <a:cubicBezTo>
                    <a:pt x="-2941" y="552886"/>
                    <a:pt x="492" y="558697"/>
                    <a:pt x="4454" y="566092"/>
                  </a:cubicBezTo>
                  <a:cubicBezTo>
                    <a:pt x="6567" y="570054"/>
                    <a:pt x="67577" y="623141"/>
                    <a:pt x="71803" y="628951"/>
                  </a:cubicBezTo>
                  <a:cubicBezTo>
                    <a:pt x="83952" y="646118"/>
                    <a:pt x="95309" y="658268"/>
                    <a:pt x="106930" y="675699"/>
                  </a:cubicBezTo>
                  <a:cubicBezTo>
                    <a:pt x="113005" y="684679"/>
                    <a:pt x="119079" y="693395"/>
                    <a:pt x="127267" y="700262"/>
                  </a:cubicBezTo>
                  <a:cubicBezTo>
                    <a:pt x="158168" y="726673"/>
                    <a:pt x="181938" y="758631"/>
                    <a:pt x="203860" y="792701"/>
                  </a:cubicBezTo>
                  <a:cubicBezTo>
                    <a:pt x="244269" y="854768"/>
                    <a:pt x="294451" y="908383"/>
                    <a:pt x="347538" y="959621"/>
                  </a:cubicBezTo>
                  <a:cubicBezTo>
                    <a:pt x="371572" y="982599"/>
                    <a:pt x="398247" y="1001879"/>
                    <a:pt x="424659" y="1021688"/>
                  </a:cubicBezTo>
                  <a:cubicBezTo>
                    <a:pt x="450014" y="1040968"/>
                    <a:pt x="459522" y="1042289"/>
                    <a:pt x="484612" y="1023008"/>
                  </a:cubicBezTo>
                  <a:cubicBezTo>
                    <a:pt x="486725" y="1021424"/>
                    <a:pt x="488574" y="1020103"/>
                    <a:pt x="490423" y="1018518"/>
                  </a:cubicBezTo>
                  <a:cubicBezTo>
                    <a:pt x="509703" y="1002408"/>
                    <a:pt x="528984" y="986297"/>
                    <a:pt x="545887" y="967280"/>
                  </a:cubicBezTo>
                  <a:cubicBezTo>
                    <a:pt x="569921" y="940605"/>
                    <a:pt x="597917" y="917627"/>
                    <a:pt x="621687" y="890688"/>
                  </a:cubicBezTo>
                  <a:cubicBezTo>
                    <a:pt x="645986" y="863484"/>
                    <a:pt x="676887" y="842091"/>
                    <a:pt x="695903" y="810133"/>
                  </a:cubicBezTo>
                  <a:cubicBezTo>
                    <a:pt x="698809" y="805115"/>
                    <a:pt x="700921" y="808020"/>
                    <a:pt x="702506" y="811189"/>
                  </a:cubicBezTo>
                  <a:cubicBezTo>
                    <a:pt x="706732" y="819905"/>
                    <a:pt x="712278" y="827564"/>
                    <a:pt x="717825" y="835488"/>
                  </a:cubicBezTo>
                  <a:cubicBezTo>
                    <a:pt x="737369" y="863748"/>
                    <a:pt x="753216" y="894121"/>
                    <a:pt x="767214" y="925022"/>
                  </a:cubicBezTo>
                  <a:cubicBezTo>
                    <a:pt x="787815" y="969657"/>
                    <a:pt x="809208" y="1013764"/>
                    <a:pt x="835619" y="1055230"/>
                  </a:cubicBezTo>
                  <a:cubicBezTo>
                    <a:pt x="839053" y="1060777"/>
                    <a:pt x="843543" y="1070285"/>
                    <a:pt x="845391" y="1076623"/>
                  </a:cubicBezTo>
                  <a:cubicBezTo>
                    <a:pt x="853315" y="1104884"/>
                    <a:pt x="857012" y="1133936"/>
                    <a:pt x="859654" y="1163253"/>
                  </a:cubicBezTo>
                  <a:cubicBezTo>
                    <a:pt x="860446" y="1172497"/>
                    <a:pt x="856484" y="1176987"/>
                    <a:pt x="847504" y="1180156"/>
                  </a:cubicBezTo>
                  <a:cubicBezTo>
                    <a:pt x="818716" y="1189928"/>
                    <a:pt x="789135" y="1194946"/>
                    <a:pt x="759819" y="1202077"/>
                  </a:cubicBezTo>
                  <a:cubicBezTo>
                    <a:pt x="721522" y="1211586"/>
                    <a:pt x="685339" y="1227432"/>
                    <a:pt x="648891" y="1242487"/>
                  </a:cubicBezTo>
                  <a:cubicBezTo>
                    <a:pt x="612179" y="1257805"/>
                    <a:pt x="574675" y="1271275"/>
                    <a:pt x="538492" y="1287650"/>
                  </a:cubicBezTo>
                  <a:cubicBezTo>
                    <a:pt x="500195" y="1305082"/>
                    <a:pt x="462427" y="1323306"/>
                    <a:pt x="429413" y="1349981"/>
                  </a:cubicBezTo>
                  <a:cubicBezTo>
                    <a:pt x="391380" y="1380354"/>
                    <a:pt x="377118" y="1419443"/>
                    <a:pt x="387155" y="1467511"/>
                  </a:cubicBezTo>
                  <a:cubicBezTo>
                    <a:pt x="394550" y="1502639"/>
                    <a:pt x="409868" y="1534068"/>
                    <a:pt x="428884" y="1563649"/>
                  </a:cubicBezTo>
                  <a:cubicBezTo>
                    <a:pt x="499931" y="1673256"/>
                    <a:pt x="576788" y="1778637"/>
                    <a:pt x="659456" y="1879793"/>
                  </a:cubicBezTo>
                  <a:cubicBezTo>
                    <a:pt x="667115" y="1889037"/>
                    <a:pt x="674510" y="1898809"/>
                    <a:pt x="680321" y="1909373"/>
                  </a:cubicBezTo>
                  <a:cubicBezTo>
                    <a:pt x="695903" y="1938162"/>
                    <a:pt x="708581" y="1968271"/>
                    <a:pt x="721522" y="1998380"/>
                  </a:cubicBezTo>
                  <a:cubicBezTo>
                    <a:pt x="721786" y="1999172"/>
                    <a:pt x="721258" y="2000228"/>
                    <a:pt x="720994" y="2001021"/>
                  </a:cubicBezTo>
                  <a:cubicBezTo>
                    <a:pt x="718617" y="2001285"/>
                    <a:pt x="718353" y="1999700"/>
                    <a:pt x="717825" y="1998380"/>
                  </a:cubicBezTo>
                  <a:cubicBezTo>
                    <a:pt x="708317" y="1979364"/>
                    <a:pt x="694054" y="1965101"/>
                    <a:pt x="676359" y="1953745"/>
                  </a:cubicBezTo>
                  <a:cubicBezTo>
                    <a:pt x="672925" y="1951632"/>
                    <a:pt x="669756" y="1950575"/>
                    <a:pt x="666587" y="1952952"/>
                  </a:cubicBezTo>
                  <a:cubicBezTo>
                    <a:pt x="663153" y="1955593"/>
                    <a:pt x="664474" y="1959291"/>
                    <a:pt x="666058" y="1962724"/>
                  </a:cubicBezTo>
                  <a:cubicBezTo>
                    <a:pt x="667907" y="1966158"/>
                    <a:pt x="670284" y="1969327"/>
                    <a:pt x="673982" y="1971176"/>
                  </a:cubicBezTo>
                  <a:cubicBezTo>
                    <a:pt x="677679" y="1972761"/>
                    <a:pt x="680849" y="1975402"/>
                    <a:pt x="682962" y="1978571"/>
                  </a:cubicBezTo>
                  <a:cubicBezTo>
                    <a:pt x="691677" y="1992305"/>
                    <a:pt x="701450" y="2005511"/>
                    <a:pt x="707788" y="2020829"/>
                  </a:cubicBezTo>
                  <a:cubicBezTo>
                    <a:pt x="712278" y="2031394"/>
                    <a:pt x="710429" y="2041430"/>
                    <a:pt x="702770" y="2048297"/>
                  </a:cubicBezTo>
                  <a:cubicBezTo>
                    <a:pt x="692206" y="2057805"/>
                    <a:pt x="682962" y="2059390"/>
                    <a:pt x="671869" y="2054372"/>
                  </a:cubicBezTo>
                  <a:cubicBezTo>
                    <a:pt x="653645" y="2046184"/>
                    <a:pt x="634365" y="2041166"/>
                    <a:pt x="614556" y="2038789"/>
                  </a:cubicBezTo>
                  <a:cubicBezTo>
                    <a:pt x="610595" y="2038261"/>
                    <a:pt x="605048" y="2038261"/>
                    <a:pt x="604520" y="2041958"/>
                  </a:cubicBezTo>
                  <a:cubicBezTo>
                    <a:pt x="604256" y="2044599"/>
                    <a:pt x="605576" y="2050938"/>
                    <a:pt x="611387" y="2051731"/>
                  </a:cubicBezTo>
                  <a:cubicBezTo>
                    <a:pt x="638591" y="2055692"/>
                    <a:pt x="660776" y="2076029"/>
                    <a:pt x="690621" y="2074708"/>
                  </a:cubicBezTo>
                  <a:cubicBezTo>
                    <a:pt x="685867" y="2082632"/>
                    <a:pt x="681641" y="2089499"/>
                    <a:pt x="677415" y="2096630"/>
                  </a:cubicBezTo>
                  <a:cubicBezTo>
                    <a:pt x="673454" y="2102969"/>
                    <a:pt x="669756" y="2109836"/>
                    <a:pt x="669492" y="2117231"/>
                  </a:cubicBezTo>
                  <a:cubicBezTo>
                    <a:pt x="668435" y="2141529"/>
                    <a:pt x="653909" y="2157376"/>
                    <a:pt x="635157" y="2169261"/>
                  </a:cubicBezTo>
                  <a:cubicBezTo>
                    <a:pt x="609538" y="2185108"/>
                    <a:pt x="582863" y="2199634"/>
                    <a:pt x="552754" y="2205709"/>
                  </a:cubicBezTo>
                  <a:cubicBezTo>
                    <a:pt x="535322" y="2209406"/>
                    <a:pt x="527927" y="2224989"/>
                    <a:pt x="533738" y="2242157"/>
                  </a:cubicBezTo>
                  <a:cubicBezTo>
                    <a:pt x="538756" y="2256419"/>
                    <a:pt x="548792" y="2265134"/>
                    <a:pt x="563846" y="2267511"/>
                  </a:cubicBezTo>
                  <a:cubicBezTo>
                    <a:pt x="613764" y="2274643"/>
                    <a:pt x="662625" y="2274114"/>
                    <a:pt x="710429" y="2254042"/>
                  </a:cubicBezTo>
                  <a:cubicBezTo>
                    <a:pt x="730766" y="2245326"/>
                    <a:pt x="752159" y="2237667"/>
                    <a:pt x="773553" y="2231856"/>
                  </a:cubicBezTo>
                  <a:cubicBezTo>
                    <a:pt x="824262" y="2217594"/>
                    <a:pt x="871803" y="2194880"/>
                    <a:pt x="921984" y="2178769"/>
                  </a:cubicBezTo>
                  <a:cubicBezTo>
                    <a:pt x="940472" y="2172959"/>
                    <a:pt x="957111" y="2163715"/>
                    <a:pt x="972430" y="2151566"/>
                  </a:cubicBezTo>
                  <a:cubicBezTo>
                    <a:pt x="979033" y="2146283"/>
                    <a:pt x="984843" y="2141265"/>
                    <a:pt x="989333" y="2134398"/>
                  </a:cubicBezTo>
                  <a:cubicBezTo>
                    <a:pt x="994087" y="2127531"/>
                    <a:pt x="993295" y="2121721"/>
                    <a:pt x="987749" y="2115382"/>
                  </a:cubicBezTo>
                  <a:cubicBezTo>
                    <a:pt x="973751" y="2099535"/>
                    <a:pt x="962130" y="2082104"/>
                    <a:pt x="952093" y="2063616"/>
                  </a:cubicBezTo>
                  <a:cubicBezTo>
                    <a:pt x="944170" y="2049089"/>
                    <a:pt x="934662" y="2035356"/>
                    <a:pt x="923041" y="2023735"/>
                  </a:cubicBezTo>
                  <a:cubicBezTo>
                    <a:pt x="912212" y="2012642"/>
                    <a:pt x="903496" y="2000228"/>
                    <a:pt x="889763" y="1990984"/>
                  </a:cubicBezTo>
                  <a:cubicBezTo>
                    <a:pt x="874972" y="1981212"/>
                    <a:pt x="869426" y="1961668"/>
                    <a:pt x="858861" y="1947142"/>
                  </a:cubicBezTo>
                  <a:cubicBezTo>
                    <a:pt x="844071" y="1926805"/>
                    <a:pt x="833771" y="1903827"/>
                    <a:pt x="821093" y="1882170"/>
                  </a:cubicBezTo>
                  <a:cubicBezTo>
                    <a:pt x="799436" y="1845458"/>
                    <a:pt x="778571" y="1808218"/>
                    <a:pt x="759555" y="1770186"/>
                  </a:cubicBezTo>
                  <a:cubicBezTo>
                    <a:pt x="744236" y="1739548"/>
                    <a:pt x="729446" y="1709440"/>
                    <a:pt x="725748" y="1675105"/>
                  </a:cubicBezTo>
                  <a:cubicBezTo>
                    <a:pt x="723635" y="1656353"/>
                    <a:pt x="716504" y="1638393"/>
                    <a:pt x="709109" y="1620961"/>
                  </a:cubicBezTo>
                  <a:cubicBezTo>
                    <a:pt x="692734" y="1583193"/>
                    <a:pt x="670020" y="1548859"/>
                    <a:pt x="643609" y="1517165"/>
                  </a:cubicBezTo>
                  <a:cubicBezTo>
                    <a:pt x="641496" y="1514788"/>
                    <a:pt x="639647" y="1511883"/>
                    <a:pt x="635949" y="1507128"/>
                  </a:cubicBezTo>
                  <a:cubicBezTo>
                    <a:pt x="689036" y="1522711"/>
                    <a:pt x="740274" y="1525881"/>
                    <a:pt x="792041" y="1524560"/>
                  </a:cubicBezTo>
                  <a:cubicBezTo>
                    <a:pt x="858597" y="1522711"/>
                    <a:pt x="924626" y="1516372"/>
                    <a:pt x="990654" y="1507393"/>
                  </a:cubicBezTo>
                  <a:cubicBezTo>
                    <a:pt x="996464" y="1506600"/>
                    <a:pt x="999634" y="1507657"/>
                    <a:pt x="1002275" y="1512939"/>
                  </a:cubicBezTo>
                  <a:cubicBezTo>
                    <a:pt x="1012839" y="1534068"/>
                    <a:pt x="1026045" y="1553613"/>
                    <a:pt x="1039779" y="1572893"/>
                  </a:cubicBezTo>
                  <a:cubicBezTo>
                    <a:pt x="1086527" y="1637601"/>
                    <a:pt x="1139878" y="1696762"/>
                    <a:pt x="1190852" y="1758036"/>
                  </a:cubicBezTo>
                  <a:cubicBezTo>
                    <a:pt x="1218848" y="1791579"/>
                    <a:pt x="1249749" y="1823008"/>
                    <a:pt x="1274840" y="1858664"/>
                  </a:cubicBezTo>
                  <a:cubicBezTo>
                    <a:pt x="1291479" y="1882170"/>
                    <a:pt x="1305213" y="1907525"/>
                    <a:pt x="1320268" y="1932087"/>
                  </a:cubicBezTo>
                  <a:cubicBezTo>
                    <a:pt x="1339020" y="1962460"/>
                    <a:pt x="1362526" y="1987815"/>
                    <a:pt x="1398709" y="1997323"/>
                  </a:cubicBezTo>
                  <a:cubicBezTo>
                    <a:pt x="1416141" y="2001813"/>
                    <a:pt x="1430403" y="2011321"/>
                    <a:pt x="1443873" y="2022678"/>
                  </a:cubicBezTo>
                  <a:cubicBezTo>
                    <a:pt x="1528125" y="2096102"/>
                    <a:pt x="1614226" y="2167148"/>
                    <a:pt x="1702440" y="2235554"/>
                  </a:cubicBezTo>
                  <a:cubicBezTo>
                    <a:pt x="1756055" y="2277019"/>
                    <a:pt x="1802275" y="2325616"/>
                    <a:pt x="1842156" y="2380024"/>
                  </a:cubicBezTo>
                  <a:cubicBezTo>
                    <a:pt x="1844269" y="2382665"/>
                    <a:pt x="1847438" y="2385042"/>
                    <a:pt x="1847438" y="2389004"/>
                  </a:cubicBezTo>
                  <a:cubicBezTo>
                    <a:pt x="1846646" y="2389268"/>
                    <a:pt x="1846118" y="2390060"/>
                    <a:pt x="1845589" y="2389796"/>
                  </a:cubicBezTo>
                  <a:cubicBezTo>
                    <a:pt x="1833704" y="2387683"/>
                    <a:pt x="1822876" y="2392437"/>
                    <a:pt x="1818914" y="2401681"/>
                  </a:cubicBezTo>
                  <a:cubicBezTo>
                    <a:pt x="1815216" y="2409869"/>
                    <a:pt x="1818386" y="2418584"/>
                    <a:pt x="1828950" y="2426244"/>
                  </a:cubicBezTo>
                  <a:cubicBezTo>
                    <a:pt x="1836874" y="2432054"/>
                    <a:pt x="1843477" y="2438657"/>
                    <a:pt x="1847702" y="2447637"/>
                  </a:cubicBezTo>
                  <a:cubicBezTo>
                    <a:pt x="1848759" y="2449750"/>
                    <a:pt x="1850079" y="2452655"/>
                    <a:pt x="1852192" y="2453447"/>
                  </a:cubicBezTo>
                  <a:cubicBezTo>
                    <a:pt x="1869360" y="2460843"/>
                    <a:pt x="1870944" y="2475369"/>
                    <a:pt x="1872001" y="2491480"/>
                  </a:cubicBezTo>
                  <a:cubicBezTo>
                    <a:pt x="1873057" y="2507062"/>
                    <a:pt x="1874378" y="2522909"/>
                    <a:pt x="1882301" y="2536907"/>
                  </a:cubicBezTo>
                  <a:cubicBezTo>
                    <a:pt x="1889168" y="2549321"/>
                    <a:pt x="1898148" y="2551962"/>
                    <a:pt x="1910825" y="2545887"/>
                  </a:cubicBezTo>
                  <a:cubicBezTo>
                    <a:pt x="1912410" y="2545095"/>
                    <a:pt x="1913731" y="2544038"/>
                    <a:pt x="1916372" y="2544831"/>
                  </a:cubicBezTo>
                  <a:cubicBezTo>
                    <a:pt x="1915844" y="2554075"/>
                    <a:pt x="1916108" y="2564375"/>
                    <a:pt x="1922711" y="2571770"/>
                  </a:cubicBezTo>
                  <a:cubicBezTo>
                    <a:pt x="1932747" y="2583127"/>
                    <a:pt x="1933011" y="2596069"/>
                    <a:pt x="1931690" y="2609802"/>
                  </a:cubicBezTo>
                  <a:cubicBezTo>
                    <a:pt x="1930106" y="2627234"/>
                    <a:pt x="1927200" y="2644137"/>
                    <a:pt x="1919277" y="2660248"/>
                  </a:cubicBezTo>
                  <a:cubicBezTo>
                    <a:pt x="1913995" y="2670813"/>
                    <a:pt x="1911882" y="2682434"/>
                    <a:pt x="1909241" y="2693791"/>
                  </a:cubicBezTo>
                  <a:cubicBezTo>
                    <a:pt x="1905279" y="2711222"/>
                    <a:pt x="1910297" y="2724956"/>
                    <a:pt x="1925616" y="2734464"/>
                  </a:cubicBezTo>
                  <a:cubicBezTo>
                    <a:pt x="1934331" y="2734464"/>
                    <a:pt x="1941199" y="2734464"/>
                    <a:pt x="1949914" y="2734464"/>
                  </a:cubicBezTo>
                  <a:cubicBezTo>
                    <a:pt x="1954932" y="2731823"/>
                    <a:pt x="1961535" y="2732351"/>
                    <a:pt x="1965761" y="2728654"/>
                  </a:cubicBezTo>
                  <a:cubicBezTo>
                    <a:pt x="1981872" y="2713863"/>
                    <a:pt x="2000624" y="2701450"/>
                    <a:pt x="2012773" y="2682698"/>
                  </a:cubicBezTo>
                  <a:cubicBezTo>
                    <a:pt x="2025451" y="2662889"/>
                    <a:pt x="2036543" y="2642289"/>
                    <a:pt x="2044467" y="2620103"/>
                  </a:cubicBezTo>
                  <a:cubicBezTo>
                    <a:pt x="2053975" y="2593163"/>
                    <a:pt x="2065596" y="2566752"/>
                    <a:pt x="2072199" y="2538492"/>
                  </a:cubicBezTo>
                  <a:cubicBezTo>
                    <a:pt x="2082235" y="2495177"/>
                    <a:pt x="2093856" y="2452919"/>
                    <a:pt x="2104685" y="2409604"/>
                  </a:cubicBezTo>
                  <a:cubicBezTo>
                    <a:pt x="2114457" y="2369987"/>
                    <a:pt x="2137963" y="2331691"/>
                    <a:pt x="2128455" y="2306600"/>
                  </a:cubicBezTo>
                  <a:cubicBezTo>
                    <a:pt x="2118683" y="2279397"/>
                    <a:pt x="2076689" y="2267247"/>
                    <a:pt x="2029941" y="2268832"/>
                  </a:cubicBezTo>
                  <a:close/>
                  <a:moveTo>
                    <a:pt x="65200" y="483689"/>
                  </a:moveTo>
                  <a:cubicBezTo>
                    <a:pt x="65993" y="485273"/>
                    <a:pt x="67049" y="486858"/>
                    <a:pt x="67841" y="488179"/>
                  </a:cubicBezTo>
                  <a:cubicBezTo>
                    <a:pt x="66785" y="487122"/>
                    <a:pt x="65993" y="485537"/>
                    <a:pt x="65200" y="483689"/>
                  </a:cubicBezTo>
                  <a:close/>
                  <a:moveTo>
                    <a:pt x="1847966" y="2414094"/>
                  </a:moveTo>
                  <a:cubicBezTo>
                    <a:pt x="1843741" y="2412510"/>
                    <a:pt x="1838194" y="2413302"/>
                    <a:pt x="1835817" y="2408284"/>
                  </a:cubicBezTo>
                  <a:cubicBezTo>
                    <a:pt x="1835553" y="2408020"/>
                    <a:pt x="1836874" y="2406435"/>
                    <a:pt x="1837666" y="2406435"/>
                  </a:cubicBezTo>
                  <a:cubicBezTo>
                    <a:pt x="1842948" y="2406171"/>
                    <a:pt x="1846646" y="2409076"/>
                    <a:pt x="1849815" y="2413566"/>
                  </a:cubicBezTo>
                  <a:cubicBezTo>
                    <a:pt x="1848495" y="2413830"/>
                    <a:pt x="1848231" y="2414094"/>
                    <a:pt x="1847966" y="2414094"/>
                  </a:cubicBezTo>
                  <a:close/>
                  <a:moveTo>
                    <a:pt x="1891017" y="2500724"/>
                  </a:moveTo>
                  <a:cubicBezTo>
                    <a:pt x="1897092" y="2508647"/>
                    <a:pt x="1901582" y="2517363"/>
                    <a:pt x="1901846" y="2530833"/>
                  </a:cubicBezTo>
                  <a:cubicBezTo>
                    <a:pt x="1892338" y="2520796"/>
                    <a:pt x="1892602" y="2510232"/>
                    <a:pt x="1891017" y="2500724"/>
                  </a:cubicBezTo>
                  <a:close/>
                </a:path>
              </a:pathLst>
            </a:custGeom>
            <a:solidFill>
              <a:srgbClr val="F6EBE3">
                <a:alpha val="70000"/>
              </a:srgbClr>
            </a:solidFill>
            <a:ln w="26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Graphic 232">
              <a:extLst>
                <a:ext uri="{FF2B5EF4-FFF2-40B4-BE49-F238E27FC236}">
                  <a16:creationId xmlns:a16="http://schemas.microsoft.com/office/drawing/2014/main" id="{D47AB3CE-0B38-40B5-8F49-143779E9049C}"/>
                </a:ext>
              </a:extLst>
            </p:cNvPr>
            <p:cNvSpPr/>
            <p:nvPr/>
          </p:nvSpPr>
          <p:spPr>
            <a:xfrm rot="460064" flipH="1">
              <a:off x="2087327" y="1168159"/>
              <a:ext cx="4013443" cy="4499377"/>
            </a:xfrm>
            <a:custGeom>
              <a:avLst/>
              <a:gdLst>
                <a:gd name="connsiteX0" fmla="*/ 3002233 w 3017885"/>
                <a:gd name="connsiteY0" fmla="*/ 604118 h 3383280"/>
                <a:gd name="connsiteX1" fmla="*/ 2957573 w 3017885"/>
                <a:gd name="connsiteY1" fmla="*/ 595321 h 3383280"/>
                <a:gd name="connsiteX2" fmla="*/ 2930507 w 3017885"/>
                <a:gd name="connsiteY2" fmla="*/ 593291 h 3383280"/>
                <a:gd name="connsiteX3" fmla="*/ 2852692 w 3017885"/>
                <a:gd name="connsiteY3" fmla="*/ 682610 h 3383280"/>
                <a:gd name="connsiteX4" fmla="*/ 2849308 w 3017885"/>
                <a:gd name="connsiteY4" fmla="*/ 734036 h 3383280"/>
                <a:gd name="connsiteX5" fmla="*/ 2806002 w 3017885"/>
                <a:gd name="connsiteY5" fmla="*/ 671107 h 3383280"/>
                <a:gd name="connsiteX6" fmla="*/ 2851338 w 3017885"/>
                <a:gd name="connsiteY6" fmla="*/ 815234 h 3383280"/>
                <a:gd name="connsiteX7" fmla="*/ 2824272 w 3017885"/>
                <a:gd name="connsiteY7" fmla="*/ 947182 h 3383280"/>
                <a:gd name="connsiteX8" fmla="*/ 2705857 w 3017885"/>
                <a:gd name="connsiteY8" fmla="*/ 1185365 h 3383280"/>
                <a:gd name="connsiteX9" fmla="*/ 2705857 w 3017885"/>
                <a:gd name="connsiteY9" fmla="*/ 1185365 h 3383280"/>
                <a:gd name="connsiteX10" fmla="*/ 2705857 w 3017885"/>
                <a:gd name="connsiteY10" fmla="*/ 1185365 h 3383280"/>
                <a:gd name="connsiteX11" fmla="*/ 2668641 w 3017885"/>
                <a:gd name="connsiteY11" fmla="*/ 1163035 h 3383280"/>
                <a:gd name="connsiteX12" fmla="*/ 2389182 w 3017885"/>
                <a:gd name="connsiteY12" fmla="*/ 878840 h 3383280"/>
                <a:gd name="connsiteX13" fmla="*/ 2363470 w 3017885"/>
                <a:gd name="connsiteY13" fmla="*/ 845007 h 3383280"/>
                <a:gd name="connsiteX14" fmla="*/ 2327607 w 3017885"/>
                <a:gd name="connsiteY14" fmla="*/ 706293 h 3383280"/>
                <a:gd name="connsiteX15" fmla="*/ 2380386 w 3017885"/>
                <a:gd name="connsiteY15" fmla="*/ 775988 h 3383280"/>
                <a:gd name="connsiteX16" fmla="*/ 2415572 w 3017885"/>
                <a:gd name="connsiteY16" fmla="*/ 784785 h 3383280"/>
                <a:gd name="connsiteX17" fmla="*/ 2477824 w 3017885"/>
                <a:gd name="connsiteY17" fmla="*/ 738772 h 3383280"/>
                <a:gd name="connsiteX18" fmla="*/ 2477824 w 3017885"/>
                <a:gd name="connsiteY18" fmla="*/ 725916 h 3383280"/>
                <a:gd name="connsiteX19" fmla="*/ 2488651 w 3017885"/>
                <a:gd name="connsiteY19" fmla="*/ 726592 h 3383280"/>
                <a:gd name="connsiteX20" fmla="*/ 2495417 w 3017885"/>
                <a:gd name="connsiteY20" fmla="*/ 723886 h 3383280"/>
                <a:gd name="connsiteX21" fmla="*/ 2518424 w 3017885"/>
                <a:gd name="connsiteY21" fmla="*/ 708999 h 3383280"/>
                <a:gd name="connsiteX22" fmla="*/ 2533987 w 3017885"/>
                <a:gd name="connsiteY22" fmla="*/ 697496 h 3383280"/>
                <a:gd name="connsiteX23" fmla="*/ 2542783 w 3017885"/>
                <a:gd name="connsiteY23" fmla="*/ 655543 h 3383280"/>
                <a:gd name="connsiteX24" fmla="*/ 2561730 w 3017885"/>
                <a:gd name="connsiteY24" fmla="*/ 639304 h 3383280"/>
                <a:gd name="connsiteX25" fmla="*/ 2617892 w 3017885"/>
                <a:gd name="connsiteY25" fmla="*/ 590584 h 3383280"/>
                <a:gd name="connsiteX26" fmla="*/ 2642252 w 3017885"/>
                <a:gd name="connsiteY26" fmla="*/ 552015 h 3383280"/>
                <a:gd name="connsiteX27" fmla="*/ 2642928 w 3017885"/>
                <a:gd name="connsiteY27" fmla="*/ 445780 h 3383280"/>
                <a:gd name="connsiteX28" fmla="*/ 2642928 w 3017885"/>
                <a:gd name="connsiteY28" fmla="*/ 445780 h 3383280"/>
                <a:gd name="connsiteX29" fmla="*/ 2575263 w 3017885"/>
                <a:gd name="connsiteY29" fmla="*/ 341575 h 3383280"/>
                <a:gd name="connsiteX30" fmla="*/ 2575263 w 3017885"/>
                <a:gd name="connsiteY30" fmla="*/ 341575 h 3383280"/>
                <a:gd name="connsiteX31" fmla="*/ 2548873 w 3017885"/>
                <a:gd name="connsiteY31" fmla="*/ 316539 h 3383280"/>
                <a:gd name="connsiteX32" fmla="*/ 2525867 w 3017885"/>
                <a:gd name="connsiteY32" fmla="*/ 307066 h 3383280"/>
                <a:gd name="connsiteX33" fmla="*/ 2330990 w 3017885"/>
                <a:gd name="connsiteY33" fmla="*/ 236017 h 3383280"/>
                <a:gd name="connsiteX34" fmla="*/ 2171299 w 3017885"/>
                <a:gd name="connsiteY34" fmla="*/ 257670 h 3383280"/>
                <a:gd name="connsiteX35" fmla="*/ 2012285 w 3017885"/>
                <a:gd name="connsiteY35" fmla="*/ 332778 h 3383280"/>
                <a:gd name="connsiteX36" fmla="*/ 1904697 w 3017885"/>
                <a:gd name="connsiteY36" fmla="*/ 313155 h 3383280"/>
                <a:gd name="connsiteX37" fmla="*/ 1904697 w 3017885"/>
                <a:gd name="connsiteY37" fmla="*/ 313155 h 3383280"/>
                <a:gd name="connsiteX38" fmla="*/ 1782222 w 3017885"/>
                <a:gd name="connsiteY38" fmla="*/ 250903 h 3383280"/>
                <a:gd name="connsiteX39" fmla="*/ 1762599 w 3017885"/>
                <a:gd name="connsiteY39" fmla="*/ 208274 h 3383280"/>
                <a:gd name="connsiteX40" fmla="*/ 1639448 w 3017885"/>
                <a:gd name="connsiteY40" fmla="*/ 164291 h 3383280"/>
                <a:gd name="connsiteX41" fmla="*/ 1705083 w 3017885"/>
                <a:gd name="connsiteY41" fmla="*/ 234663 h 3383280"/>
                <a:gd name="connsiteX42" fmla="*/ 1731473 w 3017885"/>
                <a:gd name="connsiteY42" fmla="*/ 295562 h 3383280"/>
                <a:gd name="connsiteX43" fmla="*/ 1797108 w 3017885"/>
                <a:gd name="connsiteY43" fmla="*/ 376761 h 3383280"/>
                <a:gd name="connsiteX44" fmla="*/ 2019051 w 3017885"/>
                <a:gd name="connsiteY44" fmla="*/ 523596 h 3383280"/>
                <a:gd name="connsiteX45" fmla="*/ 1754479 w 3017885"/>
                <a:gd name="connsiteY45" fmla="*/ 395031 h 3383280"/>
                <a:gd name="connsiteX46" fmla="*/ 1493966 w 3017885"/>
                <a:gd name="connsiteY46" fmla="*/ 286089 h 3383280"/>
                <a:gd name="connsiteX47" fmla="*/ 1044667 w 3017885"/>
                <a:gd name="connsiteY47" fmla="*/ 152788 h 3383280"/>
                <a:gd name="connsiteX48" fmla="*/ 872796 w 3017885"/>
                <a:gd name="connsiteY48" fmla="*/ 116249 h 3383280"/>
                <a:gd name="connsiteX49" fmla="*/ 872796 w 3017885"/>
                <a:gd name="connsiteY49" fmla="*/ 116249 h 3383280"/>
                <a:gd name="connsiteX50" fmla="*/ 872796 w 3017885"/>
                <a:gd name="connsiteY50" fmla="*/ 116249 h 3383280"/>
                <a:gd name="connsiteX51" fmla="*/ 861970 w 3017885"/>
                <a:gd name="connsiteY51" fmla="*/ 102715 h 3383280"/>
                <a:gd name="connsiteX52" fmla="*/ 677243 w 3017885"/>
                <a:gd name="connsiteY52" fmla="*/ 38433 h 3383280"/>
                <a:gd name="connsiteX53" fmla="*/ 619727 w 3017885"/>
                <a:gd name="connsiteY53" fmla="*/ 9337 h 3383280"/>
                <a:gd name="connsiteX54" fmla="*/ 571008 w 3017885"/>
                <a:gd name="connsiteY54" fmla="*/ 24900 h 3383280"/>
                <a:gd name="connsiteX55" fmla="*/ 571008 w 3017885"/>
                <a:gd name="connsiteY55" fmla="*/ 24900 h 3383280"/>
                <a:gd name="connsiteX56" fmla="*/ 559505 w 3017885"/>
                <a:gd name="connsiteY56" fmla="*/ 35727 h 3383280"/>
                <a:gd name="connsiteX57" fmla="*/ 559505 w 3017885"/>
                <a:gd name="connsiteY57" fmla="*/ 35727 h 3383280"/>
                <a:gd name="connsiteX58" fmla="*/ 493192 w 3017885"/>
                <a:gd name="connsiteY58" fmla="*/ 104069 h 3383280"/>
                <a:gd name="connsiteX59" fmla="*/ 493192 w 3017885"/>
                <a:gd name="connsiteY59" fmla="*/ 104069 h 3383280"/>
                <a:gd name="connsiteX60" fmla="*/ 485072 w 3017885"/>
                <a:gd name="connsiteY60" fmla="*/ 139255 h 3383280"/>
                <a:gd name="connsiteX61" fmla="*/ 547325 w 3017885"/>
                <a:gd name="connsiteY61" fmla="*/ 169704 h 3383280"/>
                <a:gd name="connsiteX62" fmla="*/ 612960 w 3017885"/>
                <a:gd name="connsiteY62" fmla="*/ 192034 h 3383280"/>
                <a:gd name="connsiteX63" fmla="*/ 610254 w 3017885"/>
                <a:gd name="connsiteY63" fmla="*/ 220454 h 3383280"/>
                <a:gd name="connsiteX64" fmla="*/ 586571 w 3017885"/>
                <a:gd name="connsiteY64" fmla="*/ 244813 h 3383280"/>
                <a:gd name="connsiteX65" fmla="*/ 612960 w 3017885"/>
                <a:gd name="connsiteY65" fmla="*/ 254286 h 3383280"/>
                <a:gd name="connsiteX66" fmla="*/ 732052 w 3017885"/>
                <a:gd name="connsiteY66" fmla="*/ 236693 h 3383280"/>
                <a:gd name="connsiteX67" fmla="*/ 1008127 w 3017885"/>
                <a:gd name="connsiteY67" fmla="*/ 273909 h 3383280"/>
                <a:gd name="connsiteX68" fmla="*/ 1008127 w 3017885"/>
                <a:gd name="connsiteY68" fmla="*/ 273909 h 3383280"/>
                <a:gd name="connsiteX69" fmla="*/ 1313299 w 3017885"/>
                <a:gd name="connsiteY69" fmla="*/ 379468 h 3383280"/>
                <a:gd name="connsiteX70" fmla="*/ 1410738 w 3017885"/>
                <a:gd name="connsiteY70" fmla="*/ 421420 h 3383280"/>
                <a:gd name="connsiteX71" fmla="*/ 1777485 w 3017885"/>
                <a:gd name="connsiteY71" fmla="*/ 609531 h 3383280"/>
                <a:gd name="connsiteX72" fmla="*/ 1704407 w 3017885"/>
                <a:gd name="connsiteY72" fmla="*/ 711029 h 3383280"/>
                <a:gd name="connsiteX73" fmla="*/ 1612381 w 3017885"/>
                <a:gd name="connsiteY73" fmla="*/ 831474 h 3383280"/>
                <a:gd name="connsiteX74" fmla="*/ 1571105 w 3017885"/>
                <a:gd name="connsiteY74" fmla="*/ 891020 h 3383280"/>
                <a:gd name="connsiteX75" fmla="*/ 1439834 w 3017885"/>
                <a:gd name="connsiteY75" fmla="*/ 1104843 h 3383280"/>
                <a:gd name="connsiteX76" fmla="*/ 1439834 w 3017885"/>
                <a:gd name="connsiteY76" fmla="*/ 1104843 h 3383280"/>
                <a:gd name="connsiteX77" fmla="*/ 1439834 w 3017885"/>
                <a:gd name="connsiteY77" fmla="*/ 1104843 h 3383280"/>
                <a:gd name="connsiteX78" fmla="*/ 1388408 w 3017885"/>
                <a:gd name="connsiteY78" fmla="*/ 1175215 h 3383280"/>
                <a:gd name="connsiteX79" fmla="*/ 1388408 w 3017885"/>
                <a:gd name="connsiteY79" fmla="*/ 1175215 h 3383280"/>
                <a:gd name="connsiteX80" fmla="*/ 1388408 w 3017885"/>
                <a:gd name="connsiteY80" fmla="*/ 1175215 h 3383280"/>
                <a:gd name="connsiteX81" fmla="*/ 1390438 w 3017885"/>
                <a:gd name="connsiteY81" fmla="*/ 1183335 h 3383280"/>
                <a:gd name="connsiteX82" fmla="*/ 1374875 w 3017885"/>
                <a:gd name="connsiteY82" fmla="*/ 1200252 h 3383280"/>
                <a:gd name="connsiteX83" fmla="*/ 1324126 w 3017885"/>
                <a:gd name="connsiteY83" fmla="*/ 1236791 h 3383280"/>
                <a:gd name="connsiteX84" fmla="*/ 1203681 w 3017885"/>
                <a:gd name="connsiteY84" fmla="*/ 1327463 h 3383280"/>
                <a:gd name="connsiteX85" fmla="*/ 1085266 w 3017885"/>
                <a:gd name="connsiteY85" fmla="*/ 1497304 h 3383280"/>
                <a:gd name="connsiteX86" fmla="*/ 1005421 w 3017885"/>
                <a:gd name="connsiteY86" fmla="*/ 1774056 h 3383280"/>
                <a:gd name="connsiteX87" fmla="*/ 1005421 w 3017885"/>
                <a:gd name="connsiteY87" fmla="*/ 1774056 h 3383280"/>
                <a:gd name="connsiteX88" fmla="*/ 1005421 w 3017885"/>
                <a:gd name="connsiteY88" fmla="*/ 1774056 h 3383280"/>
                <a:gd name="connsiteX89" fmla="*/ 952642 w 3017885"/>
                <a:gd name="connsiteY89" fmla="*/ 1830218 h 3383280"/>
                <a:gd name="connsiteX90" fmla="*/ 794981 w 3017885"/>
                <a:gd name="connsiteY90" fmla="*/ 2026448 h 3383280"/>
                <a:gd name="connsiteX91" fmla="*/ 734759 w 3017885"/>
                <a:gd name="connsiteY91" fmla="*/ 2065695 h 3383280"/>
                <a:gd name="connsiteX92" fmla="*/ 650853 w 3017885"/>
                <a:gd name="connsiteY92" fmla="*/ 2144187 h 3383280"/>
                <a:gd name="connsiteX93" fmla="*/ 610930 w 3017885"/>
                <a:gd name="connsiteY93" fmla="*/ 2171930 h 3383280"/>
                <a:gd name="connsiteX94" fmla="*/ 566271 w 3017885"/>
                <a:gd name="connsiteY94" fmla="*/ 2206439 h 3383280"/>
                <a:gd name="connsiteX95" fmla="*/ 430263 w 3017885"/>
                <a:gd name="connsiteY95" fmla="*/ 2381693 h 3383280"/>
                <a:gd name="connsiteX96" fmla="*/ 333502 w 3017885"/>
                <a:gd name="connsiteY96" fmla="*/ 2566420 h 3383280"/>
                <a:gd name="connsiteX97" fmla="*/ 174487 w 3017885"/>
                <a:gd name="connsiteY97" fmla="*/ 2816106 h 3383280"/>
                <a:gd name="connsiteX98" fmla="*/ 128475 w 3017885"/>
                <a:gd name="connsiteY98" fmla="*/ 2819489 h 3383280"/>
                <a:gd name="connsiteX99" fmla="*/ 29006 w 3017885"/>
                <a:gd name="connsiteY99" fmla="*/ 2834376 h 3383280"/>
                <a:gd name="connsiteX100" fmla="*/ 17503 w 3017885"/>
                <a:gd name="connsiteY100" fmla="*/ 2836406 h 3383280"/>
                <a:gd name="connsiteX101" fmla="*/ 1940 w 3017885"/>
                <a:gd name="connsiteY101" fmla="*/ 2841142 h 3383280"/>
                <a:gd name="connsiteX102" fmla="*/ 31713 w 3017885"/>
                <a:gd name="connsiteY102" fmla="*/ 3159171 h 3383280"/>
                <a:gd name="connsiteX103" fmla="*/ 60809 w 3017885"/>
                <a:gd name="connsiteY103" fmla="*/ 3276909 h 3383280"/>
                <a:gd name="connsiteX104" fmla="*/ 60809 w 3017885"/>
                <a:gd name="connsiteY104" fmla="*/ 3276909 h 3383280"/>
                <a:gd name="connsiteX105" fmla="*/ 123738 w 3017885"/>
                <a:gd name="connsiteY105" fmla="*/ 3372317 h 3383280"/>
                <a:gd name="connsiteX106" fmla="*/ 189374 w 3017885"/>
                <a:gd name="connsiteY106" fmla="*/ 3368934 h 3383280"/>
                <a:gd name="connsiteX107" fmla="*/ 189374 w 3017885"/>
                <a:gd name="connsiteY107" fmla="*/ 3368934 h 3383280"/>
                <a:gd name="connsiteX108" fmla="*/ 189374 w 3017885"/>
                <a:gd name="connsiteY108" fmla="*/ 3368934 h 3383280"/>
                <a:gd name="connsiteX109" fmla="*/ 189374 w 3017885"/>
                <a:gd name="connsiteY109" fmla="*/ 3368934 h 3383280"/>
                <a:gd name="connsiteX110" fmla="*/ 189374 w 3017885"/>
                <a:gd name="connsiteY110" fmla="*/ 3368934 h 3383280"/>
                <a:gd name="connsiteX111" fmla="*/ 229297 w 3017885"/>
                <a:gd name="connsiteY111" fmla="*/ 3186237 h 3383280"/>
                <a:gd name="connsiteX112" fmla="*/ 242830 w 3017885"/>
                <a:gd name="connsiteY112" fmla="*/ 3132781 h 3383280"/>
                <a:gd name="connsiteX113" fmla="*/ 374778 w 3017885"/>
                <a:gd name="connsiteY113" fmla="*/ 2987977 h 3383280"/>
                <a:gd name="connsiteX114" fmla="*/ 374778 w 3017885"/>
                <a:gd name="connsiteY114" fmla="*/ 2987977 h 3383280"/>
                <a:gd name="connsiteX115" fmla="*/ 388311 w 3017885"/>
                <a:gd name="connsiteY115" fmla="*/ 2990683 h 3383280"/>
                <a:gd name="connsiteX116" fmla="*/ 367334 w 3017885"/>
                <a:gd name="connsiteY116" fmla="*/ 2945348 h 3383280"/>
                <a:gd name="connsiteX117" fmla="*/ 346358 w 3017885"/>
                <a:gd name="connsiteY117" fmla="*/ 2874975 h 3383280"/>
                <a:gd name="connsiteX118" fmla="*/ 439060 w 3017885"/>
                <a:gd name="connsiteY118" fmla="*/ 2734231 h 3383280"/>
                <a:gd name="connsiteX119" fmla="*/ 439060 w 3017885"/>
                <a:gd name="connsiteY119" fmla="*/ 2734231 h 3383280"/>
                <a:gd name="connsiteX120" fmla="*/ 558828 w 3017885"/>
                <a:gd name="connsiteY120" fmla="*/ 2578600 h 3383280"/>
                <a:gd name="connsiteX121" fmla="*/ 808514 w 3017885"/>
                <a:gd name="connsiteY121" fmla="*/ 2329591 h 3383280"/>
                <a:gd name="connsiteX122" fmla="*/ 953995 w 3017885"/>
                <a:gd name="connsiteY122" fmla="*/ 2247715 h 3383280"/>
                <a:gd name="connsiteX123" fmla="*/ 1151579 w 3017885"/>
                <a:gd name="connsiteY123" fmla="*/ 2091407 h 3383280"/>
                <a:gd name="connsiteX124" fmla="*/ 1151579 w 3017885"/>
                <a:gd name="connsiteY124" fmla="*/ 2091407 h 3383280"/>
                <a:gd name="connsiteX125" fmla="*/ 1151579 w 3017885"/>
                <a:gd name="connsiteY125" fmla="*/ 2091407 h 3383280"/>
                <a:gd name="connsiteX126" fmla="*/ 1443894 w 3017885"/>
                <a:gd name="connsiteY126" fmla="*/ 1784206 h 3383280"/>
                <a:gd name="connsiteX127" fmla="*/ 1519003 w 3017885"/>
                <a:gd name="connsiteY127" fmla="*/ 1746990 h 3383280"/>
                <a:gd name="connsiteX128" fmla="*/ 1916877 w 3017885"/>
                <a:gd name="connsiteY128" fmla="*/ 1736840 h 3383280"/>
                <a:gd name="connsiteX129" fmla="*/ 1916877 w 3017885"/>
                <a:gd name="connsiteY129" fmla="*/ 1736840 h 3383280"/>
                <a:gd name="connsiteX130" fmla="*/ 1916877 w 3017885"/>
                <a:gd name="connsiteY130" fmla="*/ 1736840 h 3383280"/>
                <a:gd name="connsiteX131" fmla="*/ 1916877 w 3017885"/>
                <a:gd name="connsiteY131" fmla="*/ 1736840 h 3383280"/>
                <a:gd name="connsiteX132" fmla="*/ 1916877 w 3017885"/>
                <a:gd name="connsiteY132" fmla="*/ 1736840 h 3383280"/>
                <a:gd name="connsiteX133" fmla="*/ 1916877 w 3017885"/>
                <a:gd name="connsiteY133" fmla="*/ 1736840 h 3383280"/>
                <a:gd name="connsiteX134" fmla="*/ 2014992 w 3017885"/>
                <a:gd name="connsiteY134" fmla="*/ 1736840 h 3383280"/>
                <a:gd name="connsiteX135" fmla="*/ 2033938 w 3017885"/>
                <a:gd name="connsiteY135" fmla="*/ 1772702 h 3383280"/>
                <a:gd name="connsiteX136" fmla="*/ 1876277 w 3017885"/>
                <a:gd name="connsiteY136" fmla="*/ 2129300 h 3383280"/>
                <a:gd name="connsiteX137" fmla="*/ 1803875 w 3017885"/>
                <a:gd name="connsiteY137" fmla="*/ 2301171 h 3383280"/>
                <a:gd name="connsiteX138" fmla="*/ 1803875 w 3017885"/>
                <a:gd name="connsiteY138" fmla="*/ 2301171 h 3383280"/>
                <a:gd name="connsiteX139" fmla="*/ 1635388 w 3017885"/>
                <a:gd name="connsiteY139" fmla="*/ 2355980 h 3383280"/>
                <a:gd name="connsiteX140" fmla="*/ 1635388 w 3017885"/>
                <a:gd name="connsiteY140" fmla="*/ 2355980 h 3383280"/>
                <a:gd name="connsiteX141" fmla="*/ 1635388 w 3017885"/>
                <a:gd name="connsiteY141" fmla="*/ 2355980 h 3383280"/>
                <a:gd name="connsiteX142" fmla="*/ 1598172 w 3017885"/>
                <a:gd name="connsiteY142" fmla="*/ 2383046 h 3383280"/>
                <a:gd name="connsiteX143" fmla="*/ 1651627 w 3017885"/>
                <a:gd name="connsiteY143" fmla="*/ 2462892 h 3383280"/>
                <a:gd name="connsiteX144" fmla="*/ 1656364 w 3017885"/>
                <a:gd name="connsiteY144" fmla="*/ 2458832 h 3383280"/>
                <a:gd name="connsiteX145" fmla="*/ 1657041 w 3017885"/>
                <a:gd name="connsiteY145" fmla="*/ 2458832 h 3383280"/>
                <a:gd name="connsiteX146" fmla="*/ 1651627 w 3017885"/>
                <a:gd name="connsiteY146" fmla="*/ 2462215 h 3383280"/>
                <a:gd name="connsiteX147" fmla="*/ 1718616 w 3017885"/>
                <a:gd name="connsiteY147" fmla="*/ 2561683 h 3383280"/>
                <a:gd name="connsiteX148" fmla="*/ 1718616 w 3017885"/>
                <a:gd name="connsiteY148" fmla="*/ 2561683 h 3383280"/>
                <a:gd name="connsiteX149" fmla="*/ 1795078 w 3017885"/>
                <a:gd name="connsiteY149" fmla="*/ 2660475 h 3383280"/>
                <a:gd name="connsiteX150" fmla="*/ 1956799 w 3017885"/>
                <a:gd name="connsiteY150" fmla="*/ 2828286 h 3383280"/>
                <a:gd name="connsiteX151" fmla="*/ 1956799 w 3017885"/>
                <a:gd name="connsiteY151" fmla="*/ 2828286 h 3383280"/>
                <a:gd name="connsiteX152" fmla="*/ 1956799 w 3017885"/>
                <a:gd name="connsiteY152" fmla="*/ 2828286 h 3383280"/>
                <a:gd name="connsiteX153" fmla="*/ 1981835 w 3017885"/>
                <a:gd name="connsiteY153" fmla="*/ 2828286 h 3383280"/>
                <a:gd name="connsiteX154" fmla="*/ 1942589 w 3017885"/>
                <a:gd name="connsiteY154" fmla="*/ 2642882 h 3383280"/>
                <a:gd name="connsiteX155" fmla="*/ 1930410 w 3017885"/>
                <a:gd name="connsiteY155" fmla="*/ 2555594 h 3383280"/>
                <a:gd name="connsiteX156" fmla="*/ 1930410 w 3017885"/>
                <a:gd name="connsiteY156" fmla="*/ 2555594 h 3383280"/>
                <a:gd name="connsiteX157" fmla="*/ 2006872 w 3017885"/>
                <a:gd name="connsiteY157" fmla="*/ 2380340 h 3383280"/>
                <a:gd name="connsiteX158" fmla="*/ 2006872 w 3017885"/>
                <a:gd name="connsiteY158" fmla="*/ 2380340 h 3383280"/>
                <a:gd name="connsiteX159" fmla="*/ 2006872 w 3017885"/>
                <a:gd name="connsiteY159" fmla="*/ 2380340 h 3383280"/>
                <a:gd name="connsiteX160" fmla="*/ 2004165 w 3017885"/>
                <a:gd name="connsiteY160" fmla="*/ 2344477 h 3383280"/>
                <a:gd name="connsiteX161" fmla="*/ 1985219 w 3017885"/>
                <a:gd name="connsiteY161" fmla="*/ 2277488 h 3383280"/>
                <a:gd name="connsiteX162" fmla="*/ 2006872 w 3017885"/>
                <a:gd name="connsiteY162" fmla="*/ 2218619 h 3383280"/>
                <a:gd name="connsiteX163" fmla="*/ 2006872 w 3017885"/>
                <a:gd name="connsiteY163" fmla="*/ 2218619 h 3383280"/>
                <a:gd name="connsiteX164" fmla="*/ 2006872 w 3017885"/>
                <a:gd name="connsiteY164" fmla="*/ 2218619 h 3383280"/>
                <a:gd name="connsiteX165" fmla="*/ 2270091 w 3017885"/>
                <a:gd name="connsiteY165" fmla="*/ 1875554 h 3383280"/>
                <a:gd name="connsiteX166" fmla="*/ 2349936 w 3017885"/>
                <a:gd name="connsiteY166" fmla="*/ 1759169 h 3383280"/>
                <a:gd name="connsiteX167" fmla="*/ 2274151 w 3017885"/>
                <a:gd name="connsiteY167" fmla="*/ 1507453 h 3383280"/>
                <a:gd name="connsiteX168" fmla="*/ 2274151 w 3017885"/>
                <a:gd name="connsiteY168" fmla="*/ 1507453 h 3383280"/>
                <a:gd name="connsiteX169" fmla="*/ 2274151 w 3017885"/>
                <a:gd name="connsiteY169" fmla="*/ 1507453 h 3383280"/>
                <a:gd name="connsiteX170" fmla="*/ 1945296 w 3017885"/>
                <a:gd name="connsiteY170" fmla="*/ 1388362 h 3383280"/>
                <a:gd name="connsiteX171" fmla="*/ 1732149 w 3017885"/>
                <a:gd name="connsiteY171" fmla="*/ 1349792 h 3383280"/>
                <a:gd name="connsiteX172" fmla="*/ 1784252 w 3017885"/>
                <a:gd name="connsiteY172" fmla="*/ 1299720 h 3383280"/>
                <a:gd name="connsiteX173" fmla="*/ 1879660 w 3017885"/>
                <a:gd name="connsiteY173" fmla="*/ 1227318 h 3383280"/>
                <a:gd name="connsiteX174" fmla="*/ 1879660 w 3017885"/>
                <a:gd name="connsiteY174" fmla="*/ 1227318 h 3383280"/>
                <a:gd name="connsiteX175" fmla="*/ 1914170 w 3017885"/>
                <a:gd name="connsiteY175" fmla="*/ 1197545 h 3383280"/>
                <a:gd name="connsiteX176" fmla="*/ 1914170 w 3017885"/>
                <a:gd name="connsiteY176" fmla="*/ 1197545 h 3383280"/>
                <a:gd name="connsiteX177" fmla="*/ 2063711 w 3017885"/>
                <a:gd name="connsiteY177" fmla="*/ 1167095 h 3383280"/>
                <a:gd name="connsiteX178" fmla="*/ 2063711 w 3017885"/>
                <a:gd name="connsiteY178" fmla="*/ 1167095 h 3383280"/>
                <a:gd name="connsiteX179" fmla="*/ 2063711 w 3017885"/>
                <a:gd name="connsiteY179" fmla="*/ 1167095 h 3383280"/>
                <a:gd name="connsiteX180" fmla="*/ 2155736 w 3017885"/>
                <a:gd name="connsiteY180" fmla="*/ 1083867 h 3383280"/>
                <a:gd name="connsiteX181" fmla="*/ 2230845 w 3017885"/>
                <a:gd name="connsiteY181" fmla="*/ 1037854 h 3383280"/>
                <a:gd name="connsiteX182" fmla="*/ 2364146 w 3017885"/>
                <a:gd name="connsiteY182" fmla="*/ 1141383 h 3383280"/>
                <a:gd name="connsiteX183" fmla="*/ 2697738 w 3017885"/>
                <a:gd name="connsiteY183" fmla="*/ 1371446 h 3383280"/>
                <a:gd name="connsiteX184" fmla="*/ 2697738 w 3017885"/>
                <a:gd name="connsiteY184" fmla="*/ 1371446 h 3383280"/>
                <a:gd name="connsiteX185" fmla="*/ 2697738 w 3017885"/>
                <a:gd name="connsiteY185" fmla="*/ 1371446 h 3383280"/>
                <a:gd name="connsiteX186" fmla="*/ 2827655 w 3017885"/>
                <a:gd name="connsiteY186" fmla="*/ 1326786 h 3383280"/>
                <a:gd name="connsiteX187" fmla="*/ 2931184 w 3017885"/>
                <a:gd name="connsiteY187" fmla="*/ 997255 h 3383280"/>
                <a:gd name="connsiteX188" fmla="*/ 2931184 w 3017885"/>
                <a:gd name="connsiteY188" fmla="*/ 997255 h 3383280"/>
                <a:gd name="connsiteX189" fmla="*/ 2931184 w 3017885"/>
                <a:gd name="connsiteY189" fmla="*/ 997255 h 3383280"/>
                <a:gd name="connsiteX190" fmla="*/ 2969753 w 3017885"/>
                <a:gd name="connsiteY190" fmla="*/ 824031 h 3383280"/>
                <a:gd name="connsiteX191" fmla="*/ 3015766 w 3017885"/>
                <a:gd name="connsiteY191" fmla="*/ 692083 h 3383280"/>
                <a:gd name="connsiteX192" fmla="*/ 3023209 w 3017885"/>
                <a:gd name="connsiteY192" fmla="*/ 632537 h 3383280"/>
                <a:gd name="connsiteX193" fmla="*/ 3002233 w 3017885"/>
                <a:gd name="connsiteY193" fmla="*/ 604118 h 3383280"/>
                <a:gd name="connsiteX194" fmla="*/ 1985219 w 3017885"/>
                <a:gd name="connsiteY194" fmla="*/ 1663084 h 3383280"/>
                <a:gd name="connsiteX195" fmla="*/ 1985219 w 3017885"/>
                <a:gd name="connsiteY195" fmla="*/ 1663084 h 3383280"/>
                <a:gd name="connsiteX196" fmla="*/ 1985219 w 3017885"/>
                <a:gd name="connsiteY196" fmla="*/ 1663084 h 3383280"/>
                <a:gd name="connsiteX197" fmla="*/ 1985219 w 3017885"/>
                <a:gd name="connsiteY197" fmla="*/ 1663084 h 3383280"/>
                <a:gd name="connsiteX198" fmla="*/ 1985219 w 3017885"/>
                <a:gd name="connsiteY198" fmla="*/ 1663084 h 3383280"/>
                <a:gd name="connsiteX199" fmla="*/ 2294451 w 3017885"/>
                <a:gd name="connsiteY199" fmla="*/ 413977 h 3383280"/>
                <a:gd name="connsiteX200" fmla="*/ 2366853 w 3017885"/>
                <a:gd name="connsiteY200" fmla="*/ 330749 h 3383280"/>
                <a:gd name="connsiteX201" fmla="*/ 2432488 w 3017885"/>
                <a:gd name="connsiteY201" fmla="*/ 325335 h 3383280"/>
                <a:gd name="connsiteX202" fmla="*/ 2387152 w 3017885"/>
                <a:gd name="connsiteY202" fmla="*/ 349695 h 3383280"/>
                <a:gd name="connsiteX203" fmla="*/ 2294451 w 3017885"/>
                <a:gd name="connsiteY203" fmla="*/ 413977 h 338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3017885" h="3383280">
                  <a:moveTo>
                    <a:pt x="3002233" y="604118"/>
                  </a:moveTo>
                  <a:cubicBezTo>
                    <a:pt x="2989376" y="604794"/>
                    <a:pt x="2970430" y="594644"/>
                    <a:pt x="2957573" y="595321"/>
                  </a:cubicBezTo>
                  <a:cubicBezTo>
                    <a:pt x="2957573" y="595321"/>
                    <a:pt x="2930507" y="593291"/>
                    <a:pt x="2930507" y="593291"/>
                  </a:cubicBezTo>
                  <a:cubicBezTo>
                    <a:pt x="2880435" y="577728"/>
                    <a:pt x="2856752" y="665017"/>
                    <a:pt x="2852692" y="682610"/>
                  </a:cubicBezTo>
                  <a:cubicBezTo>
                    <a:pt x="2852692" y="682610"/>
                    <a:pt x="2852692" y="726592"/>
                    <a:pt x="2849308" y="734036"/>
                  </a:cubicBezTo>
                  <a:cubicBezTo>
                    <a:pt x="2826979" y="719149"/>
                    <a:pt x="2844572" y="681256"/>
                    <a:pt x="2806002" y="671107"/>
                  </a:cubicBezTo>
                  <a:cubicBezTo>
                    <a:pt x="2800589" y="731329"/>
                    <a:pt x="2806002" y="776665"/>
                    <a:pt x="2851338" y="815234"/>
                  </a:cubicBezTo>
                  <a:cubicBezTo>
                    <a:pt x="2872991" y="836211"/>
                    <a:pt x="2831715" y="925529"/>
                    <a:pt x="2824272" y="947182"/>
                  </a:cubicBezTo>
                  <a:cubicBezTo>
                    <a:pt x="2793823" y="1037177"/>
                    <a:pt x="2762697" y="1102813"/>
                    <a:pt x="2705857" y="1185365"/>
                  </a:cubicBezTo>
                  <a:cubicBezTo>
                    <a:pt x="2705857" y="1185365"/>
                    <a:pt x="2705857" y="1185365"/>
                    <a:pt x="2705857" y="1185365"/>
                  </a:cubicBezTo>
                  <a:cubicBezTo>
                    <a:pt x="2705857" y="1185365"/>
                    <a:pt x="2705857" y="1185365"/>
                    <a:pt x="2705857" y="1185365"/>
                  </a:cubicBezTo>
                  <a:cubicBezTo>
                    <a:pt x="2688264" y="1186718"/>
                    <a:pt x="2679468" y="1173185"/>
                    <a:pt x="2668641" y="1163035"/>
                  </a:cubicBezTo>
                  <a:cubicBezTo>
                    <a:pt x="2569173" y="1071687"/>
                    <a:pt x="2469704" y="990488"/>
                    <a:pt x="2389182" y="878840"/>
                  </a:cubicBezTo>
                  <a:lnTo>
                    <a:pt x="2363470" y="845007"/>
                  </a:lnTo>
                  <a:cubicBezTo>
                    <a:pt x="2307307" y="743509"/>
                    <a:pt x="2199042" y="713059"/>
                    <a:pt x="2327607" y="706293"/>
                  </a:cubicBezTo>
                  <a:cubicBezTo>
                    <a:pt x="2328960" y="706293"/>
                    <a:pt x="2358733" y="756365"/>
                    <a:pt x="2380386" y="775988"/>
                  </a:cubicBezTo>
                  <a:cubicBezTo>
                    <a:pt x="2387829" y="782078"/>
                    <a:pt x="2412189" y="785461"/>
                    <a:pt x="2415572" y="784785"/>
                  </a:cubicBezTo>
                  <a:cubicBezTo>
                    <a:pt x="2431135" y="782755"/>
                    <a:pt x="2464291" y="736065"/>
                    <a:pt x="2477824" y="738772"/>
                  </a:cubicBezTo>
                  <a:cubicBezTo>
                    <a:pt x="2488651" y="740125"/>
                    <a:pt x="2477148" y="729976"/>
                    <a:pt x="2477824" y="725916"/>
                  </a:cubicBezTo>
                  <a:cubicBezTo>
                    <a:pt x="2479854" y="721856"/>
                    <a:pt x="2484591" y="725239"/>
                    <a:pt x="2488651" y="726592"/>
                  </a:cubicBezTo>
                  <a:cubicBezTo>
                    <a:pt x="2494741" y="729299"/>
                    <a:pt x="2496094" y="726592"/>
                    <a:pt x="2495417" y="723886"/>
                  </a:cubicBezTo>
                  <a:cubicBezTo>
                    <a:pt x="2498801" y="715089"/>
                    <a:pt x="2506920" y="708999"/>
                    <a:pt x="2518424" y="708999"/>
                  </a:cubicBezTo>
                  <a:cubicBezTo>
                    <a:pt x="2525867" y="708999"/>
                    <a:pt x="2531280" y="704939"/>
                    <a:pt x="2533987" y="697496"/>
                  </a:cubicBezTo>
                  <a:cubicBezTo>
                    <a:pt x="2536017" y="683286"/>
                    <a:pt x="2533987" y="668400"/>
                    <a:pt x="2542783" y="655543"/>
                  </a:cubicBezTo>
                  <a:cubicBezTo>
                    <a:pt x="2547520" y="647424"/>
                    <a:pt x="2556993" y="640657"/>
                    <a:pt x="2561730" y="639304"/>
                  </a:cubicBezTo>
                  <a:cubicBezTo>
                    <a:pt x="2594886" y="628477"/>
                    <a:pt x="2612479" y="597351"/>
                    <a:pt x="2617892" y="590584"/>
                  </a:cubicBezTo>
                  <a:cubicBezTo>
                    <a:pt x="2623982" y="583141"/>
                    <a:pt x="2640898" y="556075"/>
                    <a:pt x="2642252" y="552015"/>
                  </a:cubicBezTo>
                  <a:cubicBezTo>
                    <a:pt x="2661875" y="522242"/>
                    <a:pt x="2642928" y="445780"/>
                    <a:pt x="2642928" y="445780"/>
                  </a:cubicBezTo>
                  <a:cubicBezTo>
                    <a:pt x="2642928" y="445780"/>
                    <a:pt x="2642928" y="445780"/>
                    <a:pt x="2642928" y="445780"/>
                  </a:cubicBezTo>
                  <a:cubicBezTo>
                    <a:pt x="2622629" y="409241"/>
                    <a:pt x="2621952" y="360521"/>
                    <a:pt x="2575263" y="341575"/>
                  </a:cubicBezTo>
                  <a:lnTo>
                    <a:pt x="2575263" y="341575"/>
                  </a:lnTo>
                  <a:cubicBezTo>
                    <a:pt x="2552933" y="323982"/>
                    <a:pt x="2571203" y="334132"/>
                    <a:pt x="2548873" y="316539"/>
                  </a:cubicBezTo>
                  <a:cubicBezTo>
                    <a:pt x="2540753" y="309096"/>
                    <a:pt x="2525867" y="307066"/>
                    <a:pt x="2525867" y="307066"/>
                  </a:cubicBezTo>
                  <a:cubicBezTo>
                    <a:pt x="2510980" y="210980"/>
                    <a:pt x="2424369" y="157525"/>
                    <a:pt x="2330990" y="236017"/>
                  </a:cubicBezTo>
                  <a:cubicBezTo>
                    <a:pt x="2287007" y="272556"/>
                    <a:pt x="2220695" y="232633"/>
                    <a:pt x="2171299" y="257670"/>
                  </a:cubicBezTo>
                  <a:cubicBezTo>
                    <a:pt x="2109724" y="270526"/>
                    <a:pt x="2076567" y="330749"/>
                    <a:pt x="2012285" y="332778"/>
                  </a:cubicBezTo>
                  <a:cubicBezTo>
                    <a:pt x="1976422" y="333455"/>
                    <a:pt x="1904697" y="313155"/>
                    <a:pt x="1904697" y="313155"/>
                  </a:cubicBezTo>
                  <a:cubicBezTo>
                    <a:pt x="1904697" y="313155"/>
                    <a:pt x="1904697" y="313155"/>
                    <a:pt x="1904697" y="313155"/>
                  </a:cubicBezTo>
                  <a:cubicBezTo>
                    <a:pt x="1871541" y="300299"/>
                    <a:pt x="1797108" y="283383"/>
                    <a:pt x="1782222" y="250903"/>
                  </a:cubicBezTo>
                  <a:cubicBezTo>
                    <a:pt x="1782222" y="250903"/>
                    <a:pt x="1762599" y="208274"/>
                    <a:pt x="1762599" y="208274"/>
                  </a:cubicBezTo>
                  <a:cubicBezTo>
                    <a:pt x="1727413" y="154141"/>
                    <a:pt x="1663130" y="169028"/>
                    <a:pt x="1639448" y="164291"/>
                  </a:cubicBezTo>
                  <a:cubicBezTo>
                    <a:pt x="1684783" y="189327"/>
                    <a:pt x="1686813" y="208274"/>
                    <a:pt x="1705083" y="234663"/>
                  </a:cubicBezTo>
                  <a:cubicBezTo>
                    <a:pt x="1713880" y="254963"/>
                    <a:pt x="1724706" y="271879"/>
                    <a:pt x="1731473" y="295562"/>
                  </a:cubicBezTo>
                  <a:cubicBezTo>
                    <a:pt x="1743653" y="314509"/>
                    <a:pt x="1776809" y="354431"/>
                    <a:pt x="1797108" y="376761"/>
                  </a:cubicBezTo>
                  <a:cubicBezTo>
                    <a:pt x="1865451" y="426157"/>
                    <a:pt x="2044088" y="491793"/>
                    <a:pt x="2019051" y="523596"/>
                  </a:cubicBezTo>
                  <a:cubicBezTo>
                    <a:pt x="1976422" y="488409"/>
                    <a:pt x="1754479" y="395031"/>
                    <a:pt x="1754479" y="395031"/>
                  </a:cubicBezTo>
                  <a:cubicBezTo>
                    <a:pt x="1667867" y="358491"/>
                    <a:pt x="1580578" y="322629"/>
                    <a:pt x="1493966" y="286089"/>
                  </a:cubicBezTo>
                  <a:cubicBezTo>
                    <a:pt x="1345779" y="237370"/>
                    <a:pt x="1197591" y="187974"/>
                    <a:pt x="1044667" y="152788"/>
                  </a:cubicBezTo>
                  <a:cubicBezTo>
                    <a:pt x="991888" y="135872"/>
                    <a:pt x="875503" y="119632"/>
                    <a:pt x="872796" y="116249"/>
                  </a:cubicBezTo>
                  <a:cubicBezTo>
                    <a:pt x="872796" y="116249"/>
                    <a:pt x="872796" y="116249"/>
                    <a:pt x="872796" y="116249"/>
                  </a:cubicBezTo>
                  <a:cubicBezTo>
                    <a:pt x="872796" y="116249"/>
                    <a:pt x="872796" y="116249"/>
                    <a:pt x="872796" y="116249"/>
                  </a:cubicBezTo>
                  <a:cubicBezTo>
                    <a:pt x="869413" y="111512"/>
                    <a:pt x="865353" y="107452"/>
                    <a:pt x="861970" y="102715"/>
                  </a:cubicBezTo>
                  <a:cubicBezTo>
                    <a:pt x="793628" y="100685"/>
                    <a:pt x="733405" y="75649"/>
                    <a:pt x="677243" y="38433"/>
                  </a:cubicBezTo>
                  <a:cubicBezTo>
                    <a:pt x="658296" y="28960"/>
                    <a:pt x="639350" y="19487"/>
                    <a:pt x="619727" y="9337"/>
                  </a:cubicBezTo>
                  <a:cubicBezTo>
                    <a:pt x="598751" y="-1490"/>
                    <a:pt x="578451" y="-9609"/>
                    <a:pt x="571008" y="24900"/>
                  </a:cubicBezTo>
                  <a:cubicBezTo>
                    <a:pt x="571008" y="24900"/>
                    <a:pt x="571008" y="24900"/>
                    <a:pt x="571008" y="24900"/>
                  </a:cubicBezTo>
                  <a:cubicBezTo>
                    <a:pt x="566948" y="28283"/>
                    <a:pt x="562888" y="31667"/>
                    <a:pt x="559505" y="35727"/>
                  </a:cubicBezTo>
                  <a:cubicBezTo>
                    <a:pt x="559505" y="35727"/>
                    <a:pt x="559505" y="35727"/>
                    <a:pt x="559505" y="35727"/>
                  </a:cubicBezTo>
                  <a:cubicBezTo>
                    <a:pt x="503342" y="24900"/>
                    <a:pt x="499959" y="66176"/>
                    <a:pt x="493192" y="104069"/>
                  </a:cubicBezTo>
                  <a:lnTo>
                    <a:pt x="493192" y="104069"/>
                  </a:lnTo>
                  <a:cubicBezTo>
                    <a:pt x="459360" y="108129"/>
                    <a:pt x="464096" y="124368"/>
                    <a:pt x="485072" y="139255"/>
                  </a:cubicBezTo>
                  <a:cubicBezTo>
                    <a:pt x="504019" y="152111"/>
                    <a:pt x="526348" y="159555"/>
                    <a:pt x="547325" y="169704"/>
                  </a:cubicBezTo>
                  <a:cubicBezTo>
                    <a:pt x="568978" y="177148"/>
                    <a:pt x="591308" y="183914"/>
                    <a:pt x="612960" y="192034"/>
                  </a:cubicBezTo>
                  <a:cubicBezTo>
                    <a:pt x="644087" y="204214"/>
                    <a:pt x="614990" y="210980"/>
                    <a:pt x="610254" y="220454"/>
                  </a:cubicBezTo>
                  <a:cubicBezTo>
                    <a:pt x="597397" y="223837"/>
                    <a:pt x="583864" y="229250"/>
                    <a:pt x="586571" y="244813"/>
                  </a:cubicBezTo>
                  <a:cubicBezTo>
                    <a:pt x="589278" y="259023"/>
                    <a:pt x="603487" y="254963"/>
                    <a:pt x="612960" y="254286"/>
                  </a:cubicBezTo>
                  <a:cubicBezTo>
                    <a:pt x="652883" y="249550"/>
                    <a:pt x="694159" y="255640"/>
                    <a:pt x="732052" y="236693"/>
                  </a:cubicBezTo>
                  <a:cubicBezTo>
                    <a:pt x="847083" y="204214"/>
                    <a:pt x="916779" y="256993"/>
                    <a:pt x="1008127" y="273909"/>
                  </a:cubicBezTo>
                  <a:lnTo>
                    <a:pt x="1008127" y="273909"/>
                  </a:lnTo>
                  <a:cubicBezTo>
                    <a:pt x="1108273" y="313832"/>
                    <a:pt x="1209771" y="349695"/>
                    <a:pt x="1313299" y="379468"/>
                  </a:cubicBezTo>
                  <a:cubicBezTo>
                    <a:pt x="1315329" y="384204"/>
                    <a:pt x="1383672" y="404504"/>
                    <a:pt x="1410738" y="421420"/>
                  </a:cubicBezTo>
                  <a:cubicBezTo>
                    <a:pt x="1498026" y="478260"/>
                    <a:pt x="1782222" y="578405"/>
                    <a:pt x="1777485" y="609531"/>
                  </a:cubicBezTo>
                  <a:cubicBezTo>
                    <a:pt x="1746359" y="681933"/>
                    <a:pt x="1708466" y="706293"/>
                    <a:pt x="1704407" y="711029"/>
                  </a:cubicBezTo>
                  <a:cubicBezTo>
                    <a:pt x="1673280" y="750952"/>
                    <a:pt x="1623208" y="775988"/>
                    <a:pt x="1612381" y="831474"/>
                  </a:cubicBezTo>
                  <a:cubicBezTo>
                    <a:pt x="1612381" y="831474"/>
                    <a:pt x="1581932" y="869367"/>
                    <a:pt x="1571105" y="891020"/>
                  </a:cubicBezTo>
                  <a:cubicBezTo>
                    <a:pt x="1531183" y="964775"/>
                    <a:pt x="1489230" y="1037177"/>
                    <a:pt x="1439834" y="1104843"/>
                  </a:cubicBezTo>
                  <a:cubicBezTo>
                    <a:pt x="1439834" y="1104843"/>
                    <a:pt x="1439834" y="1104843"/>
                    <a:pt x="1439834" y="1104843"/>
                  </a:cubicBezTo>
                  <a:cubicBezTo>
                    <a:pt x="1439834" y="1104843"/>
                    <a:pt x="1439834" y="1104843"/>
                    <a:pt x="1439834" y="1104843"/>
                  </a:cubicBezTo>
                  <a:cubicBezTo>
                    <a:pt x="1418858" y="1125819"/>
                    <a:pt x="1376228" y="1130556"/>
                    <a:pt x="1388408" y="1175215"/>
                  </a:cubicBezTo>
                  <a:cubicBezTo>
                    <a:pt x="1388408" y="1175215"/>
                    <a:pt x="1388408" y="1175215"/>
                    <a:pt x="1388408" y="1175215"/>
                  </a:cubicBezTo>
                  <a:cubicBezTo>
                    <a:pt x="1388408" y="1175215"/>
                    <a:pt x="1388408" y="1175215"/>
                    <a:pt x="1388408" y="1175215"/>
                  </a:cubicBezTo>
                  <a:cubicBezTo>
                    <a:pt x="1389762" y="1177922"/>
                    <a:pt x="1390438" y="1180628"/>
                    <a:pt x="1390438" y="1183335"/>
                  </a:cubicBezTo>
                  <a:cubicBezTo>
                    <a:pt x="1385025" y="1189425"/>
                    <a:pt x="1376228" y="1197545"/>
                    <a:pt x="1374875" y="1200252"/>
                  </a:cubicBezTo>
                  <a:cubicBezTo>
                    <a:pt x="1364049" y="1222581"/>
                    <a:pt x="1349162" y="1207018"/>
                    <a:pt x="1324126" y="1236791"/>
                  </a:cubicBezTo>
                  <a:cubicBezTo>
                    <a:pt x="1293000" y="1278744"/>
                    <a:pt x="1251047" y="1307163"/>
                    <a:pt x="1203681" y="1327463"/>
                  </a:cubicBezTo>
                  <a:cubicBezTo>
                    <a:pt x="1130602" y="1360619"/>
                    <a:pt x="1102859" y="1425578"/>
                    <a:pt x="1085266" y="1497304"/>
                  </a:cubicBezTo>
                  <a:cubicBezTo>
                    <a:pt x="1067673" y="1560909"/>
                    <a:pt x="1065643" y="1701654"/>
                    <a:pt x="1005421" y="1774056"/>
                  </a:cubicBezTo>
                  <a:cubicBezTo>
                    <a:pt x="1005421" y="1774056"/>
                    <a:pt x="1005421" y="1774056"/>
                    <a:pt x="1005421" y="1774056"/>
                  </a:cubicBezTo>
                  <a:cubicBezTo>
                    <a:pt x="1005421" y="1774056"/>
                    <a:pt x="1005421" y="1774056"/>
                    <a:pt x="1005421" y="1774056"/>
                  </a:cubicBezTo>
                  <a:cubicBezTo>
                    <a:pt x="987828" y="1793002"/>
                    <a:pt x="970911" y="1811949"/>
                    <a:pt x="952642" y="1830218"/>
                  </a:cubicBezTo>
                  <a:cubicBezTo>
                    <a:pt x="893096" y="1889764"/>
                    <a:pt x="859263" y="1970286"/>
                    <a:pt x="794981" y="2026448"/>
                  </a:cubicBezTo>
                  <a:cubicBezTo>
                    <a:pt x="776035" y="2040658"/>
                    <a:pt x="759118" y="2056898"/>
                    <a:pt x="734759" y="2065695"/>
                  </a:cubicBezTo>
                  <a:cubicBezTo>
                    <a:pt x="696866" y="2079228"/>
                    <a:pt x="667770" y="2105617"/>
                    <a:pt x="650853" y="2144187"/>
                  </a:cubicBezTo>
                  <a:cubicBezTo>
                    <a:pt x="637320" y="2153660"/>
                    <a:pt x="624464" y="2163133"/>
                    <a:pt x="610930" y="2171930"/>
                  </a:cubicBezTo>
                  <a:cubicBezTo>
                    <a:pt x="589954" y="2187493"/>
                    <a:pt x="583188" y="2190876"/>
                    <a:pt x="566271" y="2206439"/>
                  </a:cubicBezTo>
                  <a:cubicBezTo>
                    <a:pt x="516199" y="2252452"/>
                    <a:pt x="462066" y="2314704"/>
                    <a:pt x="430263" y="2381693"/>
                  </a:cubicBezTo>
                  <a:cubicBezTo>
                    <a:pt x="395754" y="2443945"/>
                    <a:pt x="368011" y="2504168"/>
                    <a:pt x="333502" y="2566420"/>
                  </a:cubicBezTo>
                  <a:cubicBezTo>
                    <a:pt x="303052" y="2635439"/>
                    <a:pt x="213733" y="2811370"/>
                    <a:pt x="174487" y="2816106"/>
                  </a:cubicBezTo>
                  <a:cubicBezTo>
                    <a:pt x="174487" y="2816106"/>
                    <a:pt x="160278" y="2815429"/>
                    <a:pt x="128475" y="2819489"/>
                  </a:cubicBezTo>
                  <a:cubicBezTo>
                    <a:pt x="94642" y="2824226"/>
                    <a:pt x="58103" y="2807986"/>
                    <a:pt x="29006" y="2834376"/>
                  </a:cubicBezTo>
                  <a:cubicBezTo>
                    <a:pt x="29006" y="2834376"/>
                    <a:pt x="17503" y="2836406"/>
                    <a:pt x="17503" y="2836406"/>
                  </a:cubicBezTo>
                  <a:cubicBezTo>
                    <a:pt x="9383" y="2837759"/>
                    <a:pt x="3970" y="2835052"/>
                    <a:pt x="1940" y="2841142"/>
                  </a:cubicBezTo>
                  <a:cubicBezTo>
                    <a:pt x="-8886" y="2959557"/>
                    <a:pt x="29006" y="3048199"/>
                    <a:pt x="31713" y="3159171"/>
                  </a:cubicBezTo>
                  <a:cubicBezTo>
                    <a:pt x="33066" y="3167967"/>
                    <a:pt x="43216" y="3249166"/>
                    <a:pt x="60809" y="3276909"/>
                  </a:cubicBezTo>
                  <a:cubicBezTo>
                    <a:pt x="60809" y="3276909"/>
                    <a:pt x="60809" y="3276909"/>
                    <a:pt x="60809" y="3276909"/>
                  </a:cubicBezTo>
                  <a:cubicBezTo>
                    <a:pt x="81786" y="3320215"/>
                    <a:pt x="112235" y="3356078"/>
                    <a:pt x="123738" y="3372317"/>
                  </a:cubicBezTo>
                  <a:cubicBezTo>
                    <a:pt x="136595" y="3387204"/>
                    <a:pt x="168397" y="3389910"/>
                    <a:pt x="189374" y="3368934"/>
                  </a:cubicBezTo>
                  <a:cubicBezTo>
                    <a:pt x="189374" y="3368934"/>
                    <a:pt x="189374" y="3368934"/>
                    <a:pt x="189374" y="3368934"/>
                  </a:cubicBezTo>
                  <a:cubicBezTo>
                    <a:pt x="189374" y="3368934"/>
                    <a:pt x="189374" y="3368934"/>
                    <a:pt x="189374" y="3368934"/>
                  </a:cubicBezTo>
                  <a:cubicBezTo>
                    <a:pt x="189374" y="3368934"/>
                    <a:pt x="189374" y="3368934"/>
                    <a:pt x="189374" y="3368934"/>
                  </a:cubicBezTo>
                  <a:cubicBezTo>
                    <a:pt x="189374" y="3368934"/>
                    <a:pt x="189374" y="3368934"/>
                    <a:pt x="189374" y="3368934"/>
                  </a:cubicBezTo>
                  <a:cubicBezTo>
                    <a:pt x="219823" y="3312095"/>
                    <a:pt x="196817" y="3243076"/>
                    <a:pt x="229297" y="3186237"/>
                  </a:cubicBezTo>
                  <a:cubicBezTo>
                    <a:pt x="250950" y="3172704"/>
                    <a:pt x="250950" y="3153757"/>
                    <a:pt x="242830" y="3132781"/>
                  </a:cubicBezTo>
                  <a:cubicBezTo>
                    <a:pt x="263129" y="3018426"/>
                    <a:pt x="273279" y="3007600"/>
                    <a:pt x="374778" y="2987977"/>
                  </a:cubicBezTo>
                  <a:cubicBezTo>
                    <a:pt x="374778" y="2987977"/>
                    <a:pt x="374778" y="2987977"/>
                    <a:pt x="374778" y="2987977"/>
                  </a:cubicBezTo>
                  <a:cubicBezTo>
                    <a:pt x="379514" y="2988653"/>
                    <a:pt x="383574" y="2990007"/>
                    <a:pt x="388311" y="2990683"/>
                  </a:cubicBezTo>
                  <a:cubicBezTo>
                    <a:pt x="396431" y="2991360"/>
                    <a:pt x="384927" y="2947377"/>
                    <a:pt x="367334" y="2945348"/>
                  </a:cubicBezTo>
                  <a:cubicBezTo>
                    <a:pt x="296285" y="2938581"/>
                    <a:pt x="331472" y="2906778"/>
                    <a:pt x="346358" y="2874975"/>
                  </a:cubicBezTo>
                  <a:cubicBezTo>
                    <a:pt x="369364" y="2822873"/>
                    <a:pt x="409287" y="2781597"/>
                    <a:pt x="439060" y="2734231"/>
                  </a:cubicBezTo>
                  <a:lnTo>
                    <a:pt x="439060" y="2734231"/>
                  </a:lnTo>
                  <a:cubicBezTo>
                    <a:pt x="478983" y="2682805"/>
                    <a:pt x="518905" y="2630702"/>
                    <a:pt x="558828" y="2578600"/>
                  </a:cubicBezTo>
                  <a:cubicBezTo>
                    <a:pt x="558828" y="2578600"/>
                    <a:pt x="707016" y="2394549"/>
                    <a:pt x="808514" y="2329591"/>
                  </a:cubicBezTo>
                  <a:cubicBezTo>
                    <a:pt x="862647" y="2313351"/>
                    <a:pt x="917456" y="2276135"/>
                    <a:pt x="953995" y="2247715"/>
                  </a:cubicBezTo>
                  <a:cubicBezTo>
                    <a:pt x="1031810" y="2211176"/>
                    <a:pt x="1098123" y="2159073"/>
                    <a:pt x="1151579" y="2091407"/>
                  </a:cubicBezTo>
                  <a:cubicBezTo>
                    <a:pt x="1151579" y="2091407"/>
                    <a:pt x="1151579" y="2091407"/>
                    <a:pt x="1151579" y="2091407"/>
                  </a:cubicBezTo>
                  <a:cubicBezTo>
                    <a:pt x="1151579" y="2091407"/>
                    <a:pt x="1151579" y="2091407"/>
                    <a:pt x="1151579" y="2091407"/>
                  </a:cubicBezTo>
                  <a:cubicBezTo>
                    <a:pt x="1258490" y="1998029"/>
                    <a:pt x="1364725" y="1903974"/>
                    <a:pt x="1443894" y="1784206"/>
                  </a:cubicBezTo>
                  <a:cubicBezTo>
                    <a:pt x="1462840" y="1755786"/>
                    <a:pt x="1483817" y="1746313"/>
                    <a:pt x="1519003" y="1746990"/>
                  </a:cubicBezTo>
                  <a:cubicBezTo>
                    <a:pt x="1651627" y="1751050"/>
                    <a:pt x="1784929" y="1759169"/>
                    <a:pt x="1916877" y="1736840"/>
                  </a:cubicBezTo>
                  <a:cubicBezTo>
                    <a:pt x="1916877" y="1736840"/>
                    <a:pt x="1916877" y="1736840"/>
                    <a:pt x="1916877" y="1736840"/>
                  </a:cubicBezTo>
                  <a:lnTo>
                    <a:pt x="1916877" y="1736840"/>
                  </a:lnTo>
                  <a:cubicBezTo>
                    <a:pt x="1916877" y="1736840"/>
                    <a:pt x="1916877" y="1736840"/>
                    <a:pt x="1916877" y="1736840"/>
                  </a:cubicBezTo>
                  <a:cubicBezTo>
                    <a:pt x="1916877" y="1736840"/>
                    <a:pt x="1916877" y="1736840"/>
                    <a:pt x="1916877" y="1736840"/>
                  </a:cubicBezTo>
                  <a:lnTo>
                    <a:pt x="1916877" y="1736840"/>
                  </a:lnTo>
                  <a:cubicBezTo>
                    <a:pt x="1949356" y="1736840"/>
                    <a:pt x="1981835" y="1736840"/>
                    <a:pt x="2014992" y="1736840"/>
                  </a:cubicBezTo>
                  <a:cubicBezTo>
                    <a:pt x="2044764" y="1736840"/>
                    <a:pt x="2049501" y="1749696"/>
                    <a:pt x="2033938" y="1772702"/>
                  </a:cubicBezTo>
                  <a:cubicBezTo>
                    <a:pt x="1959506" y="1882321"/>
                    <a:pt x="1939206" y="2014945"/>
                    <a:pt x="1876277" y="2129300"/>
                  </a:cubicBezTo>
                  <a:cubicBezTo>
                    <a:pt x="1847858" y="2186139"/>
                    <a:pt x="1807258" y="2235535"/>
                    <a:pt x="1803875" y="2301171"/>
                  </a:cubicBezTo>
                  <a:cubicBezTo>
                    <a:pt x="1803875" y="2301171"/>
                    <a:pt x="1803875" y="2301171"/>
                    <a:pt x="1803875" y="2301171"/>
                  </a:cubicBezTo>
                  <a:cubicBezTo>
                    <a:pt x="1745682" y="2314027"/>
                    <a:pt x="1697640" y="2355303"/>
                    <a:pt x="1635388" y="2355980"/>
                  </a:cubicBezTo>
                  <a:cubicBezTo>
                    <a:pt x="1635388" y="2355980"/>
                    <a:pt x="1635388" y="2355980"/>
                    <a:pt x="1635388" y="2355980"/>
                  </a:cubicBezTo>
                  <a:cubicBezTo>
                    <a:pt x="1635388" y="2355980"/>
                    <a:pt x="1635388" y="2355980"/>
                    <a:pt x="1635388" y="2355980"/>
                  </a:cubicBezTo>
                  <a:cubicBezTo>
                    <a:pt x="1632004" y="2355303"/>
                    <a:pt x="1595465" y="2362747"/>
                    <a:pt x="1598172" y="2383046"/>
                  </a:cubicBezTo>
                  <a:cubicBezTo>
                    <a:pt x="1599525" y="2395903"/>
                    <a:pt x="1634711" y="2448682"/>
                    <a:pt x="1651627" y="2462892"/>
                  </a:cubicBezTo>
                  <a:cubicBezTo>
                    <a:pt x="1651627" y="2462892"/>
                    <a:pt x="1656364" y="2458832"/>
                    <a:pt x="1656364" y="2458832"/>
                  </a:cubicBezTo>
                  <a:cubicBezTo>
                    <a:pt x="1656364" y="2458832"/>
                    <a:pt x="1657041" y="2458832"/>
                    <a:pt x="1657041" y="2458832"/>
                  </a:cubicBezTo>
                  <a:cubicBezTo>
                    <a:pt x="1655011" y="2460185"/>
                    <a:pt x="1653657" y="2461538"/>
                    <a:pt x="1651627" y="2462215"/>
                  </a:cubicBezTo>
                  <a:cubicBezTo>
                    <a:pt x="1659747" y="2504844"/>
                    <a:pt x="1688843" y="2533264"/>
                    <a:pt x="1718616" y="2561683"/>
                  </a:cubicBezTo>
                  <a:cubicBezTo>
                    <a:pt x="1718616" y="2561683"/>
                    <a:pt x="1718616" y="2561683"/>
                    <a:pt x="1718616" y="2561683"/>
                  </a:cubicBezTo>
                  <a:cubicBezTo>
                    <a:pt x="1744329" y="2594840"/>
                    <a:pt x="1769365" y="2627319"/>
                    <a:pt x="1795078" y="2660475"/>
                  </a:cubicBezTo>
                  <a:cubicBezTo>
                    <a:pt x="1837031" y="2728141"/>
                    <a:pt x="1874247" y="2799866"/>
                    <a:pt x="1956799" y="2828286"/>
                  </a:cubicBezTo>
                  <a:cubicBezTo>
                    <a:pt x="1956799" y="2828286"/>
                    <a:pt x="1956799" y="2828286"/>
                    <a:pt x="1956799" y="2828286"/>
                  </a:cubicBezTo>
                  <a:cubicBezTo>
                    <a:pt x="1956799" y="2828286"/>
                    <a:pt x="1956799" y="2828286"/>
                    <a:pt x="1956799" y="2828286"/>
                  </a:cubicBezTo>
                  <a:cubicBezTo>
                    <a:pt x="1964919" y="2828286"/>
                    <a:pt x="1973716" y="2828286"/>
                    <a:pt x="1981835" y="2828286"/>
                  </a:cubicBezTo>
                  <a:cubicBezTo>
                    <a:pt x="1987249" y="2762650"/>
                    <a:pt x="1952739" y="2705135"/>
                    <a:pt x="1942589" y="2642882"/>
                  </a:cubicBezTo>
                  <a:cubicBezTo>
                    <a:pt x="1949356" y="2612433"/>
                    <a:pt x="1940560" y="2584013"/>
                    <a:pt x="1930410" y="2555594"/>
                  </a:cubicBezTo>
                  <a:cubicBezTo>
                    <a:pt x="1930410" y="2555594"/>
                    <a:pt x="1930410" y="2555594"/>
                    <a:pt x="1930410" y="2555594"/>
                  </a:cubicBezTo>
                  <a:cubicBezTo>
                    <a:pt x="1927703" y="2484545"/>
                    <a:pt x="1941236" y="2420939"/>
                    <a:pt x="2006872" y="2380340"/>
                  </a:cubicBezTo>
                  <a:cubicBezTo>
                    <a:pt x="2006872" y="2380340"/>
                    <a:pt x="2006872" y="2380340"/>
                    <a:pt x="2006872" y="2380340"/>
                  </a:cubicBezTo>
                  <a:cubicBezTo>
                    <a:pt x="2006872" y="2380340"/>
                    <a:pt x="2006872" y="2380340"/>
                    <a:pt x="2006872" y="2380340"/>
                  </a:cubicBezTo>
                  <a:cubicBezTo>
                    <a:pt x="2025142" y="2366807"/>
                    <a:pt x="2029201" y="2347860"/>
                    <a:pt x="2004165" y="2344477"/>
                  </a:cubicBezTo>
                  <a:cubicBezTo>
                    <a:pt x="1938529" y="2336357"/>
                    <a:pt x="1967626" y="2306584"/>
                    <a:pt x="1985219" y="2277488"/>
                  </a:cubicBezTo>
                  <a:cubicBezTo>
                    <a:pt x="1996045" y="2259218"/>
                    <a:pt x="2009578" y="2242302"/>
                    <a:pt x="2006872" y="2218619"/>
                  </a:cubicBezTo>
                  <a:cubicBezTo>
                    <a:pt x="2006872" y="2218619"/>
                    <a:pt x="2006872" y="2218619"/>
                    <a:pt x="2006872" y="2218619"/>
                  </a:cubicBezTo>
                  <a:cubicBezTo>
                    <a:pt x="2006872" y="2218619"/>
                    <a:pt x="2006872" y="2218619"/>
                    <a:pt x="2006872" y="2218619"/>
                  </a:cubicBezTo>
                  <a:cubicBezTo>
                    <a:pt x="2097544" y="2106294"/>
                    <a:pt x="2193629" y="1998706"/>
                    <a:pt x="2270091" y="1875554"/>
                  </a:cubicBezTo>
                  <a:cubicBezTo>
                    <a:pt x="2284977" y="1828865"/>
                    <a:pt x="2322870" y="1797739"/>
                    <a:pt x="2349936" y="1759169"/>
                  </a:cubicBezTo>
                  <a:cubicBezTo>
                    <a:pt x="2437225" y="1633311"/>
                    <a:pt x="2416249" y="1561586"/>
                    <a:pt x="2274151" y="1507453"/>
                  </a:cubicBezTo>
                  <a:cubicBezTo>
                    <a:pt x="2274151" y="1507453"/>
                    <a:pt x="2274151" y="1507453"/>
                    <a:pt x="2274151" y="1507453"/>
                  </a:cubicBezTo>
                  <a:cubicBezTo>
                    <a:pt x="2274151" y="1507453"/>
                    <a:pt x="2274151" y="1507453"/>
                    <a:pt x="2274151" y="1507453"/>
                  </a:cubicBezTo>
                  <a:cubicBezTo>
                    <a:pt x="2268738" y="1500687"/>
                    <a:pt x="2054914" y="1406632"/>
                    <a:pt x="1945296" y="1388362"/>
                  </a:cubicBezTo>
                  <a:cubicBezTo>
                    <a:pt x="1874247" y="1376859"/>
                    <a:pt x="1799815" y="1380919"/>
                    <a:pt x="1732149" y="1349792"/>
                  </a:cubicBezTo>
                  <a:cubicBezTo>
                    <a:pt x="1733503" y="1315960"/>
                    <a:pt x="1763276" y="1312576"/>
                    <a:pt x="1784252" y="1299720"/>
                  </a:cubicBezTo>
                  <a:cubicBezTo>
                    <a:pt x="1818085" y="1278744"/>
                    <a:pt x="1864097" y="1272654"/>
                    <a:pt x="1879660" y="1227318"/>
                  </a:cubicBezTo>
                  <a:cubicBezTo>
                    <a:pt x="1879660" y="1227318"/>
                    <a:pt x="1879660" y="1227318"/>
                    <a:pt x="1879660" y="1227318"/>
                  </a:cubicBezTo>
                  <a:cubicBezTo>
                    <a:pt x="1891164" y="1217845"/>
                    <a:pt x="1902667" y="1207695"/>
                    <a:pt x="1914170" y="1197545"/>
                  </a:cubicBezTo>
                  <a:cubicBezTo>
                    <a:pt x="1914170" y="1197545"/>
                    <a:pt x="1914170" y="1197545"/>
                    <a:pt x="1914170" y="1197545"/>
                  </a:cubicBezTo>
                  <a:cubicBezTo>
                    <a:pt x="1962889" y="1181305"/>
                    <a:pt x="2016345" y="1188748"/>
                    <a:pt x="2063711" y="1167095"/>
                  </a:cubicBezTo>
                  <a:cubicBezTo>
                    <a:pt x="2063711" y="1167095"/>
                    <a:pt x="2063711" y="1167095"/>
                    <a:pt x="2063711" y="1167095"/>
                  </a:cubicBezTo>
                  <a:cubicBezTo>
                    <a:pt x="2063711" y="1167095"/>
                    <a:pt x="2063711" y="1167095"/>
                    <a:pt x="2063711" y="1167095"/>
                  </a:cubicBezTo>
                  <a:cubicBezTo>
                    <a:pt x="2111753" y="1158299"/>
                    <a:pt x="2138143" y="1125819"/>
                    <a:pt x="2155736" y="1083867"/>
                  </a:cubicBezTo>
                  <a:cubicBezTo>
                    <a:pt x="2169946" y="1050034"/>
                    <a:pt x="2190246" y="1028381"/>
                    <a:pt x="2230845" y="1037854"/>
                  </a:cubicBezTo>
                  <a:cubicBezTo>
                    <a:pt x="2280917" y="1065597"/>
                    <a:pt x="2324223" y="1100783"/>
                    <a:pt x="2364146" y="1141383"/>
                  </a:cubicBezTo>
                  <a:cubicBezTo>
                    <a:pt x="2459555" y="1240851"/>
                    <a:pt x="2573233" y="1313930"/>
                    <a:pt x="2697738" y="1371446"/>
                  </a:cubicBezTo>
                  <a:cubicBezTo>
                    <a:pt x="2697738" y="1371446"/>
                    <a:pt x="2697738" y="1371446"/>
                    <a:pt x="2697738" y="1371446"/>
                  </a:cubicBezTo>
                  <a:cubicBezTo>
                    <a:pt x="2697738" y="1371446"/>
                    <a:pt x="2697738" y="1371446"/>
                    <a:pt x="2697738" y="1371446"/>
                  </a:cubicBezTo>
                  <a:cubicBezTo>
                    <a:pt x="2758637" y="1407308"/>
                    <a:pt x="2795853" y="1394452"/>
                    <a:pt x="2827655" y="1326786"/>
                  </a:cubicBezTo>
                  <a:cubicBezTo>
                    <a:pt x="2837129" y="1271977"/>
                    <a:pt x="2919004" y="1056124"/>
                    <a:pt x="2931184" y="997255"/>
                  </a:cubicBezTo>
                  <a:lnTo>
                    <a:pt x="2931184" y="997255"/>
                  </a:lnTo>
                  <a:lnTo>
                    <a:pt x="2931184" y="997255"/>
                  </a:lnTo>
                  <a:cubicBezTo>
                    <a:pt x="2946070" y="942446"/>
                    <a:pt x="2969753" y="824031"/>
                    <a:pt x="2969753" y="824031"/>
                  </a:cubicBezTo>
                  <a:cubicBezTo>
                    <a:pt x="2979226" y="790198"/>
                    <a:pt x="3013059" y="728622"/>
                    <a:pt x="3015766" y="692083"/>
                  </a:cubicBezTo>
                  <a:cubicBezTo>
                    <a:pt x="3022532" y="664340"/>
                    <a:pt x="3023209" y="646070"/>
                    <a:pt x="3023209" y="632537"/>
                  </a:cubicBezTo>
                  <a:cubicBezTo>
                    <a:pt x="3023886" y="616974"/>
                    <a:pt x="3002233" y="604118"/>
                    <a:pt x="3002233" y="604118"/>
                  </a:cubicBezTo>
                  <a:close/>
                  <a:moveTo>
                    <a:pt x="1985219" y="1663084"/>
                  </a:moveTo>
                  <a:cubicBezTo>
                    <a:pt x="1985219" y="1663084"/>
                    <a:pt x="1985219" y="1663084"/>
                    <a:pt x="1985219" y="1663084"/>
                  </a:cubicBezTo>
                  <a:cubicBezTo>
                    <a:pt x="1985219" y="1663084"/>
                    <a:pt x="1984542" y="1663084"/>
                    <a:pt x="1985219" y="1663084"/>
                  </a:cubicBezTo>
                  <a:cubicBezTo>
                    <a:pt x="1984542" y="1663084"/>
                    <a:pt x="1984542" y="1663084"/>
                    <a:pt x="1985219" y="1663084"/>
                  </a:cubicBezTo>
                  <a:cubicBezTo>
                    <a:pt x="1984542" y="1663084"/>
                    <a:pt x="1985219" y="1663084"/>
                    <a:pt x="1985219" y="1663084"/>
                  </a:cubicBezTo>
                  <a:close/>
                  <a:moveTo>
                    <a:pt x="2294451" y="413977"/>
                  </a:moveTo>
                  <a:cubicBezTo>
                    <a:pt x="2280241" y="426157"/>
                    <a:pt x="2341816" y="341575"/>
                    <a:pt x="2366853" y="330749"/>
                  </a:cubicBezTo>
                  <a:cubicBezTo>
                    <a:pt x="2391889" y="319922"/>
                    <a:pt x="2424369" y="307742"/>
                    <a:pt x="2432488" y="325335"/>
                  </a:cubicBezTo>
                  <a:cubicBezTo>
                    <a:pt x="2439932" y="342252"/>
                    <a:pt x="2412189" y="338868"/>
                    <a:pt x="2387152" y="349695"/>
                  </a:cubicBezTo>
                  <a:cubicBezTo>
                    <a:pt x="2362116" y="359845"/>
                    <a:pt x="2343846" y="370671"/>
                    <a:pt x="2294451" y="413977"/>
                  </a:cubicBezTo>
                  <a:close/>
                </a:path>
              </a:pathLst>
            </a:custGeom>
            <a:solidFill>
              <a:srgbClr val="DBC9C7">
                <a:alpha val="69804"/>
              </a:srgbClr>
            </a:solidFill>
            <a:ln w="67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59437319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F9F4"/>
        </a:solidFill>
        <a:effectLst/>
      </p:bgPr>
    </p:bg>
    <p:spTree>
      <p:nvGrpSpPr>
        <p:cNvPr id="1" name=""/>
        <p:cNvGrpSpPr/>
        <p:nvPr/>
      </p:nvGrpSpPr>
      <p:grpSpPr>
        <a:xfrm>
          <a:off x="0" y="0"/>
          <a:ext cx="0" cy="0"/>
          <a:chOff x="0" y="0"/>
          <a:chExt cx="0" cy="0"/>
        </a:xfrm>
      </p:grpSpPr>
      <p:sp useBgFill="1">
        <p:nvSpPr>
          <p:cNvPr id="3076" name="Rectangle 70">
            <a:extLst>
              <a:ext uri="{FF2B5EF4-FFF2-40B4-BE49-F238E27FC236}">
                <a16:creationId xmlns:a16="http://schemas.microsoft.com/office/drawing/2014/main" id="{C4E4288A-DFC8-40A2-90E5-70E851A933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077" name="Group 72">
            <a:extLst>
              <a:ext uri="{FF2B5EF4-FFF2-40B4-BE49-F238E27FC236}">
                <a16:creationId xmlns:a16="http://schemas.microsoft.com/office/drawing/2014/main" id="{B63C2D82-D4FA-4A37-BB01-1E7B21E4FF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5199" y="634058"/>
            <a:ext cx="1128382" cy="847206"/>
            <a:chOff x="5307830" y="325570"/>
            <a:chExt cx="1128382" cy="847206"/>
          </a:xfrm>
        </p:grpSpPr>
        <p:sp>
          <p:nvSpPr>
            <p:cNvPr id="74" name="Freeform 5">
              <a:extLst>
                <a:ext uri="{FF2B5EF4-FFF2-40B4-BE49-F238E27FC236}">
                  <a16:creationId xmlns:a16="http://schemas.microsoft.com/office/drawing/2014/main" id="{C94E7FEF-0CE9-4AC2-94BB-02230C6DC0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307830" y="577396"/>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8" name="Freeform 5">
              <a:extLst>
                <a:ext uri="{FF2B5EF4-FFF2-40B4-BE49-F238E27FC236}">
                  <a16:creationId xmlns:a16="http://schemas.microsoft.com/office/drawing/2014/main" id="{EB546CC0-C1BC-48D2-8DA9-4B60283165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85720" y="325570"/>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079" name="Freeform 5">
            <a:extLst>
              <a:ext uri="{FF2B5EF4-FFF2-40B4-BE49-F238E27FC236}">
                <a16:creationId xmlns:a16="http://schemas.microsoft.com/office/drawing/2014/main" id="{BD2BFF02-DF78-4F07-B176-52514E1312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062174" y="1653645"/>
            <a:ext cx="4689240" cy="411502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508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0DB06EAB-7D8C-403A-86C5-B5FD79A136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42865" y="634058"/>
            <a:ext cx="3154669" cy="2796247"/>
          </a:xfrm>
          <a:custGeom>
            <a:avLst/>
            <a:gdLst>
              <a:gd name="connsiteX0" fmla="*/ 853538 w 2991693"/>
              <a:gd name="connsiteY0" fmla="*/ 0 h 2651787"/>
              <a:gd name="connsiteX1" fmla="*/ 2141030 w 2991693"/>
              <a:gd name="connsiteY1" fmla="*/ 0 h 2651787"/>
              <a:gd name="connsiteX2" fmla="*/ 2324957 w 2991693"/>
              <a:gd name="connsiteY2" fmla="*/ 103466 h 2651787"/>
              <a:gd name="connsiteX3" fmla="*/ 2968702 w 2991693"/>
              <a:gd name="connsiteY3" fmla="*/ 1218596 h 2651787"/>
              <a:gd name="connsiteX4" fmla="*/ 2968702 w 2991693"/>
              <a:gd name="connsiteY4" fmla="*/ 1433192 h 2651787"/>
              <a:gd name="connsiteX5" fmla="*/ 2324957 w 2991693"/>
              <a:gd name="connsiteY5" fmla="*/ 2548321 h 2651787"/>
              <a:gd name="connsiteX6" fmla="*/ 2141030 w 2991693"/>
              <a:gd name="connsiteY6" fmla="*/ 2651787 h 2651787"/>
              <a:gd name="connsiteX7" fmla="*/ 853538 w 2991693"/>
              <a:gd name="connsiteY7" fmla="*/ 2651787 h 2651787"/>
              <a:gd name="connsiteX8" fmla="*/ 669612 w 2991693"/>
              <a:gd name="connsiteY8" fmla="*/ 2548321 h 2651787"/>
              <a:gd name="connsiteX9" fmla="*/ 25866 w 2991693"/>
              <a:gd name="connsiteY9" fmla="*/ 1433192 h 2651787"/>
              <a:gd name="connsiteX10" fmla="*/ 25866 w 2991693"/>
              <a:gd name="connsiteY10" fmla="*/ 1218596 h 2651787"/>
              <a:gd name="connsiteX11" fmla="*/ 669612 w 2991693"/>
              <a:gd name="connsiteY11" fmla="*/ 103466 h 2651787"/>
              <a:gd name="connsiteX12" fmla="*/ 853538 w 2991693"/>
              <a:gd name="connsiteY12" fmla="*/ 0 h 265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1693" h="2651787">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noFill/>
          <a:ln w="508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Afbeelding 8">
            <a:extLst>
              <a:ext uri="{FF2B5EF4-FFF2-40B4-BE49-F238E27FC236}">
                <a16:creationId xmlns:a16="http://schemas.microsoft.com/office/drawing/2014/main" id="{829DB7E7-733B-4FB3-84AD-225F517021D3}"/>
              </a:ext>
            </a:extLst>
          </p:cNvPr>
          <p:cNvPicPr/>
          <p:nvPr/>
        </p:nvPicPr>
        <p:blipFill>
          <a:blip r:embed="rId3">
            <a:extLst>
              <a:ext uri="{28A0092B-C50C-407E-A947-70E740481C1C}">
                <a14:useLocalDpi xmlns:a14="http://schemas.microsoft.com/office/drawing/2010/main" val="0"/>
              </a:ext>
            </a:extLst>
          </a:blip>
          <a:stretch>
            <a:fillRect/>
          </a:stretch>
        </p:blipFill>
        <p:spPr>
          <a:xfrm>
            <a:off x="5196964" y="1695200"/>
            <a:ext cx="1846470" cy="673961"/>
          </a:xfrm>
          <a:prstGeom prst="rect">
            <a:avLst/>
          </a:prstGeom>
        </p:spPr>
      </p:pic>
      <p:sp>
        <p:nvSpPr>
          <p:cNvPr id="4" name="Tijdelijke aanduiding voor inhoud 3">
            <a:extLst>
              <a:ext uri="{FF2B5EF4-FFF2-40B4-BE49-F238E27FC236}">
                <a16:creationId xmlns:a16="http://schemas.microsoft.com/office/drawing/2014/main" id="{0FB905DE-3EB5-4835-8F55-355E52819FF7}"/>
              </a:ext>
            </a:extLst>
          </p:cNvPr>
          <p:cNvSpPr>
            <a:spLocks noGrp="1"/>
          </p:cNvSpPr>
          <p:nvPr>
            <p:ph idx="1"/>
          </p:nvPr>
        </p:nvSpPr>
        <p:spPr>
          <a:xfrm>
            <a:off x="965199" y="3729161"/>
            <a:ext cx="5690043" cy="2277321"/>
          </a:xfrm>
        </p:spPr>
        <p:txBody>
          <a:bodyPr vert="horz" lIns="91440" tIns="45720" rIns="91440" bIns="45720" rtlCol="0">
            <a:normAutofit/>
          </a:bodyPr>
          <a:lstStyle/>
          <a:p>
            <a:pPr marL="0" indent="0">
              <a:buNone/>
            </a:pPr>
            <a:r>
              <a:rPr lang="en-US" sz="2400" b="1"/>
              <a:t>Sportdiëtiste Inge De Ridder</a:t>
            </a:r>
          </a:p>
          <a:p>
            <a:pPr marL="0" indent="0">
              <a:buNone/>
            </a:pPr>
            <a:r>
              <a:rPr lang="en-US" sz="2400"/>
              <a:t>inge@dietistenpraktijkderidder.be</a:t>
            </a:r>
          </a:p>
          <a:p>
            <a:pPr marL="0" indent="0">
              <a:buNone/>
            </a:pPr>
            <a:r>
              <a:rPr lang="en-US" sz="2400">
                <a:hlinkClick r:id="rId4"/>
              </a:rPr>
              <a:t>www.dietistenpraktijkderidder.be</a:t>
            </a:r>
            <a:endParaRPr lang="en-US" sz="2400"/>
          </a:p>
          <a:p>
            <a:pPr marL="0" indent="0">
              <a:buNone/>
            </a:pPr>
            <a:r>
              <a:rPr lang="en-US" sz="2400">
                <a:hlinkClick r:id="rId5"/>
              </a:rPr>
              <a:t>www.eat2move.be</a:t>
            </a:r>
            <a:endParaRPr lang="en-US" sz="2400"/>
          </a:p>
          <a:p>
            <a:pPr marL="0" indent="0">
              <a:buNone/>
            </a:pPr>
            <a:endParaRPr lang="en-US" sz="2400"/>
          </a:p>
        </p:txBody>
      </p:sp>
      <p:pic>
        <p:nvPicPr>
          <p:cNvPr id="3074" name="Picture 2" descr="Gerelateerde afbeelding">
            <a:extLst>
              <a:ext uri="{FF2B5EF4-FFF2-40B4-BE49-F238E27FC236}">
                <a16:creationId xmlns:a16="http://schemas.microsoft.com/office/drawing/2014/main" id="{926993C0-94FA-451E-AF5B-B2126F5E155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2" b="5273"/>
          <a:stretch/>
        </p:blipFill>
        <p:spPr bwMode="auto">
          <a:xfrm>
            <a:off x="8050038" y="2325563"/>
            <a:ext cx="2713512" cy="2771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1944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3008FC3D-826F-4927-BE88-E4277DFB3545}"/>
              </a:ext>
            </a:extLst>
          </p:cNvPr>
          <p:cNvSpPr>
            <a:spLocks noGrp="1" noChangeArrowheads="1"/>
          </p:cNvSpPr>
          <p:nvPr>
            <p:ph type="ctrTitle"/>
          </p:nvPr>
        </p:nvSpPr>
        <p:spPr>
          <a:xfrm>
            <a:off x="2368550" y="1322389"/>
            <a:ext cx="7454900" cy="3330575"/>
          </a:xfrm>
        </p:spPr>
        <p:txBody>
          <a:bodyPr/>
          <a:lstStyle/>
          <a:p>
            <a:pPr eaLnBrk="1" hangingPunct="1"/>
            <a:r>
              <a:rPr lang="nl-BE" altLang="en-US" sz="5400" b="1" i="1"/>
              <a:t>Waarom leven de inwoners van Okinawa, één van de 4 “</a:t>
            </a:r>
            <a:r>
              <a:rPr lang="nl-BE" altLang="en-US" sz="5400" b="1" i="1">
                <a:solidFill>
                  <a:srgbClr val="5A4FE5"/>
                </a:solidFill>
              </a:rPr>
              <a:t>Blue Zones</a:t>
            </a:r>
            <a:r>
              <a:rPr lang="nl-BE" altLang="en-US" sz="5400" b="1" i="1"/>
              <a:t>”, langer en beter?</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re 1">
            <a:extLst>
              <a:ext uri="{FF2B5EF4-FFF2-40B4-BE49-F238E27FC236}">
                <a16:creationId xmlns:a16="http://schemas.microsoft.com/office/drawing/2014/main" id="{B9CB825B-C5A5-4BF9-A21D-BA2BCDF20089}"/>
              </a:ext>
            </a:extLst>
          </p:cNvPr>
          <p:cNvSpPr>
            <a:spLocks noGrp="1" noChangeArrowheads="1"/>
          </p:cNvSpPr>
          <p:nvPr>
            <p:ph type="title"/>
          </p:nvPr>
        </p:nvSpPr>
        <p:spPr/>
        <p:txBody>
          <a:bodyPr/>
          <a:lstStyle/>
          <a:p>
            <a:pPr algn="ctr" eaLnBrk="1" hangingPunct="1"/>
            <a:r>
              <a:rPr lang="fr-FR" altLang="fr-FR" sz="6000" i="1">
                <a:solidFill>
                  <a:srgbClr val="5A4FE5"/>
                </a:solidFill>
              </a:rPr>
              <a:t>Blue Zone</a:t>
            </a:r>
            <a:endParaRPr lang="en-GB" altLang="fr-FR" sz="6000">
              <a:solidFill>
                <a:srgbClr val="5A4FE5"/>
              </a:solidFill>
            </a:endParaRPr>
          </a:p>
        </p:txBody>
      </p:sp>
      <p:sp>
        <p:nvSpPr>
          <p:cNvPr id="6147" name="Espace réservé du contenu 2">
            <a:extLst>
              <a:ext uri="{FF2B5EF4-FFF2-40B4-BE49-F238E27FC236}">
                <a16:creationId xmlns:a16="http://schemas.microsoft.com/office/drawing/2014/main" id="{4579AEAB-53DA-4D42-913D-F3EB8096BDE6}"/>
              </a:ext>
            </a:extLst>
          </p:cNvPr>
          <p:cNvSpPr>
            <a:spLocks noGrp="1" noChangeArrowheads="1"/>
          </p:cNvSpPr>
          <p:nvPr>
            <p:ph idx="1"/>
          </p:nvPr>
        </p:nvSpPr>
        <p:spPr>
          <a:xfrm>
            <a:off x="2640013" y="2205038"/>
            <a:ext cx="7886700" cy="3744912"/>
          </a:xfrm>
        </p:spPr>
        <p:txBody>
          <a:bodyPr/>
          <a:lstStyle/>
          <a:p>
            <a:pPr marL="0" indent="0">
              <a:buNone/>
            </a:pPr>
            <a:r>
              <a:rPr lang="nl-NL" altLang="fr-FR" sz="3600"/>
              <a:t>Het begrip "</a:t>
            </a:r>
            <a:r>
              <a:rPr lang="fr-FR" altLang="fr-FR" sz="3600" i="1"/>
              <a:t> Blue Zone</a:t>
            </a:r>
            <a:r>
              <a:rPr lang="fr-FR" altLang="fr-FR" sz="3600"/>
              <a:t> </a:t>
            </a:r>
            <a:r>
              <a:rPr lang="nl-NL" altLang="fr-FR" sz="3600"/>
              <a:t>" is</a:t>
            </a:r>
          </a:p>
          <a:p>
            <a:pPr marL="0" indent="0">
              <a:buNone/>
            </a:pPr>
            <a:r>
              <a:rPr lang="nl-NL" altLang="fr-FR" sz="3600"/>
              <a:t> wetenschappelijk gedefinieerd </a:t>
            </a:r>
          </a:p>
          <a:p>
            <a:pPr marL="0" indent="0">
              <a:buNone/>
            </a:pPr>
            <a:r>
              <a:rPr lang="nl-NL" altLang="fr-FR" sz="3600"/>
              <a:t>als een geografisch gebied waar de</a:t>
            </a:r>
          </a:p>
          <a:p>
            <a:pPr marL="0" indent="0">
              <a:buNone/>
            </a:pPr>
            <a:r>
              <a:rPr lang="nl-NL" altLang="fr-FR" sz="3600"/>
              <a:t> bevolking dezelfde levensstijl en</a:t>
            </a:r>
          </a:p>
          <a:p>
            <a:pPr marL="0" indent="0">
              <a:buNone/>
            </a:pPr>
            <a:r>
              <a:rPr lang="nl-NL" altLang="fr-FR" sz="3600"/>
              <a:t> hetzelfde milieu heeft en waar de</a:t>
            </a:r>
          </a:p>
          <a:p>
            <a:pPr marL="0" indent="0">
              <a:buNone/>
            </a:pPr>
            <a:r>
              <a:rPr lang="nl-NL" altLang="fr-FR" sz="3600"/>
              <a:t> levensverwachting uitzonderlijk hoog is.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228C09C3-95AD-48F9-8396-D7F427EC43C8}"/>
              </a:ext>
            </a:extLst>
          </p:cNvPr>
          <p:cNvSpPr>
            <a:spLocks noChangeArrowheads="1"/>
          </p:cNvSpPr>
          <p:nvPr/>
        </p:nvSpPr>
        <p:spPr bwMode="auto">
          <a:xfrm>
            <a:off x="2667001" y="855664"/>
            <a:ext cx="138113"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fr-BE" altLang="fr-FR" sz="1800"/>
          </a:p>
        </p:txBody>
      </p:sp>
      <p:pic>
        <p:nvPicPr>
          <p:cNvPr id="7171" name="Image 5" descr="Ogliastra_Ikaria">
            <a:extLst>
              <a:ext uri="{FF2B5EF4-FFF2-40B4-BE49-F238E27FC236}">
                <a16:creationId xmlns:a16="http://schemas.microsoft.com/office/drawing/2014/main" id="{9925DF98-23B6-4FCC-9582-81E69A320C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0338" y="476251"/>
            <a:ext cx="5307012" cy="265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Rectangle 3">
            <a:extLst>
              <a:ext uri="{FF2B5EF4-FFF2-40B4-BE49-F238E27FC236}">
                <a16:creationId xmlns:a16="http://schemas.microsoft.com/office/drawing/2014/main" id="{9E5DA6B2-C221-4530-AE3A-44542FEAFCF2}"/>
              </a:ext>
            </a:extLst>
          </p:cNvPr>
          <p:cNvSpPr>
            <a:spLocks noChangeArrowheads="1"/>
          </p:cNvSpPr>
          <p:nvPr/>
        </p:nvSpPr>
        <p:spPr bwMode="auto">
          <a:xfrm>
            <a:off x="2667001" y="3184526"/>
            <a:ext cx="138113"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nchor="ctr">
            <a:spAutoFit/>
          </a:bodyPr>
          <a:lstStyle>
            <a:lvl1pPr defTabSz="685800">
              <a:defRPr sz="2400">
                <a:solidFill>
                  <a:schemeClr val="tx1"/>
                </a:solidFill>
                <a:latin typeface="Times New Roman" panose="02020603050405020304" pitchFamily="18" charset="0"/>
              </a:defRPr>
            </a:lvl1pPr>
            <a:lvl2pPr marL="742950" indent="-285750" defTabSz="685800">
              <a:defRPr sz="2400">
                <a:solidFill>
                  <a:schemeClr val="tx1"/>
                </a:solidFill>
                <a:latin typeface="Times New Roman" panose="02020603050405020304" pitchFamily="18" charset="0"/>
              </a:defRPr>
            </a:lvl2pPr>
            <a:lvl3pPr marL="1143000" indent="-228600" defTabSz="685800">
              <a:defRPr sz="2400">
                <a:solidFill>
                  <a:schemeClr val="tx1"/>
                </a:solidFill>
                <a:latin typeface="Times New Roman" panose="02020603050405020304" pitchFamily="18" charset="0"/>
              </a:defRPr>
            </a:lvl3pPr>
            <a:lvl4pPr marL="1600200" indent="-228600" defTabSz="685800">
              <a:defRPr sz="2400">
                <a:solidFill>
                  <a:schemeClr val="tx1"/>
                </a:solidFill>
                <a:latin typeface="Times New Roman" panose="02020603050405020304" pitchFamily="18" charset="0"/>
              </a:defRPr>
            </a:lvl4pPr>
            <a:lvl5pPr marL="2057400" indent="-228600" defTabSz="685800">
              <a:defRPr sz="2400">
                <a:solidFill>
                  <a:schemeClr val="tx1"/>
                </a:solidFill>
                <a:latin typeface="Times New Roman" panose="02020603050405020304" pitchFamily="18" charset="0"/>
              </a:defRPr>
            </a:lvl5pPr>
            <a:lvl6pPr marL="2514600" indent="-228600" defTabSz="6858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6858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6858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685800" eaLnBrk="0" fontAlgn="base" hangingPunct="0">
              <a:spcBef>
                <a:spcPct val="0"/>
              </a:spcBef>
              <a:spcAft>
                <a:spcPct val="0"/>
              </a:spcAft>
              <a:defRPr sz="2400">
                <a:solidFill>
                  <a:schemeClr val="tx1"/>
                </a:solidFill>
                <a:latin typeface="Times New Roman" panose="02020603050405020304" pitchFamily="18" charset="0"/>
              </a:defRPr>
            </a:lvl9pPr>
          </a:lstStyle>
          <a:p>
            <a:endParaRPr lang="fr-FR" altLang="fr-FR" sz="1800">
              <a:latin typeface="Arial" panose="020B0604020202020204" pitchFamily="34" charset="0"/>
              <a:cs typeface="Arial" panose="020B0604020202020204" pitchFamily="34" charset="0"/>
            </a:endParaRPr>
          </a:p>
        </p:txBody>
      </p:sp>
      <p:pic>
        <p:nvPicPr>
          <p:cNvPr id="7173" name="Image 7" descr="Costa Rica_Okinawa">
            <a:extLst>
              <a:ext uri="{FF2B5EF4-FFF2-40B4-BE49-F238E27FC236}">
                <a16:creationId xmlns:a16="http://schemas.microsoft.com/office/drawing/2014/main" id="{375D2F94-68D5-4568-A3E9-1900FB1ED5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0338" y="3541713"/>
            <a:ext cx="5319712"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re 2">
            <a:extLst>
              <a:ext uri="{FF2B5EF4-FFF2-40B4-BE49-F238E27FC236}">
                <a16:creationId xmlns:a16="http://schemas.microsoft.com/office/drawing/2014/main" id="{9632DE2D-7747-4228-9B8A-527C66D4E0B4}"/>
              </a:ext>
            </a:extLst>
          </p:cNvPr>
          <p:cNvSpPr>
            <a:spLocks noGrp="1"/>
          </p:cNvSpPr>
          <p:nvPr>
            <p:ph type="title"/>
          </p:nvPr>
        </p:nvSpPr>
        <p:spPr>
          <a:xfrm>
            <a:off x="1701800" y="1268413"/>
            <a:ext cx="3373438" cy="4354512"/>
          </a:xfrm>
        </p:spPr>
        <p:txBody>
          <a:bodyPr>
            <a:normAutofit/>
          </a:bodyPr>
          <a:lstStyle/>
          <a:p>
            <a:pPr eaLnBrk="1" hangingPunct="1">
              <a:defRPr/>
            </a:pPr>
            <a:r>
              <a:rPr lang="nl-NL" sz="2700" dirty="0">
                <a:solidFill>
                  <a:srgbClr val="5A4FE5"/>
                </a:solidFill>
                <a:latin typeface="Candara"/>
                <a:ea typeface="+mn-ea"/>
                <a:cs typeface="Candara"/>
              </a:rPr>
              <a:t>De tot dusver in de wereld vastgestelde </a:t>
            </a:r>
            <a:r>
              <a:rPr lang="nl-NL" sz="2700" i="1" dirty="0">
                <a:solidFill>
                  <a:srgbClr val="5A4FE5"/>
                </a:solidFill>
                <a:latin typeface="Candara"/>
                <a:ea typeface="+mn-ea"/>
                <a:cs typeface="Candara"/>
              </a:rPr>
              <a:t>Blue Zones</a:t>
            </a:r>
            <a:endParaRPr lang="fr-BE" sz="2700" i="1" dirty="0">
              <a:solidFill>
                <a:srgbClr val="5A4FE5"/>
              </a:solidFill>
              <a:latin typeface="Candara"/>
              <a:ea typeface="+mn-ea"/>
              <a:cs typeface="Candara"/>
            </a:endParaRPr>
          </a:p>
        </p:txBody>
      </p:sp>
    </p:spTree>
  </p:cSld>
  <p:clrMapOvr>
    <a:masterClrMapping/>
  </p:clrMapOvr>
  <p:transition/>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Aangepast ontwerp">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1245</Words>
  <Application>Microsoft Macintosh PowerPoint</Application>
  <PresentationFormat>Breedbeeld</PresentationFormat>
  <Paragraphs>192</Paragraphs>
  <Slides>67</Slides>
  <Notes>24</Notes>
  <HiddenSlides>0</HiddenSlides>
  <MMClips>0</MMClips>
  <ScaleCrop>false</ScaleCrop>
  <HeadingPairs>
    <vt:vector size="8" baseType="variant">
      <vt:variant>
        <vt:lpstr>Gebruikte lettertypen</vt:lpstr>
      </vt:variant>
      <vt:variant>
        <vt:i4>10</vt:i4>
      </vt:variant>
      <vt:variant>
        <vt:lpstr>Thema</vt:lpstr>
      </vt:variant>
      <vt:variant>
        <vt:i4>4</vt:i4>
      </vt:variant>
      <vt:variant>
        <vt:lpstr>Ingesloten OLE-bronprogramma's</vt:lpstr>
      </vt:variant>
      <vt:variant>
        <vt:i4>1</vt:i4>
      </vt:variant>
      <vt:variant>
        <vt:lpstr>Diatitels</vt:lpstr>
      </vt:variant>
      <vt:variant>
        <vt:i4>67</vt:i4>
      </vt:variant>
    </vt:vector>
  </HeadingPairs>
  <TitlesOfParts>
    <vt:vector size="82" baseType="lpstr">
      <vt:lpstr>-apple-system</vt:lpstr>
      <vt:lpstr>Amethyst</vt:lpstr>
      <vt:lpstr>Arial</vt:lpstr>
      <vt:lpstr>Bookman Old Style</vt:lpstr>
      <vt:lpstr>Calibri</vt:lpstr>
      <vt:lpstr>Calibri Light</vt:lpstr>
      <vt:lpstr>Candara</vt:lpstr>
      <vt:lpstr>Glacial Indifference Bold</vt:lpstr>
      <vt:lpstr>inherit</vt:lpstr>
      <vt:lpstr>Times New Roman</vt:lpstr>
      <vt:lpstr>Kantoorthema</vt:lpstr>
      <vt:lpstr>Office Theme</vt:lpstr>
      <vt:lpstr>1_Kantoorthema</vt:lpstr>
      <vt:lpstr>Aangepast ontwerp</vt:lpstr>
      <vt:lpstr>Image</vt:lpstr>
      <vt:lpstr>Welkom/Bienvenue</vt:lpstr>
      <vt:lpstr>Bart Degeest Managing Director Yakult Belgium</vt:lpstr>
      <vt:lpstr>Jorre Verstraeten  Anne Zagré  Dirk Van Tichelt</vt:lpstr>
      <vt:lpstr>Professeur/Professor  Michel Poulain  Senior Researcher, Tallinn University Professeur émérité, UCLouvain</vt:lpstr>
      <vt:lpstr>Sportdiëtiste/ Diététicienne du sport   Inge De Ridder  </vt:lpstr>
      <vt:lpstr>Professeur/Professor  Michel Poulain  Senior Researcher, Tallinn University Professeur émérité, UCLouvain</vt:lpstr>
      <vt:lpstr>Waarom leven de inwoners van Okinawa, één van de 4 “Blue Zones”, langer en beter?</vt:lpstr>
      <vt:lpstr>Blue Zone</vt:lpstr>
      <vt:lpstr>De tot dusver in de wereld vastgestelde Blue Zones</vt:lpstr>
      <vt:lpstr>    Japan  Hoogste levensverwachting  ter wereld  Mannen: 81,4 jaren Vrouwen: 87,5 jaren   Meeste 100 jarigen ter wereld  2020: 80.450 (België: 2000) Vier keer meer in relatieve cijfers</vt:lpstr>
      <vt:lpstr>Kamato HONGO,  Kagoshima, 116 j</vt:lpstr>
      <vt:lpstr>Okinawa1000 km zuid van het vasteland</vt:lpstr>
      <vt:lpstr>PowerPoint-presentatie</vt:lpstr>
      <vt:lpstr>Proclamation of Okinawa as a World Region of Longevity  In August 1995, as part of the 50th Commemoration of the End of the Pacific War and the Battle of Okinawa, the Prefectural Government proclaimed Okinawa as a Region of Longevity. The Proclamation of a Region of Longevity confirmed the prefectural citizens' efforts in achieving a peaceful and healthy aged society, and declared a commitment to further endeavours.</vt:lpstr>
      <vt:lpstr> Op je 70ste ben je een kind; op je 80ste ben je nauwelijks een tiener; en op je 90ste, als de voorvaderen je uitnodigen om bij hen in de hemel te komen, vraag hen dan om te wachten tot je 100ste, op dat moment zul je je bedenken. </vt:lpstr>
      <vt:lpstr>Okinawa, eiland van de 100j.</vt:lpstr>
      <vt:lpstr>Waar 10 100j. vrouwen leven voor…</vt:lpstr>
      <vt:lpstr>Één enkele 100j. man !</vt:lpstr>
      <vt:lpstr>De 7 principes van de Blue Zones</vt:lpstr>
      <vt:lpstr>1. Natuurlijk bewegen</vt:lpstr>
      <vt:lpstr>   2. Verstandig eten     </vt:lpstr>
      <vt:lpstr>PowerPoint-presentatie</vt:lpstr>
      <vt:lpstr>3. Stress vermijden en goed slapen</vt:lpstr>
      <vt:lpstr>4. Familiebanden versterken</vt:lpstr>
      <vt:lpstr>5. Gemeenschapsgevoel versterken </vt:lpstr>
      <vt:lpstr> 6. Respect voor de planeet </vt:lpstr>
      <vt:lpstr>   7. Een levensdoel hebben </vt:lpstr>
      <vt:lpstr>みんなに長寿を</vt:lpstr>
      <vt:lpstr>Sportdiëtiste/ Diététicienne du sport   Inge De Ridder  </vt:lpstr>
      <vt:lpstr>PowerPoint-presentatie</vt:lpstr>
      <vt:lpstr>PowerPoint-presentatie</vt:lpstr>
      <vt:lpstr>Een Olympiade begint niet bij de start van de OS</vt:lpstr>
      <vt:lpstr>PowerPoint-presentatie</vt:lpstr>
      <vt:lpstr>PowerPoint-presentatie</vt:lpstr>
      <vt:lpstr>Repas</vt:lpstr>
      <vt:lpstr>Transpiration et équilibre hydrique</vt:lpstr>
      <vt:lpstr>Education</vt:lpstr>
      <vt:lpstr>Antropométrie</vt:lpstr>
      <vt:lpstr>Principes de base de l’alimentation du sportif </vt:lpstr>
      <vt:lpstr>PowerPoint-presentatie</vt:lpstr>
      <vt:lpstr>PowerPoint-presentatie</vt:lpstr>
      <vt:lpstr>PowerPoint-presentatie</vt:lpstr>
      <vt:lpstr>PowerPoint-presentatie</vt:lpstr>
      <vt:lpstr>PowerPoint-presentatie</vt:lpstr>
      <vt:lpstr>PowerPoint-presentatie</vt:lpstr>
      <vt:lpstr>Défi 1: Beat the heat</vt:lpstr>
      <vt:lpstr>Dédi 1: Beat the heat</vt:lpstr>
      <vt:lpstr>PowerPoint-presentatie</vt:lpstr>
      <vt:lpstr>Beat the heat strategie</vt:lpstr>
      <vt:lpstr>Beat the heat strategie (+ récupération)</vt:lpstr>
      <vt:lpstr>Défi 2: Calendrier/Compétitions à Tokyo</vt:lpstr>
      <vt:lpstr>Circadiaan ritme</vt:lpstr>
      <vt:lpstr>Le rythme circadien</vt:lpstr>
      <vt:lpstr>Stratégie</vt:lpstr>
      <vt:lpstr>Défi 3 : Catering</vt:lpstr>
      <vt:lpstr>PowerPoint-presentatie</vt:lpstr>
      <vt:lpstr>PowerPoint-presentatie</vt:lpstr>
      <vt:lpstr>PowerPoint-presentatie</vt:lpstr>
      <vt:lpstr>Stratégie</vt:lpstr>
      <vt:lpstr>Sport- et packs SOS à emporter</vt:lpstr>
      <vt:lpstr>Importance of a plan</vt:lpstr>
      <vt:lpstr>Défi 4 : Immunité</vt:lpstr>
      <vt:lpstr>PowerPoint-presentatie</vt:lpstr>
      <vt:lpstr>International Society of Sports Nutrition Position Stand: Probiotics (2019)</vt:lpstr>
      <vt:lpstr>Controle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Welkom/Bienvenue</dc:title>
  <dc:creator>Mieke Demeulenaere</dc:creator>
  <cp:lastModifiedBy>Mieke Demeulenaere</cp:lastModifiedBy>
  <cp:revision>12</cp:revision>
  <dcterms:created xsi:type="dcterms:W3CDTF">2021-05-24T12:49:55Z</dcterms:created>
  <dcterms:modified xsi:type="dcterms:W3CDTF">2021-05-26T07:25:06Z</dcterms:modified>
</cp:coreProperties>
</file>