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523" r:id="rId6"/>
    <p:sldId id="813" r:id="rId7"/>
    <p:sldId id="814" r:id="rId8"/>
    <p:sldId id="815" r:id="rId9"/>
    <p:sldId id="601" r:id="rId10"/>
    <p:sldId id="811" r:id="rId11"/>
    <p:sldId id="602" r:id="rId12"/>
    <p:sldId id="778" r:id="rId13"/>
    <p:sldId id="617" r:id="rId14"/>
    <p:sldId id="812" r:id="rId15"/>
    <p:sldId id="623" r:id="rId16"/>
    <p:sldId id="590" r:id="rId17"/>
    <p:sldId id="768" r:id="rId18"/>
    <p:sldId id="615" r:id="rId19"/>
    <p:sldId id="616" r:id="rId20"/>
    <p:sldId id="653" r:id="rId21"/>
    <p:sldId id="816" r:id="rId22"/>
    <p:sldId id="831" r:id="rId23"/>
    <p:sldId id="830" r:id="rId24"/>
  </p:sldIdLst>
  <p:sldSz cx="12192000" cy="6858000"/>
  <p:notesSz cx="7099300" cy="10234613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landers Art Sans Medium" panose="020B0604020202020204" charset="0"/>
      <p:regular r:id="rId31"/>
      <p:italic r:id="rId32"/>
    </p:embeddedFont>
    <p:embeddedFont>
      <p:font typeface="Flanders Sans beta 3 Medium" panose="020B0604020202020204" charset="0"/>
      <p:regular r:id="rId33"/>
    </p:embeddedFont>
    <p:embeddedFont>
      <p:font typeface="FlandersArtSans-Bold" panose="00000800000000000000" pitchFamily="2" charset="0"/>
      <p:bold r:id="rId34"/>
    </p:embeddedFont>
    <p:embeddedFont>
      <p:font typeface="FlandersArtSans-Light" panose="00000400000000000000" pitchFamily="2" charset="0"/>
      <p:regular r:id="rId35"/>
    </p:embeddedFont>
    <p:embeddedFont>
      <p:font typeface="FlandersArtSans-Medium" panose="00000600000000000000" pitchFamily="2" charset="0"/>
      <p:regular r:id="rId36"/>
    </p:embeddedFont>
    <p:embeddedFont>
      <p:font typeface="FlandersArtSans-Regular" panose="00000500000000000000" pitchFamily="2" charset="0"/>
      <p:regular r:id="rId37"/>
    </p:embeddedFont>
  </p:embeddedFontLst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404040"/>
    <a:srgbClr val="565656"/>
    <a:srgbClr val="9BBB59"/>
    <a:srgbClr val="595959"/>
    <a:srgbClr val="606060"/>
    <a:srgbClr val="D99694"/>
    <a:srgbClr val="8EB4E3"/>
    <a:srgbClr val="E6B9B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4" autoAdjust="0"/>
    <p:restoredTop sz="92743" autoAdjust="0"/>
  </p:normalViewPr>
  <p:slideViewPr>
    <p:cSldViewPr>
      <p:cViewPr varScale="1">
        <p:scale>
          <a:sx n="82" d="100"/>
          <a:sy n="82" d="100"/>
        </p:scale>
        <p:origin x="653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jsvi\OneDrive%20-%20Toerisme%20Vlaanderen\Bewoners%20BE\2019\verwerking\reizen%20x%20steune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870370370370367E-3"/>
                  <c:y val="-1.714049830217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D-4415-AE5B-672BE8FDA71B}"/>
                </c:ext>
              </c:extLst>
            </c:dLbl>
            <c:dLbl>
              <c:idx val="1"/>
              <c:layout>
                <c:manualLayout>
                  <c:x val="-2.3148148148148147E-3"/>
                  <c:y val="-6.6288091540654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D-4415-AE5B-672BE8FDA71B}"/>
                </c:ext>
              </c:extLst>
            </c:dLbl>
            <c:dLbl>
              <c:idx val="2"/>
              <c:layout>
                <c:manualLayout>
                  <c:x val="-3.472222222222222E-3"/>
                  <c:y val="-4.626550230192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3D-4415-AE5B-672BE8FDA71B}"/>
                </c:ext>
              </c:extLst>
            </c:dLbl>
            <c:dLbl>
              <c:idx val="3"/>
              <c:layout>
                <c:manualLayout>
                  <c:x val="-5.7870370370372067E-3"/>
                  <c:y val="-6.3558047921229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3D-4415-AE5B-672BE8FDA71B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3D-4415-AE5B-672BE8FDA71B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3D-4415-AE5B-672BE8FDA71B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Blad1!$B$2:$B$4</c:f>
              <c:numCache>
                <c:formatCode>0%</c:formatCode>
                <c:ptCount val="3"/>
                <c:pt idx="0">
                  <c:v>0.76</c:v>
                </c:pt>
                <c:pt idx="1">
                  <c:v>0.66300000000000003</c:v>
                </c:pt>
                <c:pt idx="2">
                  <c:v>0.84699999999999998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3D-4415-AE5B-672BE8FDA71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722222222222433E-3"/>
                  <c:y val="-1.668412941450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3D-4415-AE5B-672BE8FDA71B}"/>
                </c:ext>
              </c:extLst>
            </c:dLbl>
            <c:dLbl>
              <c:idx val="1"/>
              <c:layout>
                <c:manualLayout>
                  <c:x val="4.2437781360066642E-17"/>
                  <c:y val="-3.1703000302052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3D-4415-AE5B-672BE8FDA71B}"/>
                </c:ext>
              </c:extLst>
            </c:dLbl>
            <c:dLbl>
              <c:idx val="2"/>
              <c:layout>
                <c:manualLayout>
                  <c:x val="-2.3148148148148147E-3"/>
                  <c:y val="-4.626550230192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3D-4415-AE5B-672BE8FDA71B}"/>
                </c:ext>
              </c:extLst>
            </c:dLbl>
            <c:dLbl>
              <c:idx val="3"/>
              <c:layout>
                <c:manualLayout>
                  <c:x val="-4.6296296296297994E-3"/>
                  <c:y val="-7.4934364350305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3A3D-4415-AE5B-672BE8FDA71B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Blad1!$C$2:$C$4</c:f>
              <c:numCache>
                <c:formatCode>###0%</c:formatCode>
                <c:ptCount val="3"/>
                <c:pt idx="0">
                  <c:v>0.70899999999999996</c:v>
                </c:pt>
                <c:pt idx="1">
                  <c:v>0.63900000000000001</c:v>
                </c:pt>
                <c:pt idx="2">
                  <c:v>0.79900000000000004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3D-4415-AE5B-672BE8FDA71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3D-4415-AE5B-672BE8FDA71B}"/>
                </c:ext>
              </c:extLst>
            </c:dLbl>
            <c:dLbl>
              <c:idx val="1"/>
              <c:layout>
                <c:manualLayout>
                  <c:x val="0"/>
                  <c:y val="-2.8896933024064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3D-4415-AE5B-672BE8FDA71B}"/>
                </c:ext>
              </c:extLst>
            </c:dLbl>
            <c:dLbl>
              <c:idx val="2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3D-4415-AE5B-672BE8FDA71B}"/>
                </c:ext>
              </c:extLst>
            </c:dLbl>
            <c:dLbl>
              <c:idx val="3"/>
              <c:layout>
                <c:manualLayout>
                  <c:x val="-1.1574074074074073E-3"/>
                  <c:y val="-5.764181873100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3D-4415-AE5B-672BE8FDA71B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Blad1!$D$2:$D$4</c:f>
              <c:numCache>
                <c:formatCode>###0%</c:formatCode>
                <c:ptCount val="3"/>
                <c:pt idx="0">
                  <c:v>0.76800000000000002</c:v>
                </c:pt>
                <c:pt idx="1">
                  <c:v>0.67400000000000004</c:v>
                </c:pt>
                <c:pt idx="2">
                  <c:v>0.83199999999999996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A3D-4415-AE5B-672BE8FDA71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-2.1976510731931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3D-4415-AE5B-672BE8FDA71B}"/>
                </c:ext>
              </c:extLst>
            </c:dLbl>
            <c:dLbl>
              <c:idx val="1"/>
              <c:layout>
                <c:manualLayout>
                  <c:x val="1.1574074074074073E-3"/>
                  <c:y val="-7.5814877171865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3D-4415-AE5B-672BE8FDA71B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A3D-4415-AE5B-672BE8FDA71B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A3D-4415-AE5B-672BE8FDA71B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3D-4415-AE5B-672BE8FDA71B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Blad1!$E$2:$E$4</c:f>
              <c:numCache>
                <c:formatCode>###0%</c:formatCode>
                <c:ptCount val="3"/>
                <c:pt idx="0">
                  <c:v>0.78700000000000003</c:v>
                </c:pt>
                <c:pt idx="1">
                  <c:v>0.74299999999999999</c:v>
                </c:pt>
                <c:pt idx="2">
                  <c:v>0.871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A3D-4415-AE5B-672BE8FDA71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574074074074073E-3"/>
                  <c:y val="-3.1703000302052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A3D-4415-AE5B-672BE8FDA71B}"/>
                </c:ext>
              </c:extLst>
            </c:dLbl>
            <c:dLbl>
              <c:idx val="2"/>
              <c:layout>
                <c:manualLayout>
                  <c:x val="2.3148148148148572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A3D-4415-AE5B-672BE8FDA71B}"/>
                </c:ext>
              </c:extLst>
            </c:dLbl>
            <c:dLbl>
              <c:idx val="3"/>
              <c:layout>
                <c:manualLayout>
                  <c:x val="-1.6975112544026657E-16"/>
                  <c:y val="-5.187763685790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A3D-4415-AE5B-672BE8FDA71B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A3D-4415-AE5B-672BE8FDA71B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A3D-4415-AE5B-672BE8FDA71B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Blad1!$F$2:$F$4</c:f>
              <c:numCache>
                <c:formatCode>###0%</c:formatCode>
                <c:ptCount val="3"/>
                <c:pt idx="0">
                  <c:v>0.75600000000000001</c:v>
                </c:pt>
                <c:pt idx="1">
                  <c:v>0.67100000000000004</c:v>
                </c:pt>
                <c:pt idx="2">
                  <c:v>0.871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A3D-4415-AE5B-672BE8FDA71B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3148148148148147E-3"/>
                  <c:y val="-4.323136404825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3D-4415-AE5B-672BE8FDA71B}"/>
                </c:ext>
              </c:extLst>
            </c:dLbl>
            <c:dLbl>
              <c:idx val="2"/>
              <c:layout>
                <c:manualLayout>
                  <c:x val="1.1574074074073226E-3"/>
                  <c:y val="-3.7467182175152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A3D-4415-AE5B-672BE8FDA71B}"/>
                </c:ext>
              </c:extLst>
            </c:dLbl>
            <c:dLbl>
              <c:idx val="3"/>
              <c:layout>
                <c:manualLayout>
                  <c:x val="-1.1574074074074073E-3"/>
                  <c:y val="-6.3406000604104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Blad1!$G$2:$G$4</c:f>
              <c:numCache>
                <c:formatCode>###0%</c:formatCode>
                <c:ptCount val="3"/>
                <c:pt idx="0">
                  <c:v>0.752</c:v>
                </c:pt>
                <c:pt idx="1">
                  <c:v>0.67200000000000004</c:v>
                </c:pt>
                <c:pt idx="2">
                  <c:v>0.84199999999999997</c:v>
                </c:pt>
              </c:numCache>
            </c:numRef>
          </c:cat>
          <c:val>
            <c:numRef>
              <c:f>Blad1!$G$2:$G$4</c:f>
              <c:numCache>
                <c:formatCode>###0%</c:formatCode>
                <c:ptCount val="3"/>
                <c:pt idx="0">
                  <c:v>0.752</c:v>
                </c:pt>
                <c:pt idx="1">
                  <c:v>0.67200000000000004</c:v>
                </c:pt>
                <c:pt idx="2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3A3D-4415-AE5B-672BE8FDA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3A3D-4415-AE5B-672BE8FDA71B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3A3D-4415-AE5B-672BE8FDA71B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3A3D-4415-AE5B-672BE8FDA71B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3A3D-4415-AE5B-672BE8FDA71B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3A3D-4415-AE5B-672BE8FDA71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Blad1!$H$2:$H$4</c15:sqref>
                        </c15:formulaRef>
                      </c:ext>
                    </c:extLst>
                    <c:numCache>
                      <c:formatCode>_-* #,##0.00_-;\-* #,##0.00_-;_-* "-"??_-;_-@_-</c:formatCode>
                      <c:ptCount val="3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30-3A3D-4415-AE5B-672BE8FDA71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3A3D-4415-AE5B-672BE8FDA71B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3A3D-4415-AE5B-672BE8FDA71B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3A3D-4415-AE5B-672BE8FDA71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3A3D-4415-AE5B-672BE8FDA71B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5-3A3D-4415-AE5B-672BE8FDA71B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6-3A3D-4415-AE5B-672BE8FDA71B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7-3A3D-4415-AE5B-672BE8FDA71B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8-3A3D-4415-AE5B-672BE8FDA71B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9-3A3D-4415-AE5B-672BE8FDA71B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A-3A3D-4415-AE5B-672BE8FDA71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3A3D-4415-AE5B-672BE8FDA71B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3A3D-4415-AE5B-672BE8FDA71B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3A3D-4415-AE5B-672BE8FDA71B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-8.891359565712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62-45C3-86C0-7A01E999C362}"/>
                </c:ext>
              </c:extLst>
            </c:dLbl>
            <c:dLbl>
              <c:idx val="1"/>
              <c:layout>
                <c:manualLayout>
                  <c:x val="-2.3148148148148147E-3"/>
                  <c:y val="-9.1415496317402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62-45C3-86C0-7A01E999C362}"/>
                </c:ext>
              </c:extLst>
            </c:dLbl>
            <c:dLbl>
              <c:idx val="2"/>
              <c:layout>
                <c:manualLayout>
                  <c:x val="0"/>
                  <c:y val="-4.6064053885080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62-45C3-86C0-7A01E999C362}"/>
                </c:ext>
              </c:extLst>
            </c:dLbl>
            <c:dLbl>
              <c:idx val="3"/>
              <c:layout>
                <c:manualLayout>
                  <c:x val="1.1574074074074073E-3"/>
                  <c:y val="1.950518569832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62-45C3-86C0-7A01E999C362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62-45C3-86C0-7A01E999C362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62-45C3-86C0-7A01E999C362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Verblijfstoeristen (die in ##STAD## overnachten)</c:v>
                </c:pt>
                <c:pt idx="1">
                  <c:v>Individuele toeristen (koppels, singles, mensen met kinderen,…) – niet in groep</c:v>
                </c:pt>
                <c:pt idx="2">
                  <c:v>Congrestoeristen en zakentoeristen</c:v>
                </c:pt>
                <c:pt idx="3">
                  <c:v>Dagtoeristen</c:v>
                </c:pt>
                <c:pt idx="4">
                  <c:v>Groepstoeristen</c:v>
                </c:pt>
                <c:pt idx="5">
                  <c:v>Cruisetoeristen</c:v>
                </c:pt>
              </c:strCache>
            </c:strRef>
          </c:cat>
          <c:val>
            <c:numRef>
              <c:f>Blad1!$B$2:$B$7</c:f>
              <c:numCache>
                <c:formatCode>###0%</c:formatCode>
                <c:ptCount val="6"/>
                <c:pt idx="0">
                  <c:v>0.58599999999999997</c:v>
                </c:pt>
                <c:pt idx="1">
                  <c:v>0.59099999999999997</c:v>
                </c:pt>
                <c:pt idx="2">
                  <c:v>0.46</c:v>
                </c:pt>
                <c:pt idx="3">
                  <c:v>0.41299999999999998</c:v>
                </c:pt>
                <c:pt idx="4">
                  <c:v>0.189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62-45C3-86C0-7A01E999C36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043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62-45C3-86C0-7A01E999C362}"/>
                </c:ext>
              </c:extLst>
            </c:dLbl>
            <c:dLbl>
              <c:idx val="2"/>
              <c:layout>
                <c:manualLayout>
                  <c:x val="2.3148148148147722E-3"/>
                  <c:y val="-2.2053649812330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62-45C3-86C0-7A01E999C362}"/>
                </c:ext>
              </c:extLst>
            </c:dLbl>
            <c:dLbl>
              <c:idx val="5"/>
              <c:layout>
                <c:manualLayout>
                  <c:x val="1.15740740740732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Verblijfstoeristen (die in ##STAD## overnachten)</c:v>
                </c:pt>
                <c:pt idx="1">
                  <c:v>Individuele toeristen (koppels, singles, mensen met kinderen,…) – niet in groep</c:v>
                </c:pt>
                <c:pt idx="2">
                  <c:v>Congrestoeristen en zakentoeristen</c:v>
                </c:pt>
                <c:pt idx="3">
                  <c:v>Dagtoeristen</c:v>
                </c:pt>
                <c:pt idx="4">
                  <c:v>Groepstoeristen</c:v>
                </c:pt>
                <c:pt idx="5">
                  <c:v>Cruisetoeristen</c:v>
                </c:pt>
              </c:strCache>
            </c:strRef>
          </c:cat>
          <c:val>
            <c:numRef>
              <c:f>Blad1!$C$2:$C$7</c:f>
              <c:numCache>
                <c:formatCode>###0%</c:formatCode>
                <c:ptCount val="6"/>
                <c:pt idx="0">
                  <c:v>0.43700000000000011</c:v>
                </c:pt>
                <c:pt idx="1">
                  <c:v>0.439</c:v>
                </c:pt>
                <c:pt idx="2">
                  <c:v>0.29099999999999998</c:v>
                </c:pt>
                <c:pt idx="3">
                  <c:v>0.28199999999999997</c:v>
                </c:pt>
                <c:pt idx="4">
                  <c:v>0.10100000000000001</c:v>
                </c:pt>
                <c:pt idx="5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62-45C3-86C0-7A01E999C36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218890680033321E-17"/>
                  <c:y val="-9.696716704679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62-45C3-86C0-7A01E999C362}"/>
                </c:ext>
              </c:extLst>
            </c:dLbl>
            <c:dLbl>
              <c:idx val="1"/>
              <c:layout>
                <c:manualLayout>
                  <c:x val="-3.472222222222222E-3"/>
                  <c:y val="-7.001400715824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62-45C3-86C0-7A01E999C362}"/>
                </c:ext>
              </c:extLst>
            </c:dLbl>
            <c:dLbl>
              <c:idx val="2"/>
              <c:layout>
                <c:manualLayout>
                  <c:x val="0"/>
                  <c:y val="-2.9167510799453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62-45C3-86C0-7A01E999C362}"/>
                </c:ext>
              </c:extLst>
            </c:dLbl>
            <c:dLbl>
              <c:idx val="3"/>
              <c:layout>
                <c:manualLayout>
                  <c:x val="-8.4875562720133283E-17"/>
                  <c:y val="9.1305214453296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862-45C3-86C0-7A01E999C362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Verblijfstoeristen (die in ##STAD## overnachten)</c:v>
                </c:pt>
                <c:pt idx="1">
                  <c:v>Individuele toeristen (koppels, singles, mensen met kinderen,…) – niet in groep</c:v>
                </c:pt>
                <c:pt idx="2">
                  <c:v>Congrestoeristen en zakentoeristen</c:v>
                </c:pt>
                <c:pt idx="3">
                  <c:v>Dagtoeristen</c:v>
                </c:pt>
                <c:pt idx="4">
                  <c:v>Groepstoeristen</c:v>
                </c:pt>
                <c:pt idx="5">
                  <c:v>Cruisetoeristen</c:v>
                </c:pt>
              </c:strCache>
            </c:strRef>
          </c:cat>
          <c:val>
            <c:numRef>
              <c:f>Blad1!$D$2:$D$7</c:f>
              <c:numCache>
                <c:formatCode>###0%</c:formatCode>
                <c:ptCount val="6"/>
                <c:pt idx="0">
                  <c:v>0.52700000000000002</c:v>
                </c:pt>
                <c:pt idx="1">
                  <c:v>0.55200000000000005</c:v>
                </c:pt>
                <c:pt idx="2">
                  <c:v>0.34799999999999998</c:v>
                </c:pt>
                <c:pt idx="3">
                  <c:v>0.47899999999999998</c:v>
                </c:pt>
                <c:pt idx="4">
                  <c:v>0.2</c:v>
                </c:pt>
                <c:pt idx="5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862-45C3-86C0-7A01E999C36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073E-3"/>
                  <c:y val="7.126114527580040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62-45C3-86C0-7A01E999C362}"/>
                </c:ext>
              </c:extLst>
            </c:dLbl>
            <c:dLbl>
              <c:idx val="1"/>
              <c:layout>
                <c:manualLayout>
                  <c:x val="3.472222222222222E-3"/>
                  <c:y val="-7.040857116093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862-45C3-86C0-7A01E999C362}"/>
                </c:ext>
              </c:extLst>
            </c:dLbl>
            <c:dLbl>
              <c:idx val="2"/>
              <c:layout>
                <c:manualLayout>
                  <c:x val="-1.1574074074074498E-3"/>
                  <c:y val="-5.6833282140764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862-45C3-86C0-7A01E999C362}"/>
                </c:ext>
              </c:extLst>
            </c:dLbl>
            <c:dLbl>
              <c:idx val="3"/>
              <c:layout>
                <c:manualLayout>
                  <c:x val="0"/>
                  <c:y val="2.0169327591051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862-45C3-86C0-7A01E999C362}"/>
                </c:ext>
              </c:extLst>
            </c:dLbl>
            <c:dLbl>
              <c:idx val="4"/>
              <c:layout>
                <c:manualLayout>
                  <c:x val="2.3148148148148147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62-45C3-86C0-7A01E999C362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862-45C3-86C0-7A01E999C362}"/>
                </c:ext>
              </c:extLst>
            </c:dLbl>
            <c:dLbl>
              <c:idx val="6"/>
              <c:layout>
                <c:manualLayout>
                  <c:x val="4.6296296296296294E-3"/>
                  <c:y val="-6.7192969844309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Verblijfstoeristen (die in ##STAD## overnachten)</c:v>
                </c:pt>
                <c:pt idx="1">
                  <c:v>Individuele toeristen (koppels, singles, mensen met kinderen,…) – niet in groep</c:v>
                </c:pt>
                <c:pt idx="2">
                  <c:v>Congrestoeristen en zakentoeristen</c:v>
                </c:pt>
                <c:pt idx="3">
                  <c:v>Dagtoeristen</c:v>
                </c:pt>
                <c:pt idx="4">
                  <c:v>Groepstoeristen</c:v>
                </c:pt>
                <c:pt idx="5">
                  <c:v>Cruisetoeristen</c:v>
                </c:pt>
              </c:strCache>
            </c:strRef>
          </c:cat>
          <c:val>
            <c:numRef>
              <c:f>Blad1!$E$2:$E$7</c:f>
              <c:numCache>
                <c:formatCode>###0%</c:formatCode>
                <c:ptCount val="6"/>
                <c:pt idx="0">
                  <c:v>0.56999999999999995</c:v>
                </c:pt>
                <c:pt idx="1">
                  <c:v>0.56999999999999995</c:v>
                </c:pt>
                <c:pt idx="2">
                  <c:v>0.38300000000000001</c:v>
                </c:pt>
                <c:pt idx="3">
                  <c:v>0.52600000000000002</c:v>
                </c:pt>
                <c:pt idx="4">
                  <c:v>0.25900000000000001</c:v>
                </c:pt>
                <c:pt idx="5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862-45C3-86C0-7A01E999C362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3"/>
                  <c:y val="-0.10720486394757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0862-45C3-86C0-7A01E999C362}"/>
                </c:ext>
              </c:extLst>
            </c:dLbl>
            <c:dLbl>
              <c:idx val="1"/>
              <c:layout>
                <c:manualLayout>
                  <c:x val="-1.1574074074074073E-3"/>
                  <c:y val="-8.4953795983452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862-45C3-86C0-7A01E999C362}"/>
                </c:ext>
              </c:extLst>
            </c:dLbl>
            <c:dLbl>
              <c:idx val="2"/>
              <c:layout>
                <c:manualLayout>
                  <c:x val="1.1574074074074073E-3"/>
                  <c:y val="-2.4859710576820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862-45C3-86C0-7A01E999C362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862-45C3-86C0-7A01E999C362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862-45C3-86C0-7A01E999C362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Verblijfstoeristen (die in ##STAD## overnachten)</c:v>
                </c:pt>
                <c:pt idx="1">
                  <c:v>Individuele toeristen (koppels, singles, mensen met kinderen,…) – niet in groep</c:v>
                </c:pt>
                <c:pt idx="2">
                  <c:v>Congrestoeristen en zakentoeristen</c:v>
                </c:pt>
                <c:pt idx="3">
                  <c:v>Dagtoeristen</c:v>
                </c:pt>
                <c:pt idx="4">
                  <c:v>Groepstoeristen</c:v>
                </c:pt>
                <c:pt idx="5">
                  <c:v>Cruisetoeristen</c:v>
                </c:pt>
              </c:strCache>
            </c:strRef>
          </c:cat>
          <c:val>
            <c:numRef>
              <c:f>Blad1!$F$2:$F$7</c:f>
              <c:numCache>
                <c:formatCode>###0%</c:formatCode>
                <c:ptCount val="6"/>
                <c:pt idx="0">
                  <c:v>0.47399999999999998</c:v>
                </c:pt>
                <c:pt idx="1">
                  <c:v>0.44400000000000001</c:v>
                </c:pt>
                <c:pt idx="2">
                  <c:v>0.38800000000000001</c:v>
                </c:pt>
                <c:pt idx="3">
                  <c:v>0.17899999999999999</c:v>
                </c:pt>
                <c:pt idx="4">
                  <c:v>7.400000000000001E-2</c:v>
                </c:pt>
                <c:pt idx="5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862-45C3-86C0-7A01E999C362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16666666666624E-2"/>
                  <c:y val="-8.299731402393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862-45C3-86C0-7A01E999C362}"/>
                </c:ext>
              </c:extLst>
            </c:dLbl>
            <c:dLbl>
              <c:idx val="1"/>
              <c:layout>
                <c:manualLayout>
                  <c:x val="0"/>
                  <c:y val="-8.880658140380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862-45C3-86C0-7A01E999C362}"/>
                </c:ext>
              </c:extLst>
            </c:dLbl>
            <c:dLbl>
              <c:idx val="2"/>
              <c:layout>
                <c:manualLayout>
                  <c:x val="8.1018518518517664E-3"/>
                  <c:y val="-3.6538696136159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862-45C3-86C0-7A01E999C362}"/>
                </c:ext>
              </c:extLst>
            </c:dLbl>
            <c:dLbl>
              <c:idx val="3"/>
              <c:layout>
                <c:manualLayout>
                  <c:x val="4.6296296296296294E-3"/>
                  <c:y val="-1.0314213453407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Blad1!$G$2:$G$7</c:f>
              <c:numCache>
                <c:formatCode>###0%</c:formatCode>
                <c:ptCount val="6"/>
                <c:pt idx="0">
                  <c:v>0.51200000000000001</c:v>
                </c:pt>
                <c:pt idx="1">
                  <c:v>0.51100000000000001</c:v>
                </c:pt>
                <c:pt idx="2">
                  <c:v>0.373</c:v>
                </c:pt>
                <c:pt idx="3">
                  <c:v>0.35499999999999998</c:v>
                </c:pt>
                <c:pt idx="4">
                  <c:v>0.153</c:v>
                </c:pt>
                <c:pt idx="5">
                  <c:v>0.11600000000000001</c:v>
                </c:pt>
              </c:numCache>
            </c:numRef>
          </c:cat>
          <c:val>
            <c:numRef>
              <c:f>Blad1!$G$2:$G$7</c:f>
              <c:numCache>
                <c:formatCode>###0%</c:formatCode>
                <c:ptCount val="6"/>
                <c:pt idx="0">
                  <c:v>0.51200000000000001</c:v>
                </c:pt>
                <c:pt idx="1">
                  <c:v>0.51100000000000001</c:v>
                </c:pt>
                <c:pt idx="2">
                  <c:v>0.373</c:v>
                </c:pt>
                <c:pt idx="3">
                  <c:v>0.35499999999999998</c:v>
                </c:pt>
                <c:pt idx="4">
                  <c:v>0.153</c:v>
                </c:pt>
                <c:pt idx="5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862-45C3-86C0-7A01E999C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Blad1!$H$2:$H$7</c:f>
              <c:numCache>
                <c:formatCode>_-* #,##0.00_-;\-* #,##0.00_-;_-* "-"??_-;_-@_-</c:formatCode>
                <c:ptCount val="6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  <c:pt idx="3" formatCode="0.0">
                  <c:v>3.66</c:v>
                </c:pt>
                <c:pt idx="4" formatCode="0.0">
                  <c:v>4.66</c:v>
                </c:pt>
                <c:pt idx="5" formatCode="0.0">
                  <c:v>5.66</c:v>
                </c:pt>
              </c:numCache>
            </c:numRef>
          </c:xVal>
          <c:yVal>
            <c:numRef>
              <c:f>Blad1!$N$2:$N$7</c:f>
              <c:numCache>
                <c:formatCode>###0.0%</c:formatCode>
                <c:ptCount val="6"/>
                <c:pt idx="0">
                  <c:v>0.67200000000000004</c:v>
                </c:pt>
                <c:pt idx="1">
                  <c:v>0.70799999999999996</c:v>
                </c:pt>
                <c:pt idx="2">
                  <c:v>0.49</c:v>
                </c:pt>
                <c:pt idx="3">
                  <c:v>0.54600000000000004</c:v>
                </c:pt>
                <c:pt idx="4">
                  <c:v>0.36799999999999999</c:v>
                </c:pt>
                <c:pt idx="5">
                  <c:v>0.46300000000000002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0862-45C3-86C0-7A01E999C362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Blad1!$I$2:$I$7</c:f>
              <c:numCache>
                <c:formatCode>General</c:formatCode>
                <c:ptCount val="6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  <c:pt idx="3">
                  <c:v>3.8</c:v>
                </c:pt>
                <c:pt idx="4">
                  <c:v>4.8</c:v>
                </c:pt>
                <c:pt idx="5">
                  <c:v>5.8</c:v>
                </c:pt>
              </c:numCache>
            </c:numRef>
          </c:xVal>
          <c:yVal>
            <c:numRef>
              <c:f>Blad1!$O$2:$O$7</c:f>
              <c:numCache>
                <c:formatCode>###0.0%</c:formatCode>
                <c:ptCount val="6"/>
                <c:pt idx="0">
                  <c:v>0.56599999999999995</c:v>
                </c:pt>
                <c:pt idx="1">
                  <c:v>0.55300000000000005</c:v>
                </c:pt>
                <c:pt idx="2">
                  <c:v>0.30599999999999999</c:v>
                </c:pt>
                <c:pt idx="3">
                  <c:v>0.433</c:v>
                </c:pt>
                <c:pt idx="4">
                  <c:v>0.21299999999999999</c:v>
                </c:pt>
                <c:pt idx="5">
                  <c:v>0.25800000000000001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0862-45C3-86C0-7A01E999C362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Blad1!$J$2:$J$7</c:f>
              <c:numCache>
                <c:formatCode>General</c:formatCode>
                <c:ptCount val="6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  <c:pt idx="3">
                  <c:v>3.93</c:v>
                </c:pt>
                <c:pt idx="4">
                  <c:v>4.93</c:v>
                </c:pt>
                <c:pt idx="5">
                  <c:v>5.93</c:v>
                </c:pt>
              </c:numCache>
            </c:numRef>
          </c:xVal>
          <c:yVal>
            <c:numRef>
              <c:f>Blad1!$P$2:$P$7</c:f>
              <c:numCache>
                <c:formatCode>###0.0%</c:formatCode>
                <c:ptCount val="6"/>
                <c:pt idx="0">
                  <c:v>0.626</c:v>
                </c:pt>
                <c:pt idx="1">
                  <c:v>0.63700000000000001</c:v>
                </c:pt>
                <c:pt idx="2">
                  <c:v>0.39800000000000002</c:v>
                </c:pt>
                <c:pt idx="3">
                  <c:v>0.59799999999999998</c:v>
                </c:pt>
                <c:pt idx="4">
                  <c:v>0.307</c:v>
                </c:pt>
                <c:pt idx="5">
                  <c:v>0.254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0862-45C3-86C0-7A01E999C362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Blad1!$K$2:$K$7</c:f>
              <c:numCache>
                <c:formatCode>General</c:formatCode>
                <c:ptCount val="6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  <c:pt idx="3">
                  <c:v>4.07</c:v>
                </c:pt>
                <c:pt idx="4">
                  <c:v>5.07</c:v>
                </c:pt>
                <c:pt idx="5">
                  <c:v>6.07</c:v>
                </c:pt>
              </c:numCache>
            </c:numRef>
          </c:xVal>
          <c:yVal>
            <c:numRef>
              <c:f>Blad1!$Q$2:$Q$7</c:f>
              <c:numCache>
                <c:formatCode>###0.0%</c:formatCode>
                <c:ptCount val="6"/>
                <c:pt idx="0">
                  <c:v>0.69699999999999995</c:v>
                </c:pt>
                <c:pt idx="1">
                  <c:v>0.622</c:v>
                </c:pt>
                <c:pt idx="2">
                  <c:v>0.40899999999999997</c:v>
                </c:pt>
                <c:pt idx="3">
                  <c:v>0.64600000000000002</c:v>
                </c:pt>
                <c:pt idx="4">
                  <c:v>0.41899999999999998</c:v>
                </c:pt>
                <c:pt idx="5">
                  <c:v>0.28399999999999997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0862-45C3-86C0-7A01E999C362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Blad1!$L$2:$L$7</c:f>
              <c:numCache>
                <c:formatCode>General</c:formatCode>
                <c:ptCount val="6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  <c:pt idx="3">
                  <c:v>4.2030000000000003</c:v>
                </c:pt>
                <c:pt idx="4">
                  <c:v>5.2030000000000003</c:v>
                </c:pt>
                <c:pt idx="5">
                  <c:v>6.2030000000000003</c:v>
                </c:pt>
              </c:numCache>
            </c:numRef>
          </c:xVal>
          <c:yVal>
            <c:numRef>
              <c:f>Blad1!$R$2:$R$7</c:f>
              <c:numCache>
                <c:formatCode>###0.0%</c:formatCode>
                <c:ptCount val="6"/>
                <c:pt idx="0">
                  <c:v>0.56499999999999995</c:v>
                </c:pt>
                <c:pt idx="1">
                  <c:v>0.53700000000000003</c:v>
                </c:pt>
                <c:pt idx="3">
                  <c:v>0.34200000000000003</c:v>
                </c:pt>
                <c:pt idx="4">
                  <c:v>0.191</c:v>
                </c:pt>
                <c:pt idx="5">
                  <c:v>0.29599999999999999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0862-45C3-86C0-7A01E999C362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Blad1!$M$2:$M$7</c:f>
              <c:numCache>
                <c:formatCode>0.0</c:formatCode>
                <c:ptCount val="6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  <c:pt idx="3">
                  <c:v>4.33</c:v>
                </c:pt>
                <c:pt idx="4">
                  <c:v>5.33</c:v>
                </c:pt>
                <c:pt idx="5">
                  <c:v>6.33</c:v>
                </c:pt>
              </c:numCache>
            </c:numRef>
          </c:xVal>
          <c:yVal>
            <c:numRef>
              <c:f>Blad1!$S$2:$S$7</c:f>
              <c:numCache>
                <c:formatCode>###0.0%</c:formatCode>
                <c:ptCount val="6"/>
                <c:pt idx="0">
                  <c:v>0.61299999999999999</c:v>
                </c:pt>
                <c:pt idx="1">
                  <c:v>0.60399999999999998</c:v>
                </c:pt>
                <c:pt idx="2">
                  <c:v>0.39200000000000002</c:v>
                </c:pt>
                <c:pt idx="3">
                  <c:v>0.48699999999999999</c:v>
                </c:pt>
                <c:pt idx="4">
                  <c:v>0.27900000000000003</c:v>
                </c:pt>
                <c:pt idx="5">
                  <c:v>0.313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0862-45C3-86C0-7A01E999C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0862-45C3-86C0-7A01E999C362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0862-45C3-86C0-7A01E999C362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0862-45C3-86C0-7A01E999C362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0862-45C3-86C0-7A01E999C362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0862-45C3-86C0-7A01E999C36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Verblijfstoeristen (die in ##STAD## overnachten)</c:v>
                      </c:pt>
                      <c:pt idx="1">
                        <c:v>Individuele toeristen (koppels, singles, mensen met kinderen,…) – niet in groep</c:v>
                      </c:pt>
                      <c:pt idx="2">
                        <c:v>Congrestoeristen en zakentoeristen</c:v>
                      </c:pt>
                      <c:pt idx="3">
                        <c:v>Dagtoeristen</c:v>
                      </c:pt>
                      <c:pt idx="4">
                        <c:v>Groepstoeristen</c:v>
                      </c:pt>
                      <c:pt idx="5">
                        <c:v>Cruisetoeristen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Blad1!$H$2:$H$7</c15:sqref>
                        </c15:formulaRef>
                      </c:ext>
                    </c:extLst>
                    <c:numCache>
                      <c:formatCode>_-* #,##0.00_-;\-* #,##0.00_-;_-* "-"??_-;_-@_-</c:formatCode>
                      <c:ptCount val="6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  <c:pt idx="3" formatCode="0.0">
                        <c:v>3.66</c:v>
                      </c:pt>
                      <c:pt idx="4" formatCode="0.0">
                        <c:v>4.66</c:v>
                      </c:pt>
                      <c:pt idx="5" formatCode="0.0">
                        <c:v>5.66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32-0862-45C3-86C0-7A01E999C362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0862-45C3-86C0-7A01E999C362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0862-45C3-86C0-7A01E999C362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5-0862-45C3-86C0-7A01E999C36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Verblijfstoeristen (die in ##STAD## overnachten)</c:v>
                      </c:pt>
                      <c:pt idx="1">
                        <c:v>Individuele toeristen (koppels, singles, mensen met kinderen,…) – niet in groep</c:v>
                      </c:pt>
                      <c:pt idx="2">
                        <c:v>Congrestoeristen en zakentoeristen</c:v>
                      </c:pt>
                      <c:pt idx="3">
                        <c:v>Dagtoeristen</c:v>
                      </c:pt>
                      <c:pt idx="4">
                        <c:v>Groepstoeristen</c:v>
                      </c:pt>
                      <c:pt idx="5">
                        <c:v>Cruisetoeristen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  <c:pt idx="3">
                        <c:v>3.8</c:v>
                      </c:pt>
                      <c:pt idx="4">
                        <c:v>4.8</c:v>
                      </c:pt>
                      <c:pt idx="5">
                        <c:v>5.8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0862-45C3-86C0-7A01E999C362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7-0862-45C3-86C0-7A01E999C362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8-0862-45C3-86C0-7A01E999C362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9-0862-45C3-86C0-7A01E999C362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A-0862-45C3-86C0-7A01E999C362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B-0862-45C3-86C0-7A01E999C362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C-0862-45C3-86C0-7A01E999C36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Verblijfstoeristen (die in ##STAD## overnachten)</c:v>
                      </c:pt>
                      <c:pt idx="1">
                        <c:v>Individuele toeristen (koppels, singles, mensen met kinderen,…) – niet in groep</c:v>
                      </c:pt>
                      <c:pt idx="2">
                        <c:v>Congrestoeristen en zakentoeristen</c:v>
                      </c:pt>
                      <c:pt idx="3">
                        <c:v>Dagtoeristen</c:v>
                      </c:pt>
                      <c:pt idx="4">
                        <c:v>Groepstoeristen</c:v>
                      </c:pt>
                      <c:pt idx="5">
                        <c:v>Cruisetoeristen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  <c:pt idx="3">
                        <c:v>3.93</c:v>
                      </c:pt>
                      <c:pt idx="4">
                        <c:v>4.93</c:v>
                      </c:pt>
                      <c:pt idx="5">
                        <c:v>5.93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0862-45C3-86C0-7A01E999C362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Verblijfstoeristen (die in ##STAD## overnachten)</c:v>
                      </c:pt>
                      <c:pt idx="1">
                        <c:v>Individuele toeristen (koppels, singles, mensen met kinderen,…) – niet in groep</c:v>
                      </c:pt>
                      <c:pt idx="2">
                        <c:v>Congrestoeristen en zakentoeristen</c:v>
                      </c:pt>
                      <c:pt idx="3">
                        <c:v>Dagtoeristen</c:v>
                      </c:pt>
                      <c:pt idx="4">
                        <c:v>Groepstoeristen</c:v>
                      </c:pt>
                      <c:pt idx="5">
                        <c:v>Cruisetoeristen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  <c:pt idx="3">
                        <c:v>4.07</c:v>
                      </c:pt>
                      <c:pt idx="4">
                        <c:v>5.07</c:v>
                      </c:pt>
                      <c:pt idx="5">
                        <c:v>6.07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0862-45C3-86C0-7A01E999C362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Verblijfstoeristen (die in ##STAD## overnachten)</c:v>
                      </c:pt>
                      <c:pt idx="1">
                        <c:v>Individuele toeristen (koppels, singles, mensen met kinderen,…) – niet in groep</c:v>
                      </c:pt>
                      <c:pt idx="2">
                        <c:v>Congrestoeristen en zakentoeristen</c:v>
                      </c:pt>
                      <c:pt idx="3">
                        <c:v>Dagtoeristen</c:v>
                      </c:pt>
                      <c:pt idx="4">
                        <c:v>Groepstoeristen</c:v>
                      </c:pt>
                      <c:pt idx="5">
                        <c:v>Cruisetoeristen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  <c:pt idx="3">
                        <c:v>4.2030000000000003</c:v>
                      </c:pt>
                      <c:pt idx="4">
                        <c:v>5.2030000000000003</c:v>
                      </c:pt>
                      <c:pt idx="5">
                        <c:v>6.2030000000000003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0862-45C3-86C0-7A01E999C362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Medium" panose="000006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-5.9163099654151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2F-47EC-88E4-83067319933B}"/>
                </c:ext>
              </c:extLst>
            </c:dLbl>
            <c:dLbl>
              <c:idx val="1"/>
              <c:layout>
                <c:manualLayout>
                  <c:x val="-4.6296296296296511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2F-47EC-88E4-83067319933B}"/>
                </c:ext>
              </c:extLst>
            </c:dLbl>
            <c:dLbl>
              <c:idx val="2"/>
              <c:layout>
                <c:manualLayout>
                  <c:x val="-2.3148148148148147E-3"/>
                  <c:y val="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2F-47EC-88E4-83067319933B}"/>
                </c:ext>
              </c:extLst>
            </c:dLbl>
            <c:dLbl>
              <c:idx val="3"/>
              <c:layout>
                <c:manualLayout>
                  <c:x val="-1.1574074074074073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2F-47EC-88E4-83067319933B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2F-47EC-88E4-83067319933B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2F-47EC-88E4-83067319933B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Cruisetoeristen</c:v>
                </c:pt>
                <c:pt idx="1">
                  <c:v>Groepstoeristen</c:v>
                </c:pt>
                <c:pt idx="2">
                  <c:v>Dagtoeristen</c:v>
                </c:pt>
                <c:pt idx="3">
                  <c:v>Congrestoeristen en zakentoeristen</c:v>
                </c:pt>
                <c:pt idx="4">
                  <c:v>Verblijfstoeristen (die in ##STAD## overnachten)</c:v>
                </c:pt>
                <c:pt idx="5">
                  <c:v>Individuele toeristen (koppels, singles, mensen met kinderen,…) – niet in groep</c:v>
                </c:pt>
              </c:strCache>
            </c:strRef>
          </c:cat>
          <c:val>
            <c:numRef>
              <c:f>Blad1!$B$2:$B$7</c:f>
              <c:numCache>
                <c:formatCode>###0%</c:formatCode>
                <c:ptCount val="6"/>
                <c:pt idx="0">
                  <c:v>0.53900000000000003</c:v>
                </c:pt>
                <c:pt idx="1">
                  <c:v>0.28000000000000003</c:v>
                </c:pt>
                <c:pt idx="2">
                  <c:v>7.5999999999999998E-2</c:v>
                </c:pt>
                <c:pt idx="3">
                  <c:v>6.7000000000000004E-2</c:v>
                </c:pt>
                <c:pt idx="4">
                  <c:v>2.1999999999999999E-2</c:v>
                </c:pt>
                <c:pt idx="5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2F-47EC-88E4-83067319933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043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2F-47EC-88E4-83067319933B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2F-47EC-88E4-83067319933B}"/>
                </c:ext>
              </c:extLst>
            </c:dLbl>
            <c:dLbl>
              <c:idx val="5"/>
              <c:layout>
                <c:manualLayout>
                  <c:x val="1.15740740740732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Cruisetoeristen</c:v>
                </c:pt>
                <c:pt idx="1">
                  <c:v>Groepstoeristen</c:v>
                </c:pt>
                <c:pt idx="2">
                  <c:v>Dagtoeristen</c:v>
                </c:pt>
                <c:pt idx="3">
                  <c:v>Congrestoeristen en zakentoeristen</c:v>
                </c:pt>
                <c:pt idx="4">
                  <c:v>Verblijfstoeristen (die in ##STAD## overnachten)</c:v>
                </c:pt>
                <c:pt idx="5">
                  <c:v>Individuele toeristen (koppels, singles, mensen met kinderen,…) – niet in groep</c:v>
                </c:pt>
              </c:strCache>
            </c:strRef>
          </c:cat>
          <c:val>
            <c:numRef>
              <c:f>Blad1!$C$2:$C$7</c:f>
              <c:numCache>
                <c:formatCode>###0%</c:formatCode>
                <c:ptCount val="6"/>
                <c:pt idx="0">
                  <c:v>0.50600000000000001</c:v>
                </c:pt>
                <c:pt idx="1">
                  <c:v>0.40300000000000002</c:v>
                </c:pt>
                <c:pt idx="2">
                  <c:v>0.11600000000000001</c:v>
                </c:pt>
                <c:pt idx="3">
                  <c:v>8.1000000000000003E-2</c:v>
                </c:pt>
                <c:pt idx="4">
                  <c:v>5.2999999999999999E-2</c:v>
                </c:pt>
                <c:pt idx="5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2F-47EC-88E4-83067319933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2F-47EC-88E4-83067319933B}"/>
                </c:ext>
              </c:extLst>
            </c:dLbl>
            <c:dLbl>
              <c:idx val="1"/>
              <c:layout>
                <c:manualLayout>
                  <c:x val="-1.1574074074074073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2F-47EC-88E4-83067319933B}"/>
                </c:ext>
              </c:extLst>
            </c:dLbl>
            <c:dLbl>
              <c:idx val="2"/>
              <c:layout>
                <c:manualLayout>
                  <c:x val="0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62F-47EC-88E4-83067319933B}"/>
                </c:ext>
              </c:extLst>
            </c:dLbl>
            <c:dLbl>
              <c:idx val="3"/>
              <c:layout>
                <c:manualLayout>
                  <c:x val="1.1574074074073226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62F-47EC-88E4-83067319933B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Cruisetoeristen</c:v>
                </c:pt>
                <c:pt idx="1">
                  <c:v>Groepstoeristen</c:v>
                </c:pt>
                <c:pt idx="2">
                  <c:v>Dagtoeristen</c:v>
                </c:pt>
                <c:pt idx="3">
                  <c:v>Congrestoeristen en zakentoeristen</c:v>
                </c:pt>
                <c:pt idx="4">
                  <c:v>Verblijfstoeristen (die in ##STAD## overnachten)</c:v>
                </c:pt>
                <c:pt idx="5">
                  <c:v>Individuele toeristen (koppels, singles, mensen met kinderen,…) – niet in groep</c:v>
                </c:pt>
              </c:strCache>
            </c:strRef>
          </c:cat>
          <c:val>
            <c:numRef>
              <c:f>Blad1!$D$2:$D$7</c:f>
              <c:numCache>
                <c:formatCode>###0%</c:formatCode>
                <c:ptCount val="6"/>
                <c:pt idx="0">
                  <c:v>0.38200000000000001</c:v>
                </c:pt>
                <c:pt idx="1">
                  <c:v>0.187</c:v>
                </c:pt>
                <c:pt idx="2">
                  <c:v>4.4999999999999998E-2</c:v>
                </c:pt>
                <c:pt idx="3">
                  <c:v>7.400000000000001E-2</c:v>
                </c:pt>
                <c:pt idx="4">
                  <c:v>3.2000000000000001E-2</c:v>
                </c:pt>
                <c:pt idx="5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62F-47EC-88E4-83067319933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43974891685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62F-47EC-88E4-83067319933B}"/>
                </c:ext>
              </c:extLst>
            </c:dLbl>
            <c:dLbl>
              <c:idx val="1"/>
              <c:layout>
                <c:manualLayout>
                  <c:x val="2.3148148148148147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62F-47EC-88E4-83067319933B}"/>
                </c:ext>
              </c:extLst>
            </c:dLbl>
            <c:dLbl>
              <c:idx val="2"/>
              <c:layout>
                <c:manualLayout>
                  <c:x val="4.6296296296296294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62F-47EC-88E4-83067319933B}"/>
                </c:ext>
              </c:extLst>
            </c:dLbl>
            <c:dLbl>
              <c:idx val="3"/>
              <c:layout>
                <c:manualLayout>
                  <c:x val="3.4722222222221375E-3"/>
                  <c:y val="-3.64784245916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62F-47EC-88E4-83067319933B}"/>
                </c:ext>
              </c:extLst>
            </c:dLbl>
            <c:dLbl>
              <c:idx val="4"/>
              <c:layout>
                <c:manualLayout>
                  <c:x val="2.3148148148148147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62F-47EC-88E4-83067319933B}"/>
                </c:ext>
              </c:extLst>
            </c:dLbl>
            <c:dLbl>
              <c:idx val="5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62F-47EC-88E4-83067319933B}"/>
                </c:ext>
              </c:extLst>
            </c:dLbl>
            <c:dLbl>
              <c:idx val="6"/>
              <c:layout>
                <c:manualLayout>
                  <c:x val="1.1574074074074073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Cruisetoeristen</c:v>
                </c:pt>
                <c:pt idx="1">
                  <c:v>Groepstoeristen</c:v>
                </c:pt>
                <c:pt idx="2">
                  <c:v>Dagtoeristen</c:v>
                </c:pt>
                <c:pt idx="3">
                  <c:v>Congrestoeristen en zakentoeristen</c:v>
                </c:pt>
                <c:pt idx="4">
                  <c:v>Verblijfstoeristen (die in ##STAD## overnachten)</c:v>
                </c:pt>
                <c:pt idx="5">
                  <c:v>Individuele toeristen (koppels, singles, mensen met kinderen,…) – niet in groep</c:v>
                </c:pt>
              </c:strCache>
            </c:strRef>
          </c:cat>
          <c:val>
            <c:numRef>
              <c:f>Blad1!$E$2:$E$7</c:f>
              <c:numCache>
                <c:formatCode>###0%</c:formatCode>
                <c:ptCount val="6"/>
                <c:pt idx="0">
                  <c:v>0.32800000000000001</c:v>
                </c:pt>
                <c:pt idx="1">
                  <c:v>0.12</c:v>
                </c:pt>
                <c:pt idx="2">
                  <c:v>2.8000000000000001E-2</c:v>
                </c:pt>
                <c:pt idx="3">
                  <c:v>6.3E-2</c:v>
                </c:pt>
                <c:pt idx="4">
                  <c:v>3.3000000000000002E-2</c:v>
                </c:pt>
                <c:pt idx="5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62F-47EC-88E4-83067319933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3148148148148147E-3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62F-47EC-88E4-83067319933B}"/>
                </c:ext>
              </c:extLst>
            </c:dLbl>
            <c:dLbl>
              <c:idx val="2"/>
              <c:layout>
                <c:manualLayout>
                  <c:x val="0"/>
                  <c:y val="1.1605850028610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62F-47EC-88E4-83067319933B}"/>
                </c:ext>
              </c:extLst>
            </c:dLbl>
            <c:dLbl>
              <c:idx val="3"/>
              <c:layout>
                <c:manualLayout>
                  <c:x val="5.7870370370370367E-3"/>
                  <c:y val="-4.6909173666312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62F-47EC-88E4-83067319933B}"/>
                </c:ext>
              </c:extLst>
            </c:dLbl>
            <c:dLbl>
              <c:idx val="4"/>
              <c:layout>
                <c:manualLayout>
                  <c:x val="-1.1574074074074923E-3"/>
                  <c:y val="-1.757088850363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62F-47EC-88E4-83067319933B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62F-47EC-88E4-83067319933B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Cruisetoeristen</c:v>
                </c:pt>
                <c:pt idx="1">
                  <c:v>Groepstoeristen</c:v>
                </c:pt>
                <c:pt idx="2">
                  <c:v>Dagtoeristen</c:v>
                </c:pt>
                <c:pt idx="3">
                  <c:v>Congrestoeristen en zakentoeristen</c:v>
                </c:pt>
                <c:pt idx="4">
                  <c:v>Verblijfstoeristen (die in ##STAD## overnachten)</c:v>
                </c:pt>
                <c:pt idx="5">
                  <c:v>Individuele toeristen (koppels, singles, mensen met kinderen,…) – niet in groep</c:v>
                </c:pt>
              </c:strCache>
            </c:strRef>
          </c:cat>
          <c:val>
            <c:numRef>
              <c:f>Blad1!$F$2:$F$7</c:f>
              <c:numCache>
                <c:formatCode>###0%</c:formatCode>
                <c:ptCount val="6"/>
                <c:pt idx="0">
                  <c:v>0.56200000000000006</c:v>
                </c:pt>
                <c:pt idx="1">
                  <c:v>0.48899999999999999</c:v>
                </c:pt>
                <c:pt idx="2">
                  <c:v>0.23200000000000001</c:v>
                </c:pt>
                <c:pt idx="3">
                  <c:v>8.5000000000000006E-2</c:v>
                </c:pt>
                <c:pt idx="4">
                  <c:v>4.7E-2</c:v>
                </c:pt>
                <c:pt idx="5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962F-47EC-88E4-83067319933B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7870370370369942E-3"/>
                  <c:y val="5.5532362749839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62F-47EC-88E4-83067319933B}"/>
                </c:ext>
              </c:extLst>
            </c:dLbl>
            <c:dLbl>
              <c:idx val="2"/>
              <c:layout>
                <c:manualLayout>
                  <c:x val="4.6296296296296294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62F-47EC-88E4-83067319933B}"/>
                </c:ext>
              </c:extLst>
            </c:dLbl>
            <c:dLbl>
              <c:idx val="3"/>
              <c:layout>
                <c:manualLayout>
                  <c:x val="-1.1574074074074073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62F-47EC-88E4-83067319933B}"/>
                </c:ext>
              </c:extLst>
            </c:dLbl>
            <c:dLbl>
              <c:idx val="6"/>
              <c:layout>
                <c:manualLayout>
                  <c:x val="9.2592592592592587E-3"/>
                  <c:y val="-5.1443337838570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Blad1!$G$2:$G$7</c:f>
              <c:numCache>
                <c:formatCode>###0%</c:formatCode>
                <c:ptCount val="6"/>
                <c:pt idx="0">
                  <c:v>0.48</c:v>
                </c:pt>
                <c:pt idx="1">
                  <c:v>0.31900000000000001</c:v>
                </c:pt>
                <c:pt idx="2">
                  <c:v>0.11</c:v>
                </c:pt>
                <c:pt idx="3">
                  <c:v>7.4999999999999997E-2</c:v>
                </c:pt>
                <c:pt idx="4">
                  <c:v>3.9E-2</c:v>
                </c:pt>
                <c:pt idx="5">
                  <c:v>2.9000000000000001E-2</c:v>
                </c:pt>
              </c:numCache>
            </c:numRef>
          </c:cat>
          <c:val>
            <c:numRef>
              <c:f>Blad1!$G$2:$G$7</c:f>
              <c:numCache>
                <c:formatCode>###0%</c:formatCode>
                <c:ptCount val="6"/>
                <c:pt idx="0">
                  <c:v>0.48</c:v>
                </c:pt>
                <c:pt idx="1">
                  <c:v>0.31900000000000001</c:v>
                </c:pt>
                <c:pt idx="2">
                  <c:v>0.11</c:v>
                </c:pt>
                <c:pt idx="3">
                  <c:v>7.4999999999999997E-2</c:v>
                </c:pt>
                <c:pt idx="4">
                  <c:v>3.9E-2</c:v>
                </c:pt>
                <c:pt idx="5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962F-47EC-88E4-830673199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Blad1!$H$2:$H$7</c:f>
              <c:numCache>
                <c:formatCode>_-* #,##0.00_-;\-* #,##0.00_-;_-* "-"??_-;_-@_-</c:formatCode>
                <c:ptCount val="6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  <c:pt idx="3" formatCode="0.0">
                  <c:v>3.66</c:v>
                </c:pt>
                <c:pt idx="4" formatCode="0.0">
                  <c:v>4.66</c:v>
                </c:pt>
                <c:pt idx="5" formatCode="0.0">
                  <c:v>5.66</c:v>
                </c:pt>
              </c:numCache>
            </c:numRef>
          </c:xVal>
          <c:yVal>
            <c:numRef>
              <c:f>Blad1!$N$2:$N$7</c:f>
              <c:numCache>
                <c:formatCode>###0.0%</c:formatCode>
                <c:ptCount val="6"/>
                <c:pt idx="0">
                  <c:v>0.121</c:v>
                </c:pt>
                <c:pt idx="1">
                  <c:v>0.14799999999999999</c:v>
                </c:pt>
                <c:pt idx="2">
                  <c:v>4.4999999999999998E-2</c:v>
                </c:pt>
                <c:pt idx="3">
                  <c:v>4.0999999999999988E-2</c:v>
                </c:pt>
                <c:pt idx="4">
                  <c:v>1.0999999999999999E-2</c:v>
                </c:pt>
                <c:pt idx="5">
                  <c:v>1.0999999999999999E-2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E-962F-47EC-88E4-83067319933B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Blad1!$I$2:$I$7</c:f>
              <c:numCache>
                <c:formatCode>General</c:formatCode>
                <c:ptCount val="6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  <c:pt idx="3">
                  <c:v>3.8</c:v>
                </c:pt>
                <c:pt idx="4">
                  <c:v>4.8</c:v>
                </c:pt>
                <c:pt idx="5">
                  <c:v>5.8</c:v>
                </c:pt>
              </c:numCache>
            </c:numRef>
          </c:xVal>
          <c:yVal>
            <c:numRef>
              <c:f>Blad1!$O$2:$O$7</c:f>
              <c:numCache>
                <c:formatCode>###0.0%</c:formatCode>
                <c:ptCount val="6"/>
                <c:pt idx="0">
                  <c:v>0.21</c:v>
                </c:pt>
                <c:pt idx="1">
                  <c:v>0.22600000000000001</c:v>
                </c:pt>
                <c:pt idx="2">
                  <c:v>6.4000000000000001E-2</c:v>
                </c:pt>
                <c:pt idx="3">
                  <c:v>9.6000000000000002E-2</c:v>
                </c:pt>
                <c:pt idx="4">
                  <c:v>2.4E-2</c:v>
                </c:pt>
                <c:pt idx="5">
                  <c:v>2.5000000000000001E-2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F-962F-47EC-88E4-83067319933B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Blad1!$J$2:$J$7</c:f>
              <c:numCache>
                <c:formatCode>General</c:formatCode>
                <c:ptCount val="6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  <c:pt idx="3">
                  <c:v>3.93</c:v>
                </c:pt>
                <c:pt idx="4">
                  <c:v>4.93</c:v>
                </c:pt>
                <c:pt idx="5">
                  <c:v>5.93</c:v>
                </c:pt>
              </c:numCache>
            </c:numRef>
          </c:xVal>
          <c:yVal>
            <c:numRef>
              <c:f>Blad1!$P$2:$P$7</c:f>
              <c:numCache>
                <c:formatCode>###0.0%</c:formatCode>
                <c:ptCount val="6"/>
                <c:pt idx="0">
                  <c:v>0.187</c:v>
                </c:pt>
                <c:pt idx="1">
                  <c:v>0.108</c:v>
                </c:pt>
                <c:pt idx="2">
                  <c:v>2.1999999999999999E-2</c:v>
                </c:pt>
                <c:pt idx="3">
                  <c:v>7.4999999999999997E-2</c:v>
                </c:pt>
                <c:pt idx="4">
                  <c:v>2.1000000000000001E-2</c:v>
                </c:pt>
                <c:pt idx="5">
                  <c:v>2.1000000000000001E-2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0-962F-47EC-88E4-83067319933B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Blad1!$K$2:$K$7</c:f>
              <c:numCache>
                <c:formatCode>General</c:formatCode>
                <c:ptCount val="6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  <c:pt idx="3">
                  <c:v>4.07</c:v>
                </c:pt>
                <c:pt idx="4">
                  <c:v>5.07</c:v>
                </c:pt>
                <c:pt idx="5">
                  <c:v>6.07</c:v>
                </c:pt>
              </c:numCache>
            </c:numRef>
          </c:xVal>
          <c:yVal>
            <c:numRef>
              <c:f>Blad1!$Q$2:$Q$7</c:f>
              <c:numCache>
                <c:formatCode>###0.0%</c:formatCode>
                <c:ptCount val="6"/>
                <c:pt idx="0">
                  <c:v>0.14299999999999999</c:v>
                </c:pt>
                <c:pt idx="1">
                  <c:v>4.3999999999999997E-2</c:v>
                </c:pt>
                <c:pt idx="2">
                  <c:v>0.01</c:v>
                </c:pt>
                <c:pt idx="3">
                  <c:v>7.4999999999999997E-2</c:v>
                </c:pt>
                <c:pt idx="4">
                  <c:v>1.4E-2</c:v>
                </c:pt>
                <c:pt idx="5">
                  <c:v>6.9999999999999993E-3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1-962F-47EC-88E4-83067319933B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Blad1!$L$2:$L$7</c:f>
              <c:numCache>
                <c:formatCode>General</c:formatCode>
                <c:ptCount val="6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  <c:pt idx="3">
                  <c:v>4.2030000000000003</c:v>
                </c:pt>
                <c:pt idx="4">
                  <c:v>5.2030000000000003</c:v>
                </c:pt>
                <c:pt idx="5">
                  <c:v>6.2030000000000003</c:v>
                </c:pt>
              </c:numCache>
            </c:numRef>
          </c:xVal>
          <c:yVal>
            <c:numRef>
              <c:f>Blad1!$R$2:$R$7</c:f>
              <c:numCache>
                <c:formatCode>###0.0%</c:formatCode>
                <c:ptCount val="6"/>
                <c:pt idx="0">
                  <c:v>0.25800000000000001</c:v>
                </c:pt>
                <c:pt idx="1">
                  <c:v>0.32100000000000001</c:v>
                </c:pt>
                <c:pt idx="2">
                  <c:v>0.13</c:v>
                </c:pt>
                <c:pt idx="4">
                  <c:v>4.2999999999999997E-2</c:v>
                </c:pt>
                <c:pt idx="5">
                  <c:v>4.9000000000000002E-2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2-962F-47EC-88E4-83067319933B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Blad1!$M$2:$M$7</c:f>
              <c:numCache>
                <c:formatCode>0.0</c:formatCode>
                <c:ptCount val="6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  <c:pt idx="3">
                  <c:v>4.33</c:v>
                </c:pt>
                <c:pt idx="4">
                  <c:v>5.33</c:v>
                </c:pt>
                <c:pt idx="5">
                  <c:v>6.33</c:v>
                </c:pt>
              </c:numCache>
            </c:numRef>
          </c:xVal>
          <c:yVal>
            <c:numRef>
              <c:f>Blad1!$S$2:$S$7</c:f>
              <c:numCache>
                <c:formatCode>###0.0%</c:formatCode>
                <c:ptCount val="6"/>
                <c:pt idx="0">
                  <c:v>0.191</c:v>
                </c:pt>
                <c:pt idx="1">
                  <c:v>0.192</c:v>
                </c:pt>
                <c:pt idx="2">
                  <c:v>6.2E-2</c:v>
                </c:pt>
                <c:pt idx="3">
                  <c:v>7.2999999999999995E-2</c:v>
                </c:pt>
                <c:pt idx="4">
                  <c:v>2.4E-2</c:v>
                </c:pt>
                <c:pt idx="5">
                  <c:v>2.5000000000000001E-2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962F-47EC-88E4-830673199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962F-47EC-88E4-83067319933B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962F-47EC-88E4-83067319933B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962F-47EC-88E4-83067319933B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962F-47EC-88E4-83067319933B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962F-47EC-88E4-83067319933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Cruisetoeristen</c:v>
                      </c:pt>
                      <c:pt idx="1">
                        <c:v>Groepstoeristen</c:v>
                      </c:pt>
                      <c:pt idx="2">
                        <c:v>Dagtoeristen</c:v>
                      </c:pt>
                      <c:pt idx="3">
                        <c:v>Congrestoeristen en zakentoeristen</c:v>
                      </c:pt>
                      <c:pt idx="4">
                        <c:v>Verblijfstoeristen (die in ##STAD## overnachten)</c:v>
                      </c:pt>
                      <c:pt idx="5">
                        <c:v>Individuele toeristen (koppels, singles, mensen met kinderen,…) – niet in groep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Blad1!$H$2:$H$7</c15:sqref>
                        </c15:formulaRef>
                      </c:ext>
                    </c:extLst>
                    <c:numCache>
                      <c:formatCode>_-* #,##0.00_-;\-* #,##0.00_-;_-* "-"??_-;_-@_-</c:formatCode>
                      <c:ptCount val="6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  <c:pt idx="3" formatCode="0.0">
                        <c:v>3.66</c:v>
                      </c:pt>
                      <c:pt idx="4" formatCode="0.0">
                        <c:v>4.66</c:v>
                      </c:pt>
                      <c:pt idx="5" formatCode="0.0">
                        <c:v>5.66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39-962F-47EC-88E4-83067319933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A-962F-47EC-88E4-83067319933B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B-962F-47EC-88E4-83067319933B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C-962F-47EC-88E4-83067319933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Cruisetoeristen</c:v>
                      </c:pt>
                      <c:pt idx="1">
                        <c:v>Groepstoeristen</c:v>
                      </c:pt>
                      <c:pt idx="2">
                        <c:v>Dagtoeristen</c:v>
                      </c:pt>
                      <c:pt idx="3">
                        <c:v>Congrestoeristen en zakentoeristen</c:v>
                      </c:pt>
                      <c:pt idx="4">
                        <c:v>Verblijfstoeristen (die in ##STAD## overnachten)</c:v>
                      </c:pt>
                      <c:pt idx="5">
                        <c:v>Individuele toeristen (koppels, singles, mensen met kinderen,…) – niet in groep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  <c:pt idx="3">
                        <c:v>3.8</c:v>
                      </c:pt>
                      <c:pt idx="4">
                        <c:v>4.8</c:v>
                      </c:pt>
                      <c:pt idx="5">
                        <c:v>5.8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962F-47EC-88E4-83067319933B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E-962F-47EC-88E4-83067319933B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F-962F-47EC-88E4-83067319933B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40-962F-47EC-88E4-83067319933B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41-962F-47EC-88E4-83067319933B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42-962F-47EC-88E4-83067319933B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43-962F-47EC-88E4-83067319933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Cruisetoeristen</c:v>
                      </c:pt>
                      <c:pt idx="1">
                        <c:v>Groepstoeristen</c:v>
                      </c:pt>
                      <c:pt idx="2">
                        <c:v>Dagtoeristen</c:v>
                      </c:pt>
                      <c:pt idx="3">
                        <c:v>Congrestoeristen en zakentoeristen</c:v>
                      </c:pt>
                      <c:pt idx="4">
                        <c:v>Verblijfstoeristen (die in ##STAD## overnachten)</c:v>
                      </c:pt>
                      <c:pt idx="5">
                        <c:v>Individuele toeristen (koppels, singles, mensen met kinderen,…) – niet in groep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  <c:pt idx="3">
                        <c:v>3.93</c:v>
                      </c:pt>
                      <c:pt idx="4">
                        <c:v>4.93</c:v>
                      </c:pt>
                      <c:pt idx="5">
                        <c:v>5.93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4-962F-47EC-88E4-83067319933B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Cruisetoeristen</c:v>
                      </c:pt>
                      <c:pt idx="1">
                        <c:v>Groepstoeristen</c:v>
                      </c:pt>
                      <c:pt idx="2">
                        <c:v>Dagtoeristen</c:v>
                      </c:pt>
                      <c:pt idx="3">
                        <c:v>Congrestoeristen en zakentoeristen</c:v>
                      </c:pt>
                      <c:pt idx="4">
                        <c:v>Verblijfstoeristen (die in ##STAD## overnachten)</c:v>
                      </c:pt>
                      <c:pt idx="5">
                        <c:v>Individuele toeristen (koppels, singles, mensen met kinderen,…) – niet in groep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  <c:pt idx="3">
                        <c:v>4.07</c:v>
                      </c:pt>
                      <c:pt idx="4">
                        <c:v>5.07</c:v>
                      </c:pt>
                      <c:pt idx="5">
                        <c:v>6.07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5-962F-47EC-88E4-83067319933B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Cruisetoeristen</c:v>
                      </c:pt>
                      <c:pt idx="1">
                        <c:v>Groepstoeristen</c:v>
                      </c:pt>
                      <c:pt idx="2">
                        <c:v>Dagtoeristen</c:v>
                      </c:pt>
                      <c:pt idx="3">
                        <c:v>Congrestoeristen en zakentoeristen</c:v>
                      </c:pt>
                      <c:pt idx="4">
                        <c:v>Verblijfstoeristen (die in ##STAD## overnachten)</c:v>
                      </c:pt>
                      <c:pt idx="5">
                        <c:v>Individuele toeristen (koppels, singles, mensen met kinderen,…) – niet in groep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  <c:pt idx="3">
                        <c:v>4.2030000000000003</c:v>
                      </c:pt>
                      <c:pt idx="4">
                        <c:v>5.2030000000000003</c:v>
                      </c:pt>
                      <c:pt idx="5">
                        <c:v>6.2030000000000003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6-962F-47EC-88E4-83067319933B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Medium" panose="000006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294E-3"/>
                  <c:y val="-3.678266923525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8F-4025-B0E1-24F74923E0CD}"/>
                </c:ext>
              </c:extLst>
            </c:dLbl>
            <c:dLbl>
              <c:idx val="1"/>
              <c:layout>
                <c:manualLayout>
                  <c:x val="2.3148148148148147E-3"/>
                  <c:y val="-1.1224130643577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8F-4025-B0E1-24F74923E0CD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8F-4025-B0E1-24F74923E0CD}"/>
                </c:ext>
              </c:extLst>
            </c:dLbl>
            <c:dLbl>
              <c:idx val="3"/>
              <c:layout>
                <c:manualLayout>
                  <c:x val="0"/>
                  <c:y val="-8.4180979826834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8F-4025-B0E1-24F74923E0CD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8F-4025-B0E1-24F74923E0CD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8F-4025-B0E1-24F74923E0CD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8F-4025-B0E1-24F74923E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ben ik fier een inwoner van "STAD" te zijn</c:v>
                </c:pt>
                <c:pt idx="1">
                  <c:v>wil ik anderen vertellen wat "STAD" te bieden heeft</c:v>
                </c:pt>
                <c:pt idx="2">
                  <c:v>word ik aan onze unieke cultuur herinnerd die ik wil delen met bezoekers</c:v>
                </c:pt>
                <c:pt idx="3">
                  <c:v>wil ik me inzetten om "STAD" speciaal te houden</c:v>
                </c:pt>
              </c:strCache>
            </c:strRef>
          </c:cat>
          <c:val>
            <c:numRef>
              <c:f>Blad1!$B$2:$B$5</c:f>
              <c:numCache>
                <c:formatCode>###0%</c:formatCode>
                <c:ptCount val="4"/>
                <c:pt idx="0">
                  <c:v>0.71299999999999997</c:v>
                </c:pt>
                <c:pt idx="1">
                  <c:v>0.77</c:v>
                </c:pt>
                <c:pt idx="2">
                  <c:v>0.68</c:v>
                </c:pt>
                <c:pt idx="3">
                  <c:v>0.65300000000000002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8F-4025-B0E1-24F74923E0C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72222222222222E-3"/>
                  <c:y val="-2.244831128760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8F-4025-B0E1-24F74923E0CD}"/>
                </c:ext>
              </c:extLst>
            </c:dLbl>
            <c:dLbl>
              <c:idx val="2"/>
              <c:layout>
                <c:manualLayout>
                  <c:x val="-2.3148148148148997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8F-4025-B0E1-24F74923E0CD}"/>
                </c:ext>
              </c:extLst>
            </c:dLbl>
            <c:dLbl>
              <c:idx val="3"/>
              <c:layout>
                <c:manualLayout>
                  <c:x val="0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8F-4025-B0E1-24F74923E0CD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8F-4025-B0E1-24F74923E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ben ik fier een inwoner van "STAD" te zijn</c:v>
                </c:pt>
                <c:pt idx="1">
                  <c:v>wil ik anderen vertellen wat "STAD" te bieden heeft</c:v>
                </c:pt>
                <c:pt idx="2">
                  <c:v>word ik aan onze unieke cultuur herinnerd die ik wil delen met bezoekers</c:v>
                </c:pt>
                <c:pt idx="3">
                  <c:v>wil ik me inzetten om "STAD" speciaal te houden</c:v>
                </c:pt>
              </c:strCache>
            </c:strRef>
          </c:cat>
          <c:val>
            <c:numRef>
              <c:f>Blad1!$C$2:$C$5</c:f>
              <c:numCache>
                <c:formatCode>###0%</c:formatCode>
                <c:ptCount val="4"/>
                <c:pt idx="0">
                  <c:v>0.746</c:v>
                </c:pt>
                <c:pt idx="1">
                  <c:v>0.77600000000000002</c:v>
                </c:pt>
                <c:pt idx="2">
                  <c:v>0.66200000000000003</c:v>
                </c:pt>
                <c:pt idx="3">
                  <c:v>0.622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8F-4025-B0E1-24F74923E0C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073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8F-4025-B0E1-24F74923E0CD}"/>
                </c:ext>
              </c:extLst>
            </c:dLbl>
            <c:dLbl>
              <c:idx val="1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8F-4025-B0E1-24F74923E0CD}"/>
                </c:ext>
              </c:extLst>
            </c:dLbl>
            <c:dLbl>
              <c:idx val="2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8F-4025-B0E1-24F74923E0CD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28F-4025-B0E1-24F74923E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ben ik fier een inwoner van "STAD" te zijn</c:v>
                </c:pt>
                <c:pt idx="1">
                  <c:v>wil ik anderen vertellen wat "STAD" te bieden heeft</c:v>
                </c:pt>
                <c:pt idx="2">
                  <c:v>word ik aan onze unieke cultuur herinnerd die ik wil delen met bezoekers</c:v>
                </c:pt>
                <c:pt idx="3">
                  <c:v>wil ik me inzetten om "STAD" speciaal te houden</c:v>
                </c:pt>
              </c:strCache>
            </c:strRef>
          </c:cat>
          <c:val>
            <c:numRef>
              <c:f>Blad1!$D$2:$D$5</c:f>
              <c:numCache>
                <c:formatCode>###0%</c:formatCode>
                <c:ptCount val="4"/>
                <c:pt idx="0">
                  <c:v>0.75</c:v>
                </c:pt>
                <c:pt idx="1">
                  <c:v>0.78600000000000003</c:v>
                </c:pt>
                <c:pt idx="2">
                  <c:v>0.58799999999999997</c:v>
                </c:pt>
                <c:pt idx="3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28F-4025-B0E1-24F74923E0C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286E-3"/>
                  <c:y val="8.4180979826834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8F-4025-B0E1-24F74923E0CD}"/>
                </c:ext>
              </c:extLst>
            </c:dLbl>
            <c:dLbl>
              <c:idx val="1"/>
              <c:layout>
                <c:manualLayout>
                  <c:x val="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8F-4025-B0E1-24F74923E0CD}"/>
                </c:ext>
              </c:extLst>
            </c:dLbl>
            <c:dLbl>
              <c:idx val="2"/>
              <c:layout>
                <c:manualLayout>
                  <c:x val="-2.3148148148148997E-3"/>
                  <c:y val="-8.418097982683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28F-4025-B0E1-24F74923E0CD}"/>
                </c:ext>
              </c:extLst>
            </c:dLbl>
            <c:dLbl>
              <c:idx val="3"/>
              <c:layout>
                <c:manualLayout>
                  <c:x val="-3.472222222222222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28F-4025-B0E1-24F74923E0CD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28F-4025-B0E1-24F74923E0CD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28F-4025-B0E1-24F74923E0CD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28F-4025-B0E1-24F74923E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ben ik fier een inwoner van "STAD" te zijn</c:v>
                </c:pt>
                <c:pt idx="1">
                  <c:v>wil ik anderen vertellen wat "STAD" te bieden heeft</c:v>
                </c:pt>
                <c:pt idx="2">
                  <c:v>word ik aan onze unieke cultuur herinnerd die ik wil delen met bezoekers</c:v>
                </c:pt>
                <c:pt idx="3">
                  <c:v>wil ik me inzetten om "STAD" speciaal te houden</c:v>
                </c:pt>
              </c:strCache>
            </c:strRef>
          </c:cat>
          <c:val>
            <c:numRef>
              <c:f>Blad1!$E$2:$E$5</c:f>
              <c:numCache>
                <c:formatCode>###0%</c:formatCode>
                <c:ptCount val="4"/>
                <c:pt idx="0">
                  <c:v>0.81299999999999994</c:v>
                </c:pt>
                <c:pt idx="1">
                  <c:v>0.79900000000000004</c:v>
                </c:pt>
                <c:pt idx="2">
                  <c:v>0.61699999999999999</c:v>
                </c:pt>
                <c:pt idx="3">
                  <c:v>0.56599999999999995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28F-4025-B0E1-24F74923E0C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073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28F-4025-B0E1-24F74923E0CD}"/>
                </c:ext>
              </c:extLst>
            </c:dLbl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28F-4025-B0E1-24F74923E0CD}"/>
                </c:ext>
              </c:extLst>
            </c:dLbl>
            <c:dLbl>
              <c:idx val="2"/>
              <c:layout>
                <c:manualLayout>
                  <c:x val="1.15740740740732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28F-4025-B0E1-24F74923E0CD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28F-4025-B0E1-24F74923E0CD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28F-4025-B0E1-24F74923E0CD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28F-4025-B0E1-24F74923E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ben ik fier een inwoner van "STAD" te zijn</c:v>
                </c:pt>
                <c:pt idx="1">
                  <c:v>wil ik anderen vertellen wat "STAD" te bieden heeft</c:v>
                </c:pt>
                <c:pt idx="2">
                  <c:v>word ik aan onze unieke cultuur herinnerd die ik wil delen met bezoekers</c:v>
                </c:pt>
                <c:pt idx="3">
                  <c:v>wil ik me inzetten om "STAD" speciaal te houden</c:v>
                </c:pt>
              </c:strCache>
            </c:strRef>
          </c:cat>
          <c:val>
            <c:numRef>
              <c:f>Blad1!$F$2:$F$5</c:f>
              <c:numCache>
                <c:formatCode>###0%</c:formatCode>
                <c:ptCount val="4"/>
                <c:pt idx="0">
                  <c:v>0.79300000000000004</c:v>
                </c:pt>
                <c:pt idx="1">
                  <c:v>0.81399999999999995</c:v>
                </c:pt>
                <c:pt idx="2">
                  <c:v>0.75800000000000001</c:v>
                </c:pt>
                <c:pt idx="3">
                  <c:v>0.69299999999999995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28F-4025-B0E1-24F74923E0CD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3E-4423-8C6D-7A53D95B1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Blad1!$G$2:$G$5</c:f>
              <c:numCache>
                <c:formatCode>###0%</c:formatCode>
                <c:ptCount val="4"/>
                <c:pt idx="0">
                  <c:v>0.76</c:v>
                </c:pt>
                <c:pt idx="1">
                  <c:v>0.78800000000000003</c:v>
                </c:pt>
                <c:pt idx="2">
                  <c:v>0.66900000000000004</c:v>
                </c:pt>
                <c:pt idx="3">
                  <c:v>0.63900000000000001</c:v>
                </c:pt>
              </c:numCache>
            </c:numRef>
          </c:cat>
          <c:val>
            <c:numRef>
              <c:f>Blad1!$G$2:$G$5</c:f>
              <c:numCache>
                <c:formatCode>###0%</c:formatCode>
                <c:ptCount val="4"/>
                <c:pt idx="0">
                  <c:v>0.76</c:v>
                </c:pt>
                <c:pt idx="1">
                  <c:v>0.78800000000000003</c:v>
                </c:pt>
                <c:pt idx="2">
                  <c:v>0.66900000000000004</c:v>
                </c:pt>
                <c:pt idx="3">
                  <c:v>0.63900000000000001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28F-4025-B0E1-24F74923E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Blad1!$H$2:$H$5</c:f>
              <c:numCache>
                <c:formatCode>0.0</c:formatCode>
                <c:ptCount val="4"/>
                <c:pt idx="0" formatCode="_(* #,##0.00_);_(* \(#,##0.00\);_(* &quot;-&quot;??_);_(@_)">
                  <c:v>0.66</c:v>
                </c:pt>
                <c:pt idx="1">
                  <c:v>1.66</c:v>
                </c:pt>
                <c:pt idx="2">
                  <c:v>2.66</c:v>
                </c:pt>
                <c:pt idx="3" formatCode="_(* #,##0.00_);_(* \(#,##0.00\);_(* &quot;-&quot;??_);_(@_)">
                  <c:v>3.66</c:v>
                </c:pt>
              </c:numCache>
            </c:numRef>
          </c:xVal>
          <c:yVal>
            <c:numRef>
              <c:f>Blad1!$N$2:$N$5</c:f>
              <c:numCache>
                <c:formatCode>###0.0%</c:formatCode>
                <c:ptCount val="4"/>
                <c:pt idx="0">
                  <c:v>0.76134400731726615</c:v>
                </c:pt>
                <c:pt idx="1">
                  <c:v>0.77608319560664674</c:v>
                </c:pt>
                <c:pt idx="2">
                  <c:v>0.64917571773465499</c:v>
                </c:pt>
                <c:pt idx="3">
                  <c:v>0.65699421285336901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828F-4025-B0E1-24F74923E0CD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Blad1!$I$2:$I$5</c:f>
              <c:numCache>
                <c:formatCode>0.0</c:formatCode>
                <c:ptCount val="4"/>
                <c:pt idx="0" formatCode="General">
                  <c:v>0.8</c:v>
                </c:pt>
                <c:pt idx="1">
                  <c:v>1.8</c:v>
                </c:pt>
                <c:pt idx="2">
                  <c:v>2.8</c:v>
                </c:pt>
                <c:pt idx="3" formatCode="General">
                  <c:v>3.8</c:v>
                </c:pt>
              </c:numCache>
            </c:numRef>
          </c:xVal>
          <c:yVal>
            <c:numRef>
              <c:f>Blad1!$O$2:$O$5</c:f>
              <c:numCache>
                <c:formatCode>###0.0%</c:formatCode>
                <c:ptCount val="4"/>
                <c:pt idx="0">
                  <c:v>0.76677094767782772</c:v>
                </c:pt>
                <c:pt idx="1">
                  <c:v>0.76815043899128965</c:v>
                </c:pt>
                <c:pt idx="2">
                  <c:v>0.68443948649577413</c:v>
                </c:pt>
                <c:pt idx="3">
                  <c:v>0.63852645051597634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828F-4025-B0E1-24F74923E0CD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Blad1!$J$2:$J$5</c:f>
              <c:numCache>
                <c:formatCode>0.0</c:formatCode>
                <c:ptCount val="4"/>
                <c:pt idx="0" formatCode="General">
                  <c:v>0.93</c:v>
                </c:pt>
                <c:pt idx="1">
                  <c:v>1.93</c:v>
                </c:pt>
                <c:pt idx="2">
                  <c:v>2.93</c:v>
                </c:pt>
                <c:pt idx="3" formatCode="General">
                  <c:v>3.93</c:v>
                </c:pt>
              </c:numCache>
            </c:numRef>
          </c:xVal>
          <c:yVal>
            <c:numRef>
              <c:f>Blad1!$P$2:$P$5</c:f>
              <c:numCache>
                <c:formatCode>###0.0%</c:formatCode>
                <c:ptCount val="4"/>
                <c:pt idx="0">
                  <c:v>0.7520513991138692</c:v>
                </c:pt>
                <c:pt idx="1">
                  <c:v>0.74150587987674255</c:v>
                </c:pt>
                <c:pt idx="2">
                  <c:v>0.61641505733078994</c:v>
                </c:pt>
                <c:pt idx="3">
                  <c:v>0.59077565865188031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828F-4025-B0E1-24F74923E0CD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Blad1!$K$2:$K$5</c:f>
              <c:numCache>
                <c:formatCode>0.0</c:formatCode>
                <c:ptCount val="4"/>
                <c:pt idx="0" formatCode="General">
                  <c:v>1.07</c:v>
                </c:pt>
                <c:pt idx="1">
                  <c:v>2.0699999999999998</c:v>
                </c:pt>
                <c:pt idx="2">
                  <c:v>3.07</c:v>
                </c:pt>
                <c:pt idx="3" formatCode="General">
                  <c:v>4.07</c:v>
                </c:pt>
              </c:numCache>
            </c:numRef>
          </c:xVal>
          <c:yVal>
            <c:numRef>
              <c:f>Blad1!$Q$2:$Q$5</c:f>
              <c:numCache>
                <c:formatCode>###0.0%</c:formatCode>
                <c:ptCount val="4"/>
                <c:pt idx="0">
                  <c:v>0.76806692280831868</c:v>
                </c:pt>
                <c:pt idx="1">
                  <c:v>0.75422472230600945</c:v>
                </c:pt>
                <c:pt idx="2">
                  <c:v>0.62619848645745979</c:v>
                </c:pt>
                <c:pt idx="3">
                  <c:v>0.59148546481558784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828F-4025-B0E1-24F74923E0CD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Blad1!$L$2:$L$5</c:f>
              <c:numCache>
                <c:formatCode>0.0</c:formatCode>
                <c:ptCount val="4"/>
                <c:pt idx="0" formatCode="General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  <c:pt idx="3" formatCode="General">
                  <c:v>4.2030000000000003</c:v>
                </c:pt>
              </c:numCache>
            </c:numRef>
          </c:xVal>
          <c:yVal>
            <c:numRef>
              <c:f>Blad1!$R$2:$R$5</c:f>
              <c:numCache>
                <c:formatCode>###0.0%</c:formatCode>
                <c:ptCount val="4"/>
                <c:pt idx="0">
                  <c:v>0.80927574980545625</c:v>
                </c:pt>
                <c:pt idx="1">
                  <c:v>0.78392896966819658</c:v>
                </c:pt>
                <c:pt idx="2">
                  <c:v>0.75576267950500986</c:v>
                </c:pt>
                <c:pt idx="3">
                  <c:v>0.66982191960764892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828F-4025-B0E1-24F74923E0CD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Blad1!$M$2:$M$5</c:f>
              <c:numCache>
                <c:formatCode>0.0</c:formatCode>
                <c:ptCount val="4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  <c:pt idx="3">
                  <c:v>4.33</c:v>
                </c:pt>
              </c:numCache>
            </c:numRef>
          </c:xVal>
          <c:yVal>
            <c:numRef>
              <c:f>Blad1!$S$2:$S$5</c:f>
              <c:numCache>
                <c:formatCode>###0.0%</c:formatCode>
                <c:ptCount val="4"/>
                <c:pt idx="0">
                  <c:v>0.77321087426212143</c:v>
                </c:pt>
                <c:pt idx="1">
                  <c:v>0.76762004423129537</c:v>
                </c:pt>
                <c:pt idx="2">
                  <c:v>0.67586071449831264</c:v>
                </c:pt>
                <c:pt idx="3">
                  <c:v>0.63677641372262439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828F-4025-B0E1-24F74923E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828F-4025-B0E1-24F74923E0CD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828F-4025-B0E1-24F74923E0CD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828F-4025-B0E1-24F74923E0CD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828F-4025-B0E1-24F74923E0CD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828F-4025-B0E1-24F74923E0C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Blad1!$A$2:$A$5</c15:sqref>
                        </c15:formulaRef>
                      </c:ext>
                    </c:extLst>
                    <c:strCache>
                      <c:ptCount val="4"/>
                      <c:pt idx="0">
                        <c:v>ben ik fier een inwoner van "STAD" te zijn</c:v>
                      </c:pt>
                      <c:pt idx="1">
                        <c:v>wil ik anderen vertellen wat "STAD" te bieden heeft</c:v>
                      </c:pt>
                      <c:pt idx="2">
                        <c:v>word ik aan onze unieke cultuur herinnerd die ik wil delen met bezoekers</c:v>
                      </c:pt>
                      <c:pt idx="3">
                        <c:v>wil ik me inzetten om "STAD" speciaal te houden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 formatCode="_(* #,##0.00_);_(* \(#,##0.00\);_(* &quot;-&quot;??_);_(@_)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D-828F-4025-B0E1-24F74923E0CD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E-828F-4025-B0E1-24F74923E0CD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828F-4025-B0E1-24F74923E0CD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828F-4025-B0E1-24F74923E0C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Blad1!$A$2:$A$5</c15:sqref>
                        </c15:formulaRef>
                      </c:ext>
                    </c:extLst>
                    <c:strCache>
                      <c:ptCount val="4"/>
                      <c:pt idx="0">
                        <c:v>ben ik fier een inwoner van "STAD" te zijn</c:v>
                      </c:pt>
                      <c:pt idx="1">
                        <c:v>wil ik anderen vertellen wat "STAD" te bieden heeft</c:v>
                      </c:pt>
                      <c:pt idx="2">
                        <c:v>word ik aan onze unieke cultuur herinnerd die ik wil delen met bezoekers</c:v>
                      </c:pt>
                      <c:pt idx="3">
                        <c:v>wil ik me inzetten om "STAD" speciaal te houden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 formatCode="General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828F-4025-B0E1-24F74923E0CD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828F-4025-B0E1-24F74923E0CD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828F-4025-B0E1-24F74923E0CD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828F-4025-B0E1-24F74923E0CD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5-828F-4025-B0E1-24F74923E0CD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6-828F-4025-B0E1-24F74923E0CD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7-828F-4025-B0E1-24F74923E0C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Blad1!$A$2:$A$5</c15:sqref>
                        </c15:formulaRef>
                      </c:ext>
                    </c:extLst>
                    <c:strCache>
                      <c:ptCount val="4"/>
                      <c:pt idx="0">
                        <c:v>ben ik fier een inwoner van "STAD" te zijn</c:v>
                      </c:pt>
                      <c:pt idx="1">
                        <c:v>wil ik anderen vertellen wat "STAD" te bieden heeft</c:v>
                      </c:pt>
                      <c:pt idx="2">
                        <c:v>word ik aan onze unieke cultuur herinnerd die ik wil delen met bezoekers</c:v>
                      </c:pt>
                      <c:pt idx="3">
                        <c:v>wil ik me inzetten om "STAD" speciaal te houden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 formatCode="General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828F-4025-B0E1-24F74923E0CD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Blad1!$A$2:$A$5</c15:sqref>
                        </c15:formulaRef>
                      </c:ext>
                    </c:extLst>
                    <c:strCache>
                      <c:ptCount val="4"/>
                      <c:pt idx="0">
                        <c:v>ben ik fier een inwoner van "STAD" te zijn</c:v>
                      </c:pt>
                      <c:pt idx="1">
                        <c:v>wil ik anderen vertellen wat "STAD" te bieden heeft</c:v>
                      </c:pt>
                      <c:pt idx="2">
                        <c:v>word ik aan onze unieke cultuur herinnerd die ik wil delen met bezoekers</c:v>
                      </c:pt>
                      <c:pt idx="3">
                        <c:v>wil ik me inzetten om "STAD" speciaal te houden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 formatCode="General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828F-4025-B0E1-24F74923E0CD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Blad1!$A$2:$A$5</c15:sqref>
                        </c15:formulaRef>
                      </c:ext>
                    </c:extLst>
                    <c:strCache>
                      <c:ptCount val="4"/>
                      <c:pt idx="0">
                        <c:v>ben ik fier een inwoner van "STAD" te zijn</c:v>
                      </c:pt>
                      <c:pt idx="1">
                        <c:v>wil ik anderen vertellen wat "STAD" te bieden heeft</c:v>
                      </c:pt>
                      <c:pt idx="2">
                        <c:v>word ik aan onze unieke cultuur herinnerd die ik wil delen met bezoekers</c:v>
                      </c:pt>
                      <c:pt idx="3">
                        <c:v>wil ik me inzetten om "STAD" speciaal te houden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 formatCode="General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828F-4025-B0E1-24F74923E0CD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870370370370367E-3"/>
                  <c:y val="-1.714049830217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A5-4D93-8EA3-D28C1D2675BC}"/>
                </c:ext>
              </c:extLst>
            </c:dLbl>
            <c:dLbl>
              <c:idx val="1"/>
              <c:layout>
                <c:manualLayout>
                  <c:x val="-4.6296296296296294E-3"/>
                  <c:y val="-1.7292545619301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5-4D93-8EA3-D28C1D2675BC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A5-4D93-8EA3-D28C1D2675BC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5-4D93-8EA3-D28C1D2675BC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A5-4D93-8EA3-D28C1D2675BC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A5-4D93-8EA3-D28C1D2675BC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Blad1!$B$2:$B$4</c:f>
              <c:numCache>
                <c:formatCode>###0%</c:formatCode>
                <c:ptCount val="3"/>
                <c:pt idx="0">
                  <c:v>0.26700000000000002</c:v>
                </c:pt>
                <c:pt idx="1">
                  <c:v>0.374</c:v>
                </c:pt>
                <c:pt idx="2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A5-4D93-8EA3-D28C1D2675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7934E-3"/>
                  <c:y val="-4.83871297165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A5-4D93-8EA3-D28C1D2675BC}"/>
                </c:ext>
              </c:extLst>
            </c:dLbl>
            <c:dLbl>
              <c:idx val="1"/>
              <c:layout>
                <c:manualLayout>
                  <c:x val="0"/>
                  <c:y val="-4.899554592135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A5-4D93-8EA3-D28C1D2675BC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A5-4D93-8EA3-D28C1D2675BC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Blad1!$C$2:$C$4</c:f>
              <c:numCache>
                <c:formatCode>###0%</c:formatCode>
                <c:ptCount val="3"/>
                <c:pt idx="0">
                  <c:v>0.26700000000000002</c:v>
                </c:pt>
                <c:pt idx="1">
                  <c:v>0.33200000000000002</c:v>
                </c:pt>
                <c:pt idx="2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A5-4D93-8EA3-D28C1D2675B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A5-4D93-8EA3-D28C1D2675BC}"/>
                </c:ext>
              </c:extLst>
            </c:dLbl>
            <c:dLbl>
              <c:idx val="1"/>
              <c:layout>
                <c:manualLayout>
                  <c:x val="1.1574074074074073E-3"/>
                  <c:y val="-3.7543205833715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FA5-4D93-8EA3-D28C1D2675BC}"/>
                </c:ext>
              </c:extLst>
            </c:dLbl>
            <c:dLbl>
              <c:idx val="2"/>
              <c:layout>
                <c:manualLayout>
                  <c:x val="2.3148148148148147E-3"/>
                  <c:y val="6.448621736457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A5-4D93-8EA3-D28C1D2675BC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Blad1!$D$2:$D$4</c:f>
              <c:numCache>
                <c:formatCode>###0%</c:formatCode>
                <c:ptCount val="3"/>
                <c:pt idx="0">
                  <c:v>0.192</c:v>
                </c:pt>
                <c:pt idx="1">
                  <c:v>0.40300000000000002</c:v>
                </c:pt>
                <c:pt idx="2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FA5-4D93-8EA3-D28C1D2675B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437781360066642E-17"/>
                  <c:y val="-6.560365167729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FA5-4D93-8EA3-D28C1D2675BC}"/>
                </c:ext>
              </c:extLst>
            </c:dLbl>
            <c:dLbl>
              <c:idx val="1"/>
              <c:layout>
                <c:manualLayout>
                  <c:x val="1.1574074074073226E-3"/>
                  <c:y val="-4.6993967806362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A5-4D93-8EA3-D28C1D2675BC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FA5-4D93-8EA3-D28C1D2675BC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FA5-4D93-8EA3-D28C1D2675BC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FA5-4D93-8EA3-D28C1D2675BC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Blad1!$E$2:$E$4</c:f>
              <c:numCache>
                <c:formatCode>###0%</c:formatCode>
                <c:ptCount val="3"/>
                <c:pt idx="0">
                  <c:v>0.17599999999999999</c:v>
                </c:pt>
                <c:pt idx="1">
                  <c:v>0.36299999999999999</c:v>
                </c:pt>
                <c:pt idx="2">
                  <c:v>0.46200000000000002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FA5-4D93-8EA3-D28C1D2675B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FA5-4D93-8EA3-D28C1D2675BC}"/>
                </c:ext>
              </c:extLst>
            </c:dLbl>
            <c:dLbl>
              <c:idx val="2"/>
              <c:layout>
                <c:manualLayout>
                  <c:x val="2.3148148148148147E-3"/>
                  <c:y val="6.448621736457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FA5-4D93-8EA3-D28C1D2675BC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FA5-4D93-8EA3-D28C1D2675BC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FA5-4D93-8EA3-D28C1D2675BC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Blad1!$F$2:$F$4</c:f>
              <c:numCache>
                <c:formatCode>###0%</c:formatCode>
                <c:ptCount val="3"/>
                <c:pt idx="0">
                  <c:v>0.23899999999999999</c:v>
                </c:pt>
                <c:pt idx="1">
                  <c:v>0.40100000000000002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5FA5-4D93-8EA3-D28C1D2675BC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1.152836374620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5FA5-4D93-8EA3-D28C1D2675BC}"/>
                </c:ext>
              </c:extLst>
            </c:dLbl>
            <c:dLbl>
              <c:idx val="1"/>
              <c:layout>
                <c:manualLayout>
                  <c:x val="1.1574074074074073E-3"/>
                  <c:y val="-2.8820909365502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Blad1!$G$2:$G$4</c:f>
              <c:numCache>
                <c:formatCode>###0%</c:formatCode>
                <c:ptCount val="3"/>
                <c:pt idx="0">
                  <c:v>0.23499999999999999</c:v>
                </c:pt>
                <c:pt idx="1">
                  <c:v>0.374</c:v>
                </c:pt>
                <c:pt idx="2">
                  <c:v>0.39100000000000001</c:v>
                </c:pt>
              </c:numCache>
            </c:numRef>
          </c:cat>
          <c:val>
            <c:numRef>
              <c:f>Blad1!$G$2:$G$4</c:f>
              <c:numCache>
                <c:formatCode>###0%</c:formatCode>
                <c:ptCount val="3"/>
                <c:pt idx="0">
                  <c:v>0.23499999999999999</c:v>
                </c:pt>
                <c:pt idx="1">
                  <c:v>0.374</c:v>
                </c:pt>
                <c:pt idx="2">
                  <c:v>0.39100000000000001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FA5-4D93-8EA3-D28C1D267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Blad1!$H$2:$H$4</c:f>
              <c:numCache>
                <c:formatCode>_(* #,##0.00_);_(* \(#,##0.00\);_(* "-"??_);_(@_)</c:formatCode>
                <c:ptCount val="3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</c:numCache>
            </c:numRef>
          </c:xVal>
          <c:yVal>
            <c:numRef>
              <c:f>Blad1!$N$2:$N$4</c:f>
              <c:numCache>
                <c:formatCode>###0.0%</c:formatCode>
                <c:ptCount val="3"/>
                <c:pt idx="0">
                  <c:v>0.29286907135377094</c:v>
                </c:pt>
                <c:pt idx="1">
                  <c:v>0.40147458248959483</c:v>
                </c:pt>
                <c:pt idx="2">
                  <c:v>0.30565634615664145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5FA5-4D93-8EA3-D28C1D2675BC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Blad1!$I$2:$I$4</c:f>
              <c:numCache>
                <c:formatCode>General</c:formatCode>
                <c:ptCount val="3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</c:numCache>
            </c:numRef>
          </c:xVal>
          <c:yVal>
            <c:numRef>
              <c:f>Blad1!$O$2:$O$4</c:f>
              <c:numCache>
                <c:formatCode>###0.0%</c:formatCode>
                <c:ptCount val="3"/>
                <c:pt idx="0">
                  <c:v>0.33325061118082311</c:v>
                </c:pt>
                <c:pt idx="1">
                  <c:v>0.38760688375086744</c:v>
                </c:pt>
                <c:pt idx="2">
                  <c:v>0.27914250506831045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5FA5-4D93-8EA3-D28C1D2675BC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Blad1!$J$2:$J$4</c:f>
              <c:numCache>
                <c:formatCode>General</c:formatCode>
                <c:ptCount val="3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</c:numCache>
            </c:numRef>
          </c:xVal>
          <c:yVal>
            <c:numRef>
              <c:f>Blad1!$P$2:$P$4</c:f>
              <c:numCache>
                <c:formatCode>###0.0%</c:formatCode>
                <c:ptCount val="3"/>
                <c:pt idx="0">
                  <c:v>0.30211312273626911</c:v>
                </c:pt>
                <c:pt idx="1">
                  <c:v>0.43932020687856005</c:v>
                </c:pt>
                <c:pt idx="2">
                  <c:v>0.25856667038517073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5FA5-4D93-8EA3-D28C1D2675BC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Blad1!$K$2:$K$4</c:f>
              <c:numCache>
                <c:formatCode>General</c:formatCode>
                <c:ptCount val="3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</c:numCache>
            </c:numRef>
          </c:xVal>
          <c:yVal>
            <c:numRef>
              <c:f>Blad1!$Q$2:$Q$4</c:f>
              <c:numCache>
                <c:formatCode>###0.0%</c:formatCode>
                <c:ptCount val="3"/>
                <c:pt idx="0">
                  <c:v>0.24218120038558652</c:v>
                </c:pt>
                <c:pt idx="1">
                  <c:v>0.36964442329587544</c:v>
                </c:pt>
                <c:pt idx="2">
                  <c:v>0.38817437631854018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5FA5-4D93-8EA3-D28C1D2675BC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Blad1!$L$2:$L$4</c:f>
              <c:numCache>
                <c:formatCode>General</c:formatCode>
                <c:ptCount val="3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</c:numCache>
            </c:numRef>
          </c:xVal>
          <c:yVal>
            <c:numRef>
              <c:f>Blad1!$R$2:$R$4</c:f>
              <c:numCache>
                <c:formatCode>###0.0%</c:formatCode>
                <c:ptCount val="3"/>
                <c:pt idx="0">
                  <c:v>0.34777462917823643</c:v>
                </c:pt>
                <c:pt idx="1">
                  <c:v>0.38094353382938523</c:v>
                </c:pt>
                <c:pt idx="2">
                  <c:v>0.27128183699238417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5FA5-4D93-8EA3-D28C1D2675BC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Blad1!$M$2:$M$4</c:f>
              <c:numCache>
                <c:formatCode>0.0</c:formatCode>
                <c:ptCount val="3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</c:numCache>
            </c:numRef>
          </c:xVal>
          <c:yVal>
            <c:numRef>
              <c:f>Blad1!$S$2:$S$4</c:f>
              <c:numCache>
                <c:formatCode>###0.0%</c:formatCode>
                <c:ptCount val="3"/>
                <c:pt idx="0">
                  <c:v>0.31283053467386135</c:v>
                </c:pt>
                <c:pt idx="1">
                  <c:v>0.39559252724400307</c:v>
                </c:pt>
                <c:pt idx="2">
                  <c:v>0.29157693808213836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5FA5-4D93-8EA3-D28C1D267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5FA5-4D93-8EA3-D28C1D2675BC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5FA5-4D93-8EA3-D28C1D2675BC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5FA5-4D93-8EA3-D28C1D2675BC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5FA5-4D93-8EA3-D28C1D2675BC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5FA5-4D93-8EA3-D28C1D2675B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C-5FA5-4D93-8EA3-D28C1D2675BC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5FA5-4D93-8EA3-D28C1D2675BC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E-5FA5-4D93-8EA3-D28C1D2675BC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5FA5-4D93-8EA3-D28C1D2675B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5FA5-4D93-8EA3-D28C1D2675BC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5FA5-4D93-8EA3-D28C1D2675BC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5FA5-4D93-8EA3-D28C1D2675BC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5FA5-4D93-8EA3-D28C1D2675BC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5FA5-4D93-8EA3-D28C1D2675BC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5-5FA5-4D93-8EA3-D28C1D2675BC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6-5FA5-4D93-8EA3-D28C1D2675B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5FA5-4D93-8EA3-D28C1D2675BC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5FA5-4D93-8EA3-D28C1D2675BC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5FA5-4D93-8EA3-D28C1D2675BC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Medium" panose="000006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227034120735E-2"/>
          <c:y val="6.0222590908280985E-2"/>
          <c:w val="0.88498840769903764"/>
          <c:h val="0.7218450119482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Blad1!$L$4</c:f>
              <c:strCache>
                <c:ptCount val="1"/>
                <c:pt idx="0">
                  <c:v>NOOIT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Medium" panose="000006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Blad1!$K$5:$K$7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Blad1!$L$5:$L$7</c:f>
              <c:numCache>
                <c:formatCode>0%</c:formatCode>
                <c:ptCount val="3"/>
                <c:pt idx="0">
                  <c:v>0.16124618849522365</c:v>
                </c:pt>
                <c:pt idx="1">
                  <c:v>0.30500219369546588</c:v>
                </c:pt>
                <c:pt idx="2">
                  <c:v>0.53375161780931046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2-497E-B96F-BA2376704ABB}"/>
            </c:ext>
          </c:extLst>
        </c:ser>
        <c:ser>
          <c:idx val="1"/>
          <c:order val="1"/>
          <c:tx>
            <c:strRef>
              <c:f>Blad1!$M$4</c:f>
              <c:strCache>
                <c:ptCount val="1"/>
                <c:pt idx="0">
                  <c:v>MINDER DAN 1X/JAAR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Medium" panose="000006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Blad1!$K$5:$K$7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Blad1!$M$5:$M$7</c:f>
              <c:numCache>
                <c:formatCode>0%</c:formatCode>
                <c:ptCount val="3"/>
                <c:pt idx="0">
                  <c:v>8.3041610350568729E-2</c:v>
                </c:pt>
                <c:pt idx="1">
                  <c:v>0.24483064075935509</c:v>
                </c:pt>
                <c:pt idx="2">
                  <c:v>0.6721277488900762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2-497E-B96F-BA2376704ABB}"/>
            </c:ext>
          </c:extLst>
        </c:ser>
        <c:ser>
          <c:idx val="2"/>
          <c:order val="2"/>
          <c:tx>
            <c:strRef>
              <c:f>Blad1!$N$4</c:f>
              <c:strCache>
                <c:ptCount val="1"/>
                <c:pt idx="0">
                  <c:v>1X/JAAR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Medium" panose="000006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Blad1!$K$5:$K$7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Blad1!$N$5:$N$7</c:f>
              <c:numCache>
                <c:formatCode>0%</c:formatCode>
                <c:ptCount val="3"/>
                <c:pt idx="0">
                  <c:v>6.3102687288548301E-2</c:v>
                </c:pt>
                <c:pt idx="1">
                  <c:v>0.22859441002450895</c:v>
                </c:pt>
                <c:pt idx="2">
                  <c:v>0.70830290268694263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F2-497E-B96F-BA2376704ABB}"/>
            </c:ext>
          </c:extLst>
        </c:ser>
        <c:ser>
          <c:idx val="3"/>
          <c:order val="3"/>
          <c:tx>
            <c:strRef>
              <c:f>Blad1!$O$4</c:f>
              <c:strCache>
                <c:ptCount val="1"/>
                <c:pt idx="0">
                  <c:v>2X/JAAR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Medium" panose="000006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Blad1!$K$5:$K$7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Blad1!$O$5:$O$7</c:f>
              <c:numCache>
                <c:formatCode>0%</c:formatCode>
                <c:ptCount val="3"/>
                <c:pt idx="0">
                  <c:v>5.0796223701922459E-2</c:v>
                </c:pt>
                <c:pt idx="1">
                  <c:v>0.20411346193060353</c:v>
                </c:pt>
                <c:pt idx="2">
                  <c:v>0.74509031436747397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F2-497E-B96F-BA2376704ABB}"/>
            </c:ext>
          </c:extLst>
        </c:ser>
        <c:ser>
          <c:idx val="4"/>
          <c:order val="4"/>
          <c:tx>
            <c:strRef>
              <c:f>Blad1!$P$4</c:f>
              <c:strCache>
                <c:ptCount val="1"/>
                <c:pt idx="0">
                  <c:v>3X/JAAR OF MEER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Medium" panose="000006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Blad1!$K$5:$K$7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Blad1!$P$5:$P$7</c:f>
              <c:numCache>
                <c:formatCode>0%</c:formatCode>
                <c:ptCount val="3"/>
                <c:pt idx="0">
                  <c:v>4.3844129996069708E-2</c:v>
                </c:pt>
                <c:pt idx="1">
                  <c:v>0.14892744011143189</c:v>
                </c:pt>
                <c:pt idx="2">
                  <c:v>0.80722842989249832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F2-497E-B96F-BA2376704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07608"/>
        <c:axId val="343412200"/>
      </c:barChart>
      <c:catAx>
        <c:axId val="34340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43412200"/>
        <c:crosses val="autoZero"/>
        <c:auto val="1"/>
        <c:lblAlgn val="ctr"/>
        <c:lblOffset val="100"/>
        <c:noMultiLvlLbl val="0"/>
      </c:catAx>
      <c:valAx>
        <c:axId val="343412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4340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870370370370367E-3"/>
                  <c:y val="-1.714049830217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D-4415-AE5B-672BE8FDA71B}"/>
                </c:ext>
              </c:extLst>
            </c:dLbl>
            <c:dLbl>
              <c:idx val="1"/>
              <c:layout>
                <c:manualLayout>
                  <c:x val="-2.3148148148148147E-3"/>
                  <c:y val="-6.6288091540654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D-4415-AE5B-672BE8FDA71B}"/>
                </c:ext>
              </c:extLst>
            </c:dLbl>
            <c:dLbl>
              <c:idx val="2"/>
              <c:layout>
                <c:manualLayout>
                  <c:x val="-3.472222222222222E-3"/>
                  <c:y val="-4.626550230192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3D-4415-AE5B-672BE8FDA71B}"/>
                </c:ext>
              </c:extLst>
            </c:dLbl>
            <c:dLbl>
              <c:idx val="3"/>
              <c:layout>
                <c:manualLayout>
                  <c:x val="-5.7870370370372067E-3"/>
                  <c:y val="-6.3558047921229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3D-4415-AE5B-672BE8FDA71B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3D-4415-AE5B-672BE8FDA71B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3D-4415-AE5B-672BE8FDA71B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Blad1!$B$2:$B$4</c:f>
              <c:numCache>
                <c:formatCode>0%</c:formatCode>
                <c:ptCount val="3"/>
                <c:pt idx="0">
                  <c:v>0.76</c:v>
                </c:pt>
                <c:pt idx="1">
                  <c:v>0.66300000000000003</c:v>
                </c:pt>
                <c:pt idx="2">
                  <c:v>0.84699999999999998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3D-4415-AE5B-672BE8FDA71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722222222222433E-3"/>
                  <c:y val="-1.668412941450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3D-4415-AE5B-672BE8FDA71B}"/>
                </c:ext>
              </c:extLst>
            </c:dLbl>
            <c:dLbl>
              <c:idx val="1"/>
              <c:layout>
                <c:manualLayout>
                  <c:x val="4.2437781360066642E-17"/>
                  <c:y val="-3.1703000302052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3D-4415-AE5B-672BE8FDA71B}"/>
                </c:ext>
              </c:extLst>
            </c:dLbl>
            <c:dLbl>
              <c:idx val="2"/>
              <c:layout>
                <c:manualLayout>
                  <c:x val="-2.3148148148148147E-3"/>
                  <c:y val="-4.626550230192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3D-4415-AE5B-672BE8FDA71B}"/>
                </c:ext>
              </c:extLst>
            </c:dLbl>
            <c:dLbl>
              <c:idx val="3"/>
              <c:layout>
                <c:manualLayout>
                  <c:x val="-4.6296296296297994E-3"/>
                  <c:y val="-7.4934364350305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3A3D-4415-AE5B-672BE8FDA71B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Blad1!$C$2:$C$4</c:f>
              <c:numCache>
                <c:formatCode>###0%</c:formatCode>
                <c:ptCount val="3"/>
                <c:pt idx="0">
                  <c:v>0.70899999999999996</c:v>
                </c:pt>
                <c:pt idx="1">
                  <c:v>0.63900000000000001</c:v>
                </c:pt>
                <c:pt idx="2">
                  <c:v>0.79900000000000004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3D-4415-AE5B-672BE8FDA71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3D-4415-AE5B-672BE8FDA71B}"/>
                </c:ext>
              </c:extLst>
            </c:dLbl>
            <c:dLbl>
              <c:idx val="1"/>
              <c:layout>
                <c:manualLayout>
                  <c:x val="0"/>
                  <c:y val="-2.8896933024064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3D-4415-AE5B-672BE8FDA71B}"/>
                </c:ext>
              </c:extLst>
            </c:dLbl>
            <c:dLbl>
              <c:idx val="2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3D-4415-AE5B-672BE8FDA71B}"/>
                </c:ext>
              </c:extLst>
            </c:dLbl>
            <c:dLbl>
              <c:idx val="3"/>
              <c:layout>
                <c:manualLayout>
                  <c:x val="-1.1574074074074073E-3"/>
                  <c:y val="-5.764181873100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3D-4415-AE5B-672BE8FDA71B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Blad1!$D$2:$D$4</c:f>
              <c:numCache>
                <c:formatCode>###0%</c:formatCode>
                <c:ptCount val="3"/>
                <c:pt idx="0">
                  <c:v>0.76800000000000002</c:v>
                </c:pt>
                <c:pt idx="1">
                  <c:v>0.67400000000000004</c:v>
                </c:pt>
                <c:pt idx="2">
                  <c:v>0.83199999999999996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A3D-4415-AE5B-672BE8FDA71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-2.1976510731931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3D-4415-AE5B-672BE8FDA71B}"/>
                </c:ext>
              </c:extLst>
            </c:dLbl>
            <c:dLbl>
              <c:idx val="1"/>
              <c:layout>
                <c:manualLayout>
                  <c:x val="1.1574074074074073E-3"/>
                  <c:y val="-7.5814877171865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3D-4415-AE5B-672BE8FDA71B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A3D-4415-AE5B-672BE8FDA71B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A3D-4415-AE5B-672BE8FDA71B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3D-4415-AE5B-672BE8FDA71B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Blad1!$E$2:$E$4</c:f>
              <c:numCache>
                <c:formatCode>###0%</c:formatCode>
                <c:ptCount val="3"/>
                <c:pt idx="0">
                  <c:v>0.78700000000000003</c:v>
                </c:pt>
                <c:pt idx="1">
                  <c:v>0.74299999999999999</c:v>
                </c:pt>
                <c:pt idx="2">
                  <c:v>0.871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A3D-4415-AE5B-672BE8FDA71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574074074074073E-3"/>
                  <c:y val="-3.1703000302052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A3D-4415-AE5B-672BE8FDA71B}"/>
                </c:ext>
              </c:extLst>
            </c:dLbl>
            <c:dLbl>
              <c:idx val="2"/>
              <c:layout>
                <c:manualLayout>
                  <c:x val="2.3148148148148572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A3D-4415-AE5B-672BE8FDA71B}"/>
                </c:ext>
              </c:extLst>
            </c:dLbl>
            <c:dLbl>
              <c:idx val="3"/>
              <c:layout>
                <c:manualLayout>
                  <c:x val="-1.6975112544026657E-16"/>
                  <c:y val="-5.18776368579036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Flanders Art Sans Medium" panose="020B0604020202020204" charset="0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A3D-4415-AE5B-672BE8FDA71B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A3D-4415-AE5B-672BE8FDA71B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A3D-4415-AE5B-672BE8FDA71B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Blad1!$F$2:$F$4</c:f>
              <c:numCache>
                <c:formatCode>###0%</c:formatCode>
                <c:ptCount val="3"/>
                <c:pt idx="0">
                  <c:v>0.75600000000000001</c:v>
                </c:pt>
                <c:pt idx="1">
                  <c:v>0.67100000000000004</c:v>
                </c:pt>
                <c:pt idx="2">
                  <c:v>0.871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A3D-4415-AE5B-672BE8FDA71B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3148148148148147E-3"/>
                  <c:y val="-4.323136404825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3D-4415-AE5B-672BE8FDA71B}"/>
                </c:ext>
              </c:extLst>
            </c:dLbl>
            <c:dLbl>
              <c:idx val="2"/>
              <c:layout>
                <c:manualLayout>
                  <c:x val="1.1574074074073226E-3"/>
                  <c:y val="-3.7467182175152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A3D-4415-AE5B-672BE8FDA71B}"/>
                </c:ext>
              </c:extLst>
            </c:dLbl>
            <c:dLbl>
              <c:idx val="3"/>
              <c:layout>
                <c:manualLayout>
                  <c:x val="-1.1574074074074073E-3"/>
                  <c:y val="-6.3406000604104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Blad1!$G$2:$G$4</c:f>
              <c:numCache>
                <c:formatCode>###0%</c:formatCode>
                <c:ptCount val="3"/>
                <c:pt idx="0">
                  <c:v>0.752</c:v>
                </c:pt>
                <c:pt idx="1">
                  <c:v>0.67200000000000004</c:v>
                </c:pt>
                <c:pt idx="2">
                  <c:v>0.84199999999999997</c:v>
                </c:pt>
              </c:numCache>
            </c:numRef>
          </c:cat>
          <c:val>
            <c:numRef>
              <c:f>Blad1!$G$2:$G$4</c:f>
              <c:numCache>
                <c:formatCode>###0%</c:formatCode>
                <c:ptCount val="3"/>
                <c:pt idx="0">
                  <c:v>0.752</c:v>
                </c:pt>
                <c:pt idx="1">
                  <c:v>0.67200000000000004</c:v>
                </c:pt>
                <c:pt idx="2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3A3D-4415-AE5B-672BE8FDA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Blad1!$H$2:$H$4</c:f>
              <c:numCache>
                <c:formatCode>_-* #,##0.00_-;\-* #,##0.00_-;_-* "-"??_-;_-@_-</c:formatCode>
                <c:ptCount val="3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</c:numCache>
            </c:numRef>
          </c:xVal>
          <c:yVal>
            <c:numRef>
              <c:f>Blad1!$N$2:$N$4</c:f>
              <c:numCache>
                <c:formatCode>###0.0%</c:formatCode>
                <c:ptCount val="3"/>
                <c:pt idx="0">
                  <c:v>0.79059470342473159</c:v>
                </c:pt>
                <c:pt idx="1">
                  <c:v>0.73906526183673549</c:v>
                </c:pt>
                <c:pt idx="2">
                  <c:v>0.89292777862598727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3A3D-4415-AE5B-672BE8FDA71B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Blad1!$I$2:$I$4</c:f>
              <c:numCache>
                <c:formatCode>General</c:formatCode>
                <c:ptCount val="3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</c:numCache>
            </c:numRef>
          </c:xVal>
          <c:yVal>
            <c:numRef>
              <c:f>Blad1!$O$2:$O$4</c:f>
              <c:numCache>
                <c:formatCode>###0.0%</c:formatCode>
                <c:ptCount val="3"/>
                <c:pt idx="0">
                  <c:v>0.7133053332955932</c:v>
                </c:pt>
                <c:pt idx="1">
                  <c:v>0.67141020059748346</c:v>
                </c:pt>
                <c:pt idx="2">
                  <c:v>0.84436016648257517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3A3D-4415-AE5B-672BE8FDA71B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Blad1!$J$2:$J$4</c:f>
              <c:numCache>
                <c:formatCode>General</c:formatCode>
                <c:ptCount val="3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</c:numCache>
            </c:numRef>
          </c:xVal>
          <c:yVal>
            <c:numRef>
              <c:f>Blad1!$P$2:$P$4</c:f>
              <c:numCache>
                <c:formatCode>###0.0%</c:formatCode>
                <c:ptCount val="3"/>
                <c:pt idx="0">
                  <c:v>0.74809860501615177</c:v>
                </c:pt>
                <c:pt idx="1">
                  <c:v>0.71788334524017761</c:v>
                </c:pt>
                <c:pt idx="2">
                  <c:v>0.86697330224487468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3A3D-4415-AE5B-672BE8FDA71B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Blad1!$K$2:$K$4</c:f>
              <c:numCache>
                <c:formatCode>General</c:formatCode>
                <c:ptCount val="3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</c:numCache>
            </c:numRef>
          </c:xVal>
          <c:yVal>
            <c:numRef>
              <c:f>Blad1!$Q$2:$Q$4</c:f>
              <c:numCache>
                <c:formatCode>###0.0%</c:formatCode>
                <c:ptCount val="3"/>
                <c:pt idx="0">
                  <c:v>0.77506287779671967</c:v>
                </c:pt>
                <c:pt idx="1">
                  <c:v>0.75871974350275917</c:v>
                </c:pt>
                <c:pt idx="2">
                  <c:v>0.86424235462697341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3A3D-4415-AE5B-672BE8FDA71B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Blad1!$L$2:$L$4</c:f>
              <c:numCache>
                <c:formatCode>General</c:formatCode>
                <c:ptCount val="3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</c:numCache>
            </c:numRef>
          </c:xVal>
          <c:yVal>
            <c:numRef>
              <c:f>Blad1!$R$2:$R$4</c:f>
              <c:numCache>
                <c:formatCode>###0.0%</c:formatCode>
                <c:ptCount val="3"/>
                <c:pt idx="0">
                  <c:v>0.76268589631370676</c:v>
                </c:pt>
                <c:pt idx="1">
                  <c:v>0.69706186106523293</c:v>
                </c:pt>
                <c:pt idx="2">
                  <c:v>0.89146282372018648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3A3D-4415-AE5B-672BE8FDA71B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Blad1!$M$2:$M$4</c:f>
              <c:numCache>
                <c:formatCode>0.0</c:formatCode>
                <c:ptCount val="3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</c:numCache>
            </c:numRef>
          </c:xVal>
          <c:yVal>
            <c:numRef>
              <c:f>Blad1!$S$2:$S$4</c:f>
              <c:numCache>
                <c:formatCode>###0.0%</c:formatCode>
                <c:ptCount val="3"/>
                <c:pt idx="0">
                  <c:v>0.75394253045734572</c:v>
                </c:pt>
                <c:pt idx="1">
                  <c:v>0.70917007294484469</c:v>
                </c:pt>
                <c:pt idx="2">
                  <c:v>0.87168749820676639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3A3D-4415-AE5B-672BE8FDA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3A3D-4415-AE5B-672BE8FDA71B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3A3D-4415-AE5B-672BE8FDA71B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3A3D-4415-AE5B-672BE8FDA71B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3A3D-4415-AE5B-672BE8FDA71B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3A3D-4415-AE5B-672BE8FDA71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Blad1!$H$2:$H$4</c15:sqref>
                        </c15:formulaRef>
                      </c:ext>
                    </c:extLst>
                    <c:numCache>
                      <c:formatCode>_-* #,##0.00_-;\-* #,##0.00_-;_-* "-"??_-;_-@_-</c:formatCode>
                      <c:ptCount val="3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30-3A3D-4415-AE5B-672BE8FDA71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3A3D-4415-AE5B-672BE8FDA71B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3A3D-4415-AE5B-672BE8FDA71B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3A3D-4415-AE5B-672BE8FDA71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3A3D-4415-AE5B-672BE8FDA71B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5-3A3D-4415-AE5B-672BE8FDA71B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6-3A3D-4415-AE5B-672BE8FDA71B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7-3A3D-4415-AE5B-672BE8FDA71B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8-3A3D-4415-AE5B-672BE8FDA71B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9-3A3D-4415-AE5B-672BE8FDA71B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A-3A3D-4415-AE5B-672BE8FDA71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3A3D-4415-AE5B-672BE8FDA71B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3A3D-4415-AE5B-672BE8FDA71B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3A3D-4415-AE5B-672BE8FDA71B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073E-3"/>
                  <c:y val="8.7983201267756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F7-4F19-B7FD-E41FDD9F52AA}"/>
                </c:ext>
              </c:extLst>
            </c:dLbl>
            <c:dLbl>
              <c:idx val="1"/>
              <c:layout>
                <c:manualLayout>
                  <c:x val="-1.15740740740740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F7-4F19-B7FD-E41FDD9F52AA}"/>
                </c:ext>
              </c:extLst>
            </c:dLbl>
            <c:dLbl>
              <c:idx val="2"/>
              <c:layout>
                <c:manualLayout>
                  <c:x val="-6.9444444444445291E-3"/>
                  <c:y val="-2.8972956682627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F7-4F19-B7FD-E41FDD9F52AA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F7-4F19-B7FD-E41FDD9F52AA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F7-4F19-B7FD-E41FDD9F52AA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F7-4F19-B7FD-E41FDD9F52AA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F7-4F19-B7FD-E41FDD9F5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Blad1!$B$2:$B$4</c:f>
              <c:numCache>
                <c:formatCode>###0%</c:formatCode>
                <c:ptCount val="3"/>
                <c:pt idx="0">
                  <c:v>6.3E-2</c:v>
                </c:pt>
                <c:pt idx="1">
                  <c:v>0.17699999999999999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F7-4F19-B7FD-E41FDD9F52A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086E-3"/>
                  <c:y val="-2.2736747317556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F7-4F19-B7FD-E41FDD9F52AA}"/>
                </c:ext>
              </c:extLst>
            </c:dLbl>
            <c:dLbl>
              <c:idx val="1"/>
              <c:layout>
                <c:manualLayout>
                  <c:x val="0"/>
                  <c:y val="-2.0174636555851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D9F7-4F19-B7FD-E41FDD9F52AA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F7-4F19-B7FD-E41FDD9F52AA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F7-4F19-B7FD-E41FDD9F5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Blad1!$C$2:$C$4</c:f>
              <c:numCache>
                <c:formatCode>###0%</c:formatCode>
                <c:ptCount val="3"/>
                <c:pt idx="0">
                  <c:v>7.0999999999999994E-2</c:v>
                </c:pt>
                <c:pt idx="1">
                  <c:v>0.22</c:v>
                </c:pt>
                <c:pt idx="2">
                  <c:v>0.70899999999999996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F7-4F19-B7FD-E41FDD9F52A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-5.916229190225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F7-4F19-B7FD-E41FDD9F52AA}"/>
                </c:ext>
              </c:extLst>
            </c:dLbl>
            <c:dLbl>
              <c:idx val="1"/>
              <c:layout>
                <c:manualLayout>
                  <c:x val="2.3148148148148147E-3"/>
                  <c:y val="-2.02506602144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F7-4F19-B7FD-E41FDD9F52AA}"/>
                </c:ext>
              </c:extLst>
            </c:dLbl>
            <c:dLbl>
              <c:idx val="2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9F7-4F19-B7FD-E41FDD9F52AA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9F7-4F19-B7FD-E41FDD9F5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Blad1!$D$2:$D$4</c:f>
              <c:numCache>
                <c:formatCode>###0%</c:formatCode>
                <c:ptCount val="3"/>
                <c:pt idx="0">
                  <c:v>3.9E-2</c:v>
                </c:pt>
                <c:pt idx="1">
                  <c:v>0.192</c:v>
                </c:pt>
                <c:pt idx="2">
                  <c:v>0.76800000000000002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9F7-4F19-B7FD-E41FDD9F52A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944534001666E-17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9F7-4F19-B7FD-E41FDD9F52AA}"/>
                </c:ext>
              </c:extLst>
            </c:dLbl>
            <c:dLbl>
              <c:idx val="1"/>
              <c:layout>
                <c:manualLayout>
                  <c:x val="-8.4875562720133283E-17"/>
                  <c:y val="-2.1991942399937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9F7-4F19-B7FD-E41FDD9F52AA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9F7-4F19-B7FD-E41FDD9F52AA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9F7-4F19-B7FD-E41FDD9F52AA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9F7-4F19-B7FD-E41FDD9F52AA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9F7-4F19-B7FD-E41FDD9F5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Blad1!$E$2:$E$4</c:f>
              <c:numCache>
                <c:formatCode>###0%</c:formatCode>
                <c:ptCount val="3"/>
                <c:pt idx="0">
                  <c:v>4.1000000000000002E-2</c:v>
                </c:pt>
                <c:pt idx="1">
                  <c:v>0.17199999999999999</c:v>
                </c:pt>
                <c:pt idx="2">
                  <c:v>0.78700000000000003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9F7-4F19-B7FD-E41FDD9F52AA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9F7-4F19-B7FD-E41FDD9F52AA}"/>
                </c:ext>
              </c:extLst>
            </c:dLbl>
            <c:dLbl>
              <c:idx val="2"/>
              <c:layout>
                <c:manualLayout>
                  <c:x val="2.3148148148148572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9F7-4F19-B7FD-E41FDD9F52AA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9F7-4F19-B7FD-E41FDD9F52AA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9F7-4F19-B7FD-E41FDD9F52AA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9F7-4F19-B7FD-E41FDD9F5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Blad1!$F$2:$F$4</c:f>
              <c:numCache>
                <c:formatCode>###0%</c:formatCode>
                <c:ptCount val="3"/>
                <c:pt idx="0">
                  <c:v>5.8999999999999997E-2</c:v>
                </c:pt>
                <c:pt idx="1">
                  <c:v>0.185</c:v>
                </c:pt>
                <c:pt idx="2">
                  <c:v>0.75600000000000001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9F7-4F19-B7FD-E41FDD9F52AA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5938818428951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D9F7-4F19-B7FD-E41FDD9F5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Blad1!$G$2:$G$4</c:f>
              <c:numCache>
                <c:formatCode>0%</c:formatCode>
                <c:ptCount val="3"/>
                <c:pt idx="0">
                  <c:v>5.7000000000000002E-2</c:v>
                </c:pt>
                <c:pt idx="1">
                  <c:v>0.191</c:v>
                </c:pt>
                <c:pt idx="2">
                  <c:v>0.752</c:v>
                </c:pt>
              </c:numCache>
            </c:numRef>
          </c:cat>
          <c:val>
            <c:numRef>
              <c:f>Blad1!$G$2:$G$4</c:f>
              <c:numCache>
                <c:formatCode>0%</c:formatCode>
                <c:ptCount val="3"/>
                <c:pt idx="0">
                  <c:v>5.7000000000000002E-2</c:v>
                </c:pt>
                <c:pt idx="1">
                  <c:v>0.191</c:v>
                </c:pt>
                <c:pt idx="2">
                  <c:v>0.752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9F7-4F19-B7FD-E41FDD9F5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Blad1!$H$2:$H$4</c:f>
              <c:numCache>
                <c:formatCode>_(* #,##0.00_);_(* \(#,##0.00\);_(* "-"??_);_(@_)</c:formatCode>
                <c:ptCount val="3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</c:numCache>
            </c:numRef>
          </c:xVal>
          <c:yVal>
            <c:numRef>
              <c:f>Blad1!$N$2:$N$4</c:f>
              <c:numCache>
                <c:formatCode>###0.0%</c:formatCode>
                <c:ptCount val="3"/>
                <c:pt idx="0">
                  <c:v>3.5845720360692897E-2</c:v>
                </c:pt>
                <c:pt idx="1">
                  <c:v>0.17355957621457643</c:v>
                </c:pt>
                <c:pt idx="2">
                  <c:v>0.79059470342473159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D9F7-4F19-B7FD-E41FDD9F52AA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Blad1!$I$2:$I$4</c:f>
              <c:numCache>
                <c:formatCode>General</c:formatCode>
                <c:ptCount val="3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</c:numCache>
            </c:numRef>
          </c:xVal>
          <c:yVal>
            <c:numRef>
              <c:f>Blad1!$O$2:$O$4</c:f>
              <c:numCache>
                <c:formatCode>###0.0%</c:formatCode>
                <c:ptCount val="3"/>
                <c:pt idx="0">
                  <c:v>5.0042537580211335E-2</c:v>
                </c:pt>
                <c:pt idx="1">
                  <c:v>0.23665212912419406</c:v>
                </c:pt>
                <c:pt idx="2">
                  <c:v>0.7133053332955932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D9F7-4F19-B7FD-E41FDD9F52AA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Blad1!$J$2:$J$4</c:f>
              <c:numCache>
                <c:formatCode>General</c:formatCode>
                <c:ptCount val="3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</c:numCache>
            </c:numRef>
          </c:xVal>
          <c:yVal>
            <c:numRef>
              <c:f>Blad1!$P$2:$P$4</c:f>
              <c:numCache>
                <c:formatCode>###0.0%</c:formatCode>
                <c:ptCount val="3"/>
                <c:pt idx="0">
                  <c:v>4.1626479232423602E-2</c:v>
                </c:pt>
                <c:pt idx="1">
                  <c:v>0.21027491575142562</c:v>
                </c:pt>
                <c:pt idx="2">
                  <c:v>0.74809860501615177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D9F7-4F19-B7FD-E41FDD9F52AA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Blad1!$K$2:$K$4</c:f>
              <c:numCache>
                <c:formatCode>General</c:formatCode>
                <c:ptCount val="3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</c:numCache>
            </c:numRef>
          </c:xVal>
          <c:yVal>
            <c:numRef>
              <c:f>Blad1!$Q$2:$Q$4</c:f>
              <c:numCache>
                <c:formatCode>###0.0%</c:formatCode>
                <c:ptCount val="3"/>
                <c:pt idx="0">
                  <c:v>4.7281264475395275E-2</c:v>
                </c:pt>
                <c:pt idx="1">
                  <c:v>0.17765585772788742</c:v>
                </c:pt>
                <c:pt idx="2">
                  <c:v>0.77506287779671967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D9F7-4F19-B7FD-E41FDD9F52AA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Blad1!$L$2:$L$4</c:f>
              <c:numCache>
                <c:formatCode>General</c:formatCode>
                <c:ptCount val="3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</c:numCache>
            </c:numRef>
          </c:xVal>
          <c:yVal>
            <c:numRef>
              <c:f>Blad1!$R$2:$R$4</c:f>
              <c:numCache>
                <c:formatCode>###0.0%</c:formatCode>
                <c:ptCount val="3"/>
                <c:pt idx="0">
                  <c:v>4.2061112037775933E-2</c:v>
                </c:pt>
                <c:pt idx="1">
                  <c:v>0.1952529916485205</c:v>
                </c:pt>
                <c:pt idx="2">
                  <c:v>0.76268589631370676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D9F7-4F19-B7FD-E41FDD9F52AA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Blad1!$M$2:$M$4</c:f>
              <c:numCache>
                <c:formatCode>0.0</c:formatCode>
                <c:ptCount val="3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</c:numCache>
            </c:numRef>
          </c:xVal>
          <c:yVal>
            <c:numRef>
              <c:f>Blad1!$S$2:$S$4</c:f>
              <c:numCache>
                <c:formatCode>###0.0%</c:formatCode>
                <c:ptCount val="3"/>
                <c:pt idx="0">
                  <c:v>4.3437815520351392E-2</c:v>
                </c:pt>
                <c:pt idx="1">
                  <c:v>0.2026196540223083</c:v>
                </c:pt>
                <c:pt idx="2">
                  <c:v>0.75394253045734572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D9F7-4F19-B7FD-E41FDD9F5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D9F7-4F19-B7FD-E41FDD9F52AA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D9F7-4F19-B7FD-E41FDD9F52AA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D9F7-4F19-B7FD-E41FDD9F52AA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D9F7-4F19-B7FD-E41FDD9F52AA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D9F7-4F19-B7FD-E41FDD9F52A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D9F7-4F19-B7FD-E41FDD9F52AA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D9F7-4F19-B7FD-E41FDD9F52AA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D9F7-4F19-B7FD-E41FDD9F52AA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D9F7-4F19-B7FD-E41FDD9F52A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D9F7-4F19-B7FD-E41FDD9F52AA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D9F7-4F19-B7FD-E41FDD9F52AA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D9F7-4F19-B7FD-E41FDD9F52AA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D9F7-4F19-B7FD-E41FDD9F52AA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D9F7-4F19-B7FD-E41FDD9F52AA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D9F7-4F19-B7FD-E41FDD9F52AA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D9F7-4F19-B7FD-E41FDD9F52A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D9F7-4F19-B7FD-E41FDD9F52AA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D9F7-4F19-B7FD-E41FDD9F52AA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D9F7-4F19-B7FD-E41FDD9F52AA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47271434820643"/>
          <c:y val="5.0508587896100784E-2"/>
          <c:w val="0.64452728565179351"/>
          <c:h val="0.88050322108245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870370370370367E-3"/>
                  <c:y val="5.308041625616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AB-417A-B69D-788EBE04064C}"/>
                </c:ext>
              </c:extLst>
            </c:dLbl>
            <c:dLbl>
              <c:idx val="1"/>
              <c:layout>
                <c:manualLayout>
                  <c:x val="-2.3148148148149847E-3"/>
                  <c:y val="2.209474536394608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B-417A-B69D-788EBE04064C}"/>
                </c:ext>
              </c:extLst>
            </c:dLbl>
            <c:dLbl>
              <c:idx val="2"/>
              <c:layout>
                <c:manualLayout>
                  <c:x val="2.3148148148147722E-3"/>
                  <c:y val="5.6120653217889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AB-417A-B69D-788EBE04064C}"/>
                </c:ext>
              </c:extLst>
            </c:dLbl>
            <c:dLbl>
              <c:idx val="3"/>
              <c:layout>
                <c:manualLayout>
                  <c:x val="-4.2437781360066642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B-417A-B69D-788EBE04064C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AB-417A-B69D-788EBE04064C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AB-417A-B69D-788EBE04064C}"/>
                </c:ext>
              </c:extLst>
            </c:dLbl>
            <c:dLbl>
              <c:idx val="6"/>
              <c:layout>
                <c:manualLayout>
                  <c:x val="0"/>
                  <c:y val="2.209474536137392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AB-417A-B69D-788EBE0406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Door toerisme in ##STAD## is er meer levendigheid in de stad</c:v>
                </c:pt>
                <c:pt idx="1">
                  <c:v>Een groei van het aantal toeristen versterkt de economie van de gehele stad</c:v>
                </c:pt>
                <c:pt idx="2">
                  <c:v>Door toeristische ontwikkelingen ziet "STAD" er beter uit (restauratie historische gebouwen, onderhoud en ontwikkeling parken, straten en pleinen, …)</c:v>
                </c:pt>
                <c:pt idx="3">
                  <c:v>Toerisme helpt om onze culturele identiteit te bewaren</c:v>
                </c:pt>
                <c:pt idx="4">
                  <c:v>Toerisme draagt bij tot het inkomen en de levensstandaard van de mensen in "STAD"</c:v>
                </c:pt>
                <c:pt idx="5">
                  <c:v>Dankzij toerisme zijn er meer shoppings- en ontspanningsmogelijkheden</c:v>
                </c:pt>
                <c:pt idx="6">
                  <c:v>Toeristische ontwikkelingen verbeteren de levenskwaliteit in "STAD"</c:v>
                </c:pt>
              </c:strCache>
            </c:strRef>
          </c:cat>
          <c:val>
            <c:numRef>
              <c:f>Blad1!$B$2:$B$8</c:f>
              <c:numCache>
                <c:formatCode>###0%</c:formatCode>
                <c:ptCount val="7"/>
                <c:pt idx="0">
                  <c:v>0.74400000000000011</c:v>
                </c:pt>
                <c:pt idx="1">
                  <c:v>0.70599999999999996</c:v>
                </c:pt>
                <c:pt idx="2">
                  <c:v>0.69700000000000006</c:v>
                </c:pt>
                <c:pt idx="3">
                  <c:v>0.58599999999999997</c:v>
                </c:pt>
                <c:pt idx="4">
                  <c:v>0.52700000000000002</c:v>
                </c:pt>
                <c:pt idx="5">
                  <c:v>0.47599999999999998</c:v>
                </c:pt>
                <c:pt idx="6">
                  <c:v>0.43099999999999999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AB-417A-B69D-788EBE040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9BBB59"/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3.472222222222222E-3"/>
                        <c:y val="-2.244831128760703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0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5FAB-417A-B69D-788EBE04064C}"/>
                      </c:ext>
                    </c:extLst>
                  </c:dLbl>
                  <c:dLbl>
                    <c:idx val="5"/>
                    <c:layout>
                      <c:manualLayout>
                        <c:x val="-8.4875562720133283E-17"/>
                        <c:y val="-1.683619596536692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Door toerisme in ##STAD## is er meer levendigheid in de stad</c:v>
                      </c:pt>
                      <c:pt idx="1">
                        <c:v>Een groei van het aantal toeristen versterkt de economie van de gehele stad</c:v>
                      </c:pt>
                      <c:pt idx="2">
                        <c:v>Door toeristische ontwikkelingen ziet "STAD" er beter uit (restauratie historische gebouwen, onderhoud en ontwikkeling parken, straten en pleinen, …)</c:v>
                      </c:pt>
                      <c:pt idx="3">
                        <c:v>Toerisme helpt om onze culturele identiteit te bewaren</c:v>
                      </c:pt>
                      <c:pt idx="4">
                        <c:v>Toerisme draagt bij tot het inkomen en de levensstandaard van de mensen in "STAD"</c:v>
                      </c:pt>
                      <c:pt idx="5">
                        <c:v>Dankzij toerisme zijn er meer shoppings- en ontspanningsmogelijkheden</c:v>
                      </c:pt>
                      <c:pt idx="6">
                        <c:v>Toeristische ontwikkelingen verbeteren de levenskwaliteit in "STAD"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5FAB-417A-B69D-788EBE04064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BFBFBF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1.157407407407418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C-5FAB-417A-B69D-788EBE04064C}"/>
                      </c:ext>
                    </c:extLst>
                  </c:dLbl>
                  <c:dLbl>
                    <c:idx val="1"/>
                    <c:layout>
                      <c:manualLayout>
                        <c:x val="0"/>
                        <c:y val="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D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0"/>
                        <c:y val="-2.52542939480503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-8.4875562720133283E-17"/>
                        <c:y val="8.4180979826834635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Door toerisme in ##STAD## is er meer levendigheid in de stad</c:v>
                      </c:pt>
                      <c:pt idx="1">
                        <c:v>Een groei van het aantal toeristen versterkt de economie van de gehele stad</c:v>
                      </c:pt>
                      <c:pt idx="2">
                        <c:v>Door toeristische ontwikkelingen ziet "STAD" er beter uit (restauratie historische gebouwen, onderhoud en ontwikkeling parken, straten en pleinen, …)</c:v>
                      </c:pt>
                      <c:pt idx="3">
                        <c:v>Toerisme helpt om onze culturele identiteit te bewaren</c:v>
                      </c:pt>
                      <c:pt idx="4">
                        <c:v>Toerisme draagt bij tot het inkomen en de levensstandaard van de mensen in "STAD"</c:v>
                      </c:pt>
                      <c:pt idx="5">
                        <c:v>Dankzij toerisme zijn er meer shoppings- en ontspanningsmogelijkheden</c:v>
                      </c:pt>
                      <c:pt idx="6">
                        <c:v>Toeristische ontwikkelingen verbeteren de levenskwaliteit in "STAD"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5FAB-417A-B69D-788EBE04064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E6B9B8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1.060944534001666E-17"/>
                        <c:y val="-2.52542939480503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5FAB-417A-B69D-788EBE04064C}"/>
                      </c:ext>
                    </c:extLst>
                  </c:dLbl>
                  <c:dLbl>
                    <c:idx val="1"/>
                    <c:layout>
                      <c:manualLayout>
                        <c:x val="1.1574074074074073E-3"/>
                        <c:y val="-3.928445725252283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-3.472222222222222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0"/>
                        <c:y val="-3.647842459162837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5FAB-417A-B69D-788EBE04064C}"/>
                      </c:ext>
                    </c:extLst>
                  </c:dLbl>
                  <c:dLbl>
                    <c:idx val="5"/>
                    <c:layout>
                      <c:manualLayout>
                        <c:x val="1.1574074074073226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5FAB-417A-B69D-788EBE04064C}"/>
                      </c:ext>
                    </c:extLst>
                  </c:dLbl>
                  <c:dLbl>
                    <c:idx val="6"/>
                    <c:layout>
                      <c:manualLayout>
                        <c:x val="-2.3148148148148147E-3"/>
                        <c:y val="-3.928445725252285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Door toerisme in ##STAD## is er meer levendigheid in de stad</c:v>
                      </c:pt>
                      <c:pt idx="1">
                        <c:v>Een groei van het aantal toeristen versterkt de economie van de gehele stad</c:v>
                      </c:pt>
                      <c:pt idx="2">
                        <c:v>Door toeristische ontwikkelingen ziet "STAD" er beter uit (restauratie historische gebouwen, onderhoud en ontwikkeling parken, straten en pleinen, …)</c:v>
                      </c:pt>
                      <c:pt idx="3">
                        <c:v>Toerisme helpt om onze culturele identiteit te bewaren</c:v>
                      </c:pt>
                      <c:pt idx="4">
                        <c:v>Toerisme draagt bij tot het inkomen en de levensstandaard van de mensen in "STAD"</c:v>
                      </c:pt>
                      <c:pt idx="5">
                        <c:v>Dankzij toerisme zijn er meer shoppings- en ontspanningsmogelijkheden</c:v>
                      </c:pt>
                      <c:pt idx="6">
                        <c:v>Toeristische ontwikkelingen verbeteren de levenskwaliteit in "STAD"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5FAB-417A-B69D-788EBE04064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8EB4E3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1"/>
                    <c:layout>
                      <c:manualLayout>
                        <c:x val="-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2.3148148148148572E-3"/>
                        <c:y val="-2.52542939480503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0"/>
                        <c:y val="1.122413064357795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5FAB-417A-B69D-788EBE04064C}"/>
                      </c:ext>
                    </c:extLst>
                  </c:dLbl>
                  <c:dLbl>
                    <c:idx val="5"/>
                    <c:layout>
                      <c:manualLayout>
                        <c:x val="2.3148148148148147E-3"/>
                        <c:y val="1.403016330447233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5FAB-417A-B69D-788EBE04064C}"/>
                      </c:ext>
                    </c:extLst>
                  </c:dLbl>
                  <c:dLbl>
                    <c:idx val="6"/>
                    <c:layout>
                      <c:manualLayout>
                        <c:x val="-1.1574074074074073E-3"/>
                        <c:y val="8.4180979826834635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Door toerisme in ##STAD## is er meer levendigheid in de stad</c:v>
                      </c:pt>
                      <c:pt idx="1">
                        <c:v>Een groei van het aantal toeristen versterkt de economie van de gehele stad</c:v>
                      </c:pt>
                      <c:pt idx="2">
                        <c:v>Door toeristische ontwikkelingen ziet "STAD" er beter uit (restauratie historische gebouwen, onderhoud en ontwikkeling parken, straten en pleinen, …)</c:v>
                      </c:pt>
                      <c:pt idx="3">
                        <c:v>Toerisme helpt om onze culturele identiteit te bewaren</c:v>
                      </c:pt>
                      <c:pt idx="4">
                        <c:v>Toerisme draagt bij tot het inkomen en de levensstandaard van de mensen in "STAD"</c:v>
                      </c:pt>
                      <c:pt idx="5">
                        <c:v>Dankzij toerisme zijn er meer shoppings- en ontspanningsmogelijkheden</c:v>
                      </c:pt>
                      <c:pt idx="6">
                        <c:v>Toeristische ontwikkelingen verbeteren de levenskwaliteit in "STAD"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5FAB-417A-B69D-788EBE04064C}"/>
                  </c:ext>
                </c:extLst>
              </c15:ser>
            </c15:filteredBarSeries>
            <c15:filteredBarSeries>
              <c15:ser>
                <c:idx val="1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5FAB-417A-B69D-788EBE04064C}"/>
                  </c:ext>
                </c:extLst>
              </c15:ser>
            </c15:filteredBarSeries>
            <c15:filteredBar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5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6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7-5FAB-417A-B69D-788EBE04064C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8-5FAB-417A-B69D-788EBE04064C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9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5FAB-417A-B69D-788EBE04064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5FAB-417A-B69D-788EBE04064C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5FAB-417A-B69D-788EBE04064C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5FAB-417A-B69D-788EBE04064C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5FAB-417A-B69D-788EBE04064C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5FAB-417A-B69D-788EBE04064C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5FAB-417A-B69D-788EBE04064C}"/>
                  </c:ext>
                </c:extLst>
              </c15:ser>
            </c15:filteredBarSeries>
            <c15:filteredBa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5FAB-417A-B69D-788EBE04064C}"/>
                  </c:ext>
                </c:extLst>
              </c15:ser>
            </c15:filteredBarSeries>
            <c15:filteredBa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5FAB-417A-B69D-788EBE04064C}"/>
                  </c:ext>
                </c:extLst>
              </c15:ser>
            </c15:filteredBarSeries>
            <c15:filteredBarSeries>
              <c15:ser>
                <c:idx val="6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5FAB-417A-B69D-788EBE04064C}"/>
                  </c:ext>
                </c:extLst>
              </c15:ser>
            </c15:filteredBarSeries>
            <c15:filteredBarSeries>
              <c15:ser>
                <c:idx val="8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5FAB-417A-B69D-788EBE04064C}"/>
                  </c:ext>
                </c:extLst>
              </c15:ser>
            </c15:filteredBarSeries>
            <c15:filteredBarSeries>
              <c15:ser>
                <c:idx val="10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5FAB-417A-B69D-788EBE04064C}"/>
                  </c:ext>
                </c:extLst>
              </c15:ser>
            </c15:filteredBarSeries>
            <c15:filteredBarSeries>
              <c15:ser>
                <c:idx val="1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5FAB-417A-B69D-788EBE04064C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5FAB-417A-B69D-788EBE04064C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5FAB-417A-B69D-788EBE04064C}"/>
                  </c:ext>
                </c:extLst>
              </c15:ser>
            </c15:filteredBarSeries>
          </c:ext>
        </c:extLst>
      </c:barChart>
      <c:catAx>
        <c:axId val="680833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0.86132536818314376"/>
          <c:y val="0.836475905790657"/>
          <c:w val="0.12605460775736366"/>
          <c:h val="5.408882043445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0933522876788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-1.7140440608993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E2-41B7-B49F-5CFBCD6102EB}"/>
                </c:ext>
              </c:extLst>
            </c:dLbl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2-41B7-B49F-5CFBCD6102EB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2-41B7-B49F-5CFBCD6102EB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2-41B7-B49F-5CFBCD6102EB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E2-41B7-B49F-5CFBCD6102EB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2-41B7-B49F-5CFBCD6102EB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Blad1!$B$2:$B$6</c:f>
              <c:numCache>
                <c:formatCode>###0%</c:formatCode>
                <c:ptCount val="5"/>
                <c:pt idx="0">
                  <c:v>0.28699999999999998</c:v>
                </c:pt>
                <c:pt idx="1">
                  <c:v>0.222</c:v>
                </c:pt>
                <c:pt idx="2">
                  <c:v>0.106</c:v>
                </c:pt>
                <c:pt idx="3">
                  <c:v>0.126</c:v>
                </c:pt>
                <c:pt idx="4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E2-41B7-B49F-5CFBCD6102E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19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E2-41B7-B49F-5CFBCD6102EB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E2-41B7-B49F-5CFBCD6102EB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Blad1!$C$2:$C$6</c:f>
              <c:numCache>
                <c:formatCode>###0%</c:formatCode>
                <c:ptCount val="5"/>
                <c:pt idx="0">
                  <c:v>0.33100000000000002</c:v>
                </c:pt>
                <c:pt idx="1">
                  <c:v>0.32100000000000001</c:v>
                </c:pt>
                <c:pt idx="2">
                  <c:v>0.14799999999999999</c:v>
                </c:pt>
                <c:pt idx="3">
                  <c:v>0.217</c:v>
                </c:pt>
                <c:pt idx="4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FE2-41B7-B49F-5CFBCD6102E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E2-41B7-B49F-5CFBCD6102EB}"/>
                </c:ext>
              </c:extLst>
            </c:dLbl>
            <c:dLbl>
              <c:idx val="1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E2-41B7-B49F-5CFBCD6102EB}"/>
                </c:ext>
              </c:extLst>
            </c:dLbl>
            <c:dLbl>
              <c:idx val="2"/>
              <c:layout>
                <c:manualLayout>
                  <c:x val="2.3148148148148147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E2-41B7-B49F-5CFBCD6102EB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Blad1!$D$2:$D$6</c:f>
              <c:numCache>
                <c:formatCode>###0%</c:formatCode>
                <c:ptCount val="5"/>
                <c:pt idx="0">
                  <c:v>0.17199999999999999</c:v>
                </c:pt>
                <c:pt idx="1">
                  <c:v>0.13800000000000001</c:v>
                </c:pt>
                <c:pt idx="2">
                  <c:v>8.3000000000000004E-2</c:v>
                </c:pt>
                <c:pt idx="3">
                  <c:v>0.106</c:v>
                </c:pt>
                <c:pt idx="4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FE2-41B7-B49F-5CFBCD6102E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944534001666E-17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FE2-41B7-B49F-5CFBCD6102EB}"/>
                </c:ext>
              </c:extLst>
            </c:dLbl>
            <c:dLbl>
              <c:idx val="1"/>
              <c:layout>
                <c:manualLayout>
                  <c:x val="1.1574074074074073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FE2-41B7-B49F-5CFBCD6102EB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FE2-41B7-B49F-5CFBCD6102EB}"/>
                </c:ext>
              </c:extLst>
            </c:dLbl>
            <c:dLbl>
              <c:idx val="4"/>
              <c:layout>
                <c:manualLayout>
                  <c:x val="0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FE2-41B7-B49F-5CFBCD6102EB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FE2-41B7-B49F-5CFBCD6102EB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Blad1!$E$2:$E$6</c:f>
              <c:numCache>
                <c:formatCode>###0%</c:formatCode>
                <c:ptCount val="5"/>
                <c:pt idx="0">
                  <c:v>0.129</c:v>
                </c:pt>
                <c:pt idx="1">
                  <c:v>8.8999999999999996E-2</c:v>
                </c:pt>
                <c:pt idx="2">
                  <c:v>6.8000000000000005E-2</c:v>
                </c:pt>
                <c:pt idx="3">
                  <c:v>5.8999999999999997E-2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FE2-41B7-B49F-5CFBCD6102E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FE2-41B7-B49F-5CFBCD6102EB}"/>
                </c:ext>
              </c:extLst>
            </c:dLbl>
            <c:dLbl>
              <c:idx val="2"/>
              <c:layout>
                <c:manualLayout>
                  <c:x val="2.314814814814730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FE2-41B7-B49F-5CFBCD6102EB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FE2-41B7-B49F-5CFBCD6102EB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FE2-41B7-B49F-5CFBCD6102EB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Blad1!$F$2:$F$6</c:f>
              <c:numCache>
                <c:formatCode>###0%</c:formatCode>
                <c:ptCount val="5"/>
                <c:pt idx="0">
                  <c:v>0.57499999999999996</c:v>
                </c:pt>
                <c:pt idx="1">
                  <c:v>0.47899999999999998</c:v>
                </c:pt>
                <c:pt idx="2">
                  <c:v>0.23499999999999999</c:v>
                </c:pt>
                <c:pt idx="3">
                  <c:v>0.32300000000000001</c:v>
                </c:pt>
                <c:pt idx="4">
                  <c:v>0.28100000000000003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FE2-41B7-B49F-5CFBCD6102EB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086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FE2-41B7-B49F-5CFBCD6102EB}"/>
                </c:ext>
              </c:extLst>
            </c:dLbl>
            <c:dLbl>
              <c:idx val="1"/>
              <c:layout>
                <c:manualLayout>
                  <c:x val="3.472222222222222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FE2-41B7-B49F-5CFBCD6102EB}"/>
                </c:ext>
              </c:extLst>
            </c:dLbl>
            <c:dLbl>
              <c:idx val="2"/>
              <c:layout>
                <c:manualLayout>
                  <c:x val="4.6296296296296294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FE2-41B7-B49F-5CFBCD6102EB}"/>
                </c:ext>
              </c:extLst>
            </c:dLbl>
            <c:dLbl>
              <c:idx val="3"/>
              <c:layout>
                <c:manualLayout>
                  <c:x val="6.9444444444444441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FE2-41B7-B49F-5CFBCD6102EB}"/>
                </c:ext>
              </c:extLst>
            </c:dLbl>
            <c:dLbl>
              <c:idx val="5"/>
              <c:layout>
                <c:manualLayout>
                  <c:x val="3.4722222222220525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Blad1!$G$2:$G$6</c:f>
              <c:numCache>
                <c:formatCode>###0%</c:formatCode>
                <c:ptCount val="5"/>
                <c:pt idx="0">
                  <c:v>0.32200000000000001</c:v>
                </c:pt>
                <c:pt idx="1">
                  <c:v>0.27200000000000002</c:v>
                </c:pt>
                <c:pt idx="2">
                  <c:v>0.13600000000000001</c:v>
                </c:pt>
                <c:pt idx="3">
                  <c:v>0.18099999999999999</c:v>
                </c:pt>
                <c:pt idx="4">
                  <c:v>0.161</c:v>
                </c:pt>
              </c:numCache>
            </c:numRef>
          </c:cat>
          <c:val>
            <c:numRef>
              <c:f>Blad1!$G$2:$G$6</c:f>
              <c:numCache>
                <c:formatCode>###0%</c:formatCode>
                <c:ptCount val="5"/>
                <c:pt idx="0">
                  <c:v>0.32200000000000001</c:v>
                </c:pt>
                <c:pt idx="1">
                  <c:v>0.27200000000000002</c:v>
                </c:pt>
                <c:pt idx="2">
                  <c:v>0.13600000000000001</c:v>
                </c:pt>
                <c:pt idx="3">
                  <c:v>0.18099999999999999</c:v>
                </c:pt>
                <c:pt idx="4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FE2-41B7-B49F-5CFBCD610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6FE2-41B7-B49F-5CFBCD6102EB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6FE2-41B7-B49F-5CFBCD6102EB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6FE2-41B7-B49F-5CFBCD6102EB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Blad1!$H$2:$H$6</c15:sqref>
                        </c15:formulaRef>
                      </c:ext>
                    </c:extLst>
                    <c:numCache>
                      <c:formatCode>_-* #,##0.00_-;\-* #,##0.00_-;_-* "-"??_-;_-@_-</c:formatCode>
                      <c:ptCount val="5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  <c:pt idx="3" formatCode="0.00">
                        <c:v>3.66</c:v>
                      </c:pt>
                      <c:pt idx="4" formatCode="0.00">
                        <c:v>5.66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6FE2-41B7-B49F-5CFBCD6102E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6FE2-41B7-B49F-5CFBCD6102EB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  <c:pt idx="3" formatCode="0.00">
                        <c:v>3.8</c:v>
                      </c:pt>
                      <c:pt idx="4" formatCode="0.00">
                        <c:v>5.8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6FE2-41B7-B49F-5CFBCD6102EB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6FE2-41B7-B49F-5CFBCD6102EB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6FE2-41B7-B49F-5CFBCD6102EB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6FE2-41B7-B49F-5CFBCD6102EB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6FE2-41B7-B49F-5CFBCD6102EB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  <c:pt idx="3" formatCode="0.00">
                        <c:v>3.93</c:v>
                      </c:pt>
                      <c:pt idx="4" formatCode="0.00">
                        <c:v>5.93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6FE2-41B7-B49F-5CFBCD6102EB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  <c:pt idx="3" formatCode="0.00">
                        <c:v>4.07</c:v>
                      </c:pt>
                      <c:pt idx="4" formatCode="0.00">
                        <c:v>6.07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6FE2-41B7-B49F-5CFBCD6102EB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  <c:pt idx="3" formatCode="0.00">
                        <c:v>4.2</c:v>
                      </c:pt>
                      <c:pt idx="4" formatCode="0.00">
                        <c:v>6.2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6FE2-41B7-B49F-5CFBCD6102EB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0933522876788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-1.7140440608993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E2-41B7-B49F-5CFBCD6102EB}"/>
                </c:ext>
              </c:extLst>
            </c:dLbl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2-41B7-B49F-5CFBCD6102EB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2-41B7-B49F-5CFBCD6102EB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2-41B7-B49F-5CFBCD6102EB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E2-41B7-B49F-5CFBCD6102EB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2-41B7-B49F-5CFBCD6102EB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Blad1!$B$2:$B$6</c:f>
              <c:numCache>
                <c:formatCode>###0%</c:formatCode>
                <c:ptCount val="5"/>
                <c:pt idx="0">
                  <c:v>0.28699999999999998</c:v>
                </c:pt>
                <c:pt idx="1">
                  <c:v>0.222</c:v>
                </c:pt>
                <c:pt idx="2">
                  <c:v>0.106</c:v>
                </c:pt>
                <c:pt idx="3">
                  <c:v>0.126</c:v>
                </c:pt>
                <c:pt idx="4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E2-41B7-B49F-5CFBCD6102E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19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E2-41B7-B49F-5CFBCD6102EB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E2-41B7-B49F-5CFBCD6102EB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Blad1!$C$2:$C$6</c:f>
              <c:numCache>
                <c:formatCode>###0%</c:formatCode>
                <c:ptCount val="5"/>
                <c:pt idx="0">
                  <c:v>0.33100000000000002</c:v>
                </c:pt>
                <c:pt idx="1">
                  <c:v>0.32100000000000001</c:v>
                </c:pt>
                <c:pt idx="2">
                  <c:v>0.14799999999999999</c:v>
                </c:pt>
                <c:pt idx="3">
                  <c:v>0.217</c:v>
                </c:pt>
                <c:pt idx="4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FE2-41B7-B49F-5CFBCD6102E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E2-41B7-B49F-5CFBCD6102EB}"/>
                </c:ext>
              </c:extLst>
            </c:dLbl>
            <c:dLbl>
              <c:idx val="1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E2-41B7-B49F-5CFBCD6102EB}"/>
                </c:ext>
              </c:extLst>
            </c:dLbl>
            <c:dLbl>
              <c:idx val="2"/>
              <c:layout>
                <c:manualLayout>
                  <c:x val="2.3148148148148147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E2-41B7-B49F-5CFBCD6102EB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Blad1!$D$2:$D$6</c:f>
              <c:numCache>
                <c:formatCode>###0%</c:formatCode>
                <c:ptCount val="5"/>
                <c:pt idx="0">
                  <c:v>0.17199999999999999</c:v>
                </c:pt>
                <c:pt idx="1">
                  <c:v>0.13800000000000001</c:v>
                </c:pt>
                <c:pt idx="2">
                  <c:v>8.3000000000000004E-2</c:v>
                </c:pt>
                <c:pt idx="3">
                  <c:v>0.106</c:v>
                </c:pt>
                <c:pt idx="4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FE2-41B7-B49F-5CFBCD6102E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944534001666E-17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FE2-41B7-B49F-5CFBCD6102EB}"/>
                </c:ext>
              </c:extLst>
            </c:dLbl>
            <c:dLbl>
              <c:idx val="1"/>
              <c:layout>
                <c:manualLayout>
                  <c:x val="1.1574074074074073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FE2-41B7-B49F-5CFBCD6102EB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FE2-41B7-B49F-5CFBCD6102EB}"/>
                </c:ext>
              </c:extLst>
            </c:dLbl>
            <c:dLbl>
              <c:idx val="4"/>
              <c:layout>
                <c:manualLayout>
                  <c:x val="0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FE2-41B7-B49F-5CFBCD6102EB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FE2-41B7-B49F-5CFBCD6102EB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Blad1!$E$2:$E$6</c:f>
              <c:numCache>
                <c:formatCode>###0%</c:formatCode>
                <c:ptCount val="5"/>
                <c:pt idx="0">
                  <c:v>0.129</c:v>
                </c:pt>
                <c:pt idx="1">
                  <c:v>8.8999999999999996E-2</c:v>
                </c:pt>
                <c:pt idx="2">
                  <c:v>6.8000000000000005E-2</c:v>
                </c:pt>
                <c:pt idx="3">
                  <c:v>5.8999999999999997E-2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FE2-41B7-B49F-5CFBCD6102E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FE2-41B7-B49F-5CFBCD6102EB}"/>
                </c:ext>
              </c:extLst>
            </c:dLbl>
            <c:dLbl>
              <c:idx val="2"/>
              <c:layout>
                <c:manualLayout>
                  <c:x val="2.314814814814730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FE2-41B7-B49F-5CFBCD6102EB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FE2-41B7-B49F-5CFBCD6102EB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FE2-41B7-B49F-5CFBCD6102EB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Blad1!$F$2:$F$6</c:f>
              <c:numCache>
                <c:formatCode>###0%</c:formatCode>
                <c:ptCount val="5"/>
                <c:pt idx="0">
                  <c:v>0.57499999999999996</c:v>
                </c:pt>
                <c:pt idx="1">
                  <c:v>0.47899999999999998</c:v>
                </c:pt>
                <c:pt idx="2">
                  <c:v>0.23499999999999999</c:v>
                </c:pt>
                <c:pt idx="3">
                  <c:v>0.32300000000000001</c:v>
                </c:pt>
                <c:pt idx="4">
                  <c:v>0.28100000000000003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FE2-41B7-B49F-5CFBCD6102EB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086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FE2-41B7-B49F-5CFBCD6102EB}"/>
                </c:ext>
              </c:extLst>
            </c:dLbl>
            <c:dLbl>
              <c:idx val="1"/>
              <c:layout>
                <c:manualLayout>
                  <c:x val="3.472222222222222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FE2-41B7-B49F-5CFBCD6102EB}"/>
                </c:ext>
              </c:extLst>
            </c:dLbl>
            <c:dLbl>
              <c:idx val="2"/>
              <c:layout>
                <c:manualLayout>
                  <c:x val="4.6296296296296294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FE2-41B7-B49F-5CFBCD6102EB}"/>
                </c:ext>
              </c:extLst>
            </c:dLbl>
            <c:dLbl>
              <c:idx val="3"/>
              <c:layout>
                <c:manualLayout>
                  <c:x val="6.9444444444444441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FE2-41B7-B49F-5CFBCD6102EB}"/>
                </c:ext>
              </c:extLst>
            </c:dLbl>
            <c:dLbl>
              <c:idx val="5"/>
              <c:layout>
                <c:manualLayout>
                  <c:x val="3.4722222222220525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Blad1!$G$2:$G$6</c:f>
              <c:numCache>
                <c:formatCode>###0%</c:formatCode>
                <c:ptCount val="5"/>
                <c:pt idx="0">
                  <c:v>0.32200000000000001</c:v>
                </c:pt>
                <c:pt idx="1">
                  <c:v>0.27200000000000002</c:v>
                </c:pt>
                <c:pt idx="2">
                  <c:v>0.13600000000000001</c:v>
                </c:pt>
                <c:pt idx="3">
                  <c:v>0.18099999999999999</c:v>
                </c:pt>
                <c:pt idx="4">
                  <c:v>0.161</c:v>
                </c:pt>
              </c:numCache>
            </c:numRef>
          </c:cat>
          <c:val>
            <c:numRef>
              <c:f>Blad1!$G$2:$G$6</c:f>
              <c:numCache>
                <c:formatCode>###0%</c:formatCode>
                <c:ptCount val="5"/>
                <c:pt idx="0">
                  <c:v>0.32200000000000001</c:v>
                </c:pt>
                <c:pt idx="1">
                  <c:v>0.27200000000000002</c:v>
                </c:pt>
                <c:pt idx="2">
                  <c:v>0.13600000000000001</c:v>
                </c:pt>
                <c:pt idx="3">
                  <c:v>0.18099999999999999</c:v>
                </c:pt>
                <c:pt idx="4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FE2-41B7-B49F-5CFBCD610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Blad1!$H$2:$H$6</c:f>
              <c:numCache>
                <c:formatCode>_-* #,##0.00_-;\-* #,##0.00_-;_-* "-"??_-;_-@_-</c:formatCode>
                <c:ptCount val="5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  <c:pt idx="3" formatCode="0.00">
                  <c:v>3.66</c:v>
                </c:pt>
                <c:pt idx="4" formatCode="0.0">
                  <c:v>4.66</c:v>
                </c:pt>
              </c:numCache>
            </c:numRef>
          </c:xVal>
          <c:yVal>
            <c:numRef>
              <c:f>Blad1!$N$2:$N$6</c:f>
              <c:numCache>
                <c:formatCode>###0.0%</c:formatCode>
                <c:ptCount val="5"/>
                <c:pt idx="0">
                  <c:v>0.21552763864101673</c:v>
                </c:pt>
                <c:pt idx="1">
                  <c:v>0.12363230518177107</c:v>
                </c:pt>
                <c:pt idx="2">
                  <c:v>5.8648389171625286E-2</c:v>
                </c:pt>
                <c:pt idx="3">
                  <c:v>7.5367707501165088E-2</c:v>
                </c:pt>
                <c:pt idx="4">
                  <c:v>7.7243342347380201E-2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6FE2-41B7-B49F-5CFBCD6102EB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Blad1!$I$2:$I$6</c:f>
              <c:numCache>
                <c:formatCode>General</c:formatCode>
                <c:ptCount val="5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  <c:pt idx="3" formatCode="0.00">
                  <c:v>3.8</c:v>
                </c:pt>
                <c:pt idx="4" formatCode="0.0">
                  <c:v>4.8</c:v>
                </c:pt>
              </c:numCache>
            </c:numRef>
          </c:xVal>
          <c:yVal>
            <c:numRef>
              <c:f>Blad1!$O$2:$O$6</c:f>
              <c:numCache>
                <c:formatCode>###0.0%</c:formatCode>
                <c:ptCount val="5"/>
                <c:pt idx="0">
                  <c:v>0.24955817427209614</c:v>
                </c:pt>
                <c:pt idx="1">
                  <c:v>0.22975690680988634</c:v>
                </c:pt>
                <c:pt idx="2">
                  <c:v>0.10063773570537317</c:v>
                </c:pt>
                <c:pt idx="3">
                  <c:v>0.15858990404759343</c:v>
                </c:pt>
                <c:pt idx="4">
                  <c:v>0.10098235723364093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6FE2-41B7-B49F-5CFBCD6102EB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Blad1!$J$2:$J$6</c:f>
              <c:numCache>
                <c:formatCode>General</c:formatCode>
                <c:ptCount val="5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  <c:pt idx="3" formatCode="0.00">
                  <c:v>3.93</c:v>
                </c:pt>
                <c:pt idx="4" formatCode="0.0">
                  <c:v>4.93</c:v>
                </c:pt>
              </c:numCache>
            </c:numRef>
          </c:xVal>
          <c:yVal>
            <c:numRef>
              <c:f>Blad1!$P$2:$P$6</c:f>
              <c:numCache>
                <c:formatCode>###0.0%</c:formatCode>
                <c:ptCount val="5"/>
                <c:pt idx="0">
                  <c:v>0.11345751942361669</c:v>
                </c:pt>
                <c:pt idx="1">
                  <c:v>9.5963554404537674E-2</c:v>
                </c:pt>
                <c:pt idx="2">
                  <c:v>4.8182614241559465E-2</c:v>
                </c:pt>
                <c:pt idx="3">
                  <c:v>6.0241794039127071E-2</c:v>
                </c:pt>
                <c:pt idx="4">
                  <c:v>5.517041625673124E-2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6FE2-41B7-B49F-5CFBCD6102EB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Blad1!$K$2:$K$6</c:f>
              <c:numCache>
                <c:formatCode>General</c:formatCode>
                <c:ptCount val="5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  <c:pt idx="3" formatCode="0.00">
                  <c:v>4.07</c:v>
                </c:pt>
                <c:pt idx="4" formatCode="0.0">
                  <c:v>5.07</c:v>
                </c:pt>
              </c:numCache>
            </c:numRef>
          </c:xVal>
          <c:yVal>
            <c:numRef>
              <c:f>Blad1!$Q$2:$Q$6</c:f>
              <c:numCache>
                <c:formatCode>###0.0%</c:formatCode>
                <c:ptCount val="5"/>
                <c:pt idx="0">
                  <c:v>8.2920444937527205E-2</c:v>
                </c:pt>
                <c:pt idx="1">
                  <c:v>8.4257825078045731E-2</c:v>
                </c:pt>
                <c:pt idx="2">
                  <c:v>4.3539978179145733E-2</c:v>
                </c:pt>
                <c:pt idx="3">
                  <c:v>6.2949064642462596E-2</c:v>
                </c:pt>
                <c:pt idx="4">
                  <c:v>3.6407007590435345E-2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6FE2-41B7-B49F-5CFBCD6102EB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Blad1!$L$2:$L$6</c:f>
              <c:numCache>
                <c:formatCode>General</c:formatCode>
                <c:ptCount val="5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  <c:pt idx="3" formatCode="0.00">
                  <c:v>4.2</c:v>
                </c:pt>
                <c:pt idx="4" formatCode="0.0">
                  <c:v>5.2</c:v>
                </c:pt>
              </c:numCache>
            </c:numRef>
          </c:xVal>
          <c:yVal>
            <c:numRef>
              <c:f>Blad1!$R$2:$R$6</c:f>
              <c:numCache>
                <c:formatCode>###0.0%</c:formatCode>
                <c:ptCount val="5"/>
                <c:pt idx="0">
                  <c:v>0.54525595997083476</c:v>
                </c:pt>
                <c:pt idx="1">
                  <c:v>0.33304236755868111</c:v>
                </c:pt>
                <c:pt idx="2">
                  <c:v>0.11144605183761826</c:v>
                </c:pt>
                <c:pt idx="3">
                  <c:v>0.28152479357500415</c:v>
                </c:pt>
                <c:pt idx="4">
                  <c:v>0.25661770586986399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6FE2-41B7-B49F-5CFBCD6102EB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Blad1!$M$2:$M$6</c:f>
              <c:numCache>
                <c:formatCode>0.0</c:formatCode>
                <c:ptCount val="5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  <c:pt idx="3" formatCode="0.00">
                  <c:v>4.33</c:v>
                </c:pt>
                <c:pt idx="4">
                  <c:v>5.32</c:v>
                </c:pt>
              </c:numCache>
            </c:numRef>
          </c:xVal>
          <c:yVal>
            <c:numRef>
              <c:f>Blad1!$S$2:$S$6</c:f>
              <c:numCache>
                <c:formatCode>###0.0%</c:formatCode>
                <c:ptCount val="5"/>
                <c:pt idx="0">
                  <c:v>0.27038149507569337</c:v>
                </c:pt>
                <c:pt idx="1">
                  <c:v>0.19296309162171307</c:v>
                </c:pt>
                <c:pt idx="2">
                  <c:v>7.9216124941454802E-2</c:v>
                </c:pt>
                <c:pt idx="3">
                  <c:v>0.14259887051921946</c:v>
                </c:pt>
                <c:pt idx="4">
                  <c:v>0.11747066146297797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6FE2-41B7-B49F-5CFBCD610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6FE2-41B7-B49F-5CFBCD6102EB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6FE2-41B7-B49F-5CFBCD6102EB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6FE2-41B7-B49F-5CFBCD6102EB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Blad1!$H$2:$H$6</c15:sqref>
                        </c15:formulaRef>
                      </c:ext>
                    </c:extLst>
                    <c:numCache>
                      <c:formatCode>_-* #,##0.00_-;\-* #,##0.00_-;_-* "-"??_-;_-@_-</c:formatCode>
                      <c:ptCount val="5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  <c:pt idx="3" formatCode="0.00">
                        <c:v>3.66</c:v>
                      </c:pt>
                      <c:pt idx="4" formatCode="0.0">
                        <c:v>4.66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6FE2-41B7-B49F-5CFBCD6102E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6FE2-41B7-B49F-5CFBCD6102EB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  <c:pt idx="3" formatCode="0.00">
                        <c:v>3.8</c:v>
                      </c:pt>
                      <c:pt idx="4" formatCode="0.0">
                        <c:v>4.8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6FE2-41B7-B49F-5CFBCD6102EB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6FE2-41B7-B49F-5CFBCD6102EB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6FE2-41B7-B49F-5CFBCD6102EB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6FE2-41B7-B49F-5CFBCD6102EB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6FE2-41B7-B49F-5CFBCD6102EB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  <c:pt idx="3" formatCode="0.00">
                        <c:v>3.93</c:v>
                      </c:pt>
                      <c:pt idx="4" formatCode="0.0">
                        <c:v>4.93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6FE2-41B7-B49F-5CFBCD6102EB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  <c:pt idx="3" formatCode="0.00">
                        <c:v>4.07</c:v>
                      </c:pt>
                      <c:pt idx="4" formatCode="0.0">
                        <c:v>5.07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6FE2-41B7-B49F-5CFBCD6102EB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  <c:pt idx="3" formatCode="0.00">
                        <c:v>4.2</c:v>
                      </c:pt>
                      <c:pt idx="4" formatCode="0.0">
                        <c:v>5.2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6FE2-41B7-B49F-5CFBCD6102EB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203E-3"/>
                  <c:y val="8.1138533390573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22-4715-93BC-4CF51FBAFE48}"/>
                </c:ext>
              </c:extLst>
            </c:dLbl>
            <c:dLbl>
              <c:idx val="1"/>
              <c:layout>
                <c:manualLayout>
                  <c:x val="-4.6296296296296511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22-4715-93BC-4CF51FBAFE48}"/>
                </c:ext>
              </c:extLst>
            </c:dLbl>
            <c:dLbl>
              <c:idx val="2"/>
              <c:layout>
                <c:manualLayout>
                  <c:x val="-2.3148148148148147E-3"/>
                  <c:y val="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22-4715-93BC-4CF51FBAFE48}"/>
                </c:ext>
              </c:extLst>
            </c:dLbl>
            <c:dLbl>
              <c:idx val="3"/>
              <c:layout>
                <c:manualLayout>
                  <c:x val="-4.6296296296296294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22-4715-93BC-4CF51FBAFE48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22-4715-93BC-4CF51FBAFE48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22-4715-93BC-4CF51FBAFE48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22-4715-93BC-4CF51FBAF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Geen overlast</c:v>
                </c:pt>
                <c:pt idx="1">
                  <c:v>Drukte/te veel</c:v>
                </c:pt>
                <c:pt idx="2">
                  <c:v>Gevaarlijk op de weg, verkeersregels niet toepassen</c:v>
                </c:pt>
                <c:pt idx="3">
                  <c:v>Lawaai</c:v>
                </c:pt>
                <c:pt idx="4">
                  <c:v>Vuil, zwerfvuil</c:v>
                </c:pt>
                <c:pt idx="5">
                  <c:v>Auto's/bussen/taxi's in de binnenstad</c:v>
                </c:pt>
                <c:pt idx="6">
                  <c:v>Parkeren is probleem</c:v>
                </c:pt>
              </c:strCache>
            </c:strRef>
          </c:cat>
          <c:val>
            <c:numRef>
              <c:f>Blad1!$B$2:$B$8</c:f>
              <c:numCache>
                <c:formatCode>###0%</c:formatCode>
                <c:ptCount val="7"/>
                <c:pt idx="0">
                  <c:v>0.66100000000000003</c:v>
                </c:pt>
                <c:pt idx="1">
                  <c:v>0.17</c:v>
                </c:pt>
                <c:pt idx="2">
                  <c:v>5.7000000000000002E-2</c:v>
                </c:pt>
                <c:pt idx="3">
                  <c:v>0.13600000000000001</c:v>
                </c:pt>
                <c:pt idx="4">
                  <c:v>0.11</c:v>
                </c:pt>
                <c:pt idx="5">
                  <c:v>6.7000000000000004E-2</c:v>
                </c:pt>
                <c:pt idx="6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22-4715-93BC-4CF51FBAFE4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043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22-4715-93BC-4CF51FBAFE48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22-4715-93BC-4CF51FBAFE48}"/>
                </c:ext>
              </c:extLst>
            </c:dLbl>
            <c:dLbl>
              <c:idx val="3"/>
              <c:layout>
                <c:manualLayout>
                  <c:x val="2.3148148148148147E-3"/>
                  <c:y val="-1.4030163304472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D-4026-A3CD-497715F02434}"/>
                </c:ext>
              </c:extLst>
            </c:dLbl>
            <c:dLbl>
              <c:idx val="5"/>
              <c:layout>
                <c:manualLayout>
                  <c:x val="1.15740740740732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22-4715-93BC-4CF51FBAF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Geen overlast</c:v>
                </c:pt>
                <c:pt idx="1">
                  <c:v>Drukte/te veel</c:v>
                </c:pt>
                <c:pt idx="2">
                  <c:v>Gevaarlijk op de weg, verkeersregels niet toepassen</c:v>
                </c:pt>
                <c:pt idx="3">
                  <c:v>Lawaai</c:v>
                </c:pt>
                <c:pt idx="4">
                  <c:v>Vuil, zwerfvuil</c:v>
                </c:pt>
                <c:pt idx="5">
                  <c:v>Auto's/bussen/taxi's in de binnenstad</c:v>
                </c:pt>
                <c:pt idx="6">
                  <c:v>Parkeren is probleem</c:v>
                </c:pt>
              </c:strCache>
            </c:strRef>
          </c:cat>
          <c:val>
            <c:numRef>
              <c:f>Blad1!$C$2:$C$8</c:f>
              <c:numCache>
                <c:formatCode>###0%</c:formatCode>
                <c:ptCount val="7"/>
                <c:pt idx="0">
                  <c:v>0.59399999999999997</c:v>
                </c:pt>
                <c:pt idx="1">
                  <c:v>0.23499999999999999</c:v>
                </c:pt>
                <c:pt idx="2">
                  <c:v>0.107</c:v>
                </c:pt>
                <c:pt idx="3">
                  <c:v>0.121</c:v>
                </c:pt>
                <c:pt idx="4">
                  <c:v>0.13500000000000001</c:v>
                </c:pt>
                <c:pt idx="5">
                  <c:v>7.5999999999999998E-2</c:v>
                </c:pt>
                <c:pt idx="6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22-4715-93BC-4CF51FBAFE4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22-4715-93BC-4CF51FBAFE48}"/>
                </c:ext>
              </c:extLst>
            </c:dLbl>
            <c:dLbl>
              <c:idx val="1"/>
              <c:layout>
                <c:manualLayout>
                  <c:x val="-1.1574074074074073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22-4715-93BC-4CF51FBAFE48}"/>
                </c:ext>
              </c:extLst>
            </c:dLbl>
            <c:dLbl>
              <c:idx val="2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22-4715-93BC-4CF51FBAFE48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22-4715-93BC-4CF51FBAF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Geen overlast</c:v>
                </c:pt>
                <c:pt idx="1">
                  <c:v>Drukte/te veel</c:v>
                </c:pt>
                <c:pt idx="2">
                  <c:v>Gevaarlijk op de weg, verkeersregels niet toepassen</c:v>
                </c:pt>
                <c:pt idx="3">
                  <c:v>Lawaai</c:v>
                </c:pt>
                <c:pt idx="4">
                  <c:v>Vuil, zwerfvuil</c:v>
                </c:pt>
                <c:pt idx="5">
                  <c:v>Auto's/bussen/taxi's in de binnenstad</c:v>
                </c:pt>
                <c:pt idx="6">
                  <c:v>Parkeren is probleem</c:v>
                </c:pt>
              </c:strCache>
            </c:strRef>
          </c:cat>
          <c:val>
            <c:numRef>
              <c:f>Blad1!$D$2:$D$8</c:f>
              <c:numCache>
                <c:formatCode>###0%</c:formatCode>
                <c:ptCount val="7"/>
                <c:pt idx="0">
                  <c:v>0.81</c:v>
                </c:pt>
                <c:pt idx="1">
                  <c:v>8.8999999999999996E-2</c:v>
                </c:pt>
                <c:pt idx="2">
                  <c:v>3.4000000000000002E-2</c:v>
                </c:pt>
                <c:pt idx="3">
                  <c:v>8.8999999999999996E-2</c:v>
                </c:pt>
                <c:pt idx="4">
                  <c:v>5.8999999999999997E-2</c:v>
                </c:pt>
                <c:pt idx="5">
                  <c:v>3.9E-2</c:v>
                </c:pt>
                <c:pt idx="6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22-4715-93BC-4CF51FBAFE4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018518518518514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22-4715-93BC-4CF51FBAFE48}"/>
                </c:ext>
              </c:extLst>
            </c:dLbl>
            <c:dLbl>
              <c:idx val="1"/>
              <c:layout>
                <c:manualLayout>
                  <c:x val="1.1574074074074073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22-4715-93BC-4CF51FBAFE48}"/>
                </c:ext>
              </c:extLst>
            </c:dLbl>
            <c:dLbl>
              <c:idx val="2"/>
              <c:layout>
                <c:manualLayout>
                  <c:x val="-3.472222222222222E-3"/>
                  <c:y val="-8.418097982683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22-4715-93BC-4CF51FBAFE48}"/>
                </c:ext>
              </c:extLst>
            </c:dLbl>
            <c:dLbl>
              <c:idx val="3"/>
              <c:layout>
                <c:manualLayout>
                  <c:x val="1.1574074074074073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45-4F45-BAD2-85E8F2AB76AC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22-4715-93BC-4CF51FBAFE48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722-4715-93BC-4CF51FBAFE48}"/>
                </c:ext>
              </c:extLst>
            </c:dLbl>
            <c:dLbl>
              <c:idx val="6"/>
              <c:layout>
                <c:manualLayout>
                  <c:x val="1.1574074074074073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722-4715-93BC-4CF51FBAF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Geen overlast</c:v>
                </c:pt>
                <c:pt idx="1">
                  <c:v>Drukte/te veel</c:v>
                </c:pt>
                <c:pt idx="2">
                  <c:v>Gevaarlijk op de weg, verkeersregels niet toepassen</c:v>
                </c:pt>
                <c:pt idx="3">
                  <c:v>Lawaai</c:v>
                </c:pt>
                <c:pt idx="4">
                  <c:v>Vuil, zwerfvuil</c:v>
                </c:pt>
                <c:pt idx="5">
                  <c:v>Auto's/bussen/taxi's in de binnenstad</c:v>
                </c:pt>
                <c:pt idx="6">
                  <c:v>Parkeren is probleem</c:v>
                </c:pt>
              </c:strCache>
            </c:strRef>
          </c:cat>
          <c:val>
            <c:numRef>
              <c:f>Blad1!$E$2:$E$8</c:f>
              <c:numCache>
                <c:formatCode>###0%</c:formatCode>
                <c:ptCount val="7"/>
                <c:pt idx="0">
                  <c:v>0.86299999999999999</c:v>
                </c:pt>
                <c:pt idx="1">
                  <c:v>4.9000000000000002E-2</c:v>
                </c:pt>
                <c:pt idx="2">
                  <c:v>3.1E-2</c:v>
                </c:pt>
                <c:pt idx="3">
                  <c:v>4.5999999999999999E-2</c:v>
                </c:pt>
                <c:pt idx="4">
                  <c:v>2.9000000000000001E-2</c:v>
                </c:pt>
                <c:pt idx="5">
                  <c:v>0.03</c:v>
                </c:pt>
                <c:pt idx="6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722-4715-93BC-4CF51FBAFE4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A4-4238-BE3B-A0F4CF81F5DA}"/>
                </c:ext>
              </c:extLst>
            </c:dLbl>
            <c:dLbl>
              <c:idx val="1"/>
              <c:layout>
                <c:manualLayout>
                  <c:x val="-2.3148148148148147E-3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722-4715-93BC-4CF51FBAFE48}"/>
                </c:ext>
              </c:extLst>
            </c:dLbl>
            <c:dLbl>
              <c:idx val="2"/>
              <c:layout>
                <c:manualLayout>
                  <c:x val="-1.1574074074074073E-3"/>
                  <c:y val="-4.209048991341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722-4715-93BC-4CF51FBAFE48}"/>
                </c:ext>
              </c:extLst>
            </c:dLbl>
            <c:dLbl>
              <c:idx val="4"/>
              <c:layout>
                <c:manualLayout>
                  <c:x val="2.3148148148148147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722-4715-93BC-4CF51FBAFE48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722-4715-93BC-4CF51FBAFE48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722-4715-93BC-4CF51FBAF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Geen overlast</c:v>
                </c:pt>
                <c:pt idx="1">
                  <c:v>Drukte/te veel</c:v>
                </c:pt>
                <c:pt idx="2">
                  <c:v>Gevaarlijk op de weg, verkeersregels niet toepassen</c:v>
                </c:pt>
                <c:pt idx="3">
                  <c:v>Lawaai</c:v>
                </c:pt>
                <c:pt idx="4">
                  <c:v>Vuil, zwerfvuil</c:v>
                </c:pt>
                <c:pt idx="5">
                  <c:v>Auto's/bussen/taxi's in de binnenstad</c:v>
                </c:pt>
                <c:pt idx="6">
                  <c:v>Parkeren is probleem</c:v>
                </c:pt>
              </c:strCache>
            </c:strRef>
          </c:cat>
          <c:val>
            <c:numRef>
              <c:f>Blad1!$F$2:$F$8</c:f>
              <c:numCache>
                <c:formatCode>###0%</c:formatCode>
                <c:ptCount val="7"/>
                <c:pt idx="0">
                  <c:v>0.436</c:v>
                </c:pt>
                <c:pt idx="1">
                  <c:v>0.28599999999999998</c:v>
                </c:pt>
                <c:pt idx="2">
                  <c:v>0.312</c:v>
                </c:pt>
                <c:pt idx="3">
                  <c:v>9.5000000000000001E-2</c:v>
                </c:pt>
                <c:pt idx="4">
                  <c:v>0.104</c:v>
                </c:pt>
                <c:pt idx="5">
                  <c:v>0.11600000000000001</c:v>
                </c:pt>
                <c:pt idx="6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722-4715-93BC-4CF51FBAFE48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6296296296296294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D722-4715-93BC-4CF51FBAFE48}"/>
                </c:ext>
              </c:extLst>
            </c:dLbl>
            <c:dLbl>
              <c:idx val="2"/>
              <c:layout>
                <c:manualLayout>
                  <c:x val="0"/>
                  <c:y val="-1.122413064357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D722-4715-93BC-4CF51FBAFE48}"/>
                </c:ext>
              </c:extLst>
            </c:dLbl>
            <c:dLbl>
              <c:idx val="3"/>
              <c:layout>
                <c:manualLayout>
                  <c:x val="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45-4F45-BAD2-85E8F2AB76AC}"/>
                </c:ext>
              </c:extLst>
            </c:dLbl>
            <c:dLbl>
              <c:idx val="4"/>
              <c:layout>
                <c:manualLayout>
                  <c:x val="8.10185185185185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AD-4026-A3CD-497715F02434}"/>
                </c:ext>
              </c:extLst>
            </c:dLbl>
            <c:dLbl>
              <c:idx val="5"/>
              <c:layout>
                <c:manualLayout>
                  <c:x val="3.4722222222220525E-3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AD-4026-A3CD-497715F02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Blad1!$G$2:$G$8</c:f>
              <c:numCache>
                <c:formatCode>###0%</c:formatCode>
                <c:ptCount val="7"/>
                <c:pt idx="0">
                  <c:v>0.64500000000000002</c:v>
                </c:pt>
                <c:pt idx="1">
                  <c:v>0.183</c:v>
                </c:pt>
                <c:pt idx="2">
                  <c:v>0.121</c:v>
                </c:pt>
                <c:pt idx="3">
                  <c:v>0.10299999999999999</c:v>
                </c:pt>
                <c:pt idx="4">
                  <c:v>9.5000000000000001E-2</c:v>
                </c:pt>
                <c:pt idx="5">
                  <c:v>7.0999999999999994E-2</c:v>
                </c:pt>
                <c:pt idx="6">
                  <c:v>5.4000000000000013E-2</c:v>
                </c:pt>
              </c:numCache>
            </c:numRef>
          </c:cat>
          <c:val>
            <c:numRef>
              <c:f>Blad1!$G$2:$G$8</c:f>
              <c:numCache>
                <c:formatCode>###0%</c:formatCode>
                <c:ptCount val="7"/>
                <c:pt idx="0">
                  <c:v>0.64500000000000002</c:v>
                </c:pt>
                <c:pt idx="1">
                  <c:v>0.183</c:v>
                </c:pt>
                <c:pt idx="2">
                  <c:v>0.121</c:v>
                </c:pt>
                <c:pt idx="3">
                  <c:v>0.10299999999999999</c:v>
                </c:pt>
                <c:pt idx="4">
                  <c:v>9.5000000000000001E-2</c:v>
                </c:pt>
                <c:pt idx="5">
                  <c:v>7.0999999999999994E-2</c:v>
                </c:pt>
                <c:pt idx="6">
                  <c:v>5.4000000000000013E-2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722-4715-93BC-4CF51FBAF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Blad1!$H$2:$H$8</c:f>
              <c:numCache>
                <c:formatCode>_(* #,##0.00_);_(* \(#,##0.00\);_(* "-"??_);_(@_)</c:formatCode>
                <c:ptCount val="7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  <c:pt idx="3" formatCode="0.0">
                  <c:v>3.66</c:v>
                </c:pt>
                <c:pt idx="4" formatCode="0.0">
                  <c:v>4.66</c:v>
                </c:pt>
                <c:pt idx="5" formatCode="0.0">
                  <c:v>5.66</c:v>
                </c:pt>
                <c:pt idx="6" formatCode="0.0">
                  <c:v>6.66</c:v>
                </c:pt>
              </c:numCache>
            </c:numRef>
          </c:xVal>
          <c:yVal>
            <c:numRef>
              <c:f>Blad1!$N$2:$N$8</c:f>
              <c:numCache>
                <c:formatCode>###0.0%</c:formatCode>
                <c:ptCount val="7"/>
                <c:pt idx="0">
                  <c:v>0.80808238812313249</c:v>
                </c:pt>
                <c:pt idx="1">
                  <c:v>0.11571536596311587</c:v>
                </c:pt>
                <c:pt idx="2">
                  <c:v>6.9679991373284927E-2</c:v>
                </c:pt>
                <c:pt idx="3">
                  <c:v>0.13779811992478039</c:v>
                </c:pt>
                <c:pt idx="4">
                  <c:v>8.5401050680596807E-2</c:v>
                </c:pt>
                <c:pt idx="5">
                  <c:v>1.5759064315120589E-2</c:v>
                </c:pt>
                <c:pt idx="6">
                  <c:v>3.7000000000000012E-2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D722-4715-93BC-4CF51FBAFE48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Blad1!$I$2:$I$8</c:f>
              <c:numCache>
                <c:formatCode>General</c:formatCode>
                <c:ptCount val="7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  <c:pt idx="3">
                  <c:v>3.8</c:v>
                </c:pt>
                <c:pt idx="4">
                  <c:v>4.8</c:v>
                </c:pt>
                <c:pt idx="5">
                  <c:v>5.8</c:v>
                </c:pt>
                <c:pt idx="6">
                  <c:v>6.8</c:v>
                </c:pt>
              </c:numCache>
            </c:numRef>
          </c:xVal>
          <c:yVal>
            <c:numRef>
              <c:f>Blad1!$O$2:$O$8</c:f>
              <c:numCache>
                <c:formatCode>###0.0%</c:formatCode>
                <c:ptCount val="7"/>
                <c:pt idx="0">
                  <c:v>0.78904464263706697</c:v>
                </c:pt>
                <c:pt idx="1">
                  <c:v>0.17059758738740569</c:v>
                </c:pt>
                <c:pt idx="2">
                  <c:v>9.1315263444386327E-2</c:v>
                </c:pt>
                <c:pt idx="3">
                  <c:v>0.11204930191544897</c:v>
                </c:pt>
                <c:pt idx="4">
                  <c:v>0.13166107529890048</c:v>
                </c:pt>
                <c:pt idx="5">
                  <c:v>2.2339985125983758E-2</c:v>
                </c:pt>
                <c:pt idx="6">
                  <c:v>3.5999999999999997E-2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D722-4715-93BC-4CF51FBAFE48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Blad1!$J$2:$J$8</c:f>
              <c:numCache>
                <c:formatCode>General</c:formatCode>
                <c:ptCount val="7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  <c:pt idx="3">
                  <c:v>3.93</c:v>
                </c:pt>
                <c:pt idx="4">
                  <c:v>4.93</c:v>
                </c:pt>
                <c:pt idx="5">
                  <c:v>5.93</c:v>
                </c:pt>
                <c:pt idx="6">
                  <c:v>6.93</c:v>
                </c:pt>
              </c:numCache>
            </c:numRef>
          </c:xVal>
          <c:yVal>
            <c:numRef>
              <c:f>Blad1!$P$2:$P$8</c:f>
              <c:numCache>
                <c:formatCode>###0.0%</c:formatCode>
                <c:ptCount val="7"/>
                <c:pt idx="0">
                  <c:v>0.88746154316055614</c:v>
                </c:pt>
                <c:pt idx="1">
                  <c:v>7.8636337972692205E-2</c:v>
                </c:pt>
                <c:pt idx="2">
                  <c:v>4.5209400553186431E-2</c:v>
                </c:pt>
                <c:pt idx="3">
                  <c:v>4.4477487103569018E-2</c:v>
                </c:pt>
                <c:pt idx="4">
                  <c:v>4.4229661338666973E-2</c:v>
                </c:pt>
                <c:pt idx="5" formatCode="####.0%">
                  <c:v>7.0728497188515564E-3</c:v>
                </c:pt>
                <c:pt idx="6">
                  <c:v>2.8000000000000001E-2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D722-4715-93BC-4CF51FBAFE48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Blad1!$K$2:$K$8</c:f>
              <c:numCache>
                <c:formatCode>General</c:formatCode>
                <c:ptCount val="7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  <c:pt idx="3">
                  <c:v>4.07</c:v>
                </c:pt>
                <c:pt idx="4">
                  <c:v>5.07</c:v>
                </c:pt>
                <c:pt idx="5">
                  <c:v>6.07</c:v>
                </c:pt>
                <c:pt idx="6">
                  <c:v>7.07</c:v>
                </c:pt>
              </c:numCache>
            </c:numRef>
          </c:xVal>
          <c:yVal>
            <c:numRef>
              <c:f>Blad1!$Q$2:$Q$8</c:f>
              <c:numCache>
                <c:formatCode>###0.0%</c:formatCode>
                <c:ptCount val="7"/>
                <c:pt idx="0">
                  <c:v>0.90738284770440036</c:v>
                </c:pt>
                <c:pt idx="1">
                  <c:v>3.9356559563270978E-2</c:v>
                </c:pt>
                <c:pt idx="2">
                  <c:v>4.1395966898051223E-2</c:v>
                </c:pt>
                <c:pt idx="3">
                  <c:v>5.8375929701718052E-2</c:v>
                </c:pt>
                <c:pt idx="4">
                  <c:v>4.6474999382937268E-2</c:v>
                </c:pt>
                <c:pt idx="5" formatCode="####.0%">
                  <c:v>5.3389925161302469E-4</c:v>
                </c:pt>
                <c:pt idx="6">
                  <c:v>1.4999999999999999E-2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D722-4715-93BC-4CF51FBAFE48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Blad1!$L$2:$L$8</c:f>
              <c:numCache>
                <c:formatCode>General</c:formatCode>
                <c:ptCount val="7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  <c:pt idx="3">
                  <c:v>4.2030000000000003</c:v>
                </c:pt>
                <c:pt idx="4">
                  <c:v>5.2030000000000003</c:v>
                </c:pt>
                <c:pt idx="5">
                  <c:v>6.2030000000000003</c:v>
                </c:pt>
                <c:pt idx="6">
                  <c:v>7.2030000000000003</c:v>
                </c:pt>
              </c:numCache>
            </c:numRef>
          </c:xVal>
          <c:yVal>
            <c:numRef>
              <c:f>Blad1!$R$2:$R$8</c:f>
              <c:numCache>
                <c:formatCode>###0.0%</c:formatCode>
                <c:ptCount val="7"/>
                <c:pt idx="0">
                  <c:v>0.4595511597623898</c:v>
                </c:pt>
                <c:pt idx="1">
                  <c:v>0.24030557665411917</c:v>
                </c:pt>
                <c:pt idx="2">
                  <c:v>0.36812273445224442</c:v>
                </c:pt>
                <c:pt idx="3">
                  <c:v>5.9142293734962645E-2</c:v>
                </c:pt>
                <c:pt idx="4">
                  <c:v>8.5299991176566572E-2</c:v>
                </c:pt>
                <c:pt idx="5">
                  <c:v>3.4244596141049362E-2</c:v>
                </c:pt>
                <c:pt idx="6">
                  <c:v>4.5999999999999999E-2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D722-4715-93BC-4CF51FBAFE48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Blad1!$M$2:$M$8</c:f>
              <c:numCache>
                <c:formatCode>0.0</c:formatCode>
                <c:ptCount val="7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  <c:pt idx="3">
                  <c:v>4.33</c:v>
                </c:pt>
                <c:pt idx="4">
                  <c:v>5.33</c:v>
                </c:pt>
                <c:pt idx="5">
                  <c:v>6.33</c:v>
                </c:pt>
                <c:pt idx="6">
                  <c:v>7.33</c:v>
                </c:pt>
              </c:numCache>
            </c:numRef>
          </c:xVal>
          <c:yVal>
            <c:numRef>
              <c:f>Blad1!$S$2:$S$8</c:f>
              <c:numCache>
                <c:formatCode>###0.0%</c:formatCode>
                <c:ptCount val="7"/>
                <c:pt idx="0">
                  <c:v>0.74563325431160432</c:v>
                </c:pt>
                <c:pt idx="1">
                  <c:v>0.14548144738450597</c:v>
                </c:pt>
                <c:pt idx="2">
                  <c:v>0.13801049241277771</c:v>
                </c:pt>
                <c:pt idx="3">
                  <c:v>8.828439922477499E-2</c:v>
                </c:pt>
                <c:pt idx="4">
                  <c:v>8.7181496582062423E-2</c:v>
                </c:pt>
                <c:pt idx="5">
                  <c:v>1.8790871942252426E-2</c:v>
                </c:pt>
                <c:pt idx="6">
                  <c:v>3.5000000000000003E-2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D722-4715-93BC-4CF51FBAF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D722-4715-93BC-4CF51FBAFE48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D722-4715-93BC-4CF51FBAFE48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D722-4715-93BC-4CF51FBAFE48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D722-4715-93BC-4CF51FBAFE48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D722-4715-93BC-4CF51FBAFE4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Geen overlast</c:v>
                      </c:pt>
                      <c:pt idx="1">
                        <c:v>Drukte/te veel</c:v>
                      </c:pt>
                      <c:pt idx="2">
                        <c:v>Gevaarlijk op de weg, verkeersregels niet toepassen</c:v>
                      </c:pt>
                      <c:pt idx="3">
                        <c:v>Lawaai</c:v>
                      </c:pt>
                      <c:pt idx="4">
                        <c:v>Vuil, zwerfvuil</c:v>
                      </c:pt>
                      <c:pt idx="5">
                        <c:v>Auto's/bussen/taxi's in de binnenstad</c:v>
                      </c:pt>
                      <c:pt idx="6">
                        <c:v>Parkeren is probleem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7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  <c:pt idx="3" formatCode="0.0">
                        <c:v>3.66</c:v>
                      </c:pt>
                      <c:pt idx="4" formatCode="0.0">
                        <c:v>4.66</c:v>
                      </c:pt>
                      <c:pt idx="5" formatCode="0.0">
                        <c:v>5.66</c:v>
                      </c:pt>
                      <c:pt idx="6" formatCode="0.0">
                        <c:v>6.66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D722-4715-93BC-4CF51FBAFE48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D722-4715-93BC-4CF51FBAFE48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D722-4715-93BC-4CF51FBAFE48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D722-4715-93BC-4CF51FBAFE4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Geen overlast</c:v>
                      </c:pt>
                      <c:pt idx="1">
                        <c:v>Drukte/te veel</c:v>
                      </c:pt>
                      <c:pt idx="2">
                        <c:v>Gevaarlijk op de weg, verkeersregels niet toepassen</c:v>
                      </c:pt>
                      <c:pt idx="3">
                        <c:v>Lawaai</c:v>
                      </c:pt>
                      <c:pt idx="4">
                        <c:v>Vuil, zwerfvuil</c:v>
                      </c:pt>
                      <c:pt idx="5">
                        <c:v>Auto's/bussen/taxi's in de binnenstad</c:v>
                      </c:pt>
                      <c:pt idx="6">
                        <c:v>Parkeren is probleem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  <c:pt idx="3">
                        <c:v>3.8</c:v>
                      </c:pt>
                      <c:pt idx="4">
                        <c:v>4.8</c:v>
                      </c:pt>
                      <c:pt idx="5">
                        <c:v>5.8</c:v>
                      </c:pt>
                      <c:pt idx="6">
                        <c:v>6.8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D722-4715-93BC-4CF51FBAFE48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D722-4715-93BC-4CF51FBAFE48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D722-4715-93BC-4CF51FBAFE48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D722-4715-93BC-4CF51FBAFE48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D722-4715-93BC-4CF51FBAFE48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D722-4715-93BC-4CF51FBAFE48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D722-4715-93BC-4CF51FBAFE4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Geen overlast</c:v>
                      </c:pt>
                      <c:pt idx="1">
                        <c:v>Drukte/te veel</c:v>
                      </c:pt>
                      <c:pt idx="2">
                        <c:v>Gevaarlijk op de weg, verkeersregels niet toepassen</c:v>
                      </c:pt>
                      <c:pt idx="3">
                        <c:v>Lawaai</c:v>
                      </c:pt>
                      <c:pt idx="4">
                        <c:v>Vuil, zwerfvuil</c:v>
                      </c:pt>
                      <c:pt idx="5">
                        <c:v>Auto's/bussen/taxi's in de binnenstad</c:v>
                      </c:pt>
                      <c:pt idx="6">
                        <c:v>Parkeren is probleem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  <c:pt idx="3">
                        <c:v>3.93</c:v>
                      </c:pt>
                      <c:pt idx="4">
                        <c:v>4.93</c:v>
                      </c:pt>
                      <c:pt idx="5">
                        <c:v>5.93</c:v>
                      </c:pt>
                      <c:pt idx="6">
                        <c:v>6.93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D722-4715-93BC-4CF51FBAFE48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Geen overlast</c:v>
                      </c:pt>
                      <c:pt idx="1">
                        <c:v>Drukte/te veel</c:v>
                      </c:pt>
                      <c:pt idx="2">
                        <c:v>Gevaarlijk op de weg, verkeersregels niet toepassen</c:v>
                      </c:pt>
                      <c:pt idx="3">
                        <c:v>Lawaai</c:v>
                      </c:pt>
                      <c:pt idx="4">
                        <c:v>Vuil, zwerfvuil</c:v>
                      </c:pt>
                      <c:pt idx="5">
                        <c:v>Auto's/bussen/taxi's in de binnenstad</c:v>
                      </c:pt>
                      <c:pt idx="6">
                        <c:v>Parkeren is probleem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  <c:pt idx="3">
                        <c:v>4.07</c:v>
                      </c:pt>
                      <c:pt idx="4">
                        <c:v>5.07</c:v>
                      </c:pt>
                      <c:pt idx="5">
                        <c:v>6.07</c:v>
                      </c:pt>
                      <c:pt idx="6">
                        <c:v>7.07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D722-4715-93BC-4CF51FBAFE48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Geen overlast</c:v>
                      </c:pt>
                      <c:pt idx="1">
                        <c:v>Drukte/te veel</c:v>
                      </c:pt>
                      <c:pt idx="2">
                        <c:v>Gevaarlijk op de weg, verkeersregels niet toepassen</c:v>
                      </c:pt>
                      <c:pt idx="3">
                        <c:v>Lawaai</c:v>
                      </c:pt>
                      <c:pt idx="4">
                        <c:v>Vuil, zwerfvuil</c:v>
                      </c:pt>
                      <c:pt idx="5">
                        <c:v>Auto's/bussen/taxi's in de binnenstad</c:v>
                      </c:pt>
                      <c:pt idx="6">
                        <c:v>Parkeren is probleem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  <c:pt idx="3">
                        <c:v>4.2030000000000003</c:v>
                      </c:pt>
                      <c:pt idx="4">
                        <c:v>5.2030000000000003</c:v>
                      </c:pt>
                      <c:pt idx="5">
                        <c:v>6.2030000000000003</c:v>
                      </c:pt>
                      <c:pt idx="6">
                        <c:v>7.2030000000000003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D722-4715-93BC-4CF51FBAFE48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Medium" panose="000006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359E-3"/>
                  <c:y val="2.501788017268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1C-4286-AEFA-D9895853AC0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1C-4286-AEFA-D9895853AC0F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1C-4286-AEFA-D9895853AC0F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1C-4286-AEFA-D9895853AC0F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1C-4286-AEFA-D9895853AC0F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1C-4286-AEFA-D9895853AC0F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1C-4286-AEFA-D9895853A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ik een klankbord heb waar ik mijn bezorgdheden over de toeristische ontwikkelingen in "STAD" kan delen</c:v>
                </c:pt>
                <c:pt idx="1">
                  <c:v>ik gehoord kan worden in mijn ideeën rond toeristische ontwikkelingen in ##STAD##</c:v>
                </c:pt>
              </c:strCache>
            </c:strRef>
          </c:cat>
          <c:val>
            <c:numRef>
              <c:f>Blad1!$B$2:$B$3</c:f>
              <c:numCache>
                <c:formatCode>###0%</c:formatCode>
                <c:ptCount val="2"/>
                <c:pt idx="0">
                  <c:v>0.125</c:v>
                </c:pt>
                <c:pt idx="1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1C-4286-AEFA-D9895853AC0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073E-3"/>
                  <c:y val="2.8060326608943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1C-4286-AEFA-D9895853AC0F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1C-4286-AEFA-D9895853AC0F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1C-4286-AEFA-D9895853A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ik een klankbord heb waar ik mijn bezorgdheden over de toeristische ontwikkelingen in "STAD" kan delen</c:v>
                </c:pt>
                <c:pt idx="1">
                  <c:v>ik gehoord kan worden in mijn ideeën rond toeristische ontwikkelingen in ##STAD##</c:v>
                </c:pt>
              </c:strCache>
            </c:strRef>
          </c:cat>
          <c:val>
            <c:numRef>
              <c:f>Blad1!$C$2:$C$3</c:f>
              <c:numCache>
                <c:formatCode>###0%</c:formatCode>
                <c:ptCount val="2"/>
                <c:pt idx="0">
                  <c:v>0.17299999999999999</c:v>
                </c:pt>
                <c:pt idx="1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1C-4286-AEFA-D9895853AC0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1C-4286-AEFA-D9895853AC0F}"/>
                </c:ext>
              </c:extLst>
            </c:dLbl>
            <c:dLbl>
              <c:idx val="1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1C-4286-AEFA-D9895853AC0F}"/>
                </c:ext>
              </c:extLst>
            </c:dLbl>
            <c:dLbl>
              <c:idx val="2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1C-4286-AEFA-D9895853AC0F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1C-4286-AEFA-D9895853A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ik een klankbord heb waar ik mijn bezorgdheden over de toeristische ontwikkelingen in "STAD" kan delen</c:v>
                </c:pt>
                <c:pt idx="1">
                  <c:v>ik gehoord kan worden in mijn ideeën rond toeristische ontwikkelingen in ##STAD##</c:v>
                </c:pt>
              </c:strCache>
            </c:strRef>
          </c:cat>
          <c:val>
            <c:numRef>
              <c:f>Blad1!$D$2:$D$3</c:f>
              <c:numCache>
                <c:formatCode>###0%</c:formatCode>
                <c:ptCount val="2"/>
                <c:pt idx="0">
                  <c:v>0.183</c:v>
                </c:pt>
                <c:pt idx="1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01C-4286-AEFA-D9895853AC0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1C-4286-AEFA-D9895853AC0F}"/>
                </c:ext>
              </c:extLst>
            </c:dLbl>
            <c:dLbl>
              <c:idx val="1"/>
              <c:layout>
                <c:manualLayout>
                  <c:x val="-2.3148148148148147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01C-4286-AEFA-D9895853AC0F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01C-4286-AEFA-D9895853AC0F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1C-4286-AEFA-D9895853AC0F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01C-4286-AEFA-D9895853AC0F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01C-4286-AEFA-D9895853A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ik een klankbord heb waar ik mijn bezorgdheden over de toeristische ontwikkelingen in "STAD" kan delen</c:v>
                </c:pt>
                <c:pt idx="1">
                  <c:v>ik gehoord kan worden in mijn ideeën rond toeristische ontwikkelingen in ##STAD##</c:v>
                </c:pt>
              </c:strCache>
            </c:strRef>
          </c:cat>
          <c:val>
            <c:numRef>
              <c:f>Blad1!$E$2:$E$3</c:f>
              <c:numCache>
                <c:formatCode>###0%</c:formatCode>
                <c:ptCount val="2"/>
                <c:pt idx="0">
                  <c:v>0.19700000000000001</c:v>
                </c:pt>
                <c:pt idx="1">
                  <c:v>0.217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01C-4286-AEFA-D9895853AC0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01C-4286-AEFA-D9895853AC0F}"/>
                </c:ext>
              </c:extLst>
            </c:dLbl>
            <c:dLbl>
              <c:idx val="2"/>
              <c:layout>
                <c:manualLayout>
                  <c:x val="2.3148148148148572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01C-4286-AEFA-D9895853AC0F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01C-4286-AEFA-D9895853AC0F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01C-4286-AEFA-D9895853AC0F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01C-4286-AEFA-D9895853A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ik een klankbord heb waar ik mijn bezorgdheden over de toeristische ontwikkelingen in "STAD" kan delen</c:v>
                </c:pt>
                <c:pt idx="1">
                  <c:v>ik gehoord kan worden in mijn ideeën rond toeristische ontwikkelingen in ##STAD##</c:v>
                </c:pt>
              </c:strCache>
            </c:strRef>
          </c:cat>
          <c:val>
            <c:numRef>
              <c:f>Blad1!$F$2:$F$3</c:f>
              <c:numCache>
                <c:formatCode>###0%</c:formatCode>
                <c:ptCount val="2"/>
                <c:pt idx="0">
                  <c:v>0.23400000000000001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01C-4286-AEFA-D9895853AC0F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Blad1!$G$2:$G$3</c:f>
              <c:numCache>
                <c:formatCode>###0%</c:formatCode>
                <c:ptCount val="2"/>
                <c:pt idx="0">
                  <c:v>0.182</c:v>
                </c:pt>
                <c:pt idx="1">
                  <c:v>0.20200000000000001</c:v>
                </c:pt>
              </c:numCache>
            </c:numRef>
          </c:cat>
          <c:val>
            <c:numRef>
              <c:f>Blad1!$G$2:$G$3</c:f>
              <c:numCache>
                <c:formatCode>###0%</c:formatCode>
                <c:ptCount val="2"/>
                <c:pt idx="0">
                  <c:v>0.182</c:v>
                </c:pt>
                <c:pt idx="1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201C-4286-AEFA-D9895853A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Blad1!$H$2:$H$3</c:f>
              <c:numCache>
                <c:formatCode>General</c:formatCode>
                <c:ptCount val="2"/>
                <c:pt idx="0" formatCode="0.0">
                  <c:v>0.66</c:v>
                </c:pt>
              </c:numCache>
            </c:numRef>
          </c:xVal>
          <c:yVal>
            <c:numRef>
              <c:f>Blad1!$N$2:$N$3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201C-4286-AEFA-D9895853AC0F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Blad1!$I$2:$I$3</c:f>
              <c:numCache>
                <c:formatCode>General</c:formatCode>
                <c:ptCount val="2"/>
                <c:pt idx="0" formatCode="0.0">
                  <c:v>0.8</c:v>
                </c:pt>
              </c:numCache>
            </c:numRef>
          </c:xVal>
          <c:yVal>
            <c:numRef>
              <c:f>Blad1!$O$2:$O$3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201C-4286-AEFA-D9895853AC0F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Blad1!$J$2:$J$3</c:f>
              <c:numCache>
                <c:formatCode>General</c:formatCode>
                <c:ptCount val="2"/>
                <c:pt idx="0" formatCode="0.0">
                  <c:v>0.93</c:v>
                </c:pt>
              </c:numCache>
            </c:numRef>
          </c:xVal>
          <c:yVal>
            <c:numRef>
              <c:f>Blad1!$P$2:$P$3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201C-4286-AEFA-D9895853AC0F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Blad1!$K$2:$K$3</c:f>
              <c:numCache>
                <c:formatCode>General</c:formatCode>
                <c:ptCount val="2"/>
                <c:pt idx="0" formatCode="0.0">
                  <c:v>1.07</c:v>
                </c:pt>
              </c:numCache>
            </c:numRef>
          </c:xVal>
          <c:yVal>
            <c:numRef>
              <c:f>Blad1!$Q$2:$Q$3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201C-4286-AEFA-D9895853AC0F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Blad1!$L$2:$L$3</c:f>
              <c:numCache>
                <c:formatCode>General</c:formatCode>
                <c:ptCount val="2"/>
                <c:pt idx="0" formatCode="0.0">
                  <c:v>1.2</c:v>
                </c:pt>
              </c:numCache>
            </c:numRef>
          </c:xVal>
          <c:yVal>
            <c:numRef>
              <c:f>Blad1!$R$2:$R$3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201C-4286-AEFA-D9895853AC0F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Blad1!$M$2:$M$3</c:f>
              <c:numCache>
                <c:formatCode>General</c:formatCode>
                <c:ptCount val="2"/>
                <c:pt idx="0" formatCode="0.0">
                  <c:v>1.33</c:v>
                </c:pt>
              </c:numCache>
            </c:numRef>
          </c:xVal>
          <c:yVal>
            <c:numRef>
              <c:f>Blad1!$S$2:$S$3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201C-4286-AEFA-D9895853A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201C-4286-AEFA-D9895853AC0F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201C-4286-AEFA-D9895853AC0F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201C-4286-AEFA-D9895853AC0F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201C-4286-AEFA-D9895853AC0F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201C-4286-AEFA-D9895853AC0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Blad1!$A$2:$A$3</c15:sqref>
                        </c15:formulaRef>
                      </c:ext>
                    </c:extLst>
                    <c:strCache>
                      <c:ptCount val="2"/>
                      <c:pt idx="0">
                        <c:v>ik een klankbord heb waar ik mijn bezorgdheden over de toeristische ontwikkelingen in "STAD" kan delen</c:v>
                      </c:pt>
                      <c:pt idx="1">
                        <c:v>ik gehoord kan worden in mijn ideeën rond toeristische ontwikkelingen in ##STAD##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0.66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201C-4286-AEFA-D9895853AC0F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201C-4286-AEFA-D9895853AC0F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201C-4286-AEFA-D9895853AC0F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201C-4286-AEFA-D9895853AC0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Blad1!$A$2:$A$3</c15:sqref>
                        </c15:formulaRef>
                      </c:ext>
                    </c:extLst>
                    <c:strCache>
                      <c:ptCount val="2"/>
                      <c:pt idx="0">
                        <c:v>ik een klankbord heb waar ik mijn bezorgdheden over de toeristische ontwikkelingen in "STAD" kan delen</c:v>
                      </c:pt>
                      <c:pt idx="1">
                        <c:v>ik gehoord kan worden in mijn ideeën rond toeristische ontwikkelingen in ##STAD##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0.8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201C-4286-AEFA-D9895853AC0F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201C-4286-AEFA-D9895853AC0F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201C-4286-AEFA-D9895853AC0F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201C-4286-AEFA-D9895853AC0F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201C-4286-AEFA-D9895853AC0F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201C-4286-AEFA-D9895853AC0F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201C-4286-AEFA-D9895853AC0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Blad1!$A$2:$A$3</c15:sqref>
                        </c15:formulaRef>
                      </c:ext>
                    </c:extLst>
                    <c:strCache>
                      <c:ptCount val="2"/>
                      <c:pt idx="0">
                        <c:v>ik een klankbord heb waar ik mijn bezorgdheden over de toeristische ontwikkelingen in "STAD" kan delen</c:v>
                      </c:pt>
                      <c:pt idx="1">
                        <c:v>ik gehoord kan worden in mijn ideeën rond toeristische ontwikkelingen in ##STAD##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0.93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201C-4286-AEFA-D9895853AC0F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Blad1!$A$2:$A$3</c15:sqref>
                        </c15:formulaRef>
                      </c:ext>
                    </c:extLst>
                    <c:strCache>
                      <c:ptCount val="2"/>
                      <c:pt idx="0">
                        <c:v>ik een klankbord heb waar ik mijn bezorgdheden over de toeristische ontwikkelingen in "STAD" kan delen</c:v>
                      </c:pt>
                      <c:pt idx="1">
                        <c:v>ik gehoord kan worden in mijn ideeën rond toeristische ontwikkelingen in ##STAD##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201C-4286-AEFA-D9895853AC0F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Blad1!$A$2:$A$3</c15:sqref>
                        </c15:formulaRef>
                      </c:ext>
                    </c:extLst>
                    <c:strCache>
                      <c:ptCount val="2"/>
                      <c:pt idx="0">
                        <c:v>ik een klankbord heb waar ik mijn bezorgdheden over de toeristische ontwikkelingen in "STAD" kan delen</c:v>
                      </c:pt>
                      <c:pt idx="1">
                        <c:v>ik gehoord kan worden in mijn ideeën rond toeristische ontwikkelingen in ##STAD##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1.2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201C-4286-AEFA-D9895853AC0F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3.03413825367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F8-4889-8BC5-BE925B11B591}"/>
                </c:ext>
              </c:extLst>
            </c:dLbl>
            <c:dLbl>
              <c:idx val="1"/>
              <c:layout>
                <c:manualLayout>
                  <c:x val="-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F8-4889-8BC5-BE925B11B591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F8-4889-8BC5-BE925B11B591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F8-4889-8BC5-BE925B11B591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F8-4889-8BC5-BE925B11B591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F8-4889-8BC5-BE925B11B591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F8-4889-8BC5-BE925B11B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Ja, ik wil meer betrokken worden</c:v>
                </c:pt>
                <c:pt idx="1">
                  <c:v>Het gebeurt nu zoals ik wil</c:v>
                </c:pt>
                <c:pt idx="2">
                  <c:v>Nee, het interesseert me niet</c:v>
                </c:pt>
              </c:strCache>
            </c:strRef>
          </c:cat>
          <c:val>
            <c:numRef>
              <c:f>Blad1!$B$2:$B$4</c:f>
              <c:numCache>
                <c:formatCode>###0%</c:formatCode>
                <c:ptCount val="3"/>
                <c:pt idx="0">
                  <c:v>0.34</c:v>
                </c:pt>
                <c:pt idx="1">
                  <c:v>0.30599999999999999</c:v>
                </c:pt>
                <c:pt idx="2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F8-4889-8BC5-BE925B11B5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3"/>
                  <c:y val="-8.009013001861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F8-4889-8BC5-BE925B11B591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F8-4889-8BC5-BE925B11B591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F8-4889-8BC5-BE925B11B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Ja, ik wil meer betrokken worden</c:v>
                </c:pt>
                <c:pt idx="1">
                  <c:v>Het gebeurt nu zoals ik wil</c:v>
                </c:pt>
                <c:pt idx="2">
                  <c:v>Nee, het interesseert me niet</c:v>
                </c:pt>
              </c:strCache>
            </c:strRef>
          </c:cat>
          <c:val>
            <c:numRef>
              <c:f>Blad1!$C$2:$C$4</c:f>
              <c:numCache>
                <c:formatCode>###0%</c:formatCode>
                <c:ptCount val="3"/>
                <c:pt idx="0">
                  <c:v>0.25700000000000001</c:v>
                </c:pt>
                <c:pt idx="1">
                  <c:v>0.37</c:v>
                </c:pt>
                <c:pt idx="2">
                  <c:v>0.372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F8-4889-8BC5-BE925B11B5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-5.7793866048129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F8-4889-8BC5-BE925B11B591}"/>
                </c:ext>
              </c:extLst>
            </c:dLbl>
            <c:dLbl>
              <c:idx val="1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F8-4889-8BC5-BE925B11B591}"/>
                </c:ext>
              </c:extLst>
            </c:dLbl>
            <c:dLbl>
              <c:idx val="2"/>
              <c:layout>
                <c:manualLayout>
                  <c:x val="0"/>
                  <c:y val="-5.6957378867646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F8-4889-8BC5-BE925B11B591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F8-4889-8BC5-BE925B11B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Ja, ik wil meer betrokken worden</c:v>
                </c:pt>
                <c:pt idx="1">
                  <c:v>Het gebeurt nu zoals ik wil</c:v>
                </c:pt>
                <c:pt idx="2">
                  <c:v>Nee, het interesseert me niet</c:v>
                </c:pt>
              </c:strCache>
            </c:strRef>
          </c:cat>
          <c:val>
            <c:numRef>
              <c:f>Blad1!$D$2:$D$4</c:f>
              <c:numCache>
                <c:formatCode>###0%</c:formatCode>
                <c:ptCount val="3"/>
                <c:pt idx="0">
                  <c:v>0.28799999999999998</c:v>
                </c:pt>
                <c:pt idx="1">
                  <c:v>0.40400000000000003</c:v>
                </c:pt>
                <c:pt idx="2">
                  <c:v>0.308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7F8-4889-8BC5-BE925B11B5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3651E-3"/>
                  <c:y val="-5.0797420097432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7F8-4889-8BC5-BE925B11B591}"/>
                </c:ext>
              </c:extLst>
            </c:dLbl>
            <c:dLbl>
              <c:idx val="1"/>
              <c:layout>
                <c:manualLayout>
                  <c:x val="1.1574074074073226E-3"/>
                  <c:y val="3.9468760290142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7F8-4889-8BC5-BE925B11B591}"/>
                </c:ext>
              </c:extLst>
            </c:dLbl>
            <c:dLbl>
              <c:idx val="2"/>
              <c:layout>
                <c:manualLayout>
                  <c:x val="-3.472222222222392E-3"/>
                  <c:y val="-3.7619229492277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7F8-4889-8BC5-BE925B11B591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7F8-4889-8BC5-BE925B11B591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7F8-4889-8BC5-BE925B11B591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7F8-4889-8BC5-BE925B11B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Ja, ik wil meer betrokken worden</c:v>
                </c:pt>
                <c:pt idx="1">
                  <c:v>Het gebeurt nu zoals ik wil</c:v>
                </c:pt>
                <c:pt idx="2">
                  <c:v>Nee, het interesseert me niet</c:v>
                </c:pt>
              </c:strCache>
            </c:strRef>
          </c:cat>
          <c:val>
            <c:numRef>
              <c:f>Blad1!$E$2:$E$4</c:f>
              <c:numCache>
                <c:formatCode>###0%</c:formatCode>
                <c:ptCount val="3"/>
                <c:pt idx="0">
                  <c:v>0.192</c:v>
                </c:pt>
                <c:pt idx="1">
                  <c:v>0.51900000000000002</c:v>
                </c:pt>
                <c:pt idx="2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7F8-4889-8BC5-BE925B11B591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7F8-4889-8BC5-BE925B11B591}"/>
                </c:ext>
              </c:extLst>
            </c:dLbl>
            <c:dLbl>
              <c:idx val="2"/>
              <c:layout>
                <c:manualLayout>
                  <c:x val="2.3148148148148572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7F8-4889-8BC5-BE925B11B591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7F8-4889-8BC5-BE925B11B591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7F8-4889-8BC5-BE925B11B591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7F8-4889-8BC5-BE925B11B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Ja, ik wil meer betrokken worden</c:v>
                </c:pt>
                <c:pt idx="1">
                  <c:v>Het gebeurt nu zoals ik wil</c:v>
                </c:pt>
                <c:pt idx="2">
                  <c:v>Nee, het interesseert me niet</c:v>
                </c:pt>
              </c:strCache>
            </c:strRef>
          </c:cat>
          <c:val>
            <c:numRef>
              <c:f>Blad1!$F$2:$F$4</c:f>
              <c:numCache>
                <c:formatCode>###0%</c:formatCode>
                <c:ptCount val="3"/>
                <c:pt idx="0">
                  <c:v>0.29699999999999999</c:v>
                </c:pt>
                <c:pt idx="1">
                  <c:v>0.41</c:v>
                </c:pt>
                <c:pt idx="2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7F8-4889-8BC5-BE925B11B591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Blad1!$G$2:$G$4</c:f>
              <c:numCache>
                <c:formatCode>###0%</c:formatCode>
                <c:ptCount val="3"/>
                <c:pt idx="0">
                  <c:v>0.28100000000000003</c:v>
                </c:pt>
                <c:pt idx="1">
                  <c:v>0.39200000000000002</c:v>
                </c:pt>
                <c:pt idx="2">
                  <c:v>0.32700000000000001</c:v>
                </c:pt>
              </c:numCache>
            </c:numRef>
          </c:cat>
          <c:val>
            <c:numRef>
              <c:f>Blad1!$G$2:$G$4</c:f>
              <c:numCache>
                <c:formatCode>###0%</c:formatCode>
                <c:ptCount val="3"/>
                <c:pt idx="0">
                  <c:v>0.28100000000000003</c:v>
                </c:pt>
                <c:pt idx="1">
                  <c:v>0.39200000000000002</c:v>
                </c:pt>
                <c:pt idx="2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7F8-4889-8BC5-BE925B11B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Blad1!$H$2:$H$4</c:f>
              <c:numCache>
                <c:formatCode>_(* #,##0.00_);_(* \(#,##0.00\);_(* "-"??_);_(@_)</c:formatCode>
                <c:ptCount val="3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</c:numCache>
            </c:numRef>
          </c:xVal>
          <c:yVal>
            <c:numRef>
              <c:f>Blad1!$N$2:$N$4</c:f>
              <c:numCache>
                <c:formatCode>###0.0%</c:formatCode>
                <c:ptCount val="3"/>
                <c:pt idx="0">
                  <c:v>0.43597320796440853</c:v>
                </c:pt>
                <c:pt idx="1">
                  <c:v>0.2686012258536451</c:v>
                </c:pt>
                <c:pt idx="2">
                  <c:v>0.2954255661819527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67F8-4889-8BC5-BE925B11B591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Blad1!$I$2:$I$4</c:f>
              <c:numCache>
                <c:formatCode>General</c:formatCode>
                <c:ptCount val="3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</c:numCache>
            </c:numRef>
          </c:xVal>
          <c:yVal>
            <c:numRef>
              <c:f>Blad1!$O$2:$O$4</c:f>
              <c:numCache>
                <c:formatCode>###0.0%</c:formatCode>
                <c:ptCount val="3"/>
                <c:pt idx="0">
                  <c:v>0.36229626554228256</c:v>
                </c:pt>
                <c:pt idx="1">
                  <c:v>0.28047548203970829</c:v>
                </c:pt>
                <c:pt idx="2">
                  <c:v>0.35722825241801071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67F8-4889-8BC5-BE925B11B591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Blad1!$J$2:$J$4</c:f>
              <c:numCache>
                <c:formatCode>General</c:formatCode>
                <c:ptCount val="3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</c:numCache>
            </c:numRef>
          </c:xVal>
          <c:yVal>
            <c:numRef>
              <c:f>Blad1!$P$2:$P$4</c:f>
              <c:numCache>
                <c:formatCode>###0.0%</c:formatCode>
                <c:ptCount val="3"/>
                <c:pt idx="0">
                  <c:v>0.34779022804608867</c:v>
                </c:pt>
                <c:pt idx="1">
                  <c:v>0.29606720775067391</c:v>
                </c:pt>
                <c:pt idx="2">
                  <c:v>0.35614256420323753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67F8-4889-8BC5-BE925B11B591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Blad1!$K$2:$K$4</c:f>
              <c:numCache>
                <c:formatCode>General</c:formatCode>
                <c:ptCount val="3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</c:numCache>
            </c:numRef>
          </c:xVal>
          <c:yVal>
            <c:numRef>
              <c:f>Blad1!$Q$2:$Q$4</c:f>
              <c:numCache>
                <c:formatCode>###0.0%</c:formatCode>
                <c:ptCount val="3"/>
                <c:pt idx="0">
                  <c:v>0.31204114934246768</c:v>
                </c:pt>
                <c:pt idx="1">
                  <c:v>0.35866367892304318</c:v>
                </c:pt>
                <c:pt idx="2">
                  <c:v>0.32929517173449113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67F8-4889-8BC5-BE925B11B591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Blad1!$L$2:$L$4</c:f>
              <c:numCache>
                <c:formatCode>General</c:formatCode>
                <c:ptCount val="3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</c:numCache>
            </c:numRef>
          </c:xVal>
          <c:yVal>
            <c:numRef>
              <c:f>Blad1!$R$2:$R$4</c:f>
              <c:numCache>
                <c:formatCode>###0.0%</c:formatCode>
                <c:ptCount val="3"/>
                <c:pt idx="0">
                  <c:v>0.41688782235767619</c:v>
                </c:pt>
                <c:pt idx="1">
                  <c:v>0.28496981409858696</c:v>
                </c:pt>
                <c:pt idx="2">
                  <c:v>0.29814236354374229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67F8-4889-8BC5-BE925B11B591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Blad1!$M$2:$M$4</c:f>
              <c:numCache>
                <c:formatCode>0.0</c:formatCode>
                <c:ptCount val="3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</c:numCache>
            </c:numRef>
          </c:xVal>
          <c:yVal>
            <c:numRef>
              <c:f>Blad1!$S$2:$S$4</c:f>
              <c:numCache>
                <c:formatCode>###0.0%</c:formatCode>
                <c:ptCount val="3"/>
                <c:pt idx="0">
                  <c:v>0.38298661116372196</c:v>
                </c:pt>
                <c:pt idx="1">
                  <c:v>0.29009022464838441</c:v>
                </c:pt>
                <c:pt idx="2">
                  <c:v>0.32692316418789585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67F8-4889-8BC5-BE925B11B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67F8-4889-8BC5-BE925B11B591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67F8-4889-8BC5-BE925B11B591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67F8-4889-8BC5-BE925B11B591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67F8-4889-8BC5-BE925B11B591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67F8-4889-8BC5-BE925B11B59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Ja, ik wil meer betrokken worden</c:v>
                      </c:pt>
                      <c:pt idx="1">
                        <c:v>Het gebeurt nu zoals ik wil</c:v>
                      </c:pt>
                      <c:pt idx="2">
                        <c:v>Nee, het interesseert me niet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67F8-4889-8BC5-BE925B11B591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67F8-4889-8BC5-BE925B11B591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67F8-4889-8BC5-BE925B11B591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67F8-4889-8BC5-BE925B11B59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Ja, ik wil meer betrokken worden</c:v>
                      </c:pt>
                      <c:pt idx="1">
                        <c:v>Het gebeurt nu zoals ik wil</c:v>
                      </c:pt>
                      <c:pt idx="2">
                        <c:v>Nee, het interesseert me niet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67F8-4889-8BC5-BE925B11B591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67F8-4889-8BC5-BE925B11B591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67F8-4889-8BC5-BE925B11B591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67F8-4889-8BC5-BE925B11B591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67F8-4889-8BC5-BE925B11B591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67F8-4889-8BC5-BE925B11B591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67F8-4889-8BC5-BE925B11B59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Ja, ik wil meer betrokken worden</c:v>
                      </c:pt>
                      <c:pt idx="1">
                        <c:v>Het gebeurt nu zoals ik wil</c:v>
                      </c:pt>
                      <c:pt idx="2">
                        <c:v>Nee, het interesseert me niet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67F8-4889-8BC5-BE925B11B591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Ja, ik wil meer betrokken worden</c:v>
                      </c:pt>
                      <c:pt idx="1">
                        <c:v>Het gebeurt nu zoals ik wil</c:v>
                      </c:pt>
                      <c:pt idx="2">
                        <c:v>Nee, het interesseert me niet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67F8-4889-8BC5-BE925B11B591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Ja, ik wil meer betrokken worden</c:v>
                      </c:pt>
                      <c:pt idx="1">
                        <c:v>Het gebeurt nu zoals ik wil</c:v>
                      </c:pt>
                      <c:pt idx="2">
                        <c:v>Nee, het interesseert me niet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67F8-4889-8BC5-BE925B11B591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>
              <a:defRPr sz="1300"/>
            </a:lvl1pPr>
          </a:lstStyle>
          <a:p>
            <a:fld id="{B2129465-2620-4003-9342-971D2CF4B618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110"/>
            <a:ext cx="3076363" cy="513507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5" y="9721110"/>
            <a:ext cx="3076363" cy="513507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r">
              <a:defRPr sz="1300"/>
            </a:lvl1pPr>
          </a:lstStyle>
          <a:p>
            <a:fld id="{ADF472FA-F1DD-4E54-927B-3E48DA6F2AA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4225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DD2986D-158C-415F-A5C3-6E1017C6BC20}" type="datetimeFigureOut">
              <a:rPr lang="nl-BE"/>
              <a:pPr>
                <a:defRPr/>
              </a:pPr>
              <a:t>13/01/2020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2" tIns="47746" rIns="95492" bIns="47746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492" tIns="47746" rIns="95492" bIns="47746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wrap="square" lIns="95492" tIns="47746" rIns="95492" bIns="477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E71E69-B0FE-4A11-B458-E7B72B523DC1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922869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71E69-B0FE-4A11-B458-E7B72B523DC1}" type="slidenum">
              <a:rPr lang="nl-BE" altLang="nl-BE" smtClean="0"/>
              <a:pPr>
                <a:defRPr/>
              </a:pPr>
              <a:t>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59827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23710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81578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880711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278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34093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401469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7608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6742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6388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3651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65850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59607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41156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292571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1585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52515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3636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 b="1">
                <a:solidFill>
                  <a:srgbClr val="373636"/>
                </a:solidFill>
              </a:defRPr>
            </a:lvl1pPr>
            <a:lvl2pPr>
              <a:defRPr>
                <a:solidFill>
                  <a:srgbClr val="373636"/>
                </a:solidFill>
              </a:defRPr>
            </a:lvl2pPr>
            <a:lvl3pPr>
              <a:defRPr>
                <a:solidFill>
                  <a:srgbClr val="373636"/>
                </a:solidFill>
              </a:defRPr>
            </a:lvl3pPr>
          </a:lstStyle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24935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Eerste titel</a:t>
            </a:r>
          </a:p>
          <a:p>
            <a:pPr lvl="1"/>
            <a:r>
              <a:rPr lang="nl-NL" altLang="nl-BE"/>
              <a:t>Tweede titel</a:t>
            </a:r>
          </a:p>
          <a:p>
            <a:pPr lvl="2"/>
            <a:r>
              <a:rPr lang="nl-NL" altLang="nl-BE"/>
              <a:t>Derde titel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6437C4-800D-4017-8F51-9077853E41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97" y="332656"/>
            <a:ext cx="1166838" cy="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4E3552-55A2-4781-96E3-8743C1EC3416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1307243" y="188640"/>
            <a:ext cx="693413" cy="64014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7E2B07D-A5E5-412B-9C93-AEBBD36E06B8}"/>
              </a:ext>
            </a:extLst>
          </p:cNvPr>
          <p:cNvSpPr/>
          <p:nvPr userDrawn="1"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9pPr>
    </p:titleStyle>
    <p:bodyStyle>
      <a:lvl1pPr marL="180975" indent="-180975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tabLst>
          <a:tab pos="180975" algn="l"/>
        </a:tabLst>
        <a:defRPr sz="2000" b="1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3888" indent="-166688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defRPr sz="20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defRPr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6.jpg"/><Relationship Id="rId12" Type="http://schemas.openxmlformats.org/officeDocument/2006/relationships/image" Target="../media/image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hyperlink" Target="mailto:vincent.nijs@toerismevlaanderen.be" TargetMode="Externa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E7CE3A3-62DF-4B51-84E6-06B9D8B5763D}"/>
              </a:ext>
            </a:extLst>
          </p:cNvPr>
          <p:cNvSpPr/>
          <p:nvPr/>
        </p:nvSpPr>
        <p:spPr>
          <a:xfrm>
            <a:off x="0" y="5661248"/>
            <a:ext cx="12192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3FF26F-4EA4-4B7F-BF73-326268144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/>
          <a:stretch/>
        </p:blipFill>
        <p:spPr>
          <a:xfrm flipH="1">
            <a:off x="0" y="0"/>
            <a:ext cx="12194628" cy="5894512"/>
          </a:xfrm>
          <a:prstGeom prst="rect">
            <a:avLst/>
          </a:prstGeom>
        </p:spPr>
      </p:pic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2D32C622-30FC-407E-847A-9020FF1C1B47}"/>
              </a:ext>
            </a:extLst>
          </p:cNvPr>
          <p:cNvSpPr/>
          <p:nvPr/>
        </p:nvSpPr>
        <p:spPr>
          <a:xfrm rot="5400000">
            <a:off x="-358688" y="358688"/>
            <a:ext cx="5157192" cy="4439816"/>
          </a:xfrm>
          <a:prstGeom prst="rtTriangle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FB58FF9C-7411-4DFE-AB21-EA4566F7AC14}"/>
              </a:ext>
            </a:extLst>
          </p:cNvPr>
          <p:cNvSpPr/>
          <p:nvPr/>
        </p:nvSpPr>
        <p:spPr>
          <a:xfrm>
            <a:off x="0" y="3861048"/>
            <a:ext cx="4536504" cy="2033464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983432" y="1628800"/>
            <a:ext cx="5968716" cy="194421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3888" indent="-166688"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defRPr sz="20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 indent="-160338"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defRPr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BE" sz="3500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Bewonersonderzoek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BE" sz="3500" b="0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Toerisme</a:t>
            </a:r>
            <a:r>
              <a:rPr lang="en-US" altLang="nl-BE" sz="3500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 2019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nl-BE" b="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 Sans beta 3 Medium" panose="00000600000000000000" pitchFamily="50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BE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Antwerpen, </a:t>
            </a:r>
            <a:r>
              <a:rPr lang="en-US" altLang="nl-BE" b="0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brugge</a:t>
            </a:r>
            <a:r>
              <a:rPr lang="en-US" altLang="nl-BE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, Gent,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BE" b="0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leuven</a:t>
            </a:r>
            <a:r>
              <a:rPr lang="en-US" altLang="nl-BE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, </a:t>
            </a:r>
            <a:r>
              <a:rPr lang="en-US" altLang="nl-BE" b="0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mechelen</a:t>
            </a:r>
            <a:endParaRPr lang="en-US" altLang="nl-BE" b="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ArtSans-Regular" panose="00000500000000000000" pitchFamily="2" charset="0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62698B28-2CCF-4C0D-B50A-BFFB4BAEE127}"/>
              </a:ext>
            </a:extLst>
          </p:cNvPr>
          <p:cNvGrpSpPr/>
          <p:nvPr/>
        </p:nvGrpSpPr>
        <p:grpSpPr>
          <a:xfrm>
            <a:off x="1840488" y="6057292"/>
            <a:ext cx="8864024" cy="644142"/>
            <a:chOff x="1840488" y="6057292"/>
            <a:chExt cx="8864024" cy="644142"/>
          </a:xfrm>
        </p:grpSpPr>
        <p:pic>
          <p:nvPicPr>
            <p:cNvPr id="11" name="Afbeelding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488" y="6093296"/>
              <a:ext cx="1440160" cy="56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046" y="6185080"/>
              <a:ext cx="388567" cy="388567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188" y="6102024"/>
              <a:ext cx="341027" cy="554679"/>
            </a:xfrm>
            <a:prstGeom prst="rect">
              <a:avLst/>
            </a:prstGeom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407" y="6100092"/>
              <a:ext cx="319758" cy="558542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1FF9730-47AD-48D8-885B-EA4A453766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9" t="29031" r="20910" b="28997"/>
            <a:stretch/>
          </p:blipFill>
          <p:spPr bwMode="auto">
            <a:xfrm>
              <a:off x="7215805" y="6177963"/>
              <a:ext cx="579191" cy="402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FFCB032C-D564-48A5-AA3B-DCB392EC0D19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276016" y="6057292"/>
              <a:ext cx="728838" cy="644142"/>
            </a:xfrm>
            <a:prstGeom prst="rect">
              <a:avLst/>
            </a:prstGeom>
          </p:spPr>
        </p:pic>
        <p:pic>
          <p:nvPicPr>
            <p:cNvPr id="17" name="Afbeelding 6">
              <a:extLst>
                <a:ext uri="{FF2B5EF4-FFF2-40B4-BE49-F238E27FC236}">
                  <a16:creationId xmlns:a16="http://schemas.microsoft.com/office/drawing/2014/main" id="{E1031731-2128-4B1B-99A7-63A066C4A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80" y="6333645"/>
              <a:ext cx="1296144" cy="9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C89915D5-7E64-4C14-86F2-AEEAE56E6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7339" y="6115773"/>
              <a:ext cx="1107173" cy="553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91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64940" y="1241926"/>
            <a:ext cx="11075676" cy="9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Leefbaarheid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1600" b="0" dirty="0">
                <a:latin typeface="FlandersArtSans-Medium" panose="00000600000000000000" pitchFamily="2" charset="0"/>
              </a:rPr>
              <a:t>% ‘akkoord’ </a:t>
            </a:r>
            <a:r>
              <a:rPr lang="nl-BE" altLang="nl-BE" sz="1600" b="0" dirty="0">
                <a:latin typeface="FlandersArtSans-Light" panose="00000400000000000000" pitchFamily="2" charset="0"/>
              </a:rPr>
              <a:t>met de stelling …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6B83822-6B6C-425C-921F-272D2C6EEE27}"/>
              </a:ext>
            </a:extLst>
          </p:cNvPr>
          <p:cNvSpPr/>
          <p:nvPr/>
        </p:nvSpPr>
        <p:spPr>
          <a:xfrm>
            <a:off x="5491552" y="1904722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dirty="0">
                <a:latin typeface="FlandersArtSans-Light" panose="00000400000000000000" pitchFamily="2" charset="0"/>
              </a:rPr>
              <a:t>% ‘akkoord’ </a:t>
            </a:r>
            <a:endParaRPr lang="nl-BE" dirty="0"/>
          </a:p>
        </p:txBody>
      </p:sp>
      <p:graphicFrame>
        <p:nvGraphicFramePr>
          <p:cNvPr id="13" name="Tijdelijke aanduiding voor inhoud 3">
            <a:extLst>
              <a:ext uri="{FF2B5EF4-FFF2-40B4-BE49-F238E27FC236}">
                <a16:creationId xmlns:a16="http://schemas.microsoft.com/office/drawing/2014/main" id="{0F810C8C-399C-4A8B-B2F1-AF8C57CB4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748820"/>
              </p:ext>
            </p:extLst>
          </p:nvPr>
        </p:nvGraphicFramePr>
        <p:xfrm>
          <a:off x="609600" y="2089389"/>
          <a:ext cx="10972800" cy="436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hthoek 11">
            <a:extLst>
              <a:ext uri="{FF2B5EF4-FFF2-40B4-BE49-F238E27FC236}">
                <a16:creationId xmlns:a16="http://schemas.microsoft.com/office/drawing/2014/main" id="{F9F57E98-8912-44D2-9E08-EB097B768683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2247398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64940" y="1241926"/>
            <a:ext cx="11075676" cy="9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Leefbaarheid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1600" b="0" dirty="0">
                <a:latin typeface="FlandersArtSans-Light" panose="00000400000000000000" pitchFamily="2" charset="0"/>
              </a:rPr>
              <a:t>Welke overlast – deel 1</a:t>
            </a:r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FBDC3433-74F4-4022-ACF2-8B457999F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106900"/>
              </p:ext>
            </p:extLst>
          </p:nvPr>
        </p:nvGraphicFramePr>
        <p:xfrm>
          <a:off x="623392" y="2276872"/>
          <a:ext cx="107291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hthoek 11">
            <a:extLst>
              <a:ext uri="{FF2B5EF4-FFF2-40B4-BE49-F238E27FC236}">
                <a16:creationId xmlns:a16="http://schemas.microsoft.com/office/drawing/2014/main" id="{BFBA9D7C-EF6C-4177-B098-0F781E0C90D2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314944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5447928" y="1970173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dirty="0">
                <a:latin typeface="FlandersArtSans-Light" panose="00000400000000000000" pitchFamily="2" charset="0"/>
              </a:rPr>
              <a:t>% ‘akkoord’ </a:t>
            </a:r>
            <a:endParaRPr lang="nl-BE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61855FC-02E5-4565-98D1-2A015763BD00}"/>
              </a:ext>
            </a:extLst>
          </p:cNvPr>
          <p:cNvSpPr txBox="1">
            <a:spLocks/>
          </p:cNvSpPr>
          <p:nvPr/>
        </p:nvSpPr>
        <p:spPr bwMode="auto">
          <a:xfrm>
            <a:off x="564940" y="1169919"/>
            <a:ext cx="8659688" cy="117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Gevoel van betrokkenheid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600" b="0" dirty="0">
                <a:latin typeface="FlandersArtSans-Light" panose="00000400000000000000" pitchFamily="2" charset="0"/>
              </a:rPr>
              <a:t>% ‘akkoord’ met de stelling: “Ik heb het gevoel dat…”</a:t>
            </a:r>
          </a:p>
        </p:txBody>
      </p:sp>
      <p:graphicFrame>
        <p:nvGraphicFramePr>
          <p:cNvPr id="13" name="Tijdelijke aanduiding voor inhoud 3">
            <a:extLst>
              <a:ext uri="{FF2B5EF4-FFF2-40B4-BE49-F238E27FC236}">
                <a16:creationId xmlns:a16="http://schemas.microsoft.com/office/drawing/2014/main" id="{C7AF44C6-01CB-442F-B399-B0DFC2CC4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793300"/>
              </p:ext>
            </p:extLst>
          </p:nvPr>
        </p:nvGraphicFramePr>
        <p:xfrm>
          <a:off x="609600" y="2132857"/>
          <a:ext cx="10972800" cy="42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B8EC66C5-4FD4-491D-B28C-3B94E3D35F7F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938017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4A04036-A170-4CB1-B865-B3702ADA251C}"/>
              </a:ext>
            </a:extLst>
          </p:cNvPr>
          <p:cNvSpPr txBox="1">
            <a:spLocks/>
          </p:cNvSpPr>
          <p:nvPr/>
        </p:nvSpPr>
        <p:spPr bwMode="auto">
          <a:xfrm>
            <a:off x="551384" y="1036514"/>
            <a:ext cx="9721080" cy="117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Gevoel van betrokkenheid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600" b="0" dirty="0">
                <a:latin typeface="FlandersArtSans-Light" panose="00000400000000000000" pitchFamily="2" charset="0"/>
              </a:rPr>
              <a:t>Zou u graag meer betrokken worden bij het toeristische beleid/toeristische initiatieven in de stad?</a:t>
            </a:r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80D2F675-F95F-418B-B3DE-EE181C8CD2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350646"/>
              </p:ext>
            </p:extLst>
          </p:nvPr>
        </p:nvGraphicFramePr>
        <p:xfrm>
          <a:off x="609600" y="2146813"/>
          <a:ext cx="10972800" cy="426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hthoek 11">
            <a:extLst>
              <a:ext uri="{FF2B5EF4-FFF2-40B4-BE49-F238E27FC236}">
                <a16:creationId xmlns:a16="http://schemas.microsoft.com/office/drawing/2014/main" id="{3B04C06D-CB79-43C4-9259-22BA4F46BE69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4036438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64940" y="1241926"/>
            <a:ext cx="11075676" cy="9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Wil men meer, evenveel of minder toeristen, per type?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669440" y="1772816"/>
            <a:ext cx="853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sz="1600" dirty="0">
                <a:latin typeface="FlandersArtSans-Light" panose="00000400000000000000" pitchFamily="2" charset="0"/>
              </a:rPr>
              <a:t>% meer</a:t>
            </a:r>
            <a:endParaRPr lang="nl-BE" sz="1600" dirty="0"/>
          </a:p>
        </p:txBody>
      </p:sp>
      <p:graphicFrame>
        <p:nvGraphicFramePr>
          <p:cNvPr id="16" name="Tijdelijke aanduiding voor inhoud 3">
            <a:extLst>
              <a:ext uri="{FF2B5EF4-FFF2-40B4-BE49-F238E27FC236}">
                <a16:creationId xmlns:a16="http://schemas.microsoft.com/office/drawing/2014/main" id="{F03AFA06-9973-45FE-AB25-2B977F492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733045"/>
              </p:ext>
            </p:extLst>
          </p:nvPr>
        </p:nvGraphicFramePr>
        <p:xfrm>
          <a:off x="609600" y="2276871"/>
          <a:ext cx="10972800" cy="380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C1FE0CB7-41D4-4042-9EDD-685C4F20F430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3758527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5655013" y="1916832"/>
            <a:ext cx="1034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sz="1600" dirty="0">
                <a:latin typeface="FlandersArtSans-Light" panose="00000400000000000000" pitchFamily="2" charset="0"/>
              </a:rPr>
              <a:t>% minder</a:t>
            </a:r>
            <a:endParaRPr lang="nl-BE" sz="1600" dirty="0"/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564940" y="1241927"/>
            <a:ext cx="11075676" cy="6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Wil men meer, evenveel of minder toeristen, per type?</a:t>
            </a:r>
          </a:p>
        </p:txBody>
      </p:sp>
      <p:graphicFrame>
        <p:nvGraphicFramePr>
          <p:cNvPr id="11" name="Tijdelijke aanduiding voor inhoud 3">
            <a:extLst>
              <a:ext uri="{FF2B5EF4-FFF2-40B4-BE49-F238E27FC236}">
                <a16:creationId xmlns:a16="http://schemas.microsoft.com/office/drawing/2014/main" id="{E8D36461-0BAC-4489-B408-BA8E8DD15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771057"/>
              </p:ext>
            </p:extLst>
          </p:nvPr>
        </p:nvGraphicFramePr>
        <p:xfrm>
          <a:off x="609600" y="2420887"/>
          <a:ext cx="10972800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EE381301-0C05-4BDD-A9FC-48CD015A3BFE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4065699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C73A169-68C9-4209-87D9-4A4602336F11}"/>
              </a:ext>
            </a:extLst>
          </p:cNvPr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66BB20C4-C54D-40E4-B2B5-34EEEC69DE15}"/>
              </a:ext>
            </a:extLst>
          </p:cNvPr>
          <p:cNvSpPr txBox="1">
            <a:spLocks/>
          </p:cNvSpPr>
          <p:nvPr/>
        </p:nvSpPr>
        <p:spPr bwMode="auto">
          <a:xfrm>
            <a:off x="551384" y="1083369"/>
            <a:ext cx="8659688" cy="12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Fierheid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600" b="0" dirty="0">
                <a:latin typeface="FlandersArtSans-Light" panose="00000400000000000000" pitchFamily="2" charset="0"/>
              </a:rPr>
              <a:t>% ‘akkoord’ met de stelling “Door toerisme in ….”</a:t>
            </a:r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27947491-55B8-43C7-A12A-102E1DF68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030896"/>
              </p:ext>
            </p:extLst>
          </p:nvPr>
        </p:nvGraphicFramePr>
        <p:xfrm>
          <a:off x="609600" y="2089389"/>
          <a:ext cx="10972800" cy="4319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031C45D0-5157-43F1-9DDB-2ECFB1E25F6B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3603435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4901743E-C7ED-4E7F-A627-18F0D4536A86}"/>
              </a:ext>
            </a:extLst>
          </p:cNvPr>
          <p:cNvSpPr txBox="1">
            <a:spLocks/>
          </p:cNvSpPr>
          <p:nvPr/>
        </p:nvSpPr>
        <p:spPr bwMode="auto">
          <a:xfrm>
            <a:off x="564940" y="1241926"/>
            <a:ext cx="8659688" cy="117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Verbondenheid – sociale impact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600" b="0" dirty="0">
                <a:latin typeface="FlandersArtSans-Light" panose="00000400000000000000" pitchFamily="2" charset="0"/>
              </a:rPr>
              <a:t>“Toerisme in … </a:t>
            </a:r>
            <a:r>
              <a:rPr lang="nl-BE" altLang="nl-BE" sz="1600" b="0" dirty="0">
                <a:latin typeface="FlandersArtSans-Light" panose="00000400000000000000" pitchFamily="2" charset="0"/>
              </a:rPr>
              <a:t>zorgt er voor dat we in onze stad meer verbonden zijn met elkaar</a:t>
            </a:r>
            <a:r>
              <a:rPr lang="nl-NL" altLang="nl-BE" sz="1600" b="0" dirty="0">
                <a:latin typeface="FlandersArtSans-Light" panose="00000400000000000000" pitchFamily="2" charset="0"/>
              </a:rPr>
              <a:t>”</a:t>
            </a:r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20617FF6-8358-4B90-B454-86810645D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103813"/>
              </p:ext>
            </p:extLst>
          </p:nvPr>
        </p:nvGraphicFramePr>
        <p:xfrm>
          <a:off x="1415480" y="2348880"/>
          <a:ext cx="94330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0A821342-0F44-4C20-8B6E-C6C8ED18F884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490239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A821342-0F44-4C20-8B6E-C6C8ED18F884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62563873-F88F-44C2-9B13-3471569B1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237180"/>
              </p:ext>
            </p:extLst>
          </p:nvPr>
        </p:nvGraphicFramePr>
        <p:xfrm>
          <a:off x="1055440" y="2204864"/>
          <a:ext cx="9937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0B43E3B6-4EFE-4036-8CE8-66AE43CA550B}"/>
              </a:ext>
            </a:extLst>
          </p:cNvPr>
          <p:cNvSpPr txBox="1">
            <a:spLocks/>
          </p:cNvSpPr>
          <p:nvPr/>
        </p:nvSpPr>
        <p:spPr bwMode="auto">
          <a:xfrm>
            <a:off x="564940" y="1241927"/>
            <a:ext cx="11435716" cy="12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Steun aan toerisme – naargelang men zelf ‘niet, weinig of veel op vakantie gaat’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600" b="0" dirty="0">
                <a:latin typeface="FlandersArtSans-Light" panose="00000400000000000000" pitchFamily="2" charset="0"/>
              </a:rPr>
              <a:t>“Ik steun toerisme en ik wil dat het belangrijk blijft in mijn stad"</a:t>
            </a:r>
            <a:endParaRPr lang="nl-BE" altLang="nl-BE" sz="1600" b="0" dirty="0">
              <a:latin typeface="FlandersArtSans-Light" panose="00000400000000000000" pitchFamily="2" charset="0"/>
            </a:endParaRPr>
          </a:p>
          <a:p>
            <a:pPr marL="3549650" lvl="7" indent="-285750" defTabSz="676275">
              <a:spcAft>
                <a:spcPts val="800"/>
              </a:spcAft>
              <a:buFontTx/>
              <a:buChar char="∙"/>
            </a:pPr>
            <a:endParaRPr lang="nl-BE" sz="16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5BB09D5-5890-4EBA-B848-BC9964A75692}"/>
              </a:ext>
            </a:extLst>
          </p:cNvPr>
          <p:cNvSpPr/>
          <p:nvPr/>
        </p:nvSpPr>
        <p:spPr>
          <a:xfrm>
            <a:off x="977182" y="5785519"/>
            <a:ext cx="1843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BE" sz="1400" dirty="0">
                <a:latin typeface="FlandersArtSans-Light" panose="00000400000000000000" pitchFamily="2" charset="0"/>
              </a:rPr>
              <a:t>zelf op vakantie gaan: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117477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3148D5-2A96-4C90-BD3C-D29C8DFEA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9"/>
          <a:stretch/>
        </p:blipFill>
        <p:spPr>
          <a:xfrm>
            <a:off x="0" y="0"/>
            <a:ext cx="12192000" cy="5894512"/>
          </a:xfrm>
          <a:prstGeom prst="rect">
            <a:avLst/>
          </a:prstGeom>
        </p:spPr>
      </p:pic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F494A3FD-B24C-47BB-86B5-183666E64F88}"/>
              </a:ext>
            </a:extLst>
          </p:cNvPr>
          <p:cNvSpPr/>
          <p:nvPr/>
        </p:nvSpPr>
        <p:spPr>
          <a:xfrm rot="5400000">
            <a:off x="3289040" y="358688"/>
            <a:ext cx="5157192" cy="4439816"/>
          </a:xfrm>
          <a:prstGeom prst="rtTriangle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96AC34-CFCD-4DB0-9B4B-A6B0738E8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0"/>
          <a:stretch/>
        </p:blipFill>
        <p:spPr>
          <a:xfrm>
            <a:off x="0" y="0"/>
            <a:ext cx="660291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2DE890E-D953-487D-BA55-7BF208AA5E38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144BF34-90ED-462B-A414-4D68F12ED382}"/>
              </a:ext>
            </a:extLst>
          </p:cNvPr>
          <p:cNvSpPr txBox="1">
            <a:spLocks/>
          </p:cNvSpPr>
          <p:nvPr/>
        </p:nvSpPr>
        <p:spPr bwMode="auto">
          <a:xfrm>
            <a:off x="839416" y="1124744"/>
            <a:ext cx="3614191" cy="102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nl-BE" altLang="nl-BE" sz="4500" dirty="0">
                <a:solidFill>
                  <a:schemeClr val="tx1"/>
                </a:solidFill>
              </a:rPr>
              <a:t>BEWONERS-ONDERZOEK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4204B40-9BF3-46C3-8783-F65D15E0AE15}"/>
              </a:ext>
            </a:extLst>
          </p:cNvPr>
          <p:cNvCxnSpPr>
            <a:cxnSpLocks/>
          </p:cNvCxnSpPr>
          <p:nvPr/>
        </p:nvCxnSpPr>
        <p:spPr>
          <a:xfrm>
            <a:off x="839416" y="2636912"/>
            <a:ext cx="962891" cy="0"/>
          </a:xfrm>
          <a:prstGeom prst="line">
            <a:avLst/>
          </a:prstGeom>
          <a:ln w="666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15429DEC-76AF-4794-8563-77AFB86C839F}"/>
              </a:ext>
            </a:extLst>
          </p:cNvPr>
          <p:cNvSpPr txBox="1">
            <a:spLocks/>
          </p:cNvSpPr>
          <p:nvPr/>
        </p:nvSpPr>
        <p:spPr bwMode="auto">
          <a:xfrm>
            <a:off x="839416" y="3789040"/>
            <a:ext cx="6048672" cy="64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BE" altLang="nl-BE" sz="200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Vragen: </a:t>
            </a:r>
            <a:r>
              <a:rPr lang="nl-BE" altLang="nl-BE" sz="2000" cap="none" dirty="0">
                <a:solidFill>
                  <a:schemeClr val="tx1"/>
                </a:solidFill>
                <a:latin typeface="FlandersArtSans-Regular" panose="00000500000000000000" pitchFamily="2" charset="0"/>
                <a:hlinkClick r:id="rId4"/>
              </a:rPr>
              <a:t>vincent.nijs@toerismevlaanderen.be</a:t>
            </a:r>
            <a:r>
              <a:rPr lang="nl-BE" altLang="nl-BE" sz="200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endParaRPr lang="nl-BE" altLang="nl-BE" sz="2000" cap="none" dirty="0">
              <a:solidFill>
                <a:schemeClr val="accent4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7226351-FC78-46D8-A5F9-08E64E9B29D4}"/>
              </a:ext>
            </a:extLst>
          </p:cNvPr>
          <p:cNvSpPr/>
          <p:nvPr/>
        </p:nvSpPr>
        <p:spPr>
          <a:xfrm>
            <a:off x="219456" y="5661248"/>
            <a:ext cx="11972544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5A756F6-30CC-4CF5-9718-DF45DF05ADD2}"/>
              </a:ext>
            </a:extLst>
          </p:cNvPr>
          <p:cNvGrpSpPr/>
          <p:nvPr/>
        </p:nvGrpSpPr>
        <p:grpSpPr>
          <a:xfrm>
            <a:off x="904384" y="5949280"/>
            <a:ext cx="8864024" cy="644142"/>
            <a:chOff x="1840488" y="6057292"/>
            <a:chExt cx="8864024" cy="644142"/>
          </a:xfrm>
        </p:grpSpPr>
        <p:pic>
          <p:nvPicPr>
            <p:cNvPr id="15" name="Afbeelding 1">
              <a:extLst>
                <a:ext uri="{FF2B5EF4-FFF2-40B4-BE49-F238E27FC236}">
                  <a16:creationId xmlns:a16="http://schemas.microsoft.com/office/drawing/2014/main" id="{AF5E3C64-458E-48AA-96BB-9BA107BB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488" y="6093296"/>
              <a:ext cx="1440160" cy="56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9F4BAE0C-232E-471C-8792-AAC26B0BA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046" y="6185080"/>
              <a:ext cx="388567" cy="388567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91A25A45-207F-4EAD-B07E-EEBDD69B1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188" y="6102024"/>
              <a:ext cx="341027" cy="554679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A5CF37E4-F5C9-4B56-B037-615678317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407" y="6100092"/>
              <a:ext cx="319758" cy="558542"/>
            </a:xfrm>
            <a:prstGeom prst="rect">
              <a:avLst/>
            </a:prstGeom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3054187-5A43-4621-8B77-ACF87859B2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9" t="29031" r="20910" b="28997"/>
            <a:stretch/>
          </p:blipFill>
          <p:spPr bwMode="auto">
            <a:xfrm>
              <a:off x="7215805" y="6177963"/>
              <a:ext cx="579191" cy="402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4E27DF9D-ECFD-42A8-BA0B-16FCC9EB6E9D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5276016" y="6057292"/>
              <a:ext cx="728838" cy="644142"/>
            </a:xfrm>
            <a:prstGeom prst="rect">
              <a:avLst/>
            </a:prstGeom>
          </p:spPr>
        </p:pic>
        <p:pic>
          <p:nvPicPr>
            <p:cNvPr id="21" name="Afbeelding 6">
              <a:extLst>
                <a:ext uri="{FF2B5EF4-FFF2-40B4-BE49-F238E27FC236}">
                  <a16:creationId xmlns:a16="http://schemas.microsoft.com/office/drawing/2014/main" id="{6FE8E902-D3E6-413D-908E-0AAB5B180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80" y="6333645"/>
              <a:ext cx="1296144" cy="9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59192DF3-79EF-421E-BB10-D8FD39028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7339" y="6115773"/>
              <a:ext cx="1107173" cy="553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04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FF9A1BA7-E3FE-4441-88F7-7189F1EA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F494A3FD-B24C-47BB-86B5-183666E64F88}"/>
              </a:ext>
            </a:extLst>
          </p:cNvPr>
          <p:cNvSpPr/>
          <p:nvPr/>
        </p:nvSpPr>
        <p:spPr>
          <a:xfrm rot="5400000">
            <a:off x="3289040" y="358688"/>
            <a:ext cx="5157192" cy="4439816"/>
          </a:xfrm>
          <a:prstGeom prst="rtTriangle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96AC34-CFCD-4DB0-9B4B-A6B0738E8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0"/>
          <a:stretch/>
        </p:blipFill>
        <p:spPr>
          <a:xfrm>
            <a:off x="0" y="0"/>
            <a:ext cx="660291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2DE890E-D953-487D-BA55-7BF208AA5E38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144BF34-90ED-462B-A414-4D68F12ED382}"/>
              </a:ext>
            </a:extLst>
          </p:cNvPr>
          <p:cNvSpPr txBox="1">
            <a:spLocks/>
          </p:cNvSpPr>
          <p:nvPr/>
        </p:nvSpPr>
        <p:spPr bwMode="auto">
          <a:xfrm>
            <a:off x="839416" y="1124744"/>
            <a:ext cx="3614191" cy="102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nl-BE" altLang="nl-BE" sz="4500" dirty="0">
                <a:solidFill>
                  <a:schemeClr val="tx1"/>
                </a:solidFill>
              </a:rPr>
              <a:t>BEWONERS-ONDERZOEK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4204B40-9BF3-46C3-8783-F65D15E0AE15}"/>
              </a:ext>
            </a:extLst>
          </p:cNvPr>
          <p:cNvCxnSpPr>
            <a:cxnSpLocks/>
          </p:cNvCxnSpPr>
          <p:nvPr/>
        </p:nvCxnSpPr>
        <p:spPr>
          <a:xfrm>
            <a:off x="839416" y="2636912"/>
            <a:ext cx="962891" cy="0"/>
          </a:xfrm>
          <a:prstGeom prst="line">
            <a:avLst/>
          </a:prstGeom>
          <a:ln w="666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15429DEC-76AF-4794-8563-77AFB86C839F}"/>
              </a:ext>
            </a:extLst>
          </p:cNvPr>
          <p:cNvSpPr txBox="1">
            <a:spLocks/>
          </p:cNvSpPr>
          <p:nvPr/>
        </p:nvSpPr>
        <p:spPr bwMode="auto">
          <a:xfrm>
            <a:off x="839416" y="3140968"/>
            <a:ext cx="361419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accent4"/>
                </a:solidFill>
                <a:latin typeface="+mj-lt"/>
              </a:rPr>
              <a:t>METHODOLOGIE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RESULTATEN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nl-BE" altLang="nl-BE" sz="2400" cap="none" dirty="0">
              <a:solidFill>
                <a:schemeClr val="tx1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5B0330EB-5F9B-476C-9CAA-005F92855325}"/>
              </a:ext>
            </a:extLst>
          </p:cNvPr>
          <p:cNvSpPr/>
          <p:nvPr/>
        </p:nvSpPr>
        <p:spPr>
          <a:xfrm>
            <a:off x="1038045" y="3573016"/>
            <a:ext cx="1831719" cy="20000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B058001-BCCD-46AE-976F-67E72E93FFA5}"/>
              </a:ext>
            </a:extLst>
          </p:cNvPr>
          <p:cNvSpPr/>
          <p:nvPr/>
        </p:nvSpPr>
        <p:spPr>
          <a:xfrm>
            <a:off x="3215680" y="3573016"/>
            <a:ext cx="1831719" cy="2000089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9320275-8C71-409D-88F3-857F28C6EBD4}"/>
              </a:ext>
            </a:extLst>
          </p:cNvPr>
          <p:cNvSpPr/>
          <p:nvPr/>
        </p:nvSpPr>
        <p:spPr>
          <a:xfrm>
            <a:off x="5393315" y="3573016"/>
            <a:ext cx="1831719" cy="200008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065D318-21DC-46D5-AAD6-B13AD4BB5D31}"/>
              </a:ext>
            </a:extLst>
          </p:cNvPr>
          <p:cNvSpPr/>
          <p:nvPr/>
        </p:nvSpPr>
        <p:spPr>
          <a:xfrm>
            <a:off x="7570950" y="3573016"/>
            <a:ext cx="1831719" cy="2000089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7B8519AC-84B0-457F-8E1E-063EA4AB53BE}"/>
              </a:ext>
            </a:extLst>
          </p:cNvPr>
          <p:cNvSpPr/>
          <p:nvPr/>
        </p:nvSpPr>
        <p:spPr>
          <a:xfrm>
            <a:off x="9748584" y="3573016"/>
            <a:ext cx="1831719" cy="2000089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911424" y="235744"/>
            <a:ext cx="83267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METHODOLOGIE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2BA22D9-2B78-46C8-AB74-641156B04698}"/>
              </a:ext>
            </a:extLst>
          </p:cNvPr>
          <p:cNvSpPr/>
          <p:nvPr/>
        </p:nvSpPr>
        <p:spPr>
          <a:xfrm>
            <a:off x="1053804" y="4884548"/>
            <a:ext cx="1800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450850">
              <a:spcAft>
                <a:spcPts val="1200"/>
              </a:spcAft>
            </a:pPr>
            <a:r>
              <a:rPr lang="nl-BE" sz="1600" cap="all" dirty="0">
                <a:latin typeface="FlandersArtSans-Medium" panose="00000600000000000000" pitchFamily="2" charset="0"/>
              </a:rPr>
              <a:t>Antwerpen</a:t>
            </a:r>
            <a:br>
              <a:rPr lang="nl-BE" sz="1600" cap="all" dirty="0">
                <a:latin typeface="FlandersArtSans-Light" panose="00000400000000000000" pitchFamily="2" charset="0"/>
              </a:rPr>
            </a:br>
            <a:r>
              <a:rPr lang="nl-BE" sz="2000" cap="all" dirty="0">
                <a:latin typeface="FlandersArtSans-Light" panose="00000400000000000000" pitchFamily="2" charset="0"/>
              </a:rPr>
              <a:t>1.276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F601B20-692D-4F40-900D-04E8122EA0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5440" y="5805264"/>
          <a:ext cx="10513168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3168">
                  <a:extLst>
                    <a:ext uri="{9D8B030D-6E8A-4147-A177-3AD203B41FA5}">
                      <a16:colId xmlns:a16="http://schemas.microsoft.com/office/drawing/2014/main" val="197276188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cap="all" baseline="0" dirty="0">
                          <a:effectLst/>
                          <a:latin typeface="FlandersArtSans-Light" panose="00000400000000000000" pitchFamily="2" charset="0"/>
                        </a:rPr>
                        <a:t>Totaal: </a:t>
                      </a:r>
                      <a:r>
                        <a:rPr lang="nl-BE" sz="2400" u="none" strike="noStrike" dirty="0">
                          <a:effectLst/>
                          <a:latin typeface="FlandersArtSans-Medium" panose="00000600000000000000" pitchFamily="2" charset="0"/>
                        </a:rPr>
                        <a:t>5.788</a:t>
                      </a:r>
                      <a:endParaRPr lang="nl-BE" sz="2400" b="1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7620" marR="7620" marT="762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612647"/>
                  </a:ext>
                </a:extLst>
              </a:tr>
            </a:tbl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FEDC1BD6-DDF8-4EF6-913F-482C2B9C28D5}"/>
              </a:ext>
            </a:extLst>
          </p:cNvPr>
          <p:cNvSpPr/>
          <p:nvPr/>
        </p:nvSpPr>
        <p:spPr>
          <a:xfrm>
            <a:off x="3231539" y="4884548"/>
            <a:ext cx="180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0850">
              <a:spcAft>
                <a:spcPts val="1200"/>
              </a:spcAft>
            </a:pPr>
            <a:r>
              <a:rPr lang="nl-BE" sz="1600" cap="all" dirty="0">
                <a:latin typeface="FlandersArtSans-Medium" panose="00000600000000000000" pitchFamily="2" charset="0"/>
              </a:rPr>
              <a:t>Gent</a:t>
            </a:r>
            <a:br>
              <a:rPr lang="nl-BE" sz="1600" cap="all" dirty="0">
                <a:latin typeface="FlandersArtSans-Light" panose="00000400000000000000" pitchFamily="2" charset="0"/>
              </a:rPr>
            </a:br>
            <a:r>
              <a:rPr lang="nl-BE" sz="2000" cap="all" dirty="0">
                <a:latin typeface="FlandersArtSans-Light" panose="00000400000000000000" pitchFamily="2" charset="0"/>
              </a:rPr>
              <a:t>1.373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5EC0F8-F448-4973-89F0-D6C92CB4F34C}"/>
              </a:ext>
            </a:extLst>
          </p:cNvPr>
          <p:cNvSpPr/>
          <p:nvPr/>
        </p:nvSpPr>
        <p:spPr>
          <a:xfrm>
            <a:off x="5409174" y="4884548"/>
            <a:ext cx="180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0850">
              <a:spcAft>
                <a:spcPts val="1200"/>
              </a:spcAft>
            </a:pPr>
            <a:r>
              <a:rPr lang="nl-BE" sz="1600" cap="all" dirty="0">
                <a:latin typeface="FlandersArtSans-Medium" panose="00000600000000000000" pitchFamily="2" charset="0"/>
              </a:rPr>
              <a:t>Leuven</a:t>
            </a:r>
            <a:br>
              <a:rPr lang="nl-BE" sz="1600" cap="all" dirty="0">
                <a:latin typeface="FlandersArtSans-Light" panose="00000400000000000000" pitchFamily="2" charset="0"/>
              </a:rPr>
            </a:br>
            <a:r>
              <a:rPr lang="nl-BE" sz="2000" cap="all" dirty="0">
                <a:latin typeface="FlandersArtSans-Light" panose="00000400000000000000" pitchFamily="2" charset="0"/>
              </a:rPr>
              <a:t>1.046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6B76F19-4EB8-4172-AE9D-4539FC5EADDA}"/>
              </a:ext>
            </a:extLst>
          </p:cNvPr>
          <p:cNvSpPr/>
          <p:nvPr/>
        </p:nvSpPr>
        <p:spPr>
          <a:xfrm>
            <a:off x="9764443" y="4884548"/>
            <a:ext cx="180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0850">
              <a:spcAft>
                <a:spcPts val="1200"/>
              </a:spcAft>
            </a:pPr>
            <a:r>
              <a:rPr lang="nl-BE" sz="1600" cap="all" dirty="0">
                <a:latin typeface="FlandersArtSans-Medium" panose="00000600000000000000" pitchFamily="2" charset="0"/>
              </a:rPr>
              <a:t>Mechelen</a:t>
            </a:r>
            <a:br>
              <a:rPr lang="nl-BE" sz="1600" cap="all" dirty="0">
                <a:latin typeface="FlandersArtSans-Light" panose="00000400000000000000" pitchFamily="2" charset="0"/>
              </a:rPr>
            </a:br>
            <a:r>
              <a:rPr lang="nl-BE" sz="2000" cap="all" dirty="0">
                <a:latin typeface="FlandersArtSans-Light" panose="00000400000000000000" pitchFamily="2" charset="0"/>
              </a:rPr>
              <a:t>765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49BA853-246F-40C3-BAD8-60DE56521DE9}"/>
              </a:ext>
            </a:extLst>
          </p:cNvPr>
          <p:cNvSpPr/>
          <p:nvPr/>
        </p:nvSpPr>
        <p:spPr>
          <a:xfrm>
            <a:off x="7589559" y="4869160"/>
            <a:ext cx="179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0850">
              <a:spcAft>
                <a:spcPts val="1200"/>
              </a:spcAft>
            </a:pPr>
            <a:r>
              <a:rPr lang="nl-BE" sz="1600" cap="all" dirty="0">
                <a:latin typeface="FlandersArtSans-Medium" panose="00000600000000000000" pitchFamily="2" charset="0"/>
              </a:rPr>
              <a:t>BRUGGE</a:t>
            </a:r>
            <a:br>
              <a:rPr lang="nl-BE" sz="1600" cap="all" dirty="0">
                <a:latin typeface="FlandersArtSans-Light" panose="00000400000000000000" pitchFamily="2" charset="0"/>
              </a:rPr>
            </a:br>
            <a:r>
              <a:rPr lang="nl-BE" sz="2000" cap="all" dirty="0">
                <a:latin typeface="FlandersArtSans-Light" panose="00000400000000000000" pitchFamily="2" charset="0"/>
              </a:rPr>
              <a:t>1.328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F29BB1D-E87F-4E92-84A3-BAC4C8E62B52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427EBE-6784-422C-B918-37D089E75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06" y="3865460"/>
            <a:ext cx="557997" cy="88605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7E09B6-A810-43B9-B50B-E597F7BA0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34" y="3864567"/>
            <a:ext cx="634150" cy="88828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D0F3285-8343-4EB0-985F-01B102D11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82" y="3866231"/>
            <a:ext cx="446714" cy="88412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F063C6A-1033-482E-B59E-31CD4FF43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4" y="3900720"/>
            <a:ext cx="648761" cy="79780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10604762-82C0-4A3A-A3FC-DCF4B59224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76" y="3933056"/>
            <a:ext cx="648134" cy="716875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792F2DE2-F8C4-4543-B17D-C467045E0074}"/>
              </a:ext>
            </a:extLst>
          </p:cNvPr>
          <p:cNvSpPr/>
          <p:nvPr/>
        </p:nvSpPr>
        <p:spPr>
          <a:xfrm>
            <a:off x="1055440" y="2996952"/>
            <a:ext cx="10513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Geldige</a:t>
            </a:r>
            <a:r>
              <a:rPr lang="en-US" sz="1600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respons</a:t>
            </a:r>
            <a:r>
              <a:rPr lang="en-US" sz="1600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BDA763A4-B7BB-4CDF-AF22-E01F13FD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340768"/>
            <a:ext cx="3024336" cy="1680180"/>
          </a:xfrm>
        </p:spPr>
        <p:txBody>
          <a:bodyPr>
            <a:noAutofit/>
          </a:bodyPr>
          <a:lstStyle/>
          <a:p>
            <a:pPr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1200" b="0" dirty="0">
                <a:latin typeface="FlandersArtSans-Medium" panose="00000600000000000000" pitchFamily="2" charset="0"/>
              </a:rPr>
              <a:t>Onderzoek </a:t>
            </a:r>
            <a:r>
              <a:rPr lang="nl-BE" altLang="nl-BE" sz="1200" b="0" dirty="0">
                <a:latin typeface="FlandersArtSans-Light" panose="00000400000000000000" pitchFamily="2" charset="0"/>
              </a:rPr>
              <a:t>bij bewoners 5 Vlaamse kunsteden: Antwerpen, Gent, Leuven, Mechelen, Brugge </a:t>
            </a:r>
          </a:p>
          <a:p>
            <a:pPr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1200" b="0" dirty="0">
                <a:latin typeface="FlandersArtSans-Light" panose="00000400000000000000" pitchFamily="2" charset="0"/>
              </a:rPr>
              <a:t>Respondenten van 18 jaar en ouder</a:t>
            </a:r>
          </a:p>
          <a:p>
            <a:pPr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1200" b="0" dirty="0">
                <a:latin typeface="FlandersArtSans-Light" panose="00000400000000000000" pitchFamily="2" charset="0"/>
              </a:rPr>
              <a:t>Veldwerk: 23/7–12/12 </a:t>
            </a:r>
            <a:r>
              <a:rPr lang="nl-BE" altLang="nl-BE" sz="1200" dirty="0">
                <a:latin typeface="FlandersArtSans-Light" panose="00000400000000000000" pitchFamily="2" charset="0"/>
              </a:rPr>
              <a:t>2019</a:t>
            </a:r>
            <a:r>
              <a:rPr lang="nl-BE" altLang="nl-BE" sz="1200" b="0" dirty="0">
                <a:latin typeface="FlandersArtSans-Light" panose="00000400000000000000" pitchFamily="2" charset="0"/>
              </a:rPr>
              <a:t> 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DB6328A1-23E9-4FF0-AD73-FEBAA045D94F}"/>
              </a:ext>
            </a:extLst>
          </p:cNvPr>
          <p:cNvSpPr/>
          <p:nvPr/>
        </p:nvSpPr>
        <p:spPr>
          <a:xfrm>
            <a:off x="4655840" y="1340768"/>
            <a:ext cx="2952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1200" dirty="0">
                <a:latin typeface="FlandersArtSans-Light" panose="00000400000000000000" pitchFamily="2" charset="0"/>
              </a:rPr>
              <a:t>Onderzoek in een </a:t>
            </a:r>
            <a:r>
              <a:rPr lang="nl-BE" altLang="nl-BE" sz="1200" dirty="0">
                <a:latin typeface="FlandersArtSans-Medium" panose="00000600000000000000" pitchFamily="2" charset="0"/>
              </a:rPr>
              <a:t>gesloten omgeving, </a:t>
            </a:r>
            <a:r>
              <a:rPr lang="nl-BE" altLang="nl-BE" sz="1200" dirty="0">
                <a:latin typeface="FlandersArtSans-Light" panose="00000400000000000000" pitchFamily="2" charset="0"/>
              </a:rPr>
              <a:t>enkel bewoners die random uitgenodigd werden konden deelnemen</a:t>
            </a:r>
          </a:p>
          <a:p>
            <a:pPr marL="177800" indent="-177800"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1200" dirty="0">
                <a:latin typeface="FlandersArtSans-Light" panose="00000400000000000000" pitchFamily="2" charset="0"/>
              </a:rPr>
              <a:t>Via </a:t>
            </a:r>
            <a:r>
              <a:rPr lang="nl-BE" altLang="nl-BE" sz="1200" b="1" dirty="0">
                <a:latin typeface="FlandersArtSans-Light" panose="00000400000000000000" pitchFamily="2" charset="0"/>
              </a:rPr>
              <a:t>online survey</a:t>
            </a:r>
            <a:r>
              <a:rPr lang="nl-BE" altLang="nl-BE" sz="1200" dirty="0">
                <a:latin typeface="FlandersArtSans-Light" panose="00000400000000000000" pitchFamily="2" charset="0"/>
              </a:rPr>
              <a:t>, met </a:t>
            </a:r>
            <a:r>
              <a:rPr lang="nl-BE" altLang="nl-BE" sz="1200" b="1" dirty="0">
                <a:latin typeface="FlandersArtSans-Light" panose="00000400000000000000" pitchFamily="2" charset="0"/>
              </a:rPr>
              <a:t>email </a:t>
            </a:r>
            <a:r>
              <a:rPr lang="nl-BE" altLang="nl-BE" sz="1200" dirty="0">
                <a:latin typeface="FlandersArtSans-Light" panose="00000400000000000000" pitchFamily="2" charset="0"/>
              </a:rPr>
              <a:t>of </a:t>
            </a:r>
            <a:r>
              <a:rPr lang="nl-BE" altLang="nl-BE" sz="1200" b="1" dirty="0">
                <a:latin typeface="FlandersArtSans-Light" panose="00000400000000000000" pitchFamily="2" charset="0"/>
              </a:rPr>
              <a:t>brief</a:t>
            </a:r>
            <a:r>
              <a:rPr lang="nl-BE" altLang="nl-BE" sz="1200" dirty="0">
                <a:latin typeface="FlandersArtSans-Light" panose="00000400000000000000" pitchFamily="2" charset="0"/>
              </a:rPr>
              <a:t>uitnodiging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D2107A88-772D-4C58-B285-C2A430A36927}"/>
              </a:ext>
            </a:extLst>
          </p:cNvPr>
          <p:cNvSpPr/>
          <p:nvPr/>
        </p:nvSpPr>
        <p:spPr>
          <a:xfrm>
            <a:off x="7824192" y="1340768"/>
            <a:ext cx="33123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latin typeface="FlandersArtSans-Light" panose="00000400000000000000" pitchFamily="2" charset="0"/>
              </a:rPr>
              <a:t>5.788 antwoorden, representatief naar geslacht, opleiding, leeftijd en deelgemeente/wijk</a:t>
            </a:r>
          </a:p>
          <a:p>
            <a:pPr marL="177800" indent="-177800"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latin typeface="FlandersArtSans-Light" panose="00000400000000000000" pitchFamily="2" charset="0"/>
              </a:rPr>
              <a:t>Voor Gent, Leuven, Mechelen, Brugge in alle </a:t>
            </a:r>
            <a:r>
              <a:rPr lang="nl-BE" sz="1200" dirty="0">
                <a:latin typeface="FlandersArtSans-Medium" panose="00000600000000000000" pitchFamily="2" charset="0"/>
              </a:rPr>
              <a:t>deelgemeenten</a:t>
            </a:r>
            <a:r>
              <a:rPr lang="nl-BE" sz="1200" dirty="0">
                <a:latin typeface="FlandersArtSans-Light" panose="00000400000000000000" pitchFamily="2" charset="0"/>
              </a:rPr>
              <a:t>, voor Antwerpen de bewoners binnen de ring.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691194FB-5D1E-4818-B8DB-94B674F1D2F9}"/>
              </a:ext>
            </a:extLst>
          </p:cNvPr>
          <p:cNvSpPr/>
          <p:nvPr/>
        </p:nvSpPr>
        <p:spPr>
          <a:xfrm>
            <a:off x="983432" y="6308354"/>
            <a:ext cx="6768752" cy="28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100" dirty="0">
                <a:solidFill>
                  <a:schemeClr val="tx1"/>
                </a:solidFill>
                <a:latin typeface="FlandersArtSans-Light" panose="00000400000000000000" pitchFamily="2" charset="0"/>
              </a:rPr>
              <a:t>Antwerpen= binnenstad (binnen de ring), andere steden incl. alle deelgemeenten. Dit geldt voor alle grafieken.</a:t>
            </a:r>
          </a:p>
        </p:txBody>
      </p:sp>
    </p:spTree>
    <p:extLst>
      <p:ext uri="{BB962C8B-B14F-4D97-AF65-F5344CB8AC3E}">
        <p14:creationId xmlns:p14="http://schemas.microsoft.com/office/powerpoint/2010/main" val="3138182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4" grpId="0" animBg="1"/>
      <p:bldP spid="3" grpId="0"/>
      <p:bldP spid="9" grpId="0"/>
      <p:bldP spid="10" grpId="0"/>
      <p:bldP spid="12" grpId="0"/>
      <p:bldP spid="13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47D43E13-A816-4614-AC3D-E17D6811F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6280F3D3-79D9-45D2-A33C-06F5D48E32BD}"/>
              </a:ext>
            </a:extLst>
          </p:cNvPr>
          <p:cNvSpPr/>
          <p:nvPr/>
        </p:nvSpPr>
        <p:spPr>
          <a:xfrm rot="5400000">
            <a:off x="3289040" y="358688"/>
            <a:ext cx="5157192" cy="4439816"/>
          </a:xfrm>
          <a:prstGeom prst="rtTriangle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96AC34-CFCD-4DB0-9B4B-A6B0738E8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0"/>
          <a:stretch/>
        </p:blipFill>
        <p:spPr>
          <a:xfrm>
            <a:off x="0" y="0"/>
            <a:ext cx="660291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2DE890E-D953-487D-BA55-7BF208AA5E38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144BF34-90ED-462B-A414-4D68F12ED382}"/>
              </a:ext>
            </a:extLst>
          </p:cNvPr>
          <p:cNvSpPr txBox="1">
            <a:spLocks/>
          </p:cNvSpPr>
          <p:nvPr/>
        </p:nvSpPr>
        <p:spPr bwMode="auto">
          <a:xfrm>
            <a:off x="839416" y="1124744"/>
            <a:ext cx="3614191" cy="102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nl-BE" altLang="nl-BE" sz="4500" dirty="0">
                <a:solidFill>
                  <a:schemeClr val="tx1"/>
                </a:solidFill>
              </a:rPr>
              <a:t>BEWONERS-ONDERZOEK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4204B40-9BF3-46C3-8783-F65D15E0AE15}"/>
              </a:ext>
            </a:extLst>
          </p:cNvPr>
          <p:cNvCxnSpPr>
            <a:cxnSpLocks/>
          </p:cNvCxnSpPr>
          <p:nvPr/>
        </p:nvCxnSpPr>
        <p:spPr>
          <a:xfrm>
            <a:off x="839416" y="2636912"/>
            <a:ext cx="962891" cy="0"/>
          </a:xfrm>
          <a:prstGeom prst="line">
            <a:avLst/>
          </a:prstGeom>
          <a:ln w="666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15429DEC-76AF-4794-8563-77AFB86C839F}"/>
              </a:ext>
            </a:extLst>
          </p:cNvPr>
          <p:cNvSpPr txBox="1">
            <a:spLocks/>
          </p:cNvSpPr>
          <p:nvPr/>
        </p:nvSpPr>
        <p:spPr bwMode="auto">
          <a:xfrm>
            <a:off x="839416" y="3140968"/>
            <a:ext cx="361419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265113" indent="-265113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METHODOLOGIE</a:t>
            </a:r>
          </a:p>
          <a:p>
            <a:pPr marL="265113" indent="-265113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accent4"/>
                </a:solidFill>
              </a:rPr>
              <a:t>RESULTATEN</a:t>
            </a:r>
          </a:p>
          <a:p>
            <a:pPr marL="541338" lvl="2" indent="-276225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nl-BE" sz="1600" b="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Steunen van toerisme</a:t>
            </a:r>
          </a:p>
          <a:p>
            <a:pPr marL="541338" lvl="2" indent="-276225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nl-BE" sz="1600" b="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Impact van toerisme</a:t>
            </a:r>
          </a:p>
          <a:p>
            <a:pPr marL="541338" lvl="2" indent="-276225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nl-BE" sz="1600" b="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Drivers van steun aan toerisme</a:t>
            </a:r>
          </a:p>
          <a:p>
            <a:pPr marL="541338" lvl="2" indent="-276225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nl-BE" sz="1600" b="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Toekomst </a:t>
            </a:r>
            <a:endParaRPr lang="nl-BE" altLang="nl-BE" sz="1600" b="0" cap="none" dirty="0">
              <a:solidFill>
                <a:schemeClr val="tx1"/>
              </a:solidFill>
              <a:latin typeface="FlandersArtSans-Regular" panose="00000500000000000000" pitchFamily="2" charset="0"/>
            </a:endParaRPr>
          </a:p>
          <a:p>
            <a:pPr eaLnBrk="1" hangingPunct="1">
              <a:spcAft>
                <a:spcPts val="1200"/>
              </a:spcAft>
            </a:pPr>
            <a:endParaRPr lang="nl-BE" altLang="nl-BE" sz="2400" cap="none" dirty="0">
              <a:solidFill>
                <a:schemeClr val="tx1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139415F-EBC5-462C-A880-A63E443F5C63}"/>
              </a:ext>
            </a:extLst>
          </p:cNvPr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2019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428DB115-ECEC-4996-A401-8F27FEF5ED10}"/>
              </a:ext>
            </a:extLst>
          </p:cNvPr>
          <p:cNvSpPr txBox="1">
            <a:spLocks/>
          </p:cNvSpPr>
          <p:nvPr/>
        </p:nvSpPr>
        <p:spPr bwMode="auto">
          <a:xfrm>
            <a:off x="551384" y="1052736"/>
            <a:ext cx="8659688" cy="12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Steun aan toerisme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1600" b="0" dirty="0">
                <a:latin typeface="FlandersArtSans-Medium" panose="00000600000000000000" pitchFamily="2" charset="0"/>
              </a:rPr>
              <a:t>% ‘akkoord’ </a:t>
            </a:r>
            <a:r>
              <a:rPr lang="nl-BE" altLang="nl-BE" sz="1600" b="0" dirty="0">
                <a:latin typeface="FlandersArtSans-Light" panose="00000400000000000000" pitchFamily="2" charset="0"/>
              </a:rPr>
              <a:t>met de stelling …</a:t>
            </a:r>
          </a:p>
          <a:p>
            <a:pPr marL="3549650" lvl="7" indent="-285750" defTabSz="676275">
              <a:spcAft>
                <a:spcPts val="800"/>
              </a:spcAft>
              <a:buFontTx/>
              <a:buChar char="∙"/>
            </a:pPr>
            <a:endParaRPr lang="nl-BE" sz="1600" dirty="0"/>
          </a:p>
        </p:txBody>
      </p:sp>
      <p:graphicFrame>
        <p:nvGraphicFramePr>
          <p:cNvPr id="9" name="Tijdelijke aanduiding voor inhoud 3">
            <a:extLst>
              <a:ext uri="{FF2B5EF4-FFF2-40B4-BE49-F238E27FC236}">
                <a16:creationId xmlns:a16="http://schemas.microsoft.com/office/drawing/2014/main" id="{F2212A38-D981-4383-9F32-A14A6073E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330349"/>
              </p:ext>
            </p:extLst>
          </p:nvPr>
        </p:nvGraphicFramePr>
        <p:xfrm>
          <a:off x="1127448" y="2266750"/>
          <a:ext cx="10081120" cy="414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EFA5C273-A335-4A11-AAD1-ABA2D7A3960C}"/>
              </a:ext>
            </a:extLst>
          </p:cNvPr>
          <p:cNvSpPr/>
          <p:nvPr/>
        </p:nvSpPr>
        <p:spPr>
          <a:xfrm>
            <a:off x="5491552" y="177281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dirty="0">
                <a:latin typeface="FlandersArtSans-Light" panose="00000400000000000000" pitchFamily="2" charset="0"/>
              </a:rPr>
              <a:t>% ‘akkoord’ 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F6B1A8C-AB5C-4ABF-8E66-CDCF46AAC364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A109A5-D904-43E1-B5DC-806F4F56A91F}"/>
              </a:ext>
            </a:extLst>
          </p:cNvPr>
          <p:cNvSpPr/>
          <p:nvPr/>
        </p:nvSpPr>
        <p:spPr>
          <a:xfrm>
            <a:off x="1127448" y="6451405"/>
            <a:ext cx="6768752" cy="245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100" dirty="0">
                <a:solidFill>
                  <a:schemeClr val="tx1"/>
                </a:solidFill>
                <a:latin typeface="FlandersArtSans-Light" panose="00000400000000000000" pitchFamily="2" charset="0"/>
              </a:rPr>
              <a:t>Antwerpen= binnenstad (binnen de ring), andere steden incl. alle deelgemeenten. Dit geldt voor alle grafieken.</a:t>
            </a:r>
          </a:p>
        </p:txBody>
      </p:sp>
    </p:spTree>
    <p:extLst>
      <p:ext uri="{BB962C8B-B14F-4D97-AF65-F5344CB8AC3E}">
        <p14:creationId xmlns:p14="http://schemas.microsoft.com/office/powerpoint/2010/main" val="1611669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139415F-EBC5-462C-A880-A63E443F5C63}"/>
              </a:ext>
            </a:extLst>
          </p:cNvPr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 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428DB115-ECEC-4996-A401-8F27FEF5ED10}"/>
              </a:ext>
            </a:extLst>
          </p:cNvPr>
          <p:cNvSpPr txBox="1">
            <a:spLocks/>
          </p:cNvSpPr>
          <p:nvPr/>
        </p:nvSpPr>
        <p:spPr bwMode="auto">
          <a:xfrm>
            <a:off x="551384" y="1052736"/>
            <a:ext cx="8659688" cy="12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Steun aan toerisme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1600" b="0" dirty="0">
                <a:latin typeface="FlandersArtSans-Medium" panose="00000600000000000000" pitchFamily="2" charset="0"/>
              </a:rPr>
              <a:t>% ‘akkoord’ </a:t>
            </a:r>
            <a:r>
              <a:rPr lang="nl-BE" altLang="nl-BE" sz="1600" b="0" dirty="0">
                <a:latin typeface="FlandersArtSans-Light" panose="00000400000000000000" pitchFamily="2" charset="0"/>
              </a:rPr>
              <a:t>met de stelling …</a:t>
            </a:r>
          </a:p>
          <a:p>
            <a:pPr marL="3549650" lvl="7" indent="-285750" defTabSz="676275">
              <a:spcAft>
                <a:spcPts val="800"/>
              </a:spcAft>
              <a:buFontTx/>
              <a:buChar char="∙"/>
            </a:pPr>
            <a:endParaRPr lang="nl-BE" sz="1600" dirty="0"/>
          </a:p>
        </p:txBody>
      </p:sp>
      <p:graphicFrame>
        <p:nvGraphicFramePr>
          <p:cNvPr id="9" name="Tijdelijke aanduiding voor inhoud 3">
            <a:extLst>
              <a:ext uri="{FF2B5EF4-FFF2-40B4-BE49-F238E27FC236}">
                <a16:creationId xmlns:a16="http://schemas.microsoft.com/office/drawing/2014/main" id="{F2212A38-D981-4383-9F32-A14A6073E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868533"/>
              </p:ext>
            </p:extLst>
          </p:nvPr>
        </p:nvGraphicFramePr>
        <p:xfrm>
          <a:off x="1127448" y="2266750"/>
          <a:ext cx="10081120" cy="414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0EFF87E5-B5BD-4AAB-9217-9CB24180DE5A}"/>
              </a:ext>
            </a:extLst>
          </p:cNvPr>
          <p:cNvSpPr/>
          <p:nvPr/>
        </p:nvSpPr>
        <p:spPr>
          <a:xfrm>
            <a:off x="5491552" y="177281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dirty="0">
                <a:latin typeface="FlandersArtSans-Light" panose="00000400000000000000" pitchFamily="2" charset="0"/>
              </a:rPr>
              <a:t>% ‘akkoord’ 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87A2385-CF29-4AC7-AF82-FA0196DF9EC8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3680944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4F790F99-C98D-49C2-A8DA-6D6A2C12E6B4}"/>
              </a:ext>
            </a:extLst>
          </p:cNvPr>
          <p:cNvSpPr txBox="1">
            <a:spLocks/>
          </p:cNvSpPr>
          <p:nvPr/>
        </p:nvSpPr>
        <p:spPr bwMode="auto">
          <a:xfrm>
            <a:off x="564940" y="1241927"/>
            <a:ext cx="8659688" cy="12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Steun aan toerisme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600" b="0" dirty="0">
                <a:latin typeface="FlandersArtSans-Light" panose="00000400000000000000" pitchFamily="2" charset="0"/>
              </a:rPr>
              <a:t>“Ik steun toerisme en ik wil dat het belangrijk blijft in …"</a:t>
            </a:r>
            <a:endParaRPr lang="nl-BE" altLang="nl-BE" sz="1600" b="0" dirty="0">
              <a:latin typeface="FlandersArtSans-Light" panose="00000400000000000000" pitchFamily="2" charset="0"/>
            </a:endParaRPr>
          </a:p>
          <a:p>
            <a:pPr marL="3549650" lvl="7" indent="-285750" defTabSz="676275">
              <a:spcAft>
                <a:spcPts val="800"/>
              </a:spcAft>
              <a:buFontTx/>
              <a:buChar char="∙"/>
            </a:pPr>
            <a:endParaRPr lang="nl-BE" sz="1600" dirty="0"/>
          </a:p>
        </p:txBody>
      </p:sp>
      <p:graphicFrame>
        <p:nvGraphicFramePr>
          <p:cNvPr id="9" name="Tijdelijke aanduiding voor inhoud 3">
            <a:extLst>
              <a:ext uri="{FF2B5EF4-FFF2-40B4-BE49-F238E27FC236}">
                <a16:creationId xmlns:a16="http://schemas.microsoft.com/office/drawing/2014/main" id="{3CB5CB9C-DFFC-4E65-B944-0DC26A48C2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483332"/>
              </p:ext>
            </p:extLst>
          </p:nvPr>
        </p:nvGraphicFramePr>
        <p:xfrm>
          <a:off x="1199456" y="2276872"/>
          <a:ext cx="100811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0C719C5C-8C2B-40A3-AC25-4F4930E9A437}"/>
              </a:ext>
            </a:extLst>
          </p:cNvPr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 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6A4FB40-A7C2-4ED3-87B7-3FAF09BA9FDB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241835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57E7D387-6554-4C41-B0FC-DAC95BE68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503550"/>
              </p:ext>
            </p:extLst>
          </p:nvPr>
        </p:nvGraphicFramePr>
        <p:xfrm>
          <a:off x="609600" y="2089388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A59B576-1976-40B7-9FEB-C2FA2E95B78B}"/>
              </a:ext>
            </a:extLst>
          </p:cNvPr>
          <p:cNvSpPr txBox="1">
            <a:spLocks/>
          </p:cNvSpPr>
          <p:nvPr/>
        </p:nvSpPr>
        <p:spPr bwMode="auto">
          <a:xfrm>
            <a:off x="564940" y="1241926"/>
            <a:ext cx="11075676" cy="9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Positieve impact van toerisme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3728B00-85F3-46A8-83AF-AB260BAFA3B5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331432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64940" y="1241926"/>
            <a:ext cx="11075676" cy="9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Leefbaarheid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1600" b="0" dirty="0">
                <a:latin typeface="FlandersArtSans-Medium" panose="00000600000000000000" pitchFamily="2" charset="0"/>
              </a:rPr>
              <a:t>% ‘akkoord’ </a:t>
            </a:r>
            <a:r>
              <a:rPr lang="nl-BE" altLang="nl-BE" sz="1600" b="0" dirty="0">
                <a:latin typeface="FlandersArtSans-Light" panose="00000400000000000000" pitchFamily="2" charset="0"/>
              </a:rPr>
              <a:t>met de stelling …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6B83822-6B6C-425C-921F-272D2C6EEE27}"/>
              </a:ext>
            </a:extLst>
          </p:cNvPr>
          <p:cNvSpPr/>
          <p:nvPr/>
        </p:nvSpPr>
        <p:spPr>
          <a:xfrm>
            <a:off x="5491552" y="1904722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dirty="0">
                <a:latin typeface="FlandersArtSans-Light" panose="00000400000000000000" pitchFamily="2" charset="0"/>
              </a:rPr>
              <a:t>% ‘akkoord’ </a:t>
            </a:r>
            <a:endParaRPr lang="nl-BE" dirty="0"/>
          </a:p>
        </p:txBody>
      </p:sp>
      <p:graphicFrame>
        <p:nvGraphicFramePr>
          <p:cNvPr id="13" name="Tijdelijke aanduiding voor inhoud 3">
            <a:extLst>
              <a:ext uri="{FF2B5EF4-FFF2-40B4-BE49-F238E27FC236}">
                <a16:creationId xmlns:a16="http://schemas.microsoft.com/office/drawing/2014/main" id="{0F810C8C-399C-4A8B-B2F1-AF8C57CB4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561515"/>
              </p:ext>
            </p:extLst>
          </p:nvPr>
        </p:nvGraphicFramePr>
        <p:xfrm>
          <a:off x="609600" y="2089389"/>
          <a:ext cx="10972800" cy="4319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7BE1EA9C-CF91-4916-9E82-D899138614D9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4182166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ISITFLANDER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C5203EA6B3E44A419A60B3996BCBF" ma:contentTypeVersion="11" ma:contentTypeDescription="Een nieuw document maken." ma:contentTypeScope="" ma:versionID="74f96a509d9aa301632de0030fa80ec9">
  <xsd:schema xmlns:xsd="http://www.w3.org/2001/XMLSchema" xmlns:xs="http://www.w3.org/2001/XMLSchema" xmlns:p="http://schemas.microsoft.com/office/2006/metadata/properties" xmlns:ns3="c9c491d8-9cec-49bd-b587-1f058a0de373" xmlns:ns4="12e8eacd-292d-4f42-9590-9cc3803362ec" targetNamespace="http://schemas.microsoft.com/office/2006/metadata/properties" ma:root="true" ma:fieldsID="4026049fca4a4bb8e6fe2ecee77aa108" ns3:_="" ns4:_="">
    <xsd:import namespace="c9c491d8-9cec-49bd-b587-1f058a0de373"/>
    <xsd:import namespace="12e8eacd-292d-4f42-9590-9cc3803362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3:SharedWithDetails" minOccurs="0"/>
                <xsd:element ref="ns3:SharingHintHash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491d8-9cec-49bd-b587-1f058a0de3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e8eacd-292d-4f42-9590-9cc3803362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c491d8-9cec-49bd-b587-1f058a0de373">
      <UserInfo>
        <DisplayName/>
        <AccountId xsi:nil="true"/>
        <AccountType/>
      </UserInfo>
    </SharedWithUsers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07ECF1-085A-49CA-B5B1-29565F17B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c491d8-9cec-49bd-b587-1f058a0de373"/>
    <ds:schemaRef ds:uri="12e8eacd-292d-4f42-9590-9cc380336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6BABEB-94DF-41DF-B066-08219D760480}">
  <ds:schemaRefs>
    <ds:schemaRef ds:uri="http://schemas.microsoft.com/office/2006/metadata/properties"/>
    <ds:schemaRef ds:uri="http://schemas.microsoft.com/office/infopath/2007/PartnerControls"/>
    <ds:schemaRef ds:uri="c9c491d8-9cec-49bd-b587-1f058a0de373"/>
  </ds:schemaRefs>
</ds:datastoreItem>
</file>

<file path=customXml/itemProps3.xml><?xml version="1.0" encoding="utf-8"?>
<ds:datastoreItem xmlns:ds="http://schemas.openxmlformats.org/officeDocument/2006/customXml" ds:itemID="{5644BCE4-F65B-413F-A756-FF7BD9C9CAA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8F42D55-294C-47A0-AF70-219F15B8F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41647</TotalTime>
  <Words>741</Words>
  <Application>Microsoft Office PowerPoint</Application>
  <PresentationFormat>Breedbeeld</PresentationFormat>
  <Paragraphs>355</Paragraphs>
  <Slides>19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FlandersArtSans-Light</vt:lpstr>
      <vt:lpstr>FlandersArtSans-Bold</vt:lpstr>
      <vt:lpstr>Arial</vt:lpstr>
      <vt:lpstr>FlandersArtSans-Regular</vt:lpstr>
      <vt:lpstr>Calibri</vt:lpstr>
      <vt:lpstr>Flanders Art Sans Medium</vt:lpstr>
      <vt:lpstr>Flanders Sans beta 3 Medium</vt:lpstr>
      <vt:lpstr>FlandersArtSans-Medium</vt:lpstr>
      <vt:lpstr>VISITFLANDERS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PowerPoint-sjabloon Toerisme Vlaanderen (Vlaamse doelgroep)</dc:title>
  <dc:creator>Demeyere, Leontien</dc:creator>
  <cp:lastModifiedBy>Vincent</cp:lastModifiedBy>
  <cp:revision>1881</cp:revision>
  <cp:lastPrinted>2017-09-15T08:09:50Z</cp:lastPrinted>
  <dcterms:created xsi:type="dcterms:W3CDTF">2014-01-24T10:44:44Z</dcterms:created>
  <dcterms:modified xsi:type="dcterms:W3CDTF">2020-01-13T11:07:10Z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aredWithUsers">
    <vt:lpwstr/>
  </property>
  <property fmtid="{D5CDD505-2E9C-101B-9397-08002B2CF9AE}" pid="3" name="type file">
    <vt:lpwstr>Powerpoint file</vt:lpwstr>
  </property>
  <property fmtid="{D5CDD505-2E9C-101B-9397-08002B2CF9AE}" pid="4" name="_dlc_DocIdItemGuid">
    <vt:lpwstr>86acccb2-969b-44ff-8fb4-b0670b0dfa97</vt:lpwstr>
  </property>
  <property fmtid="{D5CDD505-2E9C-101B-9397-08002B2CF9AE}" pid="5" name="ContentTypeId">
    <vt:lpwstr>0x0101001C9C5203EA6B3E44A419A60B3996BCBF</vt:lpwstr>
  </property>
  <property fmtid="{D5CDD505-2E9C-101B-9397-08002B2CF9AE}" pid="6" name="bewaartermijn0">
    <vt:lpwstr/>
  </property>
  <property fmtid="{D5CDD505-2E9C-101B-9397-08002B2CF9AE}" pid="7" name="publiek">
    <vt:lpwstr>11;#Iedereen|613499d3-92e7-4b79-bb95-13a095146a5e</vt:lpwstr>
  </property>
  <property fmtid="{D5CDD505-2E9C-101B-9397-08002B2CF9AE}" pid="8" name="Vertrouwelijk">
    <vt:lpwstr>23;#Nee|0600f0c8-084b-4f1d-a651-03e2befc4206</vt:lpwstr>
  </property>
  <property fmtid="{D5CDD505-2E9C-101B-9397-08002B2CF9AE}" pid="9" name="Jaartal">
    <vt:lpwstr>13;#2016|49450f49-080b-45e2-b107-9a074caf2148</vt:lpwstr>
  </property>
  <property fmtid="{D5CDD505-2E9C-101B-9397-08002B2CF9AE}" pid="10" name="Taal.">
    <vt:lpwstr>10;#Nederlands|9b99b39c-8acc-495e-9f29-fbf22be0ce46</vt:lpwstr>
  </property>
  <property fmtid="{D5CDD505-2E9C-101B-9397-08002B2CF9AE}" pid="11" name="Document status">
    <vt:lpwstr>24;#Definitief|10695298-628a-4ed1-829b-d08f1c9cc887</vt:lpwstr>
  </property>
  <property fmtid="{D5CDD505-2E9C-101B-9397-08002B2CF9AE}" pid="12" name="DocumentSetDescription">
    <vt:lpwstr/>
  </property>
  <property fmtid="{D5CDD505-2E9C-101B-9397-08002B2CF9AE}" pid="13" name="_docset_NoMedatataSyncRequired">
    <vt:lpwstr>False</vt:lpwstr>
  </property>
</Properties>
</file>