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64" r:id="rId3"/>
    <p:sldId id="272" r:id="rId4"/>
    <p:sldId id="265" r:id="rId5"/>
    <p:sldId id="266" r:id="rId6"/>
    <p:sldId id="258" r:id="rId7"/>
    <p:sldId id="267" r:id="rId8"/>
    <p:sldId id="268" r:id="rId9"/>
    <p:sldId id="260" r:id="rId10"/>
    <p:sldId id="259" r:id="rId11"/>
    <p:sldId id="263" r:id="rId12"/>
    <p:sldId id="269" r:id="rId13"/>
    <p:sldId id="261" r:id="rId14"/>
    <p:sldId id="262"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59" autoAdjust="0"/>
    <p:restoredTop sz="94660" autoAdjust="0"/>
  </p:normalViewPr>
  <p:slideViewPr>
    <p:cSldViewPr snapToGrid="0" snapToObjects="1">
      <p:cViewPr varScale="1">
        <p:scale>
          <a:sx n="120" d="100"/>
          <a:sy n="120" d="100"/>
        </p:scale>
        <p:origin x="-7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DB6671-D10D-4177-9327-459EB39375D2}" type="datetimeFigureOut">
              <a:rPr lang="nl-BE" smtClean="0"/>
              <a:t>21/05/15</a:t>
            </a:fld>
            <a:endParaRPr lang="nl-BE"/>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63670B-9BEA-4B90-9EA1-F8310C1C189D}" type="slidenum">
              <a:rPr lang="nl-BE" smtClean="0"/>
              <a:t>‹#›</a:t>
            </a:fld>
            <a:endParaRPr lang="nl-BE"/>
          </a:p>
        </p:txBody>
      </p:sp>
    </p:spTree>
    <p:extLst>
      <p:ext uri="{BB962C8B-B14F-4D97-AF65-F5344CB8AC3E}">
        <p14:creationId xmlns:p14="http://schemas.microsoft.com/office/powerpoint/2010/main" val="132913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7963670B-9BEA-4B90-9EA1-F8310C1C189D}" type="slidenum">
              <a:rPr lang="nl-BE" smtClean="0"/>
              <a:t>1</a:t>
            </a:fld>
            <a:endParaRPr lang="nl-BE"/>
          </a:p>
        </p:txBody>
      </p:sp>
    </p:spTree>
    <p:extLst>
      <p:ext uri="{BB962C8B-B14F-4D97-AF65-F5344CB8AC3E}">
        <p14:creationId xmlns:p14="http://schemas.microsoft.com/office/powerpoint/2010/main" val="2889289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7963670B-9BEA-4B90-9EA1-F8310C1C189D}" type="slidenum">
              <a:rPr lang="nl-BE" smtClean="0"/>
              <a:t>6</a:t>
            </a:fld>
            <a:endParaRPr lang="nl-BE"/>
          </a:p>
        </p:txBody>
      </p:sp>
    </p:spTree>
    <p:extLst>
      <p:ext uri="{BB962C8B-B14F-4D97-AF65-F5344CB8AC3E}">
        <p14:creationId xmlns:p14="http://schemas.microsoft.com/office/powerpoint/2010/main" val="2298660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B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smtClean="0"/>
              <a:t>Click to edit Master subtitle style</a:t>
            </a:r>
            <a:endParaRPr lang="en-US"/>
          </a:p>
        </p:txBody>
      </p:sp>
      <p:sp>
        <p:nvSpPr>
          <p:cNvPr id="4" name="Date Placeholder 3"/>
          <p:cNvSpPr>
            <a:spLocks noGrp="1"/>
          </p:cNvSpPr>
          <p:nvPr>
            <p:ph type="dt" sz="half" idx="10"/>
          </p:nvPr>
        </p:nvSpPr>
        <p:spPr/>
        <p:txBody>
          <a:bodyPr/>
          <a:lstStyle/>
          <a:p>
            <a:fld id="{11788FA3-28CF-44F1-8A0A-F5E6E94FEF0D}" type="datetime1">
              <a:rPr lang="en-US" smtClean="0"/>
              <a:t>21/05/15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6BDFF-2A1A-A74B-8DA9-ED9E66F98870}" type="slidenum">
              <a:rPr lang="en-US" smtClean="0"/>
              <a:t>‹#›</a:t>
            </a:fld>
            <a:endParaRPr lang="en-US"/>
          </a:p>
        </p:txBody>
      </p:sp>
    </p:spTree>
    <p:extLst>
      <p:ext uri="{BB962C8B-B14F-4D97-AF65-F5344CB8AC3E}">
        <p14:creationId xmlns:p14="http://schemas.microsoft.com/office/powerpoint/2010/main" val="3233074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Date Placeholder 3"/>
          <p:cNvSpPr>
            <a:spLocks noGrp="1"/>
          </p:cNvSpPr>
          <p:nvPr>
            <p:ph type="dt" sz="half" idx="10"/>
          </p:nvPr>
        </p:nvSpPr>
        <p:spPr/>
        <p:txBody>
          <a:bodyPr/>
          <a:lstStyle/>
          <a:p>
            <a:fld id="{C52B6B31-6DDD-4FE0-AE03-ECF97BD5C246}" type="datetime1">
              <a:rPr lang="en-US" smtClean="0"/>
              <a:t>21/05/15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6BDFF-2A1A-A74B-8DA9-ED9E66F98870}" type="slidenum">
              <a:rPr lang="en-US" smtClean="0"/>
              <a:t>‹#›</a:t>
            </a:fld>
            <a:endParaRPr lang="en-US"/>
          </a:p>
        </p:txBody>
      </p:sp>
    </p:spTree>
    <p:extLst>
      <p:ext uri="{BB962C8B-B14F-4D97-AF65-F5344CB8AC3E}">
        <p14:creationId xmlns:p14="http://schemas.microsoft.com/office/powerpoint/2010/main" val="2042981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B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Date Placeholder 3"/>
          <p:cNvSpPr>
            <a:spLocks noGrp="1"/>
          </p:cNvSpPr>
          <p:nvPr>
            <p:ph type="dt" sz="half" idx="10"/>
          </p:nvPr>
        </p:nvSpPr>
        <p:spPr/>
        <p:txBody>
          <a:bodyPr/>
          <a:lstStyle/>
          <a:p>
            <a:fld id="{96785277-0595-4FE3-8FBD-CB2BF990E317}" type="datetime1">
              <a:rPr lang="en-US" smtClean="0"/>
              <a:t>21/05/15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6BDFF-2A1A-A74B-8DA9-ED9E66F98870}" type="slidenum">
              <a:rPr lang="en-US" smtClean="0"/>
              <a:t>‹#›</a:t>
            </a:fld>
            <a:endParaRPr lang="en-US"/>
          </a:p>
        </p:txBody>
      </p:sp>
    </p:spTree>
    <p:extLst>
      <p:ext uri="{BB962C8B-B14F-4D97-AF65-F5344CB8AC3E}">
        <p14:creationId xmlns:p14="http://schemas.microsoft.com/office/powerpoint/2010/main" val="4024241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Content Placeholder 2"/>
          <p:cNvSpPr>
            <a:spLocks noGrp="1"/>
          </p:cNvSpPr>
          <p:nvPr>
            <p:ph idx="1"/>
          </p:nvPr>
        </p:nvSpPr>
        <p:spPr/>
        <p:txBody>
          <a:body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Date Placeholder 3"/>
          <p:cNvSpPr>
            <a:spLocks noGrp="1"/>
          </p:cNvSpPr>
          <p:nvPr>
            <p:ph type="dt" sz="half" idx="10"/>
          </p:nvPr>
        </p:nvSpPr>
        <p:spPr/>
        <p:txBody>
          <a:bodyPr/>
          <a:lstStyle/>
          <a:p>
            <a:fld id="{049347B8-517F-43A7-B409-055D98787E8B}" type="datetime1">
              <a:rPr lang="en-US" smtClean="0"/>
              <a:t>21/05/15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6BDFF-2A1A-A74B-8DA9-ED9E66F98870}" type="slidenum">
              <a:rPr lang="en-US" smtClean="0"/>
              <a:t>‹#›</a:t>
            </a:fld>
            <a:endParaRPr lang="en-US"/>
          </a:p>
        </p:txBody>
      </p:sp>
    </p:spTree>
    <p:extLst>
      <p:ext uri="{BB962C8B-B14F-4D97-AF65-F5344CB8AC3E}">
        <p14:creationId xmlns:p14="http://schemas.microsoft.com/office/powerpoint/2010/main" val="1575647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B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smtClean="0"/>
              <a:t>Click to edit Master text styles</a:t>
            </a:r>
          </a:p>
        </p:txBody>
      </p:sp>
      <p:sp>
        <p:nvSpPr>
          <p:cNvPr id="4" name="Date Placeholder 3"/>
          <p:cNvSpPr>
            <a:spLocks noGrp="1"/>
          </p:cNvSpPr>
          <p:nvPr>
            <p:ph type="dt" sz="half" idx="10"/>
          </p:nvPr>
        </p:nvSpPr>
        <p:spPr/>
        <p:txBody>
          <a:bodyPr/>
          <a:lstStyle/>
          <a:p>
            <a:fld id="{231858D5-872E-4F96-AE65-6C1E1E05E85A}" type="datetime1">
              <a:rPr lang="en-US" smtClean="0"/>
              <a:t>21/05/15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6BDFF-2A1A-A74B-8DA9-ED9E66F98870}" type="slidenum">
              <a:rPr lang="en-US" smtClean="0"/>
              <a:t>‹#›</a:t>
            </a:fld>
            <a:endParaRPr lang="en-US"/>
          </a:p>
        </p:txBody>
      </p:sp>
    </p:spTree>
    <p:extLst>
      <p:ext uri="{BB962C8B-B14F-4D97-AF65-F5344CB8AC3E}">
        <p14:creationId xmlns:p14="http://schemas.microsoft.com/office/powerpoint/2010/main" val="154271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5" name="Date Placeholder 4"/>
          <p:cNvSpPr>
            <a:spLocks noGrp="1"/>
          </p:cNvSpPr>
          <p:nvPr>
            <p:ph type="dt" sz="half" idx="10"/>
          </p:nvPr>
        </p:nvSpPr>
        <p:spPr/>
        <p:txBody>
          <a:bodyPr/>
          <a:lstStyle/>
          <a:p>
            <a:fld id="{C6F0AEB4-CE3A-49C0-908E-47561DA774F3}" type="datetime1">
              <a:rPr lang="en-US" smtClean="0"/>
              <a:t>21/05/15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46BDFF-2A1A-A74B-8DA9-ED9E66F98870}" type="slidenum">
              <a:rPr lang="en-US" smtClean="0"/>
              <a:t>‹#›</a:t>
            </a:fld>
            <a:endParaRPr lang="en-US"/>
          </a:p>
        </p:txBody>
      </p:sp>
    </p:spTree>
    <p:extLst>
      <p:ext uri="{BB962C8B-B14F-4D97-AF65-F5344CB8AC3E}">
        <p14:creationId xmlns:p14="http://schemas.microsoft.com/office/powerpoint/2010/main" val="896535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B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7" name="Date Placeholder 6"/>
          <p:cNvSpPr>
            <a:spLocks noGrp="1"/>
          </p:cNvSpPr>
          <p:nvPr>
            <p:ph type="dt" sz="half" idx="10"/>
          </p:nvPr>
        </p:nvSpPr>
        <p:spPr/>
        <p:txBody>
          <a:bodyPr/>
          <a:lstStyle/>
          <a:p>
            <a:fld id="{51F4EEFC-68C4-45E4-9853-694A07CE703B}" type="datetime1">
              <a:rPr lang="en-US" smtClean="0"/>
              <a:t>21/05/15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46BDFF-2A1A-A74B-8DA9-ED9E66F98870}" type="slidenum">
              <a:rPr lang="en-US" smtClean="0"/>
              <a:t>‹#›</a:t>
            </a:fld>
            <a:endParaRPr lang="en-US"/>
          </a:p>
        </p:txBody>
      </p:sp>
    </p:spTree>
    <p:extLst>
      <p:ext uri="{BB962C8B-B14F-4D97-AF65-F5344CB8AC3E}">
        <p14:creationId xmlns:p14="http://schemas.microsoft.com/office/powerpoint/2010/main" val="3706819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Date Placeholder 2"/>
          <p:cNvSpPr>
            <a:spLocks noGrp="1"/>
          </p:cNvSpPr>
          <p:nvPr>
            <p:ph type="dt" sz="half" idx="10"/>
          </p:nvPr>
        </p:nvSpPr>
        <p:spPr/>
        <p:txBody>
          <a:bodyPr/>
          <a:lstStyle/>
          <a:p>
            <a:fld id="{59A742D3-AFE9-46D6-A5C1-BE8F18960007}" type="datetime1">
              <a:rPr lang="en-US" smtClean="0"/>
              <a:t>21/05/15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46BDFF-2A1A-A74B-8DA9-ED9E66F98870}" type="slidenum">
              <a:rPr lang="en-US" smtClean="0"/>
              <a:t>‹#›</a:t>
            </a:fld>
            <a:endParaRPr lang="en-US"/>
          </a:p>
        </p:txBody>
      </p:sp>
    </p:spTree>
    <p:extLst>
      <p:ext uri="{BB962C8B-B14F-4D97-AF65-F5344CB8AC3E}">
        <p14:creationId xmlns:p14="http://schemas.microsoft.com/office/powerpoint/2010/main" val="4000681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CFFA73-CDF4-4D42-88C8-983649993EB4}" type="datetime1">
              <a:rPr lang="en-US" smtClean="0"/>
              <a:t>21/05/15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46BDFF-2A1A-A74B-8DA9-ED9E66F98870}" type="slidenum">
              <a:rPr lang="en-US" smtClean="0"/>
              <a:t>‹#›</a:t>
            </a:fld>
            <a:endParaRPr lang="en-US"/>
          </a:p>
        </p:txBody>
      </p:sp>
    </p:spTree>
    <p:extLst>
      <p:ext uri="{BB962C8B-B14F-4D97-AF65-F5344CB8AC3E}">
        <p14:creationId xmlns:p14="http://schemas.microsoft.com/office/powerpoint/2010/main" val="3672828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B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Click to edit Master text styles</a:t>
            </a:r>
          </a:p>
        </p:txBody>
      </p:sp>
      <p:sp>
        <p:nvSpPr>
          <p:cNvPr id="5" name="Date Placeholder 4"/>
          <p:cNvSpPr>
            <a:spLocks noGrp="1"/>
          </p:cNvSpPr>
          <p:nvPr>
            <p:ph type="dt" sz="half" idx="10"/>
          </p:nvPr>
        </p:nvSpPr>
        <p:spPr/>
        <p:txBody>
          <a:bodyPr/>
          <a:lstStyle/>
          <a:p>
            <a:fld id="{3C9265FB-2BAD-432A-AF4D-E2D026028D4C}" type="datetime1">
              <a:rPr lang="en-US" smtClean="0"/>
              <a:t>21/05/15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46BDFF-2A1A-A74B-8DA9-ED9E66F98870}" type="slidenum">
              <a:rPr lang="en-US" smtClean="0"/>
              <a:t>‹#›</a:t>
            </a:fld>
            <a:endParaRPr lang="en-US"/>
          </a:p>
        </p:txBody>
      </p:sp>
    </p:spTree>
    <p:extLst>
      <p:ext uri="{BB962C8B-B14F-4D97-AF65-F5344CB8AC3E}">
        <p14:creationId xmlns:p14="http://schemas.microsoft.com/office/powerpoint/2010/main" val="1259778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B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Click to edit Master text styles</a:t>
            </a:r>
          </a:p>
        </p:txBody>
      </p:sp>
      <p:sp>
        <p:nvSpPr>
          <p:cNvPr id="5" name="Date Placeholder 4"/>
          <p:cNvSpPr>
            <a:spLocks noGrp="1"/>
          </p:cNvSpPr>
          <p:nvPr>
            <p:ph type="dt" sz="half" idx="10"/>
          </p:nvPr>
        </p:nvSpPr>
        <p:spPr/>
        <p:txBody>
          <a:bodyPr/>
          <a:lstStyle/>
          <a:p>
            <a:fld id="{54CAF864-168D-44D1-9735-5E3F84863918}" type="datetime1">
              <a:rPr lang="en-US" smtClean="0"/>
              <a:t>21/05/15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46BDFF-2A1A-A74B-8DA9-ED9E66F98870}" type="slidenum">
              <a:rPr lang="en-US" smtClean="0"/>
              <a:t>‹#›</a:t>
            </a:fld>
            <a:endParaRPr lang="en-US"/>
          </a:p>
        </p:txBody>
      </p:sp>
    </p:spTree>
    <p:extLst>
      <p:ext uri="{BB962C8B-B14F-4D97-AF65-F5344CB8AC3E}">
        <p14:creationId xmlns:p14="http://schemas.microsoft.com/office/powerpoint/2010/main" val="37958530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B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130E22-3A29-44A3-8FE7-C2414FD5DF14}" type="datetime1">
              <a:rPr lang="en-US" smtClean="0"/>
              <a:t>21/05/15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46BDFF-2A1A-A74B-8DA9-ED9E66F98870}" type="slidenum">
              <a:rPr lang="en-US" smtClean="0"/>
              <a:t>‹#›</a:t>
            </a:fld>
            <a:endParaRPr lang="en-US"/>
          </a:p>
        </p:txBody>
      </p:sp>
    </p:spTree>
    <p:extLst>
      <p:ext uri="{BB962C8B-B14F-4D97-AF65-F5344CB8AC3E}">
        <p14:creationId xmlns:p14="http://schemas.microsoft.com/office/powerpoint/2010/main" val="4262453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130" y="673670"/>
            <a:ext cx="8645858" cy="1487606"/>
          </a:xfrm>
        </p:spPr>
        <p:txBody>
          <a:bodyPr>
            <a:noAutofit/>
          </a:bodyPr>
          <a:lstStyle/>
          <a:p>
            <a:r>
              <a:rPr lang="en-US" sz="6000" b="1" dirty="0" err="1" smtClean="0">
                <a:effectLst>
                  <a:outerShdw blurRad="38100" dist="38100" dir="2700000" algn="tl">
                    <a:srgbClr val="000000">
                      <a:alpha val="43137"/>
                    </a:srgbClr>
                  </a:outerShdw>
                </a:effectLst>
              </a:rPr>
              <a:t>Voeding</a:t>
            </a:r>
            <a:r>
              <a:rPr lang="en-US" sz="6000" b="1" dirty="0" smtClean="0">
                <a:effectLst>
                  <a:outerShdw blurRad="38100" dist="38100" dir="2700000" algn="tl">
                    <a:srgbClr val="000000">
                      <a:alpha val="43137"/>
                    </a:srgbClr>
                  </a:outerShdw>
                </a:effectLst>
              </a:rPr>
              <a:t> en </a:t>
            </a:r>
            <a:r>
              <a:rPr lang="en-US" sz="6000" b="1" dirty="0" err="1" smtClean="0">
                <a:effectLst>
                  <a:outerShdw blurRad="38100" dist="38100" dir="2700000" algn="tl">
                    <a:srgbClr val="000000">
                      <a:alpha val="43137"/>
                    </a:srgbClr>
                  </a:outerShdw>
                </a:effectLst>
              </a:rPr>
              <a:t>zwangerschap</a:t>
            </a:r>
            <a:endParaRPr lang="en-US" sz="6000" b="1" dirty="0">
              <a:effectLst>
                <a:outerShdw blurRad="38100" dist="38100" dir="2700000" algn="tl">
                  <a:srgbClr val="000000">
                    <a:alpha val="43137"/>
                  </a:srgbClr>
                </a:outerShdw>
              </a:effectLst>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89694" y="2524837"/>
            <a:ext cx="2608143" cy="2608143"/>
          </a:xfrm>
          <a:prstGeom prst="rect">
            <a:avLst/>
          </a:prstGeom>
        </p:spPr>
      </p:pic>
      <p:sp>
        <p:nvSpPr>
          <p:cNvPr id="4" name="Tekstvak 3"/>
          <p:cNvSpPr txBox="1"/>
          <p:nvPr/>
        </p:nvSpPr>
        <p:spPr>
          <a:xfrm>
            <a:off x="436728" y="4421875"/>
            <a:ext cx="4462818" cy="830997"/>
          </a:xfrm>
          <a:prstGeom prst="rect">
            <a:avLst/>
          </a:prstGeom>
          <a:noFill/>
        </p:spPr>
        <p:txBody>
          <a:bodyPr wrap="square" rtlCol="0">
            <a:spAutoFit/>
          </a:bodyPr>
          <a:lstStyle/>
          <a:p>
            <a:r>
              <a:rPr lang="nl-BE" sz="2400" dirty="0" smtClean="0">
                <a:latin typeface="AR BLANCA" panose="02000000000000000000" pitchFamily="2" charset="0"/>
              </a:rPr>
              <a:t>Els </a:t>
            </a:r>
            <a:r>
              <a:rPr lang="nl-BE" sz="2400" dirty="0" err="1" smtClean="0">
                <a:latin typeface="AR BLANCA" panose="02000000000000000000" pitchFamily="2" charset="0"/>
              </a:rPr>
              <a:t>Jacquemijn</a:t>
            </a:r>
            <a:endParaRPr lang="nl-BE" sz="2400" dirty="0" smtClean="0">
              <a:latin typeface="AR BLANCA" panose="02000000000000000000" pitchFamily="2" charset="0"/>
            </a:endParaRPr>
          </a:p>
          <a:p>
            <a:r>
              <a:rPr lang="nl-BE" sz="2400" dirty="0" smtClean="0">
                <a:latin typeface="AR BLANCA" panose="02000000000000000000" pitchFamily="2" charset="0"/>
              </a:rPr>
              <a:t>diëtiste -voedingsdeskundige</a:t>
            </a:r>
            <a:endParaRPr lang="nl-BE" sz="2400" dirty="0">
              <a:latin typeface="AR BLANCA" panose="02000000000000000000" pitchFamily="2" charset="0"/>
            </a:endParaRPr>
          </a:p>
        </p:txBody>
      </p:sp>
      <p:sp>
        <p:nvSpPr>
          <p:cNvPr id="5" name="Tijdelijke aanduiding voor dianummer 4"/>
          <p:cNvSpPr>
            <a:spLocks noGrp="1"/>
          </p:cNvSpPr>
          <p:nvPr>
            <p:ph type="sldNum" sz="quarter" idx="12"/>
          </p:nvPr>
        </p:nvSpPr>
        <p:spPr/>
        <p:txBody>
          <a:bodyPr/>
          <a:lstStyle/>
          <a:p>
            <a:fld id="{9946BDFF-2A1A-A74B-8DA9-ED9E66F98870}" type="slidenum">
              <a:rPr lang="en-US" smtClean="0"/>
              <a:t>1</a:t>
            </a:fld>
            <a:endParaRPr lang="en-US"/>
          </a:p>
        </p:txBody>
      </p:sp>
    </p:spTree>
    <p:extLst>
      <p:ext uri="{BB962C8B-B14F-4D97-AF65-F5344CB8AC3E}">
        <p14:creationId xmlns:p14="http://schemas.microsoft.com/office/powerpoint/2010/main" val="101159639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a:t>❷</a:t>
            </a:r>
            <a:r>
              <a:rPr lang="fr-FR" dirty="0" err="1" smtClean="0"/>
              <a:t>Voldoende</a:t>
            </a:r>
            <a:r>
              <a:rPr lang="fr-FR" dirty="0" smtClean="0"/>
              <a:t> (water)</a:t>
            </a:r>
            <a:r>
              <a:rPr lang="fr-FR" dirty="0" err="1" smtClean="0"/>
              <a:t>drinken</a:t>
            </a:r>
            <a:endParaRPr lang="fr-FR" dirty="0"/>
          </a:p>
        </p:txBody>
      </p:sp>
      <p:sp>
        <p:nvSpPr>
          <p:cNvPr id="3" name="Content Placeholder 2"/>
          <p:cNvSpPr>
            <a:spLocks noGrp="1"/>
          </p:cNvSpPr>
          <p:nvPr>
            <p:ph idx="1"/>
          </p:nvPr>
        </p:nvSpPr>
        <p:spPr>
          <a:xfrm>
            <a:off x="457200" y="1600200"/>
            <a:ext cx="8229600" cy="4756150"/>
          </a:xfrm>
        </p:spPr>
        <p:txBody>
          <a:bodyPr>
            <a:normAutofit fontScale="92500"/>
          </a:bodyPr>
          <a:lstStyle/>
          <a:p>
            <a:r>
              <a:rPr lang="fr-FR" dirty="0" err="1" smtClean="0"/>
              <a:t>Voordelen</a:t>
            </a:r>
            <a:r>
              <a:rPr lang="fr-FR" dirty="0" smtClean="0"/>
              <a:t> </a:t>
            </a:r>
            <a:r>
              <a:rPr lang="fr-FR" dirty="0" err="1" smtClean="0"/>
              <a:t>voor</a:t>
            </a:r>
            <a:r>
              <a:rPr lang="fr-FR" dirty="0" smtClean="0"/>
              <a:t> de baby</a:t>
            </a:r>
          </a:p>
          <a:p>
            <a:r>
              <a:rPr lang="fr-FR" dirty="0" err="1" smtClean="0"/>
              <a:t>Voordelen</a:t>
            </a:r>
            <a:r>
              <a:rPr lang="fr-FR" dirty="0" smtClean="0"/>
              <a:t> </a:t>
            </a:r>
            <a:r>
              <a:rPr lang="fr-FR" dirty="0" err="1" smtClean="0"/>
              <a:t>voor</a:t>
            </a:r>
            <a:r>
              <a:rPr lang="fr-FR" dirty="0" smtClean="0"/>
              <a:t> de </a:t>
            </a:r>
            <a:r>
              <a:rPr lang="fr-FR" dirty="0" err="1" smtClean="0"/>
              <a:t>moeder</a:t>
            </a:r>
            <a:endParaRPr lang="fr-FR" dirty="0" smtClean="0"/>
          </a:p>
          <a:p>
            <a:pPr lvl="1"/>
            <a:r>
              <a:rPr lang="fr-FR" dirty="0" err="1" smtClean="0"/>
              <a:t>Verhoogde</a:t>
            </a:r>
            <a:r>
              <a:rPr lang="fr-FR" dirty="0" smtClean="0"/>
              <a:t> </a:t>
            </a:r>
            <a:r>
              <a:rPr lang="fr-FR" dirty="0" err="1" smtClean="0"/>
              <a:t>bloedcirculatie</a:t>
            </a:r>
            <a:r>
              <a:rPr lang="fr-FR" dirty="0" smtClean="0"/>
              <a:t> </a:t>
            </a:r>
          </a:p>
          <a:p>
            <a:pPr lvl="1"/>
            <a:r>
              <a:rPr lang="fr-FR" dirty="0" err="1" smtClean="0"/>
              <a:t>Goede</a:t>
            </a:r>
            <a:r>
              <a:rPr lang="fr-FR" dirty="0" smtClean="0"/>
              <a:t> </a:t>
            </a:r>
            <a:r>
              <a:rPr lang="fr-FR" dirty="0" err="1" smtClean="0"/>
              <a:t>nierfunctie</a:t>
            </a:r>
            <a:endParaRPr lang="fr-FR" dirty="0" smtClean="0"/>
          </a:p>
          <a:p>
            <a:pPr lvl="1"/>
            <a:r>
              <a:rPr lang="fr-FR" dirty="0" err="1" smtClean="0"/>
              <a:t>Voorkomt</a:t>
            </a:r>
            <a:r>
              <a:rPr lang="fr-FR" dirty="0" smtClean="0"/>
              <a:t> </a:t>
            </a:r>
            <a:r>
              <a:rPr lang="fr-FR" dirty="0" err="1" smtClean="0"/>
              <a:t>constipatie</a:t>
            </a:r>
            <a:r>
              <a:rPr lang="fr-FR" dirty="0" smtClean="0"/>
              <a:t>, </a:t>
            </a:r>
            <a:r>
              <a:rPr lang="fr-FR" dirty="0" err="1" smtClean="0"/>
              <a:t>infecties</a:t>
            </a:r>
            <a:r>
              <a:rPr lang="fr-FR" dirty="0" smtClean="0"/>
              <a:t> of </a:t>
            </a:r>
            <a:r>
              <a:rPr lang="fr-FR" dirty="0" err="1" smtClean="0"/>
              <a:t>frequente</a:t>
            </a:r>
            <a:r>
              <a:rPr lang="fr-FR" dirty="0" smtClean="0"/>
              <a:t> </a:t>
            </a:r>
            <a:r>
              <a:rPr lang="fr-FR" dirty="0" err="1" smtClean="0"/>
              <a:t>krampen</a:t>
            </a:r>
            <a:r>
              <a:rPr lang="fr-FR" dirty="0" smtClean="0"/>
              <a:t> </a:t>
            </a:r>
            <a:r>
              <a:rPr lang="fr-FR" dirty="0" err="1" smtClean="0"/>
              <a:t>tijdens</a:t>
            </a:r>
            <a:r>
              <a:rPr lang="fr-FR" dirty="0" smtClean="0"/>
              <a:t> de </a:t>
            </a:r>
            <a:r>
              <a:rPr lang="fr-FR" dirty="0" err="1" smtClean="0"/>
              <a:t>zwangerschap</a:t>
            </a:r>
            <a:r>
              <a:rPr lang="fr-FR" dirty="0" smtClean="0"/>
              <a:t> </a:t>
            </a:r>
          </a:p>
          <a:p>
            <a:r>
              <a:rPr lang="fr-FR" dirty="0" smtClean="0"/>
              <a:t>1,5l à 2l water per dag, </a:t>
            </a:r>
            <a:r>
              <a:rPr lang="fr-FR" dirty="0" err="1" smtClean="0"/>
              <a:t>door</a:t>
            </a:r>
            <a:r>
              <a:rPr lang="fr-FR" dirty="0" smtClean="0"/>
              <a:t> </a:t>
            </a:r>
            <a:r>
              <a:rPr lang="fr-FR" dirty="0" err="1" smtClean="0"/>
              <a:t>bv</a:t>
            </a:r>
            <a:r>
              <a:rPr lang="fr-FR" dirty="0" smtClean="0"/>
              <a:t>. </a:t>
            </a:r>
            <a:r>
              <a:rPr lang="fr-FR" dirty="0" err="1"/>
              <a:t>e</a:t>
            </a:r>
            <a:r>
              <a:rPr lang="fr-FR" dirty="0" err="1" smtClean="0"/>
              <a:t>lk</a:t>
            </a:r>
            <a:r>
              <a:rPr lang="fr-FR" dirty="0" smtClean="0"/>
              <a:t> </a:t>
            </a:r>
            <a:r>
              <a:rPr lang="fr-FR" dirty="0" err="1" smtClean="0"/>
              <a:t>uur</a:t>
            </a:r>
            <a:r>
              <a:rPr lang="fr-FR" dirty="0" smtClean="0"/>
              <a:t> </a:t>
            </a:r>
            <a:r>
              <a:rPr lang="fr-FR" dirty="0" err="1" smtClean="0"/>
              <a:t>een</a:t>
            </a:r>
            <a:r>
              <a:rPr lang="fr-FR" dirty="0" smtClean="0"/>
              <a:t> glas </a:t>
            </a:r>
          </a:p>
          <a:p>
            <a:pPr lvl="1"/>
            <a:r>
              <a:rPr lang="fr-FR" dirty="0" smtClean="0"/>
              <a:t>Als je van de </a:t>
            </a:r>
            <a:r>
              <a:rPr lang="fr-FR" dirty="0" err="1" smtClean="0"/>
              <a:t>fles</a:t>
            </a:r>
            <a:r>
              <a:rPr lang="fr-FR" dirty="0" smtClean="0"/>
              <a:t> </a:t>
            </a:r>
            <a:r>
              <a:rPr lang="fr-FR" dirty="0" err="1" smtClean="0"/>
              <a:t>drinkt</a:t>
            </a:r>
            <a:r>
              <a:rPr lang="fr-FR" dirty="0" smtClean="0"/>
              <a:t>, check </a:t>
            </a:r>
            <a:r>
              <a:rPr lang="fr-FR" dirty="0" err="1" smtClean="0"/>
              <a:t>dat</a:t>
            </a:r>
            <a:r>
              <a:rPr lang="fr-FR" dirty="0" smtClean="0"/>
              <a:t> </a:t>
            </a:r>
            <a:r>
              <a:rPr lang="fr-FR" dirty="0" err="1" smtClean="0"/>
              <a:t>niemand</a:t>
            </a:r>
            <a:r>
              <a:rPr lang="fr-FR" dirty="0" smtClean="0"/>
              <a:t> </a:t>
            </a:r>
            <a:r>
              <a:rPr lang="fr-FR" dirty="0" err="1" smtClean="0"/>
              <a:t>anders</a:t>
            </a:r>
            <a:r>
              <a:rPr lang="fr-FR" dirty="0" smtClean="0"/>
              <a:t> al van die </a:t>
            </a:r>
            <a:r>
              <a:rPr lang="fr-FR" dirty="0" err="1" smtClean="0"/>
              <a:t>fles</a:t>
            </a:r>
            <a:r>
              <a:rPr lang="fr-FR" dirty="0" smtClean="0"/>
              <a:t> </a:t>
            </a:r>
            <a:r>
              <a:rPr lang="fr-FR" dirty="0" err="1" smtClean="0"/>
              <a:t>heeft</a:t>
            </a:r>
            <a:r>
              <a:rPr lang="fr-FR" dirty="0" smtClean="0"/>
              <a:t> </a:t>
            </a:r>
            <a:r>
              <a:rPr lang="fr-FR" dirty="0" err="1" smtClean="0"/>
              <a:t>gedronken</a:t>
            </a:r>
            <a:r>
              <a:rPr lang="fr-FR" dirty="0" smtClean="0"/>
              <a:t> en </a:t>
            </a:r>
            <a:r>
              <a:rPr lang="fr-FR" dirty="0" err="1" smtClean="0"/>
              <a:t>dat</a:t>
            </a:r>
            <a:r>
              <a:rPr lang="fr-FR" dirty="0" smtClean="0"/>
              <a:t> de </a:t>
            </a:r>
            <a:r>
              <a:rPr lang="fr-FR" dirty="0" err="1" smtClean="0"/>
              <a:t>fles</a:t>
            </a:r>
            <a:r>
              <a:rPr lang="fr-FR" dirty="0" smtClean="0"/>
              <a:t> niet langer dan 2 </a:t>
            </a:r>
            <a:r>
              <a:rPr lang="fr-FR" dirty="0" err="1" smtClean="0"/>
              <a:t>dagen</a:t>
            </a:r>
            <a:r>
              <a:rPr lang="fr-FR" dirty="0" smtClean="0"/>
              <a:t> open </a:t>
            </a:r>
            <a:r>
              <a:rPr lang="fr-FR" dirty="0" err="1" smtClean="0"/>
              <a:t>is</a:t>
            </a:r>
            <a:r>
              <a:rPr lang="fr-FR" dirty="0" smtClean="0"/>
              <a:t> </a:t>
            </a:r>
          </a:p>
          <a:p>
            <a:pPr marL="457200" lvl="1" indent="0">
              <a:buNone/>
            </a:pPr>
            <a:endParaRPr lang="fr-FR" dirty="0" smtClean="0"/>
          </a:p>
        </p:txBody>
      </p:sp>
      <p:sp>
        <p:nvSpPr>
          <p:cNvPr id="4" name="Tijdelijke aanduiding voor dianummer 3"/>
          <p:cNvSpPr>
            <a:spLocks noGrp="1"/>
          </p:cNvSpPr>
          <p:nvPr>
            <p:ph type="sldNum" sz="quarter" idx="12"/>
          </p:nvPr>
        </p:nvSpPr>
        <p:spPr/>
        <p:txBody>
          <a:bodyPr/>
          <a:lstStyle/>
          <a:p>
            <a:fld id="{9946BDFF-2A1A-A74B-8DA9-ED9E66F98870}" type="slidenum">
              <a:rPr lang="en-US" smtClean="0"/>
              <a:t>10</a:t>
            </a:fld>
            <a:endParaRPr lang="en-US"/>
          </a:p>
        </p:txBody>
      </p:sp>
    </p:spTree>
    <p:extLst>
      <p:ext uri="{BB962C8B-B14F-4D97-AF65-F5344CB8AC3E}">
        <p14:creationId xmlns:p14="http://schemas.microsoft.com/office/powerpoint/2010/main" val="11915463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smtClean="0"/>
              <a:t>❷</a:t>
            </a:r>
            <a:r>
              <a:rPr lang="fr-FR" dirty="0" err="1" smtClean="0"/>
              <a:t>Voldoende</a:t>
            </a:r>
            <a:r>
              <a:rPr lang="fr-FR" dirty="0" smtClean="0"/>
              <a:t> water </a:t>
            </a:r>
            <a:r>
              <a:rPr lang="fr-FR" dirty="0" err="1" smtClean="0"/>
              <a:t>drinken</a:t>
            </a:r>
            <a:endParaRPr lang="fr-FR" dirty="0"/>
          </a:p>
        </p:txBody>
      </p:sp>
      <p:sp>
        <p:nvSpPr>
          <p:cNvPr id="3" name="Content Placeholder 2"/>
          <p:cNvSpPr>
            <a:spLocks noGrp="1"/>
          </p:cNvSpPr>
          <p:nvPr>
            <p:ph idx="1"/>
          </p:nvPr>
        </p:nvSpPr>
        <p:spPr>
          <a:xfrm>
            <a:off x="457200" y="1600200"/>
            <a:ext cx="8331958" cy="4756150"/>
          </a:xfrm>
        </p:spPr>
        <p:txBody>
          <a:bodyPr>
            <a:normAutofit fontScale="92500" lnSpcReduction="20000"/>
          </a:bodyPr>
          <a:lstStyle/>
          <a:p>
            <a:r>
              <a:rPr lang="nl-NL" sz="2900" dirty="0" smtClean="0"/>
              <a:t>Enkele tips om meer en gevarieerder te drinken</a:t>
            </a:r>
          </a:p>
          <a:p>
            <a:pPr lvl="1"/>
            <a:r>
              <a:rPr lang="nl-NL" sz="2900" dirty="0" smtClean="0"/>
              <a:t>Drink een glas lauw water bij zonsopgang</a:t>
            </a:r>
          </a:p>
          <a:p>
            <a:pPr lvl="1"/>
            <a:r>
              <a:rPr lang="nl-NL" sz="2900" dirty="0" smtClean="0"/>
              <a:t>Drink voor elke maaltijd een glas water</a:t>
            </a:r>
          </a:p>
          <a:p>
            <a:pPr lvl="1"/>
            <a:r>
              <a:rPr lang="nl-NL" sz="2900" dirty="0" smtClean="0"/>
              <a:t>Ontdek de ontelbare verschillende soorten water: mineraalwater, bronwater, sprankelend water, water op smaak gebracht met een schijfje citroen, limoen of appelsien…</a:t>
            </a:r>
          </a:p>
          <a:p>
            <a:pPr lvl="1"/>
            <a:r>
              <a:rPr lang="nl-NL" sz="2900" dirty="0" smtClean="0"/>
              <a:t>Leng je fruitsap aan met dezelfde hoeveelheid spuitwater voor een zomerse cocktail </a:t>
            </a:r>
          </a:p>
          <a:p>
            <a:pPr lvl="1"/>
            <a:r>
              <a:rPr lang="nl-NL" sz="2900" dirty="0" smtClean="0"/>
              <a:t>Heb steeds een fles water bij de hand: in je auto, op je bureau, in je handtas… en neem regelmatig kleine slokken</a:t>
            </a:r>
          </a:p>
          <a:p>
            <a:pPr lvl="1"/>
            <a:endParaRPr lang="nl-NL" dirty="0" smtClean="0"/>
          </a:p>
        </p:txBody>
      </p:sp>
      <p:sp>
        <p:nvSpPr>
          <p:cNvPr id="4" name="Tijdelijke aanduiding voor dianummer 3"/>
          <p:cNvSpPr>
            <a:spLocks noGrp="1"/>
          </p:cNvSpPr>
          <p:nvPr>
            <p:ph type="sldNum" sz="quarter" idx="12"/>
          </p:nvPr>
        </p:nvSpPr>
        <p:spPr/>
        <p:txBody>
          <a:bodyPr/>
          <a:lstStyle/>
          <a:p>
            <a:fld id="{9946BDFF-2A1A-A74B-8DA9-ED9E66F98870}" type="slidenum">
              <a:rPr lang="en-US" smtClean="0"/>
              <a:t>11</a:t>
            </a:fld>
            <a:endParaRPr lang="en-US"/>
          </a:p>
        </p:txBody>
      </p:sp>
    </p:spTree>
    <p:extLst>
      <p:ext uri="{BB962C8B-B14F-4D97-AF65-F5344CB8AC3E}">
        <p14:creationId xmlns:p14="http://schemas.microsoft.com/office/powerpoint/2010/main" val="116217267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a:t>❷</a:t>
            </a:r>
            <a:r>
              <a:rPr lang="fr-FR" dirty="0" err="1" smtClean="0"/>
              <a:t>Voldoende</a:t>
            </a:r>
            <a:r>
              <a:rPr lang="fr-FR" dirty="0" smtClean="0"/>
              <a:t> </a:t>
            </a:r>
            <a:r>
              <a:rPr lang="fr-FR" dirty="0" err="1" smtClean="0"/>
              <a:t>drinken</a:t>
            </a:r>
            <a:endParaRPr lang="fr-FR" dirty="0"/>
          </a:p>
        </p:txBody>
      </p:sp>
      <p:sp>
        <p:nvSpPr>
          <p:cNvPr id="3" name="Content Placeholder 2"/>
          <p:cNvSpPr>
            <a:spLocks noGrp="1"/>
          </p:cNvSpPr>
          <p:nvPr>
            <p:ph idx="1"/>
          </p:nvPr>
        </p:nvSpPr>
        <p:spPr>
          <a:xfrm>
            <a:off x="457200" y="1600200"/>
            <a:ext cx="8331958" cy="4756150"/>
          </a:xfrm>
        </p:spPr>
        <p:txBody>
          <a:bodyPr>
            <a:normAutofit/>
          </a:bodyPr>
          <a:lstStyle/>
          <a:p>
            <a:pPr lvl="1"/>
            <a:r>
              <a:rPr lang="nl-NL" dirty="0" smtClean="0"/>
              <a:t>Enkel </a:t>
            </a:r>
            <a:r>
              <a:rPr lang="nl-NL" dirty="0"/>
              <a:t>kruidenthee van appelsien- of </a:t>
            </a:r>
            <a:r>
              <a:rPr lang="nl-NL" dirty="0" err="1"/>
              <a:t>citrusschil</a:t>
            </a:r>
            <a:r>
              <a:rPr lang="nl-NL" dirty="0"/>
              <a:t>, gember, citroenmelisse, lindebloesem of rozenbottel worden als veilig beschouwd tijdens de zwangerschap </a:t>
            </a:r>
            <a:endParaRPr lang="nl-NL" dirty="0" smtClean="0"/>
          </a:p>
          <a:p>
            <a:pPr marL="457200" lvl="1" indent="0">
              <a:buNone/>
            </a:pPr>
            <a:endParaRPr lang="nl-NL" dirty="0" smtClean="0"/>
          </a:p>
          <a:p>
            <a:pPr marL="457200" lvl="1" indent="0">
              <a:buNone/>
            </a:pPr>
            <a:r>
              <a:rPr lang="nl-NL" dirty="0" smtClean="0"/>
              <a:t>↔ Zwangeren nemen best niet meer dan 300 mg cafeïne per dag:</a:t>
            </a:r>
          </a:p>
          <a:p>
            <a:pPr lvl="2"/>
            <a:r>
              <a:rPr lang="nl-NL" dirty="0" smtClean="0"/>
              <a:t>Een tas koffie= 75 tot 100 mg cafeïne</a:t>
            </a:r>
          </a:p>
          <a:p>
            <a:pPr lvl="2"/>
            <a:r>
              <a:rPr lang="nl-NL" dirty="0" smtClean="0"/>
              <a:t>Een tas groene of zwarte thee= 30 mg theïne</a:t>
            </a:r>
          </a:p>
          <a:p>
            <a:pPr lvl="2"/>
            <a:r>
              <a:rPr lang="nl-NL" dirty="0" smtClean="0"/>
              <a:t>Een glas </a:t>
            </a:r>
            <a:r>
              <a:rPr lang="nl-NL" dirty="0" smtClean="0"/>
              <a:t>soda </a:t>
            </a:r>
            <a:r>
              <a:rPr lang="nl-NL" dirty="0" smtClean="0"/>
              <a:t>= 25 mg cafeïne </a:t>
            </a:r>
            <a:endParaRPr lang="nl-NL" dirty="0"/>
          </a:p>
          <a:p>
            <a:pPr lvl="1"/>
            <a:endParaRPr lang="nl-NL" dirty="0" smtClean="0"/>
          </a:p>
        </p:txBody>
      </p:sp>
      <p:sp>
        <p:nvSpPr>
          <p:cNvPr id="4" name="Tijdelijke aanduiding voor dianummer 3"/>
          <p:cNvSpPr>
            <a:spLocks noGrp="1"/>
          </p:cNvSpPr>
          <p:nvPr>
            <p:ph type="sldNum" sz="quarter" idx="12"/>
          </p:nvPr>
        </p:nvSpPr>
        <p:spPr/>
        <p:txBody>
          <a:bodyPr/>
          <a:lstStyle/>
          <a:p>
            <a:fld id="{9946BDFF-2A1A-A74B-8DA9-ED9E66F98870}" type="slidenum">
              <a:rPr lang="en-US" smtClean="0"/>
              <a:t>12</a:t>
            </a:fld>
            <a:endParaRPr lang="en-US"/>
          </a:p>
        </p:txBody>
      </p:sp>
    </p:spTree>
    <p:extLst>
      <p:ext uri="{BB962C8B-B14F-4D97-AF65-F5344CB8AC3E}">
        <p14:creationId xmlns:p14="http://schemas.microsoft.com/office/powerpoint/2010/main" val="261803420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a:t>❸</a:t>
            </a:r>
            <a:r>
              <a:rPr lang="fr-FR" dirty="0" smtClean="0"/>
              <a:t> </a:t>
            </a:r>
            <a:r>
              <a:rPr lang="fr-FR" dirty="0" err="1" smtClean="0"/>
              <a:t>Pruimen</a:t>
            </a:r>
            <a:endParaRPr lang="fr-FR" dirty="0"/>
          </a:p>
        </p:txBody>
      </p:sp>
      <p:sp>
        <p:nvSpPr>
          <p:cNvPr id="3" name="Content Placeholder 2"/>
          <p:cNvSpPr>
            <a:spLocks noGrp="1"/>
          </p:cNvSpPr>
          <p:nvPr>
            <p:ph idx="1"/>
          </p:nvPr>
        </p:nvSpPr>
        <p:spPr/>
        <p:txBody>
          <a:bodyPr>
            <a:normAutofit/>
          </a:bodyPr>
          <a:lstStyle/>
          <a:p>
            <a:r>
              <a:rPr lang="fr-FR" dirty="0" err="1" smtClean="0"/>
              <a:t>Pruimen</a:t>
            </a:r>
            <a:r>
              <a:rPr lang="fr-FR" dirty="0" smtClean="0"/>
              <a:t> </a:t>
            </a:r>
            <a:r>
              <a:rPr lang="fr-FR" dirty="0" err="1" smtClean="0"/>
              <a:t>bevatten</a:t>
            </a:r>
            <a:r>
              <a:rPr lang="fr-FR" dirty="0" smtClean="0"/>
              <a:t> </a:t>
            </a:r>
            <a:r>
              <a:rPr lang="fr-FR" dirty="0" err="1" smtClean="0"/>
              <a:t>verschillende</a:t>
            </a:r>
            <a:r>
              <a:rPr lang="fr-FR" dirty="0" smtClean="0"/>
              <a:t> </a:t>
            </a:r>
            <a:r>
              <a:rPr lang="fr-FR" dirty="0" err="1" smtClean="0"/>
              <a:t>stoffen</a:t>
            </a:r>
            <a:r>
              <a:rPr lang="fr-FR" dirty="0"/>
              <a:t> </a:t>
            </a:r>
            <a:r>
              <a:rPr lang="fr-FR" sz="2400" i="1" dirty="0" smtClean="0"/>
              <a:t>(</a:t>
            </a:r>
            <a:r>
              <a:rPr lang="fr-FR" sz="2400" i="1" dirty="0" err="1" smtClean="0"/>
              <a:t>o.a.sorbitol</a:t>
            </a:r>
            <a:r>
              <a:rPr lang="fr-FR" sz="2400" i="1" dirty="0" smtClean="0"/>
              <a:t>)</a:t>
            </a:r>
            <a:r>
              <a:rPr lang="fr-FR" dirty="0" smtClean="0"/>
              <a:t>die </a:t>
            </a:r>
            <a:r>
              <a:rPr lang="fr-FR" dirty="0" err="1" smtClean="0"/>
              <a:t>een</a:t>
            </a:r>
            <a:r>
              <a:rPr lang="fr-FR" dirty="0" smtClean="0"/>
              <a:t> </a:t>
            </a:r>
            <a:r>
              <a:rPr lang="fr-FR" dirty="0" err="1" smtClean="0"/>
              <a:t>laxerend</a:t>
            </a:r>
            <a:r>
              <a:rPr lang="fr-FR" dirty="0" smtClean="0"/>
              <a:t> </a:t>
            </a:r>
            <a:r>
              <a:rPr lang="fr-FR" dirty="0" err="1" smtClean="0"/>
              <a:t>effect</a:t>
            </a:r>
            <a:r>
              <a:rPr lang="fr-FR" dirty="0" smtClean="0"/>
              <a:t> </a:t>
            </a:r>
            <a:r>
              <a:rPr lang="fr-FR" dirty="0" err="1" smtClean="0"/>
              <a:t>hebben</a:t>
            </a:r>
            <a:endParaRPr lang="fr-FR" dirty="0" smtClean="0"/>
          </a:p>
          <a:p>
            <a:pPr marL="0" indent="0">
              <a:buNone/>
            </a:pPr>
            <a:endParaRPr lang="fr-FR" dirty="0" smtClean="0"/>
          </a:p>
          <a:p>
            <a:r>
              <a:rPr lang="fr-FR" dirty="0" err="1" smtClean="0"/>
              <a:t>Varieer</a:t>
            </a:r>
            <a:r>
              <a:rPr lang="fr-FR" dirty="0" smtClean="0"/>
              <a:t> </a:t>
            </a:r>
            <a:r>
              <a:rPr lang="fr-FR" dirty="0" err="1" smtClean="0"/>
              <a:t>zodat</a:t>
            </a:r>
            <a:r>
              <a:rPr lang="fr-FR" dirty="0" smtClean="0"/>
              <a:t> </a:t>
            </a:r>
            <a:r>
              <a:rPr lang="fr-FR" dirty="0" err="1" smtClean="0"/>
              <a:t>het</a:t>
            </a:r>
            <a:r>
              <a:rPr lang="fr-FR" dirty="0" smtClean="0"/>
              <a:t> niet </a:t>
            </a:r>
            <a:r>
              <a:rPr lang="fr-FR" dirty="0" err="1" smtClean="0"/>
              <a:t>begint</a:t>
            </a:r>
            <a:r>
              <a:rPr lang="fr-FR" dirty="0" smtClean="0"/>
              <a:t> te </a:t>
            </a:r>
            <a:r>
              <a:rPr lang="fr-FR" dirty="0" err="1" smtClean="0"/>
              <a:t>vervelen</a:t>
            </a:r>
            <a:r>
              <a:rPr lang="fr-FR" dirty="0" smtClean="0"/>
              <a:t>:</a:t>
            </a:r>
          </a:p>
          <a:p>
            <a:pPr lvl="1"/>
            <a:r>
              <a:rPr lang="fr-FR" dirty="0" smtClean="0"/>
              <a:t>Vers of </a:t>
            </a:r>
            <a:r>
              <a:rPr lang="fr-FR" dirty="0" err="1" smtClean="0"/>
              <a:t>gedroogde</a:t>
            </a:r>
            <a:r>
              <a:rPr lang="fr-FR" dirty="0" smtClean="0"/>
              <a:t> </a:t>
            </a:r>
            <a:r>
              <a:rPr lang="fr-FR" dirty="0" err="1" smtClean="0"/>
              <a:t>pruimen</a:t>
            </a:r>
            <a:r>
              <a:rPr lang="fr-FR" dirty="0" smtClean="0"/>
              <a:t> </a:t>
            </a:r>
            <a:r>
              <a:rPr lang="fr-FR" dirty="0" err="1" smtClean="0"/>
              <a:t>eten</a:t>
            </a:r>
            <a:endParaRPr lang="fr-FR" dirty="0" smtClean="0"/>
          </a:p>
          <a:p>
            <a:pPr lvl="1"/>
            <a:r>
              <a:rPr lang="fr-FR" dirty="0" err="1" smtClean="0"/>
              <a:t>Pruimensap</a:t>
            </a:r>
            <a:r>
              <a:rPr lang="fr-FR" dirty="0" smtClean="0"/>
              <a:t> </a:t>
            </a:r>
            <a:r>
              <a:rPr lang="fr-FR" dirty="0" err="1" smtClean="0"/>
              <a:t>drinken</a:t>
            </a:r>
            <a:r>
              <a:rPr lang="fr-FR" dirty="0" smtClean="0"/>
              <a:t> </a:t>
            </a:r>
          </a:p>
          <a:p>
            <a:pPr lvl="1"/>
            <a:r>
              <a:rPr lang="fr-FR" dirty="0" err="1" smtClean="0"/>
              <a:t>Smeer</a:t>
            </a:r>
            <a:r>
              <a:rPr lang="fr-FR" dirty="0" smtClean="0"/>
              <a:t> </a:t>
            </a:r>
            <a:r>
              <a:rPr lang="fr-FR" dirty="0" err="1" smtClean="0"/>
              <a:t>pruimenpuree</a:t>
            </a:r>
            <a:r>
              <a:rPr lang="fr-FR" dirty="0" smtClean="0"/>
              <a:t> op </a:t>
            </a:r>
            <a:r>
              <a:rPr lang="fr-FR" dirty="0" err="1" smtClean="0"/>
              <a:t>toastbrood</a:t>
            </a:r>
            <a:endParaRPr lang="fr-FR" dirty="0" smtClean="0"/>
          </a:p>
          <a:p>
            <a:pPr marL="457200" lvl="1" indent="0">
              <a:buNone/>
            </a:pPr>
            <a:r>
              <a:rPr lang="fr-FR" dirty="0" smtClean="0"/>
              <a:t>Niet </a:t>
            </a:r>
            <a:r>
              <a:rPr lang="fr-FR" dirty="0" err="1" smtClean="0"/>
              <a:t>overdrijven</a:t>
            </a:r>
            <a:r>
              <a:rPr lang="fr-FR" dirty="0" smtClean="0"/>
              <a:t>!</a:t>
            </a:r>
            <a:endParaRPr lang="fr-FR" dirty="0"/>
          </a:p>
        </p:txBody>
      </p:sp>
      <p:sp>
        <p:nvSpPr>
          <p:cNvPr id="4" name="Tijdelijke aanduiding voor dianummer 3"/>
          <p:cNvSpPr>
            <a:spLocks noGrp="1"/>
          </p:cNvSpPr>
          <p:nvPr>
            <p:ph type="sldNum" sz="quarter" idx="12"/>
          </p:nvPr>
        </p:nvSpPr>
        <p:spPr/>
        <p:txBody>
          <a:bodyPr/>
          <a:lstStyle/>
          <a:p>
            <a:fld id="{9946BDFF-2A1A-A74B-8DA9-ED9E66F98870}" type="slidenum">
              <a:rPr lang="en-US" smtClean="0"/>
              <a:t>13</a:t>
            </a:fld>
            <a:endParaRPr lang="en-US"/>
          </a:p>
        </p:txBody>
      </p:sp>
    </p:spTree>
    <p:extLst>
      <p:ext uri="{BB962C8B-B14F-4D97-AF65-F5344CB8AC3E}">
        <p14:creationId xmlns:p14="http://schemas.microsoft.com/office/powerpoint/2010/main" val="373356353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smtClean="0"/>
              <a:t>❹</a:t>
            </a:r>
            <a:r>
              <a:rPr lang="fr-FR" dirty="0" err="1" smtClean="0"/>
              <a:t>Beweging</a:t>
            </a:r>
            <a:endParaRPr lang="fr-FR" dirty="0"/>
          </a:p>
        </p:txBody>
      </p:sp>
      <p:sp>
        <p:nvSpPr>
          <p:cNvPr id="3" name="Content Placeholder 2"/>
          <p:cNvSpPr>
            <a:spLocks noGrp="1"/>
          </p:cNvSpPr>
          <p:nvPr>
            <p:ph idx="1"/>
          </p:nvPr>
        </p:nvSpPr>
        <p:spPr/>
        <p:txBody>
          <a:bodyPr>
            <a:normAutofit/>
          </a:bodyPr>
          <a:lstStyle/>
          <a:p>
            <a:r>
              <a:rPr lang="fr-FR" dirty="0" err="1" smtClean="0"/>
              <a:t>Lichaamsbeweging</a:t>
            </a:r>
            <a:r>
              <a:rPr lang="fr-FR" dirty="0" smtClean="0"/>
              <a:t> </a:t>
            </a:r>
            <a:r>
              <a:rPr lang="fr-FR" dirty="0" err="1" smtClean="0"/>
              <a:t>speelt</a:t>
            </a:r>
            <a:r>
              <a:rPr lang="fr-FR" dirty="0" smtClean="0"/>
              <a:t> </a:t>
            </a:r>
            <a:r>
              <a:rPr lang="fr-FR" dirty="0" err="1" smtClean="0"/>
              <a:t>een</a:t>
            </a:r>
            <a:r>
              <a:rPr lang="fr-FR" dirty="0" smtClean="0"/>
              <a:t> </a:t>
            </a:r>
            <a:r>
              <a:rPr lang="fr-FR" dirty="0" err="1" smtClean="0"/>
              <a:t>actieve</a:t>
            </a:r>
            <a:r>
              <a:rPr lang="fr-FR" dirty="0" smtClean="0"/>
              <a:t> </a:t>
            </a:r>
            <a:r>
              <a:rPr lang="fr-FR" dirty="0" err="1" smtClean="0"/>
              <a:t>rol</a:t>
            </a:r>
            <a:r>
              <a:rPr lang="fr-FR" dirty="0" smtClean="0"/>
              <a:t> om de </a:t>
            </a:r>
            <a:r>
              <a:rPr lang="fr-FR" dirty="0" err="1" smtClean="0"/>
              <a:t>ontlasting</a:t>
            </a:r>
            <a:r>
              <a:rPr lang="fr-FR" dirty="0" smtClean="0"/>
              <a:t> </a:t>
            </a:r>
            <a:r>
              <a:rPr lang="fr-FR" dirty="0" err="1" smtClean="0"/>
              <a:t>door</a:t>
            </a:r>
            <a:r>
              <a:rPr lang="fr-FR" dirty="0" smtClean="0"/>
              <a:t> de </a:t>
            </a:r>
            <a:r>
              <a:rPr lang="fr-FR" dirty="0" err="1" smtClean="0"/>
              <a:t>darm</a:t>
            </a:r>
            <a:r>
              <a:rPr lang="fr-FR" dirty="0" smtClean="0"/>
              <a:t> te </a:t>
            </a:r>
            <a:r>
              <a:rPr lang="fr-FR" dirty="0" err="1" smtClean="0"/>
              <a:t>laten</a:t>
            </a:r>
            <a:r>
              <a:rPr lang="fr-FR" dirty="0" smtClean="0"/>
              <a:t> </a:t>
            </a:r>
            <a:r>
              <a:rPr lang="fr-FR" dirty="0" err="1" smtClean="0"/>
              <a:t>passeren</a:t>
            </a:r>
            <a:endParaRPr lang="fr-FR" dirty="0" smtClean="0"/>
          </a:p>
          <a:p>
            <a:pPr lvl="1"/>
            <a:r>
              <a:rPr lang="fr-FR" dirty="0" smtClean="0"/>
              <a:t>Je </a:t>
            </a:r>
            <a:r>
              <a:rPr lang="fr-FR" dirty="0" err="1" smtClean="0"/>
              <a:t>moet</a:t>
            </a:r>
            <a:r>
              <a:rPr lang="fr-FR" dirty="0" smtClean="0"/>
              <a:t> dus </a:t>
            </a:r>
            <a:r>
              <a:rPr lang="fr-FR" dirty="0" err="1" smtClean="0"/>
              <a:t>bewegen</a:t>
            </a:r>
            <a:r>
              <a:rPr lang="fr-FR" dirty="0" smtClean="0"/>
              <a:t> en de </a:t>
            </a:r>
            <a:r>
              <a:rPr lang="fr-FR" dirty="0" err="1" smtClean="0"/>
              <a:t>buikspieren</a:t>
            </a:r>
            <a:r>
              <a:rPr lang="fr-FR" dirty="0" smtClean="0"/>
              <a:t> </a:t>
            </a:r>
            <a:r>
              <a:rPr lang="fr-FR" dirty="0" err="1" smtClean="0"/>
              <a:t>actief</a:t>
            </a:r>
            <a:r>
              <a:rPr lang="fr-FR" dirty="0" smtClean="0"/>
              <a:t> </a:t>
            </a:r>
            <a:r>
              <a:rPr lang="fr-FR" dirty="0" err="1" smtClean="0"/>
              <a:t>houden</a:t>
            </a:r>
            <a:r>
              <a:rPr lang="fr-FR" dirty="0" smtClean="0"/>
              <a:t> </a:t>
            </a:r>
          </a:p>
          <a:p>
            <a:pPr lvl="1"/>
            <a:r>
              <a:rPr lang="fr-FR" dirty="0" err="1" smtClean="0"/>
              <a:t>Regelmatig</a:t>
            </a:r>
            <a:r>
              <a:rPr lang="fr-FR" dirty="0" smtClean="0"/>
              <a:t> </a:t>
            </a:r>
            <a:r>
              <a:rPr lang="fr-FR" dirty="0" err="1" smtClean="0"/>
              <a:t>bewegen</a:t>
            </a:r>
            <a:r>
              <a:rPr lang="fr-FR" dirty="0" smtClean="0"/>
              <a:t> </a:t>
            </a:r>
            <a:r>
              <a:rPr lang="fr-FR" dirty="0" err="1" smtClean="0"/>
              <a:t>heeft</a:t>
            </a:r>
            <a:r>
              <a:rPr lang="fr-FR" dirty="0" smtClean="0"/>
              <a:t> </a:t>
            </a:r>
            <a:r>
              <a:rPr lang="fr-FR" dirty="0" err="1" smtClean="0"/>
              <a:t>ook</a:t>
            </a:r>
            <a:r>
              <a:rPr lang="fr-FR" dirty="0" smtClean="0"/>
              <a:t> </a:t>
            </a:r>
            <a:r>
              <a:rPr lang="fr-FR" dirty="0" err="1" smtClean="0"/>
              <a:t>veel</a:t>
            </a:r>
            <a:r>
              <a:rPr lang="fr-FR" dirty="0" smtClean="0"/>
              <a:t> </a:t>
            </a:r>
            <a:r>
              <a:rPr lang="fr-FR" dirty="0" err="1" smtClean="0"/>
              <a:t>andere</a:t>
            </a:r>
            <a:r>
              <a:rPr lang="fr-FR" dirty="0" smtClean="0"/>
              <a:t> </a:t>
            </a:r>
            <a:r>
              <a:rPr lang="fr-FR" dirty="0" err="1" smtClean="0"/>
              <a:t>voordelen</a:t>
            </a:r>
            <a:r>
              <a:rPr lang="fr-FR" dirty="0" smtClean="0"/>
              <a:t>: </a:t>
            </a:r>
          </a:p>
          <a:p>
            <a:pPr lvl="2"/>
            <a:r>
              <a:rPr lang="fr-FR" dirty="0" err="1" smtClean="0"/>
              <a:t>Betere</a:t>
            </a:r>
            <a:r>
              <a:rPr lang="fr-FR" dirty="0" smtClean="0"/>
              <a:t> </a:t>
            </a:r>
            <a:r>
              <a:rPr lang="fr-FR" dirty="0" err="1" smtClean="0"/>
              <a:t>ademhaling</a:t>
            </a:r>
            <a:endParaRPr lang="fr-FR" dirty="0" smtClean="0"/>
          </a:p>
          <a:p>
            <a:pPr lvl="2"/>
            <a:r>
              <a:rPr lang="fr-FR" dirty="0" err="1" smtClean="0"/>
              <a:t>Zuurstofrijkere</a:t>
            </a:r>
            <a:r>
              <a:rPr lang="fr-FR" dirty="0" smtClean="0"/>
              <a:t> placenta </a:t>
            </a:r>
          </a:p>
          <a:p>
            <a:pPr lvl="2"/>
            <a:r>
              <a:rPr lang="fr-FR" dirty="0" err="1" smtClean="0"/>
              <a:t>Minder</a:t>
            </a:r>
            <a:r>
              <a:rPr lang="fr-FR" dirty="0" smtClean="0"/>
              <a:t> </a:t>
            </a:r>
            <a:r>
              <a:rPr lang="fr-FR" dirty="0" err="1" smtClean="0"/>
              <a:t>risico</a:t>
            </a:r>
            <a:r>
              <a:rPr lang="fr-FR" dirty="0" smtClean="0"/>
              <a:t> op </a:t>
            </a:r>
            <a:r>
              <a:rPr lang="fr-FR" dirty="0" err="1" smtClean="0"/>
              <a:t>vochtretentie</a:t>
            </a:r>
            <a:endParaRPr lang="fr-FR" dirty="0" smtClean="0"/>
          </a:p>
        </p:txBody>
      </p:sp>
      <p:sp>
        <p:nvSpPr>
          <p:cNvPr id="4" name="Tijdelijke aanduiding voor dianummer 3"/>
          <p:cNvSpPr>
            <a:spLocks noGrp="1"/>
          </p:cNvSpPr>
          <p:nvPr>
            <p:ph type="sldNum" sz="quarter" idx="12"/>
          </p:nvPr>
        </p:nvSpPr>
        <p:spPr/>
        <p:txBody>
          <a:bodyPr/>
          <a:lstStyle/>
          <a:p>
            <a:fld id="{9946BDFF-2A1A-A74B-8DA9-ED9E66F98870}" type="slidenum">
              <a:rPr lang="en-US" smtClean="0"/>
              <a:t>14</a:t>
            </a:fld>
            <a:endParaRPr lang="en-US"/>
          </a:p>
        </p:txBody>
      </p:sp>
    </p:spTree>
    <p:extLst>
      <p:ext uri="{BB962C8B-B14F-4D97-AF65-F5344CB8AC3E}">
        <p14:creationId xmlns:p14="http://schemas.microsoft.com/office/powerpoint/2010/main" val="229620720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9946BDFF-2A1A-A74B-8DA9-ED9E66F98870}" type="slidenum">
              <a:rPr lang="en-US" smtClean="0"/>
              <a:t>15</a:t>
            </a:fld>
            <a:endParaRPr lang="en-US"/>
          </a:p>
        </p:txBody>
      </p:sp>
      <p:pic>
        <p:nvPicPr>
          <p:cNvPr id="3" name="Afbeelding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8367" y="873457"/>
            <a:ext cx="5896245" cy="3043223"/>
          </a:xfrm>
          <a:prstGeom prst="rect">
            <a:avLst/>
          </a:prstGeom>
        </p:spPr>
      </p:pic>
      <p:sp>
        <p:nvSpPr>
          <p:cNvPr id="4" name="Tekstvak 3"/>
          <p:cNvSpPr txBox="1"/>
          <p:nvPr/>
        </p:nvSpPr>
        <p:spPr>
          <a:xfrm>
            <a:off x="1869743" y="5096399"/>
            <a:ext cx="7438030" cy="646331"/>
          </a:xfrm>
          <a:prstGeom prst="rect">
            <a:avLst/>
          </a:prstGeom>
          <a:noFill/>
        </p:spPr>
        <p:txBody>
          <a:bodyPr wrap="square" rtlCol="0">
            <a:spAutoFit/>
          </a:bodyPr>
          <a:lstStyle/>
          <a:p>
            <a:r>
              <a:rPr lang="nl-BE" sz="3600" b="1" dirty="0" smtClean="0">
                <a:latin typeface="AR BLANCA" panose="02000000000000000000" pitchFamily="2" charset="0"/>
              </a:rPr>
              <a:t>Bedankt voor jullie aandacht!</a:t>
            </a:r>
            <a:endParaRPr lang="nl-BE" sz="3600" b="1" dirty="0">
              <a:latin typeface="AR BLANCA" panose="02000000000000000000" pitchFamily="2" charset="0"/>
            </a:endParaRPr>
          </a:p>
        </p:txBody>
      </p:sp>
    </p:spTree>
    <p:extLst>
      <p:ext uri="{BB962C8B-B14F-4D97-AF65-F5344CB8AC3E}">
        <p14:creationId xmlns:p14="http://schemas.microsoft.com/office/powerpoint/2010/main" val="420359135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4716" y="274638"/>
            <a:ext cx="8482084" cy="1143000"/>
          </a:xfrm>
        </p:spPr>
        <p:txBody>
          <a:bodyPr>
            <a:normAutofit fontScale="90000"/>
          </a:bodyPr>
          <a:lstStyle/>
          <a:p>
            <a:r>
              <a:rPr lang="nl-BE" b="1" dirty="0" smtClean="0"/>
              <a:t>Voor twee eten, </a:t>
            </a:r>
            <a:br>
              <a:rPr lang="nl-BE" b="1" dirty="0" smtClean="0"/>
            </a:br>
            <a:r>
              <a:rPr lang="nl-BE" b="1" dirty="0" smtClean="0"/>
              <a:t>maar niet twee maal zoveel</a:t>
            </a:r>
            <a:endParaRPr lang="nl-BE" b="1" dirty="0"/>
          </a:p>
        </p:txBody>
      </p:sp>
      <p:sp>
        <p:nvSpPr>
          <p:cNvPr id="3" name="Tijdelijke aanduiding voor inhoud 2"/>
          <p:cNvSpPr>
            <a:spLocks noGrp="1"/>
          </p:cNvSpPr>
          <p:nvPr>
            <p:ph idx="1"/>
          </p:nvPr>
        </p:nvSpPr>
        <p:spPr>
          <a:xfrm>
            <a:off x="204716" y="1992573"/>
            <a:ext cx="8482084" cy="4133590"/>
          </a:xfrm>
        </p:spPr>
        <p:txBody>
          <a:bodyPr/>
          <a:lstStyle/>
          <a:p>
            <a:r>
              <a:rPr lang="nl-BE" dirty="0" smtClean="0"/>
              <a:t>Een evenwichtige voeding voor en tijdens de zwangerschap is essentieel voor een optimale ontwikkeling van de foetus, maar draagt ook bij tot een goede gezondheid van de moeder en een vlot verloop van de zwangerschap</a:t>
            </a:r>
            <a:endParaRPr lang="nl-BE"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2277" y="4531057"/>
            <a:ext cx="3665355" cy="2067636"/>
          </a:xfrm>
          <a:prstGeom prst="rect">
            <a:avLst/>
          </a:prstGeom>
        </p:spPr>
      </p:pic>
      <p:sp>
        <p:nvSpPr>
          <p:cNvPr id="5" name="Tijdelijke aanduiding voor dianummer 4"/>
          <p:cNvSpPr>
            <a:spLocks noGrp="1"/>
          </p:cNvSpPr>
          <p:nvPr>
            <p:ph type="sldNum" sz="quarter" idx="12"/>
          </p:nvPr>
        </p:nvSpPr>
        <p:spPr/>
        <p:txBody>
          <a:bodyPr/>
          <a:lstStyle/>
          <a:p>
            <a:fld id="{9946BDFF-2A1A-A74B-8DA9-ED9E66F98870}" type="slidenum">
              <a:rPr lang="en-US" smtClean="0"/>
              <a:t>2</a:t>
            </a:fld>
            <a:endParaRPr lang="en-US"/>
          </a:p>
        </p:txBody>
      </p:sp>
    </p:spTree>
    <p:extLst>
      <p:ext uri="{BB962C8B-B14F-4D97-AF65-F5344CB8AC3E}">
        <p14:creationId xmlns:p14="http://schemas.microsoft.com/office/powerpoint/2010/main" val="305831456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1287" y="478630"/>
            <a:ext cx="8229600" cy="1143000"/>
          </a:xfrm>
        </p:spPr>
        <p:txBody>
          <a:bodyPr>
            <a:normAutofit/>
          </a:bodyPr>
          <a:lstStyle/>
          <a:p>
            <a:r>
              <a:rPr lang="nl-BE" sz="3600" b="1" dirty="0"/>
              <a:t>Risico's van </a:t>
            </a:r>
            <a:r>
              <a:rPr lang="nl-BE" sz="3600" b="1" dirty="0" smtClean="0"/>
              <a:t>overgewicht</a:t>
            </a:r>
            <a:r>
              <a:rPr lang="nl-BE" sz="3600" b="1" dirty="0"/>
              <a:t/>
            </a:r>
            <a:br>
              <a:rPr lang="nl-BE" sz="3600" b="1" dirty="0"/>
            </a:br>
            <a:endParaRPr lang="nl-BE" sz="2200" dirty="0"/>
          </a:p>
        </p:txBody>
      </p:sp>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1887" y="1644554"/>
            <a:ext cx="8447964" cy="4223983"/>
          </a:xfrm>
        </p:spPr>
      </p:pic>
      <p:sp>
        <p:nvSpPr>
          <p:cNvPr id="4" name="Tijdelijke aanduiding voor dianummer 3"/>
          <p:cNvSpPr>
            <a:spLocks noGrp="1"/>
          </p:cNvSpPr>
          <p:nvPr>
            <p:ph type="sldNum" sz="quarter" idx="12"/>
          </p:nvPr>
        </p:nvSpPr>
        <p:spPr/>
        <p:txBody>
          <a:bodyPr/>
          <a:lstStyle/>
          <a:p>
            <a:fld id="{9946BDFF-2A1A-A74B-8DA9-ED9E66F98870}" type="slidenum">
              <a:rPr lang="en-US" smtClean="0"/>
              <a:t>3</a:t>
            </a:fld>
            <a:endParaRPr lang="en-US"/>
          </a:p>
        </p:txBody>
      </p:sp>
    </p:spTree>
    <p:extLst>
      <p:ext uri="{BB962C8B-B14F-4D97-AF65-F5344CB8AC3E}">
        <p14:creationId xmlns:p14="http://schemas.microsoft.com/office/powerpoint/2010/main" val="11827687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b="1" dirty="0"/>
              <a:t>Voor twee eten, </a:t>
            </a:r>
            <a:br>
              <a:rPr lang="nl-BE" b="1" dirty="0"/>
            </a:br>
            <a:r>
              <a:rPr lang="nl-BE" b="1" dirty="0"/>
              <a:t>maar niet twee maal zoveel</a:t>
            </a:r>
          </a:p>
        </p:txBody>
      </p:sp>
      <p:sp>
        <p:nvSpPr>
          <p:cNvPr id="3" name="Tijdelijke aanduiding voor inhoud 2"/>
          <p:cNvSpPr>
            <a:spLocks noGrp="1"/>
          </p:cNvSpPr>
          <p:nvPr>
            <p:ph idx="1"/>
          </p:nvPr>
        </p:nvSpPr>
        <p:spPr>
          <a:xfrm>
            <a:off x="559558" y="1910687"/>
            <a:ext cx="8127242" cy="4215476"/>
          </a:xfrm>
        </p:spPr>
        <p:txBody>
          <a:bodyPr/>
          <a:lstStyle/>
          <a:p>
            <a:r>
              <a:rPr lang="nl-BE" b="1" dirty="0" smtClean="0"/>
              <a:t>Macro-elementen:</a:t>
            </a:r>
          </a:p>
          <a:p>
            <a:pPr lvl="1"/>
            <a:r>
              <a:rPr lang="nl-BE" dirty="0" smtClean="0"/>
              <a:t>Eiwitten (dierlijk en plantaardig)</a:t>
            </a:r>
          </a:p>
          <a:p>
            <a:pPr lvl="1"/>
            <a:r>
              <a:rPr lang="nl-BE" dirty="0" smtClean="0"/>
              <a:t>Vetten (verzadigd en </a:t>
            </a:r>
            <a:r>
              <a:rPr lang="nl-BE" b="1" dirty="0" smtClean="0"/>
              <a:t>onverzadigd</a:t>
            </a:r>
            <a:r>
              <a:rPr lang="nl-BE" dirty="0" smtClean="0"/>
              <a:t>)</a:t>
            </a:r>
          </a:p>
          <a:p>
            <a:pPr lvl="1"/>
            <a:r>
              <a:rPr lang="nl-BE" dirty="0" smtClean="0"/>
              <a:t>Koolhydraten (suikers, zetmeel en </a:t>
            </a:r>
            <a:r>
              <a:rPr lang="nl-BE" b="1" dirty="0" smtClean="0"/>
              <a:t>vezels)</a:t>
            </a:r>
          </a:p>
          <a:p>
            <a:r>
              <a:rPr lang="nl-BE" b="1" dirty="0" smtClean="0"/>
              <a:t>Micro-elementen</a:t>
            </a:r>
          </a:p>
          <a:p>
            <a:pPr lvl="1"/>
            <a:r>
              <a:rPr lang="nl-BE" dirty="0" smtClean="0"/>
              <a:t>Vitaminen /mineralen en spoorelementen</a:t>
            </a:r>
          </a:p>
          <a:p>
            <a:r>
              <a:rPr lang="nl-BE" b="1" dirty="0" smtClean="0"/>
              <a:t>Water</a:t>
            </a:r>
          </a:p>
          <a:p>
            <a:pPr marL="0" indent="0">
              <a:buNone/>
            </a:pPr>
            <a:endParaRPr lang="nl-BE" dirty="0"/>
          </a:p>
        </p:txBody>
      </p:sp>
      <p:sp>
        <p:nvSpPr>
          <p:cNvPr id="4" name="Tijdelijke aanduiding voor dianummer 3"/>
          <p:cNvSpPr>
            <a:spLocks noGrp="1"/>
          </p:cNvSpPr>
          <p:nvPr>
            <p:ph type="sldNum" sz="quarter" idx="12"/>
          </p:nvPr>
        </p:nvSpPr>
        <p:spPr/>
        <p:txBody>
          <a:bodyPr/>
          <a:lstStyle/>
          <a:p>
            <a:fld id="{9946BDFF-2A1A-A74B-8DA9-ED9E66F98870}" type="slidenum">
              <a:rPr lang="en-US" smtClean="0"/>
              <a:t>4</a:t>
            </a:fld>
            <a:endParaRPr lang="en-US"/>
          </a:p>
        </p:txBody>
      </p:sp>
    </p:spTree>
    <p:extLst>
      <p:ext uri="{BB962C8B-B14F-4D97-AF65-F5344CB8AC3E}">
        <p14:creationId xmlns:p14="http://schemas.microsoft.com/office/powerpoint/2010/main" val="29150725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2801" y="4500650"/>
            <a:ext cx="3155666" cy="2214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0" y="274638"/>
            <a:ext cx="9048466" cy="1143000"/>
          </a:xfrm>
        </p:spPr>
        <p:txBody>
          <a:bodyPr>
            <a:normAutofit fontScale="90000"/>
          </a:bodyPr>
          <a:lstStyle/>
          <a:p>
            <a:r>
              <a:rPr lang="nl-BE" b="1" dirty="0" smtClean="0"/>
              <a:t>Geen verandering, maar aanpassingen</a:t>
            </a:r>
            <a:endParaRPr lang="nl-BE" b="1" dirty="0"/>
          </a:p>
        </p:txBody>
      </p:sp>
      <p:sp>
        <p:nvSpPr>
          <p:cNvPr id="3" name="Tijdelijke aanduiding voor inhoud 2"/>
          <p:cNvSpPr>
            <a:spLocks noGrp="1"/>
          </p:cNvSpPr>
          <p:nvPr>
            <p:ph idx="1"/>
          </p:nvPr>
        </p:nvSpPr>
        <p:spPr>
          <a:xfrm>
            <a:off x="300251" y="1417638"/>
            <a:ext cx="8748215" cy="4708525"/>
          </a:xfrm>
        </p:spPr>
        <p:txBody>
          <a:bodyPr>
            <a:normAutofit/>
          </a:bodyPr>
          <a:lstStyle/>
          <a:p>
            <a:r>
              <a:rPr lang="nl-BE" dirty="0" smtClean="0"/>
              <a:t>De voedingsaanbevelingen sluiten aan bij de aanbevelingen van de actieve voedingsdriehoek</a:t>
            </a:r>
          </a:p>
          <a:p>
            <a:r>
              <a:rPr lang="nl-BE" dirty="0" smtClean="0"/>
              <a:t>Een zwangerschap vraagt </a:t>
            </a:r>
            <a:r>
              <a:rPr lang="nl-BE" sz="2800" i="1" dirty="0" smtClean="0"/>
              <a:t>(</a:t>
            </a:r>
            <a:r>
              <a:rPr lang="nl-BE" sz="2800" i="1" dirty="0" err="1" smtClean="0"/>
              <a:t>tss</a:t>
            </a:r>
            <a:r>
              <a:rPr lang="nl-BE" sz="2800" i="1" dirty="0" smtClean="0"/>
              <a:t>. 24-36 weken) </a:t>
            </a:r>
            <a:r>
              <a:rPr lang="nl-BE" dirty="0" smtClean="0"/>
              <a:t>extra energie, maar deze wordt vaak gecompenseerd door minder beweging</a:t>
            </a:r>
          </a:p>
          <a:p>
            <a:r>
              <a:rPr lang="nl-BE" dirty="0" smtClean="0"/>
              <a:t>Vooral aandacht naar extra vitaminen </a:t>
            </a:r>
          </a:p>
          <a:p>
            <a:pPr marL="0" indent="0">
              <a:buNone/>
            </a:pPr>
            <a:r>
              <a:rPr lang="nl-BE" dirty="0"/>
              <a:t> </a:t>
            </a:r>
            <a:r>
              <a:rPr lang="nl-BE" dirty="0" smtClean="0"/>
              <a:t>   en mineralen </a:t>
            </a:r>
            <a:endParaRPr lang="nl-BE" dirty="0"/>
          </a:p>
        </p:txBody>
      </p:sp>
      <p:sp>
        <p:nvSpPr>
          <p:cNvPr id="5" name="Tijdelijke aanduiding voor dianummer 4"/>
          <p:cNvSpPr>
            <a:spLocks noGrp="1"/>
          </p:cNvSpPr>
          <p:nvPr>
            <p:ph type="sldNum" sz="quarter" idx="12"/>
          </p:nvPr>
        </p:nvSpPr>
        <p:spPr/>
        <p:txBody>
          <a:bodyPr/>
          <a:lstStyle/>
          <a:p>
            <a:fld id="{9946BDFF-2A1A-A74B-8DA9-ED9E66F98870}" type="slidenum">
              <a:rPr lang="en-US" smtClean="0"/>
              <a:t>5</a:t>
            </a:fld>
            <a:endParaRPr lang="en-US"/>
          </a:p>
        </p:txBody>
      </p:sp>
    </p:spTree>
    <p:extLst>
      <p:ext uri="{BB962C8B-B14F-4D97-AF65-F5344CB8AC3E}">
        <p14:creationId xmlns:p14="http://schemas.microsoft.com/office/powerpoint/2010/main" val="335901102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274638"/>
            <a:ext cx="8991600" cy="1143000"/>
          </a:xfrm>
        </p:spPr>
        <p:txBody>
          <a:bodyPr>
            <a:normAutofit fontScale="90000"/>
          </a:bodyPr>
          <a:lstStyle/>
          <a:p>
            <a:r>
              <a:rPr lang="fr-FR" b="1" dirty="0" err="1" smtClean="0"/>
              <a:t>Geen</a:t>
            </a:r>
            <a:r>
              <a:rPr lang="fr-FR" b="1" dirty="0" smtClean="0"/>
              <a:t> </a:t>
            </a:r>
            <a:r>
              <a:rPr lang="fr-FR" b="1" dirty="0" err="1" smtClean="0"/>
              <a:t>veranderingen</a:t>
            </a:r>
            <a:r>
              <a:rPr lang="fr-FR" b="1" dirty="0" smtClean="0"/>
              <a:t>, maar </a:t>
            </a:r>
            <a:r>
              <a:rPr lang="fr-FR" b="1" dirty="0" err="1" smtClean="0"/>
              <a:t>aanpassingen</a:t>
            </a:r>
            <a:endParaRPr lang="fr-FR" b="1" dirty="0"/>
          </a:p>
        </p:txBody>
      </p:sp>
      <p:sp>
        <p:nvSpPr>
          <p:cNvPr id="3" name="Content Placeholder 2"/>
          <p:cNvSpPr>
            <a:spLocks noGrp="1"/>
          </p:cNvSpPr>
          <p:nvPr>
            <p:ph idx="1"/>
          </p:nvPr>
        </p:nvSpPr>
        <p:spPr>
          <a:xfrm>
            <a:off x="457200" y="1600200"/>
            <a:ext cx="8369300" cy="4756150"/>
          </a:xfrm>
        </p:spPr>
        <p:txBody>
          <a:bodyPr>
            <a:normAutofit fontScale="92500" lnSpcReduction="20000"/>
          </a:bodyPr>
          <a:lstStyle/>
          <a:p>
            <a:pPr marL="0" indent="0">
              <a:buNone/>
            </a:pPr>
            <a:r>
              <a:rPr lang="fr-FR" b="1" dirty="0" err="1" smtClean="0"/>
              <a:t>Enkele</a:t>
            </a:r>
            <a:r>
              <a:rPr lang="fr-FR" b="1" dirty="0" smtClean="0"/>
              <a:t> </a:t>
            </a:r>
            <a:r>
              <a:rPr lang="fr-FR" b="1" dirty="0" err="1" smtClean="0"/>
              <a:t>tips</a:t>
            </a:r>
            <a:r>
              <a:rPr lang="fr-FR" b="1" dirty="0" smtClean="0"/>
              <a:t>:</a:t>
            </a:r>
          </a:p>
          <a:p>
            <a:r>
              <a:rPr lang="fr-FR" u="sng" dirty="0" err="1" smtClean="0"/>
              <a:t>Regelmaat</a:t>
            </a:r>
            <a:r>
              <a:rPr lang="fr-FR" u="sng" dirty="0" smtClean="0"/>
              <a:t>:</a:t>
            </a:r>
          </a:p>
          <a:p>
            <a:pPr lvl="1"/>
            <a:r>
              <a:rPr lang="fr-FR" dirty="0" err="1" smtClean="0"/>
              <a:t>Eet</a:t>
            </a:r>
            <a:r>
              <a:rPr lang="fr-FR" dirty="0" smtClean="0"/>
              <a:t> 3 </a:t>
            </a:r>
            <a:r>
              <a:rPr lang="fr-FR" dirty="0" err="1" smtClean="0"/>
              <a:t>maaltijden</a:t>
            </a:r>
            <a:r>
              <a:rPr lang="fr-FR" dirty="0" smtClean="0"/>
              <a:t> per dag + 2-3 </a:t>
            </a:r>
            <a:r>
              <a:rPr lang="fr-FR" dirty="0" err="1" smtClean="0"/>
              <a:t>gezonde</a:t>
            </a:r>
            <a:r>
              <a:rPr lang="fr-FR" dirty="0" smtClean="0"/>
              <a:t> </a:t>
            </a:r>
            <a:r>
              <a:rPr lang="fr-FR" dirty="0" err="1" smtClean="0"/>
              <a:t>tussendoortjes</a:t>
            </a:r>
            <a:r>
              <a:rPr lang="fr-FR" dirty="0" smtClean="0"/>
              <a:t> </a:t>
            </a:r>
            <a:r>
              <a:rPr lang="fr-FR" i="1" dirty="0" smtClean="0"/>
              <a:t>(fruit, </a:t>
            </a:r>
            <a:r>
              <a:rPr lang="fr-FR" i="1" dirty="0" err="1" smtClean="0"/>
              <a:t>yoghurt</a:t>
            </a:r>
            <a:r>
              <a:rPr lang="fr-FR" i="1" dirty="0" smtClean="0"/>
              <a:t>, </a:t>
            </a:r>
            <a:r>
              <a:rPr lang="fr-FR" i="1" dirty="0" err="1" smtClean="0"/>
              <a:t>vezelrijke</a:t>
            </a:r>
            <a:r>
              <a:rPr lang="fr-FR" i="1" dirty="0" smtClean="0"/>
              <a:t> </a:t>
            </a:r>
            <a:r>
              <a:rPr lang="fr-FR" i="1" dirty="0" err="1" smtClean="0"/>
              <a:t>koek</a:t>
            </a:r>
            <a:r>
              <a:rPr lang="fr-FR" i="1" dirty="0" smtClean="0"/>
              <a:t>…)</a:t>
            </a:r>
          </a:p>
          <a:p>
            <a:r>
              <a:rPr lang="fr-FR" u="sng" dirty="0" err="1" smtClean="0"/>
              <a:t>Variatie</a:t>
            </a:r>
            <a:r>
              <a:rPr lang="fr-FR" u="sng" dirty="0" smtClean="0"/>
              <a:t>:</a:t>
            </a:r>
          </a:p>
          <a:p>
            <a:pPr lvl="1"/>
            <a:r>
              <a:rPr lang="fr-FR" dirty="0" err="1" smtClean="0"/>
              <a:t>Variëer</a:t>
            </a:r>
            <a:r>
              <a:rPr lang="fr-FR" dirty="0" smtClean="0"/>
              <a:t> in fruit en </a:t>
            </a:r>
            <a:r>
              <a:rPr lang="fr-FR" dirty="0" err="1" smtClean="0"/>
              <a:t>groenten</a:t>
            </a:r>
            <a:r>
              <a:rPr lang="fr-FR" dirty="0" smtClean="0"/>
              <a:t>, </a:t>
            </a:r>
            <a:r>
              <a:rPr lang="fr-FR" dirty="0" err="1" smtClean="0"/>
              <a:t>graanproducten</a:t>
            </a:r>
            <a:r>
              <a:rPr lang="fr-FR" dirty="0" smtClean="0"/>
              <a:t>, </a:t>
            </a:r>
            <a:r>
              <a:rPr lang="fr-FR" dirty="0" err="1" smtClean="0"/>
              <a:t>zuivel</a:t>
            </a:r>
            <a:r>
              <a:rPr lang="fr-FR" dirty="0" smtClean="0"/>
              <a:t> of </a:t>
            </a:r>
            <a:r>
              <a:rPr lang="fr-FR" dirty="0" err="1" smtClean="0"/>
              <a:t>alternatieven</a:t>
            </a:r>
            <a:r>
              <a:rPr lang="fr-FR" dirty="0" smtClean="0"/>
              <a:t>, </a:t>
            </a:r>
            <a:r>
              <a:rPr lang="fr-FR" dirty="0" err="1" smtClean="0"/>
              <a:t>vlees</a:t>
            </a:r>
            <a:r>
              <a:rPr lang="fr-FR" dirty="0" smtClean="0"/>
              <a:t>/vis of </a:t>
            </a:r>
            <a:r>
              <a:rPr lang="fr-FR" dirty="0" err="1" smtClean="0"/>
              <a:t>alternatieven</a:t>
            </a:r>
            <a:endParaRPr lang="fr-FR" dirty="0" smtClean="0"/>
          </a:p>
          <a:p>
            <a:r>
              <a:rPr lang="fr-FR" u="sng" dirty="0" err="1" smtClean="0"/>
              <a:t>Evenwicht</a:t>
            </a:r>
            <a:r>
              <a:rPr lang="fr-FR" u="sng" dirty="0" smtClean="0"/>
              <a:t>:</a:t>
            </a:r>
          </a:p>
          <a:p>
            <a:pPr lvl="1"/>
            <a:r>
              <a:rPr lang="fr-FR" dirty="0" err="1" smtClean="0"/>
              <a:t>Verhoudingen</a:t>
            </a:r>
            <a:r>
              <a:rPr lang="fr-FR" dirty="0" smtClean="0"/>
              <a:t> </a:t>
            </a:r>
            <a:r>
              <a:rPr lang="fr-FR" dirty="0" err="1" smtClean="0"/>
              <a:t>respecteren</a:t>
            </a:r>
            <a:endParaRPr lang="fr-FR" dirty="0" smtClean="0"/>
          </a:p>
          <a:p>
            <a:pPr marL="457200" lvl="1" indent="0">
              <a:buNone/>
            </a:pPr>
            <a:endParaRPr lang="fr-FR" dirty="0" smtClean="0"/>
          </a:p>
          <a:p>
            <a:pPr marL="457200" lvl="1" indent="0">
              <a:buNone/>
            </a:pPr>
            <a:r>
              <a:rPr lang="fr-FR" dirty="0" err="1" smtClean="0"/>
              <a:t>Volg</a:t>
            </a:r>
            <a:r>
              <a:rPr lang="fr-FR" dirty="0" smtClean="0"/>
              <a:t> </a:t>
            </a:r>
            <a:r>
              <a:rPr lang="fr-FR" dirty="0" err="1" smtClean="0"/>
              <a:t>enkele</a:t>
            </a:r>
            <a:r>
              <a:rPr lang="fr-FR" dirty="0" smtClean="0"/>
              <a:t> </a:t>
            </a:r>
            <a:r>
              <a:rPr lang="fr-FR" dirty="0" err="1" smtClean="0"/>
              <a:t>voorzorgsmaatregelen</a:t>
            </a:r>
            <a:r>
              <a:rPr lang="fr-FR" dirty="0" smtClean="0"/>
              <a:t> (</a:t>
            </a:r>
            <a:r>
              <a:rPr lang="fr-FR" u="sng" dirty="0" err="1" smtClean="0"/>
              <a:t>voedselveiligheid</a:t>
            </a:r>
            <a:r>
              <a:rPr lang="fr-FR" dirty="0" smtClean="0"/>
              <a:t>)</a:t>
            </a:r>
            <a:endParaRPr lang="fr-FR" dirty="0"/>
          </a:p>
        </p:txBody>
      </p:sp>
      <p:sp>
        <p:nvSpPr>
          <p:cNvPr id="4" name="Tijdelijke aanduiding voor dianummer 3"/>
          <p:cNvSpPr>
            <a:spLocks noGrp="1"/>
          </p:cNvSpPr>
          <p:nvPr>
            <p:ph type="sldNum" sz="quarter" idx="12"/>
          </p:nvPr>
        </p:nvSpPr>
        <p:spPr/>
        <p:txBody>
          <a:bodyPr/>
          <a:lstStyle/>
          <a:p>
            <a:fld id="{9946BDFF-2A1A-A74B-8DA9-ED9E66F98870}" type="slidenum">
              <a:rPr lang="en-US" smtClean="0"/>
              <a:t>6</a:t>
            </a:fld>
            <a:endParaRPr lang="en-US"/>
          </a:p>
        </p:txBody>
      </p:sp>
    </p:spTree>
    <p:extLst>
      <p:ext uri="{BB962C8B-B14F-4D97-AF65-F5344CB8AC3E}">
        <p14:creationId xmlns:p14="http://schemas.microsoft.com/office/powerpoint/2010/main" val="395641072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4157" y="3165475"/>
            <a:ext cx="2370667" cy="3556000"/>
          </a:xfrm>
          <a:prstGeom prst="rect">
            <a:avLst/>
          </a:prstGeom>
        </p:spPr>
      </p:pic>
      <p:sp>
        <p:nvSpPr>
          <p:cNvPr id="2" name="Titel 1"/>
          <p:cNvSpPr>
            <a:spLocks noGrp="1"/>
          </p:cNvSpPr>
          <p:nvPr>
            <p:ph type="title"/>
          </p:nvPr>
        </p:nvSpPr>
        <p:spPr/>
        <p:txBody>
          <a:bodyPr/>
          <a:lstStyle/>
          <a:p>
            <a:r>
              <a:rPr lang="nl-BE" b="1" dirty="0"/>
              <a:t>Z</a:t>
            </a:r>
            <a:r>
              <a:rPr lang="nl-BE" b="1" dirty="0" smtClean="0"/>
              <a:t>wangerschapskwaaltjes</a:t>
            </a:r>
            <a:endParaRPr lang="nl-BE" b="1" dirty="0"/>
          </a:p>
        </p:txBody>
      </p:sp>
      <p:sp>
        <p:nvSpPr>
          <p:cNvPr id="3" name="Tijdelijke aanduiding voor inhoud 2"/>
          <p:cNvSpPr>
            <a:spLocks noGrp="1"/>
          </p:cNvSpPr>
          <p:nvPr>
            <p:ph idx="1"/>
          </p:nvPr>
        </p:nvSpPr>
        <p:spPr/>
        <p:txBody>
          <a:bodyPr/>
          <a:lstStyle/>
          <a:p>
            <a:r>
              <a:rPr lang="nl-BE" dirty="0" smtClean="0"/>
              <a:t>Misselijkheid: vermijd een lege maag</a:t>
            </a:r>
          </a:p>
          <a:p>
            <a:r>
              <a:rPr lang="nl-BE" dirty="0" smtClean="0"/>
              <a:t>Constipatie: vezels  en voldoende drinken</a:t>
            </a:r>
          </a:p>
          <a:p>
            <a:r>
              <a:rPr lang="nl-BE" dirty="0" smtClean="0"/>
              <a:t>Zure oprispingen: vijf tot zes kleine maaltijden</a:t>
            </a:r>
          </a:p>
          <a:p>
            <a:r>
              <a:rPr lang="nl-BE" dirty="0" smtClean="0"/>
              <a:t>Trek in de gekste dingen: niet overdrijven</a:t>
            </a:r>
            <a:endParaRPr lang="nl-BE" dirty="0"/>
          </a:p>
        </p:txBody>
      </p:sp>
      <p:sp>
        <p:nvSpPr>
          <p:cNvPr id="4" name="Tijdelijke aanduiding voor dianummer 3"/>
          <p:cNvSpPr>
            <a:spLocks noGrp="1"/>
          </p:cNvSpPr>
          <p:nvPr>
            <p:ph type="sldNum" sz="quarter" idx="12"/>
          </p:nvPr>
        </p:nvSpPr>
        <p:spPr/>
        <p:txBody>
          <a:bodyPr/>
          <a:lstStyle/>
          <a:p>
            <a:fld id="{9946BDFF-2A1A-A74B-8DA9-ED9E66F98870}" type="slidenum">
              <a:rPr lang="en-US" smtClean="0"/>
              <a:t>7</a:t>
            </a:fld>
            <a:endParaRPr lang="en-US"/>
          </a:p>
        </p:txBody>
      </p:sp>
    </p:spTree>
    <p:extLst>
      <p:ext uri="{BB962C8B-B14F-4D97-AF65-F5344CB8AC3E}">
        <p14:creationId xmlns:p14="http://schemas.microsoft.com/office/powerpoint/2010/main" val="37915105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6193" y="1758982"/>
            <a:ext cx="3367424" cy="2708906"/>
          </a:xfrm>
          <a:prstGeom prst="rect">
            <a:avLst/>
          </a:prstGeom>
        </p:spPr>
      </p:pic>
      <p:sp>
        <p:nvSpPr>
          <p:cNvPr id="2" name="Titel 1"/>
          <p:cNvSpPr>
            <a:spLocks noGrp="1"/>
          </p:cNvSpPr>
          <p:nvPr>
            <p:ph type="ctrTitle"/>
          </p:nvPr>
        </p:nvSpPr>
        <p:spPr>
          <a:xfrm>
            <a:off x="-122830" y="777923"/>
            <a:ext cx="8581030" cy="1801504"/>
          </a:xfrm>
        </p:spPr>
        <p:txBody>
          <a:bodyPr>
            <a:normAutofit/>
          </a:bodyPr>
          <a:lstStyle/>
          <a:p>
            <a:r>
              <a:rPr lang="nl-BE" sz="4800" b="1" dirty="0" smtClean="0"/>
              <a:t>CONSTIPATIE</a:t>
            </a:r>
            <a:endParaRPr lang="nl-BE" sz="4800" b="1" dirty="0"/>
          </a:p>
        </p:txBody>
      </p:sp>
      <p:sp>
        <p:nvSpPr>
          <p:cNvPr id="3" name="Ondertitel 2"/>
          <p:cNvSpPr>
            <a:spLocks noGrp="1"/>
          </p:cNvSpPr>
          <p:nvPr>
            <p:ph type="subTitle" idx="1"/>
          </p:nvPr>
        </p:nvSpPr>
        <p:spPr>
          <a:xfrm>
            <a:off x="1371600" y="4667534"/>
            <a:ext cx="6400800" cy="1688816"/>
          </a:xfrm>
        </p:spPr>
        <p:txBody>
          <a:bodyPr/>
          <a:lstStyle/>
          <a:p>
            <a:r>
              <a:rPr lang="nl-BE" dirty="0" smtClean="0">
                <a:latin typeface="AR BERKLEY" panose="02000000000000000000" pitchFamily="2" charset="0"/>
              </a:rPr>
              <a:t>Welke voedingsmiddelen kiezen?</a:t>
            </a:r>
            <a:endParaRPr lang="nl-BE" dirty="0">
              <a:latin typeface="AR BERKLEY" panose="02000000000000000000" pitchFamily="2" charset="0"/>
            </a:endParaRPr>
          </a:p>
        </p:txBody>
      </p:sp>
      <p:sp>
        <p:nvSpPr>
          <p:cNvPr id="4" name="Tijdelijke aanduiding voor dianummer 3"/>
          <p:cNvSpPr>
            <a:spLocks noGrp="1"/>
          </p:cNvSpPr>
          <p:nvPr>
            <p:ph type="sldNum" sz="quarter" idx="12"/>
          </p:nvPr>
        </p:nvSpPr>
        <p:spPr/>
        <p:txBody>
          <a:bodyPr/>
          <a:lstStyle/>
          <a:p>
            <a:fld id="{9946BDFF-2A1A-A74B-8DA9-ED9E66F98870}" type="slidenum">
              <a:rPr lang="en-US" smtClean="0"/>
              <a:t>8</a:t>
            </a:fld>
            <a:endParaRPr lang="en-US"/>
          </a:p>
        </p:txBody>
      </p:sp>
    </p:spTree>
    <p:extLst>
      <p:ext uri="{BB962C8B-B14F-4D97-AF65-F5344CB8AC3E}">
        <p14:creationId xmlns:p14="http://schemas.microsoft.com/office/powerpoint/2010/main" val="23471304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88900"/>
            <a:ext cx="9004300" cy="1511300"/>
          </a:xfrm>
        </p:spPr>
        <p:txBody>
          <a:bodyPr>
            <a:normAutofit/>
          </a:bodyPr>
          <a:lstStyle/>
          <a:p>
            <a:r>
              <a:rPr lang="fr-FR" dirty="0" smtClean="0"/>
              <a:t> ❶</a:t>
            </a:r>
            <a:r>
              <a:rPr lang="fr-FR" dirty="0" err="1" smtClean="0"/>
              <a:t>Vezels</a:t>
            </a:r>
            <a:r>
              <a:rPr lang="fr-FR" dirty="0" smtClean="0"/>
              <a:t> </a:t>
            </a:r>
            <a:r>
              <a:rPr lang="fr-FR" dirty="0" err="1" smtClean="0"/>
              <a:t>toevoegen</a:t>
            </a:r>
            <a:endParaRPr lang="fr-FR" dirty="0"/>
          </a:p>
        </p:txBody>
      </p:sp>
      <p:sp>
        <p:nvSpPr>
          <p:cNvPr id="3" name="Content Placeholder 2"/>
          <p:cNvSpPr>
            <a:spLocks noGrp="1"/>
          </p:cNvSpPr>
          <p:nvPr>
            <p:ph idx="1"/>
          </p:nvPr>
        </p:nvSpPr>
        <p:spPr>
          <a:xfrm>
            <a:off x="355600" y="1600199"/>
            <a:ext cx="8634186" cy="4950725"/>
          </a:xfrm>
        </p:spPr>
        <p:txBody>
          <a:bodyPr>
            <a:noAutofit/>
          </a:bodyPr>
          <a:lstStyle/>
          <a:p>
            <a:pPr lvl="1"/>
            <a:r>
              <a:rPr lang="fr-FR" sz="2400" u="sng" dirty="0" err="1" smtClean="0"/>
              <a:t>Volkoren</a:t>
            </a:r>
            <a:r>
              <a:rPr lang="fr-FR" sz="2400" u="sng" dirty="0" smtClean="0"/>
              <a:t> </a:t>
            </a:r>
            <a:r>
              <a:rPr lang="fr-FR" sz="2400" u="sng" dirty="0" err="1" smtClean="0"/>
              <a:t>granen</a:t>
            </a:r>
            <a:r>
              <a:rPr lang="fr-FR" sz="2400" dirty="0" smtClean="0"/>
              <a:t>: </a:t>
            </a:r>
            <a:r>
              <a:rPr lang="fr-FR" sz="2400" dirty="0" err="1" smtClean="0"/>
              <a:t>volkoren</a:t>
            </a:r>
            <a:r>
              <a:rPr lang="fr-FR" sz="2400" dirty="0" smtClean="0"/>
              <a:t> </a:t>
            </a:r>
            <a:r>
              <a:rPr lang="fr-FR" sz="2400" dirty="0" err="1" smtClean="0"/>
              <a:t>brood</a:t>
            </a:r>
            <a:r>
              <a:rPr lang="fr-FR" sz="2400" dirty="0" smtClean="0"/>
              <a:t>, </a:t>
            </a:r>
            <a:r>
              <a:rPr lang="fr-FR" sz="2400" dirty="0" err="1" smtClean="0"/>
              <a:t>zilvervliesrijst</a:t>
            </a:r>
            <a:r>
              <a:rPr lang="fr-FR" sz="2400" dirty="0" smtClean="0"/>
              <a:t>,  </a:t>
            </a:r>
            <a:r>
              <a:rPr lang="fr-FR" sz="2400" dirty="0" err="1" smtClean="0"/>
              <a:t>volkoren</a:t>
            </a:r>
            <a:r>
              <a:rPr lang="fr-FR" sz="2400" dirty="0" smtClean="0"/>
              <a:t> </a:t>
            </a:r>
            <a:r>
              <a:rPr lang="fr-FR" sz="2400" dirty="0" err="1" smtClean="0"/>
              <a:t>pasta</a:t>
            </a:r>
            <a:r>
              <a:rPr lang="fr-FR" sz="2400" dirty="0" smtClean="0"/>
              <a:t>, </a:t>
            </a:r>
            <a:r>
              <a:rPr lang="fr-FR" sz="2400" dirty="0" err="1" smtClean="0"/>
              <a:t>havermout</a:t>
            </a:r>
            <a:r>
              <a:rPr lang="fr-FR" sz="2400" dirty="0" smtClean="0"/>
              <a:t>….</a:t>
            </a:r>
          </a:p>
          <a:p>
            <a:pPr lvl="1"/>
            <a:r>
              <a:rPr lang="fr-FR" sz="2400" u="sng" dirty="0" smtClean="0"/>
              <a:t>Fruit</a:t>
            </a:r>
            <a:r>
              <a:rPr lang="fr-FR" sz="2400" dirty="0" smtClean="0"/>
              <a:t>: 2 à 3 </a:t>
            </a:r>
            <a:r>
              <a:rPr lang="fr-FR" sz="2400" dirty="0" err="1" smtClean="0"/>
              <a:t>stuks</a:t>
            </a:r>
            <a:r>
              <a:rPr lang="fr-FR" sz="2400" dirty="0" smtClean="0"/>
              <a:t> per dag (</a:t>
            </a:r>
            <a:r>
              <a:rPr lang="fr-FR" sz="2400" dirty="0" err="1" smtClean="0"/>
              <a:t>eventueel</a:t>
            </a:r>
            <a:r>
              <a:rPr lang="fr-FR" sz="2400" dirty="0" smtClean="0"/>
              <a:t> </a:t>
            </a:r>
            <a:r>
              <a:rPr lang="fr-FR" sz="2400" dirty="0" err="1" smtClean="0"/>
              <a:t>nuchter</a:t>
            </a:r>
            <a:r>
              <a:rPr lang="fr-FR" sz="2400" dirty="0" smtClean="0"/>
              <a:t>)</a:t>
            </a:r>
          </a:p>
          <a:p>
            <a:pPr lvl="2"/>
            <a:r>
              <a:rPr lang="fr-FR" dirty="0" err="1" smtClean="0"/>
              <a:t>Was</a:t>
            </a:r>
            <a:r>
              <a:rPr lang="fr-FR" dirty="0" smtClean="0"/>
              <a:t> het </a:t>
            </a:r>
            <a:r>
              <a:rPr lang="fr-FR" dirty="0" err="1" smtClean="0"/>
              <a:t>stuk</a:t>
            </a:r>
            <a:r>
              <a:rPr lang="fr-FR" dirty="0" smtClean="0"/>
              <a:t> fruit </a:t>
            </a:r>
            <a:r>
              <a:rPr lang="fr-FR" dirty="0" err="1" smtClean="0"/>
              <a:t>grondig</a:t>
            </a:r>
            <a:r>
              <a:rPr lang="fr-FR" dirty="0" smtClean="0"/>
              <a:t>, maar </a:t>
            </a:r>
            <a:r>
              <a:rPr lang="fr-FR" dirty="0" err="1"/>
              <a:t>s</a:t>
            </a:r>
            <a:r>
              <a:rPr lang="fr-FR" dirty="0" err="1" smtClean="0"/>
              <a:t>chil</a:t>
            </a:r>
            <a:r>
              <a:rPr lang="fr-FR" dirty="0" smtClean="0"/>
              <a:t> niet indien niet </a:t>
            </a:r>
            <a:r>
              <a:rPr lang="fr-FR" dirty="0" err="1" smtClean="0"/>
              <a:t>nodig</a:t>
            </a:r>
            <a:r>
              <a:rPr lang="fr-FR" dirty="0" smtClean="0"/>
              <a:t> </a:t>
            </a:r>
            <a:r>
              <a:rPr lang="fr-FR" sz="2000" i="1" dirty="0" smtClean="0"/>
              <a:t>(toxoplasmose!), </a:t>
            </a:r>
            <a:r>
              <a:rPr lang="fr-FR" dirty="0" err="1" smtClean="0"/>
              <a:t>want</a:t>
            </a:r>
            <a:r>
              <a:rPr lang="fr-FR" dirty="0" smtClean="0"/>
              <a:t> </a:t>
            </a:r>
            <a:r>
              <a:rPr lang="fr-FR" dirty="0" err="1" smtClean="0"/>
              <a:t>vezels</a:t>
            </a:r>
            <a:r>
              <a:rPr lang="fr-FR" dirty="0" smtClean="0"/>
              <a:t> </a:t>
            </a:r>
            <a:r>
              <a:rPr lang="fr-FR" dirty="0" err="1" smtClean="0"/>
              <a:t>bevinden</a:t>
            </a:r>
            <a:r>
              <a:rPr lang="fr-FR" dirty="0" smtClean="0"/>
              <a:t> </a:t>
            </a:r>
            <a:r>
              <a:rPr lang="fr-FR" dirty="0" err="1" smtClean="0"/>
              <a:t>zich</a:t>
            </a:r>
            <a:r>
              <a:rPr lang="fr-FR" dirty="0" smtClean="0"/>
              <a:t> in de </a:t>
            </a:r>
            <a:r>
              <a:rPr lang="fr-FR" dirty="0" err="1" smtClean="0"/>
              <a:t>schil</a:t>
            </a:r>
            <a:r>
              <a:rPr lang="fr-FR" dirty="0" smtClean="0"/>
              <a:t> </a:t>
            </a:r>
          </a:p>
          <a:p>
            <a:pPr lvl="2"/>
            <a:r>
              <a:rPr lang="fr-FR" dirty="0" err="1" smtClean="0"/>
              <a:t>Eet</a:t>
            </a:r>
            <a:r>
              <a:rPr lang="fr-FR" dirty="0" smtClean="0"/>
              <a:t> </a:t>
            </a:r>
            <a:r>
              <a:rPr lang="fr-FR" dirty="0" err="1" smtClean="0"/>
              <a:t>liever</a:t>
            </a:r>
            <a:r>
              <a:rPr lang="fr-FR" dirty="0" smtClean="0"/>
              <a:t> </a:t>
            </a:r>
            <a:r>
              <a:rPr lang="fr-FR" dirty="0" err="1" smtClean="0"/>
              <a:t>een</a:t>
            </a:r>
            <a:r>
              <a:rPr lang="fr-FR" dirty="0" smtClean="0"/>
              <a:t> </a:t>
            </a:r>
            <a:r>
              <a:rPr lang="fr-FR" dirty="0" err="1" smtClean="0"/>
              <a:t>stuk</a:t>
            </a:r>
            <a:r>
              <a:rPr lang="fr-FR" dirty="0" smtClean="0"/>
              <a:t> fruit in </a:t>
            </a:r>
            <a:r>
              <a:rPr lang="fr-FR" dirty="0" err="1" smtClean="0"/>
              <a:t>plaats</a:t>
            </a:r>
            <a:r>
              <a:rPr lang="fr-FR" dirty="0" smtClean="0"/>
              <a:t> van </a:t>
            </a:r>
            <a:r>
              <a:rPr lang="fr-FR" dirty="0" err="1" smtClean="0"/>
              <a:t>fruitsap</a:t>
            </a:r>
            <a:r>
              <a:rPr lang="fr-FR" dirty="0" smtClean="0"/>
              <a:t> te </a:t>
            </a:r>
            <a:r>
              <a:rPr lang="fr-FR" dirty="0" err="1" smtClean="0"/>
              <a:t>drinken</a:t>
            </a:r>
            <a:endParaRPr lang="fr-FR" dirty="0" smtClean="0"/>
          </a:p>
          <a:p>
            <a:pPr lvl="1"/>
            <a:r>
              <a:rPr lang="fr-FR" sz="2400" u="sng" dirty="0" err="1" smtClean="0"/>
              <a:t>Groenten</a:t>
            </a:r>
            <a:r>
              <a:rPr lang="fr-FR" sz="2400" dirty="0" smtClean="0"/>
              <a:t>: 300 gram, </a:t>
            </a:r>
            <a:r>
              <a:rPr lang="fr-FR" sz="2400" dirty="0" err="1" smtClean="0"/>
              <a:t>eventueel</a:t>
            </a:r>
            <a:r>
              <a:rPr lang="fr-FR" sz="2400" dirty="0" smtClean="0"/>
              <a:t> </a:t>
            </a:r>
            <a:r>
              <a:rPr lang="fr-FR" sz="2400" dirty="0" err="1" smtClean="0"/>
              <a:t>een</a:t>
            </a:r>
            <a:r>
              <a:rPr lang="fr-FR" sz="2400" dirty="0" smtClean="0"/>
              <a:t> </a:t>
            </a:r>
            <a:r>
              <a:rPr lang="fr-FR" sz="2400" dirty="0" err="1" smtClean="0"/>
              <a:t>deel</a:t>
            </a:r>
            <a:r>
              <a:rPr lang="fr-FR" sz="2400" dirty="0" smtClean="0"/>
              <a:t> </a:t>
            </a:r>
            <a:r>
              <a:rPr lang="fr-FR" sz="2400" dirty="0" err="1" smtClean="0"/>
              <a:t>rauw</a:t>
            </a:r>
            <a:r>
              <a:rPr lang="fr-FR" sz="2400" dirty="0" smtClean="0"/>
              <a:t> </a:t>
            </a:r>
            <a:r>
              <a:rPr lang="fr-FR" sz="2000" i="1" dirty="0" smtClean="0"/>
              <a:t>(</a:t>
            </a:r>
            <a:r>
              <a:rPr lang="fr-FR" sz="2000" i="1" dirty="0" err="1" smtClean="0"/>
              <a:t>wassen</a:t>
            </a:r>
            <a:r>
              <a:rPr lang="fr-FR" sz="2000" i="1" dirty="0" smtClean="0"/>
              <a:t>!)</a:t>
            </a:r>
          </a:p>
          <a:p>
            <a:pPr lvl="1"/>
            <a:r>
              <a:rPr lang="fr-FR" sz="2400" u="sng" dirty="0" err="1" smtClean="0"/>
              <a:t>Peulvruchten</a:t>
            </a:r>
            <a:r>
              <a:rPr lang="fr-FR" sz="2400" dirty="0" smtClean="0"/>
              <a:t>: </a:t>
            </a:r>
            <a:r>
              <a:rPr lang="fr-FR" sz="2400" dirty="0" err="1" smtClean="0"/>
              <a:t>kikkerewten</a:t>
            </a:r>
            <a:r>
              <a:rPr lang="fr-FR" sz="2400" dirty="0" smtClean="0"/>
              <a:t>, </a:t>
            </a:r>
            <a:r>
              <a:rPr lang="fr-FR" sz="2400" dirty="0" err="1" smtClean="0"/>
              <a:t>linzen</a:t>
            </a:r>
            <a:r>
              <a:rPr lang="fr-FR" sz="2400" dirty="0" smtClean="0"/>
              <a:t>, </a:t>
            </a:r>
            <a:r>
              <a:rPr lang="fr-FR" sz="2400" dirty="0" err="1" smtClean="0"/>
              <a:t>bonen</a:t>
            </a:r>
            <a:r>
              <a:rPr lang="fr-FR" sz="2400" dirty="0" smtClean="0"/>
              <a:t>…</a:t>
            </a:r>
            <a:r>
              <a:rPr lang="fr-FR" sz="2400" dirty="0" smtClean="0">
                <a:sym typeface="Wingdings"/>
              </a:rPr>
              <a:t> </a:t>
            </a:r>
          </a:p>
          <a:p>
            <a:pPr lvl="1"/>
            <a:r>
              <a:rPr lang="fr-FR" sz="2400" dirty="0" err="1" smtClean="0">
                <a:sym typeface="Wingdings"/>
              </a:rPr>
              <a:t>Voeg</a:t>
            </a:r>
            <a:r>
              <a:rPr lang="fr-FR" sz="2400" dirty="0" smtClean="0">
                <a:sym typeface="Wingdings"/>
              </a:rPr>
              <a:t> </a:t>
            </a:r>
            <a:r>
              <a:rPr lang="fr-FR" sz="2400" u="sng" dirty="0" err="1" smtClean="0">
                <a:sym typeface="Wingdings"/>
              </a:rPr>
              <a:t>lijnzaad</a:t>
            </a:r>
            <a:r>
              <a:rPr lang="fr-FR" sz="2400" dirty="0" smtClean="0">
                <a:sym typeface="Wingdings"/>
              </a:rPr>
              <a:t> </a:t>
            </a:r>
            <a:r>
              <a:rPr lang="fr-FR" sz="2400" dirty="0" err="1" smtClean="0">
                <a:sym typeface="Wingdings"/>
              </a:rPr>
              <a:t>toe</a:t>
            </a:r>
            <a:r>
              <a:rPr lang="fr-FR" sz="2400" dirty="0" smtClean="0">
                <a:sym typeface="Wingdings"/>
              </a:rPr>
              <a:t> </a:t>
            </a:r>
            <a:r>
              <a:rPr lang="fr-FR" sz="2400" dirty="0" err="1" smtClean="0">
                <a:sym typeface="Wingdings"/>
              </a:rPr>
              <a:t>aan</a:t>
            </a:r>
            <a:r>
              <a:rPr lang="fr-FR" sz="2400" dirty="0" smtClean="0">
                <a:sym typeface="Wingdings"/>
              </a:rPr>
              <a:t> je </a:t>
            </a:r>
            <a:r>
              <a:rPr lang="fr-FR" sz="2400" dirty="0" err="1" smtClean="0">
                <a:sym typeface="Wingdings"/>
              </a:rPr>
              <a:t>ontbijtgranen</a:t>
            </a:r>
            <a:r>
              <a:rPr lang="fr-FR" sz="2400" dirty="0" smtClean="0">
                <a:sym typeface="Wingdings"/>
              </a:rPr>
              <a:t> of </a:t>
            </a:r>
            <a:r>
              <a:rPr lang="fr-FR" sz="2400" u="sng" dirty="0" err="1" smtClean="0">
                <a:sym typeface="Wingdings"/>
              </a:rPr>
              <a:t>yoghurt</a:t>
            </a:r>
            <a:r>
              <a:rPr lang="fr-FR" sz="2400" u="sng" dirty="0" smtClean="0">
                <a:sym typeface="Wingdings"/>
              </a:rPr>
              <a:t> </a:t>
            </a:r>
          </a:p>
          <a:p>
            <a:pPr lvl="1"/>
            <a:r>
              <a:rPr lang="fr-FR" sz="2400" u="sng" dirty="0" err="1">
                <a:sym typeface="Wingdings"/>
              </a:rPr>
              <a:t>N</a:t>
            </a:r>
            <a:r>
              <a:rPr lang="fr-FR" sz="2400" u="sng" dirty="0" err="1" smtClean="0">
                <a:sym typeface="Wingdings"/>
              </a:rPr>
              <a:t>oten</a:t>
            </a:r>
            <a:endParaRPr lang="fr-FR" sz="2400" u="sng" dirty="0" smtClean="0">
              <a:sym typeface="Wingdings"/>
            </a:endParaRPr>
          </a:p>
          <a:p>
            <a:pPr marL="0" indent="0">
              <a:buNone/>
            </a:pPr>
            <a:r>
              <a:rPr lang="fr-FR" sz="2400" dirty="0" smtClean="0">
                <a:sym typeface="Wingdings"/>
              </a:rPr>
              <a:t>→ 	</a:t>
            </a:r>
            <a:r>
              <a:rPr lang="fr-FR" sz="2400" dirty="0" err="1" smtClean="0">
                <a:sym typeface="Wingdings"/>
              </a:rPr>
              <a:t>Voeg</a:t>
            </a:r>
            <a:r>
              <a:rPr lang="fr-FR" sz="2400" dirty="0" smtClean="0">
                <a:sym typeface="Wingdings"/>
              </a:rPr>
              <a:t> </a:t>
            </a:r>
            <a:r>
              <a:rPr lang="fr-FR" sz="2400" dirty="0" err="1" smtClean="0">
                <a:sym typeface="Wingdings"/>
              </a:rPr>
              <a:t>voorzichtig</a:t>
            </a:r>
            <a:r>
              <a:rPr lang="fr-FR" sz="2400" dirty="0" smtClean="0">
                <a:sym typeface="Wingdings"/>
              </a:rPr>
              <a:t> </a:t>
            </a:r>
            <a:r>
              <a:rPr lang="fr-FR" sz="2400" dirty="0" err="1" smtClean="0">
                <a:sym typeface="Wingdings"/>
              </a:rPr>
              <a:t>vezels</a:t>
            </a:r>
            <a:r>
              <a:rPr lang="fr-FR" sz="2400" dirty="0" smtClean="0">
                <a:sym typeface="Wingdings"/>
              </a:rPr>
              <a:t> </a:t>
            </a:r>
            <a:r>
              <a:rPr lang="fr-FR" sz="2400" dirty="0" err="1" smtClean="0">
                <a:sym typeface="Wingdings"/>
              </a:rPr>
              <a:t>toe</a:t>
            </a:r>
            <a:r>
              <a:rPr lang="fr-FR" sz="2400" dirty="0" smtClean="0">
                <a:sym typeface="Wingdings"/>
              </a:rPr>
              <a:t>, </a:t>
            </a:r>
            <a:r>
              <a:rPr lang="fr-FR" sz="2400" dirty="0" err="1" smtClean="0">
                <a:sym typeface="Wingdings"/>
              </a:rPr>
              <a:t>anders</a:t>
            </a:r>
            <a:r>
              <a:rPr lang="fr-FR" sz="2400" dirty="0" smtClean="0">
                <a:sym typeface="Wingdings"/>
              </a:rPr>
              <a:t> kan dit </a:t>
            </a:r>
            <a:r>
              <a:rPr lang="fr-FR" sz="2400" dirty="0" err="1" smtClean="0">
                <a:sym typeface="Wingdings"/>
              </a:rPr>
              <a:t>voor</a:t>
            </a:r>
            <a:r>
              <a:rPr lang="fr-FR" sz="2400" dirty="0" smtClean="0">
                <a:sym typeface="Wingdings"/>
              </a:rPr>
              <a:t> </a:t>
            </a:r>
            <a:r>
              <a:rPr lang="fr-FR" sz="2400" dirty="0" err="1" smtClean="0">
                <a:sym typeface="Wingdings"/>
              </a:rPr>
              <a:t>een</a:t>
            </a:r>
            <a:r>
              <a:rPr lang="fr-FR" sz="2400" dirty="0" smtClean="0">
                <a:sym typeface="Wingdings"/>
              </a:rPr>
              <a:t> </a:t>
            </a:r>
            <a:r>
              <a:rPr lang="fr-FR" sz="2400" dirty="0" err="1" smtClean="0">
                <a:sym typeface="Wingdings"/>
              </a:rPr>
              <a:t>opgeblazen</a:t>
            </a:r>
            <a:r>
              <a:rPr lang="fr-FR" sz="2400" dirty="0" smtClean="0">
                <a:sym typeface="Wingdings"/>
              </a:rPr>
              <a:t> 	</a:t>
            </a:r>
            <a:r>
              <a:rPr lang="fr-FR" sz="2400" dirty="0" err="1" smtClean="0">
                <a:sym typeface="Wingdings"/>
              </a:rPr>
              <a:t>gevoel</a:t>
            </a:r>
            <a:r>
              <a:rPr lang="fr-FR" sz="2400" dirty="0" smtClean="0">
                <a:sym typeface="Wingdings"/>
              </a:rPr>
              <a:t> </a:t>
            </a:r>
            <a:r>
              <a:rPr lang="fr-FR" sz="2400" dirty="0" err="1" smtClean="0">
                <a:sym typeface="Wingdings"/>
              </a:rPr>
              <a:t>zorgen</a:t>
            </a:r>
            <a:endParaRPr lang="fr-FR" sz="2400" dirty="0"/>
          </a:p>
        </p:txBody>
      </p:sp>
      <p:sp>
        <p:nvSpPr>
          <p:cNvPr id="4" name="Tijdelijke aanduiding voor dianummer 3"/>
          <p:cNvSpPr>
            <a:spLocks noGrp="1"/>
          </p:cNvSpPr>
          <p:nvPr>
            <p:ph type="sldNum" sz="quarter" idx="12"/>
          </p:nvPr>
        </p:nvSpPr>
        <p:spPr/>
        <p:txBody>
          <a:bodyPr/>
          <a:lstStyle/>
          <a:p>
            <a:fld id="{9946BDFF-2A1A-A74B-8DA9-ED9E66F98870}" type="slidenum">
              <a:rPr lang="en-US" smtClean="0"/>
              <a:t>9</a:t>
            </a:fld>
            <a:endParaRPr lang="en-US" dirty="0"/>
          </a:p>
        </p:txBody>
      </p:sp>
    </p:spTree>
    <p:extLst>
      <p:ext uri="{BB962C8B-B14F-4D97-AF65-F5344CB8AC3E}">
        <p14:creationId xmlns:p14="http://schemas.microsoft.com/office/powerpoint/2010/main" val="415293456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TotalTime>
  <Words>647</Words>
  <Application>Microsoft Macintosh PowerPoint</Application>
  <PresentationFormat>On-screen Show (4:3)</PresentationFormat>
  <Paragraphs>101</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Voeding en zwangerschap</vt:lpstr>
      <vt:lpstr>Voor twee eten,  maar niet twee maal zoveel</vt:lpstr>
      <vt:lpstr>Risico's van overgewicht </vt:lpstr>
      <vt:lpstr>Voor twee eten,  maar niet twee maal zoveel</vt:lpstr>
      <vt:lpstr>Geen verandering, maar aanpassingen</vt:lpstr>
      <vt:lpstr>Geen veranderingen, maar aanpassingen</vt:lpstr>
      <vt:lpstr>Zwangerschapskwaaltjes</vt:lpstr>
      <vt:lpstr>CONSTIPATIE</vt:lpstr>
      <vt:lpstr> ❶Vezels toevoegen</vt:lpstr>
      <vt:lpstr>❷Voldoende (water)drinken</vt:lpstr>
      <vt:lpstr>❷Voldoende water drinken</vt:lpstr>
      <vt:lpstr>❷Voldoende drinken</vt:lpstr>
      <vt:lpstr>❸ Pruimen</vt:lpstr>
      <vt:lpstr>❹Beweging</vt:lpstr>
      <vt:lpstr>PowerPoint Presentation</vt:lpstr>
    </vt:vector>
  </TitlesOfParts>
  <Company>Pride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Alimentation et grossesse</dc:title>
  <dc:creator>Margot Chapelle</dc:creator>
  <cp:lastModifiedBy>Katrien de Raijmaeker</cp:lastModifiedBy>
  <cp:revision>31</cp:revision>
  <dcterms:created xsi:type="dcterms:W3CDTF">2015-05-11T20:29:45Z</dcterms:created>
  <dcterms:modified xsi:type="dcterms:W3CDTF">2015-05-21T12:42:25Z</dcterms:modified>
</cp:coreProperties>
</file>