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901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693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351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041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564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028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904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962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69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615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785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1398E-CD77-46A1-A5A0-F39EF595AD80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D7C8-2430-4E22-9EEE-04EEAB542D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653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24" y="548680"/>
            <a:ext cx="830776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03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Aurélie Gerth - Toyota Belgium</dc:creator>
  <cp:lastModifiedBy>Aurélie Gerth - Toyota Belgium</cp:lastModifiedBy>
  <cp:revision>1</cp:revision>
  <dcterms:created xsi:type="dcterms:W3CDTF">2017-12-05T16:45:08Z</dcterms:created>
  <dcterms:modified xsi:type="dcterms:W3CDTF">2017-12-05T16:46:31Z</dcterms:modified>
</cp:coreProperties>
</file>