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3" r:id="rId13"/>
    <p:sldId id="262" r:id="rId14"/>
    <p:sldId id="264" r:id="rId15"/>
    <p:sldId id="265" r:id="rId16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1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6C4E5-A71D-4836-97E1-0AD533076C6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AFA9C-8415-4945-BDD4-45A9D7FE93B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3958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82CD-9F31-4FFB-8F73-10875822A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38545-8220-40CE-8525-B9C8D6223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1A980-B2C5-433B-83E1-331B7955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5919F-1FE5-4F48-984A-A693CECE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669C9-7D53-43E7-81FD-46DCC181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15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22FA-9068-4E53-BC22-98AEAEF27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5188D-D999-47DE-A935-FCADB95A0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E4F35-62C4-4BF4-B68B-16655A844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5A556-6A2F-4AD6-B12D-159DDC715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375C3-1F3E-459D-8DDC-5147573E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168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01E03-E845-4141-B704-4E6CB7BD2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BDE1FA-87CC-4B4F-994F-49FC14CEA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511B3-72E6-42B1-BA74-EE83882E0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9D2C8-A3CD-4A5C-8540-B3911D23A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EEB3D-C09F-487E-ACB0-F4D42A11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768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3DEA8-17A9-4DCB-91F8-64C4D7E3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6D090-E43E-4B48-90E1-19ED66AA1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6E891-0812-4E38-81A7-A78AAFD87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37A9A-7B03-43B7-9156-91ED90FEF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2428F-FCFA-4878-9954-82C271A1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60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E58E3-DC8A-4709-ACDC-60077EC9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84D03-F403-4DFB-8D3D-ECB5A7D1F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6C1D5-B05F-484F-AA7F-7510C941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FAE13-CF8E-4C43-815F-15AAA174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600C4-14BB-47FD-9F8A-52EEE534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2529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74794-CFEB-44B9-A614-5C30CF4A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C49C4-85BD-4041-9EFD-D8AF2300A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804AB-2FAB-4A61-9998-55724AC56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E1B15-A652-4ADF-AB25-63BBBEF4E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6B357-8EC4-4D51-AC8D-402E46B3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D58A5-17F3-4867-AA01-2CA30153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9562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7469-A867-4D63-BA60-00A7EAEF6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FF021-5272-44E8-9CD9-199EB25EE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0CE6B-DC29-4B62-ACA0-9C5D3E926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CC9052-8DB3-4D95-A010-0A2A88848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81486-02CB-49C5-A53F-59ACAB936B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E85047-68DE-4222-8838-C21080CE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78357-223D-4106-99E8-1CBF1C923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E1570-CAD7-4E2D-9AD5-7EA871D7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530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D15B4-A14A-4FCC-8F06-E4F709C9D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CF64C5-6B09-485B-B7B3-690986BE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A7BCF-D286-4EF1-AF5C-84D3B592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E1957-6B10-4BF5-ACA3-CCA6E07F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2931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43B3F-10AB-40FD-AF4A-9E04A457E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C2F24-1009-4284-A3AE-A892023F0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32FFF-5836-47E8-B26D-E38206D1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5744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57F83-7E88-4054-B243-AC36BF880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A5747-D3BA-4764-96DE-838D0CB4F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60D87-9F58-47AA-B97B-B4C057A00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A3539D-0813-4F68-BB2E-04A63905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498A7-F0F1-4245-A497-E1DF0B0A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AFB0E-6967-4183-BF34-45584029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878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AAA8B-8BF6-480F-95F2-5E75A839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83BF64-4D06-44DC-87BB-574953A8B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9666A-DC28-4565-8DC0-C1F204625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BF538-1F47-456A-B0EF-1D141501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6363-AA40-4CC7-B173-9B99B131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D540E-0461-480C-A503-EF4BCDD17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02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D4608-F56D-4D09-A276-698DC1D7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11A32-C6E7-4B5A-8C0A-55B77145F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BCAA2-7F32-4AAB-A4AA-8A5979AFB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25EE1-7B27-48C5-A9E3-D27FEFC2A33C}" type="datetimeFigureOut">
              <a:rPr lang="nl-BE" smtClean="0"/>
              <a:t>3/12/2019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63EB6-4F8B-44E7-AC0E-FB19B05AF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8DCCE-F4D4-44E6-B659-09A852A3D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FCD08-8311-490A-8BEE-2E5560CDC9F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773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A860F-B6A4-4E29-9EC3-6AE681B34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9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5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01C5D6C9-F68B-4D26-AD29-31A9A74A3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00" y="3588118"/>
            <a:ext cx="2368701" cy="315826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356C8FD-44F0-4F47-8289-3F8E1420C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22" y="330516"/>
            <a:ext cx="3987816" cy="2990862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363AEFA3-3C96-4602-BEAB-33DF20CBDF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912" y="3535663"/>
            <a:ext cx="2368700" cy="3158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99947D-C07A-4DC1-A055-DDAFADD8A9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01" y="201605"/>
            <a:ext cx="2368701" cy="3153579"/>
          </a:xfrm>
          <a:prstGeom prst="rect">
            <a:avLst/>
          </a:prstGeom>
        </p:spPr>
      </p:pic>
      <p:sp>
        <p:nvSpPr>
          <p:cNvPr id="10" name="Dodecagon 9">
            <a:extLst>
              <a:ext uri="{FF2B5EF4-FFF2-40B4-BE49-F238E27FC236}">
                <a16:creationId xmlns:a16="http://schemas.microsoft.com/office/drawing/2014/main" id="{C42432D7-5BA8-4F45-A248-6AFF1EC1FB62}"/>
              </a:ext>
            </a:extLst>
          </p:cNvPr>
          <p:cNvSpPr/>
          <p:nvPr/>
        </p:nvSpPr>
        <p:spPr>
          <a:xfrm>
            <a:off x="42801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25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77A4260A-928E-4F2D-BDC5-6F9ADADB4A77}"/>
              </a:ext>
            </a:extLst>
          </p:cNvPr>
          <p:cNvSpPr/>
          <p:nvPr/>
        </p:nvSpPr>
        <p:spPr>
          <a:xfrm>
            <a:off x="627109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26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D46DA4F1-77D7-4CFC-8963-3A478D2CA2D2}"/>
              </a:ext>
            </a:extLst>
          </p:cNvPr>
          <p:cNvSpPr/>
          <p:nvPr/>
        </p:nvSpPr>
        <p:spPr>
          <a:xfrm>
            <a:off x="428017" y="3566418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27</a:t>
            </a: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45F708D6-B110-49E3-BB38-C68FFCBAA90D}"/>
              </a:ext>
            </a:extLst>
          </p:cNvPr>
          <p:cNvSpPr/>
          <p:nvPr/>
        </p:nvSpPr>
        <p:spPr>
          <a:xfrm>
            <a:off x="6339192" y="3644240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256062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325C46-8883-493A-8FBB-6319E0571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70" y="349806"/>
            <a:ext cx="3798567" cy="284892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4E961BA-F72C-40F6-9A42-59106B191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04" y="349806"/>
            <a:ext cx="3830460" cy="287284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A14CFE-61D9-46D7-AD7A-D571BEB170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69" y="3680170"/>
            <a:ext cx="3798567" cy="2851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3075FD-FBD3-4F3A-AB2D-2A12ABA21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16" y="3680170"/>
            <a:ext cx="3855147" cy="2828019"/>
          </a:xfrm>
          <a:prstGeom prst="rect">
            <a:avLst/>
          </a:prstGeom>
        </p:spPr>
      </p:pic>
      <p:sp>
        <p:nvSpPr>
          <p:cNvPr id="10" name="Dodecagon 9">
            <a:extLst>
              <a:ext uri="{FF2B5EF4-FFF2-40B4-BE49-F238E27FC236}">
                <a16:creationId xmlns:a16="http://schemas.microsoft.com/office/drawing/2014/main" id="{C42432D7-5BA8-4F45-A248-6AFF1EC1FB62}"/>
              </a:ext>
            </a:extLst>
          </p:cNvPr>
          <p:cNvSpPr/>
          <p:nvPr/>
        </p:nvSpPr>
        <p:spPr>
          <a:xfrm>
            <a:off x="42801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29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77A4260A-928E-4F2D-BDC5-6F9ADADB4A77}"/>
              </a:ext>
            </a:extLst>
          </p:cNvPr>
          <p:cNvSpPr/>
          <p:nvPr/>
        </p:nvSpPr>
        <p:spPr>
          <a:xfrm>
            <a:off x="627109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30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D46DA4F1-77D7-4CFC-8963-3A478D2CA2D2}"/>
              </a:ext>
            </a:extLst>
          </p:cNvPr>
          <p:cNvSpPr/>
          <p:nvPr/>
        </p:nvSpPr>
        <p:spPr>
          <a:xfrm>
            <a:off x="428017" y="3566418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31</a:t>
            </a: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45F708D6-B110-49E3-BB38-C68FFCBAA90D}"/>
              </a:ext>
            </a:extLst>
          </p:cNvPr>
          <p:cNvSpPr/>
          <p:nvPr/>
        </p:nvSpPr>
        <p:spPr>
          <a:xfrm>
            <a:off x="6339192" y="3644240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403661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96DB11D-AE7F-4DF6-8B53-BFCC51995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74" y="3644239"/>
            <a:ext cx="4036159" cy="302712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6059CCF-F22F-4AD3-ABB0-9784639B6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34" y="293237"/>
            <a:ext cx="3957470" cy="296810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F16775A-C5B7-4C69-8540-4AE7F0641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99" y="3566418"/>
            <a:ext cx="2386828" cy="3182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FF4007-837B-467D-B427-3F7BF21F8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57" y="42068"/>
            <a:ext cx="2598899" cy="3265771"/>
          </a:xfrm>
          <a:prstGeom prst="rect">
            <a:avLst/>
          </a:prstGeom>
        </p:spPr>
      </p:pic>
      <p:sp>
        <p:nvSpPr>
          <p:cNvPr id="10" name="Dodecagon 9">
            <a:extLst>
              <a:ext uri="{FF2B5EF4-FFF2-40B4-BE49-F238E27FC236}">
                <a16:creationId xmlns:a16="http://schemas.microsoft.com/office/drawing/2014/main" id="{C42432D7-5BA8-4F45-A248-6AFF1EC1FB62}"/>
              </a:ext>
            </a:extLst>
          </p:cNvPr>
          <p:cNvSpPr/>
          <p:nvPr/>
        </p:nvSpPr>
        <p:spPr>
          <a:xfrm>
            <a:off x="42801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33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77A4260A-928E-4F2D-BDC5-6F9ADADB4A77}"/>
              </a:ext>
            </a:extLst>
          </p:cNvPr>
          <p:cNvSpPr/>
          <p:nvPr/>
        </p:nvSpPr>
        <p:spPr>
          <a:xfrm>
            <a:off x="627109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34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D46DA4F1-77D7-4CFC-8963-3A478D2CA2D2}"/>
              </a:ext>
            </a:extLst>
          </p:cNvPr>
          <p:cNvSpPr/>
          <p:nvPr/>
        </p:nvSpPr>
        <p:spPr>
          <a:xfrm>
            <a:off x="428017" y="3566418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35</a:t>
            </a: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45F708D6-B110-49E3-BB38-C68FFCBAA90D}"/>
              </a:ext>
            </a:extLst>
          </p:cNvPr>
          <p:cNvSpPr/>
          <p:nvPr/>
        </p:nvSpPr>
        <p:spPr>
          <a:xfrm>
            <a:off x="6339192" y="3644240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210834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B8367C-DA01-461F-A842-2ABF7ADB5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52" y="165987"/>
            <a:ext cx="11837096" cy="652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35BAA1-0D59-44D1-9B06-D054C740A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6" y="191695"/>
            <a:ext cx="5085567" cy="6499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54E176-4044-4B30-B5BC-0C91E57F989D}"/>
              </a:ext>
            </a:extLst>
          </p:cNvPr>
          <p:cNvSpPr txBox="1"/>
          <p:nvPr/>
        </p:nvSpPr>
        <p:spPr>
          <a:xfrm>
            <a:off x="6096000" y="926926"/>
            <a:ext cx="5665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/>
              <a:t>Start &amp; finish van het VUB loopt crossparcours is de evacuatie verzamelpunt paal tussen de gele studentenkoten en de omheining van de atletiekpiste.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ABA5FBBA-71CE-4E89-8768-CC585FAEACE6}"/>
              </a:ext>
            </a:extLst>
          </p:cNvPr>
          <p:cNvSpPr/>
          <p:nvPr/>
        </p:nvSpPr>
        <p:spPr>
          <a:xfrm>
            <a:off x="3453319" y="1361873"/>
            <a:ext cx="2642681" cy="3404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F760B-191D-4720-BBD2-3C5A225B0781}"/>
              </a:ext>
            </a:extLst>
          </p:cNvPr>
          <p:cNvSpPr txBox="1"/>
          <p:nvPr/>
        </p:nvSpPr>
        <p:spPr>
          <a:xfrm>
            <a:off x="6096000" y="2672464"/>
            <a:ext cx="566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/>
              <a:t>Volg vervolgens de blauwe VUB LOOPT pijlen.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2C99D2-2AF4-40E4-9D21-BA2093C74323}"/>
              </a:ext>
            </a:extLst>
          </p:cNvPr>
          <p:cNvSpPr txBox="1"/>
          <p:nvPr/>
        </p:nvSpPr>
        <p:spPr>
          <a:xfrm>
            <a:off x="6096000" y="3585372"/>
            <a:ext cx="5665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/>
              <a:t>Het parcours is 2500 m lang.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89EF7F-8AFE-4825-94E1-77497B10B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1" y="4985445"/>
            <a:ext cx="3416354" cy="14643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03C42F-21DA-4FA5-A599-E09D31634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102" y="4873767"/>
            <a:ext cx="2097838" cy="135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48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715815-211F-46CD-9653-00659589F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7" r="-3" b="3549"/>
          <a:stretch/>
        </p:blipFill>
        <p:spPr>
          <a:xfrm>
            <a:off x="6491191" y="632716"/>
            <a:ext cx="4724569" cy="2513064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A71F6D2-463E-4F6F-8661-B8080F456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7" r="-3" b="2589"/>
          <a:stretch/>
        </p:blipFill>
        <p:spPr>
          <a:xfrm>
            <a:off x="6467100" y="3674480"/>
            <a:ext cx="4732940" cy="251751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A3DC664-2F2F-400E-8F07-ECF7B0EC5C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2" r="-3" b="-3"/>
          <a:stretch/>
        </p:blipFill>
        <p:spPr>
          <a:xfrm>
            <a:off x="1129115" y="3674480"/>
            <a:ext cx="4724569" cy="2539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562698-BE82-405A-8149-465E317CD8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0" r="-3" b="679"/>
          <a:stretch/>
        </p:blipFill>
        <p:spPr>
          <a:xfrm>
            <a:off x="1157591" y="627936"/>
            <a:ext cx="4732940" cy="2513064"/>
          </a:xfrm>
          <a:prstGeom prst="rect">
            <a:avLst/>
          </a:prstGeom>
        </p:spPr>
      </p:pic>
      <p:sp>
        <p:nvSpPr>
          <p:cNvPr id="10" name="Dodecagon 9">
            <a:extLst>
              <a:ext uri="{FF2B5EF4-FFF2-40B4-BE49-F238E27FC236}">
                <a16:creationId xmlns:a16="http://schemas.microsoft.com/office/drawing/2014/main" id="{C42432D7-5BA8-4F45-A248-6AFF1EC1FB62}"/>
              </a:ext>
            </a:extLst>
          </p:cNvPr>
          <p:cNvSpPr/>
          <p:nvPr/>
        </p:nvSpPr>
        <p:spPr>
          <a:xfrm>
            <a:off x="42801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</a:t>
            </a:r>
            <a:endParaRPr lang="nl-BE"/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77A4260A-928E-4F2D-BDC5-6F9ADADB4A77}"/>
              </a:ext>
            </a:extLst>
          </p:cNvPr>
          <p:cNvSpPr/>
          <p:nvPr/>
        </p:nvSpPr>
        <p:spPr>
          <a:xfrm>
            <a:off x="627109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</a:t>
            </a:r>
            <a:endParaRPr lang="nl-BE"/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D46DA4F1-77D7-4CFC-8963-3A478D2CA2D2}"/>
              </a:ext>
            </a:extLst>
          </p:cNvPr>
          <p:cNvSpPr/>
          <p:nvPr/>
        </p:nvSpPr>
        <p:spPr>
          <a:xfrm>
            <a:off x="428017" y="3566418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3</a:t>
            </a:r>
            <a:endParaRPr lang="nl-BE"/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45F708D6-B110-49E3-BB38-C68FFCBAA90D}"/>
              </a:ext>
            </a:extLst>
          </p:cNvPr>
          <p:cNvSpPr/>
          <p:nvPr/>
        </p:nvSpPr>
        <p:spPr>
          <a:xfrm>
            <a:off x="6339192" y="3644240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4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70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99129B5-680C-4F0C-9124-640E7E29D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17" y="3610729"/>
            <a:ext cx="2429990" cy="315043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A562698-BE82-405A-8149-465E317CD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002" y="527796"/>
            <a:ext cx="4166824" cy="273997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F262AE4D-ED63-4BB4-9B58-68FE39599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717" y="169714"/>
            <a:ext cx="2429990" cy="3239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A67564-B41A-440E-B5F5-487411D29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297" y="3610729"/>
            <a:ext cx="2362828" cy="3150439"/>
          </a:xfrm>
          <a:prstGeom prst="rect">
            <a:avLst/>
          </a:prstGeom>
        </p:spPr>
      </p:pic>
      <p:sp>
        <p:nvSpPr>
          <p:cNvPr id="10" name="Dodecagon 9">
            <a:extLst>
              <a:ext uri="{FF2B5EF4-FFF2-40B4-BE49-F238E27FC236}">
                <a16:creationId xmlns:a16="http://schemas.microsoft.com/office/drawing/2014/main" id="{C42432D7-5BA8-4F45-A248-6AFF1EC1FB62}"/>
              </a:ext>
            </a:extLst>
          </p:cNvPr>
          <p:cNvSpPr/>
          <p:nvPr/>
        </p:nvSpPr>
        <p:spPr>
          <a:xfrm>
            <a:off x="42801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5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77A4260A-928E-4F2D-BDC5-6F9ADADB4A77}"/>
              </a:ext>
            </a:extLst>
          </p:cNvPr>
          <p:cNvSpPr/>
          <p:nvPr/>
        </p:nvSpPr>
        <p:spPr>
          <a:xfrm>
            <a:off x="6339192" y="52779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6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D46DA4F1-77D7-4CFC-8963-3A478D2CA2D2}"/>
              </a:ext>
            </a:extLst>
          </p:cNvPr>
          <p:cNvSpPr/>
          <p:nvPr/>
        </p:nvSpPr>
        <p:spPr>
          <a:xfrm>
            <a:off x="428017" y="3566418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7</a:t>
            </a: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45F708D6-B110-49E3-BB38-C68FFCBAA90D}"/>
              </a:ext>
            </a:extLst>
          </p:cNvPr>
          <p:cNvSpPr/>
          <p:nvPr/>
        </p:nvSpPr>
        <p:spPr>
          <a:xfrm>
            <a:off x="6339192" y="3644240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9649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866C122-176C-4107-9F27-43B08CB4C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55" y="3644240"/>
            <a:ext cx="3936593" cy="2952445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8014905-6123-4A60-9C1A-4B8731D58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051" y="3629404"/>
            <a:ext cx="4070638" cy="305297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4E0C17C-F9D6-45AA-80FE-0964799D38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87" y="138749"/>
            <a:ext cx="2385106" cy="31801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908498-8144-4E6D-B39E-3CF5A25DE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623" y="151502"/>
            <a:ext cx="2375541" cy="3167389"/>
          </a:xfrm>
          <a:prstGeom prst="rect">
            <a:avLst/>
          </a:prstGeom>
        </p:spPr>
      </p:pic>
      <p:sp>
        <p:nvSpPr>
          <p:cNvPr id="10" name="Dodecagon 9">
            <a:extLst>
              <a:ext uri="{FF2B5EF4-FFF2-40B4-BE49-F238E27FC236}">
                <a16:creationId xmlns:a16="http://schemas.microsoft.com/office/drawing/2014/main" id="{C42432D7-5BA8-4F45-A248-6AFF1EC1FB62}"/>
              </a:ext>
            </a:extLst>
          </p:cNvPr>
          <p:cNvSpPr/>
          <p:nvPr/>
        </p:nvSpPr>
        <p:spPr>
          <a:xfrm>
            <a:off x="42801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9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77A4260A-928E-4F2D-BDC5-6F9ADADB4A77}"/>
              </a:ext>
            </a:extLst>
          </p:cNvPr>
          <p:cNvSpPr/>
          <p:nvPr/>
        </p:nvSpPr>
        <p:spPr>
          <a:xfrm>
            <a:off x="627109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10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D46DA4F1-77D7-4CFC-8963-3A478D2CA2D2}"/>
              </a:ext>
            </a:extLst>
          </p:cNvPr>
          <p:cNvSpPr/>
          <p:nvPr/>
        </p:nvSpPr>
        <p:spPr>
          <a:xfrm>
            <a:off x="428017" y="3566418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11</a:t>
            </a: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45F708D6-B110-49E3-BB38-C68FFCBAA90D}"/>
              </a:ext>
            </a:extLst>
          </p:cNvPr>
          <p:cNvSpPr/>
          <p:nvPr/>
        </p:nvSpPr>
        <p:spPr>
          <a:xfrm>
            <a:off x="6339192" y="3644240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12450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DD5C235-7831-4151-8E73-4BE77245E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489" y="3644240"/>
            <a:ext cx="4197402" cy="3148052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C9D4138-6A23-4D45-86F8-99F6EC824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47" y="223456"/>
            <a:ext cx="4188904" cy="296322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A712DF1-10C5-421F-9842-B2C4AD294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00" y="223772"/>
            <a:ext cx="3919232" cy="2962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C3D144-D3A7-4049-937E-BCD8B9B99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34" y="3566418"/>
            <a:ext cx="2331303" cy="3148049"/>
          </a:xfrm>
          <a:prstGeom prst="rect">
            <a:avLst/>
          </a:prstGeom>
        </p:spPr>
      </p:pic>
      <p:sp>
        <p:nvSpPr>
          <p:cNvPr id="10" name="Dodecagon 9">
            <a:extLst>
              <a:ext uri="{FF2B5EF4-FFF2-40B4-BE49-F238E27FC236}">
                <a16:creationId xmlns:a16="http://schemas.microsoft.com/office/drawing/2014/main" id="{C42432D7-5BA8-4F45-A248-6AFF1EC1FB62}"/>
              </a:ext>
            </a:extLst>
          </p:cNvPr>
          <p:cNvSpPr/>
          <p:nvPr/>
        </p:nvSpPr>
        <p:spPr>
          <a:xfrm>
            <a:off x="42801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13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77A4260A-928E-4F2D-BDC5-6F9ADADB4A77}"/>
              </a:ext>
            </a:extLst>
          </p:cNvPr>
          <p:cNvSpPr/>
          <p:nvPr/>
        </p:nvSpPr>
        <p:spPr>
          <a:xfrm>
            <a:off x="627109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14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D46DA4F1-77D7-4CFC-8963-3A478D2CA2D2}"/>
              </a:ext>
            </a:extLst>
          </p:cNvPr>
          <p:cNvSpPr/>
          <p:nvPr/>
        </p:nvSpPr>
        <p:spPr>
          <a:xfrm>
            <a:off x="428017" y="3566418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15</a:t>
            </a: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45F708D6-B110-49E3-BB38-C68FFCBAA90D}"/>
              </a:ext>
            </a:extLst>
          </p:cNvPr>
          <p:cNvSpPr/>
          <p:nvPr/>
        </p:nvSpPr>
        <p:spPr>
          <a:xfrm>
            <a:off x="6339192" y="3644240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2562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6792339-09A4-41B9-918B-F3DFCE51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31" y="3566418"/>
            <a:ext cx="2397348" cy="3196465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FEF227C-7599-46C7-826A-86929C3CB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15" y="113492"/>
            <a:ext cx="4133704" cy="310027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3D611EE-C3FA-49D7-A96A-C25722D1F0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73" y="113492"/>
            <a:ext cx="2572137" cy="31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9CAE8D-44F2-4A0E-BD37-895DBB560E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741" y="3575578"/>
            <a:ext cx="2539170" cy="3095973"/>
          </a:xfrm>
          <a:prstGeom prst="rect">
            <a:avLst/>
          </a:prstGeom>
        </p:spPr>
      </p:pic>
      <p:sp>
        <p:nvSpPr>
          <p:cNvPr id="10" name="Dodecagon 9">
            <a:extLst>
              <a:ext uri="{FF2B5EF4-FFF2-40B4-BE49-F238E27FC236}">
                <a16:creationId xmlns:a16="http://schemas.microsoft.com/office/drawing/2014/main" id="{C42432D7-5BA8-4F45-A248-6AFF1EC1FB62}"/>
              </a:ext>
            </a:extLst>
          </p:cNvPr>
          <p:cNvSpPr/>
          <p:nvPr/>
        </p:nvSpPr>
        <p:spPr>
          <a:xfrm>
            <a:off x="42801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17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77A4260A-928E-4F2D-BDC5-6F9ADADB4A77}"/>
              </a:ext>
            </a:extLst>
          </p:cNvPr>
          <p:cNvSpPr/>
          <p:nvPr/>
        </p:nvSpPr>
        <p:spPr>
          <a:xfrm>
            <a:off x="627109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18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D46DA4F1-77D7-4CFC-8963-3A478D2CA2D2}"/>
              </a:ext>
            </a:extLst>
          </p:cNvPr>
          <p:cNvSpPr/>
          <p:nvPr/>
        </p:nvSpPr>
        <p:spPr>
          <a:xfrm>
            <a:off x="428017" y="3566418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19</a:t>
            </a: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45F708D6-B110-49E3-BB38-C68FFCBAA90D}"/>
              </a:ext>
            </a:extLst>
          </p:cNvPr>
          <p:cNvSpPr/>
          <p:nvPr/>
        </p:nvSpPr>
        <p:spPr>
          <a:xfrm>
            <a:off x="6339192" y="3644240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4774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22B5A2-403D-409C-A484-D3435939F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34" y="239989"/>
            <a:ext cx="4069150" cy="30518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1902CC-E256-4904-AF02-3F7D09A07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27" y="151435"/>
            <a:ext cx="4113311" cy="30849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857C56-6539-4796-8387-2ED669D3B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25" y="3566144"/>
            <a:ext cx="2476676" cy="3133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25598DA-60F8-407A-A863-7CF7C79DC6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69" y="3566418"/>
            <a:ext cx="2476676" cy="3108375"/>
          </a:xfrm>
          <a:prstGeom prst="rect">
            <a:avLst/>
          </a:prstGeom>
        </p:spPr>
      </p:pic>
      <p:sp>
        <p:nvSpPr>
          <p:cNvPr id="10" name="Dodecagon 9">
            <a:extLst>
              <a:ext uri="{FF2B5EF4-FFF2-40B4-BE49-F238E27FC236}">
                <a16:creationId xmlns:a16="http://schemas.microsoft.com/office/drawing/2014/main" id="{C42432D7-5BA8-4F45-A248-6AFF1EC1FB62}"/>
              </a:ext>
            </a:extLst>
          </p:cNvPr>
          <p:cNvSpPr/>
          <p:nvPr/>
        </p:nvSpPr>
        <p:spPr>
          <a:xfrm>
            <a:off x="42801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21</a:t>
            </a:r>
          </a:p>
        </p:txBody>
      </p:sp>
      <p:sp>
        <p:nvSpPr>
          <p:cNvPr id="11" name="Dodecagon 10">
            <a:extLst>
              <a:ext uri="{FF2B5EF4-FFF2-40B4-BE49-F238E27FC236}">
                <a16:creationId xmlns:a16="http://schemas.microsoft.com/office/drawing/2014/main" id="{77A4260A-928E-4F2D-BDC5-6F9ADADB4A77}"/>
              </a:ext>
            </a:extLst>
          </p:cNvPr>
          <p:cNvSpPr/>
          <p:nvPr/>
        </p:nvSpPr>
        <p:spPr>
          <a:xfrm>
            <a:off x="6271097" y="349806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22</a:t>
            </a:r>
          </a:p>
        </p:txBody>
      </p:sp>
      <p:sp>
        <p:nvSpPr>
          <p:cNvPr id="12" name="Dodecagon 11">
            <a:extLst>
              <a:ext uri="{FF2B5EF4-FFF2-40B4-BE49-F238E27FC236}">
                <a16:creationId xmlns:a16="http://schemas.microsoft.com/office/drawing/2014/main" id="{D46DA4F1-77D7-4CFC-8963-3A478D2CA2D2}"/>
              </a:ext>
            </a:extLst>
          </p:cNvPr>
          <p:cNvSpPr/>
          <p:nvPr/>
        </p:nvSpPr>
        <p:spPr>
          <a:xfrm>
            <a:off x="428017" y="3566418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23</a:t>
            </a:r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45F708D6-B110-49E3-BB38-C68FFCBAA90D}"/>
              </a:ext>
            </a:extLst>
          </p:cNvPr>
          <p:cNvSpPr/>
          <p:nvPr/>
        </p:nvSpPr>
        <p:spPr>
          <a:xfrm>
            <a:off x="6339192" y="3644240"/>
            <a:ext cx="729574" cy="671208"/>
          </a:xfrm>
          <a:prstGeom prst="dodecag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nl-BE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674699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FA6657A10B44CAF9B2E0634575FE8" ma:contentTypeVersion="10" ma:contentTypeDescription="Een nieuw document maken." ma:contentTypeScope="" ma:versionID="60c6204513a475f975f91b61e3cb3d02">
  <xsd:schema xmlns:xsd="http://www.w3.org/2001/XMLSchema" xmlns:xs="http://www.w3.org/2001/XMLSchema" xmlns:p="http://schemas.microsoft.com/office/2006/metadata/properties" xmlns:ns2="b29f6d04-2f1a-41ed-82a5-0c4ad743e30b" xmlns:ns3="fd43e45c-e3bc-4557-b334-dfd091dfc9ab" targetNamespace="http://schemas.microsoft.com/office/2006/metadata/properties" ma:root="true" ma:fieldsID="84ac31a8eca8b3c345096725feee006c" ns2:_="" ns3:_="">
    <xsd:import namespace="b29f6d04-2f1a-41ed-82a5-0c4ad743e30b"/>
    <xsd:import namespace="fd43e45c-e3bc-4557-b334-dfd091dfc9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f6d04-2f1a-41ed-82a5-0c4ad743e3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3e45c-e3bc-4557-b334-dfd091dfc9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762473-12D1-4913-B64C-4113215711CF}">
  <ds:schemaRefs>
    <ds:schemaRef ds:uri="http://purl.org/dc/elements/1.1/"/>
    <ds:schemaRef ds:uri="http://schemas.microsoft.com/office/2006/metadata/properties"/>
    <ds:schemaRef ds:uri="b29f6d04-2f1a-41ed-82a5-0c4ad743e30b"/>
    <ds:schemaRef ds:uri="http://purl.org/dc/terms/"/>
    <ds:schemaRef ds:uri="http://schemas.openxmlformats.org/package/2006/metadata/core-properties"/>
    <ds:schemaRef ds:uri="http://purl.org/dc/dcmitype/"/>
    <ds:schemaRef ds:uri="fd43e45c-e3bc-4557-b334-dfd091dfc9ab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167004-9698-41C8-8DC9-D09C3FCBBA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984FE-9364-460C-A582-0CF5AC2A3F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f6d04-2f1a-41ed-82a5-0c4ad743e30b"/>
    <ds:schemaRef ds:uri="fd43e45c-e3bc-4557-b334-dfd091dfc9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75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Sofie ROUSSEEUW</dc:creator>
  <cp:lastModifiedBy>Sicco Wittermans</cp:lastModifiedBy>
  <cp:revision>3</cp:revision>
  <cp:lastPrinted>2019-11-22T14:02:00Z</cp:lastPrinted>
  <dcterms:created xsi:type="dcterms:W3CDTF">2019-11-22T13:41:38Z</dcterms:created>
  <dcterms:modified xsi:type="dcterms:W3CDTF">2019-12-03T14:58:37Z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0x01010025CFA6657A10B44CAF9B2E0634575FE8</vt:lpwstr>
  </property>
</Properties>
</file>