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69" r:id="rId2"/>
    <p:sldMasterId id="2147483778" r:id="rId3"/>
    <p:sldMasterId id="2147483785" r:id="rId4"/>
    <p:sldMasterId id="2147483792" r:id="rId5"/>
    <p:sldMasterId id="2147483799" r:id="rId6"/>
    <p:sldMasterId id="2147483806" r:id="rId7"/>
  </p:sldMasterIdLst>
  <p:notesMasterIdLst>
    <p:notesMasterId r:id="rId17"/>
  </p:notesMasterIdLst>
  <p:handoutMasterIdLst>
    <p:handoutMasterId r:id="rId18"/>
  </p:handoutMasterIdLst>
  <p:sldIdLst>
    <p:sldId id="256" r:id="rId8"/>
    <p:sldId id="275" r:id="rId9"/>
    <p:sldId id="279" r:id="rId10"/>
    <p:sldId id="280" r:id="rId11"/>
    <p:sldId id="281" r:id="rId12"/>
    <p:sldId id="282" r:id="rId13"/>
    <p:sldId id="283" r:id="rId14"/>
    <p:sldId id="284" r:id="rId15"/>
    <p:sldId id="285" r:id="rId16"/>
  </p:sldIdLst>
  <p:sldSz cx="9144000" cy="5143500" type="screen16x9"/>
  <p:notesSz cx="6858000" cy="9144000"/>
  <p:defaultTextStyle>
    <a:defPPr>
      <a:defRPr lang="en-US"/>
    </a:defPPr>
    <a:lvl1pPr marL="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5" orient="horz" pos="2928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8EC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/>
    <p:restoredTop sz="79932"/>
  </p:normalViewPr>
  <p:slideViewPr>
    <p:cSldViewPr snapToGrid="0" snapToObjects="1" showGuides="1">
      <p:cViewPr varScale="1">
        <p:scale>
          <a:sx n="70" d="100"/>
          <a:sy n="70" d="100"/>
        </p:scale>
        <p:origin x="1184" y="52"/>
      </p:cViewPr>
      <p:guideLst>
        <p:guide orient="horz" pos="3140"/>
        <p:guide orient="horz" pos="29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64" d="100"/>
          <a:sy n="164" d="100"/>
        </p:scale>
        <p:origin x="4904" y="-4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704CD-71A4-5B4C-8FD9-2B7249C25DE1}" type="doc">
      <dgm:prSet loTypeId="urn:microsoft.com/office/officeart/2005/8/layout/process3" loCatId="" qsTypeId="urn:microsoft.com/office/officeart/2005/8/quickstyle/simple3" qsCatId="simple" csTypeId="urn:microsoft.com/office/officeart/2005/8/colors/accent1_2" csCatId="accent1" phldr="1"/>
      <dgm:spPr/>
    </dgm:pt>
    <dgm:pt modelId="{D75E55D4-0970-9048-B2CF-EAFCDA558551}">
      <dgm:prSet phldrT="[Text]"/>
      <dgm:spPr/>
      <dgm:t>
        <a:bodyPr/>
        <a:lstStyle/>
        <a:p>
          <a:r>
            <a:rPr lang="en-GB" dirty="0"/>
            <a:t>4D CT Image acquisition</a:t>
          </a:r>
        </a:p>
      </dgm:t>
    </dgm:pt>
    <dgm:pt modelId="{607C0B45-6D2D-3045-9105-56E47D9A8209}" type="parTrans" cxnId="{1F34DA1E-30C7-F741-8A32-92CFFEAA7897}">
      <dgm:prSet/>
      <dgm:spPr/>
      <dgm:t>
        <a:bodyPr/>
        <a:lstStyle/>
        <a:p>
          <a:endParaRPr lang="en-GB"/>
        </a:p>
      </dgm:t>
    </dgm:pt>
    <dgm:pt modelId="{8676E8B8-F51B-D342-8369-305354B6820F}" type="sibTrans" cxnId="{1F34DA1E-30C7-F741-8A32-92CFFEAA7897}">
      <dgm:prSet/>
      <dgm:spPr/>
      <dgm:t>
        <a:bodyPr/>
        <a:lstStyle/>
        <a:p>
          <a:endParaRPr lang="en-GB"/>
        </a:p>
      </dgm:t>
    </dgm:pt>
    <dgm:pt modelId="{FDB4276B-5704-D145-9BE4-AB08D5CD5AA0}">
      <dgm:prSet phldrT="[Text]"/>
      <dgm:spPr/>
      <dgm:t>
        <a:bodyPr/>
        <a:lstStyle/>
        <a:p>
          <a:r>
            <a:rPr lang="en-GB" dirty="0"/>
            <a:t>3D segmentation of the heart</a:t>
          </a:r>
        </a:p>
      </dgm:t>
    </dgm:pt>
    <dgm:pt modelId="{20D18588-737B-164D-8263-3AAA59A00388}" type="parTrans" cxnId="{42DB1A5B-E3F0-F54D-9C1E-75208D8260E3}">
      <dgm:prSet/>
      <dgm:spPr/>
      <dgm:t>
        <a:bodyPr/>
        <a:lstStyle/>
        <a:p>
          <a:endParaRPr lang="en-GB"/>
        </a:p>
      </dgm:t>
    </dgm:pt>
    <dgm:pt modelId="{60934DEC-C696-E047-8665-68E1FE2EA3C7}" type="sibTrans" cxnId="{42DB1A5B-E3F0-F54D-9C1E-75208D8260E3}">
      <dgm:prSet/>
      <dgm:spPr/>
      <dgm:t>
        <a:bodyPr/>
        <a:lstStyle/>
        <a:p>
          <a:endParaRPr lang="en-GB"/>
        </a:p>
      </dgm:t>
    </dgm:pt>
    <dgm:pt modelId="{89D708C6-2266-5B4F-B665-8BB7705C9207}">
      <dgm:prSet phldrT="[Text]"/>
      <dgm:spPr/>
      <dgm:t>
        <a:bodyPr/>
        <a:lstStyle/>
        <a:p>
          <a:r>
            <a:rPr lang="en-GB" dirty="0"/>
            <a:t>4D registration to estimate the motion</a:t>
          </a:r>
        </a:p>
      </dgm:t>
    </dgm:pt>
    <dgm:pt modelId="{7322583B-5C5A-AA42-8A28-E91F015021ED}" type="parTrans" cxnId="{241D0A44-6EC5-3F4E-886D-680BEDCFCBF9}">
      <dgm:prSet/>
      <dgm:spPr/>
      <dgm:t>
        <a:bodyPr/>
        <a:lstStyle/>
        <a:p>
          <a:endParaRPr lang="en-GB"/>
        </a:p>
      </dgm:t>
    </dgm:pt>
    <dgm:pt modelId="{CE67502C-43AA-A445-88AF-ADDB0F8E7058}" type="sibTrans" cxnId="{241D0A44-6EC5-3F4E-886D-680BEDCFCBF9}">
      <dgm:prSet/>
      <dgm:spPr/>
      <dgm:t>
        <a:bodyPr/>
        <a:lstStyle/>
        <a:p>
          <a:endParaRPr lang="en-GB"/>
        </a:p>
      </dgm:t>
    </dgm:pt>
    <dgm:pt modelId="{A10BC011-CF8A-204E-93E4-F6AFB0969DE3}">
      <dgm:prSet phldrT="[Text]"/>
      <dgm:spPr/>
      <dgm:t>
        <a:bodyPr/>
        <a:lstStyle/>
        <a:p>
          <a:r>
            <a:rPr lang="en-GB" dirty="0"/>
            <a:t>4D statistical modelling</a:t>
          </a:r>
        </a:p>
      </dgm:t>
    </dgm:pt>
    <dgm:pt modelId="{B034A75D-B3BD-104B-8C1D-26A5C89DF937}" type="parTrans" cxnId="{492EE0B3-AA60-F046-910E-D1A99933F3A6}">
      <dgm:prSet/>
      <dgm:spPr/>
      <dgm:t>
        <a:bodyPr/>
        <a:lstStyle/>
        <a:p>
          <a:endParaRPr lang="en-GB"/>
        </a:p>
      </dgm:t>
    </dgm:pt>
    <dgm:pt modelId="{AF965798-BE3B-024F-8FE1-A448779809D4}" type="sibTrans" cxnId="{492EE0B3-AA60-F046-910E-D1A99933F3A6}">
      <dgm:prSet/>
      <dgm:spPr/>
      <dgm:t>
        <a:bodyPr/>
        <a:lstStyle/>
        <a:p>
          <a:endParaRPr lang="en-GB"/>
        </a:p>
      </dgm:t>
    </dgm:pt>
    <dgm:pt modelId="{B90AD4EE-7A48-4D43-92BA-86F2EC26BA0D}">
      <dgm:prSet phldrT="[Text]"/>
      <dgm:spPr/>
      <dgm:t>
        <a:bodyPr/>
        <a:lstStyle/>
        <a:p>
          <a:r>
            <a:rPr lang="en-GB" dirty="0"/>
            <a:t>4D simulations </a:t>
          </a:r>
        </a:p>
      </dgm:t>
    </dgm:pt>
    <dgm:pt modelId="{75654365-71C3-6640-A348-0A552C69A1DB}" type="parTrans" cxnId="{430D81D6-A73A-E040-A13B-5B89FF48F1C2}">
      <dgm:prSet/>
      <dgm:spPr/>
      <dgm:t>
        <a:bodyPr/>
        <a:lstStyle/>
        <a:p>
          <a:endParaRPr lang="en-GB"/>
        </a:p>
      </dgm:t>
    </dgm:pt>
    <dgm:pt modelId="{82860EA0-DB13-5546-95E8-4A473D3200D9}" type="sibTrans" cxnId="{430D81D6-A73A-E040-A13B-5B89FF48F1C2}">
      <dgm:prSet/>
      <dgm:spPr/>
      <dgm:t>
        <a:bodyPr/>
        <a:lstStyle/>
        <a:p>
          <a:endParaRPr lang="en-GB"/>
        </a:p>
      </dgm:t>
    </dgm:pt>
    <dgm:pt modelId="{EC922AC2-3498-2041-BF3B-93A40F0C92C8}">
      <dgm:prSet phldrT="[Text]"/>
      <dgm:spPr/>
      <dgm:t>
        <a:bodyPr/>
        <a:lstStyle/>
        <a:p>
          <a:r>
            <a:rPr lang="en-GB" dirty="0"/>
            <a:t>UZ Brussel developed novel dose metrics for this type of acquisition</a:t>
          </a:r>
        </a:p>
      </dgm:t>
    </dgm:pt>
    <dgm:pt modelId="{50AED579-1216-9E46-8A1E-4362B653A36F}" type="parTrans" cxnId="{9C7711AB-F172-DB4E-9FA9-CEA4DD4B8CE4}">
      <dgm:prSet/>
      <dgm:spPr/>
      <dgm:t>
        <a:bodyPr/>
        <a:lstStyle/>
        <a:p>
          <a:endParaRPr lang="en-GB"/>
        </a:p>
      </dgm:t>
    </dgm:pt>
    <dgm:pt modelId="{96AB5DEE-5834-9D42-873F-8FE491A354BA}" type="sibTrans" cxnId="{9C7711AB-F172-DB4E-9FA9-CEA4DD4B8CE4}">
      <dgm:prSet/>
      <dgm:spPr/>
      <dgm:t>
        <a:bodyPr/>
        <a:lstStyle/>
        <a:p>
          <a:endParaRPr lang="en-GB"/>
        </a:p>
      </dgm:t>
    </dgm:pt>
    <dgm:pt modelId="{97EE6F5A-FD50-BA40-A125-60D39F429E91}">
      <dgm:prSet phldrT="[Text]"/>
      <dgm:spPr/>
      <dgm:t>
        <a:bodyPr/>
        <a:lstStyle/>
        <a:p>
          <a:r>
            <a:rPr lang="en-GB" dirty="0"/>
            <a:t>GE integrated them in a software called </a:t>
          </a:r>
          <a:r>
            <a:rPr lang="en-GB" dirty="0" err="1"/>
            <a:t>dosewatch</a:t>
          </a:r>
          <a:r>
            <a:rPr lang="en-GB" dirty="0"/>
            <a:t> </a:t>
          </a:r>
        </a:p>
      </dgm:t>
    </dgm:pt>
    <dgm:pt modelId="{BF501F58-7848-134D-9D9D-1B74D8F86AB1}" type="parTrans" cxnId="{1C68EF88-E405-5B46-8A76-C4BF6DDF6EC9}">
      <dgm:prSet/>
      <dgm:spPr/>
      <dgm:t>
        <a:bodyPr/>
        <a:lstStyle/>
        <a:p>
          <a:endParaRPr lang="en-GB"/>
        </a:p>
      </dgm:t>
    </dgm:pt>
    <dgm:pt modelId="{A524106A-EFAB-6C40-BB29-3AB3646B4693}" type="sibTrans" cxnId="{1C68EF88-E405-5B46-8A76-C4BF6DDF6EC9}">
      <dgm:prSet/>
      <dgm:spPr/>
      <dgm:t>
        <a:bodyPr/>
        <a:lstStyle/>
        <a:p>
          <a:endParaRPr lang="en-GB"/>
        </a:p>
      </dgm:t>
    </dgm:pt>
    <dgm:pt modelId="{F460E358-9804-6147-9124-53A5A19B9B99}">
      <dgm:prSet phldrT="[Text]"/>
      <dgm:spPr/>
      <dgm:t>
        <a:bodyPr/>
        <a:lstStyle/>
        <a:p>
          <a:r>
            <a:rPr lang="en-GB" dirty="0"/>
            <a:t>ETRO developed 4D segmentation</a:t>
          </a:r>
        </a:p>
      </dgm:t>
    </dgm:pt>
    <dgm:pt modelId="{38CE46D0-4E43-8B4A-AA8F-1200D53EFB30}" type="parTrans" cxnId="{F48EC9BC-E0AF-8342-923B-12DF4BE8CFD3}">
      <dgm:prSet/>
      <dgm:spPr/>
      <dgm:t>
        <a:bodyPr/>
        <a:lstStyle/>
        <a:p>
          <a:endParaRPr lang="en-GB"/>
        </a:p>
      </dgm:t>
    </dgm:pt>
    <dgm:pt modelId="{B23ACF44-6738-2F41-92F2-C35C45A17C0D}" type="sibTrans" cxnId="{F48EC9BC-E0AF-8342-923B-12DF4BE8CFD3}">
      <dgm:prSet/>
      <dgm:spPr/>
      <dgm:t>
        <a:bodyPr/>
        <a:lstStyle/>
        <a:p>
          <a:endParaRPr lang="en-GB"/>
        </a:p>
      </dgm:t>
    </dgm:pt>
    <dgm:pt modelId="{022CFBC8-F3BC-AC48-AF7B-F6BCF974202D}">
      <dgm:prSet phldrT="[Text]"/>
      <dgm:spPr/>
      <dgm:t>
        <a:bodyPr/>
        <a:lstStyle/>
        <a:p>
          <a:r>
            <a:rPr lang="en-GB" dirty="0"/>
            <a:t>Amongst other allowing to map 3D segmentation to the 4D sequence</a:t>
          </a:r>
        </a:p>
      </dgm:t>
    </dgm:pt>
    <dgm:pt modelId="{BD8425E2-5C4B-A049-820C-30B954AB0783}" type="parTrans" cxnId="{D9EB1ABB-8160-944C-9616-7243166B85CD}">
      <dgm:prSet/>
      <dgm:spPr/>
      <dgm:t>
        <a:bodyPr/>
        <a:lstStyle/>
        <a:p>
          <a:endParaRPr lang="en-GB"/>
        </a:p>
      </dgm:t>
    </dgm:pt>
    <dgm:pt modelId="{BE472605-ABD1-7148-B158-E02D34B6C460}" type="sibTrans" cxnId="{D9EB1ABB-8160-944C-9616-7243166B85CD}">
      <dgm:prSet/>
      <dgm:spPr/>
      <dgm:t>
        <a:bodyPr/>
        <a:lstStyle/>
        <a:p>
          <a:endParaRPr lang="en-GB"/>
        </a:p>
      </dgm:t>
    </dgm:pt>
    <dgm:pt modelId="{5B86A188-034D-1444-AEFD-0A6F948DDCCE}">
      <dgm:prSet phldrT="[Text]"/>
      <dgm:spPr/>
      <dgm:t>
        <a:bodyPr/>
        <a:lstStyle/>
        <a:p>
          <a:r>
            <a:rPr lang="en-GB" dirty="0"/>
            <a:t>By making a 4D model, we can describe the shape (3D) and motion (4th D is time) characteristics of the heart for a population</a:t>
          </a:r>
        </a:p>
      </dgm:t>
    </dgm:pt>
    <dgm:pt modelId="{EB7EB03F-D442-3945-984F-6E0A66951421}" type="parTrans" cxnId="{55B4EB76-02B6-A840-8C7D-A8E7B6325EFA}">
      <dgm:prSet/>
      <dgm:spPr/>
      <dgm:t>
        <a:bodyPr/>
        <a:lstStyle/>
        <a:p>
          <a:endParaRPr lang="en-GB"/>
        </a:p>
      </dgm:t>
    </dgm:pt>
    <dgm:pt modelId="{A15C42A5-9C74-C44E-8C0F-9A1BD426AE5D}" type="sibTrans" cxnId="{55B4EB76-02B6-A840-8C7D-A8E7B6325EFA}">
      <dgm:prSet/>
      <dgm:spPr/>
      <dgm:t>
        <a:bodyPr/>
        <a:lstStyle/>
        <a:p>
          <a:endParaRPr lang="en-GB"/>
        </a:p>
      </dgm:t>
    </dgm:pt>
    <dgm:pt modelId="{180D49CA-A296-B04B-A6BF-523D744683C6}">
      <dgm:prSet phldrT="[Text]"/>
      <dgm:spPr/>
      <dgm:t>
        <a:bodyPr/>
        <a:lstStyle/>
        <a:p>
          <a:r>
            <a:rPr lang="en-GB" dirty="0"/>
            <a:t>These can be patient-specific (to plan an intervention)</a:t>
          </a:r>
        </a:p>
      </dgm:t>
    </dgm:pt>
    <dgm:pt modelId="{1CBB3D0C-E8AF-9E41-A4A7-01695D91EFA2}" type="parTrans" cxnId="{3B2ABD20-946E-9A42-B1E2-D30BDD1D181B}">
      <dgm:prSet/>
      <dgm:spPr/>
      <dgm:t>
        <a:bodyPr/>
        <a:lstStyle/>
        <a:p>
          <a:endParaRPr lang="en-GB"/>
        </a:p>
      </dgm:t>
    </dgm:pt>
    <dgm:pt modelId="{779A2F76-1166-864D-97E4-C1FC8936A3EE}" type="sibTrans" cxnId="{3B2ABD20-946E-9A42-B1E2-D30BDD1D181B}">
      <dgm:prSet/>
      <dgm:spPr/>
      <dgm:t>
        <a:bodyPr/>
        <a:lstStyle/>
        <a:p>
          <a:endParaRPr lang="en-GB"/>
        </a:p>
      </dgm:t>
    </dgm:pt>
    <dgm:pt modelId="{C0C533E6-E56D-D84F-8AD8-C6CA066075E5}">
      <dgm:prSet phldrT="[Text]"/>
      <dgm:spPr/>
      <dgm:t>
        <a:bodyPr/>
        <a:lstStyle/>
        <a:p>
          <a:r>
            <a:rPr lang="en-GB" dirty="0"/>
            <a:t>Or based on a statistical model, to design or evaluate and medical implant</a:t>
          </a:r>
        </a:p>
      </dgm:t>
    </dgm:pt>
    <dgm:pt modelId="{8955C08D-3D4E-F444-B6D7-A3C0A3430F7D}" type="parTrans" cxnId="{D0E269EC-95EE-384A-9FDD-6CC91AA9EBC7}">
      <dgm:prSet/>
      <dgm:spPr/>
      <dgm:t>
        <a:bodyPr/>
        <a:lstStyle/>
        <a:p>
          <a:endParaRPr lang="en-GB"/>
        </a:p>
      </dgm:t>
    </dgm:pt>
    <dgm:pt modelId="{00A7175F-5AA1-0C43-8167-1B1D6E39DDB3}" type="sibTrans" cxnId="{D0E269EC-95EE-384A-9FDD-6CC91AA9EBC7}">
      <dgm:prSet/>
      <dgm:spPr/>
      <dgm:t>
        <a:bodyPr/>
        <a:lstStyle/>
        <a:p>
          <a:endParaRPr lang="en-GB"/>
        </a:p>
      </dgm:t>
    </dgm:pt>
    <dgm:pt modelId="{29FE98C6-8B25-6043-97CF-7777EEF5094F}">
      <dgm:prSet phldrT="[Text]"/>
      <dgm:spPr/>
      <dgm:t>
        <a:bodyPr/>
        <a:lstStyle/>
        <a:p>
          <a:pPr>
            <a:buNone/>
          </a:pPr>
          <a:r>
            <a:rPr lang="en-GB" b="1" dirty="0"/>
            <a:t>Novelty</a:t>
          </a:r>
        </a:p>
      </dgm:t>
    </dgm:pt>
    <dgm:pt modelId="{D7A63399-6AD7-6044-B37B-C9E95A4FC41A}" type="parTrans" cxnId="{6F5040B9-EC4B-8345-B101-6402DFD29033}">
      <dgm:prSet/>
      <dgm:spPr/>
      <dgm:t>
        <a:bodyPr/>
        <a:lstStyle/>
        <a:p>
          <a:endParaRPr lang="en-GB"/>
        </a:p>
      </dgm:t>
    </dgm:pt>
    <dgm:pt modelId="{DA541447-C967-4248-88A8-189DE07CF1C4}" type="sibTrans" cxnId="{6F5040B9-EC4B-8345-B101-6402DFD29033}">
      <dgm:prSet/>
      <dgm:spPr/>
      <dgm:t>
        <a:bodyPr/>
        <a:lstStyle/>
        <a:p>
          <a:endParaRPr lang="en-GB"/>
        </a:p>
      </dgm:t>
    </dgm:pt>
    <dgm:pt modelId="{2C2C9DBD-190E-F74D-BEC1-8364CDA90520}">
      <dgm:prSet phldrT="[Text]"/>
      <dgm:spPr/>
      <dgm:t>
        <a:bodyPr/>
        <a:lstStyle/>
        <a:p>
          <a:pPr>
            <a:buNone/>
          </a:pPr>
          <a:endParaRPr lang="en-GB" dirty="0"/>
        </a:p>
      </dgm:t>
    </dgm:pt>
    <dgm:pt modelId="{870AA6E9-DF5A-F447-A19F-E6B06D610DD1}" type="parTrans" cxnId="{C57AFE02-A8A2-FD4A-8238-ADF16FBFEE67}">
      <dgm:prSet/>
      <dgm:spPr/>
      <dgm:t>
        <a:bodyPr/>
        <a:lstStyle/>
        <a:p>
          <a:endParaRPr lang="en-GB"/>
        </a:p>
      </dgm:t>
    </dgm:pt>
    <dgm:pt modelId="{C6E2BAA0-F7CE-BF47-9C35-0DB54553574C}" type="sibTrans" cxnId="{C57AFE02-A8A2-FD4A-8238-ADF16FBFEE67}">
      <dgm:prSet/>
      <dgm:spPr/>
      <dgm:t>
        <a:bodyPr/>
        <a:lstStyle/>
        <a:p>
          <a:endParaRPr lang="en-GB"/>
        </a:p>
      </dgm:t>
    </dgm:pt>
    <dgm:pt modelId="{141967B4-8346-A64F-B25C-156AB7FC8E50}">
      <dgm:prSet phldrT="[Text]"/>
      <dgm:spPr/>
      <dgm:t>
        <a:bodyPr/>
        <a:lstStyle/>
        <a:p>
          <a:r>
            <a:rPr lang="en-GB" dirty="0"/>
            <a:t>Materialise can reliably segment the heart in 3D (Mimics software)</a:t>
          </a:r>
        </a:p>
      </dgm:t>
    </dgm:pt>
    <dgm:pt modelId="{8DE4D876-1E63-844B-B4ED-8D5BD2326944}" type="sibTrans" cxnId="{6A4050B9-757C-2B4F-B667-A0173D793FBB}">
      <dgm:prSet/>
      <dgm:spPr/>
      <dgm:t>
        <a:bodyPr/>
        <a:lstStyle/>
        <a:p>
          <a:endParaRPr lang="en-GB"/>
        </a:p>
      </dgm:t>
    </dgm:pt>
    <dgm:pt modelId="{1C1FF576-86FB-014D-B0B7-A0D7B0EEA3CF}" type="parTrans" cxnId="{6A4050B9-757C-2B4F-B667-A0173D793FBB}">
      <dgm:prSet/>
      <dgm:spPr/>
      <dgm:t>
        <a:bodyPr/>
        <a:lstStyle/>
        <a:p>
          <a:endParaRPr lang="en-GB"/>
        </a:p>
      </dgm:t>
    </dgm:pt>
    <dgm:pt modelId="{B2E4D122-8C40-4444-B42D-D12E6BDC0D9E}">
      <dgm:prSet phldrT="[Text]"/>
      <dgm:spPr/>
      <dgm:t>
        <a:bodyPr/>
        <a:lstStyle/>
        <a:p>
          <a:pPr>
            <a:buNone/>
          </a:pPr>
          <a:r>
            <a:rPr lang="en-GB" b="1" dirty="0"/>
            <a:t>Novelty</a:t>
          </a:r>
        </a:p>
      </dgm:t>
    </dgm:pt>
    <dgm:pt modelId="{6684E51E-D6C7-6E43-8087-B52E70176827}" type="parTrans" cxnId="{28CD9B42-DA98-C245-839D-990A4CA9B208}">
      <dgm:prSet/>
      <dgm:spPr/>
      <dgm:t>
        <a:bodyPr/>
        <a:lstStyle/>
        <a:p>
          <a:endParaRPr lang="en-GB"/>
        </a:p>
      </dgm:t>
    </dgm:pt>
    <dgm:pt modelId="{341C2819-9671-8944-9B6B-CDC2D9E6D1FE}" type="sibTrans" cxnId="{28CD9B42-DA98-C245-839D-990A4CA9B208}">
      <dgm:prSet/>
      <dgm:spPr/>
      <dgm:t>
        <a:bodyPr/>
        <a:lstStyle/>
        <a:p>
          <a:endParaRPr lang="en-GB"/>
        </a:p>
      </dgm:t>
    </dgm:pt>
    <dgm:pt modelId="{B7D97447-E6D1-864F-93C1-C9D07B6DDBE6}">
      <dgm:prSet phldrT="[Text]"/>
      <dgm:spPr/>
      <dgm:t>
        <a:bodyPr/>
        <a:lstStyle/>
        <a:p>
          <a:r>
            <a:rPr lang="en-GB" dirty="0"/>
            <a:t>Materialise integrated registration their mimics software</a:t>
          </a:r>
        </a:p>
      </dgm:t>
    </dgm:pt>
    <dgm:pt modelId="{41CB3062-63D7-614D-A777-F381DFA72AE1}" type="parTrans" cxnId="{82A44740-CFE5-1C4F-AA4A-D8BB44B4DC5C}">
      <dgm:prSet/>
      <dgm:spPr/>
      <dgm:t>
        <a:bodyPr/>
        <a:lstStyle/>
        <a:p>
          <a:endParaRPr lang="en-GB"/>
        </a:p>
      </dgm:t>
    </dgm:pt>
    <dgm:pt modelId="{62E085F8-A889-2443-8D97-471F95FCC8F8}" type="sibTrans" cxnId="{82A44740-CFE5-1C4F-AA4A-D8BB44B4DC5C}">
      <dgm:prSet/>
      <dgm:spPr/>
      <dgm:t>
        <a:bodyPr/>
        <a:lstStyle/>
        <a:p>
          <a:endParaRPr lang="en-GB"/>
        </a:p>
      </dgm:t>
    </dgm:pt>
    <dgm:pt modelId="{9AAE3624-2D3F-A54B-88D1-E7833A5A9034}">
      <dgm:prSet phldrT="[Text]"/>
      <dgm:spPr/>
      <dgm:t>
        <a:bodyPr/>
        <a:lstStyle/>
        <a:p>
          <a:endParaRPr lang="en-GB" dirty="0"/>
        </a:p>
      </dgm:t>
    </dgm:pt>
    <dgm:pt modelId="{A1DF96F4-49BE-0B41-ABE5-EB803AA03070}" type="parTrans" cxnId="{912EA4BC-59A1-0D45-BDEB-EF166FA5FD7E}">
      <dgm:prSet/>
      <dgm:spPr/>
      <dgm:t>
        <a:bodyPr/>
        <a:lstStyle/>
        <a:p>
          <a:endParaRPr lang="en-GB"/>
        </a:p>
      </dgm:t>
    </dgm:pt>
    <dgm:pt modelId="{D627A1B3-EF0B-A04C-8210-519D8FF2AD27}" type="sibTrans" cxnId="{912EA4BC-59A1-0D45-BDEB-EF166FA5FD7E}">
      <dgm:prSet/>
      <dgm:spPr/>
      <dgm:t>
        <a:bodyPr/>
        <a:lstStyle/>
        <a:p>
          <a:endParaRPr lang="en-GB"/>
        </a:p>
      </dgm:t>
    </dgm:pt>
    <dgm:pt modelId="{ED44EA68-F0E7-7147-B21A-328E036452A8}">
      <dgm:prSet phldrT="[Text]"/>
      <dgm:spPr/>
      <dgm:t>
        <a:bodyPr/>
        <a:lstStyle/>
        <a:p>
          <a:endParaRPr lang="en-GB" dirty="0"/>
        </a:p>
      </dgm:t>
    </dgm:pt>
    <dgm:pt modelId="{8F97CCF8-27D5-E54A-9421-C29AB1317D50}" type="parTrans" cxnId="{5E4B5C7A-FA7B-204A-96F8-7A7B4DF6F619}">
      <dgm:prSet/>
      <dgm:spPr/>
      <dgm:t>
        <a:bodyPr/>
        <a:lstStyle/>
        <a:p>
          <a:endParaRPr lang="en-GB"/>
        </a:p>
      </dgm:t>
    </dgm:pt>
    <dgm:pt modelId="{74C52BB7-67D9-C34D-B126-432233236AE5}" type="sibTrans" cxnId="{5E4B5C7A-FA7B-204A-96F8-7A7B4DF6F619}">
      <dgm:prSet/>
      <dgm:spPr/>
      <dgm:t>
        <a:bodyPr/>
        <a:lstStyle/>
        <a:p>
          <a:endParaRPr lang="en-GB"/>
        </a:p>
      </dgm:t>
    </dgm:pt>
    <dgm:pt modelId="{6AD984F2-E48A-D243-83A2-177502F7B4B7}">
      <dgm:prSet phldrT="[Text]"/>
      <dgm:spPr/>
      <dgm:t>
        <a:bodyPr/>
        <a:lstStyle/>
        <a:p>
          <a:r>
            <a:rPr lang="en-GB" dirty="0"/>
            <a:t>They can repeat this on every frame of a 4D, but this has some downsides</a:t>
          </a:r>
        </a:p>
      </dgm:t>
    </dgm:pt>
    <dgm:pt modelId="{53E7C66F-824C-2842-8D59-BF1F1EE09DF5}" type="parTrans" cxnId="{77E0525E-A566-6445-A7EC-F177A597B672}">
      <dgm:prSet/>
      <dgm:spPr/>
      <dgm:t>
        <a:bodyPr/>
        <a:lstStyle/>
        <a:p>
          <a:endParaRPr lang="en-GB"/>
        </a:p>
      </dgm:t>
    </dgm:pt>
    <dgm:pt modelId="{B3499119-1292-014D-AA01-EF6A889CD218}" type="sibTrans" cxnId="{77E0525E-A566-6445-A7EC-F177A597B672}">
      <dgm:prSet/>
      <dgm:spPr/>
      <dgm:t>
        <a:bodyPr/>
        <a:lstStyle/>
        <a:p>
          <a:endParaRPr lang="en-GB"/>
        </a:p>
      </dgm:t>
    </dgm:pt>
    <dgm:pt modelId="{2B56A95C-2E0F-B144-9A76-5137DE307A75}">
      <dgm:prSet phldrT="[Text]"/>
      <dgm:spPr/>
      <dgm:t>
        <a:bodyPr/>
        <a:lstStyle/>
        <a:p>
          <a:endParaRPr lang="en-GB" dirty="0"/>
        </a:p>
      </dgm:t>
    </dgm:pt>
    <dgm:pt modelId="{1AAE8710-2DB2-1B4C-945E-D710A9ACA86E}" type="parTrans" cxnId="{1DD3DB8F-FE79-FD4E-850A-0E4367FE33D3}">
      <dgm:prSet/>
      <dgm:spPr/>
      <dgm:t>
        <a:bodyPr/>
        <a:lstStyle/>
        <a:p>
          <a:endParaRPr lang="en-GB"/>
        </a:p>
      </dgm:t>
    </dgm:pt>
    <dgm:pt modelId="{CD39A541-CEEB-C84D-A82C-C038872F6242}" type="sibTrans" cxnId="{1DD3DB8F-FE79-FD4E-850A-0E4367FE33D3}">
      <dgm:prSet/>
      <dgm:spPr/>
      <dgm:t>
        <a:bodyPr/>
        <a:lstStyle/>
        <a:p>
          <a:endParaRPr lang="en-GB"/>
        </a:p>
      </dgm:t>
    </dgm:pt>
    <dgm:pt modelId="{3E0AE17B-69F8-114D-AB5B-355E01AA0D1A}">
      <dgm:prSet phldrT="[Text]"/>
      <dgm:spPr/>
      <dgm:t>
        <a:bodyPr/>
        <a:lstStyle/>
        <a:p>
          <a:r>
            <a:rPr lang="en-GB" dirty="0"/>
            <a:t>Combined with their 3D segmentation this gives an alternative to 4D segmentation</a:t>
          </a:r>
        </a:p>
      </dgm:t>
    </dgm:pt>
    <dgm:pt modelId="{AA91791D-6977-5142-98B1-E007670CABC9}" type="parTrans" cxnId="{492E25CA-08F9-D843-A642-DF9CF0FA257F}">
      <dgm:prSet/>
      <dgm:spPr/>
      <dgm:t>
        <a:bodyPr/>
        <a:lstStyle/>
        <a:p>
          <a:endParaRPr lang="en-GB"/>
        </a:p>
      </dgm:t>
    </dgm:pt>
    <dgm:pt modelId="{DD4F8BBB-A304-0F4B-8B89-D3B0751D277E}" type="sibTrans" cxnId="{492E25CA-08F9-D843-A642-DF9CF0FA257F}">
      <dgm:prSet/>
      <dgm:spPr/>
      <dgm:t>
        <a:bodyPr/>
        <a:lstStyle/>
        <a:p>
          <a:endParaRPr lang="en-GB"/>
        </a:p>
      </dgm:t>
    </dgm:pt>
    <dgm:pt modelId="{7E21F88E-7C3F-F842-AF47-C2D5D547CFF4}">
      <dgm:prSet phldrT="[Text]"/>
      <dgm:spPr/>
      <dgm:t>
        <a:bodyPr/>
        <a:lstStyle/>
        <a:p>
          <a:pPr>
            <a:buNone/>
          </a:pPr>
          <a:r>
            <a:rPr lang="en-GB" b="1" dirty="0"/>
            <a:t>Novelty</a:t>
          </a:r>
        </a:p>
      </dgm:t>
    </dgm:pt>
    <dgm:pt modelId="{E4A2F1E5-6894-0243-B4E4-6FF8EBC90F5D}" type="parTrans" cxnId="{6BEFA8F9-9CBD-4949-9643-8A58EF406E8C}">
      <dgm:prSet/>
      <dgm:spPr/>
      <dgm:t>
        <a:bodyPr/>
        <a:lstStyle/>
        <a:p>
          <a:endParaRPr lang="en-GB"/>
        </a:p>
      </dgm:t>
    </dgm:pt>
    <dgm:pt modelId="{6E2BA944-66E4-E94B-B3ED-9D78F8B73413}" type="sibTrans" cxnId="{6BEFA8F9-9CBD-4949-9643-8A58EF406E8C}">
      <dgm:prSet/>
      <dgm:spPr/>
      <dgm:t>
        <a:bodyPr/>
        <a:lstStyle/>
        <a:p>
          <a:endParaRPr lang="en-GB"/>
        </a:p>
      </dgm:t>
    </dgm:pt>
    <dgm:pt modelId="{FB0A5D77-3594-E84D-8C70-EB326EED4040}">
      <dgm:prSet phldrT="[Text]"/>
      <dgm:spPr/>
      <dgm:t>
        <a:bodyPr/>
        <a:lstStyle/>
        <a:p>
          <a:pPr>
            <a:buNone/>
          </a:pPr>
          <a:r>
            <a:rPr lang="en-GB" b="1" dirty="0"/>
            <a:t>Novelty</a:t>
          </a:r>
        </a:p>
      </dgm:t>
    </dgm:pt>
    <dgm:pt modelId="{05B20342-A10F-1A43-838C-EEA137214401}" type="parTrans" cxnId="{110C8CC5-433B-9344-AA63-506E2D0E8030}">
      <dgm:prSet/>
      <dgm:spPr/>
      <dgm:t>
        <a:bodyPr/>
        <a:lstStyle/>
        <a:p>
          <a:endParaRPr lang="en-GB"/>
        </a:p>
      </dgm:t>
    </dgm:pt>
    <dgm:pt modelId="{7E20C338-0C1D-F24D-B426-0069D226ECCB}" type="sibTrans" cxnId="{110C8CC5-433B-9344-AA63-506E2D0E8030}">
      <dgm:prSet/>
      <dgm:spPr/>
      <dgm:t>
        <a:bodyPr/>
        <a:lstStyle/>
        <a:p>
          <a:endParaRPr lang="en-GB"/>
        </a:p>
      </dgm:t>
    </dgm:pt>
    <dgm:pt modelId="{D46C1163-C721-0545-B577-325697AAF1AF}">
      <dgm:prSet phldrT="[Text]"/>
      <dgm:spPr/>
      <dgm:t>
        <a:bodyPr/>
        <a:lstStyle/>
        <a:p>
          <a:r>
            <a:rPr lang="en-GB" dirty="0"/>
            <a:t>4D simulations by FEOPS</a:t>
          </a:r>
        </a:p>
      </dgm:t>
    </dgm:pt>
    <dgm:pt modelId="{94AEB7D3-5CCC-1347-A4CD-734CF4B4BFE5}" type="parTrans" cxnId="{15100DA6-653A-084A-9F6B-2E1E12655482}">
      <dgm:prSet/>
      <dgm:spPr/>
      <dgm:t>
        <a:bodyPr/>
        <a:lstStyle/>
        <a:p>
          <a:endParaRPr lang="en-GB"/>
        </a:p>
      </dgm:t>
    </dgm:pt>
    <dgm:pt modelId="{7B1C2BE5-AF01-4846-866B-9A3E071BEB1E}" type="sibTrans" cxnId="{15100DA6-653A-084A-9F6B-2E1E12655482}">
      <dgm:prSet/>
      <dgm:spPr/>
      <dgm:t>
        <a:bodyPr/>
        <a:lstStyle/>
        <a:p>
          <a:endParaRPr lang="en-GB"/>
        </a:p>
      </dgm:t>
    </dgm:pt>
    <dgm:pt modelId="{7C6584E9-37EF-E348-A32D-C9F31A4D57EC}">
      <dgm:prSet phldrT="[Text]"/>
      <dgm:spPr/>
      <dgm:t>
        <a:bodyPr/>
        <a:lstStyle/>
        <a:p>
          <a:r>
            <a:rPr lang="en-GB" dirty="0"/>
            <a:t>4D models by Vision lab</a:t>
          </a:r>
        </a:p>
      </dgm:t>
    </dgm:pt>
    <dgm:pt modelId="{D773F641-30E0-CA44-8578-A4EAEB3B0054}" type="parTrans" cxnId="{C633188D-36EC-2A4A-9322-5D70457748D7}">
      <dgm:prSet/>
      <dgm:spPr/>
      <dgm:t>
        <a:bodyPr/>
        <a:lstStyle/>
        <a:p>
          <a:endParaRPr lang="en-GB"/>
        </a:p>
      </dgm:t>
    </dgm:pt>
    <dgm:pt modelId="{7A069400-C667-D448-9F85-C909ED77AB39}" type="sibTrans" cxnId="{C633188D-36EC-2A4A-9322-5D70457748D7}">
      <dgm:prSet/>
      <dgm:spPr/>
      <dgm:t>
        <a:bodyPr/>
        <a:lstStyle/>
        <a:p>
          <a:endParaRPr lang="en-GB"/>
        </a:p>
      </dgm:t>
    </dgm:pt>
    <dgm:pt modelId="{7E856AA6-0668-F04B-9045-46A821A78A7C}">
      <dgm:prSet phldrT="[Text]"/>
      <dgm:spPr/>
      <dgm:t>
        <a:bodyPr/>
        <a:lstStyle/>
        <a:p>
          <a:r>
            <a:rPr lang="en-GB" dirty="0"/>
            <a:t>Such statistical models may be more relevant for medical device makers</a:t>
          </a:r>
        </a:p>
      </dgm:t>
    </dgm:pt>
    <dgm:pt modelId="{17152A31-6DE1-4C4C-8F94-E148815435D4}" type="parTrans" cxnId="{08D8E81B-EE26-F540-963D-981033536642}">
      <dgm:prSet/>
      <dgm:spPr/>
      <dgm:t>
        <a:bodyPr/>
        <a:lstStyle/>
        <a:p>
          <a:endParaRPr lang="en-GB"/>
        </a:p>
      </dgm:t>
    </dgm:pt>
    <dgm:pt modelId="{1B2BF081-F728-7347-81C9-D120D3A853D5}" type="sibTrans" cxnId="{08D8E81B-EE26-F540-963D-981033536642}">
      <dgm:prSet/>
      <dgm:spPr/>
      <dgm:t>
        <a:bodyPr/>
        <a:lstStyle/>
        <a:p>
          <a:endParaRPr lang="en-GB"/>
        </a:p>
      </dgm:t>
    </dgm:pt>
    <dgm:pt modelId="{91E55136-8D3F-EE4E-B478-91D346696E16}" type="pres">
      <dgm:prSet presAssocID="{BD0704CD-71A4-5B4C-8FD9-2B7249C25DE1}" presName="linearFlow" presStyleCnt="0">
        <dgm:presLayoutVars>
          <dgm:dir/>
          <dgm:animLvl val="lvl"/>
          <dgm:resizeHandles val="exact"/>
        </dgm:presLayoutVars>
      </dgm:prSet>
      <dgm:spPr/>
    </dgm:pt>
    <dgm:pt modelId="{AAE4B970-5EE1-F247-A3D6-1E4435852BBE}" type="pres">
      <dgm:prSet presAssocID="{D75E55D4-0970-9048-B2CF-EAFCDA558551}" presName="composite" presStyleCnt="0"/>
      <dgm:spPr/>
    </dgm:pt>
    <dgm:pt modelId="{EEB14C20-F0A0-B04A-94C8-0E41501A5002}" type="pres">
      <dgm:prSet presAssocID="{D75E55D4-0970-9048-B2CF-EAFCDA558551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A28B3E79-A5FB-6042-960A-6D51694EFD96}" type="pres">
      <dgm:prSet presAssocID="{D75E55D4-0970-9048-B2CF-EAFCDA558551}" presName="parSh" presStyleLbl="node1" presStyleIdx="0" presStyleCnt="5"/>
      <dgm:spPr/>
    </dgm:pt>
    <dgm:pt modelId="{EF7AF348-A121-EB4D-952F-56EC89B13B2A}" type="pres">
      <dgm:prSet presAssocID="{D75E55D4-0970-9048-B2CF-EAFCDA558551}" presName="desTx" presStyleLbl="fgAcc1" presStyleIdx="0" presStyleCnt="5">
        <dgm:presLayoutVars>
          <dgm:bulletEnabled val="1"/>
        </dgm:presLayoutVars>
      </dgm:prSet>
      <dgm:spPr/>
    </dgm:pt>
    <dgm:pt modelId="{1C085845-E5A5-0548-B82C-0C9961D4EDE8}" type="pres">
      <dgm:prSet presAssocID="{8676E8B8-F51B-D342-8369-305354B6820F}" presName="sibTrans" presStyleLbl="sibTrans2D1" presStyleIdx="0" presStyleCnt="4"/>
      <dgm:spPr/>
    </dgm:pt>
    <dgm:pt modelId="{1FD1FF25-A13B-B74C-847F-D5ED1F951FE4}" type="pres">
      <dgm:prSet presAssocID="{8676E8B8-F51B-D342-8369-305354B6820F}" presName="connTx" presStyleLbl="sibTrans2D1" presStyleIdx="0" presStyleCnt="4"/>
      <dgm:spPr/>
    </dgm:pt>
    <dgm:pt modelId="{63577D14-3DD2-9645-A5AA-99076AF6D1D4}" type="pres">
      <dgm:prSet presAssocID="{FDB4276B-5704-D145-9BE4-AB08D5CD5AA0}" presName="composite" presStyleCnt="0"/>
      <dgm:spPr/>
    </dgm:pt>
    <dgm:pt modelId="{B378F1A2-91C3-D543-8765-6B90EE386FCB}" type="pres">
      <dgm:prSet presAssocID="{FDB4276B-5704-D145-9BE4-AB08D5CD5AA0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A0B3F0D1-9FBF-0A4A-B09A-77D040AAFAF4}" type="pres">
      <dgm:prSet presAssocID="{FDB4276B-5704-D145-9BE4-AB08D5CD5AA0}" presName="parSh" presStyleLbl="node1" presStyleIdx="1" presStyleCnt="5"/>
      <dgm:spPr/>
    </dgm:pt>
    <dgm:pt modelId="{72BD9B04-2A92-6240-A23A-740D5B1C18AC}" type="pres">
      <dgm:prSet presAssocID="{FDB4276B-5704-D145-9BE4-AB08D5CD5AA0}" presName="desTx" presStyleLbl="fgAcc1" presStyleIdx="1" presStyleCnt="5">
        <dgm:presLayoutVars>
          <dgm:bulletEnabled val="1"/>
        </dgm:presLayoutVars>
      </dgm:prSet>
      <dgm:spPr/>
    </dgm:pt>
    <dgm:pt modelId="{628E9F73-D9F9-8C47-ABBC-6EAA8C80DE27}" type="pres">
      <dgm:prSet presAssocID="{60934DEC-C696-E047-8665-68E1FE2EA3C7}" presName="sibTrans" presStyleLbl="sibTrans2D1" presStyleIdx="1" presStyleCnt="4"/>
      <dgm:spPr/>
    </dgm:pt>
    <dgm:pt modelId="{536AC5D7-B5FD-F943-97C7-F9C6898EF2E7}" type="pres">
      <dgm:prSet presAssocID="{60934DEC-C696-E047-8665-68E1FE2EA3C7}" presName="connTx" presStyleLbl="sibTrans2D1" presStyleIdx="1" presStyleCnt="4"/>
      <dgm:spPr/>
    </dgm:pt>
    <dgm:pt modelId="{60E9AF12-48AD-9544-9162-52F86C8C3468}" type="pres">
      <dgm:prSet presAssocID="{89D708C6-2266-5B4F-B665-8BB7705C9207}" presName="composite" presStyleCnt="0"/>
      <dgm:spPr/>
    </dgm:pt>
    <dgm:pt modelId="{7568BCD2-8092-E444-869E-E00092A13D3E}" type="pres">
      <dgm:prSet presAssocID="{89D708C6-2266-5B4F-B665-8BB7705C9207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4803A939-CF2A-0C4D-BA09-10A4EF0B8D21}" type="pres">
      <dgm:prSet presAssocID="{89D708C6-2266-5B4F-B665-8BB7705C9207}" presName="parSh" presStyleLbl="node1" presStyleIdx="2" presStyleCnt="5"/>
      <dgm:spPr/>
    </dgm:pt>
    <dgm:pt modelId="{2C811020-06F6-8048-AB65-F8CF1B0FE1CB}" type="pres">
      <dgm:prSet presAssocID="{89D708C6-2266-5B4F-B665-8BB7705C9207}" presName="desTx" presStyleLbl="fgAcc1" presStyleIdx="2" presStyleCnt="5">
        <dgm:presLayoutVars>
          <dgm:bulletEnabled val="1"/>
        </dgm:presLayoutVars>
      </dgm:prSet>
      <dgm:spPr/>
    </dgm:pt>
    <dgm:pt modelId="{6F459BE8-6FA0-0D4B-BAF3-4A24A2762B7C}" type="pres">
      <dgm:prSet presAssocID="{CE67502C-43AA-A445-88AF-ADDB0F8E7058}" presName="sibTrans" presStyleLbl="sibTrans2D1" presStyleIdx="2" presStyleCnt="4"/>
      <dgm:spPr/>
    </dgm:pt>
    <dgm:pt modelId="{106D109F-A2C0-E14F-B58C-721F7D8F1D36}" type="pres">
      <dgm:prSet presAssocID="{CE67502C-43AA-A445-88AF-ADDB0F8E7058}" presName="connTx" presStyleLbl="sibTrans2D1" presStyleIdx="2" presStyleCnt="4"/>
      <dgm:spPr/>
    </dgm:pt>
    <dgm:pt modelId="{B41BE6AF-6C42-BE4B-A960-FEB77A1C2F02}" type="pres">
      <dgm:prSet presAssocID="{A10BC011-CF8A-204E-93E4-F6AFB0969DE3}" presName="composite" presStyleCnt="0"/>
      <dgm:spPr/>
    </dgm:pt>
    <dgm:pt modelId="{AF84D92C-C975-AE4A-93C0-7F211D1EB7A7}" type="pres">
      <dgm:prSet presAssocID="{A10BC011-CF8A-204E-93E4-F6AFB0969DE3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025E6A77-3450-DF42-B50A-35721D3BBB35}" type="pres">
      <dgm:prSet presAssocID="{A10BC011-CF8A-204E-93E4-F6AFB0969DE3}" presName="parSh" presStyleLbl="node1" presStyleIdx="3" presStyleCnt="5"/>
      <dgm:spPr/>
    </dgm:pt>
    <dgm:pt modelId="{630E4D7F-7ECF-FE4A-A203-3C7E2E0716D6}" type="pres">
      <dgm:prSet presAssocID="{A10BC011-CF8A-204E-93E4-F6AFB0969DE3}" presName="desTx" presStyleLbl="fgAcc1" presStyleIdx="3" presStyleCnt="5">
        <dgm:presLayoutVars>
          <dgm:bulletEnabled val="1"/>
        </dgm:presLayoutVars>
      </dgm:prSet>
      <dgm:spPr/>
    </dgm:pt>
    <dgm:pt modelId="{4981F8A4-CFF7-4949-9DA8-AA881D5F07DA}" type="pres">
      <dgm:prSet presAssocID="{AF965798-BE3B-024F-8FE1-A448779809D4}" presName="sibTrans" presStyleLbl="sibTrans2D1" presStyleIdx="3" presStyleCnt="4"/>
      <dgm:spPr/>
    </dgm:pt>
    <dgm:pt modelId="{442986FD-54B2-1346-A2A6-A22C1D8CE02B}" type="pres">
      <dgm:prSet presAssocID="{AF965798-BE3B-024F-8FE1-A448779809D4}" presName="connTx" presStyleLbl="sibTrans2D1" presStyleIdx="3" presStyleCnt="4"/>
      <dgm:spPr/>
    </dgm:pt>
    <dgm:pt modelId="{2777D73E-4276-2D45-8222-76B2A9419752}" type="pres">
      <dgm:prSet presAssocID="{B90AD4EE-7A48-4D43-92BA-86F2EC26BA0D}" presName="composite" presStyleCnt="0"/>
      <dgm:spPr/>
    </dgm:pt>
    <dgm:pt modelId="{26AFF538-CB72-8C44-BF57-52F6DC53DE60}" type="pres">
      <dgm:prSet presAssocID="{B90AD4EE-7A48-4D43-92BA-86F2EC26BA0D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AC5DCCF1-7249-EE40-B3A9-1BC879B571C6}" type="pres">
      <dgm:prSet presAssocID="{B90AD4EE-7A48-4D43-92BA-86F2EC26BA0D}" presName="parSh" presStyleLbl="node1" presStyleIdx="4" presStyleCnt="5"/>
      <dgm:spPr/>
    </dgm:pt>
    <dgm:pt modelId="{E4B148DB-EB88-5040-9FE9-099B2ECD6D10}" type="pres">
      <dgm:prSet presAssocID="{B90AD4EE-7A48-4D43-92BA-86F2EC26BA0D}" presName="desTx" presStyleLbl="fgAcc1" presStyleIdx="4" presStyleCnt="5">
        <dgm:presLayoutVars>
          <dgm:bulletEnabled val="1"/>
        </dgm:presLayoutVars>
      </dgm:prSet>
      <dgm:spPr/>
    </dgm:pt>
  </dgm:ptLst>
  <dgm:cxnLst>
    <dgm:cxn modelId="{90192A01-EDDE-D247-9556-E56A9D096BBE}" type="presOf" srcId="{022CFBC8-F3BC-AC48-AF7B-F6BCF974202D}" destId="{2C811020-06F6-8048-AB65-F8CF1B0FE1CB}" srcOrd="0" destOrd="2" presId="urn:microsoft.com/office/officeart/2005/8/layout/process3"/>
    <dgm:cxn modelId="{B0E86201-A3AD-354C-9642-B7B69A2CF8BE}" type="presOf" srcId="{8676E8B8-F51B-D342-8369-305354B6820F}" destId="{1FD1FF25-A13B-B74C-847F-D5ED1F951FE4}" srcOrd="1" destOrd="0" presId="urn:microsoft.com/office/officeart/2005/8/layout/process3"/>
    <dgm:cxn modelId="{15DAE202-7718-CD48-B5C4-75A61F85136A}" type="presOf" srcId="{D46C1163-C721-0545-B577-325697AAF1AF}" destId="{E4B148DB-EB88-5040-9FE9-099B2ECD6D10}" srcOrd="0" destOrd="1" presId="urn:microsoft.com/office/officeart/2005/8/layout/process3"/>
    <dgm:cxn modelId="{C57AFE02-A8A2-FD4A-8238-ADF16FBFEE67}" srcId="{FDB4276B-5704-D145-9BE4-AB08D5CD5AA0}" destId="{2C2C9DBD-190E-F74D-BEC1-8364CDA90520}" srcOrd="0" destOrd="0" parTransId="{870AA6E9-DF5A-F447-A19F-E6B06D610DD1}" sibTransId="{C6E2BAA0-F7CE-BF47-9C35-0DB54553574C}"/>
    <dgm:cxn modelId="{78D9AC0C-A011-AB45-8B40-5536B3B0A264}" type="presOf" srcId="{D75E55D4-0970-9048-B2CF-EAFCDA558551}" destId="{EEB14C20-F0A0-B04A-94C8-0E41501A5002}" srcOrd="0" destOrd="0" presId="urn:microsoft.com/office/officeart/2005/8/layout/process3"/>
    <dgm:cxn modelId="{B9921012-C657-A64F-8632-BFEEBC07B108}" type="presOf" srcId="{B90AD4EE-7A48-4D43-92BA-86F2EC26BA0D}" destId="{AC5DCCF1-7249-EE40-B3A9-1BC879B571C6}" srcOrd="1" destOrd="0" presId="urn:microsoft.com/office/officeart/2005/8/layout/process3"/>
    <dgm:cxn modelId="{CC03BD13-44D1-C94D-BA81-655087319CBA}" type="presOf" srcId="{CE67502C-43AA-A445-88AF-ADDB0F8E7058}" destId="{6F459BE8-6FA0-0D4B-BAF3-4A24A2762B7C}" srcOrd="0" destOrd="0" presId="urn:microsoft.com/office/officeart/2005/8/layout/process3"/>
    <dgm:cxn modelId="{08D8E81B-EE26-F540-963D-981033536642}" srcId="{A10BC011-CF8A-204E-93E4-F6AFB0969DE3}" destId="{7E856AA6-0668-F04B-9045-46A821A78A7C}" srcOrd="3" destOrd="0" parTransId="{17152A31-6DE1-4C4C-8F94-E148815435D4}" sibTransId="{1B2BF081-F728-7347-81C9-D120D3A853D5}"/>
    <dgm:cxn modelId="{1F34DA1E-30C7-F741-8A32-92CFFEAA7897}" srcId="{BD0704CD-71A4-5B4C-8FD9-2B7249C25DE1}" destId="{D75E55D4-0970-9048-B2CF-EAFCDA558551}" srcOrd="0" destOrd="0" parTransId="{607C0B45-6D2D-3045-9105-56E47D9A8209}" sibTransId="{8676E8B8-F51B-D342-8369-305354B6820F}"/>
    <dgm:cxn modelId="{3B2ABD20-946E-9A42-B1E2-D30BDD1D181B}" srcId="{B90AD4EE-7A48-4D43-92BA-86F2EC26BA0D}" destId="{180D49CA-A296-B04B-A6BF-523D744683C6}" srcOrd="2" destOrd="0" parTransId="{1CBB3D0C-E8AF-9E41-A4A7-01695D91EFA2}" sibTransId="{779A2F76-1166-864D-97E4-C1FC8936A3EE}"/>
    <dgm:cxn modelId="{78300C23-BB61-BE4F-9052-A2348A797D8D}" type="presOf" srcId="{8676E8B8-F51B-D342-8369-305354B6820F}" destId="{1C085845-E5A5-0548-B82C-0C9961D4EDE8}" srcOrd="0" destOrd="0" presId="urn:microsoft.com/office/officeart/2005/8/layout/process3"/>
    <dgm:cxn modelId="{4240262C-8192-DF4E-A887-18138FC2320B}" type="presOf" srcId="{BD0704CD-71A4-5B4C-8FD9-2B7249C25DE1}" destId="{91E55136-8D3F-EE4E-B478-91D346696E16}" srcOrd="0" destOrd="0" presId="urn:microsoft.com/office/officeart/2005/8/layout/process3"/>
    <dgm:cxn modelId="{6EB3A034-7237-934F-9B71-A4FB7F33C6D3}" type="presOf" srcId="{FDB4276B-5704-D145-9BE4-AB08D5CD5AA0}" destId="{A0B3F0D1-9FBF-0A4A-B09A-77D040AAFAF4}" srcOrd="1" destOrd="0" presId="urn:microsoft.com/office/officeart/2005/8/layout/process3"/>
    <dgm:cxn modelId="{F617913C-DC49-1E41-9666-E9FA004EEE03}" type="presOf" srcId="{89D708C6-2266-5B4F-B665-8BB7705C9207}" destId="{4803A939-CF2A-0C4D-BA09-10A4EF0B8D21}" srcOrd="1" destOrd="0" presId="urn:microsoft.com/office/officeart/2005/8/layout/process3"/>
    <dgm:cxn modelId="{82A44740-CFE5-1C4F-AA4A-D8BB44B4DC5C}" srcId="{89D708C6-2266-5B4F-B665-8BB7705C9207}" destId="{B7D97447-E6D1-864F-93C1-C9D07B6DDBE6}" srcOrd="3" destOrd="0" parTransId="{41CB3062-63D7-614D-A777-F381DFA72AE1}" sibTransId="{62E085F8-A889-2443-8D97-471F95FCC8F8}"/>
    <dgm:cxn modelId="{42DB1A5B-E3F0-F54D-9C1E-75208D8260E3}" srcId="{BD0704CD-71A4-5B4C-8FD9-2B7249C25DE1}" destId="{FDB4276B-5704-D145-9BE4-AB08D5CD5AA0}" srcOrd="1" destOrd="0" parTransId="{20D18588-737B-164D-8263-3AAA59A00388}" sibTransId="{60934DEC-C696-E047-8665-68E1FE2EA3C7}"/>
    <dgm:cxn modelId="{DC741F5E-74F6-DE4F-945E-840A309F1DC7}" type="presOf" srcId="{60934DEC-C696-E047-8665-68E1FE2EA3C7}" destId="{628E9F73-D9F9-8C47-ABBC-6EAA8C80DE27}" srcOrd="0" destOrd="0" presId="urn:microsoft.com/office/officeart/2005/8/layout/process3"/>
    <dgm:cxn modelId="{77E0525E-A566-6445-A7EC-F177A597B672}" srcId="{FDB4276B-5704-D145-9BE4-AB08D5CD5AA0}" destId="{6AD984F2-E48A-D243-83A2-177502F7B4B7}" srcOrd="2" destOrd="0" parTransId="{53E7C66F-824C-2842-8D59-BF1F1EE09DF5}" sibTransId="{B3499119-1292-014D-AA01-EF6A889CD218}"/>
    <dgm:cxn modelId="{8563175F-9C83-0342-9660-330F50A9C666}" type="presOf" srcId="{AF965798-BE3B-024F-8FE1-A448779809D4}" destId="{442986FD-54B2-1346-A2A6-A22C1D8CE02B}" srcOrd="1" destOrd="0" presId="urn:microsoft.com/office/officeart/2005/8/layout/process3"/>
    <dgm:cxn modelId="{28CD9B42-DA98-C245-839D-990A4CA9B208}" srcId="{89D708C6-2266-5B4F-B665-8BB7705C9207}" destId="{B2E4D122-8C40-4444-B42D-D12E6BDC0D9E}" srcOrd="0" destOrd="0" parTransId="{6684E51E-D6C7-6E43-8087-B52E70176827}" sibTransId="{341C2819-9671-8944-9B6B-CDC2D9E6D1FE}"/>
    <dgm:cxn modelId="{241D0A44-6EC5-3F4E-886D-680BEDCFCBF9}" srcId="{BD0704CD-71A4-5B4C-8FD9-2B7249C25DE1}" destId="{89D708C6-2266-5B4F-B665-8BB7705C9207}" srcOrd="2" destOrd="0" parTransId="{7322583B-5C5A-AA42-8A28-E91F015021ED}" sibTransId="{CE67502C-43AA-A445-88AF-ADDB0F8E7058}"/>
    <dgm:cxn modelId="{F9B27C47-8805-7941-84C2-1D371E99341F}" type="presOf" srcId="{B90AD4EE-7A48-4D43-92BA-86F2EC26BA0D}" destId="{26AFF538-CB72-8C44-BF57-52F6DC53DE60}" srcOrd="0" destOrd="0" presId="urn:microsoft.com/office/officeart/2005/8/layout/process3"/>
    <dgm:cxn modelId="{D36C7269-1F8A-B345-90EE-5F4071D86BEC}" type="presOf" srcId="{180D49CA-A296-B04B-A6BF-523D744683C6}" destId="{E4B148DB-EB88-5040-9FE9-099B2ECD6D10}" srcOrd="0" destOrd="2" presId="urn:microsoft.com/office/officeart/2005/8/layout/process3"/>
    <dgm:cxn modelId="{406E8649-CE0D-2F4D-9175-689879477DB9}" type="presOf" srcId="{2B56A95C-2E0F-B144-9A76-5137DE307A75}" destId="{72BD9B04-2A92-6240-A23A-740D5B1C18AC}" srcOrd="0" destOrd="3" presId="urn:microsoft.com/office/officeart/2005/8/layout/process3"/>
    <dgm:cxn modelId="{E54B3A4E-CDE6-CF40-ADED-EAD31B05C9A3}" type="presOf" srcId="{ED44EA68-F0E7-7147-B21A-328E036452A8}" destId="{72BD9B04-2A92-6240-A23A-740D5B1C18AC}" srcOrd="0" destOrd="4" presId="urn:microsoft.com/office/officeart/2005/8/layout/process3"/>
    <dgm:cxn modelId="{BC040E6F-B327-BD4D-8DC4-FD6496F46B21}" type="presOf" srcId="{FDB4276B-5704-D145-9BE4-AB08D5CD5AA0}" destId="{B378F1A2-91C3-D543-8765-6B90EE386FCB}" srcOrd="0" destOrd="0" presId="urn:microsoft.com/office/officeart/2005/8/layout/process3"/>
    <dgm:cxn modelId="{55B4EB76-02B6-A840-8C7D-A8E7B6325EFA}" srcId="{A10BC011-CF8A-204E-93E4-F6AFB0969DE3}" destId="{5B86A188-034D-1444-AEFD-0A6F948DDCCE}" srcOrd="2" destOrd="0" parTransId="{EB7EB03F-D442-3945-984F-6E0A66951421}" sibTransId="{A15C42A5-9C74-C44E-8C0F-9A1BD426AE5D}"/>
    <dgm:cxn modelId="{CFA14857-D21B-604E-9826-F577AF564DD3}" type="presOf" srcId="{EC922AC2-3498-2041-BF3B-93A40F0C92C8}" destId="{EF7AF348-A121-EB4D-952F-56EC89B13B2A}" srcOrd="0" destOrd="1" presId="urn:microsoft.com/office/officeart/2005/8/layout/process3"/>
    <dgm:cxn modelId="{5E4B5C7A-FA7B-204A-96F8-7A7B4DF6F619}" srcId="{FDB4276B-5704-D145-9BE4-AB08D5CD5AA0}" destId="{ED44EA68-F0E7-7147-B21A-328E036452A8}" srcOrd="4" destOrd="0" parTransId="{8F97CCF8-27D5-E54A-9421-C29AB1317D50}" sibTransId="{74C52BB7-67D9-C34D-B126-432233236AE5}"/>
    <dgm:cxn modelId="{D7E4F27C-B57D-F44E-86A3-6428DC1BE912}" type="presOf" srcId="{A10BC011-CF8A-204E-93E4-F6AFB0969DE3}" destId="{025E6A77-3450-DF42-B50A-35721D3BBB35}" srcOrd="1" destOrd="0" presId="urn:microsoft.com/office/officeart/2005/8/layout/process3"/>
    <dgm:cxn modelId="{52106886-687F-274B-9823-6980992DEB94}" type="presOf" srcId="{A10BC011-CF8A-204E-93E4-F6AFB0969DE3}" destId="{AF84D92C-C975-AE4A-93C0-7F211D1EB7A7}" srcOrd="0" destOrd="0" presId="urn:microsoft.com/office/officeart/2005/8/layout/process3"/>
    <dgm:cxn modelId="{9B0AA588-D502-8940-AF0F-DFDCA3CF1209}" type="presOf" srcId="{97EE6F5A-FD50-BA40-A125-60D39F429E91}" destId="{EF7AF348-A121-EB4D-952F-56EC89B13B2A}" srcOrd="0" destOrd="2" presId="urn:microsoft.com/office/officeart/2005/8/layout/process3"/>
    <dgm:cxn modelId="{1C68EF88-E405-5B46-8A76-C4BF6DDF6EC9}" srcId="{D75E55D4-0970-9048-B2CF-EAFCDA558551}" destId="{97EE6F5A-FD50-BA40-A125-60D39F429E91}" srcOrd="2" destOrd="0" parTransId="{BF501F58-7848-134D-9D9D-1B74D8F86AB1}" sibTransId="{A524106A-EFAB-6C40-BB29-3AB3646B4693}"/>
    <dgm:cxn modelId="{C633188D-36EC-2A4A-9322-5D70457748D7}" srcId="{A10BC011-CF8A-204E-93E4-F6AFB0969DE3}" destId="{7C6584E9-37EF-E348-A32D-C9F31A4D57EC}" srcOrd="1" destOrd="0" parTransId="{D773F641-30E0-CA44-8578-A4EAEB3B0054}" sibTransId="{7A069400-C667-D448-9F85-C909ED77AB39}"/>
    <dgm:cxn modelId="{80DF1D8F-93DA-A84D-8E35-AA5FA2BC01A2}" type="presOf" srcId="{B2E4D122-8C40-4444-B42D-D12E6BDC0D9E}" destId="{2C811020-06F6-8048-AB65-F8CF1B0FE1CB}" srcOrd="0" destOrd="0" presId="urn:microsoft.com/office/officeart/2005/8/layout/process3"/>
    <dgm:cxn modelId="{1DD3DB8F-FE79-FD4E-850A-0E4367FE33D3}" srcId="{FDB4276B-5704-D145-9BE4-AB08D5CD5AA0}" destId="{2B56A95C-2E0F-B144-9A76-5137DE307A75}" srcOrd="3" destOrd="0" parTransId="{1AAE8710-2DB2-1B4C-945E-D710A9ACA86E}" sibTransId="{CD39A541-CEEB-C84D-A82C-C038872F6242}"/>
    <dgm:cxn modelId="{7A23A890-75E1-2F4B-A501-07F269DF66E8}" type="presOf" srcId="{3E0AE17B-69F8-114D-AB5B-355E01AA0D1A}" destId="{2C811020-06F6-8048-AB65-F8CF1B0FE1CB}" srcOrd="0" destOrd="4" presId="urn:microsoft.com/office/officeart/2005/8/layout/process3"/>
    <dgm:cxn modelId="{A136E893-699A-1A4B-8FC7-FEB2D3F5030A}" type="presOf" srcId="{F460E358-9804-6147-9124-53A5A19B9B99}" destId="{2C811020-06F6-8048-AB65-F8CF1B0FE1CB}" srcOrd="0" destOrd="1" presId="urn:microsoft.com/office/officeart/2005/8/layout/process3"/>
    <dgm:cxn modelId="{4516CC96-6B7F-534A-8347-178397CF995B}" type="presOf" srcId="{5B86A188-034D-1444-AEFD-0A6F948DDCCE}" destId="{630E4D7F-7ECF-FE4A-A203-3C7E2E0716D6}" srcOrd="0" destOrd="2" presId="urn:microsoft.com/office/officeart/2005/8/layout/process3"/>
    <dgm:cxn modelId="{10A2DF99-FEB8-E54F-B051-23B351F3A65B}" type="presOf" srcId="{29FE98C6-8B25-6043-97CF-7777EEF5094F}" destId="{EF7AF348-A121-EB4D-952F-56EC89B13B2A}" srcOrd="0" destOrd="0" presId="urn:microsoft.com/office/officeart/2005/8/layout/process3"/>
    <dgm:cxn modelId="{257C6C9A-0457-D040-AE15-C440023AC91B}" type="presOf" srcId="{B7D97447-E6D1-864F-93C1-C9D07B6DDBE6}" destId="{2C811020-06F6-8048-AB65-F8CF1B0FE1CB}" srcOrd="0" destOrd="3" presId="urn:microsoft.com/office/officeart/2005/8/layout/process3"/>
    <dgm:cxn modelId="{302F19A1-2D95-FB4E-A782-8EEA3FCD8DE7}" type="presOf" srcId="{9AAE3624-2D3F-A54B-88D1-E7833A5A9034}" destId="{72BD9B04-2A92-6240-A23A-740D5B1C18AC}" srcOrd="0" destOrd="5" presId="urn:microsoft.com/office/officeart/2005/8/layout/process3"/>
    <dgm:cxn modelId="{8DE4FBA2-A9F7-324C-A0C5-8B30A85F597D}" type="presOf" srcId="{C0C533E6-E56D-D84F-8AD8-C6CA066075E5}" destId="{E4B148DB-EB88-5040-9FE9-099B2ECD6D10}" srcOrd="0" destOrd="3" presId="urn:microsoft.com/office/officeart/2005/8/layout/process3"/>
    <dgm:cxn modelId="{15100DA6-653A-084A-9F6B-2E1E12655482}" srcId="{B90AD4EE-7A48-4D43-92BA-86F2EC26BA0D}" destId="{D46C1163-C721-0545-B577-325697AAF1AF}" srcOrd="1" destOrd="0" parTransId="{94AEB7D3-5CCC-1347-A4CD-734CF4B4BFE5}" sibTransId="{7B1C2BE5-AF01-4846-866B-9A3E071BEB1E}"/>
    <dgm:cxn modelId="{5F7389A6-1059-BA44-BE47-DE9513BF62C3}" type="presOf" srcId="{6AD984F2-E48A-D243-83A2-177502F7B4B7}" destId="{72BD9B04-2A92-6240-A23A-740D5B1C18AC}" srcOrd="0" destOrd="2" presId="urn:microsoft.com/office/officeart/2005/8/layout/process3"/>
    <dgm:cxn modelId="{9C7711AB-F172-DB4E-9FA9-CEA4DD4B8CE4}" srcId="{D75E55D4-0970-9048-B2CF-EAFCDA558551}" destId="{EC922AC2-3498-2041-BF3B-93A40F0C92C8}" srcOrd="1" destOrd="0" parTransId="{50AED579-1216-9E46-8A1E-4362B653A36F}" sibTransId="{96AB5DEE-5834-9D42-873F-8FE491A354BA}"/>
    <dgm:cxn modelId="{6073B1AD-BF86-0949-9A6A-6CCC54911A43}" type="presOf" srcId="{141967B4-8346-A64F-B25C-156AB7FC8E50}" destId="{72BD9B04-2A92-6240-A23A-740D5B1C18AC}" srcOrd="0" destOrd="1" presId="urn:microsoft.com/office/officeart/2005/8/layout/process3"/>
    <dgm:cxn modelId="{1F0071AF-BECC-304B-92CD-C2FB77A14A63}" type="presOf" srcId="{89D708C6-2266-5B4F-B665-8BB7705C9207}" destId="{7568BCD2-8092-E444-869E-E00092A13D3E}" srcOrd="0" destOrd="0" presId="urn:microsoft.com/office/officeart/2005/8/layout/process3"/>
    <dgm:cxn modelId="{492EE0B3-AA60-F046-910E-D1A99933F3A6}" srcId="{BD0704CD-71A4-5B4C-8FD9-2B7249C25DE1}" destId="{A10BC011-CF8A-204E-93E4-F6AFB0969DE3}" srcOrd="3" destOrd="0" parTransId="{B034A75D-B3BD-104B-8C1D-26A5C89DF937}" sibTransId="{AF965798-BE3B-024F-8FE1-A448779809D4}"/>
    <dgm:cxn modelId="{6F5040B9-EC4B-8345-B101-6402DFD29033}" srcId="{D75E55D4-0970-9048-B2CF-EAFCDA558551}" destId="{29FE98C6-8B25-6043-97CF-7777EEF5094F}" srcOrd="0" destOrd="0" parTransId="{D7A63399-6AD7-6044-B37B-C9E95A4FC41A}" sibTransId="{DA541447-C967-4248-88A8-189DE07CF1C4}"/>
    <dgm:cxn modelId="{6A4050B9-757C-2B4F-B667-A0173D793FBB}" srcId="{FDB4276B-5704-D145-9BE4-AB08D5CD5AA0}" destId="{141967B4-8346-A64F-B25C-156AB7FC8E50}" srcOrd="1" destOrd="0" parTransId="{1C1FF576-86FB-014D-B0B7-A0D7B0EEA3CF}" sibTransId="{8DE4D876-1E63-844B-B4ED-8D5BD2326944}"/>
    <dgm:cxn modelId="{D9EB1ABB-8160-944C-9616-7243166B85CD}" srcId="{89D708C6-2266-5B4F-B665-8BB7705C9207}" destId="{022CFBC8-F3BC-AC48-AF7B-F6BCF974202D}" srcOrd="2" destOrd="0" parTransId="{BD8425E2-5C4B-A049-820C-30B954AB0783}" sibTransId="{BE472605-ABD1-7148-B158-E02D34B6C460}"/>
    <dgm:cxn modelId="{912EA4BC-59A1-0D45-BDEB-EF166FA5FD7E}" srcId="{FDB4276B-5704-D145-9BE4-AB08D5CD5AA0}" destId="{9AAE3624-2D3F-A54B-88D1-E7833A5A9034}" srcOrd="5" destOrd="0" parTransId="{A1DF96F4-49BE-0B41-ABE5-EB803AA03070}" sibTransId="{D627A1B3-EF0B-A04C-8210-519D8FF2AD27}"/>
    <dgm:cxn modelId="{F48EC9BC-E0AF-8342-923B-12DF4BE8CFD3}" srcId="{89D708C6-2266-5B4F-B665-8BB7705C9207}" destId="{F460E358-9804-6147-9124-53A5A19B9B99}" srcOrd="1" destOrd="0" parTransId="{38CE46D0-4E43-8B4A-AA8F-1200D53EFB30}" sibTransId="{B23ACF44-6738-2F41-92F2-C35C45A17C0D}"/>
    <dgm:cxn modelId="{9C3D00C5-0B98-B64D-BDE0-2E4426E17D7E}" type="presOf" srcId="{2C2C9DBD-190E-F74D-BEC1-8364CDA90520}" destId="{72BD9B04-2A92-6240-A23A-740D5B1C18AC}" srcOrd="0" destOrd="0" presId="urn:microsoft.com/office/officeart/2005/8/layout/process3"/>
    <dgm:cxn modelId="{110C8CC5-433B-9344-AA63-506E2D0E8030}" srcId="{B90AD4EE-7A48-4D43-92BA-86F2EC26BA0D}" destId="{FB0A5D77-3594-E84D-8C70-EB326EED4040}" srcOrd="0" destOrd="0" parTransId="{05B20342-A10F-1A43-838C-EEA137214401}" sibTransId="{7E20C338-0C1D-F24D-B426-0069D226ECCB}"/>
    <dgm:cxn modelId="{2DC818C9-CC63-AC47-B2E3-667B5369CE85}" type="presOf" srcId="{7C6584E9-37EF-E348-A32D-C9F31A4D57EC}" destId="{630E4D7F-7ECF-FE4A-A203-3C7E2E0716D6}" srcOrd="0" destOrd="1" presId="urn:microsoft.com/office/officeart/2005/8/layout/process3"/>
    <dgm:cxn modelId="{492E25CA-08F9-D843-A642-DF9CF0FA257F}" srcId="{89D708C6-2266-5B4F-B665-8BB7705C9207}" destId="{3E0AE17B-69F8-114D-AB5B-355E01AA0D1A}" srcOrd="4" destOrd="0" parTransId="{AA91791D-6977-5142-98B1-E007670CABC9}" sibTransId="{DD4F8BBB-A304-0F4B-8B89-D3B0751D277E}"/>
    <dgm:cxn modelId="{430D81D6-A73A-E040-A13B-5B89FF48F1C2}" srcId="{BD0704CD-71A4-5B4C-8FD9-2B7249C25DE1}" destId="{B90AD4EE-7A48-4D43-92BA-86F2EC26BA0D}" srcOrd="4" destOrd="0" parTransId="{75654365-71C3-6640-A348-0A552C69A1DB}" sibTransId="{82860EA0-DB13-5546-95E8-4A473D3200D9}"/>
    <dgm:cxn modelId="{8CD1C1D9-4399-3A48-816B-9CE22CD88156}" type="presOf" srcId="{7E21F88E-7C3F-F842-AF47-C2D5D547CFF4}" destId="{630E4D7F-7ECF-FE4A-A203-3C7E2E0716D6}" srcOrd="0" destOrd="0" presId="urn:microsoft.com/office/officeart/2005/8/layout/process3"/>
    <dgm:cxn modelId="{8BAFBFDC-B821-804C-8001-790D15CCB650}" type="presOf" srcId="{D75E55D4-0970-9048-B2CF-EAFCDA558551}" destId="{A28B3E79-A5FB-6042-960A-6D51694EFD96}" srcOrd="1" destOrd="0" presId="urn:microsoft.com/office/officeart/2005/8/layout/process3"/>
    <dgm:cxn modelId="{3DC7A0DD-FD14-3A43-A3B1-24353766358E}" type="presOf" srcId="{60934DEC-C696-E047-8665-68E1FE2EA3C7}" destId="{536AC5D7-B5FD-F943-97C7-F9C6898EF2E7}" srcOrd="1" destOrd="0" presId="urn:microsoft.com/office/officeart/2005/8/layout/process3"/>
    <dgm:cxn modelId="{E1F3A9E5-0D9A-A346-9B60-D30E7904B4B7}" type="presOf" srcId="{FB0A5D77-3594-E84D-8C70-EB326EED4040}" destId="{E4B148DB-EB88-5040-9FE9-099B2ECD6D10}" srcOrd="0" destOrd="0" presId="urn:microsoft.com/office/officeart/2005/8/layout/process3"/>
    <dgm:cxn modelId="{2D18E8E9-C9C0-2246-A975-9CB8E8A4A6E7}" type="presOf" srcId="{CE67502C-43AA-A445-88AF-ADDB0F8E7058}" destId="{106D109F-A2C0-E14F-B58C-721F7D8F1D36}" srcOrd="1" destOrd="0" presId="urn:microsoft.com/office/officeart/2005/8/layout/process3"/>
    <dgm:cxn modelId="{D0E269EC-95EE-384A-9FDD-6CC91AA9EBC7}" srcId="{B90AD4EE-7A48-4D43-92BA-86F2EC26BA0D}" destId="{C0C533E6-E56D-D84F-8AD8-C6CA066075E5}" srcOrd="3" destOrd="0" parTransId="{8955C08D-3D4E-F444-B6D7-A3C0A3430F7D}" sibTransId="{00A7175F-5AA1-0C43-8167-1B1D6E39DDB3}"/>
    <dgm:cxn modelId="{6BEFA8F9-9CBD-4949-9643-8A58EF406E8C}" srcId="{A10BC011-CF8A-204E-93E4-F6AFB0969DE3}" destId="{7E21F88E-7C3F-F842-AF47-C2D5D547CFF4}" srcOrd="0" destOrd="0" parTransId="{E4A2F1E5-6894-0243-B4E4-6FF8EBC90F5D}" sibTransId="{6E2BA944-66E4-E94B-B3ED-9D78F8B73413}"/>
    <dgm:cxn modelId="{ECE608FC-4E20-EE48-8431-0A580DC1B38E}" type="presOf" srcId="{7E856AA6-0668-F04B-9045-46A821A78A7C}" destId="{630E4D7F-7ECF-FE4A-A203-3C7E2E0716D6}" srcOrd="0" destOrd="3" presId="urn:microsoft.com/office/officeart/2005/8/layout/process3"/>
    <dgm:cxn modelId="{9D12DCFE-1CD1-014D-AD6D-D937FA902A0F}" type="presOf" srcId="{AF965798-BE3B-024F-8FE1-A448779809D4}" destId="{4981F8A4-CFF7-4949-9DA8-AA881D5F07DA}" srcOrd="0" destOrd="0" presId="urn:microsoft.com/office/officeart/2005/8/layout/process3"/>
    <dgm:cxn modelId="{144A5685-7C32-0C46-BC57-8119FFDBCAA1}" type="presParOf" srcId="{91E55136-8D3F-EE4E-B478-91D346696E16}" destId="{AAE4B970-5EE1-F247-A3D6-1E4435852BBE}" srcOrd="0" destOrd="0" presId="urn:microsoft.com/office/officeart/2005/8/layout/process3"/>
    <dgm:cxn modelId="{D6647BF1-E00B-EF48-AC90-3CD6C35174B5}" type="presParOf" srcId="{AAE4B970-5EE1-F247-A3D6-1E4435852BBE}" destId="{EEB14C20-F0A0-B04A-94C8-0E41501A5002}" srcOrd="0" destOrd="0" presId="urn:microsoft.com/office/officeart/2005/8/layout/process3"/>
    <dgm:cxn modelId="{FB8D5907-84F2-F843-B18E-ECA912BF7D67}" type="presParOf" srcId="{AAE4B970-5EE1-F247-A3D6-1E4435852BBE}" destId="{A28B3E79-A5FB-6042-960A-6D51694EFD96}" srcOrd="1" destOrd="0" presId="urn:microsoft.com/office/officeart/2005/8/layout/process3"/>
    <dgm:cxn modelId="{C1F88352-1B48-4A44-90FF-A74877F5D6C5}" type="presParOf" srcId="{AAE4B970-5EE1-F247-A3D6-1E4435852BBE}" destId="{EF7AF348-A121-EB4D-952F-56EC89B13B2A}" srcOrd="2" destOrd="0" presId="urn:microsoft.com/office/officeart/2005/8/layout/process3"/>
    <dgm:cxn modelId="{1C68B54F-405D-AF45-AD83-F5B79D075BC4}" type="presParOf" srcId="{91E55136-8D3F-EE4E-B478-91D346696E16}" destId="{1C085845-E5A5-0548-B82C-0C9961D4EDE8}" srcOrd="1" destOrd="0" presId="urn:microsoft.com/office/officeart/2005/8/layout/process3"/>
    <dgm:cxn modelId="{6B6CA7EF-1C72-BE41-95C2-61BA5B76D3CD}" type="presParOf" srcId="{1C085845-E5A5-0548-B82C-0C9961D4EDE8}" destId="{1FD1FF25-A13B-B74C-847F-D5ED1F951FE4}" srcOrd="0" destOrd="0" presId="urn:microsoft.com/office/officeart/2005/8/layout/process3"/>
    <dgm:cxn modelId="{CD6A3BBB-6188-AA47-AF81-C62AE887EB41}" type="presParOf" srcId="{91E55136-8D3F-EE4E-B478-91D346696E16}" destId="{63577D14-3DD2-9645-A5AA-99076AF6D1D4}" srcOrd="2" destOrd="0" presId="urn:microsoft.com/office/officeart/2005/8/layout/process3"/>
    <dgm:cxn modelId="{26E0DFEC-7906-9843-9CE6-D882C8904962}" type="presParOf" srcId="{63577D14-3DD2-9645-A5AA-99076AF6D1D4}" destId="{B378F1A2-91C3-D543-8765-6B90EE386FCB}" srcOrd="0" destOrd="0" presId="urn:microsoft.com/office/officeart/2005/8/layout/process3"/>
    <dgm:cxn modelId="{4F398398-5C5A-5C49-985F-EFC8F67DEA1F}" type="presParOf" srcId="{63577D14-3DD2-9645-A5AA-99076AF6D1D4}" destId="{A0B3F0D1-9FBF-0A4A-B09A-77D040AAFAF4}" srcOrd="1" destOrd="0" presId="urn:microsoft.com/office/officeart/2005/8/layout/process3"/>
    <dgm:cxn modelId="{73A16802-1C67-694C-888A-C147F8321EA5}" type="presParOf" srcId="{63577D14-3DD2-9645-A5AA-99076AF6D1D4}" destId="{72BD9B04-2A92-6240-A23A-740D5B1C18AC}" srcOrd="2" destOrd="0" presId="urn:microsoft.com/office/officeart/2005/8/layout/process3"/>
    <dgm:cxn modelId="{65BBA1D3-C829-2640-ADCA-E033D6873AAA}" type="presParOf" srcId="{91E55136-8D3F-EE4E-B478-91D346696E16}" destId="{628E9F73-D9F9-8C47-ABBC-6EAA8C80DE27}" srcOrd="3" destOrd="0" presId="urn:microsoft.com/office/officeart/2005/8/layout/process3"/>
    <dgm:cxn modelId="{E4969461-E8F6-3F44-A3FE-2519E0206572}" type="presParOf" srcId="{628E9F73-D9F9-8C47-ABBC-6EAA8C80DE27}" destId="{536AC5D7-B5FD-F943-97C7-F9C6898EF2E7}" srcOrd="0" destOrd="0" presId="urn:microsoft.com/office/officeart/2005/8/layout/process3"/>
    <dgm:cxn modelId="{665B9313-47D1-834C-9419-74A442DE2FE6}" type="presParOf" srcId="{91E55136-8D3F-EE4E-B478-91D346696E16}" destId="{60E9AF12-48AD-9544-9162-52F86C8C3468}" srcOrd="4" destOrd="0" presId="urn:microsoft.com/office/officeart/2005/8/layout/process3"/>
    <dgm:cxn modelId="{2D7AB511-B352-194C-9E26-B879CF43F763}" type="presParOf" srcId="{60E9AF12-48AD-9544-9162-52F86C8C3468}" destId="{7568BCD2-8092-E444-869E-E00092A13D3E}" srcOrd="0" destOrd="0" presId="urn:microsoft.com/office/officeart/2005/8/layout/process3"/>
    <dgm:cxn modelId="{C89F19DF-3704-B545-ABF4-2B76B2CFB45E}" type="presParOf" srcId="{60E9AF12-48AD-9544-9162-52F86C8C3468}" destId="{4803A939-CF2A-0C4D-BA09-10A4EF0B8D21}" srcOrd="1" destOrd="0" presId="urn:microsoft.com/office/officeart/2005/8/layout/process3"/>
    <dgm:cxn modelId="{FBAD559D-D94C-C249-9433-09806B26402B}" type="presParOf" srcId="{60E9AF12-48AD-9544-9162-52F86C8C3468}" destId="{2C811020-06F6-8048-AB65-F8CF1B0FE1CB}" srcOrd="2" destOrd="0" presId="urn:microsoft.com/office/officeart/2005/8/layout/process3"/>
    <dgm:cxn modelId="{50785551-25CB-0C46-88A5-AEFEAA8DE66D}" type="presParOf" srcId="{91E55136-8D3F-EE4E-B478-91D346696E16}" destId="{6F459BE8-6FA0-0D4B-BAF3-4A24A2762B7C}" srcOrd="5" destOrd="0" presId="urn:microsoft.com/office/officeart/2005/8/layout/process3"/>
    <dgm:cxn modelId="{B70784F2-7D69-9C43-80E0-994404991F5F}" type="presParOf" srcId="{6F459BE8-6FA0-0D4B-BAF3-4A24A2762B7C}" destId="{106D109F-A2C0-E14F-B58C-721F7D8F1D36}" srcOrd="0" destOrd="0" presId="urn:microsoft.com/office/officeart/2005/8/layout/process3"/>
    <dgm:cxn modelId="{F07EA738-5DB3-7542-8985-2B90AED3B5E2}" type="presParOf" srcId="{91E55136-8D3F-EE4E-B478-91D346696E16}" destId="{B41BE6AF-6C42-BE4B-A960-FEB77A1C2F02}" srcOrd="6" destOrd="0" presId="urn:microsoft.com/office/officeart/2005/8/layout/process3"/>
    <dgm:cxn modelId="{CC1FB946-61B7-D146-A587-4D8F8CE0C060}" type="presParOf" srcId="{B41BE6AF-6C42-BE4B-A960-FEB77A1C2F02}" destId="{AF84D92C-C975-AE4A-93C0-7F211D1EB7A7}" srcOrd="0" destOrd="0" presId="urn:microsoft.com/office/officeart/2005/8/layout/process3"/>
    <dgm:cxn modelId="{0563B281-0F71-F94F-9A58-7AA10A2DE33A}" type="presParOf" srcId="{B41BE6AF-6C42-BE4B-A960-FEB77A1C2F02}" destId="{025E6A77-3450-DF42-B50A-35721D3BBB35}" srcOrd="1" destOrd="0" presId="urn:microsoft.com/office/officeart/2005/8/layout/process3"/>
    <dgm:cxn modelId="{08A43818-BC72-9645-9DE5-29BCCC8EAB3F}" type="presParOf" srcId="{B41BE6AF-6C42-BE4B-A960-FEB77A1C2F02}" destId="{630E4D7F-7ECF-FE4A-A203-3C7E2E0716D6}" srcOrd="2" destOrd="0" presId="urn:microsoft.com/office/officeart/2005/8/layout/process3"/>
    <dgm:cxn modelId="{4D23F44E-7C42-CF49-99EA-B1B9CCE8C6DC}" type="presParOf" srcId="{91E55136-8D3F-EE4E-B478-91D346696E16}" destId="{4981F8A4-CFF7-4949-9DA8-AA881D5F07DA}" srcOrd="7" destOrd="0" presId="urn:microsoft.com/office/officeart/2005/8/layout/process3"/>
    <dgm:cxn modelId="{089B7C43-4B8B-6B4B-BEF9-4F958B9247C9}" type="presParOf" srcId="{4981F8A4-CFF7-4949-9DA8-AA881D5F07DA}" destId="{442986FD-54B2-1346-A2A6-A22C1D8CE02B}" srcOrd="0" destOrd="0" presId="urn:microsoft.com/office/officeart/2005/8/layout/process3"/>
    <dgm:cxn modelId="{D2D08FA4-3445-8047-B45D-DD4509B0249A}" type="presParOf" srcId="{91E55136-8D3F-EE4E-B478-91D346696E16}" destId="{2777D73E-4276-2D45-8222-76B2A9419752}" srcOrd="8" destOrd="0" presId="urn:microsoft.com/office/officeart/2005/8/layout/process3"/>
    <dgm:cxn modelId="{2E90DEC4-B5CF-7C4D-9623-1C85FFA90270}" type="presParOf" srcId="{2777D73E-4276-2D45-8222-76B2A9419752}" destId="{26AFF538-CB72-8C44-BF57-52F6DC53DE60}" srcOrd="0" destOrd="0" presId="urn:microsoft.com/office/officeart/2005/8/layout/process3"/>
    <dgm:cxn modelId="{A5B7A42F-185F-F64C-9335-9DA3736D0328}" type="presParOf" srcId="{2777D73E-4276-2D45-8222-76B2A9419752}" destId="{AC5DCCF1-7249-EE40-B3A9-1BC879B571C6}" srcOrd="1" destOrd="0" presId="urn:microsoft.com/office/officeart/2005/8/layout/process3"/>
    <dgm:cxn modelId="{0EE5A96A-3C13-2E45-8C47-1706B99B70BF}" type="presParOf" srcId="{2777D73E-4276-2D45-8222-76B2A9419752}" destId="{E4B148DB-EB88-5040-9FE9-099B2ECD6D1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B3E79-A5FB-6042-960A-6D51694EFD96}">
      <dsp:nvSpPr>
        <dsp:cNvPr id="0" name=""/>
        <dsp:cNvSpPr/>
      </dsp:nvSpPr>
      <dsp:spPr>
        <a:xfrm>
          <a:off x="5305" y="384146"/>
          <a:ext cx="1196979" cy="566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4D CT Image acquisition</a:t>
          </a:r>
        </a:p>
      </dsp:txBody>
      <dsp:txXfrm>
        <a:off x="5305" y="384146"/>
        <a:ext cx="1196979" cy="377433"/>
      </dsp:txXfrm>
    </dsp:sp>
    <dsp:sp modelId="{EF7AF348-A121-EB4D-952F-56EC89B13B2A}">
      <dsp:nvSpPr>
        <dsp:cNvPr id="0" name=""/>
        <dsp:cNvSpPr/>
      </dsp:nvSpPr>
      <dsp:spPr>
        <a:xfrm>
          <a:off x="250469" y="761580"/>
          <a:ext cx="1196979" cy="2728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000" b="1" kern="1200" dirty="0"/>
            <a:t>Novelty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UZ Brussel developed novel dose metrics for this type of acquisition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GE integrated them in a software called </a:t>
          </a:r>
          <a:r>
            <a:rPr lang="en-GB" sz="1000" kern="1200" dirty="0" err="1"/>
            <a:t>dosewatch</a:t>
          </a:r>
          <a:r>
            <a:rPr lang="en-GB" sz="1000" kern="1200" dirty="0"/>
            <a:t> </a:t>
          </a:r>
        </a:p>
      </dsp:txBody>
      <dsp:txXfrm>
        <a:off x="285527" y="796638"/>
        <a:ext cx="1126863" cy="2658571"/>
      </dsp:txXfrm>
    </dsp:sp>
    <dsp:sp modelId="{1C085845-E5A5-0548-B82C-0C9961D4EDE8}">
      <dsp:nvSpPr>
        <dsp:cNvPr id="0" name=""/>
        <dsp:cNvSpPr/>
      </dsp:nvSpPr>
      <dsp:spPr>
        <a:xfrm>
          <a:off x="1383742" y="423857"/>
          <a:ext cx="384690" cy="298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1383742" y="483460"/>
        <a:ext cx="295286" cy="178807"/>
      </dsp:txXfrm>
    </dsp:sp>
    <dsp:sp modelId="{A0B3F0D1-9FBF-0A4A-B09A-77D040AAFAF4}">
      <dsp:nvSpPr>
        <dsp:cNvPr id="0" name=""/>
        <dsp:cNvSpPr/>
      </dsp:nvSpPr>
      <dsp:spPr>
        <a:xfrm>
          <a:off x="1928116" y="384146"/>
          <a:ext cx="1196979" cy="566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3D segmentation of the heart</a:t>
          </a:r>
        </a:p>
      </dsp:txBody>
      <dsp:txXfrm>
        <a:off x="1928116" y="384146"/>
        <a:ext cx="1196979" cy="377433"/>
      </dsp:txXfrm>
    </dsp:sp>
    <dsp:sp modelId="{72BD9B04-2A92-6240-A23A-740D5B1C18AC}">
      <dsp:nvSpPr>
        <dsp:cNvPr id="0" name=""/>
        <dsp:cNvSpPr/>
      </dsp:nvSpPr>
      <dsp:spPr>
        <a:xfrm>
          <a:off x="2173281" y="761580"/>
          <a:ext cx="1196979" cy="2728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Materialise can reliably segment the heart in 3D (Mimics software)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They can repeat this on every frame of a 4D, but this has some downsides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00" kern="1200" dirty="0"/>
        </a:p>
      </dsp:txBody>
      <dsp:txXfrm>
        <a:off x="2208339" y="796638"/>
        <a:ext cx="1126863" cy="2658571"/>
      </dsp:txXfrm>
    </dsp:sp>
    <dsp:sp modelId="{628E9F73-D9F9-8C47-ABBC-6EAA8C80DE27}">
      <dsp:nvSpPr>
        <dsp:cNvPr id="0" name=""/>
        <dsp:cNvSpPr/>
      </dsp:nvSpPr>
      <dsp:spPr>
        <a:xfrm>
          <a:off x="3306554" y="423857"/>
          <a:ext cx="384690" cy="298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3306554" y="483460"/>
        <a:ext cx="295286" cy="178807"/>
      </dsp:txXfrm>
    </dsp:sp>
    <dsp:sp modelId="{4803A939-CF2A-0C4D-BA09-10A4EF0B8D21}">
      <dsp:nvSpPr>
        <dsp:cNvPr id="0" name=""/>
        <dsp:cNvSpPr/>
      </dsp:nvSpPr>
      <dsp:spPr>
        <a:xfrm>
          <a:off x="3850927" y="384146"/>
          <a:ext cx="1196979" cy="566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4D registration to estimate the motion</a:t>
          </a:r>
        </a:p>
      </dsp:txBody>
      <dsp:txXfrm>
        <a:off x="3850927" y="384146"/>
        <a:ext cx="1196979" cy="377433"/>
      </dsp:txXfrm>
    </dsp:sp>
    <dsp:sp modelId="{2C811020-06F6-8048-AB65-F8CF1B0FE1CB}">
      <dsp:nvSpPr>
        <dsp:cNvPr id="0" name=""/>
        <dsp:cNvSpPr/>
      </dsp:nvSpPr>
      <dsp:spPr>
        <a:xfrm>
          <a:off x="4096092" y="761580"/>
          <a:ext cx="1196979" cy="2728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000" b="1" kern="1200" dirty="0"/>
            <a:t>Novelty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ETRO developed 4D segmentation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Amongst other allowing to map 3D segmentation to the 4D sequence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Materialise integrated registration their mimics software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Combined with their 3D segmentation this gives an alternative to 4D segmentation</a:t>
          </a:r>
        </a:p>
      </dsp:txBody>
      <dsp:txXfrm>
        <a:off x="4131150" y="796638"/>
        <a:ext cx="1126863" cy="2658571"/>
      </dsp:txXfrm>
    </dsp:sp>
    <dsp:sp modelId="{6F459BE8-6FA0-0D4B-BAF3-4A24A2762B7C}">
      <dsp:nvSpPr>
        <dsp:cNvPr id="0" name=""/>
        <dsp:cNvSpPr/>
      </dsp:nvSpPr>
      <dsp:spPr>
        <a:xfrm>
          <a:off x="5229365" y="423857"/>
          <a:ext cx="384690" cy="298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5229365" y="483460"/>
        <a:ext cx="295286" cy="178807"/>
      </dsp:txXfrm>
    </dsp:sp>
    <dsp:sp modelId="{025E6A77-3450-DF42-B50A-35721D3BBB35}">
      <dsp:nvSpPr>
        <dsp:cNvPr id="0" name=""/>
        <dsp:cNvSpPr/>
      </dsp:nvSpPr>
      <dsp:spPr>
        <a:xfrm>
          <a:off x="5773739" y="384146"/>
          <a:ext cx="1196979" cy="566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4D statistical modelling</a:t>
          </a:r>
        </a:p>
      </dsp:txBody>
      <dsp:txXfrm>
        <a:off x="5773739" y="384146"/>
        <a:ext cx="1196979" cy="377433"/>
      </dsp:txXfrm>
    </dsp:sp>
    <dsp:sp modelId="{630E4D7F-7ECF-FE4A-A203-3C7E2E0716D6}">
      <dsp:nvSpPr>
        <dsp:cNvPr id="0" name=""/>
        <dsp:cNvSpPr/>
      </dsp:nvSpPr>
      <dsp:spPr>
        <a:xfrm>
          <a:off x="6018903" y="761580"/>
          <a:ext cx="1196979" cy="2728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000" b="1" kern="1200" dirty="0"/>
            <a:t>Novelty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4D models by Vision lab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By making a 4D model, we can describe the shape (3D) and motion (4th D is time) characteristics of the heart for a population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Such statistical models may be more relevant for medical device makers</a:t>
          </a:r>
        </a:p>
      </dsp:txBody>
      <dsp:txXfrm>
        <a:off x="6053961" y="796638"/>
        <a:ext cx="1126863" cy="2658571"/>
      </dsp:txXfrm>
    </dsp:sp>
    <dsp:sp modelId="{4981F8A4-CFF7-4949-9DA8-AA881D5F07DA}">
      <dsp:nvSpPr>
        <dsp:cNvPr id="0" name=""/>
        <dsp:cNvSpPr/>
      </dsp:nvSpPr>
      <dsp:spPr>
        <a:xfrm>
          <a:off x="7152176" y="423857"/>
          <a:ext cx="384690" cy="2980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7152176" y="483460"/>
        <a:ext cx="295286" cy="178807"/>
      </dsp:txXfrm>
    </dsp:sp>
    <dsp:sp modelId="{AC5DCCF1-7249-EE40-B3A9-1BC879B571C6}">
      <dsp:nvSpPr>
        <dsp:cNvPr id="0" name=""/>
        <dsp:cNvSpPr/>
      </dsp:nvSpPr>
      <dsp:spPr>
        <a:xfrm>
          <a:off x="7696550" y="384146"/>
          <a:ext cx="1196979" cy="566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4D simulations </a:t>
          </a:r>
        </a:p>
      </dsp:txBody>
      <dsp:txXfrm>
        <a:off x="7696550" y="384146"/>
        <a:ext cx="1196979" cy="377433"/>
      </dsp:txXfrm>
    </dsp:sp>
    <dsp:sp modelId="{E4B148DB-EB88-5040-9FE9-099B2ECD6D10}">
      <dsp:nvSpPr>
        <dsp:cNvPr id="0" name=""/>
        <dsp:cNvSpPr/>
      </dsp:nvSpPr>
      <dsp:spPr>
        <a:xfrm>
          <a:off x="7941714" y="761580"/>
          <a:ext cx="1196979" cy="27286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000" b="1" kern="1200" dirty="0"/>
            <a:t>Novelty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4D simulations by FEOPS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These can be patient-specific (to plan an intervention)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Or based on a statistical model, to design or evaluate and medical implant</a:t>
          </a:r>
        </a:p>
      </dsp:txBody>
      <dsp:txXfrm>
        <a:off x="7976772" y="796638"/>
        <a:ext cx="1126863" cy="2658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2D495-AFBC-D049-9D2A-D4CC16EF0503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52AA6-2B99-6D4C-A44D-6EF5FEC7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19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8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5557" y="4247147"/>
            <a:ext cx="609872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080982" y="8701475"/>
            <a:ext cx="696036" cy="2308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>
              <a:defRPr sz="900" b="0" i="0"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7B91B61D-47B7-A144-8E63-D9376A676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28820" y="8701475"/>
            <a:ext cx="2535988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i="0" cap="all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Confidential LIMITED USE ONLY</a:t>
            </a:r>
          </a:p>
        </p:txBody>
      </p:sp>
      <p:pic>
        <p:nvPicPr>
          <p:cNvPr id="11" name="Picture 10" descr="IMEC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9" y="8718306"/>
            <a:ext cx="566612" cy="19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7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5430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1pPr>
    <a:lvl2pPr marL="565785" indent="-154305" algn="l" defTabSz="411480" rtl="0" eaLnBrk="1" latinLnBrk="0" hangingPunct="1">
      <a:buClr>
        <a:srgbClr val="007BB8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2pPr>
    <a:lvl3pPr marL="97726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3pPr>
    <a:lvl4pPr marL="1388745" indent="-154305" algn="l" defTabSz="411480" rtl="0" eaLnBrk="1" latinLnBrk="0" hangingPunct="1">
      <a:buClr>
        <a:srgbClr val="007BB8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4pPr>
    <a:lvl5pPr marL="180022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5pPr>
    <a:lvl6pPr marL="205740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5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3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1457" y="3042176"/>
            <a:ext cx="8421086" cy="430887"/>
          </a:xfrm>
        </p:spPr>
        <p:txBody>
          <a:bodyPr wrap="square" lIns="108000" rIns="0" anchor="b">
            <a:spAutoFit/>
          </a:bodyPr>
          <a:lstStyle>
            <a:lvl1pPr algn="ctr">
              <a:defRPr sz="2200" baseline="0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A SHOrt teasing title can be put here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456" y="3398767"/>
            <a:ext cx="8421089" cy="341632"/>
          </a:xfrm>
        </p:spPr>
        <p:txBody>
          <a:bodyPr wrap="square" lIns="108000" rIns="0" anchor="t">
            <a:spAutoFit/>
          </a:bodyPr>
          <a:lstStyle>
            <a:lvl1pPr marL="0" indent="0" algn="ctr">
              <a:buNone/>
              <a:defRPr sz="1620" cap="all">
                <a:solidFill>
                  <a:schemeClr val="tx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Your Name here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46697" y="4888978"/>
            <a:ext cx="8650606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795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3" y="4891116"/>
            <a:ext cx="554400" cy="169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12" y="1276898"/>
            <a:ext cx="5142576" cy="25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5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2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1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 divider">
    <p:bg>
      <p:bg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358385"/>
            <a:ext cx="8839200" cy="42473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085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5021264" y="4894325"/>
            <a:ext cx="3889374" cy="18928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7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microsoft.com/office/2007/relationships/hdphoto" Target="../media/hdphoto2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microsoft.com/office/2007/relationships/hdphoto" Target="../media/hdphoto3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45.xml"/><Relationship Id="rId9" Type="http://schemas.microsoft.com/office/2007/relationships/hdphoto" Target="../media/hdphoto3.wdp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8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56" r:id="rId4"/>
    <p:sldLayoutId id="2147483659" r:id="rId5"/>
    <p:sldLayoutId id="2147483654" r:id="rId6"/>
    <p:sldLayoutId id="2147483657" r:id="rId7"/>
    <p:sldLayoutId id="2147483655" r:id="rId8"/>
    <p:sldLayoutId id="2147483687" r:id="rId9"/>
    <p:sldLayoutId id="2147483688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5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5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80581"/>
            <a:ext cx="792136" cy="210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44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762607"/>
            <a:ext cx="400711" cy="30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0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8" name="Picture 7" descr="Solliance_high.jp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980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8" name="Picture 7" descr="4-Exascienc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873805"/>
            <a:ext cx="464996" cy="225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4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9" name="Picture 8" descr="5-energyville.png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74328"/>
            <a:ext cx="514398" cy="21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8" name="Picture 7" descr="5-energyville.png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12" y="4874328"/>
            <a:ext cx="514398" cy="213028"/>
          </a:xfrm>
          <a:prstGeom prst="rect">
            <a:avLst/>
          </a:prstGeom>
        </p:spPr>
      </p:pic>
      <p:pic>
        <p:nvPicPr>
          <p:cNvPr id="10" name="Picture 9" descr="Solliance_high.jpg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95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3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3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3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21.png"/><Relationship Id="rId4" Type="http://schemas.openxmlformats.org/officeDocument/2006/relationships/video" Target="../media/media6.mp4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DIASTOLE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456" y="3398767"/>
            <a:ext cx="8421089" cy="640816"/>
          </a:xfrm>
        </p:spPr>
        <p:txBody>
          <a:bodyPr/>
          <a:lstStyle/>
          <a:p>
            <a:r>
              <a:rPr lang="en-US" dirty="0"/>
              <a:t>4D imaging and cardiac modelling </a:t>
            </a:r>
          </a:p>
          <a:p>
            <a:r>
              <a:rPr lang="en-US" dirty="0"/>
              <a:t>for in-silico trials of cardiovascular devices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" name="Picture 3" descr="1068656_three-dimensional-computerised-heart-model-2-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98" y="184727"/>
            <a:ext cx="1710803" cy="132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DB13E-69B2-214D-9C4B-FB55E4A89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A1D871-ED03-7C41-B16C-E894749A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7" y="0"/>
            <a:ext cx="8940800" cy="531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70FD8-FC45-9A4A-A90E-75F9104A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</p:spPr>
        <p:txBody>
          <a:bodyPr/>
          <a:lstStyle/>
          <a:p>
            <a:r>
              <a:rPr lang="en-US" dirty="0"/>
              <a:t>Clarification of the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E71CE-1B72-0F4C-A1CB-D14B31BD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200" y="4893997"/>
            <a:ext cx="863600" cy="169277"/>
          </a:xfrm>
        </p:spPr>
        <p:txBody>
          <a:bodyPr/>
          <a:lstStyle/>
          <a:p>
            <a:fld id="{8836216C-5BC3-7C44-80F8-E30864FFC22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57151A-96E7-614C-AEF4-76560D7B23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dirty="0"/>
              <a:t>A pipeline from acquisition to flow simulation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945979C-9552-674E-B387-E73006DCB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137823"/>
              </p:ext>
            </p:extLst>
          </p:nvPr>
        </p:nvGraphicFramePr>
        <p:xfrm>
          <a:off x="0" y="945647"/>
          <a:ext cx="9144000" cy="387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63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C7D2-DE92-7E4A-9ED6-0A8E62B89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4D CT images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68EECC-4CB5-4B4D-BF63-E7BFE2B1E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719" y="1007202"/>
            <a:ext cx="4256561" cy="3524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7CBCB-D989-4542-83A8-F9408216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9964E-34D6-F246-8734-A154A76E30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dirty="0"/>
              <a:t>Contrast-enhanced images</a:t>
            </a:r>
          </a:p>
        </p:txBody>
      </p:sp>
    </p:spTree>
    <p:extLst>
      <p:ext uri="{BB962C8B-B14F-4D97-AF65-F5344CB8AC3E}">
        <p14:creationId xmlns:p14="http://schemas.microsoft.com/office/powerpoint/2010/main" val="28097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ED91-845F-954C-A46D-371CC3F4E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</p:spPr>
        <p:txBody>
          <a:bodyPr/>
          <a:lstStyle/>
          <a:p>
            <a:r>
              <a:rPr lang="en-BE" dirty="0"/>
              <a:t>dose prediction and tracking for 4D acquisitions</a:t>
            </a:r>
          </a:p>
        </p:txBody>
      </p:sp>
      <p:pic>
        <p:nvPicPr>
          <p:cNvPr id="6" name="Diastole_demo_3" descr="Diastole_demo_3">
            <a:hlinkClick r:id="" action="ppaction://media"/>
            <a:extLst>
              <a:ext uri="{FF2B5EF4-FFF2-40B4-BE49-F238E27FC236}">
                <a16:creationId xmlns:a16="http://schemas.microsoft.com/office/drawing/2014/main" id="{EDE6F895-6AB7-9B40-BFF3-F942CC0611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338" y="1077913"/>
            <a:ext cx="7229475" cy="3524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FF3CB-D80E-1B4B-8F9F-BFDDF9C8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4AE2A-4E05-3945-8806-BBF394E3F5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This</a:t>
            </a:r>
            <a:r>
              <a:rPr lang="en-BE" dirty="0"/>
              <a:t> involves novel skin dose metrics</a:t>
            </a:r>
          </a:p>
        </p:txBody>
      </p:sp>
    </p:spTree>
    <p:extLst>
      <p:ext uri="{BB962C8B-B14F-4D97-AF65-F5344CB8AC3E}">
        <p14:creationId xmlns:p14="http://schemas.microsoft.com/office/powerpoint/2010/main" val="160735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8F726-B22C-C348-92FB-87BF7C53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3D segmentation</a:t>
            </a:r>
          </a:p>
        </p:txBody>
      </p:sp>
      <p:pic>
        <p:nvPicPr>
          <p:cNvPr id="6" name="demonstrator_gui" descr="demonstrator_gui">
            <a:hlinkClick r:id="" action="ppaction://media"/>
            <a:extLst>
              <a:ext uri="{FF2B5EF4-FFF2-40B4-BE49-F238E27FC236}">
                <a16:creationId xmlns:a16="http://schemas.microsoft.com/office/drawing/2014/main" id="{E8C54508-CFE8-C341-98D7-B47281A2C5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113" y="1077913"/>
            <a:ext cx="6003925" cy="3524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001F6-EA76-5B48-B848-4B8B8771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7DDF9B-E585-2146-A5EC-24ADD62AE8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dirty="0"/>
              <a:t>First part shows 3D segmentation, then registration is launched</a:t>
            </a:r>
          </a:p>
        </p:txBody>
      </p:sp>
    </p:spTree>
    <p:extLst>
      <p:ext uri="{BB962C8B-B14F-4D97-AF65-F5344CB8AC3E}">
        <p14:creationId xmlns:p14="http://schemas.microsoft.com/office/powerpoint/2010/main" val="19413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EE84-7311-B840-81FC-79ACCDAE2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4D registration</a:t>
            </a:r>
          </a:p>
        </p:txBody>
      </p:sp>
      <p:pic>
        <p:nvPicPr>
          <p:cNvPr id="6" name="D3.3._segmentation_vs_ground_truth_bloodpool" descr="D3.3._segmentation_vs_ground_truth_bloodpool">
            <a:hlinkClick r:id="" action="ppaction://media"/>
            <a:extLst>
              <a:ext uri="{FF2B5EF4-FFF2-40B4-BE49-F238E27FC236}">
                <a16:creationId xmlns:a16="http://schemas.microsoft.com/office/drawing/2014/main" id="{873E5D50-1098-8541-AFC4-2D6C43A8E3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1200536"/>
            <a:ext cx="5035550" cy="3524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54CD4-D71B-574F-931B-08947BAE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200" y="5016620"/>
            <a:ext cx="863600" cy="169277"/>
          </a:xfrm>
        </p:spPr>
        <p:txBody>
          <a:bodyPr/>
          <a:lstStyle/>
          <a:p>
            <a:fld id="{8836216C-5BC3-7C44-80F8-E30864FFC228}" type="slidenum">
              <a:rPr lang="en-US" smtClean="0"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AE6834-FF04-A94C-A6B7-29785FA75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dirty="0"/>
              <a:t>This images shows the blood pool (inner heart wall motion)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B8617-6E7C-6449-B05C-93EA66A36DE1}"/>
              </a:ext>
            </a:extLst>
          </p:cNvPr>
          <p:cNvSpPr txBox="1"/>
          <p:nvPr/>
        </p:nvSpPr>
        <p:spPr>
          <a:xfrm>
            <a:off x="2249230" y="4819162"/>
            <a:ext cx="21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200" dirty="0"/>
              <a:t>Estimation through registration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B3F2A-69FD-5E4F-8514-BFA63B993BDA}"/>
              </a:ext>
            </a:extLst>
          </p:cNvPr>
          <p:cNvSpPr txBox="1"/>
          <p:nvPr/>
        </p:nvSpPr>
        <p:spPr>
          <a:xfrm>
            <a:off x="5277543" y="4821032"/>
            <a:ext cx="1033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G</a:t>
            </a:r>
            <a:r>
              <a:rPr lang="en-BE" sz="1200" dirty="0"/>
              <a:t>round truth	</a:t>
            </a:r>
          </a:p>
        </p:txBody>
      </p:sp>
    </p:spTree>
    <p:extLst>
      <p:ext uri="{BB962C8B-B14F-4D97-AF65-F5344CB8AC3E}">
        <p14:creationId xmlns:p14="http://schemas.microsoft.com/office/powerpoint/2010/main" val="42012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D266-C564-6148-8B7E-C014906F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4D Statistical Modelling</a:t>
            </a:r>
          </a:p>
        </p:txBody>
      </p:sp>
      <p:pic>
        <p:nvPicPr>
          <p:cNvPr id="6" name="diastole_demo" descr="diastole_demo">
            <a:hlinkClick r:id="" action="ppaction://media"/>
            <a:extLst>
              <a:ext uri="{FF2B5EF4-FFF2-40B4-BE49-F238E27FC236}">
                <a16:creationId xmlns:a16="http://schemas.microsoft.com/office/drawing/2014/main" id="{7C982FD9-A027-5740-8305-A707C7926F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8088" y="1077913"/>
            <a:ext cx="6657975" cy="3524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23A47-7330-F54D-97CA-A6EBADD1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5896F2-101E-AF4B-8E51-3968D2F1E7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405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3BB22-D033-CA4D-9084-97D3CDC5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4D simulations</a:t>
            </a:r>
          </a:p>
        </p:txBody>
      </p:sp>
      <p:pic>
        <p:nvPicPr>
          <p:cNvPr id="6" name="diastole0" descr="diastole0">
            <a:hlinkClick r:id="" action="ppaction://media"/>
            <a:extLst>
              <a:ext uri="{FF2B5EF4-FFF2-40B4-BE49-F238E27FC236}">
                <a16:creationId xmlns:a16="http://schemas.microsoft.com/office/drawing/2014/main" id="{3AFC86A2-3C35-CF45-9472-584FC8C82D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825" y="1670390"/>
            <a:ext cx="2876260" cy="29740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5860A-FB08-E043-A764-DDF2439A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4E26B-FACC-AA4E-8BD6-6A8F84F35B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diastole1" descr="diastole1">
            <a:hlinkClick r:id="" action="ppaction://media"/>
            <a:extLst>
              <a:ext uri="{FF2B5EF4-FFF2-40B4-BE49-F238E27FC236}">
                <a16:creationId xmlns:a16="http://schemas.microsoft.com/office/drawing/2014/main" id="{4DDD2A4A-4B7E-A749-9DFC-A5A47F492D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88097" y="80226"/>
            <a:ext cx="3486459" cy="2569054"/>
          </a:xfrm>
          <a:prstGeom prst="rect">
            <a:avLst/>
          </a:prstGeom>
        </p:spPr>
      </p:pic>
      <p:pic>
        <p:nvPicPr>
          <p:cNvPr id="8" name="diastole2" descr="diastole2">
            <a:hlinkClick r:id="" action="ppaction://media"/>
            <a:extLst>
              <a:ext uri="{FF2B5EF4-FFF2-40B4-BE49-F238E27FC236}">
                <a16:creationId xmlns:a16="http://schemas.microsoft.com/office/drawing/2014/main" id="{5B948CDA-25AB-9440-9E1B-7B189284A58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8473" y="1961921"/>
            <a:ext cx="3975527" cy="268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imec rebranded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ln>
          <a:noFill/>
        </a:ln>
        <a:effectLst/>
      </a:spPr>
      <a:bodyPr rtlCol="0" anchor="ctr"/>
      <a:lstStyle>
        <a:defPPr algn="ctr">
          <a:defRPr sz="14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imec - holst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imec - nerf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imec - sollia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imec - exascie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imec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imec - solliance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267</Words>
  <Application>Microsoft Office PowerPoint</Application>
  <PresentationFormat>On-screen Show (16:9)</PresentationFormat>
  <Paragraphs>50</Paragraphs>
  <Slides>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Courier New</vt:lpstr>
      <vt:lpstr>Gill Sans MT</vt:lpstr>
      <vt:lpstr>Office Theme imec rebranded</vt:lpstr>
      <vt:lpstr>imec - holst</vt:lpstr>
      <vt:lpstr>imec - nerf</vt:lpstr>
      <vt:lpstr>imec - solliance</vt:lpstr>
      <vt:lpstr>imec - exascience</vt:lpstr>
      <vt:lpstr>imec - energyville</vt:lpstr>
      <vt:lpstr>imec - solliance - energyville</vt:lpstr>
      <vt:lpstr>DIASTOLE</vt:lpstr>
      <vt:lpstr>PowerPoint Presentation</vt:lpstr>
      <vt:lpstr>Clarification of the process</vt:lpstr>
      <vt:lpstr>4D CT images</vt:lpstr>
      <vt:lpstr>dose prediction and tracking for 4D acquisitions</vt:lpstr>
      <vt:lpstr>3D segmentation</vt:lpstr>
      <vt:lpstr>4D registration</vt:lpstr>
      <vt:lpstr>4D Statistical Modelling</vt:lpstr>
      <vt:lpstr>4D simulations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slide</dc:title>
  <dc:subject/>
  <dc:creator>IMEC</dc:creator>
  <cp:keywords/>
  <dc:description/>
  <cp:lastModifiedBy>Lies FERON</cp:lastModifiedBy>
  <cp:revision>223</cp:revision>
  <cp:lastPrinted>2018-06-15T05:25:24Z</cp:lastPrinted>
  <dcterms:created xsi:type="dcterms:W3CDTF">2015-04-29T12:04:28Z</dcterms:created>
  <dcterms:modified xsi:type="dcterms:W3CDTF">2021-02-23T10:08:30Z</dcterms:modified>
  <cp:category/>
</cp:coreProperties>
</file>