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16835" r:id="rId5"/>
    <p:sldId id="256" r:id="rId6"/>
    <p:sldId id="260" r:id="rId7"/>
    <p:sldId id="261" r:id="rId8"/>
    <p:sldId id="264" r:id="rId9"/>
    <p:sldId id="265" r:id="rId10"/>
    <p:sldId id="268" r:id="rId11"/>
    <p:sldId id="269" r:id="rId12"/>
    <p:sldId id="270" r:id="rId13"/>
    <p:sldId id="273" r:id="rId14"/>
    <p:sldId id="271" r:id="rId15"/>
    <p:sldId id="16833" r:id="rId16"/>
    <p:sldId id="16834" r:id="rId17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4F9E30"/>
    <a:srgbClr val="333333"/>
    <a:srgbClr val="509E2F"/>
    <a:srgbClr val="000B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B3FC9B-AAC5-45C1-8FBC-129F9913D2FC}" v="278" dt="2021-01-26T13:20:59.897"/>
    <p1510:client id="{E3142212-0D7F-47D5-8826-B310158B48D0}" v="532" dt="2021-01-26T15:11:31.5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chten, Jennecy" userId="32681b31-6338-464e-baf3-26137c38ebec" providerId="ADAL" clId="{31B3FC9B-AAC5-45C1-8FBC-129F9913D2FC}"/>
    <pc:docChg chg="undo custSel addSld delSld modSld sldOrd">
      <pc:chgData name="Achten, Jennecy" userId="32681b31-6338-464e-baf3-26137c38ebec" providerId="ADAL" clId="{31B3FC9B-AAC5-45C1-8FBC-129F9913D2FC}" dt="2021-01-26T13:20:59.897" v="289" actId="2711"/>
      <pc:docMkLst>
        <pc:docMk/>
      </pc:docMkLst>
      <pc:sldChg chg="addSp delSp modSp modTransition">
        <pc:chgData name="Achten, Jennecy" userId="32681b31-6338-464e-baf3-26137c38ebec" providerId="ADAL" clId="{31B3FC9B-AAC5-45C1-8FBC-129F9913D2FC}" dt="2021-01-26T13:20:59.897" v="289" actId="2711"/>
        <pc:sldMkLst>
          <pc:docMk/>
          <pc:sldMk cId="2904177494" sldId="256"/>
        </pc:sldMkLst>
        <pc:spChg chg="mod">
          <ac:chgData name="Achten, Jennecy" userId="32681b31-6338-464e-baf3-26137c38ebec" providerId="ADAL" clId="{31B3FC9B-AAC5-45C1-8FBC-129F9913D2FC}" dt="2021-01-26T13:20:59.897" v="289" actId="2711"/>
          <ac:spMkLst>
            <pc:docMk/>
            <pc:sldMk cId="2904177494" sldId="256"/>
            <ac:spMk id="4" creationId="{2DC387EE-39BF-4C8B-9731-9579ED7A7A72}"/>
          </ac:spMkLst>
        </pc:spChg>
        <pc:picChg chg="add del mod">
          <ac:chgData name="Achten, Jennecy" userId="32681b31-6338-464e-baf3-26137c38ebec" providerId="ADAL" clId="{31B3FC9B-AAC5-45C1-8FBC-129F9913D2FC}" dt="2021-01-26T11:50:26.933" v="3" actId="478"/>
          <ac:picMkLst>
            <pc:docMk/>
            <pc:sldMk cId="2904177494" sldId="256"/>
            <ac:picMk id="14338" creationId="{08B4B7F2-5688-4FF4-9ADA-5CC7E5ADED7D}"/>
          </ac:picMkLst>
        </pc:picChg>
      </pc:sldChg>
      <pc:sldChg chg="modTransition">
        <pc:chgData name="Achten, Jennecy" userId="32681b31-6338-464e-baf3-26137c38ebec" providerId="ADAL" clId="{31B3FC9B-AAC5-45C1-8FBC-129F9913D2FC}" dt="2021-01-26T13:12:23.513" v="212"/>
        <pc:sldMkLst>
          <pc:docMk/>
          <pc:sldMk cId="4077921942" sldId="260"/>
        </pc:sldMkLst>
      </pc:sldChg>
      <pc:sldChg chg="modTransition">
        <pc:chgData name="Achten, Jennecy" userId="32681b31-6338-464e-baf3-26137c38ebec" providerId="ADAL" clId="{31B3FC9B-AAC5-45C1-8FBC-129F9913D2FC}" dt="2021-01-26T13:12:25.576" v="213"/>
        <pc:sldMkLst>
          <pc:docMk/>
          <pc:sldMk cId="591900939" sldId="261"/>
        </pc:sldMkLst>
      </pc:sldChg>
      <pc:sldChg chg="modSp modTransition">
        <pc:chgData name="Achten, Jennecy" userId="32681b31-6338-464e-baf3-26137c38ebec" providerId="ADAL" clId="{31B3FC9B-AAC5-45C1-8FBC-129F9913D2FC}" dt="2021-01-26T13:12:27.731" v="214"/>
        <pc:sldMkLst>
          <pc:docMk/>
          <pc:sldMk cId="1044198057" sldId="264"/>
        </pc:sldMkLst>
        <pc:spChg chg="mod">
          <ac:chgData name="Achten, Jennecy" userId="32681b31-6338-464e-baf3-26137c38ebec" providerId="ADAL" clId="{31B3FC9B-AAC5-45C1-8FBC-129F9913D2FC}" dt="2021-01-26T11:55:22.729" v="71" actId="113"/>
          <ac:spMkLst>
            <pc:docMk/>
            <pc:sldMk cId="1044198057" sldId="264"/>
            <ac:spMk id="6" creationId="{40C65C0E-03FD-4E27-B13D-495EC9A524E7}"/>
          </ac:spMkLst>
        </pc:spChg>
      </pc:sldChg>
      <pc:sldChg chg="addSp modSp modTransition">
        <pc:chgData name="Achten, Jennecy" userId="32681b31-6338-464e-baf3-26137c38ebec" providerId="ADAL" clId="{31B3FC9B-AAC5-45C1-8FBC-129F9913D2FC}" dt="2021-01-26T13:12:30.169" v="215"/>
        <pc:sldMkLst>
          <pc:docMk/>
          <pc:sldMk cId="3032213122" sldId="265"/>
        </pc:sldMkLst>
        <pc:spChg chg="add mod">
          <ac:chgData name="Achten, Jennecy" userId="32681b31-6338-464e-baf3-26137c38ebec" providerId="ADAL" clId="{31B3FC9B-AAC5-45C1-8FBC-129F9913D2FC}" dt="2021-01-26T11:55:44.391" v="74" actId="1076"/>
          <ac:spMkLst>
            <pc:docMk/>
            <pc:sldMk cId="3032213122" sldId="265"/>
            <ac:spMk id="9" creationId="{CFB7DF0C-4E28-43B4-B271-50CCCC0FD17E}"/>
          </ac:spMkLst>
        </pc:spChg>
      </pc:sldChg>
      <pc:sldChg chg="modSp modTransition">
        <pc:chgData name="Achten, Jennecy" userId="32681b31-6338-464e-baf3-26137c38ebec" providerId="ADAL" clId="{31B3FC9B-AAC5-45C1-8FBC-129F9913D2FC}" dt="2021-01-26T13:14:42.674" v="225" actId="1076"/>
        <pc:sldMkLst>
          <pc:docMk/>
          <pc:sldMk cId="830527675" sldId="268"/>
        </pc:sldMkLst>
        <pc:spChg chg="mod">
          <ac:chgData name="Achten, Jennecy" userId="32681b31-6338-464e-baf3-26137c38ebec" providerId="ADAL" clId="{31B3FC9B-AAC5-45C1-8FBC-129F9913D2FC}" dt="2021-01-26T13:14:42.674" v="225" actId="1076"/>
          <ac:spMkLst>
            <pc:docMk/>
            <pc:sldMk cId="830527675" sldId="268"/>
            <ac:spMk id="7" creationId="{837181CC-2C02-4A5A-91C5-C31662BA8EEF}"/>
          </ac:spMkLst>
        </pc:spChg>
      </pc:sldChg>
      <pc:sldChg chg="modSp modTransition">
        <pc:chgData name="Achten, Jennecy" userId="32681b31-6338-464e-baf3-26137c38ebec" providerId="ADAL" clId="{31B3FC9B-AAC5-45C1-8FBC-129F9913D2FC}" dt="2021-01-26T13:12:35.754" v="217"/>
        <pc:sldMkLst>
          <pc:docMk/>
          <pc:sldMk cId="3746732724" sldId="269"/>
        </pc:sldMkLst>
        <pc:picChg chg="mod">
          <ac:chgData name="Achten, Jennecy" userId="32681b31-6338-464e-baf3-26137c38ebec" providerId="ADAL" clId="{31B3FC9B-AAC5-45C1-8FBC-129F9913D2FC}" dt="2021-01-26T12:19:35.781" v="76" actId="14100"/>
          <ac:picMkLst>
            <pc:docMk/>
            <pc:sldMk cId="3746732724" sldId="269"/>
            <ac:picMk id="5" creationId="{2B3D903D-8B9E-4EE8-B566-8ADD334FBED4}"/>
          </ac:picMkLst>
        </pc:picChg>
      </pc:sldChg>
      <pc:sldChg chg="addSp delSp modSp modTransition">
        <pc:chgData name="Achten, Jennecy" userId="32681b31-6338-464e-baf3-26137c38ebec" providerId="ADAL" clId="{31B3FC9B-AAC5-45C1-8FBC-129F9913D2FC}" dt="2021-01-26T13:17:32.103" v="278" actId="1076"/>
        <pc:sldMkLst>
          <pc:docMk/>
          <pc:sldMk cId="85570047" sldId="270"/>
        </pc:sldMkLst>
        <pc:spChg chg="del mod">
          <ac:chgData name="Achten, Jennecy" userId="32681b31-6338-464e-baf3-26137c38ebec" providerId="ADAL" clId="{31B3FC9B-AAC5-45C1-8FBC-129F9913D2FC}" dt="2021-01-26T13:17:04.551" v="256" actId="478"/>
          <ac:spMkLst>
            <pc:docMk/>
            <pc:sldMk cId="85570047" sldId="270"/>
            <ac:spMk id="7" creationId="{38A59CE4-CFAF-4DB8-BE9C-4138D7354B4D}"/>
          </ac:spMkLst>
        </pc:spChg>
        <pc:spChg chg="add mod">
          <ac:chgData name="Achten, Jennecy" userId="32681b31-6338-464e-baf3-26137c38ebec" providerId="ADAL" clId="{31B3FC9B-AAC5-45C1-8FBC-129F9913D2FC}" dt="2021-01-26T13:17:32.103" v="278" actId="1076"/>
          <ac:spMkLst>
            <pc:docMk/>
            <pc:sldMk cId="85570047" sldId="270"/>
            <ac:spMk id="8" creationId="{A9BF2D48-6FB0-4E11-B33E-041F65A09874}"/>
          </ac:spMkLst>
        </pc:spChg>
        <pc:picChg chg="mod">
          <ac:chgData name="Achten, Jennecy" userId="32681b31-6338-464e-baf3-26137c38ebec" providerId="ADAL" clId="{31B3FC9B-AAC5-45C1-8FBC-129F9913D2FC}" dt="2021-01-26T13:17:25.652" v="277" actId="1076"/>
          <ac:picMkLst>
            <pc:docMk/>
            <pc:sldMk cId="85570047" sldId="270"/>
            <ac:picMk id="4" creationId="{7DE408B9-D163-410F-9D35-FB4967975404}"/>
          </ac:picMkLst>
        </pc:picChg>
      </pc:sldChg>
      <pc:sldChg chg="modTransition">
        <pc:chgData name="Achten, Jennecy" userId="32681b31-6338-464e-baf3-26137c38ebec" providerId="ADAL" clId="{31B3FC9B-AAC5-45C1-8FBC-129F9913D2FC}" dt="2021-01-26T13:12:47.378" v="220"/>
        <pc:sldMkLst>
          <pc:docMk/>
          <pc:sldMk cId="690188941" sldId="271"/>
        </pc:sldMkLst>
      </pc:sldChg>
      <pc:sldChg chg="modTransition">
        <pc:chgData name="Achten, Jennecy" userId="32681b31-6338-464e-baf3-26137c38ebec" providerId="ADAL" clId="{31B3FC9B-AAC5-45C1-8FBC-129F9913D2FC}" dt="2021-01-26T13:12:45.257" v="219"/>
        <pc:sldMkLst>
          <pc:docMk/>
          <pc:sldMk cId="1135471851" sldId="273"/>
        </pc:sldMkLst>
      </pc:sldChg>
      <pc:sldChg chg="modTransition">
        <pc:chgData name="Achten, Jennecy" userId="32681b31-6338-464e-baf3-26137c38ebec" providerId="ADAL" clId="{31B3FC9B-AAC5-45C1-8FBC-129F9913D2FC}" dt="2021-01-26T13:12:50.881" v="221"/>
        <pc:sldMkLst>
          <pc:docMk/>
          <pc:sldMk cId="319735012" sldId="16833"/>
        </pc:sldMkLst>
      </pc:sldChg>
      <pc:sldChg chg="del ord">
        <pc:chgData name="Achten, Jennecy" userId="32681b31-6338-464e-baf3-26137c38ebec" providerId="ADAL" clId="{31B3FC9B-AAC5-45C1-8FBC-129F9913D2FC}" dt="2021-01-26T11:55:26.945" v="72" actId="2696"/>
        <pc:sldMkLst>
          <pc:docMk/>
          <pc:sldMk cId="2299644092" sldId="16833"/>
        </pc:sldMkLst>
      </pc:sldChg>
      <pc:sldChg chg="addSp delSp modTransition modAnim">
        <pc:chgData name="Achten, Jennecy" userId="32681b31-6338-464e-baf3-26137c38ebec" providerId="ADAL" clId="{31B3FC9B-AAC5-45C1-8FBC-129F9913D2FC}" dt="2021-01-26T13:12:54.656" v="222"/>
        <pc:sldMkLst>
          <pc:docMk/>
          <pc:sldMk cId="4282102592" sldId="16834"/>
        </pc:sldMkLst>
        <pc:spChg chg="add del">
          <ac:chgData name="Achten, Jennecy" userId="32681b31-6338-464e-baf3-26137c38ebec" providerId="ADAL" clId="{31B3FC9B-AAC5-45C1-8FBC-129F9913D2FC}" dt="2021-01-26T13:05:50.194" v="206"/>
          <ac:spMkLst>
            <pc:docMk/>
            <pc:sldMk cId="4282102592" sldId="16834"/>
            <ac:spMk id="2" creationId="{D3E1EBEB-9B76-4BC2-9548-ABF9B44E99A3}"/>
          </ac:spMkLst>
        </pc:spChg>
      </pc:sldChg>
      <pc:sldChg chg="addSp delSp modSp modTransition addAnim delAnim modAnim">
        <pc:chgData name="Achten, Jennecy" userId="32681b31-6338-464e-baf3-26137c38ebec" providerId="ADAL" clId="{31B3FC9B-AAC5-45C1-8FBC-129F9913D2FC}" dt="2021-01-26T13:18:20.721" v="282" actId="20577"/>
        <pc:sldMkLst>
          <pc:docMk/>
          <pc:sldMk cId="2389318441" sldId="16835"/>
        </pc:sldMkLst>
        <pc:spChg chg="mod">
          <ac:chgData name="Achten, Jennecy" userId="32681b31-6338-464e-baf3-26137c38ebec" providerId="ADAL" clId="{31B3FC9B-AAC5-45C1-8FBC-129F9913D2FC}" dt="2021-01-26T13:18:20.721" v="282" actId="20577"/>
          <ac:spMkLst>
            <pc:docMk/>
            <pc:sldMk cId="2389318441" sldId="16835"/>
            <ac:spMk id="2" creationId="{5748DE7E-64E3-4ECB-82D1-401C01DC64E4}"/>
          </ac:spMkLst>
        </pc:spChg>
        <pc:picChg chg="add del mod ord modCrop">
          <ac:chgData name="Achten, Jennecy" userId="32681b31-6338-464e-baf3-26137c38ebec" providerId="ADAL" clId="{31B3FC9B-AAC5-45C1-8FBC-129F9913D2FC}" dt="2021-01-26T13:00:57.921" v="100" actId="14100"/>
          <ac:picMkLst>
            <pc:docMk/>
            <pc:sldMk cId="2389318441" sldId="16835"/>
            <ac:picMk id="3" creationId="{49A8698A-75BD-4B7B-8A2C-5329A11A0CF6}"/>
          </ac:picMkLst>
        </pc:picChg>
      </pc:sldChg>
      <pc:sldChg chg="add del">
        <pc:chgData name="Achten, Jennecy" userId="32681b31-6338-464e-baf3-26137c38ebec" providerId="ADAL" clId="{31B3FC9B-AAC5-45C1-8FBC-129F9913D2FC}" dt="2021-01-26T13:03:57.765" v="162" actId="2696"/>
        <pc:sldMkLst>
          <pc:docMk/>
          <pc:sldMk cId="2571495997" sldId="16836"/>
        </pc:sldMkLst>
      </pc:sldChg>
      <pc:sldChg chg="add del">
        <pc:chgData name="Achten, Jennecy" userId="32681b31-6338-464e-baf3-26137c38ebec" providerId="ADAL" clId="{31B3FC9B-AAC5-45C1-8FBC-129F9913D2FC}" dt="2021-01-26T13:02:40.507" v="120" actId="2696"/>
        <pc:sldMkLst>
          <pc:docMk/>
          <pc:sldMk cId="3185848921" sldId="16836"/>
        </pc:sldMkLst>
      </pc:sldChg>
    </pc:docChg>
  </pc:docChgLst>
  <pc:docChgLst>
    <pc:chgData name="Moreau, Martine" userId="d6cd5bc1-176d-419e-8906-e686084898ab" providerId="ADAL" clId="{E3142212-0D7F-47D5-8826-B310158B48D0}"/>
    <pc:docChg chg="undo custSel mod addSld delSld modSld sldOrd">
      <pc:chgData name="Moreau, Martine" userId="d6cd5bc1-176d-419e-8906-e686084898ab" providerId="ADAL" clId="{E3142212-0D7F-47D5-8826-B310158B48D0}" dt="2021-01-26T16:02:44.278" v="618" actId="20577"/>
      <pc:docMkLst>
        <pc:docMk/>
      </pc:docMkLst>
      <pc:sldChg chg="addSp delSp modSp">
        <pc:chgData name="Moreau, Martine" userId="d6cd5bc1-176d-419e-8906-e686084898ab" providerId="ADAL" clId="{E3142212-0D7F-47D5-8826-B310158B48D0}" dt="2021-01-26T15:06:01.392" v="563" actId="1037"/>
        <pc:sldMkLst>
          <pc:docMk/>
          <pc:sldMk cId="2904177494" sldId="256"/>
        </pc:sldMkLst>
        <pc:spChg chg="mod">
          <ac:chgData name="Moreau, Martine" userId="d6cd5bc1-176d-419e-8906-e686084898ab" providerId="ADAL" clId="{E3142212-0D7F-47D5-8826-B310158B48D0}" dt="2021-01-26T11:51:54.158" v="8" actId="20577"/>
          <ac:spMkLst>
            <pc:docMk/>
            <pc:sldMk cId="2904177494" sldId="256"/>
            <ac:spMk id="4" creationId="{2DC387EE-39BF-4C8B-9731-9579ED7A7A72}"/>
          </ac:spMkLst>
        </pc:spChg>
        <pc:spChg chg="add del">
          <ac:chgData name="Moreau, Martine" userId="d6cd5bc1-176d-419e-8906-e686084898ab" providerId="ADAL" clId="{E3142212-0D7F-47D5-8826-B310158B48D0}" dt="2021-01-26T15:04:18.491" v="543" actId="478"/>
          <ac:spMkLst>
            <pc:docMk/>
            <pc:sldMk cId="2904177494" sldId="256"/>
            <ac:spMk id="11" creationId="{6A09C24B-EEB2-47B1-BD61-40CD9FC7197A}"/>
          </ac:spMkLst>
        </pc:spChg>
        <pc:spChg chg="add del mod">
          <ac:chgData name="Moreau, Martine" userId="d6cd5bc1-176d-419e-8906-e686084898ab" providerId="ADAL" clId="{E3142212-0D7F-47D5-8826-B310158B48D0}" dt="2021-01-26T15:04:54.071" v="550" actId="478"/>
          <ac:spMkLst>
            <pc:docMk/>
            <pc:sldMk cId="2904177494" sldId="256"/>
            <ac:spMk id="13" creationId="{F2345684-7C48-418B-977D-89F220E12649}"/>
          </ac:spMkLst>
        </pc:spChg>
        <pc:grpChg chg="add del">
          <ac:chgData name="Moreau, Martine" userId="d6cd5bc1-176d-419e-8906-e686084898ab" providerId="ADAL" clId="{E3142212-0D7F-47D5-8826-B310158B48D0}" dt="2021-01-26T15:04:09.280" v="541"/>
          <ac:grpSpMkLst>
            <pc:docMk/>
            <pc:sldMk cId="2904177494" sldId="256"/>
            <ac:grpSpMk id="7" creationId="{D85C84D1-93F2-4911-B5A8-A7B26A6983B6}"/>
          </ac:grpSpMkLst>
        </pc:grpChg>
        <pc:grpChg chg="add del">
          <ac:chgData name="Moreau, Martine" userId="d6cd5bc1-176d-419e-8906-e686084898ab" providerId="ADAL" clId="{E3142212-0D7F-47D5-8826-B310158B48D0}" dt="2021-01-26T15:05:11.350" v="554"/>
          <ac:grpSpMkLst>
            <pc:docMk/>
            <pc:sldMk cId="2904177494" sldId="256"/>
            <ac:grpSpMk id="16" creationId="{5D131BFA-1A33-485B-B44B-DC93CCA23434}"/>
          </ac:grpSpMkLst>
        </pc:grpChg>
        <pc:picChg chg="add del mod">
          <ac:chgData name="Moreau, Martine" userId="d6cd5bc1-176d-419e-8906-e686084898ab" providerId="ADAL" clId="{E3142212-0D7F-47D5-8826-B310158B48D0}" dt="2021-01-26T12:49:43.692" v="356" actId="478"/>
          <ac:picMkLst>
            <pc:docMk/>
            <pc:sldMk cId="2904177494" sldId="256"/>
            <ac:picMk id="3" creationId="{45D32D75-133B-4EDE-B074-8A56AECBF05F}"/>
          </ac:picMkLst>
        </pc:picChg>
        <pc:picChg chg="add mod">
          <ac:chgData name="Moreau, Martine" userId="d6cd5bc1-176d-419e-8906-e686084898ab" providerId="ADAL" clId="{E3142212-0D7F-47D5-8826-B310158B48D0}" dt="2021-01-26T15:06:01.392" v="563" actId="1037"/>
          <ac:picMkLst>
            <pc:docMk/>
            <pc:sldMk cId="2904177494" sldId="256"/>
            <ac:picMk id="3" creationId="{A3D83A98-DD5E-476F-AFBA-1459B9F2D8E6}"/>
          </ac:picMkLst>
        </pc:picChg>
        <pc:picChg chg="add del">
          <ac:chgData name="Moreau, Martine" userId="d6cd5bc1-176d-419e-8906-e686084898ab" providerId="ADAL" clId="{E3142212-0D7F-47D5-8826-B310158B48D0}" dt="2021-01-26T15:04:20.710" v="545" actId="478"/>
          <ac:picMkLst>
            <pc:docMk/>
            <pc:sldMk cId="2904177494" sldId="256"/>
            <ac:picMk id="6" creationId="{3774F595-1565-4322-993D-E89A8ECA4193}"/>
          </ac:picMkLst>
        </pc:picChg>
        <pc:picChg chg="add del mod">
          <ac:chgData name="Moreau, Martine" userId="d6cd5bc1-176d-419e-8906-e686084898ab" providerId="ADAL" clId="{E3142212-0D7F-47D5-8826-B310158B48D0}" dt="2021-01-26T12:49:50.163" v="358" actId="478"/>
          <ac:picMkLst>
            <pc:docMk/>
            <pc:sldMk cId="2904177494" sldId="256"/>
            <ac:picMk id="7" creationId="{3A31B2E0-30A0-4077-88E7-9BF87DECBF59}"/>
          </ac:picMkLst>
        </pc:picChg>
        <pc:picChg chg="add del mod">
          <ac:chgData name="Moreau, Martine" userId="d6cd5bc1-176d-419e-8906-e686084898ab" providerId="ADAL" clId="{E3142212-0D7F-47D5-8826-B310158B48D0}" dt="2021-01-26T12:52:45.521" v="367"/>
          <ac:picMkLst>
            <pc:docMk/>
            <pc:sldMk cId="2904177494" sldId="256"/>
            <ac:picMk id="9" creationId="{976D98CD-5FC9-49FB-B93A-0FCC1912183A}"/>
          </ac:picMkLst>
        </pc:picChg>
        <pc:picChg chg="add del mod">
          <ac:chgData name="Moreau, Martine" userId="d6cd5bc1-176d-419e-8906-e686084898ab" providerId="ADAL" clId="{E3142212-0D7F-47D5-8826-B310158B48D0}" dt="2021-01-26T12:53:06.485" v="373" actId="478"/>
          <ac:picMkLst>
            <pc:docMk/>
            <pc:sldMk cId="2904177494" sldId="256"/>
            <ac:picMk id="11" creationId="{B7BB3B67-3392-459D-A1F0-FB65DAC53CA8}"/>
          </ac:picMkLst>
        </pc:picChg>
        <pc:picChg chg="del">
          <ac:chgData name="Moreau, Martine" userId="d6cd5bc1-176d-419e-8906-e686084898ab" providerId="ADAL" clId="{E3142212-0D7F-47D5-8826-B310158B48D0}" dt="2021-01-26T15:04:20.143" v="544" actId="478"/>
          <ac:picMkLst>
            <pc:docMk/>
            <pc:sldMk cId="2904177494" sldId="256"/>
            <ac:picMk id="12" creationId="{4608114C-0B38-48D6-B10C-33CE7863EB3B}"/>
          </ac:picMkLst>
        </pc:picChg>
        <pc:picChg chg="add del mod">
          <ac:chgData name="Moreau, Martine" userId="d6cd5bc1-176d-419e-8906-e686084898ab" providerId="ADAL" clId="{E3142212-0D7F-47D5-8826-B310158B48D0}" dt="2021-01-26T15:04:54.071" v="550" actId="478"/>
          <ac:picMkLst>
            <pc:docMk/>
            <pc:sldMk cId="2904177494" sldId="256"/>
            <ac:picMk id="14" creationId="{9B1F6373-10F8-4392-A5F5-6DDE7619ED36}"/>
          </ac:picMkLst>
        </pc:picChg>
        <pc:picChg chg="add del mod">
          <ac:chgData name="Moreau, Martine" userId="d6cd5bc1-176d-419e-8906-e686084898ab" providerId="ADAL" clId="{E3142212-0D7F-47D5-8826-B310158B48D0}" dt="2021-01-26T15:04:54.071" v="550" actId="478"/>
          <ac:picMkLst>
            <pc:docMk/>
            <pc:sldMk cId="2904177494" sldId="256"/>
            <ac:picMk id="15" creationId="{483AB22B-BCC3-463F-846C-F068A3F403CD}"/>
          </ac:picMkLst>
        </pc:picChg>
      </pc:sldChg>
      <pc:sldChg chg="addSp modSp">
        <pc:chgData name="Moreau, Martine" userId="d6cd5bc1-176d-419e-8906-e686084898ab" providerId="ADAL" clId="{E3142212-0D7F-47D5-8826-B310158B48D0}" dt="2021-01-26T15:06:04.448" v="564"/>
        <pc:sldMkLst>
          <pc:docMk/>
          <pc:sldMk cId="4077921942" sldId="260"/>
        </pc:sldMkLst>
        <pc:spChg chg="mod">
          <ac:chgData name="Moreau, Martine" userId="d6cd5bc1-176d-419e-8906-e686084898ab" providerId="ADAL" clId="{E3142212-0D7F-47D5-8826-B310158B48D0}" dt="2021-01-26T12:03:55.493" v="202" actId="20577"/>
          <ac:spMkLst>
            <pc:docMk/>
            <pc:sldMk cId="4077921942" sldId="260"/>
            <ac:spMk id="18" creationId="{58F2D5A8-96FD-4D53-B4C7-EA9078BDD15A}"/>
          </ac:spMkLst>
        </pc:spChg>
        <pc:picChg chg="add">
          <ac:chgData name="Moreau, Martine" userId="d6cd5bc1-176d-419e-8906-e686084898ab" providerId="ADAL" clId="{E3142212-0D7F-47D5-8826-B310158B48D0}" dt="2021-01-26T14:00:27.239" v="488"/>
          <ac:picMkLst>
            <pc:docMk/>
            <pc:sldMk cId="4077921942" sldId="260"/>
            <ac:picMk id="6" creationId="{BCF30AAB-3C2C-4E2B-9938-28D021FF95F0}"/>
          </ac:picMkLst>
        </pc:picChg>
        <pc:picChg chg="add">
          <ac:chgData name="Moreau, Martine" userId="d6cd5bc1-176d-419e-8906-e686084898ab" providerId="ADAL" clId="{E3142212-0D7F-47D5-8826-B310158B48D0}" dt="2021-01-26T15:06:04.448" v="564"/>
          <ac:picMkLst>
            <pc:docMk/>
            <pc:sldMk cId="4077921942" sldId="260"/>
            <ac:picMk id="8" creationId="{D91CB77C-895C-4253-94E9-5C36BA6CC865}"/>
          </ac:picMkLst>
        </pc:picChg>
      </pc:sldChg>
      <pc:sldChg chg="addSp modSp">
        <pc:chgData name="Moreau, Martine" userId="d6cd5bc1-176d-419e-8906-e686084898ab" providerId="ADAL" clId="{E3142212-0D7F-47D5-8826-B310158B48D0}" dt="2021-01-26T15:06:28.308" v="568" actId="1076"/>
        <pc:sldMkLst>
          <pc:docMk/>
          <pc:sldMk cId="591900939" sldId="261"/>
        </pc:sldMkLst>
        <pc:spChg chg="mod">
          <ac:chgData name="Moreau, Martine" userId="d6cd5bc1-176d-419e-8906-e686084898ab" providerId="ADAL" clId="{E3142212-0D7F-47D5-8826-B310158B48D0}" dt="2021-01-26T15:06:28.308" v="568" actId="1076"/>
          <ac:spMkLst>
            <pc:docMk/>
            <pc:sldMk cId="591900939" sldId="261"/>
            <ac:spMk id="7" creationId="{0F93DC12-A37D-400F-AA4E-A24A36721CA3}"/>
          </ac:spMkLst>
        </pc:spChg>
        <pc:picChg chg="add">
          <ac:chgData name="Moreau, Martine" userId="d6cd5bc1-176d-419e-8906-e686084898ab" providerId="ADAL" clId="{E3142212-0D7F-47D5-8826-B310158B48D0}" dt="2021-01-26T14:00:32.264" v="489"/>
          <ac:picMkLst>
            <pc:docMk/>
            <pc:sldMk cId="591900939" sldId="261"/>
            <ac:picMk id="6" creationId="{E0D882C0-CF68-46D4-941F-80574E7C94AA}"/>
          </ac:picMkLst>
        </pc:picChg>
        <pc:picChg chg="add">
          <ac:chgData name="Moreau, Martine" userId="d6cd5bc1-176d-419e-8906-e686084898ab" providerId="ADAL" clId="{E3142212-0D7F-47D5-8826-B310158B48D0}" dt="2021-01-26T15:06:08.356" v="565"/>
          <ac:picMkLst>
            <pc:docMk/>
            <pc:sldMk cId="591900939" sldId="261"/>
            <ac:picMk id="8" creationId="{768A8BC9-A03C-4C4F-A60A-91D52EC5B275}"/>
          </ac:picMkLst>
        </pc:picChg>
      </pc:sldChg>
      <pc:sldChg chg="addSp modSp">
        <pc:chgData name="Moreau, Martine" userId="d6cd5bc1-176d-419e-8906-e686084898ab" providerId="ADAL" clId="{E3142212-0D7F-47D5-8826-B310158B48D0}" dt="2021-01-26T15:06:32.599" v="569"/>
        <pc:sldMkLst>
          <pc:docMk/>
          <pc:sldMk cId="1044198057" sldId="264"/>
        </pc:sldMkLst>
        <pc:spChg chg="add mod">
          <ac:chgData name="Moreau, Martine" userId="d6cd5bc1-176d-419e-8906-e686084898ab" providerId="ADAL" clId="{E3142212-0D7F-47D5-8826-B310158B48D0}" dt="2021-01-26T12:08:11.052" v="220" actId="6549"/>
          <ac:spMkLst>
            <pc:docMk/>
            <pc:sldMk cId="1044198057" sldId="264"/>
            <ac:spMk id="6" creationId="{40C65C0E-03FD-4E27-B13D-495EC9A524E7}"/>
          </ac:spMkLst>
        </pc:spChg>
        <pc:picChg chg="add">
          <ac:chgData name="Moreau, Martine" userId="d6cd5bc1-176d-419e-8906-e686084898ab" providerId="ADAL" clId="{E3142212-0D7F-47D5-8826-B310158B48D0}" dt="2021-01-26T14:00:36.498" v="490"/>
          <ac:picMkLst>
            <pc:docMk/>
            <pc:sldMk cId="1044198057" sldId="264"/>
            <ac:picMk id="8" creationId="{FA3CE3BA-BAC0-4A59-B5BF-0EB533A647D3}"/>
          </ac:picMkLst>
        </pc:picChg>
        <pc:picChg chg="add">
          <ac:chgData name="Moreau, Martine" userId="d6cd5bc1-176d-419e-8906-e686084898ab" providerId="ADAL" clId="{E3142212-0D7F-47D5-8826-B310158B48D0}" dt="2021-01-26T15:06:32.599" v="569"/>
          <ac:picMkLst>
            <pc:docMk/>
            <pc:sldMk cId="1044198057" sldId="264"/>
            <ac:picMk id="9" creationId="{AF932EF0-A290-4E13-8D42-B6194D6CDA3C}"/>
          </ac:picMkLst>
        </pc:picChg>
      </pc:sldChg>
      <pc:sldChg chg="addSp modSp">
        <pc:chgData name="Moreau, Martine" userId="d6cd5bc1-176d-419e-8906-e686084898ab" providerId="ADAL" clId="{E3142212-0D7F-47D5-8826-B310158B48D0}" dt="2021-01-26T15:06:19.789" v="567" actId="1076"/>
        <pc:sldMkLst>
          <pc:docMk/>
          <pc:sldMk cId="3032213122" sldId="265"/>
        </pc:sldMkLst>
        <pc:spChg chg="mod">
          <ac:chgData name="Moreau, Martine" userId="d6cd5bc1-176d-419e-8906-e686084898ab" providerId="ADAL" clId="{E3142212-0D7F-47D5-8826-B310158B48D0}" dt="2021-01-26T15:06:19.789" v="567" actId="1076"/>
          <ac:spMkLst>
            <pc:docMk/>
            <pc:sldMk cId="3032213122" sldId="265"/>
            <ac:spMk id="9" creationId="{CFB7DF0C-4E28-43B4-B271-50CCCC0FD17E}"/>
          </ac:spMkLst>
        </pc:spChg>
        <pc:picChg chg="mod">
          <ac:chgData name="Moreau, Martine" userId="d6cd5bc1-176d-419e-8906-e686084898ab" providerId="ADAL" clId="{E3142212-0D7F-47D5-8826-B310158B48D0}" dt="2021-01-26T11:55:10.852" v="86" actId="1076"/>
          <ac:picMkLst>
            <pc:docMk/>
            <pc:sldMk cId="3032213122" sldId="265"/>
            <ac:picMk id="5" creationId="{B7358F46-6324-4DAB-B6EA-435A2598AA3A}"/>
          </ac:picMkLst>
        </pc:picChg>
        <pc:picChg chg="add">
          <ac:chgData name="Moreau, Martine" userId="d6cd5bc1-176d-419e-8906-e686084898ab" providerId="ADAL" clId="{E3142212-0D7F-47D5-8826-B310158B48D0}" dt="2021-01-26T14:00:38.896" v="491"/>
          <ac:picMkLst>
            <pc:docMk/>
            <pc:sldMk cId="3032213122" sldId="265"/>
            <ac:picMk id="6" creationId="{EDD6E019-BEDC-46F6-B856-F4364F88DAAD}"/>
          </ac:picMkLst>
        </pc:picChg>
        <pc:picChg chg="add">
          <ac:chgData name="Moreau, Martine" userId="d6cd5bc1-176d-419e-8906-e686084898ab" providerId="ADAL" clId="{E3142212-0D7F-47D5-8826-B310158B48D0}" dt="2021-01-26T15:06:11.975" v="566"/>
          <ac:picMkLst>
            <pc:docMk/>
            <pc:sldMk cId="3032213122" sldId="265"/>
            <ac:picMk id="8" creationId="{27F3A434-84CB-41CC-AED7-9797F66FA8A8}"/>
          </ac:picMkLst>
        </pc:picChg>
      </pc:sldChg>
      <pc:sldChg chg="addSp modSp">
        <pc:chgData name="Moreau, Martine" userId="d6cd5bc1-176d-419e-8906-e686084898ab" providerId="ADAL" clId="{E3142212-0D7F-47D5-8826-B310158B48D0}" dt="2021-01-26T16:02:44.278" v="618" actId="20577"/>
        <pc:sldMkLst>
          <pc:docMk/>
          <pc:sldMk cId="830527675" sldId="268"/>
        </pc:sldMkLst>
        <pc:spChg chg="add mod">
          <ac:chgData name="Moreau, Martine" userId="d6cd5bc1-176d-419e-8906-e686084898ab" providerId="ADAL" clId="{E3142212-0D7F-47D5-8826-B310158B48D0}" dt="2021-01-26T16:02:44.278" v="618" actId="20577"/>
          <ac:spMkLst>
            <pc:docMk/>
            <pc:sldMk cId="830527675" sldId="268"/>
            <ac:spMk id="7" creationId="{837181CC-2C02-4A5A-91C5-C31662BA8EEF}"/>
          </ac:spMkLst>
        </pc:spChg>
        <pc:picChg chg="mod">
          <ac:chgData name="Moreau, Martine" userId="d6cd5bc1-176d-419e-8906-e686084898ab" providerId="ADAL" clId="{E3142212-0D7F-47D5-8826-B310158B48D0}" dt="2021-01-26T12:04:51.367" v="207" actId="1076"/>
          <ac:picMkLst>
            <pc:docMk/>
            <pc:sldMk cId="830527675" sldId="268"/>
            <ac:picMk id="5" creationId="{D51C0637-8FD5-4447-9561-53C48374CB78}"/>
          </ac:picMkLst>
        </pc:picChg>
        <pc:picChg chg="add">
          <ac:chgData name="Moreau, Martine" userId="d6cd5bc1-176d-419e-8906-e686084898ab" providerId="ADAL" clId="{E3142212-0D7F-47D5-8826-B310158B48D0}" dt="2021-01-26T15:06:36.402" v="570"/>
          <ac:picMkLst>
            <pc:docMk/>
            <pc:sldMk cId="830527675" sldId="268"/>
            <ac:picMk id="8" creationId="{403FED1C-C3E0-4CE0-9B1A-EAD432723A5A}"/>
          </ac:picMkLst>
        </pc:picChg>
      </pc:sldChg>
      <pc:sldChg chg="addSp delSp modSp">
        <pc:chgData name="Moreau, Martine" userId="d6cd5bc1-176d-419e-8906-e686084898ab" providerId="ADAL" clId="{E3142212-0D7F-47D5-8826-B310158B48D0}" dt="2021-01-26T15:10:04.894" v="606" actId="20577"/>
        <pc:sldMkLst>
          <pc:docMk/>
          <pc:sldMk cId="3746732724" sldId="269"/>
        </pc:sldMkLst>
        <pc:spChg chg="mod">
          <ac:chgData name="Moreau, Martine" userId="d6cd5bc1-176d-419e-8906-e686084898ab" providerId="ADAL" clId="{E3142212-0D7F-47D5-8826-B310158B48D0}" dt="2021-01-26T15:10:04.894" v="606" actId="20577"/>
          <ac:spMkLst>
            <pc:docMk/>
            <pc:sldMk cId="3746732724" sldId="269"/>
            <ac:spMk id="3" creationId="{4794D4DF-3969-4190-B501-EBB940F0482F}"/>
          </ac:spMkLst>
        </pc:spChg>
        <pc:graphicFrameChg chg="add del mod">
          <ac:chgData name="Moreau, Martine" userId="d6cd5bc1-176d-419e-8906-e686084898ab" providerId="ADAL" clId="{E3142212-0D7F-47D5-8826-B310158B48D0}" dt="2021-01-26T12:19:56.690" v="335" actId="478"/>
          <ac:graphicFrameMkLst>
            <pc:docMk/>
            <pc:sldMk cId="3746732724" sldId="269"/>
            <ac:graphicFrameMk id="2" creationId="{A0D3A8BB-1A06-4D45-9963-80D0E5C8B0E1}"/>
          </ac:graphicFrameMkLst>
        </pc:graphicFrameChg>
        <pc:graphicFrameChg chg="add del mod">
          <ac:chgData name="Moreau, Martine" userId="d6cd5bc1-176d-419e-8906-e686084898ab" providerId="ADAL" clId="{E3142212-0D7F-47D5-8826-B310158B48D0}" dt="2021-01-26T12:20:00.665" v="337" actId="478"/>
          <ac:graphicFrameMkLst>
            <pc:docMk/>
            <pc:sldMk cId="3746732724" sldId="269"/>
            <ac:graphicFrameMk id="4" creationId="{A5428AB5-600B-43B4-AC2B-FBCC99EE9C48}"/>
          </ac:graphicFrameMkLst>
        </pc:graphicFrameChg>
        <pc:picChg chg="mod">
          <ac:chgData name="Moreau, Martine" userId="d6cd5bc1-176d-419e-8906-e686084898ab" providerId="ADAL" clId="{E3142212-0D7F-47D5-8826-B310158B48D0}" dt="2021-01-26T12:18:15.566" v="329" actId="1076"/>
          <ac:picMkLst>
            <pc:docMk/>
            <pc:sldMk cId="3746732724" sldId="269"/>
            <ac:picMk id="5" creationId="{2B3D903D-8B9E-4EE8-B566-8ADD334FBED4}"/>
          </ac:picMkLst>
        </pc:picChg>
        <pc:picChg chg="add">
          <ac:chgData name="Moreau, Martine" userId="d6cd5bc1-176d-419e-8906-e686084898ab" providerId="ADAL" clId="{E3142212-0D7F-47D5-8826-B310158B48D0}" dt="2021-01-26T14:00:42.215" v="492"/>
          <ac:picMkLst>
            <pc:docMk/>
            <pc:sldMk cId="3746732724" sldId="269"/>
            <ac:picMk id="7" creationId="{F308AC74-1369-49DB-BFB7-616826F8DC7C}"/>
          </ac:picMkLst>
        </pc:picChg>
        <pc:picChg chg="add">
          <ac:chgData name="Moreau, Martine" userId="d6cd5bc1-176d-419e-8906-e686084898ab" providerId="ADAL" clId="{E3142212-0D7F-47D5-8826-B310158B48D0}" dt="2021-01-26T15:06:38.592" v="571"/>
          <ac:picMkLst>
            <pc:docMk/>
            <pc:sldMk cId="3746732724" sldId="269"/>
            <ac:picMk id="8" creationId="{8CE5E2FF-B954-4F22-A541-435CC0D584E9}"/>
          </ac:picMkLst>
        </pc:picChg>
      </pc:sldChg>
      <pc:sldChg chg="addSp modSp">
        <pc:chgData name="Moreau, Martine" userId="d6cd5bc1-176d-419e-8906-e686084898ab" providerId="ADAL" clId="{E3142212-0D7F-47D5-8826-B310158B48D0}" dt="2021-01-26T15:07:04.796" v="589" actId="14100"/>
        <pc:sldMkLst>
          <pc:docMk/>
          <pc:sldMk cId="85570047" sldId="270"/>
        </pc:sldMkLst>
        <pc:spChg chg="mod">
          <ac:chgData name="Moreau, Martine" userId="d6cd5bc1-176d-419e-8906-e686084898ab" providerId="ADAL" clId="{E3142212-0D7F-47D5-8826-B310158B48D0}" dt="2021-01-26T12:08:33.941" v="222" actId="1076"/>
          <ac:spMkLst>
            <pc:docMk/>
            <pc:sldMk cId="85570047" sldId="270"/>
            <ac:spMk id="7" creationId="{38A59CE4-CFAF-4DB8-BE9C-4138D7354B4D}"/>
          </ac:spMkLst>
        </pc:spChg>
        <pc:picChg chg="add">
          <ac:chgData name="Moreau, Martine" userId="d6cd5bc1-176d-419e-8906-e686084898ab" providerId="ADAL" clId="{E3142212-0D7F-47D5-8826-B310158B48D0}" dt="2021-01-26T14:00:46.057" v="493"/>
          <ac:picMkLst>
            <pc:docMk/>
            <pc:sldMk cId="85570047" sldId="270"/>
            <ac:picMk id="7" creationId="{8B775973-7EA3-4288-BAD5-F8D20339E5EF}"/>
          </ac:picMkLst>
        </pc:picChg>
        <pc:picChg chg="add mod">
          <ac:chgData name="Moreau, Martine" userId="d6cd5bc1-176d-419e-8906-e686084898ab" providerId="ADAL" clId="{E3142212-0D7F-47D5-8826-B310158B48D0}" dt="2021-01-26T15:07:04.796" v="589" actId="14100"/>
          <ac:picMkLst>
            <pc:docMk/>
            <pc:sldMk cId="85570047" sldId="270"/>
            <ac:picMk id="9" creationId="{AA571C6C-AA16-4BDD-8F83-132CDCC3DCF7}"/>
          </ac:picMkLst>
        </pc:picChg>
      </pc:sldChg>
      <pc:sldChg chg="addSp delSp modSp">
        <pc:chgData name="Moreau, Martine" userId="d6cd5bc1-176d-419e-8906-e686084898ab" providerId="ADAL" clId="{E3142212-0D7F-47D5-8826-B310158B48D0}" dt="2021-01-26T15:07:00.141" v="588" actId="14100"/>
        <pc:sldMkLst>
          <pc:docMk/>
          <pc:sldMk cId="690188941" sldId="271"/>
        </pc:sldMkLst>
        <pc:spChg chg="mod">
          <ac:chgData name="Moreau, Martine" userId="d6cd5bc1-176d-419e-8906-e686084898ab" providerId="ADAL" clId="{E3142212-0D7F-47D5-8826-B310158B48D0}" dt="2021-01-26T15:06:49.428" v="575" actId="1076"/>
          <ac:spMkLst>
            <pc:docMk/>
            <pc:sldMk cId="690188941" sldId="271"/>
            <ac:spMk id="2" creationId="{EA7C0BEF-04F3-4A39-9B62-6A793D607EB9}"/>
          </ac:spMkLst>
        </pc:spChg>
        <pc:spChg chg="add del mod">
          <ac:chgData name="Moreau, Martine" userId="d6cd5bc1-176d-419e-8906-e686084898ab" providerId="ADAL" clId="{E3142212-0D7F-47D5-8826-B310158B48D0}" dt="2021-01-26T12:06:08.983" v="212" actId="478"/>
          <ac:spMkLst>
            <pc:docMk/>
            <pc:sldMk cId="690188941" sldId="271"/>
            <ac:spMk id="4" creationId="{61475982-1914-47E4-94E8-5163AD6AC0FF}"/>
          </ac:spMkLst>
        </pc:spChg>
        <pc:picChg chg="add">
          <ac:chgData name="Moreau, Martine" userId="d6cd5bc1-176d-419e-8906-e686084898ab" providerId="ADAL" clId="{E3142212-0D7F-47D5-8826-B310158B48D0}" dt="2021-01-26T14:01:00.241" v="496"/>
          <ac:picMkLst>
            <pc:docMk/>
            <pc:sldMk cId="690188941" sldId="271"/>
            <ac:picMk id="5" creationId="{D6E4BAEF-E098-42F8-98E1-BFDA96EA89F0}"/>
          </ac:picMkLst>
        </pc:picChg>
        <pc:picChg chg="add mod">
          <ac:chgData name="Moreau, Martine" userId="d6cd5bc1-176d-419e-8906-e686084898ab" providerId="ADAL" clId="{E3142212-0D7F-47D5-8826-B310158B48D0}" dt="2021-01-26T15:07:00.141" v="588" actId="14100"/>
          <ac:picMkLst>
            <pc:docMk/>
            <pc:sldMk cId="690188941" sldId="271"/>
            <ac:picMk id="6" creationId="{4DCF1786-32E9-4DD7-A1ED-13DAAED1D8C7}"/>
          </ac:picMkLst>
        </pc:picChg>
        <pc:picChg chg="add ord">
          <ac:chgData name="Moreau, Martine" userId="d6cd5bc1-176d-419e-8906-e686084898ab" providerId="ADAL" clId="{E3142212-0D7F-47D5-8826-B310158B48D0}" dt="2021-01-26T12:05:58.434" v="211" actId="167"/>
          <ac:picMkLst>
            <pc:docMk/>
            <pc:sldMk cId="690188941" sldId="271"/>
            <ac:picMk id="10" creationId="{7B42CCC2-27BD-4597-9A95-527A026D90C3}"/>
          </ac:picMkLst>
        </pc:picChg>
        <pc:picChg chg="del">
          <ac:chgData name="Moreau, Martine" userId="d6cd5bc1-176d-419e-8906-e686084898ab" providerId="ADAL" clId="{E3142212-0D7F-47D5-8826-B310158B48D0}" dt="2021-01-26T12:05:54.208" v="209" actId="478"/>
          <ac:picMkLst>
            <pc:docMk/>
            <pc:sldMk cId="690188941" sldId="271"/>
            <ac:picMk id="11" creationId="{9A3D6F34-838D-470B-9C37-B9377A42A27B}"/>
          </ac:picMkLst>
        </pc:picChg>
        <pc:picChg chg="del">
          <ac:chgData name="Moreau, Martine" userId="d6cd5bc1-176d-419e-8906-e686084898ab" providerId="ADAL" clId="{E3142212-0D7F-47D5-8826-B310158B48D0}" dt="2021-01-26T12:05:54.208" v="209" actId="478"/>
          <ac:picMkLst>
            <pc:docMk/>
            <pc:sldMk cId="690188941" sldId="271"/>
            <ac:picMk id="25" creationId="{C6AFB6F9-63E3-44B2-BE2C-E74043471F51}"/>
          </ac:picMkLst>
        </pc:picChg>
        <pc:picChg chg="del">
          <ac:chgData name="Moreau, Martine" userId="d6cd5bc1-176d-419e-8906-e686084898ab" providerId="ADAL" clId="{E3142212-0D7F-47D5-8826-B310158B48D0}" dt="2021-01-26T12:05:54.208" v="209" actId="478"/>
          <ac:picMkLst>
            <pc:docMk/>
            <pc:sldMk cId="690188941" sldId="271"/>
            <ac:picMk id="29" creationId="{EA328670-DF78-4809-886C-E1C8219311F1}"/>
          </ac:picMkLst>
        </pc:picChg>
      </pc:sldChg>
      <pc:sldChg chg="del">
        <pc:chgData name="Moreau, Martine" userId="d6cd5bc1-176d-419e-8906-e686084898ab" providerId="ADAL" clId="{E3142212-0D7F-47D5-8826-B310158B48D0}" dt="2021-01-26T12:06:36.198" v="216" actId="2696"/>
        <pc:sldMkLst>
          <pc:docMk/>
          <pc:sldMk cId="2893821137" sldId="272"/>
        </pc:sldMkLst>
      </pc:sldChg>
      <pc:sldChg chg="addSp modSp ord">
        <pc:chgData name="Moreau, Martine" userId="d6cd5bc1-176d-419e-8906-e686084898ab" providerId="ADAL" clId="{E3142212-0D7F-47D5-8826-B310158B48D0}" dt="2021-01-26T15:06:42.813" v="573"/>
        <pc:sldMkLst>
          <pc:docMk/>
          <pc:sldMk cId="1135471851" sldId="273"/>
        </pc:sldMkLst>
        <pc:spChg chg="mod">
          <ac:chgData name="Moreau, Martine" userId="d6cd5bc1-176d-419e-8906-e686084898ab" providerId="ADAL" clId="{E3142212-0D7F-47D5-8826-B310158B48D0}" dt="2021-01-26T14:00:56.697" v="495" actId="1076"/>
          <ac:spMkLst>
            <pc:docMk/>
            <pc:sldMk cId="1135471851" sldId="273"/>
            <ac:spMk id="7" creationId="{B9DD292B-3FAC-4309-8322-4B863363516C}"/>
          </ac:spMkLst>
        </pc:spChg>
        <pc:picChg chg="add">
          <ac:chgData name="Moreau, Martine" userId="d6cd5bc1-176d-419e-8906-e686084898ab" providerId="ADAL" clId="{E3142212-0D7F-47D5-8826-B310158B48D0}" dt="2021-01-26T14:00:50.381" v="494"/>
          <ac:picMkLst>
            <pc:docMk/>
            <pc:sldMk cId="1135471851" sldId="273"/>
            <ac:picMk id="8" creationId="{35DE0B5D-09E1-484E-93E0-37A4A5F09E0C}"/>
          </ac:picMkLst>
        </pc:picChg>
        <pc:picChg chg="add">
          <ac:chgData name="Moreau, Martine" userId="d6cd5bc1-176d-419e-8906-e686084898ab" providerId="ADAL" clId="{E3142212-0D7F-47D5-8826-B310158B48D0}" dt="2021-01-26T15:06:42.813" v="573"/>
          <ac:picMkLst>
            <pc:docMk/>
            <pc:sldMk cId="1135471851" sldId="273"/>
            <ac:picMk id="9" creationId="{D6C8F10A-563A-4D32-87AC-CB763B0961DF}"/>
          </ac:picMkLst>
        </pc:picChg>
      </pc:sldChg>
      <pc:sldChg chg="modSp del">
        <pc:chgData name="Moreau, Martine" userId="d6cd5bc1-176d-419e-8906-e686084898ab" providerId="ADAL" clId="{E3142212-0D7F-47D5-8826-B310158B48D0}" dt="2021-01-26T12:02:25.166" v="198" actId="2696"/>
        <pc:sldMkLst>
          <pc:docMk/>
          <pc:sldMk cId="4071100643" sldId="16832"/>
        </pc:sldMkLst>
        <pc:spChg chg="mod">
          <ac:chgData name="Moreau, Martine" userId="d6cd5bc1-176d-419e-8906-e686084898ab" providerId="ADAL" clId="{E3142212-0D7F-47D5-8826-B310158B48D0}" dt="2021-01-26T12:01:48.902" v="173" actId="20577"/>
          <ac:spMkLst>
            <pc:docMk/>
            <pc:sldMk cId="4071100643" sldId="16832"/>
            <ac:spMk id="2" creationId="{EA7C0BEF-04F3-4A39-9B62-6A793D607EB9}"/>
          </ac:spMkLst>
        </pc:spChg>
      </pc:sldChg>
      <pc:sldChg chg="addSp modSp add setBg">
        <pc:chgData name="Moreau, Martine" userId="d6cd5bc1-176d-419e-8906-e686084898ab" providerId="ADAL" clId="{E3142212-0D7F-47D5-8826-B310158B48D0}" dt="2021-01-26T15:07:16.516" v="590" actId="1076"/>
        <pc:sldMkLst>
          <pc:docMk/>
          <pc:sldMk cId="319735012" sldId="16833"/>
        </pc:sldMkLst>
        <pc:spChg chg="mod">
          <ac:chgData name="Moreau, Martine" userId="d6cd5bc1-176d-419e-8906-e686084898ab" providerId="ADAL" clId="{E3142212-0D7F-47D5-8826-B310158B48D0}" dt="2021-01-26T15:07:16.516" v="590" actId="1076"/>
          <ac:spMkLst>
            <pc:docMk/>
            <pc:sldMk cId="319735012" sldId="16833"/>
            <ac:spMk id="2" creationId="{EA7C0BEF-04F3-4A39-9B62-6A793D607EB9}"/>
          </ac:spMkLst>
        </pc:spChg>
        <pc:picChg chg="add">
          <ac:chgData name="Moreau, Martine" userId="d6cd5bc1-176d-419e-8906-e686084898ab" providerId="ADAL" clId="{E3142212-0D7F-47D5-8826-B310158B48D0}" dt="2021-01-26T14:01:03.554" v="497"/>
          <ac:picMkLst>
            <pc:docMk/>
            <pc:sldMk cId="319735012" sldId="16833"/>
            <ac:picMk id="7" creationId="{EC5938D3-3E04-4582-99BA-6ADC2D94628C}"/>
          </ac:picMkLst>
        </pc:picChg>
        <pc:picChg chg="add">
          <ac:chgData name="Moreau, Martine" userId="d6cd5bc1-176d-419e-8906-e686084898ab" providerId="ADAL" clId="{E3142212-0D7F-47D5-8826-B310158B48D0}" dt="2021-01-26T15:06:53.044" v="576"/>
          <ac:picMkLst>
            <pc:docMk/>
            <pc:sldMk cId="319735012" sldId="16833"/>
            <ac:picMk id="8" creationId="{1F558011-7DA2-410C-B835-A0F2E0523ADB}"/>
          </ac:picMkLst>
        </pc:picChg>
      </pc:sldChg>
      <pc:sldChg chg="addSp modSp add del">
        <pc:chgData name="Moreau, Martine" userId="d6cd5bc1-176d-419e-8906-e686084898ab" providerId="ADAL" clId="{E3142212-0D7F-47D5-8826-B310158B48D0}" dt="2021-01-26T11:56:39.811" v="106" actId="2696"/>
        <pc:sldMkLst>
          <pc:docMk/>
          <pc:sldMk cId="1478943839" sldId="16833"/>
        </pc:sldMkLst>
        <pc:picChg chg="add mod">
          <ac:chgData name="Moreau, Martine" userId="d6cd5bc1-176d-419e-8906-e686084898ab" providerId="ADAL" clId="{E3142212-0D7F-47D5-8826-B310158B48D0}" dt="2021-01-26T11:56:31.980" v="105" actId="14100"/>
          <ac:picMkLst>
            <pc:docMk/>
            <pc:sldMk cId="1478943839" sldId="16833"/>
            <ac:picMk id="2" creationId="{C94FD052-6AFB-4AF0-B607-C867550C0483}"/>
          </ac:picMkLst>
        </pc:picChg>
      </pc:sldChg>
      <pc:sldChg chg="addSp delSp modSp add modAnim">
        <pc:chgData name="Moreau, Martine" userId="d6cd5bc1-176d-419e-8906-e686084898ab" providerId="ADAL" clId="{E3142212-0D7F-47D5-8826-B310158B48D0}" dt="2021-01-26T12:14:56.673" v="268"/>
        <pc:sldMkLst>
          <pc:docMk/>
          <pc:sldMk cId="4282102592" sldId="16834"/>
        </pc:sldMkLst>
        <pc:spChg chg="del">
          <ac:chgData name="Moreau, Martine" userId="d6cd5bc1-176d-419e-8906-e686084898ab" providerId="ADAL" clId="{E3142212-0D7F-47D5-8826-B310158B48D0}" dt="2021-01-26T12:14:19.095" v="262" actId="478"/>
          <ac:spMkLst>
            <pc:docMk/>
            <pc:sldMk cId="4282102592" sldId="16834"/>
            <ac:spMk id="2" creationId="{65025489-6341-422E-A949-9D03909FA2F0}"/>
          </ac:spMkLst>
        </pc:spChg>
        <pc:spChg chg="del">
          <ac:chgData name="Moreau, Martine" userId="d6cd5bc1-176d-419e-8906-e686084898ab" providerId="ADAL" clId="{E3142212-0D7F-47D5-8826-B310158B48D0}" dt="2021-01-26T12:14:09.689" v="261"/>
          <ac:spMkLst>
            <pc:docMk/>
            <pc:sldMk cId="4282102592" sldId="16834"/>
            <ac:spMk id="3" creationId="{FDB46F39-77AD-426D-B66C-13E555FE8DBA}"/>
          </ac:spMkLst>
        </pc:spChg>
        <pc:spChg chg="del">
          <ac:chgData name="Moreau, Martine" userId="d6cd5bc1-176d-419e-8906-e686084898ab" providerId="ADAL" clId="{E3142212-0D7F-47D5-8826-B310158B48D0}" dt="2021-01-26T12:14:23.490" v="263" actId="478"/>
          <ac:spMkLst>
            <pc:docMk/>
            <pc:sldMk cId="4282102592" sldId="16834"/>
            <ac:spMk id="4" creationId="{D5E8B8C9-AAC0-4FA6-B905-FCBF85E9AC71}"/>
          </ac:spMkLst>
        </pc:spChg>
        <pc:picChg chg="add mod">
          <ac:chgData name="Moreau, Martine" userId="d6cd5bc1-176d-419e-8906-e686084898ab" providerId="ADAL" clId="{E3142212-0D7F-47D5-8826-B310158B48D0}" dt="2021-01-26T12:14:26.637" v="265" actId="1076"/>
          <ac:picMkLst>
            <pc:docMk/>
            <pc:sldMk cId="4282102592" sldId="16834"/>
            <ac:picMk id="5" creationId="{DE084C15-3381-44C1-94D2-F1EC92CB37FB}"/>
          </ac:picMkLst>
        </pc:picChg>
      </pc:sldChg>
      <pc:sldChg chg="addSp delSp modSp add mod setBg setClrOvrMap">
        <pc:chgData name="Moreau, Martine" userId="d6cd5bc1-176d-419e-8906-e686084898ab" providerId="ADAL" clId="{E3142212-0D7F-47D5-8826-B310158B48D0}" dt="2021-01-26T15:05:35.325" v="560" actId="1076"/>
        <pc:sldMkLst>
          <pc:docMk/>
          <pc:sldMk cId="2389318441" sldId="16835"/>
        </pc:sldMkLst>
        <pc:spChg chg="mod ord">
          <ac:chgData name="Moreau, Martine" userId="d6cd5bc1-176d-419e-8906-e686084898ab" providerId="ADAL" clId="{E3142212-0D7F-47D5-8826-B310158B48D0}" dt="2021-01-26T13:59:56.745" v="480" actId="26606"/>
          <ac:spMkLst>
            <pc:docMk/>
            <pc:sldMk cId="2389318441" sldId="16835"/>
            <ac:spMk id="2" creationId="{5748DE7E-64E3-4ECB-82D1-401C01DC64E4}"/>
          </ac:spMkLst>
        </pc:spChg>
        <pc:spChg chg="del">
          <ac:chgData name="Moreau, Martine" userId="d6cd5bc1-176d-419e-8906-e686084898ab" providerId="ADAL" clId="{E3142212-0D7F-47D5-8826-B310158B48D0}" dt="2021-01-26T12:16:34.173" v="315" actId="478"/>
          <ac:spMkLst>
            <pc:docMk/>
            <pc:sldMk cId="2389318441" sldId="16835"/>
            <ac:spMk id="3" creationId="{22BE0796-D00E-4D68-800A-03B729044A50}"/>
          </ac:spMkLst>
        </pc:spChg>
        <pc:spChg chg="add mod ord topLvl">
          <ac:chgData name="Moreau, Martine" userId="d6cd5bc1-176d-419e-8906-e686084898ab" providerId="ADAL" clId="{E3142212-0D7F-47D5-8826-B310158B48D0}" dt="2021-01-26T15:05:35.325" v="560" actId="1076"/>
          <ac:spMkLst>
            <pc:docMk/>
            <pc:sldMk cId="2389318441" sldId="16835"/>
            <ac:spMk id="4" creationId="{0C0CB662-A829-4F25-BE06-7B1877BA09B6}"/>
          </ac:spMkLst>
        </pc:spChg>
        <pc:spChg chg="add del">
          <ac:chgData name="Moreau, Martine" userId="d6cd5bc1-176d-419e-8906-e686084898ab" providerId="ADAL" clId="{E3142212-0D7F-47D5-8826-B310158B48D0}" dt="2021-01-26T12:17:25.537" v="323" actId="26606"/>
          <ac:spMkLst>
            <pc:docMk/>
            <pc:sldMk cId="2389318441" sldId="16835"/>
            <ac:spMk id="10" creationId="{0671A8AE-40A1-4631-A6B8-581AFF065482}"/>
          </ac:spMkLst>
        </pc:spChg>
        <pc:spChg chg="add del">
          <ac:chgData name="Moreau, Martine" userId="d6cd5bc1-176d-419e-8906-e686084898ab" providerId="ADAL" clId="{E3142212-0D7F-47D5-8826-B310158B48D0}" dt="2021-01-26T12:17:25.537" v="323" actId="26606"/>
          <ac:spMkLst>
            <pc:docMk/>
            <pc:sldMk cId="2389318441" sldId="16835"/>
            <ac:spMk id="12" creationId="{AB58EF07-17C2-48CF-ABB0-EEF1F17CB8F0}"/>
          </ac:spMkLst>
        </pc:spChg>
        <pc:spChg chg="add del">
          <ac:chgData name="Moreau, Martine" userId="d6cd5bc1-176d-419e-8906-e686084898ab" providerId="ADAL" clId="{E3142212-0D7F-47D5-8826-B310158B48D0}" dt="2021-01-26T12:17:25.537" v="323" actId="26606"/>
          <ac:spMkLst>
            <pc:docMk/>
            <pc:sldMk cId="2389318441" sldId="16835"/>
            <ac:spMk id="14" creationId="{AF2F604E-43BE-4DC3-B983-E071523364F8}"/>
          </ac:spMkLst>
        </pc:spChg>
        <pc:spChg chg="add del">
          <ac:chgData name="Moreau, Martine" userId="d6cd5bc1-176d-419e-8906-e686084898ab" providerId="ADAL" clId="{E3142212-0D7F-47D5-8826-B310158B48D0}" dt="2021-01-26T12:17:25.537" v="323" actId="26606"/>
          <ac:spMkLst>
            <pc:docMk/>
            <pc:sldMk cId="2389318441" sldId="16835"/>
            <ac:spMk id="16" creationId="{08C9B587-E65E-4B52-B37C-ABEBB6E87928}"/>
          </ac:spMkLst>
        </pc:spChg>
        <pc:spChg chg="add del">
          <ac:chgData name="Moreau, Martine" userId="d6cd5bc1-176d-419e-8906-e686084898ab" providerId="ADAL" clId="{E3142212-0D7F-47D5-8826-B310158B48D0}" dt="2021-01-26T12:17:32.455" v="325" actId="26606"/>
          <ac:spMkLst>
            <pc:docMk/>
            <pc:sldMk cId="2389318441" sldId="16835"/>
            <ac:spMk id="18" creationId="{71B2258F-86CA-4D4D-8270-BC05FCDEBFB3}"/>
          </ac:spMkLst>
        </pc:spChg>
        <pc:spChg chg="add del">
          <ac:chgData name="Moreau, Martine" userId="d6cd5bc1-176d-419e-8906-e686084898ab" providerId="ADAL" clId="{E3142212-0D7F-47D5-8826-B310158B48D0}" dt="2021-01-26T12:17:35.330" v="327" actId="26606"/>
          <ac:spMkLst>
            <pc:docMk/>
            <pc:sldMk cId="2389318441" sldId="16835"/>
            <ac:spMk id="20" creationId="{32E62931-8EB4-42BB-BAAB-D8757BE66D8E}"/>
          </ac:spMkLst>
        </pc:spChg>
        <pc:spChg chg="add del">
          <ac:chgData name="Moreau, Martine" userId="d6cd5bc1-176d-419e-8906-e686084898ab" providerId="ADAL" clId="{E3142212-0D7F-47D5-8826-B310158B48D0}" dt="2021-01-26T12:20:25.526" v="339" actId="26606"/>
          <ac:spMkLst>
            <pc:docMk/>
            <pc:sldMk cId="2389318441" sldId="16835"/>
            <ac:spMk id="22" creationId="{0671A8AE-40A1-4631-A6B8-581AFF065482}"/>
          </ac:spMkLst>
        </pc:spChg>
        <pc:spChg chg="add del">
          <ac:chgData name="Moreau, Martine" userId="d6cd5bc1-176d-419e-8906-e686084898ab" providerId="ADAL" clId="{E3142212-0D7F-47D5-8826-B310158B48D0}" dt="2021-01-26T12:20:25.526" v="339" actId="26606"/>
          <ac:spMkLst>
            <pc:docMk/>
            <pc:sldMk cId="2389318441" sldId="16835"/>
            <ac:spMk id="23" creationId="{AB58EF07-17C2-48CF-ABB0-EEF1F17CB8F0}"/>
          </ac:spMkLst>
        </pc:spChg>
        <pc:spChg chg="add del">
          <ac:chgData name="Moreau, Martine" userId="d6cd5bc1-176d-419e-8906-e686084898ab" providerId="ADAL" clId="{E3142212-0D7F-47D5-8826-B310158B48D0}" dt="2021-01-26T12:20:25.526" v="339" actId="26606"/>
          <ac:spMkLst>
            <pc:docMk/>
            <pc:sldMk cId="2389318441" sldId="16835"/>
            <ac:spMk id="24" creationId="{AF2F604E-43BE-4DC3-B983-E071523364F8}"/>
          </ac:spMkLst>
        </pc:spChg>
        <pc:spChg chg="add del">
          <ac:chgData name="Moreau, Martine" userId="d6cd5bc1-176d-419e-8906-e686084898ab" providerId="ADAL" clId="{E3142212-0D7F-47D5-8826-B310158B48D0}" dt="2021-01-26T12:20:25.526" v="339" actId="26606"/>
          <ac:spMkLst>
            <pc:docMk/>
            <pc:sldMk cId="2389318441" sldId="16835"/>
            <ac:spMk id="25" creationId="{08C9B587-E65E-4B52-B37C-ABEBB6E87928}"/>
          </ac:spMkLst>
        </pc:spChg>
        <pc:spChg chg="add del">
          <ac:chgData name="Moreau, Martine" userId="d6cd5bc1-176d-419e-8906-e686084898ab" providerId="ADAL" clId="{E3142212-0D7F-47D5-8826-B310158B48D0}" dt="2021-01-26T13:59:56.745" v="480" actId="26606"/>
          <ac:spMkLst>
            <pc:docMk/>
            <pc:sldMk cId="2389318441" sldId="16835"/>
            <ac:spMk id="30" creationId="{0671A8AE-40A1-4631-A6B8-581AFF065482}"/>
          </ac:spMkLst>
        </pc:spChg>
        <pc:spChg chg="add del">
          <ac:chgData name="Moreau, Martine" userId="d6cd5bc1-176d-419e-8906-e686084898ab" providerId="ADAL" clId="{E3142212-0D7F-47D5-8826-B310158B48D0}" dt="2021-01-26T13:59:56.745" v="480" actId="26606"/>
          <ac:spMkLst>
            <pc:docMk/>
            <pc:sldMk cId="2389318441" sldId="16835"/>
            <ac:spMk id="32" creationId="{AB58EF07-17C2-48CF-ABB0-EEF1F17CB8F0}"/>
          </ac:spMkLst>
        </pc:spChg>
        <pc:spChg chg="add del">
          <ac:chgData name="Moreau, Martine" userId="d6cd5bc1-176d-419e-8906-e686084898ab" providerId="ADAL" clId="{E3142212-0D7F-47D5-8826-B310158B48D0}" dt="2021-01-26T13:59:56.745" v="480" actId="26606"/>
          <ac:spMkLst>
            <pc:docMk/>
            <pc:sldMk cId="2389318441" sldId="16835"/>
            <ac:spMk id="34" creationId="{AF2F604E-43BE-4DC3-B983-E071523364F8}"/>
          </ac:spMkLst>
        </pc:spChg>
        <pc:spChg chg="add del">
          <ac:chgData name="Moreau, Martine" userId="d6cd5bc1-176d-419e-8906-e686084898ab" providerId="ADAL" clId="{E3142212-0D7F-47D5-8826-B310158B48D0}" dt="2021-01-26T13:59:56.745" v="480" actId="26606"/>
          <ac:spMkLst>
            <pc:docMk/>
            <pc:sldMk cId="2389318441" sldId="16835"/>
            <ac:spMk id="36" creationId="{08C9B587-E65E-4B52-B37C-ABEBB6E87928}"/>
          </ac:spMkLst>
        </pc:spChg>
        <pc:spChg chg="add del">
          <ac:chgData name="Moreau, Martine" userId="d6cd5bc1-176d-419e-8906-e686084898ab" providerId="ADAL" clId="{E3142212-0D7F-47D5-8826-B310158B48D0}" dt="2021-01-26T13:59:56.745" v="480" actId="26606"/>
          <ac:spMkLst>
            <pc:docMk/>
            <pc:sldMk cId="2389318441" sldId="16835"/>
            <ac:spMk id="41" creationId="{73DE2CFE-42F2-48F0-8706-5264E012B10C}"/>
          </ac:spMkLst>
        </pc:spChg>
        <pc:grpChg chg="add del mod">
          <ac:chgData name="Moreau, Martine" userId="d6cd5bc1-176d-419e-8906-e686084898ab" providerId="ADAL" clId="{E3142212-0D7F-47D5-8826-B310158B48D0}" dt="2021-01-26T15:05:26.612" v="556" actId="165"/>
          <ac:grpSpMkLst>
            <pc:docMk/>
            <pc:sldMk cId="2389318441" sldId="16835"/>
            <ac:grpSpMk id="11" creationId="{6E9470C7-2704-459D-AF3D-007F49D07CA8}"/>
          </ac:grpSpMkLst>
        </pc:grpChg>
        <pc:picChg chg="mod">
          <ac:chgData name="Moreau, Martine" userId="d6cd5bc1-176d-419e-8906-e686084898ab" providerId="ADAL" clId="{E3142212-0D7F-47D5-8826-B310158B48D0}" dt="2021-01-26T13:59:56.745" v="480" actId="26606"/>
          <ac:picMkLst>
            <pc:docMk/>
            <pc:sldMk cId="2389318441" sldId="16835"/>
            <ac:picMk id="3" creationId="{49A8698A-75BD-4B7B-8A2C-5329A11A0CF6}"/>
          </ac:picMkLst>
        </pc:picChg>
        <pc:picChg chg="add mod ord">
          <ac:chgData name="Moreau, Martine" userId="d6cd5bc1-176d-419e-8906-e686084898ab" providerId="ADAL" clId="{E3142212-0D7F-47D5-8826-B310158B48D0}" dt="2021-01-26T13:59:56.745" v="480" actId="26606"/>
          <ac:picMkLst>
            <pc:docMk/>
            <pc:sldMk cId="2389318441" sldId="16835"/>
            <ac:picMk id="5" creationId="{A436768E-981A-4CDB-A583-8DECB8A80284}"/>
          </ac:picMkLst>
        </pc:picChg>
        <pc:picChg chg="add del mod">
          <ac:chgData name="Moreau, Martine" userId="d6cd5bc1-176d-419e-8906-e686084898ab" providerId="ADAL" clId="{E3142212-0D7F-47D5-8826-B310158B48D0}" dt="2021-01-26T13:58:26.283" v="470" actId="478"/>
          <ac:picMkLst>
            <pc:docMk/>
            <pc:sldMk cId="2389318441" sldId="16835"/>
            <ac:picMk id="6" creationId="{DE8248FE-F91A-4155-A751-3FF9216BB6FA}"/>
          </ac:picMkLst>
        </pc:picChg>
        <pc:picChg chg="add mod topLvl">
          <ac:chgData name="Moreau, Martine" userId="d6cd5bc1-176d-419e-8906-e686084898ab" providerId="ADAL" clId="{E3142212-0D7F-47D5-8826-B310158B48D0}" dt="2021-01-26T15:05:35.325" v="560" actId="1076"/>
          <ac:picMkLst>
            <pc:docMk/>
            <pc:sldMk cId="2389318441" sldId="16835"/>
            <ac:picMk id="7" creationId="{506F1DD5-981B-45F2-A940-CCC6C3EBBADD}"/>
          </ac:picMkLst>
        </pc:picChg>
        <pc:picChg chg="add del mod">
          <ac:chgData name="Moreau, Martine" userId="d6cd5bc1-176d-419e-8906-e686084898ab" providerId="ADAL" clId="{E3142212-0D7F-47D5-8826-B310158B48D0}" dt="2021-01-26T13:58:51.113" v="477" actId="478"/>
          <ac:picMkLst>
            <pc:docMk/>
            <pc:sldMk cId="2389318441" sldId="16835"/>
            <ac:picMk id="8" creationId="{D622370A-F243-4861-AA73-DA12FDE18770}"/>
          </ac:picMkLst>
        </pc:picChg>
        <pc:picChg chg="add mod topLvl">
          <ac:chgData name="Moreau, Martine" userId="d6cd5bc1-176d-419e-8906-e686084898ab" providerId="ADAL" clId="{E3142212-0D7F-47D5-8826-B310158B48D0}" dt="2021-01-26T15:05:35.325" v="560" actId="1076"/>
          <ac:picMkLst>
            <pc:docMk/>
            <pc:sldMk cId="2389318441" sldId="16835"/>
            <ac:picMk id="9" creationId="{9E79306D-0751-475F-A8EA-5FE150856C19}"/>
          </ac:picMkLst>
        </pc:picChg>
        <pc:picChg chg="add del mod">
          <ac:chgData name="Moreau, Martine" userId="d6cd5bc1-176d-419e-8906-e686084898ab" providerId="ADAL" clId="{E3142212-0D7F-47D5-8826-B310158B48D0}" dt="2021-01-26T14:24:35.350" v="523" actId="478"/>
          <ac:picMkLst>
            <pc:docMk/>
            <pc:sldMk cId="2389318441" sldId="16835"/>
            <ac:picMk id="10" creationId="{63483DA8-B97A-4E6F-8651-E4EB861A0FCA}"/>
          </ac:picMkLst>
        </pc:picChg>
        <pc:picChg chg="add del mod ord">
          <ac:chgData name="Moreau, Martine" userId="d6cd5bc1-176d-419e-8906-e686084898ab" providerId="ADAL" clId="{E3142212-0D7F-47D5-8826-B310158B48D0}" dt="2021-01-26T14:24:33.176" v="521" actId="478"/>
          <ac:picMkLst>
            <pc:docMk/>
            <pc:sldMk cId="2389318441" sldId="16835"/>
            <ac:picMk id="17" creationId="{336AEFFA-BF25-4AC3-9B14-2269F0862509}"/>
          </ac:picMkLst>
        </pc:picChg>
        <pc:picChg chg="add del mod">
          <ac:chgData name="Moreau, Martine" userId="d6cd5bc1-176d-419e-8906-e686084898ab" providerId="ADAL" clId="{E3142212-0D7F-47D5-8826-B310158B48D0}" dt="2021-01-26T12:29:06.838" v="348" actId="478"/>
          <ac:picMkLst>
            <pc:docMk/>
            <pc:sldMk cId="2389318441" sldId="16835"/>
            <ac:picMk id="1026" creationId="{CE19900D-1BBA-45AA-ABE3-DAEE48F8BFA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3BC85C-FDE0-4A99-BA2C-E2B79698D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4BDC76C-CA6D-43F0-9794-53ED5BEA15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9212438-2F0C-4DA1-BDFD-D82C37F08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89EB-FD55-4456-86E0-12A9123721EB}" type="datetimeFigureOut">
              <a:rPr lang="nl-BE" smtClean="0"/>
              <a:t>27/01/2021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25DFF9D-26A8-4EA4-BE74-D99F66B8B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D60CB33-A069-4636-869F-A57A2293D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587F3-520D-4E1A-9C73-06BA797A8BD7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98326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49D687-734C-4A75-9A80-79695DBDC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D3FAEF7-7E4B-4D46-AD71-B9409311E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C053F1-0445-472C-AF47-5A9B96829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89EB-FD55-4456-86E0-12A9123721EB}" type="datetimeFigureOut">
              <a:rPr lang="nl-BE" smtClean="0"/>
              <a:t>27/01/2021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26CAE80-E0E4-4020-882C-26A98FA6F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C600163-8B19-4C7C-9CDE-7D36B3B0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587F3-520D-4E1A-9C73-06BA797A8BD7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1813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24C9513-B1FA-4323-9C65-47ED375C5E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714B948-35B6-46A5-92CC-E85E74DBC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D0DCFE-0FA7-4DA6-A243-540CE6D84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89EB-FD55-4456-86E0-12A9123721EB}" type="datetimeFigureOut">
              <a:rPr lang="nl-BE" smtClean="0"/>
              <a:t>27/01/2021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411BBB-BD23-469E-AC04-D2220083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0EFC14E-56F7-4218-8722-3FA3C9C73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587F3-520D-4E1A-9C73-06BA797A8BD7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86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B417B4-9EC8-497A-A5A0-61C261550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82CAE4-EB67-4FA4-B5F7-912ABAA7D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CFAEBA-2C2E-4892-843E-6431066B3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89EB-FD55-4456-86E0-12A9123721EB}" type="datetimeFigureOut">
              <a:rPr lang="nl-BE" smtClean="0"/>
              <a:t>27/01/2021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FD5CA21-0B0B-4B2D-93CB-03369D03B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1F413FD-8AF4-4CAB-81DB-93C37A1F9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587F3-520D-4E1A-9C73-06BA797A8BD7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58807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581F60-219E-4548-B821-AFC325DBA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02FC7A6-CBE6-4721-A84A-D1B52A4605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54A3D93-7CCD-442D-A749-8B11B8C30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89EB-FD55-4456-86E0-12A9123721EB}" type="datetimeFigureOut">
              <a:rPr lang="nl-BE" smtClean="0"/>
              <a:t>27/01/2021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E540AD0-C654-40B5-B1BF-0CE219F94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E52EDB7-1F6A-463E-A183-E6A0549CC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587F3-520D-4E1A-9C73-06BA797A8BD7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48002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BF83C5-B5AD-4C08-9614-4549E90C4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46999B0-47E8-4AE0-96A3-B06952BB2B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B734765-6745-4CC2-BA0B-58B39FD58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4722CFE-D63A-4929-8D75-172EBA4A3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89EB-FD55-4456-86E0-12A9123721EB}" type="datetimeFigureOut">
              <a:rPr lang="nl-BE" smtClean="0"/>
              <a:t>27/01/2021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DE961B4-7070-45F4-9610-5FD0FF03A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2032FE7-0E61-4ABE-8CDF-A98AF927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587F3-520D-4E1A-9C73-06BA797A8BD7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402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CE1659-EFA0-4AD6-AD94-A3AEC0C68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C6A7FC9-9555-4104-8A53-3FE47F01E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E23BA2A-7145-4DAD-B390-F4353A26E6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D40248F-A898-4492-B19E-CEEB4D1C1D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898E1B2-7E96-49FF-A425-5B0BE42A02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C03A275-2435-410D-8692-6B4D5B649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89EB-FD55-4456-86E0-12A9123721EB}" type="datetimeFigureOut">
              <a:rPr lang="nl-BE" smtClean="0"/>
              <a:t>27/01/2021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C899A0C-8AFD-46C9-80E9-5564F8493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B5F50F8-0299-4212-9B40-ADC6DA1FC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587F3-520D-4E1A-9C73-06BA797A8BD7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37189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4F7DF2-9FC0-4E08-AB4C-3548EB565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432502F-47CC-4F9B-8E57-9D09E537F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89EB-FD55-4456-86E0-12A9123721EB}" type="datetimeFigureOut">
              <a:rPr lang="nl-BE" smtClean="0"/>
              <a:t>27/01/2021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E6A1D63-51C6-4861-AD90-C2454AE70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EEA7528-BB3D-48DE-96AF-B394B5892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587F3-520D-4E1A-9C73-06BA797A8BD7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4747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6A77410-BA1B-407A-A816-E38146066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89EB-FD55-4456-86E0-12A9123721EB}" type="datetimeFigureOut">
              <a:rPr lang="nl-BE" smtClean="0"/>
              <a:t>27/01/2021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F4E9915-7BCF-4111-9850-23E0D0D53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37DCEBA-FBD9-4733-B570-E9BD3E674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587F3-520D-4E1A-9C73-06BA797A8BD7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5874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25C218-6288-4435-965B-2CBCF9715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A7BB7FE-D910-40BD-B9BC-C63E116D0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DFE704D-7EF4-4B00-939C-697CD1530B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FF1CDD1-C46D-4C91-A96E-C85F41DCC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89EB-FD55-4456-86E0-12A9123721EB}" type="datetimeFigureOut">
              <a:rPr lang="nl-BE" smtClean="0"/>
              <a:t>27/01/2021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FFA6031-1D1F-4C1C-A849-0E9233285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E57AAEF-64F2-4BA5-8992-7C1829EF8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587F3-520D-4E1A-9C73-06BA797A8BD7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94353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807AFA-CA89-423B-9BFF-81FF919FC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1024AE7-FC7B-4A3D-9D4B-A09A1CE511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D149CFF-254C-4878-9E56-B5E696F6AC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3866998-E52D-4924-A218-F46B14923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89EB-FD55-4456-86E0-12A9123721EB}" type="datetimeFigureOut">
              <a:rPr lang="nl-BE" smtClean="0"/>
              <a:t>27/01/2021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1B51B0C-FA0A-4851-AA46-E24C033B7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F11094A-EC5F-46FF-8854-94BB2D3DC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587F3-520D-4E1A-9C73-06BA797A8BD7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65666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74D6B9D-EF43-418B-A1FE-6B2529093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7255C52-60CE-42D3-A69C-E18857CC6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443D56-F100-44FB-A8FE-F5038157D3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E89EB-FD55-4456-86E0-12A9123721EB}" type="datetimeFigureOut">
              <a:rPr lang="nl-BE" smtClean="0"/>
              <a:t>27/01/2021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231F881-1FA7-4FCC-8FA4-F8B9DBE8AB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F823D3F-A1C6-46F1-9FE3-2D94C05BA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587F3-520D-4E1A-9C73-06BA797A8BD7}" type="slidenum">
              <a:rPr lang="nl-BE" smtClean="0"/>
              <a:t>‹N°›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407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arbre, extérieur, coteau&#10;&#10;Description générée automatiquement">
            <a:extLst>
              <a:ext uri="{FF2B5EF4-FFF2-40B4-BE49-F238E27FC236}">
                <a16:creationId xmlns:a16="http://schemas.microsoft.com/office/drawing/2014/main" id="{A436768E-981A-4CDB-A583-8DECB8A802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28744" y="-905256"/>
            <a:ext cx="6858000" cy="866851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748DE7E-64E3-4ECB-82D1-401C01DC64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GB" sz="4800" b="1">
                <a:latin typeface="Arial" panose="020B0604020202020204" pitchFamily="34" charset="0"/>
                <a:cs typeface="Arial" panose="020B0604020202020204" pitchFamily="34" charset="0"/>
              </a:rPr>
              <a:t>Une éolienne de Luminus chez Rossel</a:t>
            </a:r>
            <a:r>
              <a:rPr lang="en-GB" sz="480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9A8698A-75BD-4B7B-8A2C-5329A11A0C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69"/>
          <a:stretch/>
        </p:blipFill>
        <p:spPr>
          <a:xfrm>
            <a:off x="1" y="137415"/>
            <a:ext cx="1699708" cy="1667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0CB662-A829-4F25-BE06-7B1877BA09B6}"/>
              </a:ext>
            </a:extLst>
          </p:cNvPr>
          <p:cNvSpPr/>
          <p:nvPr/>
        </p:nvSpPr>
        <p:spPr>
          <a:xfrm>
            <a:off x="0" y="5949480"/>
            <a:ext cx="12302836" cy="9504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06F1DD5-981B-45F2-A940-CCC6C3EBBA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23219"/>
            <a:ext cx="2775858" cy="1086968"/>
          </a:xfrm>
          <a:prstGeom prst="rect">
            <a:avLst/>
          </a:prstGeom>
        </p:spPr>
      </p:pic>
      <p:pic>
        <p:nvPicPr>
          <p:cNvPr id="9" name="Image 8" descr="Une image contenant texte, arts de la table, clipart, assiette&#10;&#10;Description générée automatiquement">
            <a:extLst>
              <a:ext uri="{FF2B5EF4-FFF2-40B4-BE49-F238E27FC236}">
                <a16:creationId xmlns:a16="http://schemas.microsoft.com/office/drawing/2014/main" id="{9E79306D-0751-475F-A8EA-5FE150856C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791" y="6100963"/>
            <a:ext cx="2340739" cy="73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18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6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C8F5E1-B36F-43B3-8EB9-960582698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 descr="Afbeelding met tekst, lucht, vliegtuig, buiten&#10;&#10;Automatisch gegenereerde beschrijving">
            <a:extLst>
              <a:ext uri="{FF2B5EF4-FFF2-40B4-BE49-F238E27FC236}">
                <a16:creationId xmlns:a16="http://schemas.microsoft.com/office/drawing/2014/main" id="{C6789B61-3226-47C7-91CA-8439E789D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7"/>
          <a:stretch/>
        </p:blipFill>
        <p:spPr>
          <a:xfrm>
            <a:off x="-1" y="0"/>
            <a:ext cx="12198963" cy="6858000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2BD4068-4179-4C00-8382-853046B5C0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5907505"/>
            <a:ext cx="2427339" cy="95049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9DD292B-3FAC-4309-8322-4B863363516C}"/>
              </a:ext>
            </a:extLst>
          </p:cNvPr>
          <p:cNvSpPr/>
          <p:nvPr/>
        </p:nvSpPr>
        <p:spPr>
          <a:xfrm>
            <a:off x="-1519572" y="3032484"/>
            <a:ext cx="13269025" cy="2947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nl-BE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r">
              <a:lnSpc>
                <a:spcPct val="105000"/>
              </a:lnSpc>
              <a:spcAft>
                <a:spcPts val="800"/>
              </a:spcAft>
            </a:pPr>
            <a:r>
              <a:rPr lang="fr-BE" sz="60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63%</a:t>
            </a:r>
            <a:r>
              <a:rPr lang="fr-BE" sz="54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lvl="2" algn="r">
              <a:lnSpc>
                <a:spcPct val="105000"/>
              </a:lnSpc>
              <a:spcAft>
                <a:spcPts val="800"/>
              </a:spcAft>
            </a:pPr>
            <a:r>
              <a:rPr lang="fr-BE" sz="3600" b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la consommation mensuelle</a:t>
            </a:r>
          </a:p>
          <a:p>
            <a:pPr lvl="2" algn="r">
              <a:lnSpc>
                <a:spcPct val="105000"/>
              </a:lnSpc>
              <a:spcAft>
                <a:spcPts val="800"/>
              </a:spcAft>
            </a:pPr>
            <a:r>
              <a:rPr lang="fr-BE" sz="36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fournis par l’éolienne en décembre 2020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5DE0B5D-09E1-484E-93E0-37A4A5F09E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791" y="6053254"/>
            <a:ext cx="1837962" cy="57436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6C8F10A-563A-4D32-87AC-CB763B0961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" y="5908159"/>
            <a:ext cx="12192000" cy="107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471851"/>
      </p:ext>
    </p:extLst>
  </p:cSld>
  <p:clrMapOvr>
    <a:masterClrMapping/>
  </p:clrMapOvr>
  <p:transition spd="slow" advClick="0" advTm="6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B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6" descr="Afbeelding met lucht, buiten, boom, vliegtuig&#10;&#10;Automatisch gegenereerde beschrijving">
            <a:extLst>
              <a:ext uri="{FF2B5EF4-FFF2-40B4-BE49-F238E27FC236}">
                <a16:creationId xmlns:a16="http://schemas.microsoft.com/office/drawing/2014/main" id="{7B42CCC2-27BD-4597-9A95-527A026D90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"/>
          <a:stretch/>
        </p:blipFill>
        <p:spPr>
          <a:xfrm>
            <a:off x="-144379" y="0"/>
            <a:ext cx="1233637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D68D331-F9D4-43BD-A55A-D8EB3279F1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5907505"/>
            <a:ext cx="2427339" cy="950495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EA7C0BEF-04F3-4A39-9B62-6A793D607EB9}"/>
              </a:ext>
            </a:extLst>
          </p:cNvPr>
          <p:cNvSpPr/>
          <p:nvPr/>
        </p:nvSpPr>
        <p:spPr>
          <a:xfrm>
            <a:off x="83128" y="3234708"/>
            <a:ext cx="9422857" cy="3210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BE" dirty="0"/>
          </a:p>
          <a:p>
            <a:pPr lvl="2" algn="r">
              <a:lnSpc>
                <a:spcPct val="105000"/>
              </a:lnSpc>
              <a:spcAft>
                <a:spcPts val="800"/>
              </a:spcAft>
            </a:pPr>
            <a:r>
              <a:rPr lang="fr-BE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</a:t>
            </a:r>
            <a:r>
              <a:rPr lang="fr-BE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Hauteur de la nacelle </a:t>
            </a:r>
            <a:br>
              <a:rPr lang="fr-BE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fr-BE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 m</a:t>
            </a:r>
            <a:r>
              <a:rPr lang="fr-BE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BE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BE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6E4BAEF-E098-42F8-98E1-BFDA96EA89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791" y="6053254"/>
            <a:ext cx="1837962" cy="57436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DCF1786-32E9-4DD7-A1ED-13DAAED1D8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8955" y="5908159"/>
            <a:ext cx="12336379" cy="107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88941"/>
      </p:ext>
    </p:extLst>
  </p:cSld>
  <p:clrMapOvr>
    <a:masterClrMapping/>
  </p:clrMapOvr>
  <p:transition spd="slow" advClick="0" advTm="6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Tijdelijke aanduiding voor inhoud 28">
            <a:extLst>
              <a:ext uri="{FF2B5EF4-FFF2-40B4-BE49-F238E27FC236}">
                <a16:creationId xmlns:a16="http://schemas.microsoft.com/office/drawing/2014/main" id="{EA328670-DF78-4809-886C-E1C821931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023"/>
            <a:ext cx="5775158" cy="6874049"/>
          </a:xfr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D68D331-F9D4-43BD-A55A-D8EB3279F1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5907505"/>
            <a:ext cx="2427339" cy="950495"/>
          </a:xfrm>
          <a:prstGeom prst="rect">
            <a:avLst/>
          </a:prstGeom>
        </p:spPr>
      </p:pic>
      <p:pic>
        <p:nvPicPr>
          <p:cNvPr id="11" name="Afbeelding 10" descr="Afbeelding met windmolen, outdoor-object&#10;&#10;Automatisch gegenereerde beschrijving">
            <a:extLst>
              <a:ext uri="{FF2B5EF4-FFF2-40B4-BE49-F238E27FC236}">
                <a16:creationId xmlns:a16="http://schemas.microsoft.com/office/drawing/2014/main" id="{9A3D6F34-838D-470B-9C37-B9377A42A2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5158" y="1"/>
            <a:ext cx="3455068" cy="6866025"/>
          </a:xfrm>
          <a:prstGeom prst="rect">
            <a:avLst/>
          </a:prstGeom>
        </p:spPr>
      </p:pic>
      <p:pic>
        <p:nvPicPr>
          <p:cNvPr id="25" name="Afbeelding 24" descr="Afbeelding met boom, buiten, helling&#10;&#10;Automatisch gegenereerde beschrijving">
            <a:extLst>
              <a:ext uri="{FF2B5EF4-FFF2-40B4-BE49-F238E27FC236}">
                <a16:creationId xmlns:a16="http://schemas.microsoft.com/office/drawing/2014/main" id="{C6AFB6F9-63E3-44B2-BE2C-E74043471F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278100" y="1952127"/>
            <a:ext cx="6866025" cy="2961773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EA7C0BEF-04F3-4A39-9B62-6A793D607EB9}"/>
              </a:ext>
            </a:extLst>
          </p:cNvPr>
          <p:cNvSpPr/>
          <p:nvPr/>
        </p:nvSpPr>
        <p:spPr>
          <a:xfrm>
            <a:off x="2427337" y="-124501"/>
            <a:ext cx="9422857" cy="3210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BE" dirty="0"/>
          </a:p>
          <a:p>
            <a:pPr lvl="2" algn="r">
              <a:lnSpc>
                <a:spcPct val="105000"/>
              </a:lnSpc>
              <a:spcAft>
                <a:spcPts val="800"/>
              </a:spcAft>
            </a:pPr>
            <a:r>
              <a:rPr lang="fr-BE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</a:t>
            </a:r>
            <a:r>
              <a:rPr lang="fr-BE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bout de pale</a:t>
            </a:r>
            <a:br>
              <a:rPr lang="fr-BE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fr-BE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 m</a:t>
            </a:r>
            <a:r>
              <a:rPr lang="fr-BE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fr-BE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BE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C5938D3-3E04-4582-99BA-6ADC2D9462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791" y="6053254"/>
            <a:ext cx="1837962" cy="57436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F558011-7DA2-410C-B835-A0F2E0523AD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" y="5908159"/>
            <a:ext cx="12192000" cy="107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5012"/>
      </p:ext>
    </p:extLst>
  </p:cSld>
  <p:clrMapOvr>
    <a:masterClrMapping/>
  </p:clrMapOvr>
  <p:transition spd="slow" advClick="0" advTm="6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uminus_windmolenRossel_edit1">
            <a:hlinkClick r:id="" action="ppaction://media"/>
            <a:extLst>
              <a:ext uri="{FF2B5EF4-FFF2-40B4-BE49-F238E27FC236}">
                <a16:creationId xmlns:a16="http://schemas.microsoft.com/office/drawing/2014/main" id="{DE084C15-3381-44C1-94D2-F1EC92CB37F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497830"/>
            <a:ext cx="10421938" cy="5862339"/>
          </a:xfrm>
        </p:spPr>
      </p:pic>
    </p:spTree>
    <p:extLst>
      <p:ext uri="{BB962C8B-B14F-4D97-AF65-F5344CB8AC3E}">
        <p14:creationId xmlns:p14="http://schemas.microsoft.com/office/powerpoint/2010/main" val="4282102592"/>
      </p:ext>
    </p:extLst>
  </p:cSld>
  <p:clrMapOvr>
    <a:masterClrMapping/>
  </p:clrMapOvr>
  <p:transition spd="slow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gras, buiten, lucht&#10;&#10;Automatisch gegenereerde beschrijving">
            <a:extLst>
              <a:ext uri="{FF2B5EF4-FFF2-40B4-BE49-F238E27FC236}">
                <a16:creationId xmlns:a16="http://schemas.microsoft.com/office/drawing/2014/main" id="{CCD7AF73-1A5E-4A9B-BE93-D3F78DC049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-1" y="0"/>
            <a:ext cx="12205547" cy="68580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2DC387EE-39BF-4C8B-9731-9579ED7A7A72}"/>
              </a:ext>
            </a:extLst>
          </p:cNvPr>
          <p:cNvSpPr/>
          <p:nvPr/>
        </p:nvSpPr>
        <p:spPr>
          <a:xfrm>
            <a:off x="-1043267" y="0"/>
            <a:ext cx="12856244" cy="2343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B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r">
              <a:lnSpc>
                <a:spcPct val="105000"/>
              </a:lnSpc>
              <a:spcAft>
                <a:spcPts val="800"/>
              </a:spcAft>
            </a:pPr>
            <a:r>
              <a:rPr lang="fr-BE" sz="6000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 renouvelable </a:t>
            </a:r>
          </a:p>
          <a:p>
            <a:pPr lvl="2" algn="r">
              <a:lnSpc>
                <a:spcPct val="105000"/>
              </a:lnSpc>
              <a:spcAft>
                <a:spcPts val="800"/>
              </a:spcAft>
            </a:pPr>
            <a:r>
              <a:rPr lang="fr-BE" sz="6000" b="1" dirty="0">
                <a:solidFill>
                  <a:srgbClr val="66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5 000 MWh/an</a:t>
            </a:r>
            <a:endParaRPr lang="nl-BE" sz="4000" b="1" dirty="0">
              <a:solidFill>
                <a:srgbClr val="6666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3D83A98-DD5E-476F-AFBA-1459B9F2D8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" y="5908159"/>
            <a:ext cx="12192000" cy="107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77494"/>
      </p:ext>
    </p:extLst>
  </p:cSld>
  <p:clrMapOvr>
    <a:masterClrMapping/>
  </p:clrMapOvr>
  <p:transition spd="slow" advClick="0" advTm="6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36BDB7-0076-4802-8FAF-13C335734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 descr="Afbeelding met grond, buiten, lucht, stof&#10;&#10;Automatisch gegenereerde beschrijving">
            <a:extLst>
              <a:ext uri="{FF2B5EF4-FFF2-40B4-BE49-F238E27FC236}">
                <a16:creationId xmlns:a16="http://schemas.microsoft.com/office/drawing/2014/main" id="{A6ADC7A0-6B2E-4A93-92DB-F89936C86D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21F56B5-8A1C-4DC7-8A85-9419206BF4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5907505"/>
            <a:ext cx="2427339" cy="950495"/>
          </a:xfrm>
          <a:prstGeom prst="rect">
            <a:avLst/>
          </a:prstGeom>
        </p:spPr>
      </p:pic>
      <p:sp>
        <p:nvSpPr>
          <p:cNvPr id="18" name="Rechthoek 17">
            <a:extLst>
              <a:ext uri="{FF2B5EF4-FFF2-40B4-BE49-F238E27FC236}">
                <a16:creationId xmlns:a16="http://schemas.microsoft.com/office/drawing/2014/main" id="{58F2D5A8-96FD-4D53-B4C7-EA9078BDD15A}"/>
              </a:ext>
            </a:extLst>
          </p:cNvPr>
          <p:cNvSpPr/>
          <p:nvPr/>
        </p:nvSpPr>
        <p:spPr>
          <a:xfrm>
            <a:off x="-917479" y="212879"/>
            <a:ext cx="12643314" cy="2955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r">
              <a:lnSpc>
                <a:spcPct val="105000"/>
              </a:lnSpc>
              <a:spcAft>
                <a:spcPts val="800"/>
              </a:spcAft>
            </a:pPr>
            <a:r>
              <a:rPr lang="fr-BE" sz="6000">
                <a:solidFill>
                  <a:schemeClr val="bg1"/>
                </a:solidFill>
                <a:latin typeface="Arial" panose="020B0604020202020204" pitchFamily="34" charset="0"/>
              </a:rPr>
              <a:t>Equivalent</a:t>
            </a:r>
            <a:br>
              <a:rPr lang="fr-BE" sz="60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fr-BE" sz="6000">
                <a:solidFill>
                  <a:schemeClr val="bg1"/>
                </a:solidFill>
                <a:latin typeface="Arial" panose="020B0604020202020204" pitchFamily="34" charset="0"/>
              </a:rPr>
              <a:t>consommation</a:t>
            </a:r>
            <a:br>
              <a:rPr lang="fr-BE" sz="60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fr-BE" sz="6000" b="1">
                <a:solidFill>
                  <a:schemeClr val="bg1"/>
                </a:solidFill>
                <a:latin typeface="Arial" panose="020B0604020202020204" pitchFamily="34" charset="0"/>
              </a:rPr>
              <a:t>1 400 ménages</a:t>
            </a:r>
            <a:endParaRPr lang="nl-BE" sz="6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CF30AAB-3C2C-4E2B-9938-28D021FF95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791" y="6053254"/>
            <a:ext cx="1837962" cy="57436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91CB77C-895C-4253-94E9-5C36BA6CC8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" y="5908159"/>
            <a:ext cx="12192000" cy="107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21942"/>
      </p:ext>
    </p:extLst>
  </p:cSld>
  <p:clrMapOvr>
    <a:masterClrMapping/>
  </p:clrMapOvr>
  <p:transition spd="slow" advClick="0" advTm="6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2A0393-777B-4B98-99C2-6A9E6530F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9" name="Tijdelijke aanduiding voor inhoud 8" descr="Afbeelding met lucht, buiten, gras, grond&#10;&#10;Automatisch gegenereerde beschrijving">
            <a:extLst>
              <a:ext uri="{FF2B5EF4-FFF2-40B4-BE49-F238E27FC236}">
                <a16:creationId xmlns:a16="http://schemas.microsoft.com/office/drawing/2014/main" id="{DE46EE01-F837-494E-889D-03485907D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0538DB3-A72D-4879-A78F-404687EC46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5907505"/>
            <a:ext cx="2427339" cy="95049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0F93DC12-A37D-400F-AA4E-A24A36721CA3}"/>
              </a:ext>
            </a:extLst>
          </p:cNvPr>
          <p:cNvSpPr/>
          <p:nvPr/>
        </p:nvSpPr>
        <p:spPr>
          <a:xfrm>
            <a:off x="-651823" y="3743679"/>
            <a:ext cx="12634102" cy="1964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r">
              <a:lnSpc>
                <a:spcPct val="105000"/>
              </a:lnSpc>
              <a:spcAft>
                <a:spcPts val="800"/>
              </a:spcAft>
            </a:pPr>
            <a:r>
              <a:rPr lang="fr-F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Réduction des émissions de CO</a:t>
            </a:r>
            <a:r>
              <a:rPr lang="fr-FR" sz="6000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1 400 tonnes/an</a:t>
            </a:r>
            <a:endParaRPr lang="fr-BE" sz="60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0D882C0-CF68-46D4-941F-80574E7C94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791" y="6053254"/>
            <a:ext cx="1837962" cy="57436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68A8BC9-A03C-4C4F-A60A-91D52EC5B2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" y="5908159"/>
            <a:ext cx="12192000" cy="107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00939"/>
      </p:ext>
    </p:extLst>
  </p:cSld>
  <p:clrMapOvr>
    <a:masterClrMapping/>
  </p:clrMapOvr>
  <p:transition spd="slow" advClick="0" advTm="6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37C627-96A4-4068-8EB7-07BFCAAEE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 descr="Afbeelding met grond, lucht, buiten&#10;&#10;Automatisch gegenereerde beschrijving">
            <a:extLst>
              <a:ext uri="{FF2B5EF4-FFF2-40B4-BE49-F238E27FC236}">
                <a16:creationId xmlns:a16="http://schemas.microsoft.com/office/drawing/2014/main" id="{E66DE4D9-95ED-4B1E-8BE1-DC3EA8579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596" r="-75"/>
          <a:stretch/>
        </p:blipFill>
        <p:spPr>
          <a:xfrm>
            <a:off x="12032" y="-589547"/>
            <a:ext cx="12192000" cy="7447547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29C6CE6-345D-4803-AF36-B73A2C0589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5907505"/>
            <a:ext cx="2427339" cy="950495"/>
          </a:xfrm>
          <a:prstGeom prst="rect">
            <a:avLst/>
          </a:prstGeom>
        </p:spPr>
      </p:pic>
      <p:sp>
        <p:nvSpPr>
          <p:cNvPr id="6" name="Rechthoek 6">
            <a:extLst>
              <a:ext uri="{FF2B5EF4-FFF2-40B4-BE49-F238E27FC236}">
                <a16:creationId xmlns:a16="http://schemas.microsoft.com/office/drawing/2014/main" id="{40C65C0E-03FD-4E27-B13D-495EC9A524E7}"/>
              </a:ext>
            </a:extLst>
          </p:cNvPr>
          <p:cNvSpPr/>
          <p:nvPr/>
        </p:nvSpPr>
        <p:spPr>
          <a:xfrm>
            <a:off x="-800100" y="365125"/>
            <a:ext cx="12634102" cy="1964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r">
              <a:lnSpc>
                <a:spcPct val="105000"/>
              </a:lnSpc>
              <a:spcAft>
                <a:spcPts val="800"/>
              </a:spcAft>
            </a:pPr>
            <a:r>
              <a:rPr lang="fr-FR"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Capacité installée</a:t>
            </a:r>
            <a:br>
              <a:rPr lang="fr-FR"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2,35 MW</a:t>
            </a:r>
            <a:endParaRPr lang="fr-BE" sz="6000" b="1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A3CE3BA-BAC0-4A59-B5BF-0EB533A647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791" y="6053254"/>
            <a:ext cx="1837962" cy="57436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F932EF0-A290-4E13-8D42-B6194D6CDA3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" y="5908159"/>
            <a:ext cx="12192000" cy="107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98057"/>
      </p:ext>
    </p:extLst>
  </p:cSld>
  <p:clrMapOvr>
    <a:masterClrMapping/>
  </p:clrMapOvr>
  <p:transition spd="slow" advClick="0" advTm="6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06BA46-C673-4816-A05D-B87BDDE41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 descr="Afbeelding met buiten, lucht, zanderig, dag&#10;&#10;Automatisch gegenereerde beschrijving">
            <a:extLst>
              <a:ext uri="{FF2B5EF4-FFF2-40B4-BE49-F238E27FC236}">
                <a16:creationId xmlns:a16="http://schemas.microsoft.com/office/drawing/2014/main" id="{B7358F46-6324-4DAB-B6EA-435A2598AA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1"/>
          <a:stretch/>
        </p:blipFill>
        <p:spPr>
          <a:xfrm>
            <a:off x="-32084" y="-1"/>
            <a:ext cx="12224084" cy="6858001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6571570-E552-4D99-95B5-8CD7EBCC14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5907505"/>
            <a:ext cx="2427339" cy="950495"/>
          </a:xfrm>
          <a:prstGeom prst="rect">
            <a:avLst/>
          </a:prstGeom>
        </p:spPr>
      </p:pic>
      <p:sp>
        <p:nvSpPr>
          <p:cNvPr id="9" name="Rechthoek 6">
            <a:extLst>
              <a:ext uri="{FF2B5EF4-FFF2-40B4-BE49-F238E27FC236}">
                <a16:creationId xmlns:a16="http://schemas.microsoft.com/office/drawing/2014/main" id="{CFB7DF0C-4E28-43B4-B271-50CCCC0FD17E}"/>
              </a:ext>
            </a:extLst>
          </p:cNvPr>
          <p:cNvSpPr/>
          <p:nvPr/>
        </p:nvSpPr>
        <p:spPr>
          <a:xfrm>
            <a:off x="-807506" y="3589789"/>
            <a:ext cx="12634102" cy="2066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r">
              <a:lnSpc>
                <a:spcPct val="105000"/>
              </a:lnSpc>
              <a:spcAft>
                <a:spcPts val="800"/>
              </a:spcAft>
            </a:pPr>
            <a:r>
              <a:rPr lang="fr-F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Autoconsommation </a:t>
            </a:r>
          </a:p>
          <a:p>
            <a:pPr lvl="2" algn="r">
              <a:lnSpc>
                <a:spcPct val="105000"/>
              </a:lnSpc>
              <a:spcAft>
                <a:spcPts val="800"/>
              </a:spcAft>
            </a:pPr>
            <a:r>
              <a:rPr lang="fr-F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injection sur le réseau</a:t>
            </a:r>
            <a:endParaRPr lang="fr-BE" sz="60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D6E019-BEDC-46F6-B856-F4364F88DA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791" y="6053254"/>
            <a:ext cx="1837962" cy="57436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7F3A434-84CB-41CC-AED7-9797F66FA8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" y="5908159"/>
            <a:ext cx="12192000" cy="107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13122"/>
      </p:ext>
    </p:extLst>
  </p:cSld>
  <p:clrMapOvr>
    <a:masterClrMapping/>
  </p:clrMapOvr>
  <p:transition spd="slow" advClick="0" advTm="6000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3F7AAD-A0B8-440D-A10F-6234D2BD3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 descr="Afbeelding met lucht, buiten, grond, dag&#10;&#10;Automatisch gegenereerde beschrijving">
            <a:extLst>
              <a:ext uri="{FF2B5EF4-FFF2-40B4-BE49-F238E27FC236}">
                <a16:creationId xmlns:a16="http://schemas.microsoft.com/office/drawing/2014/main" id="{D51C0637-8FD5-4447-9561-53C48374CB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4"/>
          <a:stretch/>
        </p:blipFill>
        <p:spPr>
          <a:xfrm>
            <a:off x="-41164" y="1"/>
            <a:ext cx="12224084" cy="6858000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C52C9F2-B879-437B-A71D-FF600717A9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5907505"/>
            <a:ext cx="2427339" cy="95049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837181CC-2C02-4A5A-91C5-C31662BA8EEF}"/>
              </a:ext>
            </a:extLst>
          </p:cNvPr>
          <p:cNvSpPr/>
          <p:nvPr/>
        </p:nvSpPr>
        <p:spPr>
          <a:xfrm>
            <a:off x="-613776" y="1690688"/>
            <a:ext cx="12634102" cy="3036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r">
              <a:lnSpc>
                <a:spcPct val="105000"/>
              </a:lnSpc>
              <a:spcAft>
                <a:spcPts val="800"/>
              </a:spcAft>
            </a:pPr>
            <a:r>
              <a:rPr lang="fr-BE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fr-BE"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Consommation électrique </a:t>
            </a:r>
            <a:r>
              <a:rPr lang="fr-BE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annuelle de Rossel</a:t>
            </a:r>
          </a:p>
          <a:p>
            <a:pPr lvl="2" algn="r">
              <a:lnSpc>
                <a:spcPct val="105000"/>
              </a:lnSpc>
              <a:spcAft>
                <a:spcPts val="800"/>
              </a:spcAft>
            </a:pPr>
            <a:r>
              <a:rPr lang="fr-BE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3,4 GWh</a:t>
            </a:r>
            <a:endParaRPr lang="fr-BE" sz="6000" b="1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03FED1C-C3E0-4CE0-9B1A-EAD432723A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" y="5908159"/>
            <a:ext cx="12192000" cy="107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27675"/>
      </p:ext>
    </p:extLst>
  </p:cSld>
  <p:clrMapOvr>
    <a:masterClrMapping/>
  </p:clrMapOvr>
  <p:transition spd="slow" advClick="0" advTm="600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lucht, buiten&#10;&#10;Automatisch gegenereerde beschrijving">
            <a:extLst>
              <a:ext uri="{FF2B5EF4-FFF2-40B4-BE49-F238E27FC236}">
                <a16:creationId xmlns:a16="http://schemas.microsoft.com/office/drawing/2014/main" id="{2B3D903D-8B9E-4EE8-B566-8ADD334FB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"/>
          <a:stretch/>
        </p:blipFill>
        <p:spPr>
          <a:xfrm>
            <a:off x="-10760" y="0"/>
            <a:ext cx="12202760" cy="6858000"/>
          </a:xfr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A4B958A-E8EE-463C-AD7D-95C4D83D1D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5907505"/>
            <a:ext cx="2427339" cy="950495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4794D4DF-3969-4190-B501-EBB940F0482F}"/>
              </a:ext>
            </a:extLst>
          </p:cNvPr>
          <p:cNvSpPr/>
          <p:nvPr/>
        </p:nvSpPr>
        <p:spPr>
          <a:xfrm>
            <a:off x="3292678" y="297795"/>
            <a:ext cx="837780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Economie substantielle sur la facture </a:t>
            </a:r>
            <a:br>
              <a:rPr lang="fr-FR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BE" sz="60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308AC74-1369-49DB-BFB7-616826F8DC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791" y="6053254"/>
            <a:ext cx="1837962" cy="57436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CE5E2FF-B954-4F22-A541-435CC0D584E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" y="5908159"/>
            <a:ext cx="12192000" cy="107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32724"/>
      </p:ext>
    </p:extLst>
  </p:cSld>
  <p:clrMapOvr>
    <a:masterClrMapping/>
  </p:clrMapOvr>
  <p:transition spd="slow" advClick="0" advTm="6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6BD383-02CA-4650-AB0F-C116015BC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ECFF3C-60CF-490C-88A0-7388FAAAE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DE408B9-D163-410F-9D35-FB49679754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4"/>
          <a:stretch/>
        </p:blipFill>
        <p:spPr>
          <a:xfrm>
            <a:off x="-16043" y="0"/>
            <a:ext cx="12208043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9EEFE26-9010-4101-A4C6-C5DA234A2A9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5907505"/>
            <a:ext cx="2427339" cy="950495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A9BF2D48-6FB0-4E11-B33E-041F65A09874}"/>
              </a:ext>
            </a:extLst>
          </p:cNvPr>
          <p:cNvSpPr/>
          <p:nvPr/>
        </p:nvSpPr>
        <p:spPr>
          <a:xfrm>
            <a:off x="0" y="517487"/>
            <a:ext cx="1181814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nl-BE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Energie verte </a:t>
            </a:r>
          </a:p>
          <a:p>
            <a:pPr algn="r"/>
            <a:r>
              <a:rPr lang="nl-BE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60 % </a:t>
            </a:r>
            <a:r>
              <a:rPr lang="nl-BE"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</a:t>
            </a:r>
          </a:p>
          <a:p>
            <a:pPr algn="r"/>
            <a:r>
              <a:rPr lang="nl-BE"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consommation </a:t>
            </a:r>
          </a:p>
          <a:p>
            <a:pPr algn="r"/>
            <a:r>
              <a:rPr lang="nl-BE" sz="6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totale</a:t>
            </a:r>
            <a:br>
              <a:rPr lang="nl-BE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BE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B775973-7EA3-4288-BAD5-F8D20339E5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2791" y="6053254"/>
            <a:ext cx="1837962" cy="57436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A571C6C-AA16-4BDD-8F83-132CDCC3DC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043" y="5908159"/>
            <a:ext cx="12209714" cy="107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0047"/>
      </p:ext>
    </p:extLst>
  </p:cSld>
  <p:clrMapOvr>
    <a:masterClrMapping/>
  </p:clrMapOvr>
  <p:transition spd="slow" advClick="0" advTm="6000">
    <p:fade/>
  </p:transition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3B1A62966084EB597A036D58D33D9" ma:contentTypeVersion="12" ma:contentTypeDescription="Een nieuw document maken." ma:contentTypeScope="" ma:versionID="efa3912838abb94149978564e513c25e">
  <xsd:schema xmlns:xsd="http://www.w3.org/2001/XMLSchema" xmlns:xs="http://www.w3.org/2001/XMLSchema" xmlns:p="http://schemas.microsoft.com/office/2006/metadata/properties" xmlns:ns2="0d638647-1a38-43a7-9e97-a7465a04e90a" xmlns:ns3="09076ed8-5ff8-4dd5-9bb3-56b76f2a2e73" targetNamespace="http://schemas.microsoft.com/office/2006/metadata/properties" ma:root="true" ma:fieldsID="975fd517f71f4a54a1625f150bd83d28" ns2:_="" ns3:_="">
    <xsd:import namespace="0d638647-1a38-43a7-9e97-a7465a04e90a"/>
    <xsd:import namespace="09076ed8-5ff8-4dd5-9bb3-56b76f2a2e7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638647-1a38-43a7-9e97-a7465a04e9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076ed8-5ff8-4dd5-9bb3-56b76f2a2e7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5A4E4B-2736-4E22-B174-315C49B3694F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09076ed8-5ff8-4dd5-9bb3-56b76f2a2e73"/>
    <ds:schemaRef ds:uri="0d638647-1a38-43a7-9e97-a7465a04e90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94A82AB-247A-41A4-B4A8-2A265E4F64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638647-1a38-43a7-9e97-a7465a04e90a"/>
    <ds:schemaRef ds:uri="09076ed8-5ff8-4dd5-9bb3-56b76f2a2e7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D711F12-2CA9-4F77-9CCF-87B0AE4C642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67</Words>
  <Application>Microsoft Office PowerPoint</Application>
  <PresentationFormat>Grand écran</PresentationFormat>
  <Paragraphs>24</Paragraphs>
  <Slides>13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Kantoorthema</vt:lpstr>
      <vt:lpstr>Une éolienne de Luminus chez Rossel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Une éolienne de Luminus chez Rossel</dc:title>
  <dc:creator>Moreau, Martine</dc:creator>
  <cp:lastModifiedBy>Moreau, Martine</cp:lastModifiedBy>
  <cp:revision>1</cp:revision>
  <dcterms:created xsi:type="dcterms:W3CDTF">2021-01-26T12:20:25Z</dcterms:created>
  <dcterms:modified xsi:type="dcterms:W3CDTF">2021-01-27T10:06:27Z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0x0101001883B1A62966084EB597A036D58D33D9</vt:lpwstr>
  </property>
</Properties>
</file>